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5" r:id="rId3"/>
    <p:sldId id="298" r:id="rId4"/>
    <p:sldId id="299" r:id="rId5"/>
    <p:sldId id="306" r:id="rId6"/>
    <p:sldId id="301" r:id="rId7"/>
    <p:sldId id="302" r:id="rId8"/>
    <p:sldId id="3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1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992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8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a 89">
            <a:extLst>
              <a:ext uri="{FF2B5EF4-FFF2-40B4-BE49-F238E27FC236}">
                <a16:creationId xmlns:a16="http://schemas.microsoft.com/office/drawing/2014/main" id="{81762A87-8BE9-1E45-BB8A-78929EEB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94285"/>
              </p:ext>
            </p:extLst>
          </p:nvPr>
        </p:nvGraphicFramePr>
        <p:xfrm>
          <a:off x="1801905" y="3868450"/>
          <a:ext cx="21096516" cy="8471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43">
                  <a:extLst>
                    <a:ext uri="{9D8B030D-6E8A-4147-A177-3AD203B41FA5}">
                      <a16:colId xmlns:a16="http://schemas.microsoft.com/office/drawing/2014/main" val="372775071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3688229729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212642371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899021952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438498261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243582194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251026234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064701694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81908460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401093516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358424307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4105653937"/>
                    </a:ext>
                  </a:extLst>
                </a:gridCol>
              </a:tblGrid>
              <a:tr h="77014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53433"/>
                  </a:ext>
                </a:extLst>
              </a:tr>
              <a:tr h="770149">
                <a:tc rowSpan="3"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5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R w="12700" cmpd="sng">
                      <a:noFill/>
                    </a:lnR>
                    <a:solidFill>
                      <a:schemeClr val="accent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32576"/>
                  </a:ext>
                </a:extLst>
              </a:tr>
              <a:tr h="770149"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R w="12700" cmpd="sng">
                      <a:noFill/>
                    </a:ln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513690"/>
                  </a:ext>
                </a:extLst>
              </a:tr>
              <a:tr h="770149"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R w="12700" cmpd="sng">
                      <a:noFill/>
                    </a:ln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80732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marL="102857" marR="102857" marT="51428" marB="5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217556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5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rowSpan="6"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92002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6776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97445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5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64065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77505"/>
                  </a:ext>
                </a:extLst>
              </a:tr>
              <a:tr h="770149"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s-MX" sz="400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 marL="102857" marR="102857" marT="51428" marB="51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22400"/>
                  </a:ext>
                </a:extLst>
              </a:tr>
            </a:tbl>
          </a:graphicData>
        </a:graphic>
      </p:graphicFrame>
      <p:sp>
        <p:nvSpPr>
          <p:cNvPr id="91" name="Freeform 356">
            <a:extLst>
              <a:ext uri="{FF2B5EF4-FFF2-40B4-BE49-F238E27FC236}">
                <a16:creationId xmlns:a16="http://schemas.microsoft.com/office/drawing/2014/main" id="{2346366F-919A-DD4E-8E22-CE5C7185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883" y="5390572"/>
            <a:ext cx="687985" cy="470727"/>
          </a:xfrm>
          <a:custGeom>
            <a:avLst/>
            <a:gdLst>
              <a:gd name="T0" fmla="*/ 714 w 756"/>
              <a:gd name="T1" fmla="*/ 517 h 518"/>
              <a:gd name="T2" fmla="*/ 714 w 756"/>
              <a:gd name="T3" fmla="*/ 517 h 518"/>
              <a:gd name="T4" fmla="*/ 42 w 756"/>
              <a:gd name="T5" fmla="*/ 517 h 518"/>
              <a:gd name="T6" fmla="*/ 0 w 756"/>
              <a:gd name="T7" fmla="*/ 476 h 518"/>
              <a:gd name="T8" fmla="*/ 0 w 756"/>
              <a:gd name="T9" fmla="*/ 42 h 518"/>
              <a:gd name="T10" fmla="*/ 42 w 756"/>
              <a:gd name="T11" fmla="*/ 0 h 518"/>
              <a:gd name="T12" fmla="*/ 714 w 756"/>
              <a:gd name="T13" fmla="*/ 0 h 518"/>
              <a:gd name="T14" fmla="*/ 755 w 756"/>
              <a:gd name="T15" fmla="*/ 42 h 518"/>
              <a:gd name="T16" fmla="*/ 755 w 756"/>
              <a:gd name="T17" fmla="*/ 476 h 518"/>
              <a:gd name="T18" fmla="*/ 714 w 756"/>
              <a:gd name="T19" fmla="*/ 517 h 518"/>
              <a:gd name="T20" fmla="*/ 52 w 756"/>
              <a:gd name="T21" fmla="*/ 466 h 518"/>
              <a:gd name="T22" fmla="*/ 52 w 756"/>
              <a:gd name="T23" fmla="*/ 466 h 518"/>
              <a:gd name="T24" fmla="*/ 703 w 756"/>
              <a:gd name="T25" fmla="*/ 466 h 518"/>
              <a:gd name="T26" fmla="*/ 703 w 756"/>
              <a:gd name="T27" fmla="*/ 52 h 518"/>
              <a:gd name="T28" fmla="*/ 52 w 756"/>
              <a:gd name="T29" fmla="*/ 52 h 518"/>
              <a:gd name="T30" fmla="*/ 52 w 756"/>
              <a:gd name="T31" fmla="*/ 466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6" h="518">
                <a:moveTo>
                  <a:pt x="714" y="517"/>
                </a:moveTo>
                <a:lnTo>
                  <a:pt x="714" y="517"/>
                </a:lnTo>
                <a:cubicBezTo>
                  <a:pt x="42" y="517"/>
                  <a:pt x="42" y="517"/>
                  <a:pt x="42" y="517"/>
                </a:cubicBezTo>
                <a:cubicBezTo>
                  <a:pt x="21" y="517"/>
                  <a:pt x="0" y="497"/>
                  <a:pt x="0" y="4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1" y="0"/>
                  <a:pt x="42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35" y="0"/>
                  <a:pt x="755" y="21"/>
                  <a:pt x="755" y="42"/>
                </a:cubicBezTo>
                <a:cubicBezTo>
                  <a:pt x="755" y="476"/>
                  <a:pt x="755" y="476"/>
                  <a:pt x="755" y="476"/>
                </a:cubicBezTo>
                <a:cubicBezTo>
                  <a:pt x="755" y="497"/>
                  <a:pt x="735" y="517"/>
                  <a:pt x="714" y="517"/>
                </a:cubicBezTo>
                <a:close/>
                <a:moveTo>
                  <a:pt x="52" y="466"/>
                </a:moveTo>
                <a:lnTo>
                  <a:pt x="52" y="466"/>
                </a:lnTo>
                <a:cubicBezTo>
                  <a:pt x="703" y="466"/>
                  <a:pt x="703" y="466"/>
                  <a:pt x="703" y="466"/>
                </a:cubicBezTo>
                <a:cubicBezTo>
                  <a:pt x="703" y="52"/>
                  <a:pt x="703" y="52"/>
                  <a:pt x="70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4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57">
            <a:extLst>
              <a:ext uri="{FF2B5EF4-FFF2-40B4-BE49-F238E27FC236}">
                <a16:creationId xmlns:a16="http://schemas.microsoft.com/office/drawing/2014/main" id="{1D9E2F5C-3EBE-7D46-8DA8-D874C606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4278" y="5889461"/>
            <a:ext cx="897197" cy="40233"/>
          </a:xfrm>
          <a:custGeom>
            <a:avLst/>
            <a:gdLst>
              <a:gd name="T0" fmla="*/ 972 w 983"/>
              <a:gd name="T1" fmla="*/ 42 h 43"/>
              <a:gd name="T2" fmla="*/ 972 w 983"/>
              <a:gd name="T3" fmla="*/ 42 h 43"/>
              <a:gd name="T4" fmla="*/ 21 w 983"/>
              <a:gd name="T5" fmla="*/ 42 h 43"/>
              <a:gd name="T6" fmla="*/ 0 w 983"/>
              <a:gd name="T7" fmla="*/ 21 h 43"/>
              <a:gd name="T8" fmla="*/ 21 w 983"/>
              <a:gd name="T9" fmla="*/ 0 h 43"/>
              <a:gd name="T10" fmla="*/ 972 w 983"/>
              <a:gd name="T11" fmla="*/ 0 h 43"/>
              <a:gd name="T12" fmla="*/ 982 w 983"/>
              <a:gd name="T13" fmla="*/ 21 h 43"/>
              <a:gd name="T14" fmla="*/ 972 w 983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3" h="43">
                <a:moveTo>
                  <a:pt x="972" y="42"/>
                </a:moveTo>
                <a:lnTo>
                  <a:pt x="972" y="42"/>
                </a:lnTo>
                <a:cubicBezTo>
                  <a:pt x="21" y="42"/>
                  <a:pt x="21" y="42"/>
                  <a:pt x="21" y="42"/>
                </a:cubicBezTo>
                <a:cubicBezTo>
                  <a:pt x="10" y="42"/>
                  <a:pt x="0" y="31"/>
                  <a:pt x="0" y="21"/>
                </a:cubicBezTo>
                <a:cubicBezTo>
                  <a:pt x="0" y="11"/>
                  <a:pt x="10" y="0"/>
                  <a:pt x="21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982" y="0"/>
                  <a:pt x="982" y="11"/>
                  <a:pt x="982" y="21"/>
                </a:cubicBezTo>
                <a:cubicBezTo>
                  <a:pt x="982" y="31"/>
                  <a:pt x="982" y="42"/>
                  <a:pt x="972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58">
            <a:extLst>
              <a:ext uri="{FF2B5EF4-FFF2-40B4-BE49-F238E27FC236}">
                <a16:creationId xmlns:a16="http://schemas.microsoft.com/office/drawing/2014/main" id="{915501F0-3A41-D349-A734-680AE424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726" y="5680250"/>
            <a:ext cx="84491" cy="84491"/>
          </a:xfrm>
          <a:custGeom>
            <a:avLst/>
            <a:gdLst>
              <a:gd name="T0" fmla="*/ 31 w 94"/>
              <a:gd name="T1" fmla="*/ 93 h 94"/>
              <a:gd name="T2" fmla="*/ 31 w 94"/>
              <a:gd name="T3" fmla="*/ 93 h 94"/>
              <a:gd name="T4" fmla="*/ 31 w 94"/>
              <a:gd name="T5" fmla="*/ 93 h 94"/>
              <a:gd name="T6" fmla="*/ 21 w 94"/>
              <a:gd name="T7" fmla="*/ 93 h 94"/>
              <a:gd name="T8" fmla="*/ 0 w 94"/>
              <a:gd name="T9" fmla="*/ 0 h 94"/>
              <a:gd name="T10" fmla="*/ 0 w 94"/>
              <a:gd name="T11" fmla="*/ 0 h 94"/>
              <a:gd name="T12" fmla="*/ 10 w 94"/>
              <a:gd name="T13" fmla="*/ 0 h 94"/>
              <a:gd name="T14" fmla="*/ 83 w 94"/>
              <a:gd name="T15" fmla="*/ 41 h 94"/>
              <a:gd name="T16" fmla="*/ 93 w 94"/>
              <a:gd name="T17" fmla="*/ 41 h 94"/>
              <a:gd name="T18" fmla="*/ 83 w 94"/>
              <a:gd name="T19" fmla="*/ 52 h 94"/>
              <a:gd name="T20" fmla="*/ 52 w 94"/>
              <a:gd name="T21" fmla="*/ 52 h 94"/>
              <a:gd name="T22" fmla="*/ 41 w 94"/>
              <a:gd name="T23" fmla="*/ 93 h 94"/>
              <a:gd name="T24" fmla="*/ 31 w 94"/>
              <a:gd name="T25" fmla="*/ 93 h 94"/>
              <a:gd name="T26" fmla="*/ 10 w 94"/>
              <a:gd name="T27" fmla="*/ 21 h 94"/>
              <a:gd name="T28" fmla="*/ 10 w 94"/>
              <a:gd name="T29" fmla="*/ 21 h 94"/>
              <a:gd name="T30" fmla="*/ 31 w 94"/>
              <a:gd name="T31" fmla="*/ 62 h 94"/>
              <a:gd name="T32" fmla="*/ 41 w 94"/>
              <a:gd name="T33" fmla="*/ 52 h 94"/>
              <a:gd name="T34" fmla="*/ 41 w 94"/>
              <a:gd name="T35" fmla="*/ 41 h 94"/>
              <a:gd name="T36" fmla="*/ 62 w 94"/>
              <a:gd name="T37" fmla="*/ 41 h 94"/>
              <a:gd name="T38" fmla="*/ 10 w 94"/>
              <a:gd name="T39" fmla="*/ 2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" h="94">
                <a:moveTo>
                  <a:pt x="31" y="93"/>
                </a:moveTo>
                <a:lnTo>
                  <a:pt x="31" y="93"/>
                </a:lnTo>
                <a:lnTo>
                  <a:pt x="31" y="93"/>
                </a:lnTo>
                <a:cubicBezTo>
                  <a:pt x="31" y="93"/>
                  <a:pt x="31" y="93"/>
                  <a:pt x="21" y="93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0"/>
                  <a:pt x="10" y="0"/>
                </a:cubicBezTo>
                <a:cubicBezTo>
                  <a:pt x="83" y="41"/>
                  <a:pt x="83" y="41"/>
                  <a:pt x="83" y="41"/>
                </a:cubicBezTo>
                <a:lnTo>
                  <a:pt x="93" y="41"/>
                </a:lnTo>
                <a:cubicBezTo>
                  <a:pt x="83" y="52"/>
                  <a:pt x="83" y="52"/>
                  <a:pt x="83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1" y="93"/>
                  <a:pt x="41" y="93"/>
                  <a:pt x="41" y="93"/>
                </a:cubicBezTo>
                <a:lnTo>
                  <a:pt x="31" y="93"/>
                </a:lnTo>
                <a:close/>
                <a:moveTo>
                  <a:pt x="10" y="21"/>
                </a:moveTo>
                <a:lnTo>
                  <a:pt x="10" y="21"/>
                </a:lnTo>
                <a:cubicBezTo>
                  <a:pt x="31" y="62"/>
                  <a:pt x="31" y="62"/>
                  <a:pt x="31" y="6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41"/>
                  <a:pt x="41" y="41"/>
                  <a:pt x="41" y="41"/>
                </a:cubicBezTo>
                <a:cubicBezTo>
                  <a:pt x="62" y="41"/>
                  <a:pt x="62" y="41"/>
                  <a:pt x="62" y="41"/>
                </a:cubicBezTo>
                <a:lnTo>
                  <a:pt x="10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59">
            <a:extLst>
              <a:ext uri="{FF2B5EF4-FFF2-40B4-BE49-F238E27FC236}">
                <a16:creationId xmlns:a16="http://schemas.microsoft.com/office/drawing/2014/main" id="{CE01658F-1386-2343-A0F0-2A2F375C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5937" y="5720483"/>
            <a:ext cx="40233" cy="48280"/>
          </a:xfrm>
          <a:custGeom>
            <a:avLst/>
            <a:gdLst>
              <a:gd name="T0" fmla="*/ 31 w 43"/>
              <a:gd name="T1" fmla="*/ 52 h 53"/>
              <a:gd name="T2" fmla="*/ 31 w 43"/>
              <a:gd name="T3" fmla="*/ 52 h 53"/>
              <a:gd name="T4" fmla="*/ 31 w 43"/>
              <a:gd name="T5" fmla="*/ 52 h 53"/>
              <a:gd name="T6" fmla="*/ 0 w 43"/>
              <a:gd name="T7" fmla="*/ 11 h 53"/>
              <a:gd name="T8" fmla="*/ 0 w 43"/>
              <a:gd name="T9" fmla="*/ 0 h 53"/>
              <a:gd name="T10" fmla="*/ 11 w 43"/>
              <a:gd name="T11" fmla="*/ 11 h 53"/>
              <a:gd name="T12" fmla="*/ 42 w 43"/>
              <a:gd name="T13" fmla="*/ 42 h 53"/>
              <a:gd name="T14" fmla="*/ 42 w 43"/>
              <a:gd name="T15" fmla="*/ 52 h 53"/>
              <a:gd name="T16" fmla="*/ 31 w 43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3">
                <a:moveTo>
                  <a:pt x="31" y="52"/>
                </a:moveTo>
                <a:lnTo>
                  <a:pt x="31" y="52"/>
                </a:lnTo>
                <a:lnTo>
                  <a:pt x="31" y="52"/>
                </a:ln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0"/>
                </a:cubicBezTo>
                <a:cubicBezTo>
                  <a:pt x="0" y="0"/>
                  <a:pt x="11" y="0"/>
                  <a:pt x="11" y="11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52"/>
                </a:cubicBezTo>
                <a:cubicBezTo>
                  <a:pt x="31" y="52"/>
                  <a:pt x="31" y="52"/>
                  <a:pt x="3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60">
            <a:extLst>
              <a:ext uri="{FF2B5EF4-FFF2-40B4-BE49-F238E27FC236}">
                <a16:creationId xmlns:a16="http://schemas.microsoft.com/office/drawing/2014/main" id="{09AA46BF-B201-1747-80E3-09949CE5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026" y="5454945"/>
            <a:ext cx="293699" cy="341982"/>
          </a:xfrm>
          <a:custGeom>
            <a:avLst/>
            <a:gdLst>
              <a:gd name="T0" fmla="*/ 166 w 322"/>
              <a:gd name="T1" fmla="*/ 372 h 373"/>
              <a:gd name="T2" fmla="*/ 166 w 322"/>
              <a:gd name="T3" fmla="*/ 372 h 373"/>
              <a:gd name="T4" fmla="*/ 156 w 322"/>
              <a:gd name="T5" fmla="*/ 362 h 373"/>
              <a:gd name="T6" fmla="*/ 63 w 322"/>
              <a:gd name="T7" fmla="*/ 300 h 373"/>
              <a:gd name="T8" fmla="*/ 0 w 322"/>
              <a:gd name="T9" fmla="*/ 83 h 373"/>
              <a:gd name="T10" fmla="*/ 11 w 322"/>
              <a:gd name="T11" fmla="*/ 62 h 373"/>
              <a:gd name="T12" fmla="*/ 32 w 322"/>
              <a:gd name="T13" fmla="*/ 51 h 373"/>
              <a:gd name="T14" fmla="*/ 145 w 322"/>
              <a:gd name="T15" fmla="*/ 10 h 373"/>
              <a:gd name="T16" fmla="*/ 176 w 322"/>
              <a:gd name="T17" fmla="*/ 10 h 373"/>
              <a:gd name="T18" fmla="*/ 290 w 322"/>
              <a:gd name="T19" fmla="*/ 51 h 373"/>
              <a:gd name="T20" fmla="*/ 311 w 322"/>
              <a:gd name="T21" fmla="*/ 62 h 373"/>
              <a:gd name="T22" fmla="*/ 321 w 322"/>
              <a:gd name="T23" fmla="*/ 83 h 373"/>
              <a:gd name="T24" fmla="*/ 259 w 322"/>
              <a:gd name="T25" fmla="*/ 300 h 373"/>
              <a:gd name="T26" fmla="*/ 166 w 322"/>
              <a:gd name="T27" fmla="*/ 362 h 373"/>
              <a:gd name="T28" fmla="*/ 166 w 322"/>
              <a:gd name="T29" fmla="*/ 372 h 373"/>
              <a:gd name="T30" fmla="*/ 166 w 322"/>
              <a:gd name="T31" fmla="*/ 31 h 373"/>
              <a:gd name="T32" fmla="*/ 166 w 322"/>
              <a:gd name="T33" fmla="*/ 31 h 373"/>
              <a:gd name="T34" fmla="*/ 156 w 322"/>
              <a:gd name="T35" fmla="*/ 31 h 373"/>
              <a:gd name="T36" fmla="*/ 32 w 322"/>
              <a:gd name="T37" fmla="*/ 83 h 373"/>
              <a:gd name="T38" fmla="*/ 32 w 322"/>
              <a:gd name="T39" fmla="*/ 83 h 373"/>
              <a:gd name="T40" fmla="*/ 32 w 322"/>
              <a:gd name="T41" fmla="*/ 83 h 373"/>
              <a:gd name="T42" fmla="*/ 93 w 322"/>
              <a:gd name="T43" fmla="*/ 279 h 373"/>
              <a:gd name="T44" fmla="*/ 166 w 322"/>
              <a:gd name="T45" fmla="*/ 341 h 373"/>
              <a:gd name="T46" fmla="*/ 228 w 322"/>
              <a:gd name="T47" fmla="*/ 279 h 373"/>
              <a:gd name="T48" fmla="*/ 290 w 322"/>
              <a:gd name="T49" fmla="*/ 83 h 373"/>
              <a:gd name="T50" fmla="*/ 290 w 322"/>
              <a:gd name="T51" fmla="*/ 83 h 373"/>
              <a:gd name="T52" fmla="*/ 290 w 322"/>
              <a:gd name="T53" fmla="*/ 72 h 373"/>
              <a:gd name="T54" fmla="*/ 166 w 322"/>
              <a:gd name="T55" fmla="*/ 31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2" h="373">
                <a:moveTo>
                  <a:pt x="166" y="372"/>
                </a:moveTo>
                <a:lnTo>
                  <a:pt x="166" y="372"/>
                </a:lnTo>
                <a:cubicBezTo>
                  <a:pt x="156" y="372"/>
                  <a:pt x="156" y="372"/>
                  <a:pt x="156" y="362"/>
                </a:cubicBezTo>
                <a:cubicBezTo>
                  <a:pt x="156" y="362"/>
                  <a:pt x="93" y="341"/>
                  <a:pt x="63" y="300"/>
                </a:cubicBezTo>
                <a:cubicBezTo>
                  <a:pt x="21" y="227"/>
                  <a:pt x="11" y="124"/>
                  <a:pt x="0" y="83"/>
                </a:cubicBezTo>
                <a:cubicBezTo>
                  <a:pt x="0" y="72"/>
                  <a:pt x="0" y="72"/>
                  <a:pt x="11" y="62"/>
                </a:cubicBezTo>
                <a:cubicBezTo>
                  <a:pt x="21" y="51"/>
                  <a:pt x="21" y="51"/>
                  <a:pt x="32" y="51"/>
                </a:cubicBezTo>
                <a:cubicBezTo>
                  <a:pt x="93" y="41"/>
                  <a:pt x="125" y="21"/>
                  <a:pt x="145" y="10"/>
                </a:cubicBezTo>
                <a:cubicBezTo>
                  <a:pt x="156" y="0"/>
                  <a:pt x="166" y="0"/>
                  <a:pt x="176" y="10"/>
                </a:cubicBezTo>
                <a:cubicBezTo>
                  <a:pt x="197" y="21"/>
                  <a:pt x="228" y="41"/>
                  <a:pt x="290" y="51"/>
                </a:cubicBezTo>
                <a:cubicBezTo>
                  <a:pt x="300" y="51"/>
                  <a:pt x="300" y="51"/>
                  <a:pt x="311" y="62"/>
                </a:cubicBezTo>
                <a:cubicBezTo>
                  <a:pt x="321" y="62"/>
                  <a:pt x="321" y="72"/>
                  <a:pt x="321" y="83"/>
                </a:cubicBezTo>
                <a:cubicBezTo>
                  <a:pt x="311" y="124"/>
                  <a:pt x="300" y="227"/>
                  <a:pt x="259" y="300"/>
                </a:cubicBezTo>
                <a:cubicBezTo>
                  <a:pt x="228" y="341"/>
                  <a:pt x="166" y="362"/>
                  <a:pt x="166" y="362"/>
                </a:cubicBezTo>
                <a:cubicBezTo>
                  <a:pt x="166" y="372"/>
                  <a:pt x="166" y="372"/>
                  <a:pt x="166" y="372"/>
                </a:cubicBezTo>
                <a:close/>
                <a:moveTo>
                  <a:pt x="166" y="31"/>
                </a:moveTo>
                <a:lnTo>
                  <a:pt x="166" y="31"/>
                </a:lnTo>
                <a:cubicBezTo>
                  <a:pt x="156" y="31"/>
                  <a:pt x="156" y="31"/>
                  <a:pt x="156" y="31"/>
                </a:cubicBezTo>
                <a:cubicBezTo>
                  <a:pt x="135" y="51"/>
                  <a:pt x="104" y="72"/>
                  <a:pt x="32" y="83"/>
                </a:cubicBezTo>
                <a:lnTo>
                  <a:pt x="32" y="83"/>
                </a:lnTo>
                <a:lnTo>
                  <a:pt x="32" y="83"/>
                </a:lnTo>
                <a:cubicBezTo>
                  <a:pt x="32" y="124"/>
                  <a:pt x="52" y="217"/>
                  <a:pt x="93" y="279"/>
                </a:cubicBezTo>
                <a:cubicBezTo>
                  <a:pt x="114" y="310"/>
                  <a:pt x="145" y="331"/>
                  <a:pt x="166" y="341"/>
                </a:cubicBezTo>
                <a:cubicBezTo>
                  <a:pt x="176" y="331"/>
                  <a:pt x="217" y="310"/>
                  <a:pt x="228" y="279"/>
                </a:cubicBezTo>
                <a:cubicBezTo>
                  <a:pt x="269" y="217"/>
                  <a:pt x="290" y="124"/>
                  <a:pt x="290" y="83"/>
                </a:cubicBezTo>
                <a:lnTo>
                  <a:pt x="290" y="83"/>
                </a:lnTo>
                <a:cubicBezTo>
                  <a:pt x="290" y="83"/>
                  <a:pt x="290" y="83"/>
                  <a:pt x="290" y="72"/>
                </a:cubicBezTo>
                <a:cubicBezTo>
                  <a:pt x="228" y="72"/>
                  <a:pt x="187" y="51"/>
                  <a:pt x="16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61">
            <a:extLst>
              <a:ext uri="{FF2B5EF4-FFF2-40B4-BE49-F238E27FC236}">
                <a16:creationId xmlns:a16="http://schemas.microsoft.com/office/drawing/2014/main" id="{CBE17E40-779B-9D4F-BE15-AFFC700F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514" y="5615877"/>
            <a:ext cx="124724" cy="84491"/>
          </a:xfrm>
          <a:custGeom>
            <a:avLst/>
            <a:gdLst>
              <a:gd name="T0" fmla="*/ 104 w 136"/>
              <a:gd name="T1" fmla="*/ 93 h 94"/>
              <a:gd name="T2" fmla="*/ 104 w 136"/>
              <a:gd name="T3" fmla="*/ 93 h 94"/>
              <a:gd name="T4" fmla="*/ 32 w 136"/>
              <a:gd name="T5" fmla="*/ 93 h 94"/>
              <a:gd name="T6" fmla="*/ 0 w 136"/>
              <a:gd name="T7" fmla="*/ 62 h 94"/>
              <a:gd name="T8" fmla="*/ 0 w 136"/>
              <a:gd name="T9" fmla="*/ 20 h 94"/>
              <a:gd name="T10" fmla="*/ 32 w 136"/>
              <a:gd name="T11" fmla="*/ 0 h 94"/>
              <a:gd name="T12" fmla="*/ 104 w 136"/>
              <a:gd name="T13" fmla="*/ 0 h 94"/>
              <a:gd name="T14" fmla="*/ 135 w 136"/>
              <a:gd name="T15" fmla="*/ 20 h 94"/>
              <a:gd name="T16" fmla="*/ 135 w 136"/>
              <a:gd name="T17" fmla="*/ 62 h 94"/>
              <a:gd name="T18" fmla="*/ 104 w 136"/>
              <a:gd name="T19" fmla="*/ 93 h 94"/>
              <a:gd name="T20" fmla="*/ 32 w 136"/>
              <a:gd name="T21" fmla="*/ 62 h 94"/>
              <a:gd name="T22" fmla="*/ 32 w 136"/>
              <a:gd name="T23" fmla="*/ 62 h 94"/>
              <a:gd name="T24" fmla="*/ 104 w 136"/>
              <a:gd name="T25" fmla="*/ 62 h 94"/>
              <a:gd name="T26" fmla="*/ 104 w 136"/>
              <a:gd name="T27" fmla="*/ 20 h 94"/>
              <a:gd name="T28" fmla="*/ 32 w 136"/>
              <a:gd name="T29" fmla="*/ 20 h 94"/>
              <a:gd name="T30" fmla="*/ 32 w 136"/>
              <a:gd name="T31" fmla="*/ 6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94">
                <a:moveTo>
                  <a:pt x="104" y="93"/>
                </a:moveTo>
                <a:lnTo>
                  <a:pt x="104" y="93"/>
                </a:lnTo>
                <a:cubicBezTo>
                  <a:pt x="32" y="93"/>
                  <a:pt x="32" y="93"/>
                  <a:pt x="32" y="93"/>
                </a:cubicBezTo>
                <a:cubicBezTo>
                  <a:pt x="21" y="93"/>
                  <a:pt x="0" y="72"/>
                  <a:pt x="0" y="6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21" y="0"/>
                  <a:pt x="32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4" y="0"/>
                  <a:pt x="135" y="10"/>
                  <a:pt x="135" y="20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72"/>
                  <a:pt x="114" y="93"/>
                  <a:pt x="104" y="93"/>
                </a:cubicBezTo>
                <a:close/>
                <a:moveTo>
                  <a:pt x="32" y="62"/>
                </a:moveTo>
                <a:lnTo>
                  <a:pt x="32" y="62"/>
                </a:lnTo>
                <a:cubicBezTo>
                  <a:pt x="104" y="62"/>
                  <a:pt x="104" y="62"/>
                  <a:pt x="104" y="62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62">
            <a:extLst>
              <a:ext uri="{FF2B5EF4-FFF2-40B4-BE49-F238E27FC236}">
                <a16:creationId xmlns:a16="http://schemas.microsoft.com/office/drawing/2014/main" id="{E8124E00-4FA2-4744-82D0-429556E2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586" y="5551504"/>
            <a:ext cx="104606" cy="84491"/>
          </a:xfrm>
          <a:custGeom>
            <a:avLst/>
            <a:gdLst>
              <a:gd name="T0" fmla="*/ 93 w 114"/>
              <a:gd name="T1" fmla="*/ 93 h 94"/>
              <a:gd name="T2" fmla="*/ 93 w 114"/>
              <a:gd name="T3" fmla="*/ 93 h 94"/>
              <a:gd name="T4" fmla="*/ 83 w 114"/>
              <a:gd name="T5" fmla="*/ 83 h 94"/>
              <a:gd name="T6" fmla="*/ 83 w 114"/>
              <a:gd name="T7" fmla="*/ 62 h 94"/>
              <a:gd name="T8" fmla="*/ 62 w 114"/>
              <a:gd name="T9" fmla="*/ 31 h 94"/>
              <a:gd name="T10" fmla="*/ 31 w 114"/>
              <a:gd name="T11" fmla="*/ 62 h 94"/>
              <a:gd name="T12" fmla="*/ 31 w 114"/>
              <a:gd name="T13" fmla="*/ 83 h 94"/>
              <a:gd name="T14" fmla="*/ 21 w 114"/>
              <a:gd name="T15" fmla="*/ 93 h 94"/>
              <a:gd name="T16" fmla="*/ 21 w 114"/>
              <a:gd name="T17" fmla="*/ 93 h 94"/>
              <a:gd name="T18" fmla="*/ 0 w 114"/>
              <a:gd name="T19" fmla="*/ 83 h 94"/>
              <a:gd name="T20" fmla="*/ 0 w 114"/>
              <a:gd name="T21" fmla="*/ 62 h 94"/>
              <a:gd name="T22" fmla="*/ 62 w 114"/>
              <a:gd name="T23" fmla="*/ 0 h 94"/>
              <a:gd name="T24" fmla="*/ 113 w 114"/>
              <a:gd name="T25" fmla="*/ 62 h 94"/>
              <a:gd name="T26" fmla="*/ 113 w 114"/>
              <a:gd name="T27" fmla="*/ 83 h 94"/>
              <a:gd name="T28" fmla="*/ 93 w 114"/>
              <a:gd name="T2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94">
                <a:moveTo>
                  <a:pt x="93" y="93"/>
                </a:moveTo>
                <a:lnTo>
                  <a:pt x="93" y="93"/>
                </a:lnTo>
                <a:cubicBezTo>
                  <a:pt x="93" y="93"/>
                  <a:pt x="83" y="93"/>
                  <a:pt x="83" y="83"/>
                </a:cubicBezTo>
                <a:cubicBezTo>
                  <a:pt x="83" y="62"/>
                  <a:pt x="83" y="62"/>
                  <a:pt x="83" y="62"/>
                </a:cubicBezTo>
                <a:cubicBezTo>
                  <a:pt x="83" y="42"/>
                  <a:pt x="72" y="31"/>
                  <a:pt x="62" y="31"/>
                </a:cubicBezTo>
                <a:cubicBezTo>
                  <a:pt x="41" y="31"/>
                  <a:pt x="31" y="42"/>
                  <a:pt x="31" y="62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3"/>
                  <a:pt x="31" y="93"/>
                  <a:pt x="21" y="93"/>
                </a:cubicBezTo>
                <a:lnTo>
                  <a:pt x="21" y="93"/>
                </a:lnTo>
                <a:cubicBezTo>
                  <a:pt x="10" y="93"/>
                  <a:pt x="0" y="93"/>
                  <a:pt x="0" y="8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31" y="0"/>
                  <a:pt x="62" y="0"/>
                </a:cubicBezTo>
                <a:cubicBezTo>
                  <a:pt x="83" y="0"/>
                  <a:pt x="113" y="31"/>
                  <a:pt x="113" y="62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3" y="93"/>
                  <a:pt x="103" y="93"/>
                  <a:pt x="93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oup 38">
            <a:extLst>
              <a:ext uri="{FF2B5EF4-FFF2-40B4-BE49-F238E27FC236}">
                <a16:creationId xmlns:a16="http://schemas.microsoft.com/office/drawing/2014/main" id="{A54AAB48-312E-8E41-89F4-52DCE866FCA5}"/>
              </a:ext>
            </a:extLst>
          </p:cNvPr>
          <p:cNvGrpSpPr/>
          <p:nvPr/>
        </p:nvGrpSpPr>
        <p:grpSpPr>
          <a:xfrm>
            <a:off x="19942165" y="5153957"/>
            <a:ext cx="2621158" cy="980927"/>
            <a:chOff x="5999600" y="11104223"/>
            <a:chExt cx="2621158" cy="980927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6B314079-D464-8E45-BB10-9938B2A11DF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40261FE8-26E4-1E4E-8FD3-E191D233642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3" name="Freeform 353">
            <a:extLst>
              <a:ext uri="{FF2B5EF4-FFF2-40B4-BE49-F238E27FC236}">
                <a16:creationId xmlns:a16="http://schemas.microsoft.com/office/drawing/2014/main" id="{B5C138BC-7D21-1D48-AF6E-1148D942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191" y="5444889"/>
            <a:ext cx="679936" cy="784542"/>
          </a:xfrm>
          <a:custGeom>
            <a:avLst/>
            <a:gdLst>
              <a:gd name="T0" fmla="*/ 372 w 746"/>
              <a:gd name="T1" fmla="*/ 858 h 859"/>
              <a:gd name="T2" fmla="*/ 372 w 746"/>
              <a:gd name="T3" fmla="*/ 858 h 859"/>
              <a:gd name="T4" fmla="*/ 362 w 746"/>
              <a:gd name="T5" fmla="*/ 858 h 859"/>
              <a:gd name="T6" fmla="*/ 155 w 746"/>
              <a:gd name="T7" fmla="*/ 693 h 859"/>
              <a:gd name="T8" fmla="*/ 0 w 746"/>
              <a:gd name="T9" fmla="*/ 186 h 859"/>
              <a:gd name="T10" fmla="*/ 21 w 746"/>
              <a:gd name="T11" fmla="*/ 134 h 859"/>
              <a:gd name="T12" fmla="*/ 62 w 746"/>
              <a:gd name="T13" fmla="*/ 114 h 859"/>
              <a:gd name="T14" fmla="*/ 331 w 746"/>
              <a:gd name="T15" fmla="*/ 21 h 859"/>
              <a:gd name="T16" fmla="*/ 414 w 746"/>
              <a:gd name="T17" fmla="*/ 21 h 859"/>
              <a:gd name="T18" fmla="*/ 682 w 746"/>
              <a:gd name="T19" fmla="*/ 104 h 859"/>
              <a:gd name="T20" fmla="*/ 724 w 746"/>
              <a:gd name="T21" fmla="*/ 134 h 859"/>
              <a:gd name="T22" fmla="*/ 745 w 746"/>
              <a:gd name="T23" fmla="*/ 186 h 859"/>
              <a:gd name="T24" fmla="*/ 589 w 746"/>
              <a:gd name="T25" fmla="*/ 693 h 859"/>
              <a:gd name="T26" fmla="*/ 383 w 746"/>
              <a:gd name="T27" fmla="*/ 858 h 859"/>
              <a:gd name="T28" fmla="*/ 372 w 746"/>
              <a:gd name="T29" fmla="*/ 858 h 859"/>
              <a:gd name="T30" fmla="*/ 362 w 746"/>
              <a:gd name="T31" fmla="*/ 817 h 859"/>
              <a:gd name="T32" fmla="*/ 362 w 746"/>
              <a:gd name="T33" fmla="*/ 817 h 859"/>
              <a:gd name="T34" fmla="*/ 372 w 746"/>
              <a:gd name="T35" fmla="*/ 52 h 859"/>
              <a:gd name="T36" fmla="*/ 372 w 746"/>
              <a:gd name="T37" fmla="*/ 52 h 859"/>
              <a:gd name="T38" fmla="*/ 362 w 746"/>
              <a:gd name="T39" fmla="*/ 52 h 859"/>
              <a:gd name="T40" fmla="*/ 73 w 746"/>
              <a:gd name="T41" fmla="*/ 155 h 859"/>
              <a:gd name="T42" fmla="*/ 52 w 746"/>
              <a:gd name="T43" fmla="*/ 166 h 859"/>
              <a:gd name="T44" fmla="*/ 52 w 746"/>
              <a:gd name="T45" fmla="*/ 176 h 859"/>
              <a:gd name="T46" fmla="*/ 197 w 746"/>
              <a:gd name="T47" fmla="*/ 672 h 859"/>
              <a:gd name="T48" fmla="*/ 372 w 746"/>
              <a:gd name="T49" fmla="*/ 807 h 859"/>
              <a:gd name="T50" fmla="*/ 548 w 746"/>
              <a:gd name="T51" fmla="*/ 672 h 859"/>
              <a:gd name="T52" fmla="*/ 703 w 746"/>
              <a:gd name="T53" fmla="*/ 176 h 859"/>
              <a:gd name="T54" fmla="*/ 693 w 746"/>
              <a:gd name="T55" fmla="*/ 166 h 859"/>
              <a:gd name="T56" fmla="*/ 672 w 746"/>
              <a:gd name="T57" fmla="*/ 155 h 859"/>
              <a:gd name="T58" fmla="*/ 383 w 746"/>
              <a:gd name="T59" fmla="*/ 52 h 859"/>
              <a:gd name="T60" fmla="*/ 372 w 746"/>
              <a:gd name="T61" fmla="*/ 52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6" h="859">
                <a:moveTo>
                  <a:pt x="372" y="858"/>
                </a:moveTo>
                <a:lnTo>
                  <a:pt x="372" y="858"/>
                </a:lnTo>
                <a:lnTo>
                  <a:pt x="362" y="858"/>
                </a:lnTo>
                <a:cubicBezTo>
                  <a:pt x="362" y="858"/>
                  <a:pt x="217" y="786"/>
                  <a:pt x="155" y="693"/>
                </a:cubicBezTo>
                <a:cubicBezTo>
                  <a:pt x="52" y="538"/>
                  <a:pt x="11" y="290"/>
                  <a:pt x="0" y="186"/>
                </a:cubicBezTo>
                <a:cubicBezTo>
                  <a:pt x="0" y="166"/>
                  <a:pt x="11" y="145"/>
                  <a:pt x="21" y="134"/>
                </a:cubicBezTo>
                <a:cubicBezTo>
                  <a:pt x="31" y="124"/>
                  <a:pt x="52" y="114"/>
                  <a:pt x="62" y="114"/>
                </a:cubicBezTo>
                <a:cubicBezTo>
                  <a:pt x="207" y="104"/>
                  <a:pt x="290" y="52"/>
                  <a:pt x="331" y="21"/>
                </a:cubicBezTo>
                <a:cubicBezTo>
                  <a:pt x="362" y="0"/>
                  <a:pt x="393" y="0"/>
                  <a:pt x="414" y="21"/>
                </a:cubicBezTo>
                <a:cubicBezTo>
                  <a:pt x="455" y="41"/>
                  <a:pt x="548" y="93"/>
                  <a:pt x="682" y="104"/>
                </a:cubicBezTo>
                <a:cubicBezTo>
                  <a:pt x="703" y="114"/>
                  <a:pt x="713" y="114"/>
                  <a:pt x="724" y="134"/>
                </a:cubicBezTo>
                <a:cubicBezTo>
                  <a:pt x="745" y="145"/>
                  <a:pt x="745" y="166"/>
                  <a:pt x="745" y="186"/>
                </a:cubicBezTo>
                <a:cubicBezTo>
                  <a:pt x="734" y="279"/>
                  <a:pt x="703" y="538"/>
                  <a:pt x="589" y="693"/>
                </a:cubicBezTo>
                <a:cubicBezTo>
                  <a:pt x="528" y="786"/>
                  <a:pt x="393" y="858"/>
                  <a:pt x="383" y="858"/>
                </a:cubicBezTo>
                <a:lnTo>
                  <a:pt x="372" y="858"/>
                </a:lnTo>
                <a:close/>
                <a:moveTo>
                  <a:pt x="362" y="817"/>
                </a:moveTo>
                <a:lnTo>
                  <a:pt x="362" y="817"/>
                </a:lnTo>
                <a:close/>
                <a:moveTo>
                  <a:pt x="372" y="52"/>
                </a:moveTo>
                <a:lnTo>
                  <a:pt x="372" y="52"/>
                </a:lnTo>
                <a:lnTo>
                  <a:pt x="362" y="52"/>
                </a:lnTo>
                <a:cubicBezTo>
                  <a:pt x="321" y="83"/>
                  <a:pt x="217" y="145"/>
                  <a:pt x="73" y="155"/>
                </a:cubicBezTo>
                <a:cubicBezTo>
                  <a:pt x="62" y="155"/>
                  <a:pt x="62" y="155"/>
                  <a:pt x="52" y="166"/>
                </a:cubicBezTo>
                <a:lnTo>
                  <a:pt x="52" y="176"/>
                </a:lnTo>
                <a:cubicBezTo>
                  <a:pt x="62" y="279"/>
                  <a:pt x="93" y="517"/>
                  <a:pt x="197" y="672"/>
                </a:cubicBezTo>
                <a:cubicBezTo>
                  <a:pt x="238" y="734"/>
                  <a:pt x="341" y="796"/>
                  <a:pt x="372" y="807"/>
                </a:cubicBezTo>
                <a:cubicBezTo>
                  <a:pt x="404" y="796"/>
                  <a:pt x="507" y="734"/>
                  <a:pt x="548" y="672"/>
                </a:cubicBezTo>
                <a:cubicBezTo>
                  <a:pt x="652" y="517"/>
                  <a:pt x="693" y="279"/>
                  <a:pt x="703" y="176"/>
                </a:cubicBezTo>
                <a:lnTo>
                  <a:pt x="693" y="166"/>
                </a:lnTo>
                <a:cubicBezTo>
                  <a:pt x="693" y="155"/>
                  <a:pt x="682" y="155"/>
                  <a:pt x="672" y="155"/>
                </a:cubicBezTo>
                <a:cubicBezTo>
                  <a:pt x="528" y="145"/>
                  <a:pt x="434" y="83"/>
                  <a:pt x="383" y="52"/>
                </a:cubicBezTo>
                <a:cubicBezTo>
                  <a:pt x="383" y="52"/>
                  <a:pt x="383" y="52"/>
                  <a:pt x="372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54">
            <a:extLst>
              <a:ext uri="{FF2B5EF4-FFF2-40B4-BE49-F238E27FC236}">
                <a16:creationId xmlns:a16="http://schemas.microsoft.com/office/drawing/2014/main" id="{6F1BD9CC-E5DA-BD41-A0C0-0E904398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449" y="5811008"/>
            <a:ext cx="253467" cy="189096"/>
          </a:xfrm>
          <a:custGeom>
            <a:avLst/>
            <a:gdLst>
              <a:gd name="T0" fmla="*/ 238 w 280"/>
              <a:gd name="T1" fmla="*/ 207 h 208"/>
              <a:gd name="T2" fmla="*/ 238 w 280"/>
              <a:gd name="T3" fmla="*/ 207 h 208"/>
              <a:gd name="T4" fmla="*/ 31 w 280"/>
              <a:gd name="T5" fmla="*/ 207 h 208"/>
              <a:gd name="T6" fmla="*/ 0 w 280"/>
              <a:gd name="T7" fmla="*/ 176 h 208"/>
              <a:gd name="T8" fmla="*/ 0 w 280"/>
              <a:gd name="T9" fmla="*/ 42 h 208"/>
              <a:gd name="T10" fmla="*/ 31 w 280"/>
              <a:gd name="T11" fmla="*/ 0 h 208"/>
              <a:gd name="T12" fmla="*/ 238 w 280"/>
              <a:gd name="T13" fmla="*/ 0 h 208"/>
              <a:gd name="T14" fmla="*/ 279 w 280"/>
              <a:gd name="T15" fmla="*/ 42 h 208"/>
              <a:gd name="T16" fmla="*/ 279 w 280"/>
              <a:gd name="T17" fmla="*/ 176 h 208"/>
              <a:gd name="T18" fmla="*/ 238 w 280"/>
              <a:gd name="T19" fmla="*/ 207 h 208"/>
              <a:gd name="T20" fmla="*/ 41 w 280"/>
              <a:gd name="T21" fmla="*/ 166 h 208"/>
              <a:gd name="T22" fmla="*/ 41 w 280"/>
              <a:gd name="T23" fmla="*/ 166 h 208"/>
              <a:gd name="T24" fmla="*/ 227 w 280"/>
              <a:gd name="T25" fmla="*/ 166 h 208"/>
              <a:gd name="T26" fmla="*/ 227 w 280"/>
              <a:gd name="T27" fmla="*/ 52 h 208"/>
              <a:gd name="T28" fmla="*/ 41 w 280"/>
              <a:gd name="T29" fmla="*/ 52 h 208"/>
              <a:gd name="T30" fmla="*/ 41 w 280"/>
              <a:gd name="T31" fmla="*/ 16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208">
                <a:moveTo>
                  <a:pt x="238" y="207"/>
                </a:moveTo>
                <a:lnTo>
                  <a:pt x="238" y="207"/>
                </a:lnTo>
                <a:cubicBezTo>
                  <a:pt x="31" y="207"/>
                  <a:pt x="31" y="207"/>
                  <a:pt x="31" y="207"/>
                </a:cubicBezTo>
                <a:cubicBezTo>
                  <a:pt x="10" y="207"/>
                  <a:pt x="0" y="186"/>
                  <a:pt x="0" y="1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10" y="0"/>
                  <a:pt x="31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58" y="0"/>
                  <a:pt x="279" y="21"/>
                  <a:pt x="279" y="42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186"/>
                  <a:pt x="258" y="207"/>
                  <a:pt x="238" y="207"/>
                </a:cubicBezTo>
                <a:close/>
                <a:moveTo>
                  <a:pt x="41" y="166"/>
                </a:moveTo>
                <a:lnTo>
                  <a:pt x="41" y="166"/>
                </a:lnTo>
                <a:cubicBezTo>
                  <a:pt x="227" y="166"/>
                  <a:pt x="227" y="166"/>
                  <a:pt x="227" y="166"/>
                </a:cubicBezTo>
                <a:cubicBezTo>
                  <a:pt x="227" y="52"/>
                  <a:pt x="227" y="52"/>
                  <a:pt x="227" y="52"/>
                </a:cubicBezTo>
                <a:cubicBezTo>
                  <a:pt x="41" y="52"/>
                  <a:pt x="41" y="52"/>
                  <a:pt x="41" y="52"/>
                </a:cubicBezTo>
                <a:lnTo>
                  <a:pt x="41" y="1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55">
            <a:extLst>
              <a:ext uri="{FF2B5EF4-FFF2-40B4-BE49-F238E27FC236}">
                <a16:creationId xmlns:a16="http://schemas.microsoft.com/office/drawing/2014/main" id="{2CBD2180-9FFB-474C-B08F-320A3A14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564" y="5670193"/>
            <a:ext cx="217258" cy="189094"/>
          </a:xfrm>
          <a:custGeom>
            <a:avLst/>
            <a:gdLst>
              <a:gd name="T0" fmla="*/ 206 w 238"/>
              <a:gd name="T1" fmla="*/ 207 h 208"/>
              <a:gd name="T2" fmla="*/ 206 w 238"/>
              <a:gd name="T3" fmla="*/ 207 h 208"/>
              <a:gd name="T4" fmla="*/ 186 w 238"/>
              <a:gd name="T5" fmla="*/ 186 h 208"/>
              <a:gd name="T6" fmla="*/ 186 w 238"/>
              <a:gd name="T7" fmla="*/ 124 h 208"/>
              <a:gd name="T8" fmla="*/ 113 w 238"/>
              <a:gd name="T9" fmla="*/ 52 h 208"/>
              <a:gd name="T10" fmla="*/ 41 w 238"/>
              <a:gd name="T11" fmla="*/ 124 h 208"/>
              <a:gd name="T12" fmla="*/ 41 w 238"/>
              <a:gd name="T13" fmla="*/ 186 h 208"/>
              <a:gd name="T14" fmla="*/ 20 w 238"/>
              <a:gd name="T15" fmla="*/ 207 h 208"/>
              <a:gd name="T16" fmla="*/ 20 w 238"/>
              <a:gd name="T17" fmla="*/ 207 h 208"/>
              <a:gd name="T18" fmla="*/ 0 w 238"/>
              <a:gd name="T19" fmla="*/ 186 h 208"/>
              <a:gd name="T20" fmla="*/ 0 w 238"/>
              <a:gd name="T21" fmla="*/ 124 h 208"/>
              <a:gd name="T22" fmla="*/ 113 w 238"/>
              <a:gd name="T23" fmla="*/ 0 h 208"/>
              <a:gd name="T24" fmla="*/ 227 w 238"/>
              <a:gd name="T25" fmla="*/ 124 h 208"/>
              <a:gd name="T26" fmla="*/ 237 w 238"/>
              <a:gd name="T27" fmla="*/ 186 h 208"/>
              <a:gd name="T28" fmla="*/ 206 w 238"/>
              <a:gd name="T2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208">
                <a:moveTo>
                  <a:pt x="206" y="207"/>
                </a:moveTo>
                <a:lnTo>
                  <a:pt x="206" y="207"/>
                </a:lnTo>
                <a:cubicBezTo>
                  <a:pt x="196" y="207"/>
                  <a:pt x="186" y="197"/>
                  <a:pt x="186" y="186"/>
                </a:cubicBezTo>
                <a:cubicBezTo>
                  <a:pt x="186" y="124"/>
                  <a:pt x="186" y="124"/>
                  <a:pt x="186" y="124"/>
                </a:cubicBezTo>
                <a:cubicBezTo>
                  <a:pt x="186" y="83"/>
                  <a:pt x="155" y="52"/>
                  <a:pt x="113" y="52"/>
                </a:cubicBezTo>
                <a:cubicBezTo>
                  <a:pt x="72" y="52"/>
                  <a:pt x="41" y="83"/>
                  <a:pt x="41" y="124"/>
                </a:cubicBezTo>
                <a:cubicBezTo>
                  <a:pt x="41" y="186"/>
                  <a:pt x="41" y="186"/>
                  <a:pt x="41" y="186"/>
                </a:cubicBezTo>
                <a:cubicBezTo>
                  <a:pt x="41" y="197"/>
                  <a:pt x="31" y="207"/>
                  <a:pt x="20" y="207"/>
                </a:cubicBezTo>
                <a:lnTo>
                  <a:pt x="20" y="207"/>
                </a:lnTo>
                <a:cubicBezTo>
                  <a:pt x="10" y="207"/>
                  <a:pt x="0" y="197"/>
                  <a:pt x="0" y="18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2"/>
                  <a:pt x="51" y="0"/>
                  <a:pt x="113" y="0"/>
                </a:cubicBezTo>
                <a:cubicBezTo>
                  <a:pt x="175" y="0"/>
                  <a:pt x="227" y="52"/>
                  <a:pt x="227" y="124"/>
                </a:cubicBezTo>
                <a:cubicBezTo>
                  <a:pt x="237" y="186"/>
                  <a:pt x="237" y="186"/>
                  <a:pt x="237" y="186"/>
                </a:cubicBezTo>
                <a:cubicBezTo>
                  <a:pt x="237" y="197"/>
                  <a:pt x="227" y="207"/>
                  <a:pt x="206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6" name="Group 38">
            <a:extLst>
              <a:ext uri="{FF2B5EF4-FFF2-40B4-BE49-F238E27FC236}">
                <a16:creationId xmlns:a16="http://schemas.microsoft.com/office/drawing/2014/main" id="{035721AE-4482-1B46-9A14-D312B410B341}"/>
              </a:ext>
            </a:extLst>
          </p:cNvPr>
          <p:cNvGrpSpPr/>
          <p:nvPr/>
        </p:nvGrpSpPr>
        <p:grpSpPr>
          <a:xfrm>
            <a:off x="12853700" y="5306463"/>
            <a:ext cx="2621158" cy="980927"/>
            <a:chOff x="5999600" y="11104223"/>
            <a:chExt cx="2621158" cy="980927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144A6FF1-541E-404D-8FAD-0B9D424BD47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CBDEA28E-A4F1-9942-88D8-F9A9DC1442F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9" name="Freeform 349">
            <a:extLst>
              <a:ext uri="{FF2B5EF4-FFF2-40B4-BE49-F238E27FC236}">
                <a16:creationId xmlns:a16="http://schemas.microsoft.com/office/drawing/2014/main" id="{7A9C6EFD-7FE2-894A-994C-25663379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389" y="5549494"/>
            <a:ext cx="784542" cy="631659"/>
          </a:xfrm>
          <a:custGeom>
            <a:avLst/>
            <a:gdLst>
              <a:gd name="T0" fmla="*/ 661 w 859"/>
              <a:gd name="T1" fmla="*/ 692 h 693"/>
              <a:gd name="T2" fmla="*/ 599 w 859"/>
              <a:gd name="T3" fmla="*/ 641 h 693"/>
              <a:gd name="T4" fmla="*/ 578 w 859"/>
              <a:gd name="T5" fmla="*/ 558 h 693"/>
              <a:gd name="T6" fmla="*/ 465 w 859"/>
              <a:gd name="T7" fmla="*/ 568 h 693"/>
              <a:gd name="T8" fmla="*/ 351 w 859"/>
              <a:gd name="T9" fmla="*/ 630 h 693"/>
              <a:gd name="T10" fmla="*/ 217 w 859"/>
              <a:gd name="T11" fmla="*/ 641 h 693"/>
              <a:gd name="T12" fmla="*/ 155 w 859"/>
              <a:gd name="T13" fmla="*/ 465 h 693"/>
              <a:gd name="T14" fmla="*/ 41 w 859"/>
              <a:gd name="T15" fmla="*/ 403 h 693"/>
              <a:gd name="T16" fmla="*/ 0 w 859"/>
              <a:gd name="T17" fmla="*/ 362 h 693"/>
              <a:gd name="T18" fmla="*/ 51 w 859"/>
              <a:gd name="T19" fmla="*/ 227 h 693"/>
              <a:gd name="T20" fmla="*/ 155 w 859"/>
              <a:gd name="T21" fmla="*/ 114 h 693"/>
              <a:gd name="T22" fmla="*/ 103 w 859"/>
              <a:gd name="T23" fmla="*/ 10 h 693"/>
              <a:gd name="T24" fmla="*/ 268 w 859"/>
              <a:gd name="T25" fmla="*/ 31 h 693"/>
              <a:gd name="T26" fmla="*/ 465 w 859"/>
              <a:gd name="T27" fmla="*/ 31 h 693"/>
              <a:gd name="T28" fmla="*/ 858 w 859"/>
              <a:gd name="T29" fmla="*/ 310 h 693"/>
              <a:gd name="T30" fmla="*/ 795 w 859"/>
              <a:gd name="T31" fmla="*/ 465 h 693"/>
              <a:gd name="T32" fmla="*/ 744 w 859"/>
              <a:gd name="T33" fmla="*/ 589 h 693"/>
              <a:gd name="T34" fmla="*/ 661 w 859"/>
              <a:gd name="T35" fmla="*/ 692 h 693"/>
              <a:gd name="T36" fmla="*/ 640 w 859"/>
              <a:gd name="T37" fmla="*/ 630 h 693"/>
              <a:gd name="T38" fmla="*/ 692 w 859"/>
              <a:gd name="T39" fmla="*/ 620 h 693"/>
              <a:gd name="T40" fmla="*/ 702 w 859"/>
              <a:gd name="T41" fmla="*/ 537 h 693"/>
              <a:gd name="T42" fmla="*/ 785 w 859"/>
              <a:gd name="T43" fmla="*/ 413 h 693"/>
              <a:gd name="T44" fmla="*/ 713 w 859"/>
              <a:gd name="T45" fmla="*/ 155 h 693"/>
              <a:gd name="T46" fmla="*/ 413 w 859"/>
              <a:gd name="T47" fmla="*/ 83 h 693"/>
              <a:gd name="T48" fmla="*/ 248 w 859"/>
              <a:gd name="T49" fmla="*/ 72 h 693"/>
              <a:gd name="T50" fmla="*/ 206 w 859"/>
              <a:gd name="T51" fmla="*/ 103 h 693"/>
              <a:gd name="T52" fmla="*/ 196 w 859"/>
              <a:gd name="T53" fmla="*/ 134 h 693"/>
              <a:gd name="T54" fmla="*/ 51 w 859"/>
              <a:gd name="T55" fmla="*/ 279 h 693"/>
              <a:gd name="T56" fmla="*/ 51 w 859"/>
              <a:gd name="T57" fmla="*/ 362 h 693"/>
              <a:gd name="T58" fmla="*/ 61 w 859"/>
              <a:gd name="T59" fmla="*/ 362 h 693"/>
              <a:gd name="T60" fmla="*/ 165 w 859"/>
              <a:gd name="T61" fmla="*/ 424 h 693"/>
              <a:gd name="T62" fmla="*/ 258 w 859"/>
              <a:gd name="T63" fmla="*/ 630 h 693"/>
              <a:gd name="T64" fmla="*/ 309 w 859"/>
              <a:gd name="T65" fmla="*/ 630 h 693"/>
              <a:gd name="T66" fmla="*/ 320 w 859"/>
              <a:gd name="T67" fmla="*/ 506 h 693"/>
              <a:gd name="T68" fmla="*/ 465 w 859"/>
              <a:gd name="T69" fmla="*/ 517 h 693"/>
              <a:gd name="T70" fmla="*/ 599 w 859"/>
              <a:gd name="T71" fmla="*/ 517 h 693"/>
              <a:gd name="T72" fmla="*/ 630 w 859"/>
              <a:gd name="T73" fmla="*/ 56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9" h="693">
                <a:moveTo>
                  <a:pt x="661" y="692"/>
                </a:moveTo>
                <a:lnTo>
                  <a:pt x="661" y="692"/>
                </a:lnTo>
                <a:cubicBezTo>
                  <a:pt x="630" y="692"/>
                  <a:pt x="609" y="672"/>
                  <a:pt x="599" y="641"/>
                </a:cubicBezTo>
                <a:lnTo>
                  <a:pt x="599" y="641"/>
                </a:lnTo>
                <a:cubicBezTo>
                  <a:pt x="589" y="579"/>
                  <a:pt x="589" y="579"/>
                  <a:pt x="589" y="579"/>
                </a:cubicBezTo>
                <a:cubicBezTo>
                  <a:pt x="589" y="568"/>
                  <a:pt x="589" y="558"/>
                  <a:pt x="578" y="558"/>
                </a:cubicBezTo>
                <a:lnTo>
                  <a:pt x="578" y="558"/>
                </a:lnTo>
                <a:cubicBezTo>
                  <a:pt x="537" y="558"/>
                  <a:pt x="496" y="568"/>
                  <a:pt x="465" y="568"/>
                </a:cubicBezTo>
                <a:cubicBezTo>
                  <a:pt x="423" y="568"/>
                  <a:pt x="382" y="558"/>
                  <a:pt x="351" y="558"/>
                </a:cubicBezTo>
                <a:cubicBezTo>
                  <a:pt x="351" y="630"/>
                  <a:pt x="351" y="630"/>
                  <a:pt x="351" y="630"/>
                </a:cubicBezTo>
                <a:cubicBezTo>
                  <a:pt x="351" y="661"/>
                  <a:pt x="320" y="692"/>
                  <a:pt x="289" y="692"/>
                </a:cubicBezTo>
                <a:cubicBezTo>
                  <a:pt x="248" y="692"/>
                  <a:pt x="227" y="672"/>
                  <a:pt x="217" y="641"/>
                </a:cubicBezTo>
                <a:cubicBezTo>
                  <a:pt x="185" y="486"/>
                  <a:pt x="185" y="486"/>
                  <a:pt x="185" y="486"/>
                </a:cubicBezTo>
                <a:cubicBezTo>
                  <a:pt x="175" y="475"/>
                  <a:pt x="165" y="475"/>
                  <a:pt x="155" y="465"/>
                </a:cubicBezTo>
                <a:cubicBezTo>
                  <a:pt x="134" y="465"/>
                  <a:pt x="113" y="455"/>
                  <a:pt x="103" y="444"/>
                </a:cubicBezTo>
                <a:cubicBezTo>
                  <a:pt x="82" y="424"/>
                  <a:pt x="61" y="413"/>
                  <a:pt x="41" y="403"/>
                </a:cubicBezTo>
                <a:lnTo>
                  <a:pt x="31" y="403"/>
                </a:lnTo>
                <a:cubicBezTo>
                  <a:pt x="10" y="393"/>
                  <a:pt x="0" y="372"/>
                  <a:pt x="0" y="362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48"/>
                  <a:pt x="20" y="227"/>
                  <a:pt x="51" y="227"/>
                </a:cubicBezTo>
                <a:cubicBezTo>
                  <a:pt x="61" y="227"/>
                  <a:pt x="72" y="217"/>
                  <a:pt x="92" y="186"/>
                </a:cubicBezTo>
                <a:cubicBezTo>
                  <a:pt x="103" y="165"/>
                  <a:pt x="124" y="145"/>
                  <a:pt x="155" y="114"/>
                </a:cubicBezTo>
                <a:cubicBezTo>
                  <a:pt x="103" y="62"/>
                  <a:pt x="103" y="62"/>
                  <a:pt x="103" y="62"/>
                </a:cubicBezTo>
                <a:cubicBezTo>
                  <a:pt x="92" y="41"/>
                  <a:pt x="92" y="31"/>
                  <a:pt x="103" y="10"/>
                </a:cubicBezTo>
                <a:cubicBezTo>
                  <a:pt x="113" y="0"/>
                  <a:pt x="124" y="0"/>
                  <a:pt x="144" y="0"/>
                </a:cubicBezTo>
                <a:cubicBezTo>
                  <a:pt x="185" y="0"/>
                  <a:pt x="248" y="21"/>
                  <a:pt x="268" y="31"/>
                </a:cubicBezTo>
                <a:cubicBezTo>
                  <a:pt x="289" y="41"/>
                  <a:pt x="361" y="41"/>
                  <a:pt x="413" y="41"/>
                </a:cubicBezTo>
                <a:cubicBezTo>
                  <a:pt x="423" y="41"/>
                  <a:pt x="444" y="31"/>
                  <a:pt x="465" y="31"/>
                </a:cubicBezTo>
                <a:cubicBezTo>
                  <a:pt x="568" y="31"/>
                  <a:pt x="661" y="62"/>
                  <a:pt x="744" y="114"/>
                </a:cubicBezTo>
                <a:cubicBezTo>
                  <a:pt x="816" y="165"/>
                  <a:pt x="858" y="238"/>
                  <a:pt x="858" y="310"/>
                </a:cubicBezTo>
                <a:cubicBezTo>
                  <a:pt x="858" y="362"/>
                  <a:pt x="847" y="403"/>
                  <a:pt x="816" y="444"/>
                </a:cubicBezTo>
                <a:cubicBezTo>
                  <a:pt x="816" y="444"/>
                  <a:pt x="806" y="455"/>
                  <a:pt x="795" y="465"/>
                </a:cubicBezTo>
                <a:cubicBezTo>
                  <a:pt x="775" y="496"/>
                  <a:pt x="764" y="517"/>
                  <a:pt x="754" y="548"/>
                </a:cubicBezTo>
                <a:cubicBezTo>
                  <a:pt x="744" y="558"/>
                  <a:pt x="744" y="579"/>
                  <a:pt x="744" y="589"/>
                </a:cubicBezTo>
                <a:cubicBezTo>
                  <a:pt x="744" y="600"/>
                  <a:pt x="744" y="610"/>
                  <a:pt x="734" y="620"/>
                </a:cubicBezTo>
                <a:cubicBezTo>
                  <a:pt x="734" y="661"/>
                  <a:pt x="702" y="692"/>
                  <a:pt x="661" y="692"/>
                </a:cubicBezTo>
                <a:close/>
                <a:moveTo>
                  <a:pt x="640" y="630"/>
                </a:moveTo>
                <a:lnTo>
                  <a:pt x="640" y="630"/>
                </a:lnTo>
                <a:cubicBezTo>
                  <a:pt x="640" y="641"/>
                  <a:pt x="651" y="651"/>
                  <a:pt x="661" y="651"/>
                </a:cubicBezTo>
                <a:cubicBezTo>
                  <a:pt x="682" y="651"/>
                  <a:pt x="692" y="641"/>
                  <a:pt x="692" y="620"/>
                </a:cubicBezTo>
                <a:cubicBezTo>
                  <a:pt x="692" y="610"/>
                  <a:pt x="692" y="600"/>
                  <a:pt x="692" y="589"/>
                </a:cubicBezTo>
                <a:cubicBezTo>
                  <a:pt x="702" y="568"/>
                  <a:pt x="702" y="548"/>
                  <a:pt x="702" y="537"/>
                </a:cubicBezTo>
                <a:cubicBezTo>
                  <a:pt x="723" y="486"/>
                  <a:pt x="744" y="465"/>
                  <a:pt x="764" y="434"/>
                </a:cubicBezTo>
                <a:cubicBezTo>
                  <a:pt x="764" y="424"/>
                  <a:pt x="775" y="424"/>
                  <a:pt x="785" y="413"/>
                </a:cubicBezTo>
                <a:cubicBezTo>
                  <a:pt x="806" y="382"/>
                  <a:pt x="816" y="351"/>
                  <a:pt x="816" y="310"/>
                </a:cubicBezTo>
                <a:cubicBezTo>
                  <a:pt x="816" y="248"/>
                  <a:pt x="785" y="196"/>
                  <a:pt x="713" y="155"/>
                </a:cubicBezTo>
                <a:cubicBezTo>
                  <a:pt x="651" y="103"/>
                  <a:pt x="558" y="83"/>
                  <a:pt x="465" y="83"/>
                </a:cubicBezTo>
                <a:cubicBezTo>
                  <a:pt x="444" y="83"/>
                  <a:pt x="423" y="83"/>
                  <a:pt x="413" y="83"/>
                </a:cubicBezTo>
                <a:lnTo>
                  <a:pt x="413" y="83"/>
                </a:lnTo>
                <a:cubicBezTo>
                  <a:pt x="403" y="83"/>
                  <a:pt x="289" y="83"/>
                  <a:pt x="248" y="72"/>
                </a:cubicBezTo>
                <a:cubicBezTo>
                  <a:pt x="237" y="72"/>
                  <a:pt x="185" y="51"/>
                  <a:pt x="155" y="51"/>
                </a:cubicBezTo>
                <a:cubicBezTo>
                  <a:pt x="206" y="103"/>
                  <a:pt x="206" y="103"/>
                  <a:pt x="206" y="103"/>
                </a:cubicBezTo>
                <a:cubicBezTo>
                  <a:pt x="206" y="114"/>
                  <a:pt x="206" y="114"/>
                  <a:pt x="206" y="124"/>
                </a:cubicBezTo>
                <a:cubicBezTo>
                  <a:pt x="206" y="134"/>
                  <a:pt x="206" y="134"/>
                  <a:pt x="196" y="134"/>
                </a:cubicBezTo>
                <a:cubicBezTo>
                  <a:pt x="165" y="165"/>
                  <a:pt x="144" y="196"/>
                  <a:pt x="124" y="217"/>
                </a:cubicBezTo>
                <a:cubicBezTo>
                  <a:pt x="103" y="248"/>
                  <a:pt x="92" y="269"/>
                  <a:pt x="51" y="279"/>
                </a:cubicBezTo>
                <a:lnTo>
                  <a:pt x="51" y="279"/>
                </a:lnTo>
                <a:cubicBezTo>
                  <a:pt x="51" y="362"/>
                  <a:pt x="51" y="362"/>
                  <a:pt x="51" y="362"/>
                </a:cubicBezTo>
                <a:lnTo>
                  <a:pt x="51" y="362"/>
                </a:lnTo>
                <a:lnTo>
                  <a:pt x="61" y="362"/>
                </a:lnTo>
                <a:cubicBezTo>
                  <a:pt x="82" y="372"/>
                  <a:pt x="113" y="382"/>
                  <a:pt x="134" y="413"/>
                </a:cubicBezTo>
                <a:cubicBezTo>
                  <a:pt x="134" y="413"/>
                  <a:pt x="155" y="424"/>
                  <a:pt x="165" y="424"/>
                </a:cubicBezTo>
                <a:cubicBezTo>
                  <a:pt x="185" y="434"/>
                  <a:pt x="217" y="444"/>
                  <a:pt x="227" y="475"/>
                </a:cubicBezTo>
                <a:cubicBezTo>
                  <a:pt x="258" y="630"/>
                  <a:pt x="258" y="630"/>
                  <a:pt x="258" y="630"/>
                </a:cubicBezTo>
                <a:cubicBezTo>
                  <a:pt x="268" y="641"/>
                  <a:pt x="268" y="651"/>
                  <a:pt x="289" y="651"/>
                </a:cubicBezTo>
                <a:cubicBezTo>
                  <a:pt x="299" y="651"/>
                  <a:pt x="309" y="641"/>
                  <a:pt x="309" y="630"/>
                </a:cubicBezTo>
                <a:cubicBezTo>
                  <a:pt x="309" y="527"/>
                  <a:pt x="309" y="527"/>
                  <a:pt x="309" y="527"/>
                </a:cubicBezTo>
                <a:cubicBezTo>
                  <a:pt x="309" y="517"/>
                  <a:pt x="309" y="517"/>
                  <a:pt x="320" y="506"/>
                </a:cubicBezTo>
                <a:lnTo>
                  <a:pt x="330" y="506"/>
                </a:lnTo>
                <a:cubicBezTo>
                  <a:pt x="372" y="517"/>
                  <a:pt x="413" y="517"/>
                  <a:pt x="465" y="517"/>
                </a:cubicBezTo>
                <a:cubicBezTo>
                  <a:pt x="506" y="517"/>
                  <a:pt x="537" y="517"/>
                  <a:pt x="578" y="506"/>
                </a:cubicBezTo>
                <a:cubicBezTo>
                  <a:pt x="589" y="506"/>
                  <a:pt x="599" y="506"/>
                  <a:pt x="599" y="517"/>
                </a:cubicBezTo>
                <a:cubicBezTo>
                  <a:pt x="620" y="527"/>
                  <a:pt x="620" y="527"/>
                  <a:pt x="620" y="527"/>
                </a:cubicBezTo>
                <a:cubicBezTo>
                  <a:pt x="630" y="537"/>
                  <a:pt x="630" y="558"/>
                  <a:pt x="630" y="568"/>
                </a:cubicBezTo>
                <a:lnTo>
                  <a:pt x="640" y="6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50">
            <a:extLst>
              <a:ext uri="{FF2B5EF4-FFF2-40B4-BE49-F238E27FC236}">
                <a16:creationId xmlns:a16="http://schemas.microsoft.com/office/drawing/2014/main" id="{E2A316DB-ABBA-9845-8601-81898AA8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582" y="5654100"/>
            <a:ext cx="181047" cy="124724"/>
          </a:xfrm>
          <a:custGeom>
            <a:avLst/>
            <a:gdLst>
              <a:gd name="T0" fmla="*/ 21 w 198"/>
              <a:gd name="T1" fmla="*/ 134 h 135"/>
              <a:gd name="T2" fmla="*/ 21 w 198"/>
              <a:gd name="T3" fmla="*/ 134 h 135"/>
              <a:gd name="T4" fmla="*/ 0 w 198"/>
              <a:gd name="T5" fmla="*/ 124 h 135"/>
              <a:gd name="T6" fmla="*/ 11 w 198"/>
              <a:gd name="T7" fmla="*/ 103 h 135"/>
              <a:gd name="T8" fmla="*/ 11 w 198"/>
              <a:gd name="T9" fmla="*/ 103 h 135"/>
              <a:gd name="T10" fmla="*/ 63 w 198"/>
              <a:gd name="T11" fmla="*/ 82 h 135"/>
              <a:gd name="T12" fmla="*/ 52 w 198"/>
              <a:gd name="T13" fmla="*/ 72 h 135"/>
              <a:gd name="T14" fmla="*/ 52 w 198"/>
              <a:gd name="T15" fmla="*/ 31 h 135"/>
              <a:gd name="T16" fmla="*/ 93 w 198"/>
              <a:gd name="T17" fmla="*/ 0 h 135"/>
              <a:gd name="T18" fmla="*/ 135 w 198"/>
              <a:gd name="T19" fmla="*/ 20 h 135"/>
              <a:gd name="T20" fmla="*/ 124 w 198"/>
              <a:gd name="T21" fmla="*/ 61 h 135"/>
              <a:gd name="T22" fmla="*/ 176 w 198"/>
              <a:gd name="T23" fmla="*/ 51 h 135"/>
              <a:gd name="T24" fmla="*/ 197 w 198"/>
              <a:gd name="T25" fmla="*/ 72 h 135"/>
              <a:gd name="T26" fmla="*/ 187 w 198"/>
              <a:gd name="T27" fmla="*/ 82 h 135"/>
              <a:gd name="T28" fmla="*/ 135 w 198"/>
              <a:gd name="T29" fmla="*/ 93 h 135"/>
              <a:gd name="T30" fmla="*/ 104 w 198"/>
              <a:gd name="T31" fmla="*/ 93 h 135"/>
              <a:gd name="T32" fmla="*/ 63 w 198"/>
              <a:gd name="T33" fmla="*/ 113 h 135"/>
              <a:gd name="T34" fmla="*/ 21 w 198"/>
              <a:gd name="T35" fmla="*/ 134 h 135"/>
              <a:gd name="T36" fmla="*/ 93 w 198"/>
              <a:gd name="T37" fmla="*/ 31 h 135"/>
              <a:gd name="T38" fmla="*/ 93 w 198"/>
              <a:gd name="T39" fmla="*/ 31 h 135"/>
              <a:gd name="T40" fmla="*/ 83 w 198"/>
              <a:gd name="T41" fmla="*/ 31 h 135"/>
              <a:gd name="T42" fmla="*/ 73 w 198"/>
              <a:gd name="T43" fmla="*/ 41 h 135"/>
              <a:gd name="T44" fmla="*/ 73 w 198"/>
              <a:gd name="T45" fmla="*/ 51 h 135"/>
              <a:gd name="T46" fmla="*/ 93 w 198"/>
              <a:gd name="T47" fmla="*/ 61 h 135"/>
              <a:gd name="T48" fmla="*/ 104 w 198"/>
              <a:gd name="T49" fmla="*/ 51 h 135"/>
              <a:gd name="T50" fmla="*/ 104 w 198"/>
              <a:gd name="T51" fmla="*/ 31 h 135"/>
              <a:gd name="T52" fmla="*/ 93 w 198"/>
              <a:gd name="T53" fmla="*/ 31 h 135"/>
              <a:gd name="T54" fmla="*/ 104 w 198"/>
              <a:gd name="T55" fmla="*/ 31 h 135"/>
              <a:gd name="T56" fmla="*/ 104 w 198"/>
              <a:gd name="T57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8" h="135">
                <a:moveTo>
                  <a:pt x="21" y="134"/>
                </a:moveTo>
                <a:lnTo>
                  <a:pt x="21" y="134"/>
                </a:lnTo>
                <a:cubicBezTo>
                  <a:pt x="11" y="134"/>
                  <a:pt x="0" y="124"/>
                  <a:pt x="0" y="124"/>
                </a:cubicBezTo>
                <a:cubicBezTo>
                  <a:pt x="0" y="113"/>
                  <a:pt x="11" y="103"/>
                  <a:pt x="11" y="103"/>
                </a:cubicBezTo>
                <a:lnTo>
                  <a:pt x="11" y="103"/>
                </a:lnTo>
                <a:cubicBezTo>
                  <a:pt x="21" y="103"/>
                  <a:pt x="42" y="93"/>
                  <a:pt x="63" y="82"/>
                </a:cubicBezTo>
                <a:lnTo>
                  <a:pt x="52" y="72"/>
                </a:lnTo>
                <a:cubicBezTo>
                  <a:pt x="42" y="61"/>
                  <a:pt x="42" y="51"/>
                  <a:pt x="52" y="31"/>
                </a:cubicBezTo>
                <a:cubicBezTo>
                  <a:pt x="52" y="10"/>
                  <a:pt x="73" y="0"/>
                  <a:pt x="93" y="0"/>
                </a:cubicBezTo>
                <a:cubicBezTo>
                  <a:pt x="114" y="0"/>
                  <a:pt x="124" y="10"/>
                  <a:pt x="135" y="20"/>
                </a:cubicBezTo>
                <a:cubicBezTo>
                  <a:pt x="135" y="41"/>
                  <a:pt x="135" y="51"/>
                  <a:pt x="124" y="61"/>
                </a:cubicBezTo>
                <a:cubicBezTo>
                  <a:pt x="145" y="61"/>
                  <a:pt x="166" y="61"/>
                  <a:pt x="176" y="51"/>
                </a:cubicBezTo>
                <a:cubicBezTo>
                  <a:pt x="187" y="51"/>
                  <a:pt x="197" y="61"/>
                  <a:pt x="197" y="72"/>
                </a:cubicBezTo>
                <a:lnTo>
                  <a:pt x="187" y="82"/>
                </a:lnTo>
                <a:cubicBezTo>
                  <a:pt x="176" y="82"/>
                  <a:pt x="156" y="93"/>
                  <a:pt x="135" y="93"/>
                </a:cubicBezTo>
                <a:cubicBezTo>
                  <a:pt x="124" y="93"/>
                  <a:pt x="114" y="93"/>
                  <a:pt x="104" y="93"/>
                </a:cubicBezTo>
                <a:cubicBezTo>
                  <a:pt x="93" y="103"/>
                  <a:pt x="83" y="103"/>
                  <a:pt x="63" y="113"/>
                </a:cubicBezTo>
                <a:cubicBezTo>
                  <a:pt x="42" y="124"/>
                  <a:pt x="21" y="134"/>
                  <a:pt x="21" y="134"/>
                </a:cubicBezTo>
                <a:close/>
                <a:moveTo>
                  <a:pt x="93" y="31"/>
                </a:moveTo>
                <a:lnTo>
                  <a:pt x="93" y="31"/>
                </a:ln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3" y="31"/>
                  <a:pt x="73" y="41"/>
                </a:cubicBezTo>
                <a:lnTo>
                  <a:pt x="73" y="51"/>
                </a:lnTo>
                <a:cubicBezTo>
                  <a:pt x="83" y="51"/>
                  <a:pt x="83" y="61"/>
                  <a:pt x="93" y="61"/>
                </a:cubicBezTo>
                <a:lnTo>
                  <a:pt x="104" y="51"/>
                </a:lnTo>
                <a:cubicBezTo>
                  <a:pt x="104" y="41"/>
                  <a:pt x="104" y="41"/>
                  <a:pt x="104" y="31"/>
                </a:cubicBezTo>
                <a:lnTo>
                  <a:pt x="93" y="31"/>
                </a:lnTo>
                <a:close/>
                <a:moveTo>
                  <a:pt x="104" y="31"/>
                </a:moveTo>
                <a:lnTo>
                  <a:pt x="104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51">
            <a:extLst>
              <a:ext uri="{FF2B5EF4-FFF2-40B4-BE49-F238E27FC236}">
                <a16:creationId xmlns:a16="http://schemas.microsoft.com/office/drawing/2014/main" id="{5686499A-1A2A-5840-9768-0D7918C7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321" y="5746637"/>
            <a:ext cx="48280" cy="48280"/>
          </a:xfrm>
          <a:custGeom>
            <a:avLst/>
            <a:gdLst>
              <a:gd name="T0" fmla="*/ 0 w 53"/>
              <a:gd name="T1" fmla="*/ 31 h 53"/>
              <a:gd name="T2" fmla="*/ 0 w 53"/>
              <a:gd name="T3" fmla="*/ 31 h 53"/>
              <a:gd name="T4" fmla="*/ 31 w 53"/>
              <a:gd name="T5" fmla="*/ 0 h 53"/>
              <a:gd name="T6" fmla="*/ 52 w 53"/>
              <a:gd name="T7" fmla="*/ 31 h 53"/>
              <a:gd name="T8" fmla="*/ 31 w 53"/>
              <a:gd name="T9" fmla="*/ 52 h 53"/>
              <a:gd name="T10" fmla="*/ 0 w 53"/>
              <a:gd name="T1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53">
                <a:moveTo>
                  <a:pt x="0" y="31"/>
                </a:moveTo>
                <a:lnTo>
                  <a:pt x="0" y="31"/>
                </a:lnTo>
                <a:cubicBezTo>
                  <a:pt x="0" y="10"/>
                  <a:pt x="10" y="0"/>
                  <a:pt x="31" y="0"/>
                </a:cubicBezTo>
                <a:cubicBezTo>
                  <a:pt x="42" y="0"/>
                  <a:pt x="52" y="10"/>
                  <a:pt x="52" y="31"/>
                </a:cubicBezTo>
                <a:cubicBezTo>
                  <a:pt x="52" y="41"/>
                  <a:pt x="42" y="52"/>
                  <a:pt x="31" y="52"/>
                </a:cubicBezTo>
                <a:cubicBezTo>
                  <a:pt x="10" y="52"/>
                  <a:pt x="0" y="41"/>
                  <a:pt x="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52">
            <a:extLst>
              <a:ext uri="{FF2B5EF4-FFF2-40B4-BE49-F238E27FC236}">
                <a16:creationId xmlns:a16="http://schemas.microsoft.com/office/drawing/2014/main" id="{BC64D68B-BEB4-3444-B496-4A08A2AA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1" y="5662146"/>
            <a:ext cx="197143" cy="68397"/>
          </a:xfrm>
          <a:custGeom>
            <a:avLst/>
            <a:gdLst>
              <a:gd name="T0" fmla="*/ 186 w 218"/>
              <a:gd name="T1" fmla="*/ 72 h 73"/>
              <a:gd name="T2" fmla="*/ 186 w 218"/>
              <a:gd name="T3" fmla="*/ 72 h 73"/>
              <a:gd name="T4" fmla="*/ 176 w 218"/>
              <a:gd name="T5" fmla="*/ 72 h 73"/>
              <a:gd name="T6" fmla="*/ 93 w 218"/>
              <a:gd name="T7" fmla="*/ 51 h 73"/>
              <a:gd name="T8" fmla="*/ 21 w 218"/>
              <a:gd name="T9" fmla="*/ 51 h 73"/>
              <a:gd name="T10" fmla="*/ 0 w 218"/>
              <a:gd name="T11" fmla="*/ 31 h 73"/>
              <a:gd name="T12" fmla="*/ 21 w 218"/>
              <a:gd name="T13" fmla="*/ 10 h 73"/>
              <a:gd name="T14" fmla="*/ 104 w 218"/>
              <a:gd name="T15" fmla="*/ 0 h 73"/>
              <a:gd name="T16" fmla="*/ 197 w 218"/>
              <a:gd name="T17" fmla="*/ 21 h 73"/>
              <a:gd name="T18" fmla="*/ 207 w 218"/>
              <a:gd name="T19" fmla="*/ 51 h 73"/>
              <a:gd name="T20" fmla="*/ 186 w 218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73">
                <a:moveTo>
                  <a:pt x="186" y="72"/>
                </a:moveTo>
                <a:lnTo>
                  <a:pt x="186" y="72"/>
                </a:lnTo>
                <a:cubicBezTo>
                  <a:pt x="186" y="72"/>
                  <a:pt x="186" y="72"/>
                  <a:pt x="176" y="72"/>
                </a:cubicBezTo>
                <a:cubicBezTo>
                  <a:pt x="155" y="62"/>
                  <a:pt x="124" y="51"/>
                  <a:pt x="93" y="51"/>
                </a:cubicBezTo>
                <a:cubicBezTo>
                  <a:pt x="83" y="51"/>
                  <a:pt x="42" y="51"/>
                  <a:pt x="21" y="51"/>
                </a:cubicBezTo>
                <a:cubicBezTo>
                  <a:pt x="11" y="51"/>
                  <a:pt x="0" y="51"/>
                  <a:pt x="0" y="31"/>
                </a:cubicBezTo>
                <a:cubicBezTo>
                  <a:pt x="0" y="21"/>
                  <a:pt x="0" y="10"/>
                  <a:pt x="21" y="10"/>
                </a:cubicBezTo>
                <a:cubicBezTo>
                  <a:pt x="42" y="0"/>
                  <a:pt x="83" y="0"/>
                  <a:pt x="104" y="0"/>
                </a:cubicBezTo>
                <a:cubicBezTo>
                  <a:pt x="135" y="10"/>
                  <a:pt x="166" y="10"/>
                  <a:pt x="197" y="21"/>
                </a:cubicBezTo>
                <a:cubicBezTo>
                  <a:pt x="207" y="31"/>
                  <a:pt x="217" y="41"/>
                  <a:pt x="207" y="51"/>
                </a:cubicBezTo>
                <a:cubicBezTo>
                  <a:pt x="207" y="62"/>
                  <a:pt x="197" y="72"/>
                  <a:pt x="18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3" name="Group 38">
            <a:extLst>
              <a:ext uri="{FF2B5EF4-FFF2-40B4-BE49-F238E27FC236}">
                <a16:creationId xmlns:a16="http://schemas.microsoft.com/office/drawing/2014/main" id="{D635B6D5-5548-7C4E-ABA9-23C47A6C3757}"/>
              </a:ext>
            </a:extLst>
          </p:cNvPr>
          <p:cNvGrpSpPr/>
          <p:nvPr/>
        </p:nvGrpSpPr>
        <p:grpSpPr>
          <a:xfrm>
            <a:off x="3859797" y="5320544"/>
            <a:ext cx="2621158" cy="980927"/>
            <a:chOff x="5999600" y="11104223"/>
            <a:chExt cx="2621158" cy="980927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B55B1DA2-E145-444A-996B-541924E5FE9E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FEE68999-A946-BA4C-9D6C-926E4AA8361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6" name="Freeform 363">
            <a:extLst>
              <a:ext uri="{FF2B5EF4-FFF2-40B4-BE49-F238E27FC236}">
                <a16:creationId xmlns:a16="http://schemas.microsoft.com/office/drawing/2014/main" id="{AA282995-153D-E942-B7E7-76D073FC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898" y="9011365"/>
            <a:ext cx="470725" cy="168979"/>
          </a:xfrm>
          <a:custGeom>
            <a:avLst/>
            <a:gdLst>
              <a:gd name="T0" fmla="*/ 258 w 518"/>
              <a:gd name="T1" fmla="*/ 186 h 187"/>
              <a:gd name="T2" fmla="*/ 258 w 518"/>
              <a:gd name="T3" fmla="*/ 186 h 187"/>
              <a:gd name="T4" fmla="*/ 93 w 518"/>
              <a:gd name="T5" fmla="*/ 176 h 187"/>
              <a:gd name="T6" fmla="*/ 31 w 518"/>
              <a:gd name="T7" fmla="*/ 155 h 187"/>
              <a:gd name="T8" fmla="*/ 0 w 518"/>
              <a:gd name="T9" fmla="*/ 124 h 187"/>
              <a:gd name="T10" fmla="*/ 0 w 518"/>
              <a:gd name="T11" fmla="*/ 21 h 187"/>
              <a:gd name="T12" fmla="*/ 31 w 518"/>
              <a:gd name="T13" fmla="*/ 0 h 187"/>
              <a:gd name="T14" fmla="*/ 31 w 518"/>
              <a:gd name="T15" fmla="*/ 0 h 187"/>
              <a:gd name="T16" fmla="*/ 51 w 518"/>
              <a:gd name="T17" fmla="*/ 21 h 187"/>
              <a:gd name="T18" fmla="*/ 103 w 518"/>
              <a:gd name="T19" fmla="*/ 41 h 187"/>
              <a:gd name="T20" fmla="*/ 248 w 518"/>
              <a:gd name="T21" fmla="*/ 52 h 187"/>
              <a:gd name="T22" fmla="*/ 279 w 518"/>
              <a:gd name="T23" fmla="*/ 52 h 187"/>
              <a:gd name="T24" fmla="*/ 413 w 518"/>
              <a:gd name="T25" fmla="*/ 41 h 187"/>
              <a:gd name="T26" fmla="*/ 475 w 518"/>
              <a:gd name="T27" fmla="*/ 21 h 187"/>
              <a:gd name="T28" fmla="*/ 496 w 518"/>
              <a:gd name="T29" fmla="*/ 0 h 187"/>
              <a:gd name="T30" fmla="*/ 496 w 518"/>
              <a:gd name="T31" fmla="*/ 0 h 187"/>
              <a:gd name="T32" fmla="*/ 517 w 518"/>
              <a:gd name="T33" fmla="*/ 21 h 187"/>
              <a:gd name="T34" fmla="*/ 517 w 518"/>
              <a:gd name="T35" fmla="*/ 21 h 187"/>
              <a:gd name="T36" fmla="*/ 517 w 518"/>
              <a:gd name="T37" fmla="*/ 21 h 187"/>
              <a:gd name="T38" fmla="*/ 517 w 518"/>
              <a:gd name="T39" fmla="*/ 21 h 187"/>
              <a:gd name="T40" fmla="*/ 517 w 518"/>
              <a:gd name="T41" fmla="*/ 124 h 187"/>
              <a:gd name="T42" fmla="*/ 423 w 518"/>
              <a:gd name="T43" fmla="*/ 176 h 187"/>
              <a:gd name="T44" fmla="*/ 258 w 518"/>
              <a:gd name="T45" fmla="*/ 186 h 187"/>
              <a:gd name="T46" fmla="*/ 51 w 518"/>
              <a:gd name="T47" fmla="*/ 114 h 187"/>
              <a:gd name="T48" fmla="*/ 51 w 518"/>
              <a:gd name="T49" fmla="*/ 114 h 187"/>
              <a:gd name="T50" fmla="*/ 114 w 518"/>
              <a:gd name="T51" fmla="*/ 134 h 187"/>
              <a:gd name="T52" fmla="*/ 258 w 518"/>
              <a:gd name="T53" fmla="*/ 145 h 187"/>
              <a:gd name="T54" fmla="*/ 403 w 518"/>
              <a:gd name="T55" fmla="*/ 134 h 187"/>
              <a:gd name="T56" fmla="*/ 465 w 518"/>
              <a:gd name="T57" fmla="*/ 114 h 187"/>
              <a:gd name="T58" fmla="*/ 465 w 518"/>
              <a:gd name="T59" fmla="*/ 72 h 187"/>
              <a:gd name="T60" fmla="*/ 434 w 518"/>
              <a:gd name="T61" fmla="*/ 83 h 187"/>
              <a:gd name="T62" fmla="*/ 279 w 518"/>
              <a:gd name="T63" fmla="*/ 93 h 187"/>
              <a:gd name="T64" fmla="*/ 238 w 518"/>
              <a:gd name="T65" fmla="*/ 93 h 187"/>
              <a:gd name="T66" fmla="*/ 82 w 518"/>
              <a:gd name="T67" fmla="*/ 83 h 187"/>
              <a:gd name="T68" fmla="*/ 51 w 518"/>
              <a:gd name="T69" fmla="*/ 72 h 187"/>
              <a:gd name="T70" fmla="*/ 51 w 518"/>
              <a:gd name="T71" fmla="*/ 114 h 187"/>
              <a:gd name="T72" fmla="*/ 465 w 518"/>
              <a:gd name="T73" fmla="*/ 124 h 187"/>
              <a:gd name="T74" fmla="*/ 465 w 518"/>
              <a:gd name="T75" fmla="*/ 124 h 187"/>
              <a:gd name="T76" fmla="*/ 51 w 518"/>
              <a:gd name="T77" fmla="*/ 21 h 187"/>
              <a:gd name="T78" fmla="*/ 51 w 518"/>
              <a:gd name="T79" fmla="*/ 2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8" h="187">
                <a:moveTo>
                  <a:pt x="258" y="186"/>
                </a:moveTo>
                <a:lnTo>
                  <a:pt x="258" y="186"/>
                </a:lnTo>
                <a:cubicBezTo>
                  <a:pt x="196" y="186"/>
                  <a:pt x="134" y="186"/>
                  <a:pt x="93" y="176"/>
                </a:cubicBezTo>
                <a:cubicBezTo>
                  <a:pt x="62" y="176"/>
                  <a:pt x="51" y="165"/>
                  <a:pt x="31" y="155"/>
                </a:cubicBezTo>
                <a:cubicBezTo>
                  <a:pt x="10" y="145"/>
                  <a:pt x="0" y="134"/>
                  <a:pt x="0" y="12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1" y="0"/>
                  <a:pt x="51" y="10"/>
                  <a:pt x="51" y="21"/>
                </a:cubicBezTo>
                <a:cubicBezTo>
                  <a:pt x="51" y="21"/>
                  <a:pt x="62" y="31"/>
                  <a:pt x="103" y="41"/>
                </a:cubicBezTo>
                <a:cubicBezTo>
                  <a:pt x="145" y="41"/>
                  <a:pt x="196" y="52"/>
                  <a:pt x="248" y="52"/>
                </a:cubicBezTo>
                <a:cubicBezTo>
                  <a:pt x="258" y="52"/>
                  <a:pt x="269" y="52"/>
                  <a:pt x="279" y="52"/>
                </a:cubicBezTo>
                <a:cubicBezTo>
                  <a:pt x="331" y="52"/>
                  <a:pt x="372" y="41"/>
                  <a:pt x="413" y="41"/>
                </a:cubicBezTo>
                <a:cubicBezTo>
                  <a:pt x="455" y="31"/>
                  <a:pt x="465" y="21"/>
                  <a:pt x="475" y="21"/>
                </a:cubicBezTo>
                <a:cubicBezTo>
                  <a:pt x="475" y="10"/>
                  <a:pt x="486" y="0"/>
                  <a:pt x="496" y="0"/>
                </a:cubicBezTo>
                <a:lnTo>
                  <a:pt x="496" y="0"/>
                </a:lnTo>
                <a:cubicBezTo>
                  <a:pt x="506" y="0"/>
                  <a:pt x="517" y="10"/>
                  <a:pt x="517" y="21"/>
                </a:cubicBezTo>
                <a:lnTo>
                  <a:pt x="517" y="21"/>
                </a:lnTo>
                <a:lnTo>
                  <a:pt x="517" y="21"/>
                </a:lnTo>
                <a:lnTo>
                  <a:pt x="517" y="21"/>
                </a:lnTo>
                <a:cubicBezTo>
                  <a:pt x="517" y="124"/>
                  <a:pt x="517" y="124"/>
                  <a:pt x="517" y="124"/>
                </a:cubicBezTo>
                <a:cubicBezTo>
                  <a:pt x="517" y="155"/>
                  <a:pt x="465" y="165"/>
                  <a:pt x="423" y="176"/>
                </a:cubicBezTo>
                <a:cubicBezTo>
                  <a:pt x="382" y="186"/>
                  <a:pt x="320" y="186"/>
                  <a:pt x="258" y="186"/>
                </a:cubicBezTo>
                <a:close/>
                <a:moveTo>
                  <a:pt x="51" y="114"/>
                </a:moveTo>
                <a:lnTo>
                  <a:pt x="51" y="114"/>
                </a:lnTo>
                <a:cubicBezTo>
                  <a:pt x="51" y="114"/>
                  <a:pt x="72" y="124"/>
                  <a:pt x="114" y="134"/>
                </a:cubicBezTo>
                <a:cubicBezTo>
                  <a:pt x="155" y="145"/>
                  <a:pt x="206" y="145"/>
                  <a:pt x="258" y="145"/>
                </a:cubicBezTo>
                <a:cubicBezTo>
                  <a:pt x="310" y="145"/>
                  <a:pt x="362" y="145"/>
                  <a:pt x="403" y="134"/>
                </a:cubicBezTo>
                <a:cubicBezTo>
                  <a:pt x="444" y="124"/>
                  <a:pt x="465" y="114"/>
                  <a:pt x="465" y="114"/>
                </a:cubicBezTo>
                <a:cubicBezTo>
                  <a:pt x="465" y="72"/>
                  <a:pt x="465" y="72"/>
                  <a:pt x="465" y="72"/>
                </a:cubicBezTo>
                <a:cubicBezTo>
                  <a:pt x="455" y="72"/>
                  <a:pt x="444" y="72"/>
                  <a:pt x="434" y="83"/>
                </a:cubicBezTo>
                <a:cubicBezTo>
                  <a:pt x="393" y="83"/>
                  <a:pt x="341" y="93"/>
                  <a:pt x="279" y="93"/>
                </a:cubicBezTo>
                <a:cubicBezTo>
                  <a:pt x="269" y="93"/>
                  <a:pt x="258" y="93"/>
                  <a:pt x="238" y="93"/>
                </a:cubicBezTo>
                <a:cubicBezTo>
                  <a:pt x="186" y="93"/>
                  <a:pt x="124" y="83"/>
                  <a:pt x="82" y="83"/>
                </a:cubicBezTo>
                <a:cubicBezTo>
                  <a:pt x="72" y="72"/>
                  <a:pt x="62" y="72"/>
                  <a:pt x="51" y="72"/>
                </a:cubicBezTo>
                <a:lnTo>
                  <a:pt x="51" y="114"/>
                </a:lnTo>
                <a:close/>
                <a:moveTo>
                  <a:pt x="465" y="124"/>
                </a:moveTo>
                <a:lnTo>
                  <a:pt x="465" y="124"/>
                </a:lnTo>
                <a:close/>
                <a:moveTo>
                  <a:pt x="51" y="21"/>
                </a:moveTo>
                <a:lnTo>
                  <a:pt x="51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64">
            <a:extLst>
              <a:ext uri="{FF2B5EF4-FFF2-40B4-BE49-F238E27FC236}">
                <a16:creationId xmlns:a16="http://schemas.microsoft.com/office/drawing/2014/main" id="{70F8845B-048F-634F-AF25-8815F4511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898" y="8926875"/>
            <a:ext cx="470725" cy="168979"/>
          </a:xfrm>
          <a:custGeom>
            <a:avLst/>
            <a:gdLst>
              <a:gd name="T0" fmla="*/ 258 w 518"/>
              <a:gd name="T1" fmla="*/ 186 h 187"/>
              <a:gd name="T2" fmla="*/ 258 w 518"/>
              <a:gd name="T3" fmla="*/ 186 h 187"/>
              <a:gd name="T4" fmla="*/ 93 w 518"/>
              <a:gd name="T5" fmla="*/ 176 h 187"/>
              <a:gd name="T6" fmla="*/ 31 w 518"/>
              <a:gd name="T7" fmla="*/ 155 h 187"/>
              <a:gd name="T8" fmla="*/ 0 w 518"/>
              <a:gd name="T9" fmla="*/ 114 h 187"/>
              <a:gd name="T10" fmla="*/ 0 w 518"/>
              <a:gd name="T11" fmla="*/ 21 h 187"/>
              <a:gd name="T12" fmla="*/ 31 w 518"/>
              <a:gd name="T13" fmla="*/ 0 h 187"/>
              <a:gd name="T14" fmla="*/ 31 w 518"/>
              <a:gd name="T15" fmla="*/ 0 h 187"/>
              <a:gd name="T16" fmla="*/ 51 w 518"/>
              <a:gd name="T17" fmla="*/ 10 h 187"/>
              <a:gd name="T18" fmla="*/ 103 w 518"/>
              <a:gd name="T19" fmla="*/ 31 h 187"/>
              <a:gd name="T20" fmla="*/ 248 w 518"/>
              <a:gd name="T21" fmla="*/ 41 h 187"/>
              <a:gd name="T22" fmla="*/ 279 w 518"/>
              <a:gd name="T23" fmla="*/ 41 h 187"/>
              <a:gd name="T24" fmla="*/ 413 w 518"/>
              <a:gd name="T25" fmla="*/ 31 h 187"/>
              <a:gd name="T26" fmla="*/ 475 w 518"/>
              <a:gd name="T27" fmla="*/ 10 h 187"/>
              <a:gd name="T28" fmla="*/ 496 w 518"/>
              <a:gd name="T29" fmla="*/ 0 h 187"/>
              <a:gd name="T30" fmla="*/ 496 w 518"/>
              <a:gd name="T31" fmla="*/ 0 h 187"/>
              <a:gd name="T32" fmla="*/ 517 w 518"/>
              <a:gd name="T33" fmla="*/ 21 h 187"/>
              <a:gd name="T34" fmla="*/ 517 w 518"/>
              <a:gd name="T35" fmla="*/ 21 h 187"/>
              <a:gd name="T36" fmla="*/ 517 w 518"/>
              <a:gd name="T37" fmla="*/ 21 h 187"/>
              <a:gd name="T38" fmla="*/ 517 w 518"/>
              <a:gd name="T39" fmla="*/ 21 h 187"/>
              <a:gd name="T40" fmla="*/ 517 w 518"/>
              <a:gd name="T41" fmla="*/ 114 h 187"/>
              <a:gd name="T42" fmla="*/ 423 w 518"/>
              <a:gd name="T43" fmla="*/ 176 h 187"/>
              <a:gd name="T44" fmla="*/ 258 w 518"/>
              <a:gd name="T45" fmla="*/ 186 h 187"/>
              <a:gd name="T46" fmla="*/ 51 w 518"/>
              <a:gd name="T47" fmla="*/ 114 h 187"/>
              <a:gd name="T48" fmla="*/ 51 w 518"/>
              <a:gd name="T49" fmla="*/ 114 h 187"/>
              <a:gd name="T50" fmla="*/ 114 w 518"/>
              <a:gd name="T51" fmla="*/ 134 h 187"/>
              <a:gd name="T52" fmla="*/ 258 w 518"/>
              <a:gd name="T53" fmla="*/ 145 h 187"/>
              <a:gd name="T54" fmla="*/ 403 w 518"/>
              <a:gd name="T55" fmla="*/ 134 h 187"/>
              <a:gd name="T56" fmla="*/ 465 w 518"/>
              <a:gd name="T57" fmla="*/ 114 h 187"/>
              <a:gd name="T58" fmla="*/ 465 w 518"/>
              <a:gd name="T59" fmla="*/ 62 h 187"/>
              <a:gd name="T60" fmla="*/ 434 w 518"/>
              <a:gd name="T61" fmla="*/ 72 h 187"/>
              <a:gd name="T62" fmla="*/ 279 w 518"/>
              <a:gd name="T63" fmla="*/ 93 h 187"/>
              <a:gd name="T64" fmla="*/ 238 w 518"/>
              <a:gd name="T65" fmla="*/ 93 h 187"/>
              <a:gd name="T66" fmla="*/ 82 w 518"/>
              <a:gd name="T67" fmla="*/ 72 h 187"/>
              <a:gd name="T68" fmla="*/ 51 w 518"/>
              <a:gd name="T69" fmla="*/ 62 h 187"/>
              <a:gd name="T70" fmla="*/ 51 w 518"/>
              <a:gd name="T71" fmla="*/ 114 h 187"/>
              <a:gd name="T72" fmla="*/ 465 w 518"/>
              <a:gd name="T73" fmla="*/ 114 h 187"/>
              <a:gd name="T74" fmla="*/ 465 w 518"/>
              <a:gd name="T75" fmla="*/ 114 h 187"/>
              <a:gd name="T76" fmla="*/ 51 w 518"/>
              <a:gd name="T77" fmla="*/ 21 h 187"/>
              <a:gd name="T78" fmla="*/ 51 w 518"/>
              <a:gd name="T79" fmla="*/ 2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8" h="187">
                <a:moveTo>
                  <a:pt x="258" y="186"/>
                </a:moveTo>
                <a:lnTo>
                  <a:pt x="258" y="186"/>
                </a:lnTo>
                <a:cubicBezTo>
                  <a:pt x="196" y="186"/>
                  <a:pt x="134" y="186"/>
                  <a:pt x="93" y="176"/>
                </a:cubicBezTo>
                <a:cubicBezTo>
                  <a:pt x="62" y="165"/>
                  <a:pt x="51" y="165"/>
                  <a:pt x="31" y="155"/>
                </a:cubicBezTo>
                <a:cubicBezTo>
                  <a:pt x="10" y="145"/>
                  <a:pt x="0" y="134"/>
                  <a:pt x="0" y="11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1" y="0"/>
                  <a:pt x="51" y="0"/>
                  <a:pt x="51" y="10"/>
                </a:cubicBezTo>
                <a:cubicBezTo>
                  <a:pt x="51" y="21"/>
                  <a:pt x="62" y="21"/>
                  <a:pt x="103" y="31"/>
                </a:cubicBezTo>
                <a:cubicBezTo>
                  <a:pt x="145" y="41"/>
                  <a:pt x="196" y="41"/>
                  <a:pt x="248" y="41"/>
                </a:cubicBezTo>
                <a:cubicBezTo>
                  <a:pt x="258" y="41"/>
                  <a:pt x="269" y="41"/>
                  <a:pt x="279" y="41"/>
                </a:cubicBezTo>
                <a:cubicBezTo>
                  <a:pt x="331" y="41"/>
                  <a:pt x="372" y="41"/>
                  <a:pt x="413" y="31"/>
                </a:cubicBezTo>
                <a:cubicBezTo>
                  <a:pt x="455" y="21"/>
                  <a:pt x="465" y="21"/>
                  <a:pt x="475" y="10"/>
                </a:cubicBezTo>
                <a:cubicBezTo>
                  <a:pt x="475" y="0"/>
                  <a:pt x="486" y="0"/>
                  <a:pt x="496" y="0"/>
                </a:cubicBezTo>
                <a:lnTo>
                  <a:pt x="496" y="0"/>
                </a:lnTo>
                <a:cubicBezTo>
                  <a:pt x="506" y="0"/>
                  <a:pt x="517" y="10"/>
                  <a:pt x="517" y="21"/>
                </a:cubicBezTo>
                <a:lnTo>
                  <a:pt x="517" y="21"/>
                </a:lnTo>
                <a:lnTo>
                  <a:pt x="517" y="21"/>
                </a:lnTo>
                <a:lnTo>
                  <a:pt x="517" y="21"/>
                </a:lnTo>
                <a:cubicBezTo>
                  <a:pt x="517" y="114"/>
                  <a:pt x="517" y="114"/>
                  <a:pt x="517" y="114"/>
                </a:cubicBezTo>
                <a:cubicBezTo>
                  <a:pt x="517" y="155"/>
                  <a:pt x="465" y="165"/>
                  <a:pt x="423" y="176"/>
                </a:cubicBezTo>
                <a:cubicBezTo>
                  <a:pt x="382" y="186"/>
                  <a:pt x="320" y="186"/>
                  <a:pt x="258" y="186"/>
                </a:cubicBezTo>
                <a:close/>
                <a:moveTo>
                  <a:pt x="51" y="114"/>
                </a:moveTo>
                <a:lnTo>
                  <a:pt x="51" y="114"/>
                </a:lnTo>
                <a:cubicBezTo>
                  <a:pt x="51" y="114"/>
                  <a:pt x="72" y="124"/>
                  <a:pt x="114" y="134"/>
                </a:cubicBezTo>
                <a:cubicBezTo>
                  <a:pt x="155" y="134"/>
                  <a:pt x="206" y="145"/>
                  <a:pt x="258" y="145"/>
                </a:cubicBezTo>
                <a:cubicBezTo>
                  <a:pt x="310" y="145"/>
                  <a:pt x="362" y="134"/>
                  <a:pt x="403" y="134"/>
                </a:cubicBezTo>
                <a:cubicBezTo>
                  <a:pt x="444" y="124"/>
                  <a:pt x="465" y="114"/>
                  <a:pt x="465" y="114"/>
                </a:cubicBezTo>
                <a:cubicBezTo>
                  <a:pt x="465" y="62"/>
                  <a:pt x="465" y="62"/>
                  <a:pt x="465" y="62"/>
                </a:cubicBezTo>
                <a:cubicBezTo>
                  <a:pt x="455" y="72"/>
                  <a:pt x="444" y="72"/>
                  <a:pt x="434" y="72"/>
                </a:cubicBezTo>
                <a:cubicBezTo>
                  <a:pt x="393" y="83"/>
                  <a:pt x="341" y="93"/>
                  <a:pt x="279" y="93"/>
                </a:cubicBezTo>
                <a:cubicBezTo>
                  <a:pt x="269" y="93"/>
                  <a:pt x="258" y="93"/>
                  <a:pt x="238" y="93"/>
                </a:cubicBezTo>
                <a:cubicBezTo>
                  <a:pt x="186" y="93"/>
                  <a:pt x="124" y="83"/>
                  <a:pt x="82" y="72"/>
                </a:cubicBezTo>
                <a:cubicBezTo>
                  <a:pt x="72" y="72"/>
                  <a:pt x="62" y="72"/>
                  <a:pt x="51" y="62"/>
                </a:cubicBezTo>
                <a:lnTo>
                  <a:pt x="51" y="114"/>
                </a:lnTo>
                <a:close/>
                <a:moveTo>
                  <a:pt x="465" y="114"/>
                </a:moveTo>
                <a:lnTo>
                  <a:pt x="465" y="114"/>
                </a:lnTo>
                <a:close/>
                <a:moveTo>
                  <a:pt x="51" y="21"/>
                </a:moveTo>
                <a:lnTo>
                  <a:pt x="51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65">
            <a:extLst>
              <a:ext uri="{FF2B5EF4-FFF2-40B4-BE49-F238E27FC236}">
                <a16:creationId xmlns:a16="http://schemas.microsoft.com/office/drawing/2014/main" id="{0549E634-1F60-C644-B5EE-5EF0627C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898" y="8794107"/>
            <a:ext cx="470725" cy="124721"/>
          </a:xfrm>
          <a:custGeom>
            <a:avLst/>
            <a:gdLst>
              <a:gd name="T0" fmla="*/ 258 w 518"/>
              <a:gd name="T1" fmla="*/ 134 h 135"/>
              <a:gd name="T2" fmla="*/ 258 w 518"/>
              <a:gd name="T3" fmla="*/ 134 h 135"/>
              <a:gd name="T4" fmla="*/ 238 w 518"/>
              <a:gd name="T5" fmla="*/ 134 h 135"/>
              <a:gd name="T6" fmla="*/ 82 w 518"/>
              <a:gd name="T7" fmla="*/ 124 h 135"/>
              <a:gd name="T8" fmla="*/ 0 w 518"/>
              <a:gd name="T9" fmla="*/ 62 h 135"/>
              <a:gd name="T10" fmla="*/ 93 w 518"/>
              <a:gd name="T11" fmla="*/ 11 h 135"/>
              <a:gd name="T12" fmla="*/ 258 w 518"/>
              <a:gd name="T13" fmla="*/ 0 h 135"/>
              <a:gd name="T14" fmla="*/ 434 w 518"/>
              <a:gd name="T15" fmla="*/ 11 h 135"/>
              <a:gd name="T16" fmla="*/ 486 w 518"/>
              <a:gd name="T17" fmla="*/ 31 h 135"/>
              <a:gd name="T18" fmla="*/ 517 w 518"/>
              <a:gd name="T19" fmla="*/ 62 h 135"/>
              <a:gd name="T20" fmla="*/ 434 w 518"/>
              <a:gd name="T21" fmla="*/ 124 h 135"/>
              <a:gd name="T22" fmla="*/ 279 w 518"/>
              <a:gd name="T23" fmla="*/ 134 h 135"/>
              <a:gd name="T24" fmla="*/ 258 w 518"/>
              <a:gd name="T25" fmla="*/ 134 h 135"/>
              <a:gd name="T26" fmla="*/ 62 w 518"/>
              <a:gd name="T27" fmla="*/ 62 h 135"/>
              <a:gd name="T28" fmla="*/ 62 w 518"/>
              <a:gd name="T29" fmla="*/ 62 h 135"/>
              <a:gd name="T30" fmla="*/ 103 w 518"/>
              <a:gd name="T31" fmla="*/ 83 h 135"/>
              <a:gd name="T32" fmla="*/ 248 w 518"/>
              <a:gd name="T33" fmla="*/ 93 h 135"/>
              <a:gd name="T34" fmla="*/ 279 w 518"/>
              <a:gd name="T35" fmla="*/ 93 h 135"/>
              <a:gd name="T36" fmla="*/ 413 w 518"/>
              <a:gd name="T37" fmla="*/ 83 h 135"/>
              <a:gd name="T38" fmla="*/ 465 w 518"/>
              <a:gd name="T39" fmla="*/ 62 h 135"/>
              <a:gd name="T40" fmla="*/ 403 w 518"/>
              <a:gd name="T41" fmla="*/ 52 h 135"/>
              <a:gd name="T42" fmla="*/ 258 w 518"/>
              <a:gd name="T43" fmla="*/ 41 h 135"/>
              <a:gd name="T44" fmla="*/ 114 w 518"/>
              <a:gd name="T45" fmla="*/ 52 h 135"/>
              <a:gd name="T46" fmla="*/ 62 w 518"/>
              <a:gd name="T47" fmla="*/ 62 h 135"/>
              <a:gd name="T48" fmla="*/ 475 w 518"/>
              <a:gd name="T49" fmla="*/ 73 h 135"/>
              <a:gd name="T50" fmla="*/ 475 w 518"/>
              <a:gd name="T51" fmla="*/ 7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8" h="135">
                <a:moveTo>
                  <a:pt x="258" y="134"/>
                </a:moveTo>
                <a:lnTo>
                  <a:pt x="258" y="134"/>
                </a:lnTo>
                <a:cubicBezTo>
                  <a:pt x="258" y="134"/>
                  <a:pt x="248" y="134"/>
                  <a:pt x="238" y="134"/>
                </a:cubicBezTo>
                <a:cubicBezTo>
                  <a:pt x="186" y="134"/>
                  <a:pt x="124" y="134"/>
                  <a:pt x="82" y="124"/>
                </a:cubicBezTo>
                <a:cubicBezTo>
                  <a:pt x="51" y="114"/>
                  <a:pt x="0" y="104"/>
                  <a:pt x="0" y="62"/>
                </a:cubicBezTo>
                <a:cubicBezTo>
                  <a:pt x="0" y="31"/>
                  <a:pt x="51" y="21"/>
                  <a:pt x="93" y="11"/>
                </a:cubicBezTo>
                <a:cubicBezTo>
                  <a:pt x="134" y="0"/>
                  <a:pt x="196" y="0"/>
                  <a:pt x="258" y="0"/>
                </a:cubicBezTo>
                <a:cubicBezTo>
                  <a:pt x="320" y="0"/>
                  <a:pt x="382" y="0"/>
                  <a:pt x="434" y="11"/>
                </a:cubicBezTo>
                <a:cubicBezTo>
                  <a:pt x="455" y="11"/>
                  <a:pt x="475" y="21"/>
                  <a:pt x="486" y="31"/>
                </a:cubicBezTo>
                <a:cubicBezTo>
                  <a:pt x="506" y="41"/>
                  <a:pt x="517" y="52"/>
                  <a:pt x="517" y="62"/>
                </a:cubicBezTo>
                <a:cubicBezTo>
                  <a:pt x="517" y="104"/>
                  <a:pt x="465" y="114"/>
                  <a:pt x="434" y="124"/>
                </a:cubicBezTo>
                <a:cubicBezTo>
                  <a:pt x="393" y="134"/>
                  <a:pt x="341" y="134"/>
                  <a:pt x="279" y="134"/>
                </a:cubicBezTo>
                <a:cubicBezTo>
                  <a:pt x="269" y="134"/>
                  <a:pt x="269" y="134"/>
                  <a:pt x="258" y="134"/>
                </a:cubicBezTo>
                <a:close/>
                <a:moveTo>
                  <a:pt x="62" y="62"/>
                </a:moveTo>
                <a:lnTo>
                  <a:pt x="62" y="62"/>
                </a:lnTo>
                <a:cubicBezTo>
                  <a:pt x="72" y="73"/>
                  <a:pt x="82" y="73"/>
                  <a:pt x="103" y="83"/>
                </a:cubicBezTo>
                <a:cubicBezTo>
                  <a:pt x="145" y="83"/>
                  <a:pt x="196" y="93"/>
                  <a:pt x="248" y="93"/>
                </a:cubicBezTo>
                <a:cubicBezTo>
                  <a:pt x="258" y="93"/>
                  <a:pt x="269" y="93"/>
                  <a:pt x="279" y="93"/>
                </a:cubicBezTo>
                <a:cubicBezTo>
                  <a:pt x="331" y="93"/>
                  <a:pt x="372" y="83"/>
                  <a:pt x="413" y="83"/>
                </a:cubicBezTo>
                <a:cubicBezTo>
                  <a:pt x="434" y="73"/>
                  <a:pt x="455" y="73"/>
                  <a:pt x="465" y="62"/>
                </a:cubicBezTo>
                <a:cubicBezTo>
                  <a:pt x="455" y="62"/>
                  <a:pt x="434" y="62"/>
                  <a:pt x="403" y="52"/>
                </a:cubicBezTo>
                <a:cubicBezTo>
                  <a:pt x="362" y="41"/>
                  <a:pt x="310" y="41"/>
                  <a:pt x="258" y="41"/>
                </a:cubicBezTo>
                <a:cubicBezTo>
                  <a:pt x="206" y="41"/>
                  <a:pt x="155" y="41"/>
                  <a:pt x="114" y="52"/>
                </a:cubicBezTo>
                <a:cubicBezTo>
                  <a:pt x="82" y="62"/>
                  <a:pt x="72" y="62"/>
                  <a:pt x="62" y="62"/>
                </a:cubicBezTo>
                <a:close/>
                <a:moveTo>
                  <a:pt x="475" y="73"/>
                </a:moveTo>
                <a:lnTo>
                  <a:pt x="475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66">
            <a:extLst>
              <a:ext uri="{FF2B5EF4-FFF2-40B4-BE49-F238E27FC236}">
                <a16:creationId xmlns:a16="http://schemas.microsoft.com/office/drawing/2014/main" id="{FDD80572-A42E-144E-8E6B-04EBD41E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898" y="8830316"/>
            <a:ext cx="470725" cy="181050"/>
          </a:xfrm>
          <a:custGeom>
            <a:avLst/>
            <a:gdLst>
              <a:gd name="T0" fmla="*/ 258 w 518"/>
              <a:gd name="T1" fmla="*/ 197 h 198"/>
              <a:gd name="T2" fmla="*/ 258 w 518"/>
              <a:gd name="T3" fmla="*/ 197 h 198"/>
              <a:gd name="T4" fmla="*/ 93 w 518"/>
              <a:gd name="T5" fmla="*/ 176 h 198"/>
              <a:gd name="T6" fmla="*/ 31 w 518"/>
              <a:gd name="T7" fmla="*/ 166 h 198"/>
              <a:gd name="T8" fmla="*/ 0 w 518"/>
              <a:gd name="T9" fmla="*/ 125 h 198"/>
              <a:gd name="T10" fmla="*/ 0 w 518"/>
              <a:gd name="T11" fmla="*/ 21 h 198"/>
              <a:gd name="T12" fmla="*/ 31 w 518"/>
              <a:gd name="T13" fmla="*/ 0 h 198"/>
              <a:gd name="T14" fmla="*/ 31 w 518"/>
              <a:gd name="T15" fmla="*/ 0 h 198"/>
              <a:gd name="T16" fmla="*/ 51 w 518"/>
              <a:gd name="T17" fmla="*/ 21 h 198"/>
              <a:gd name="T18" fmla="*/ 103 w 518"/>
              <a:gd name="T19" fmla="*/ 42 h 198"/>
              <a:gd name="T20" fmla="*/ 248 w 518"/>
              <a:gd name="T21" fmla="*/ 52 h 198"/>
              <a:gd name="T22" fmla="*/ 279 w 518"/>
              <a:gd name="T23" fmla="*/ 52 h 198"/>
              <a:gd name="T24" fmla="*/ 413 w 518"/>
              <a:gd name="T25" fmla="*/ 42 h 198"/>
              <a:gd name="T26" fmla="*/ 475 w 518"/>
              <a:gd name="T27" fmla="*/ 21 h 198"/>
              <a:gd name="T28" fmla="*/ 496 w 518"/>
              <a:gd name="T29" fmla="*/ 0 h 198"/>
              <a:gd name="T30" fmla="*/ 496 w 518"/>
              <a:gd name="T31" fmla="*/ 0 h 198"/>
              <a:gd name="T32" fmla="*/ 517 w 518"/>
              <a:gd name="T33" fmla="*/ 21 h 198"/>
              <a:gd name="T34" fmla="*/ 517 w 518"/>
              <a:gd name="T35" fmla="*/ 21 h 198"/>
              <a:gd name="T36" fmla="*/ 517 w 518"/>
              <a:gd name="T37" fmla="*/ 21 h 198"/>
              <a:gd name="T38" fmla="*/ 517 w 518"/>
              <a:gd name="T39" fmla="*/ 21 h 198"/>
              <a:gd name="T40" fmla="*/ 517 w 518"/>
              <a:gd name="T41" fmla="*/ 125 h 198"/>
              <a:gd name="T42" fmla="*/ 423 w 518"/>
              <a:gd name="T43" fmla="*/ 176 h 198"/>
              <a:gd name="T44" fmla="*/ 258 w 518"/>
              <a:gd name="T45" fmla="*/ 197 h 198"/>
              <a:gd name="T46" fmla="*/ 51 w 518"/>
              <a:gd name="T47" fmla="*/ 114 h 198"/>
              <a:gd name="T48" fmla="*/ 51 w 518"/>
              <a:gd name="T49" fmla="*/ 114 h 198"/>
              <a:gd name="T50" fmla="*/ 114 w 518"/>
              <a:gd name="T51" fmla="*/ 135 h 198"/>
              <a:gd name="T52" fmla="*/ 258 w 518"/>
              <a:gd name="T53" fmla="*/ 145 h 198"/>
              <a:gd name="T54" fmla="*/ 403 w 518"/>
              <a:gd name="T55" fmla="*/ 135 h 198"/>
              <a:gd name="T56" fmla="*/ 465 w 518"/>
              <a:gd name="T57" fmla="*/ 114 h 198"/>
              <a:gd name="T58" fmla="*/ 465 w 518"/>
              <a:gd name="T59" fmla="*/ 73 h 198"/>
              <a:gd name="T60" fmla="*/ 434 w 518"/>
              <a:gd name="T61" fmla="*/ 83 h 198"/>
              <a:gd name="T62" fmla="*/ 279 w 518"/>
              <a:gd name="T63" fmla="*/ 93 h 198"/>
              <a:gd name="T64" fmla="*/ 238 w 518"/>
              <a:gd name="T65" fmla="*/ 93 h 198"/>
              <a:gd name="T66" fmla="*/ 82 w 518"/>
              <a:gd name="T67" fmla="*/ 83 h 198"/>
              <a:gd name="T68" fmla="*/ 51 w 518"/>
              <a:gd name="T69" fmla="*/ 73 h 198"/>
              <a:gd name="T70" fmla="*/ 51 w 518"/>
              <a:gd name="T71" fmla="*/ 114 h 198"/>
              <a:gd name="T72" fmla="*/ 465 w 518"/>
              <a:gd name="T73" fmla="*/ 125 h 198"/>
              <a:gd name="T74" fmla="*/ 465 w 518"/>
              <a:gd name="T75" fmla="*/ 125 h 198"/>
              <a:gd name="T76" fmla="*/ 51 w 518"/>
              <a:gd name="T77" fmla="*/ 21 h 198"/>
              <a:gd name="T78" fmla="*/ 51 w 518"/>
              <a:gd name="T79" fmla="*/ 2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8" h="198">
                <a:moveTo>
                  <a:pt x="258" y="197"/>
                </a:moveTo>
                <a:lnTo>
                  <a:pt x="258" y="197"/>
                </a:lnTo>
                <a:cubicBezTo>
                  <a:pt x="196" y="197"/>
                  <a:pt x="134" y="187"/>
                  <a:pt x="93" y="176"/>
                </a:cubicBezTo>
                <a:cubicBezTo>
                  <a:pt x="62" y="176"/>
                  <a:pt x="51" y="166"/>
                  <a:pt x="31" y="166"/>
                </a:cubicBezTo>
                <a:cubicBezTo>
                  <a:pt x="10" y="156"/>
                  <a:pt x="0" y="135"/>
                  <a:pt x="0" y="12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31" y="0"/>
                </a:cubicBezTo>
                <a:lnTo>
                  <a:pt x="31" y="0"/>
                </a:lnTo>
                <a:cubicBezTo>
                  <a:pt x="41" y="0"/>
                  <a:pt x="51" y="11"/>
                  <a:pt x="51" y="21"/>
                </a:cubicBezTo>
                <a:cubicBezTo>
                  <a:pt x="51" y="21"/>
                  <a:pt x="62" y="32"/>
                  <a:pt x="103" y="42"/>
                </a:cubicBezTo>
                <a:cubicBezTo>
                  <a:pt x="145" y="42"/>
                  <a:pt x="196" y="52"/>
                  <a:pt x="248" y="52"/>
                </a:cubicBezTo>
                <a:cubicBezTo>
                  <a:pt x="258" y="52"/>
                  <a:pt x="269" y="52"/>
                  <a:pt x="279" y="52"/>
                </a:cubicBezTo>
                <a:cubicBezTo>
                  <a:pt x="331" y="52"/>
                  <a:pt x="372" y="42"/>
                  <a:pt x="413" y="42"/>
                </a:cubicBezTo>
                <a:cubicBezTo>
                  <a:pt x="455" y="32"/>
                  <a:pt x="465" y="21"/>
                  <a:pt x="475" y="21"/>
                </a:cubicBezTo>
                <a:cubicBezTo>
                  <a:pt x="475" y="11"/>
                  <a:pt x="486" y="0"/>
                  <a:pt x="496" y="0"/>
                </a:cubicBezTo>
                <a:lnTo>
                  <a:pt x="496" y="0"/>
                </a:lnTo>
                <a:cubicBezTo>
                  <a:pt x="506" y="0"/>
                  <a:pt x="517" y="11"/>
                  <a:pt x="517" y="21"/>
                </a:cubicBezTo>
                <a:lnTo>
                  <a:pt x="517" y="21"/>
                </a:lnTo>
                <a:lnTo>
                  <a:pt x="517" y="21"/>
                </a:lnTo>
                <a:lnTo>
                  <a:pt x="517" y="21"/>
                </a:lnTo>
                <a:cubicBezTo>
                  <a:pt x="517" y="125"/>
                  <a:pt x="517" y="125"/>
                  <a:pt x="517" y="125"/>
                </a:cubicBezTo>
                <a:cubicBezTo>
                  <a:pt x="517" y="156"/>
                  <a:pt x="465" y="176"/>
                  <a:pt x="423" y="176"/>
                </a:cubicBezTo>
                <a:cubicBezTo>
                  <a:pt x="382" y="187"/>
                  <a:pt x="320" y="197"/>
                  <a:pt x="258" y="197"/>
                </a:cubicBezTo>
                <a:close/>
                <a:moveTo>
                  <a:pt x="51" y="114"/>
                </a:moveTo>
                <a:lnTo>
                  <a:pt x="51" y="114"/>
                </a:lnTo>
                <a:cubicBezTo>
                  <a:pt x="51" y="125"/>
                  <a:pt x="72" y="125"/>
                  <a:pt x="114" y="135"/>
                </a:cubicBezTo>
                <a:cubicBezTo>
                  <a:pt x="155" y="145"/>
                  <a:pt x="206" y="145"/>
                  <a:pt x="258" y="145"/>
                </a:cubicBezTo>
                <a:cubicBezTo>
                  <a:pt x="310" y="145"/>
                  <a:pt x="362" y="145"/>
                  <a:pt x="403" y="135"/>
                </a:cubicBezTo>
                <a:cubicBezTo>
                  <a:pt x="444" y="125"/>
                  <a:pt x="465" y="125"/>
                  <a:pt x="465" y="114"/>
                </a:cubicBezTo>
                <a:cubicBezTo>
                  <a:pt x="465" y="73"/>
                  <a:pt x="465" y="73"/>
                  <a:pt x="465" y="73"/>
                </a:cubicBezTo>
                <a:cubicBezTo>
                  <a:pt x="455" y="73"/>
                  <a:pt x="444" y="83"/>
                  <a:pt x="434" y="83"/>
                </a:cubicBezTo>
                <a:cubicBezTo>
                  <a:pt x="393" y="93"/>
                  <a:pt x="341" y="93"/>
                  <a:pt x="279" y="93"/>
                </a:cubicBezTo>
                <a:cubicBezTo>
                  <a:pt x="269" y="93"/>
                  <a:pt x="258" y="93"/>
                  <a:pt x="238" y="93"/>
                </a:cubicBezTo>
                <a:cubicBezTo>
                  <a:pt x="186" y="93"/>
                  <a:pt x="124" y="93"/>
                  <a:pt x="82" y="83"/>
                </a:cubicBezTo>
                <a:cubicBezTo>
                  <a:pt x="72" y="83"/>
                  <a:pt x="62" y="73"/>
                  <a:pt x="51" y="73"/>
                </a:cubicBezTo>
                <a:lnTo>
                  <a:pt x="51" y="114"/>
                </a:lnTo>
                <a:close/>
                <a:moveTo>
                  <a:pt x="465" y="125"/>
                </a:moveTo>
                <a:lnTo>
                  <a:pt x="465" y="125"/>
                </a:lnTo>
                <a:close/>
                <a:moveTo>
                  <a:pt x="51" y="21"/>
                </a:moveTo>
                <a:lnTo>
                  <a:pt x="51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367">
            <a:extLst>
              <a:ext uri="{FF2B5EF4-FFF2-40B4-BE49-F238E27FC236}">
                <a16:creationId xmlns:a16="http://schemas.microsoft.com/office/drawing/2014/main" id="{38814FDD-1687-EC4B-9983-53F254D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809" y="8556731"/>
            <a:ext cx="603495" cy="603495"/>
          </a:xfrm>
          <a:custGeom>
            <a:avLst/>
            <a:gdLst>
              <a:gd name="T0" fmla="*/ 330 w 662"/>
              <a:gd name="T1" fmla="*/ 661 h 662"/>
              <a:gd name="T2" fmla="*/ 330 w 662"/>
              <a:gd name="T3" fmla="*/ 661 h 662"/>
              <a:gd name="T4" fmla="*/ 103 w 662"/>
              <a:gd name="T5" fmla="*/ 568 h 662"/>
              <a:gd name="T6" fmla="*/ 0 w 662"/>
              <a:gd name="T7" fmla="*/ 331 h 662"/>
              <a:gd name="T8" fmla="*/ 103 w 662"/>
              <a:gd name="T9" fmla="*/ 103 h 662"/>
              <a:gd name="T10" fmla="*/ 330 w 662"/>
              <a:gd name="T11" fmla="*/ 0 h 662"/>
              <a:gd name="T12" fmla="*/ 568 w 662"/>
              <a:gd name="T13" fmla="*/ 103 h 662"/>
              <a:gd name="T14" fmla="*/ 661 w 662"/>
              <a:gd name="T15" fmla="*/ 331 h 662"/>
              <a:gd name="T16" fmla="*/ 568 w 662"/>
              <a:gd name="T17" fmla="*/ 568 h 662"/>
              <a:gd name="T18" fmla="*/ 330 w 662"/>
              <a:gd name="T19" fmla="*/ 661 h 662"/>
              <a:gd name="T20" fmla="*/ 330 w 662"/>
              <a:gd name="T21" fmla="*/ 41 h 662"/>
              <a:gd name="T22" fmla="*/ 330 w 662"/>
              <a:gd name="T23" fmla="*/ 41 h 662"/>
              <a:gd name="T24" fmla="*/ 41 w 662"/>
              <a:gd name="T25" fmla="*/ 331 h 662"/>
              <a:gd name="T26" fmla="*/ 330 w 662"/>
              <a:gd name="T27" fmla="*/ 620 h 662"/>
              <a:gd name="T28" fmla="*/ 620 w 662"/>
              <a:gd name="T29" fmla="*/ 331 h 662"/>
              <a:gd name="T30" fmla="*/ 330 w 662"/>
              <a:gd name="T3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2" h="662">
                <a:moveTo>
                  <a:pt x="330" y="661"/>
                </a:moveTo>
                <a:lnTo>
                  <a:pt x="330" y="661"/>
                </a:lnTo>
                <a:cubicBezTo>
                  <a:pt x="248" y="661"/>
                  <a:pt x="165" y="630"/>
                  <a:pt x="103" y="568"/>
                </a:cubicBezTo>
                <a:cubicBezTo>
                  <a:pt x="41" y="506"/>
                  <a:pt x="0" y="424"/>
                  <a:pt x="0" y="331"/>
                </a:cubicBezTo>
                <a:cubicBezTo>
                  <a:pt x="0" y="248"/>
                  <a:pt x="41" y="165"/>
                  <a:pt x="103" y="103"/>
                </a:cubicBezTo>
                <a:cubicBezTo>
                  <a:pt x="165" y="41"/>
                  <a:pt x="248" y="0"/>
                  <a:pt x="330" y="0"/>
                </a:cubicBezTo>
                <a:cubicBezTo>
                  <a:pt x="424" y="0"/>
                  <a:pt x="506" y="41"/>
                  <a:pt x="568" y="103"/>
                </a:cubicBezTo>
                <a:cubicBezTo>
                  <a:pt x="630" y="165"/>
                  <a:pt x="661" y="248"/>
                  <a:pt x="661" y="331"/>
                </a:cubicBezTo>
                <a:cubicBezTo>
                  <a:pt x="661" y="424"/>
                  <a:pt x="630" y="506"/>
                  <a:pt x="568" y="568"/>
                </a:cubicBezTo>
                <a:cubicBezTo>
                  <a:pt x="506" y="630"/>
                  <a:pt x="424" y="661"/>
                  <a:pt x="330" y="661"/>
                </a:cubicBezTo>
                <a:close/>
                <a:moveTo>
                  <a:pt x="330" y="41"/>
                </a:moveTo>
                <a:lnTo>
                  <a:pt x="330" y="41"/>
                </a:lnTo>
                <a:cubicBezTo>
                  <a:pt x="176" y="41"/>
                  <a:pt x="41" y="175"/>
                  <a:pt x="41" y="331"/>
                </a:cubicBezTo>
                <a:cubicBezTo>
                  <a:pt x="41" y="496"/>
                  <a:pt x="176" y="620"/>
                  <a:pt x="330" y="620"/>
                </a:cubicBezTo>
                <a:cubicBezTo>
                  <a:pt x="496" y="620"/>
                  <a:pt x="620" y="496"/>
                  <a:pt x="620" y="331"/>
                </a:cubicBezTo>
                <a:cubicBezTo>
                  <a:pt x="620" y="175"/>
                  <a:pt x="496" y="41"/>
                  <a:pt x="33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368">
            <a:extLst>
              <a:ext uri="{FF2B5EF4-FFF2-40B4-BE49-F238E27FC236}">
                <a16:creationId xmlns:a16="http://schemas.microsoft.com/office/drawing/2014/main" id="{F4BC439F-9F7B-8441-AA4E-AB5A0A79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228" y="8633175"/>
            <a:ext cx="462681" cy="462678"/>
          </a:xfrm>
          <a:custGeom>
            <a:avLst/>
            <a:gdLst>
              <a:gd name="T0" fmla="*/ 248 w 508"/>
              <a:gd name="T1" fmla="*/ 507 h 508"/>
              <a:gd name="T2" fmla="*/ 248 w 508"/>
              <a:gd name="T3" fmla="*/ 507 h 508"/>
              <a:gd name="T4" fmla="*/ 0 w 508"/>
              <a:gd name="T5" fmla="*/ 249 h 508"/>
              <a:gd name="T6" fmla="*/ 248 w 508"/>
              <a:gd name="T7" fmla="*/ 0 h 508"/>
              <a:gd name="T8" fmla="*/ 507 w 508"/>
              <a:gd name="T9" fmla="*/ 249 h 508"/>
              <a:gd name="T10" fmla="*/ 248 w 508"/>
              <a:gd name="T11" fmla="*/ 507 h 508"/>
              <a:gd name="T12" fmla="*/ 248 w 508"/>
              <a:gd name="T13" fmla="*/ 42 h 508"/>
              <a:gd name="T14" fmla="*/ 248 w 508"/>
              <a:gd name="T15" fmla="*/ 42 h 508"/>
              <a:gd name="T16" fmla="*/ 42 w 508"/>
              <a:gd name="T17" fmla="*/ 249 h 508"/>
              <a:gd name="T18" fmla="*/ 248 w 508"/>
              <a:gd name="T19" fmla="*/ 466 h 508"/>
              <a:gd name="T20" fmla="*/ 466 w 508"/>
              <a:gd name="T21" fmla="*/ 249 h 508"/>
              <a:gd name="T22" fmla="*/ 248 w 508"/>
              <a:gd name="T23" fmla="*/ 4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" h="508">
                <a:moveTo>
                  <a:pt x="248" y="507"/>
                </a:moveTo>
                <a:lnTo>
                  <a:pt x="248" y="507"/>
                </a:lnTo>
                <a:cubicBezTo>
                  <a:pt x="114" y="507"/>
                  <a:pt x="0" y="393"/>
                  <a:pt x="0" y="249"/>
                </a:cubicBezTo>
                <a:cubicBezTo>
                  <a:pt x="0" y="114"/>
                  <a:pt x="114" y="0"/>
                  <a:pt x="248" y="0"/>
                </a:cubicBezTo>
                <a:cubicBezTo>
                  <a:pt x="393" y="0"/>
                  <a:pt x="507" y="114"/>
                  <a:pt x="507" y="249"/>
                </a:cubicBezTo>
                <a:cubicBezTo>
                  <a:pt x="507" y="393"/>
                  <a:pt x="393" y="507"/>
                  <a:pt x="248" y="507"/>
                </a:cubicBezTo>
                <a:close/>
                <a:moveTo>
                  <a:pt x="248" y="42"/>
                </a:moveTo>
                <a:lnTo>
                  <a:pt x="248" y="42"/>
                </a:lnTo>
                <a:cubicBezTo>
                  <a:pt x="135" y="42"/>
                  <a:pt x="42" y="135"/>
                  <a:pt x="42" y="249"/>
                </a:cubicBezTo>
                <a:cubicBezTo>
                  <a:pt x="42" y="373"/>
                  <a:pt x="135" y="466"/>
                  <a:pt x="248" y="466"/>
                </a:cubicBezTo>
                <a:cubicBezTo>
                  <a:pt x="362" y="466"/>
                  <a:pt x="466" y="373"/>
                  <a:pt x="466" y="249"/>
                </a:cubicBezTo>
                <a:cubicBezTo>
                  <a:pt x="466" y="135"/>
                  <a:pt x="362" y="42"/>
                  <a:pt x="24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369">
            <a:extLst>
              <a:ext uri="{FF2B5EF4-FFF2-40B4-BE49-F238E27FC236}">
                <a16:creationId xmlns:a16="http://schemas.microsoft.com/office/drawing/2014/main" id="{4D8387F2-77E8-004F-9063-D5A1FC63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160" y="8745828"/>
            <a:ext cx="132770" cy="225305"/>
          </a:xfrm>
          <a:custGeom>
            <a:avLst/>
            <a:gdLst>
              <a:gd name="T0" fmla="*/ 72 w 146"/>
              <a:gd name="T1" fmla="*/ 248 h 249"/>
              <a:gd name="T2" fmla="*/ 72 w 146"/>
              <a:gd name="T3" fmla="*/ 248 h 249"/>
              <a:gd name="T4" fmla="*/ 10 w 146"/>
              <a:gd name="T5" fmla="*/ 237 h 249"/>
              <a:gd name="T6" fmla="*/ 0 w 146"/>
              <a:gd name="T7" fmla="*/ 217 h 249"/>
              <a:gd name="T8" fmla="*/ 21 w 146"/>
              <a:gd name="T9" fmla="*/ 206 h 249"/>
              <a:gd name="T10" fmla="*/ 103 w 146"/>
              <a:gd name="T11" fmla="*/ 206 h 249"/>
              <a:gd name="T12" fmla="*/ 114 w 146"/>
              <a:gd name="T13" fmla="*/ 175 h 249"/>
              <a:gd name="T14" fmla="*/ 62 w 146"/>
              <a:gd name="T15" fmla="*/ 144 h 249"/>
              <a:gd name="T16" fmla="*/ 21 w 146"/>
              <a:gd name="T17" fmla="*/ 113 h 249"/>
              <a:gd name="T18" fmla="*/ 0 w 146"/>
              <a:gd name="T19" fmla="*/ 72 h 249"/>
              <a:gd name="T20" fmla="*/ 31 w 146"/>
              <a:gd name="T21" fmla="*/ 20 h 249"/>
              <a:gd name="T22" fmla="*/ 135 w 146"/>
              <a:gd name="T23" fmla="*/ 20 h 249"/>
              <a:gd name="T24" fmla="*/ 145 w 146"/>
              <a:gd name="T25" fmla="*/ 41 h 249"/>
              <a:gd name="T26" fmla="*/ 124 w 146"/>
              <a:gd name="T27" fmla="*/ 41 h 249"/>
              <a:gd name="T28" fmla="*/ 42 w 146"/>
              <a:gd name="T29" fmla="*/ 41 h 249"/>
              <a:gd name="T30" fmla="*/ 31 w 146"/>
              <a:gd name="T31" fmla="*/ 72 h 249"/>
              <a:gd name="T32" fmla="*/ 83 w 146"/>
              <a:gd name="T33" fmla="*/ 113 h 249"/>
              <a:gd name="T34" fmla="*/ 124 w 146"/>
              <a:gd name="T35" fmla="*/ 134 h 249"/>
              <a:gd name="T36" fmla="*/ 145 w 146"/>
              <a:gd name="T37" fmla="*/ 175 h 249"/>
              <a:gd name="T38" fmla="*/ 124 w 146"/>
              <a:gd name="T39" fmla="*/ 237 h 249"/>
              <a:gd name="T40" fmla="*/ 72 w 146"/>
              <a:gd name="T41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6" h="249">
                <a:moveTo>
                  <a:pt x="72" y="248"/>
                </a:moveTo>
                <a:lnTo>
                  <a:pt x="72" y="248"/>
                </a:lnTo>
                <a:cubicBezTo>
                  <a:pt x="52" y="248"/>
                  <a:pt x="31" y="248"/>
                  <a:pt x="10" y="237"/>
                </a:cubicBezTo>
                <a:cubicBezTo>
                  <a:pt x="0" y="227"/>
                  <a:pt x="0" y="227"/>
                  <a:pt x="0" y="217"/>
                </a:cubicBezTo>
                <a:cubicBezTo>
                  <a:pt x="0" y="206"/>
                  <a:pt x="10" y="206"/>
                  <a:pt x="21" y="206"/>
                </a:cubicBezTo>
                <a:cubicBezTo>
                  <a:pt x="52" y="217"/>
                  <a:pt x="83" y="217"/>
                  <a:pt x="103" y="206"/>
                </a:cubicBezTo>
                <a:cubicBezTo>
                  <a:pt x="114" y="206"/>
                  <a:pt x="114" y="196"/>
                  <a:pt x="114" y="175"/>
                </a:cubicBezTo>
                <a:cubicBezTo>
                  <a:pt x="114" y="165"/>
                  <a:pt x="93" y="155"/>
                  <a:pt x="62" y="144"/>
                </a:cubicBezTo>
                <a:cubicBezTo>
                  <a:pt x="52" y="134"/>
                  <a:pt x="42" y="124"/>
                  <a:pt x="21" y="113"/>
                </a:cubicBezTo>
                <a:cubicBezTo>
                  <a:pt x="10" y="103"/>
                  <a:pt x="0" y="92"/>
                  <a:pt x="0" y="72"/>
                </a:cubicBezTo>
                <a:cubicBezTo>
                  <a:pt x="0" y="51"/>
                  <a:pt x="10" y="31"/>
                  <a:pt x="31" y="20"/>
                </a:cubicBezTo>
                <a:cubicBezTo>
                  <a:pt x="52" y="0"/>
                  <a:pt x="103" y="0"/>
                  <a:pt x="135" y="20"/>
                </a:cubicBezTo>
                <a:cubicBezTo>
                  <a:pt x="145" y="20"/>
                  <a:pt x="145" y="31"/>
                  <a:pt x="145" y="41"/>
                </a:cubicBezTo>
                <a:cubicBezTo>
                  <a:pt x="145" y="41"/>
                  <a:pt x="135" y="51"/>
                  <a:pt x="124" y="41"/>
                </a:cubicBezTo>
                <a:cubicBezTo>
                  <a:pt x="93" y="31"/>
                  <a:pt x="62" y="31"/>
                  <a:pt x="42" y="41"/>
                </a:cubicBezTo>
                <a:cubicBezTo>
                  <a:pt x="31" y="51"/>
                  <a:pt x="31" y="62"/>
                  <a:pt x="31" y="72"/>
                </a:cubicBezTo>
                <a:cubicBezTo>
                  <a:pt x="31" y="82"/>
                  <a:pt x="62" y="103"/>
                  <a:pt x="83" y="113"/>
                </a:cubicBezTo>
                <a:cubicBezTo>
                  <a:pt x="93" y="124"/>
                  <a:pt x="114" y="124"/>
                  <a:pt x="124" y="134"/>
                </a:cubicBezTo>
                <a:cubicBezTo>
                  <a:pt x="145" y="155"/>
                  <a:pt x="145" y="165"/>
                  <a:pt x="145" y="175"/>
                </a:cubicBezTo>
                <a:cubicBezTo>
                  <a:pt x="145" y="206"/>
                  <a:pt x="135" y="217"/>
                  <a:pt x="124" y="237"/>
                </a:cubicBezTo>
                <a:cubicBezTo>
                  <a:pt x="103" y="248"/>
                  <a:pt x="83" y="248"/>
                  <a:pt x="72" y="2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70">
            <a:extLst>
              <a:ext uri="{FF2B5EF4-FFF2-40B4-BE49-F238E27FC236}">
                <a16:creationId xmlns:a16="http://schemas.microsoft.com/office/drawing/2014/main" id="{67EEAA9C-8382-F248-A8C4-D6C68222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86" y="8697548"/>
            <a:ext cx="28164" cy="48280"/>
          </a:xfrm>
          <a:custGeom>
            <a:avLst/>
            <a:gdLst>
              <a:gd name="T0" fmla="*/ 10 w 32"/>
              <a:gd name="T1" fmla="*/ 52 h 53"/>
              <a:gd name="T2" fmla="*/ 10 w 32"/>
              <a:gd name="T3" fmla="*/ 52 h 53"/>
              <a:gd name="T4" fmla="*/ 0 w 32"/>
              <a:gd name="T5" fmla="*/ 31 h 53"/>
              <a:gd name="T6" fmla="*/ 0 w 32"/>
              <a:gd name="T7" fmla="*/ 10 h 53"/>
              <a:gd name="T8" fmla="*/ 10 w 32"/>
              <a:gd name="T9" fmla="*/ 0 h 53"/>
              <a:gd name="T10" fmla="*/ 31 w 32"/>
              <a:gd name="T11" fmla="*/ 10 h 53"/>
              <a:gd name="T12" fmla="*/ 31 w 32"/>
              <a:gd name="T13" fmla="*/ 31 h 53"/>
              <a:gd name="T14" fmla="*/ 10 w 3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3">
                <a:moveTo>
                  <a:pt x="10" y="52"/>
                </a:moveTo>
                <a:lnTo>
                  <a:pt x="10" y="52"/>
                </a:lnTo>
                <a:cubicBezTo>
                  <a:pt x="0" y="52"/>
                  <a:pt x="0" y="41"/>
                  <a:pt x="0" y="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21" y="0"/>
                  <a:pt x="31" y="0"/>
                  <a:pt x="31" y="10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1"/>
                  <a:pt x="21" y="52"/>
                  <a:pt x="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71">
            <a:extLst>
              <a:ext uri="{FF2B5EF4-FFF2-40B4-BE49-F238E27FC236}">
                <a16:creationId xmlns:a16="http://schemas.microsoft.com/office/drawing/2014/main" id="{AF7037A0-7A2D-CF42-B022-9C29C4F4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86" y="8983201"/>
            <a:ext cx="28164" cy="48280"/>
          </a:xfrm>
          <a:custGeom>
            <a:avLst/>
            <a:gdLst>
              <a:gd name="T0" fmla="*/ 10 w 32"/>
              <a:gd name="T1" fmla="*/ 52 h 53"/>
              <a:gd name="T2" fmla="*/ 10 w 32"/>
              <a:gd name="T3" fmla="*/ 52 h 53"/>
              <a:gd name="T4" fmla="*/ 0 w 32"/>
              <a:gd name="T5" fmla="*/ 31 h 53"/>
              <a:gd name="T6" fmla="*/ 0 w 32"/>
              <a:gd name="T7" fmla="*/ 10 h 53"/>
              <a:gd name="T8" fmla="*/ 10 w 32"/>
              <a:gd name="T9" fmla="*/ 0 h 53"/>
              <a:gd name="T10" fmla="*/ 31 w 32"/>
              <a:gd name="T11" fmla="*/ 10 h 53"/>
              <a:gd name="T12" fmla="*/ 31 w 32"/>
              <a:gd name="T13" fmla="*/ 31 h 53"/>
              <a:gd name="T14" fmla="*/ 10 w 3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3">
                <a:moveTo>
                  <a:pt x="10" y="52"/>
                </a:moveTo>
                <a:lnTo>
                  <a:pt x="10" y="52"/>
                </a:lnTo>
                <a:cubicBezTo>
                  <a:pt x="0" y="52"/>
                  <a:pt x="0" y="41"/>
                  <a:pt x="0" y="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21" y="0"/>
                  <a:pt x="31" y="0"/>
                  <a:pt x="31" y="10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1"/>
                  <a:pt x="21" y="52"/>
                  <a:pt x="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5" name="Group 38">
            <a:extLst>
              <a:ext uri="{FF2B5EF4-FFF2-40B4-BE49-F238E27FC236}">
                <a16:creationId xmlns:a16="http://schemas.microsoft.com/office/drawing/2014/main" id="{7C44FC59-0564-354C-B7BF-DB9D4A0CE419}"/>
              </a:ext>
            </a:extLst>
          </p:cNvPr>
          <p:cNvGrpSpPr/>
          <p:nvPr/>
        </p:nvGrpSpPr>
        <p:grpSpPr>
          <a:xfrm>
            <a:off x="7800759" y="8339852"/>
            <a:ext cx="2621158" cy="980927"/>
            <a:chOff x="5999600" y="11104223"/>
            <a:chExt cx="2621158" cy="980927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ED4067CA-596B-9542-93C0-67C2505009C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35EE088C-6A95-604C-B483-E7113022360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8" name="Freeform 372">
            <a:extLst>
              <a:ext uri="{FF2B5EF4-FFF2-40B4-BE49-F238E27FC236}">
                <a16:creationId xmlns:a16="http://schemas.microsoft.com/office/drawing/2014/main" id="{AB73FD35-E23D-434A-A783-500FCCA8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705" y="8732734"/>
            <a:ext cx="253467" cy="905243"/>
          </a:xfrm>
          <a:custGeom>
            <a:avLst/>
            <a:gdLst>
              <a:gd name="T0" fmla="*/ 21 w 280"/>
              <a:gd name="T1" fmla="*/ 992 h 993"/>
              <a:gd name="T2" fmla="*/ 21 w 280"/>
              <a:gd name="T3" fmla="*/ 992 h 993"/>
              <a:gd name="T4" fmla="*/ 10 w 280"/>
              <a:gd name="T5" fmla="*/ 982 h 993"/>
              <a:gd name="T6" fmla="*/ 0 w 280"/>
              <a:gd name="T7" fmla="*/ 961 h 993"/>
              <a:gd name="T8" fmla="*/ 0 w 280"/>
              <a:gd name="T9" fmla="*/ 21 h 993"/>
              <a:gd name="T10" fmla="*/ 21 w 280"/>
              <a:gd name="T11" fmla="*/ 0 h 993"/>
              <a:gd name="T12" fmla="*/ 41 w 280"/>
              <a:gd name="T13" fmla="*/ 21 h 993"/>
              <a:gd name="T14" fmla="*/ 41 w 280"/>
              <a:gd name="T15" fmla="*/ 910 h 993"/>
              <a:gd name="T16" fmla="*/ 238 w 280"/>
              <a:gd name="T17" fmla="*/ 713 h 993"/>
              <a:gd name="T18" fmla="*/ 269 w 280"/>
              <a:gd name="T19" fmla="*/ 713 h 993"/>
              <a:gd name="T20" fmla="*/ 269 w 280"/>
              <a:gd name="T21" fmla="*/ 744 h 993"/>
              <a:gd name="T22" fmla="*/ 31 w 280"/>
              <a:gd name="T23" fmla="*/ 982 h 993"/>
              <a:gd name="T24" fmla="*/ 21 w 280"/>
              <a:gd name="T25" fmla="*/ 99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993">
                <a:moveTo>
                  <a:pt x="21" y="992"/>
                </a:moveTo>
                <a:lnTo>
                  <a:pt x="21" y="992"/>
                </a:lnTo>
                <a:cubicBezTo>
                  <a:pt x="10" y="992"/>
                  <a:pt x="10" y="982"/>
                  <a:pt x="10" y="982"/>
                </a:cubicBezTo>
                <a:cubicBezTo>
                  <a:pt x="0" y="982"/>
                  <a:pt x="0" y="972"/>
                  <a:pt x="0" y="96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910"/>
                  <a:pt x="41" y="910"/>
                  <a:pt x="41" y="910"/>
                </a:cubicBezTo>
                <a:cubicBezTo>
                  <a:pt x="238" y="713"/>
                  <a:pt x="238" y="713"/>
                  <a:pt x="238" y="713"/>
                </a:cubicBezTo>
                <a:cubicBezTo>
                  <a:pt x="248" y="703"/>
                  <a:pt x="258" y="703"/>
                  <a:pt x="269" y="713"/>
                </a:cubicBezTo>
                <a:cubicBezTo>
                  <a:pt x="279" y="724"/>
                  <a:pt x="279" y="734"/>
                  <a:pt x="269" y="744"/>
                </a:cubicBezTo>
                <a:cubicBezTo>
                  <a:pt x="31" y="982"/>
                  <a:pt x="31" y="982"/>
                  <a:pt x="31" y="982"/>
                </a:cubicBezTo>
                <a:lnTo>
                  <a:pt x="21" y="9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73">
            <a:extLst>
              <a:ext uri="{FF2B5EF4-FFF2-40B4-BE49-F238E27FC236}">
                <a16:creationId xmlns:a16="http://schemas.microsoft.com/office/drawing/2014/main" id="{72F369C4-88DD-9147-84DB-3AA5D76A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497" y="8760899"/>
            <a:ext cx="559240" cy="547169"/>
          </a:xfrm>
          <a:custGeom>
            <a:avLst/>
            <a:gdLst>
              <a:gd name="T0" fmla="*/ 600 w 611"/>
              <a:gd name="T1" fmla="*/ 10 h 601"/>
              <a:gd name="T2" fmla="*/ 590 w 611"/>
              <a:gd name="T3" fmla="*/ 0 h 601"/>
              <a:gd name="T4" fmla="*/ 279 w 611"/>
              <a:gd name="T5" fmla="*/ 196 h 601"/>
              <a:gd name="T6" fmla="*/ 114 w 611"/>
              <a:gd name="T7" fmla="*/ 279 h 601"/>
              <a:gd name="T8" fmla="*/ 62 w 611"/>
              <a:gd name="T9" fmla="*/ 331 h 601"/>
              <a:gd name="T10" fmla="*/ 62 w 611"/>
              <a:gd name="T11" fmla="*/ 352 h 601"/>
              <a:gd name="T12" fmla="*/ 176 w 611"/>
              <a:gd name="T13" fmla="*/ 341 h 601"/>
              <a:gd name="T14" fmla="*/ 186 w 611"/>
              <a:gd name="T15" fmla="*/ 362 h 601"/>
              <a:gd name="T16" fmla="*/ 135 w 611"/>
              <a:gd name="T17" fmla="*/ 382 h 601"/>
              <a:gd name="T18" fmla="*/ 41 w 611"/>
              <a:gd name="T19" fmla="*/ 486 h 601"/>
              <a:gd name="T20" fmla="*/ 52 w 611"/>
              <a:gd name="T21" fmla="*/ 600 h 601"/>
              <a:gd name="T22" fmla="*/ 217 w 611"/>
              <a:gd name="T23" fmla="*/ 506 h 601"/>
              <a:gd name="T24" fmla="*/ 238 w 611"/>
              <a:gd name="T25" fmla="*/ 434 h 601"/>
              <a:gd name="T26" fmla="*/ 259 w 611"/>
              <a:gd name="T27" fmla="*/ 424 h 601"/>
              <a:gd name="T28" fmla="*/ 259 w 611"/>
              <a:gd name="T29" fmla="*/ 538 h 601"/>
              <a:gd name="T30" fmla="*/ 269 w 611"/>
              <a:gd name="T31" fmla="*/ 558 h 601"/>
              <a:gd name="T32" fmla="*/ 331 w 611"/>
              <a:gd name="T33" fmla="*/ 496 h 601"/>
              <a:gd name="T34" fmla="*/ 383 w 611"/>
              <a:gd name="T35" fmla="*/ 362 h 601"/>
              <a:gd name="T36" fmla="*/ 610 w 611"/>
              <a:gd name="T37" fmla="*/ 31 h 601"/>
              <a:gd name="T38" fmla="*/ 600 w 611"/>
              <a:gd name="T39" fmla="*/ 10 h 601"/>
              <a:gd name="T40" fmla="*/ 176 w 611"/>
              <a:gd name="T41" fmla="*/ 310 h 601"/>
              <a:gd name="T42" fmla="*/ 135 w 611"/>
              <a:gd name="T43" fmla="*/ 300 h 601"/>
              <a:gd name="T44" fmla="*/ 176 w 611"/>
              <a:gd name="T45" fmla="*/ 310 h 601"/>
              <a:gd name="T46" fmla="*/ 197 w 611"/>
              <a:gd name="T47" fmla="*/ 465 h 601"/>
              <a:gd name="T48" fmla="*/ 114 w 611"/>
              <a:gd name="T49" fmla="*/ 527 h 601"/>
              <a:gd name="T50" fmla="*/ 83 w 611"/>
              <a:gd name="T51" fmla="*/ 496 h 601"/>
              <a:gd name="T52" fmla="*/ 145 w 611"/>
              <a:gd name="T53" fmla="*/ 413 h 601"/>
              <a:gd name="T54" fmla="*/ 176 w 611"/>
              <a:gd name="T55" fmla="*/ 413 h 601"/>
              <a:gd name="T56" fmla="*/ 165 w 611"/>
              <a:gd name="T57" fmla="*/ 445 h 601"/>
              <a:gd name="T58" fmla="*/ 197 w 611"/>
              <a:gd name="T59" fmla="*/ 434 h 601"/>
              <a:gd name="T60" fmla="*/ 310 w 611"/>
              <a:gd name="T61" fmla="*/ 486 h 601"/>
              <a:gd name="T62" fmla="*/ 290 w 611"/>
              <a:gd name="T63" fmla="*/ 506 h 601"/>
              <a:gd name="T64" fmla="*/ 341 w 611"/>
              <a:gd name="T65" fmla="*/ 393 h 601"/>
              <a:gd name="T66" fmla="*/ 383 w 611"/>
              <a:gd name="T67" fmla="*/ 321 h 601"/>
              <a:gd name="T68" fmla="*/ 279 w 611"/>
              <a:gd name="T69" fmla="*/ 403 h 601"/>
              <a:gd name="T70" fmla="*/ 321 w 611"/>
              <a:gd name="T71" fmla="*/ 310 h 601"/>
              <a:gd name="T72" fmla="*/ 300 w 611"/>
              <a:gd name="T73" fmla="*/ 289 h 601"/>
              <a:gd name="T74" fmla="*/ 207 w 611"/>
              <a:gd name="T75" fmla="*/ 331 h 601"/>
              <a:gd name="T76" fmla="*/ 569 w 611"/>
              <a:gd name="T77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1" h="601">
                <a:moveTo>
                  <a:pt x="600" y="10"/>
                </a:moveTo>
                <a:lnTo>
                  <a:pt x="600" y="10"/>
                </a:lnTo>
                <a:lnTo>
                  <a:pt x="600" y="10"/>
                </a:lnTo>
                <a:cubicBezTo>
                  <a:pt x="600" y="0"/>
                  <a:pt x="590" y="0"/>
                  <a:pt x="590" y="0"/>
                </a:cubicBezTo>
                <a:cubicBezTo>
                  <a:pt x="569" y="10"/>
                  <a:pt x="569" y="10"/>
                  <a:pt x="569" y="10"/>
                </a:cubicBezTo>
                <a:cubicBezTo>
                  <a:pt x="445" y="52"/>
                  <a:pt x="352" y="114"/>
                  <a:pt x="279" y="196"/>
                </a:cubicBezTo>
                <a:cubicBezTo>
                  <a:pt x="248" y="228"/>
                  <a:pt x="248" y="228"/>
                  <a:pt x="248" y="228"/>
                </a:cubicBezTo>
                <a:cubicBezTo>
                  <a:pt x="114" y="279"/>
                  <a:pt x="114" y="279"/>
                  <a:pt x="114" y="279"/>
                </a:cubicBezTo>
                <a:lnTo>
                  <a:pt x="114" y="279"/>
                </a:lnTo>
                <a:cubicBezTo>
                  <a:pt x="62" y="331"/>
                  <a:pt x="62" y="331"/>
                  <a:pt x="62" y="331"/>
                </a:cubicBezTo>
                <a:cubicBezTo>
                  <a:pt x="62" y="331"/>
                  <a:pt x="52" y="341"/>
                  <a:pt x="62" y="341"/>
                </a:cubicBezTo>
                <a:cubicBezTo>
                  <a:pt x="62" y="352"/>
                  <a:pt x="62" y="352"/>
                  <a:pt x="62" y="352"/>
                </a:cubicBezTo>
                <a:lnTo>
                  <a:pt x="73" y="352"/>
                </a:lnTo>
                <a:cubicBezTo>
                  <a:pt x="176" y="341"/>
                  <a:pt x="176" y="341"/>
                  <a:pt x="176" y="341"/>
                </a:cubicBezTo>
                <a:cubicBezTo>
                  <a:pt x="197" y="352"/>
                  <a:pt x="197" y="352"/>
                  <a:pt x="197" y="352"/>
                </a:cubicBezTo>
                <a:cubicBezTo>
                  <a:pt x="186" y="362"/>
                  <a:pt x="186" y="362"/>
                  <a:pt x="186" y="362"/>
                </a:cubicBezTo>
                <a:cubicBezTo>
                  <a:pt x="176" y="362"/>
                  <a:pt x="176" y="372"/>
                  <a:pt x="176" y="372"/>
                </a:cubicBezTo>
                <a:cubicBezTo>
                  <a:pt x="165" y="372"/>
                  <a:pt x="145" y="372"/>
                  <a:pt x="135" y="382"/>
                </a:cubicBezTo>
                <a:cubicBezTo>
                  <a:pt x="124" y="382"/>
                  <a:pt x="114" y="393"/>
                  <a:pt x="104" y="393"/>
                </a:cubicBezTo>
                <a:cubicBezTo>
                  <a:pt x="93" y="413"/>
                  <a:pt x="62" y="445"/>
                  <a:pt x="41" y="486"/>
                </a:cubicBezTo>
                <a:cubicBezTo>
                  <a:pt x="11" y="538"/>
                  <a:pt x="0" y="569"/>
                  <a:pt x="21" y="589"/>
                </a:cubicBezTo>
                <a:cubicBezTo>
                  <a:pt x="31" y="600"/>
                  <a:pt x="41" y="600"/>
                  <a:pt x="52" y="600"/>
                </a:cubicBezTo>
                <a:cubicBezTo>
                  <a:pt x="73" y="600"/>
                  <a:pt x="93" y="589"/>
                  <a:pt x="135" y="569"/>
                </a:cubicBezTo>
                <a:cubicBezTo>
                  <a:pt x="165" y="548"/>
                  <a:pt x="207" y="517"/>
                  <a:pt x="217" y="506"/>
                </a:cubicBezTo>
                <a:cubicBezTo>
                  <a:pt x="228" y="496"/>
                  <a:pt x="228" y="486"/>
                  <a:pt x="238" y="476"/>
                </a:cubicBezTo>
                <a:cubicBezTo>
                  <a:pt x="238" y="465"/>
                  <a:pt x="238" y="445"/>
                  <a:pt x="238" y="434"/>
                </a:cubicBezTo>
                <a:lnTo>
                  <a:pt x="248" y="434"/>
                </a:lnTo>
                <a:cubicBezTo>
                  <a:pt x="259" y="424"/>
                  <a:pt x="259" y="424"/>
                  <a:pt x="259" y="424"/>
                </a:cubicBezTo>
                <a:cubicBezTo>
                  <a:pt x="269" y="434"/>
                  <a:pt x="269" y="434"/>
                  <a:pt x="269" y="434"/>
                </a:cubicBezTo>
                <a:cubicBezTo>
                  <a:pt x="259" y="538"/>
                  <a:pt x="259" y="538"/>
                  <a:pt x="259" y="538"/>
                </a:cubicBezTo>
                <a:cubicBezTo>
                  <a:pt x="259" y="548"/>
                  <a:pt x="259" y="548"/>
                  <a:pt x="269" y="548"/>
                </a:cubicBezTo>
                <a:lnTo>
                  <a:pt x="269" y="558"/>
                </a:lnTo>
                <a:cubicBezTo>
                  <a:pt x="269" y="558"/>
                  <a:pt x="279" y="558"/>
                  <a:pt x="279" y="548"/>
                </a:cubicBezTo>
                <a:cubicBezTo>
                  <a:pt x="331" y="496"/>
                  <a:pt x="331" y="496"/>
                  <a:pt x="331" y="496"/>
                </a:cubicBezTo>
                <a:cubicBezTo>
                  <a:pt x="341" y="496"/>
                  <a:pt x="341" y="496"/>
                  <a:pt x="341" y="496"/>
                </a:cubicBezTo>
                <a:cubicBezTo>
                  <a:pt x="383" y="362"/>
                  <a:pt x="383" y="362"/>
                  <a:pt x="383" y="362"/>
                </a:cubicBezTo>
                <a:cubicBezTo>
                  <a:pt x="403" y="341"/>
                  <a:pt x="403" y="341"/>
                  <a:pt x="403" y="341"/>
                </a:cubicBezTo>
                <a:cubicBezTo>
                  <a:pt x="496" y="258"/>
                  <a:pt x="569" y="155"/>
                  <a:pt x="610" y="31"/>
                </a:cubicBezTo>
                <a:cubicBezTo>
                  <a:pt x="610" y="21"/>
                  <a:pt x="610" y="21"/>
                  <a:pt x="610" y="21"/>
                </a:cubicBezTo>
                <a:cubicBezTo>
                  <a:pt x="610" y="10"/>
                  <a:pt x="610" y="10"/>
                  <a:pt x="600" y="10"/>
                </a:cubicBezTo>
                <a:close/>
                <a:moveTo>
                  <a:pt x="176" y="310"/>
                </a:moveTo>
                <a:lnTo>
                  <a:pt x="176" y="310"/>
                </a:lnTo>
                <a:cubicBezTo>
                  <a:pt x="114" y="321"/>
                  <a:pt x="114" y="321"/>
                  <a:pt x="114" y="321"/>
                </a:cubicBezTo>
                <a:cubicBezTo>
                  <a:pt x="135" y="300"/>
                  <a:pt x="135" y="300"/>
                  <a:pt x="135" y="300"/>
                </a:cubicBezTo>
                <a:cubicBezTo>
                  <a:pt x="217" y="279"/>
                  <a:pt x="217" y="279"/>
                  <a:pt x="217" y="279"/>
                </a:cubicBezTo>
                <a:lnTo>
                  <a:pt x="176" y="310"/>
                </a:lnTo>
                <a:close/>
                <a:moveTo>
                  <a:pt x="197" y="465"/>
                </a:moveTo>
                <a:lnTo>
                  <a:pt x="197" y="465"/>
                </a:lnTo>
                <a:cubicBezTo>
                  <a:pt x="197" y="465"/>
                  <a:pt x="197" y="476"/>
                  <a:pt x="186" y="476"/>
                </a:cubicBezTo>
                <a:cubicBezTo>
                  <a:pt x="176" y="486"/>
                  <a:pt x="155" y="506"/>
                  <a:pt x="114" y="527"/>
                </a:cubicBezTo>
                <a:cubicBezTo>
                  <a:pt x="83" y="548"/>
                  <a:pt x="62" y="558"/>
                  <a:pt x="52" y="558"/>
                </a:cubicBezTo>
                <a:cubicBezTo>
                  <a:pt x="52" y="548"/>
                  <a:pt x="62" y="527"/>
                  <a:pt x="83" y="496"/>
                </a:cubicBezTo>
                <a:cubicBezTo>
                  <a:pt x="104" y="465"/>
                  <a:pt x="124" y="434"/>
                  <a:pt x="135" y="424"/>
                </a:cubicBezTo>
                <a:lnTo>
                  <a:pt x="145" y="413"/>
                </a:lnTo>
                <a:cubicBezTo>
                  <a:pt x="155" y="413"/>
                  <a:pt x="155" y="413"/>
                  <a:pt x="165" y="413"/>
                </a:cubicBezTo>
                <a:cubicBezTo>
                  <a:pt x="165" y="413"/>
                  <a:pt x="165" y="413"/>
                  <a:pt x="176" y="413"/>
                </a:cubicBezTo>
                <a:cubicBezTo>
                  <a:pt x="165" y="424"/>
                  <a:pt x="165" y="424"/>
                  <a:pt x="165" y="424"/>
                </a:cubicBezTo>
                <a:cubicBezTo>
                  <a:pt x="155" y="434"/>
                  <a:pt x="155" y="445"/>
                  <a:pt x="165" y="445"/>
                </a:cubicBezTo>
                <a:cubicBezTo>
                  <a:pt x="165" y="455"/>
                  <a:pt x="176" y="455"/>
                  <a:pt x="186" y="445"/>
                </a:cubicBezTo>
                <a:cubicBezTo>
                  <a:pt x="197" y="434"/>
                  <a:pt x="197" y="434"/>
                  <a:pt x="197" y="434"/>
                </a:cubicBezTo>
                <a:cubicBezTo>
                  <a:pt x="197" y="445"/>
                  <a:pt x="197" y="455"/>
                  <a:pt x="197" y="465"/>
                </a:cubicBezTo>
                <a:close/>
                <a:moveTo>
                  <a:pt x="310" y="486"/>
                </a:moveTo>
                <a:lnTo>
                  <a:pt x="310" y="486"/>
                </a:lnTo>
                <a:cubicBezTo>
                  <a:pt x="290" y="506"/>
                  <a:pt x="290" y="506"/>
                  <a:pt x="290" y="506"/>
                </a:cubicBezTo>
                <a:cubicBezTo>
                  <a:pt x="300" y="424"/>
                  <a:pt x="300" y="424"/>
                  <a:pt x="300" y="424"/>
                </a:cubicBezTo>
                <a:cubicBezTo>
                  <a:pt x="341" y="393"/>
                  <a:pt x="341" y="393"/>
                  <a:pt x="341" y="393"/>
                </a:cubicBezTo>
                <a:lnTo>
                  <a:pt x="310" y="486"/>
                </a:lnTo>
                <a:close/>
                <a:moveTo>
                  <a:pt x="383" y="321"/>
                </a:moveTo>
                <a:lnTo>
                  <a:pt x="383" y="321"/>
                </a:lnTo>
                <a:cubicBezTo>
                  <a:pt x="279" y="403"/>
                  <a:pt x="279" y="403"/>
                  <a:pt x="279" y="403"/>
                </a:cubicBezTo>
                <a:cubicBezTo>
                  <a:pt x="259" y="372"/>
                  <a:pt x="259" y="372"/>
                  <a:pt x="259" y="372"/>
                </a:cubicBezTo>
                <a:cubicBezTo>
                  <a:pt x="321" y="310"/>
                  <a:pt x="321" y="310"/>
                  <a:pt x="321" y="310"/>
                </a:cubicBezTo>
                <a:cubicBezTo>
                  <a:pt x="331" y="300"/>
                  <a:pt x="331" y="300"/>
                  <a:pt x="321" y="289"/>
                </a:cubicBezTo>
                <a:cubicBezTo>
                  <a:pt x="321" y="279"/>
                  <a:pt x="310" y="279"/>
                  <a:pt x="300" y="289"/>
                </a:cubicBezTo>
                <a:cubicBezTo>
                  <a:pt x="238" y="352"/>
                  <a:pt x="238" y="352"/>
                  <a:pt x="238" y="352"/>
                </a:cubicBezTo>
                <a:cubicBezTo>
                  <a:pt x="207" y="331"/>
                  <a:pt x="207" y="331"/>
                  <a:pt x="207" y="331"/>
                </a:cubicBezTo>
                <a:cubicBezTo>
                  <a:pt x="300" y="217"/>
                  <a:pt x="300" y="217"/>
                  <a:pt x="300" y="217"/>
                </a:cubicBezTo>
                <a:cubicBezTo>
                  <a:pt x="372" y="134"/>
                  <a:pt x="455" y="72"/>
                  <a:pt x="569" y="41"/>
                </a:cubicBezTo>
                <a:cubicBezTo>
                  <a:pt x="538" y="155"/>
                  <a:pt x="476" y="248"/>
                  <a:pt x="383" y="3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74">
            <a:extLst>
              <a:ext uri="{FF2B5EF4-FFF2-40B4-BE49-F238E27FC236}">
                <a16:creationId xmlns:a16="http://schemas.microsoft.com/office/drawing/2014/main" id="{85F57661-E678-F946-8A32-8C9D45B9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687" y="8853433"/>
            <a:ext cx="84491" cy="84491"/>
          </a:xfrm>
          <a:custGeom>
            <a:avLst/>
            <a:gdLst>
              <a:gd name="T0" fmla="*/ 82 w 94"/>
              <a:gd name="T1" fmla="*/ 73 h 94"/>
              <a:gd name="T2" fmla="*/ 82 w 94"/>
              <a:gd name="T3" fmla="*/ 73 h 94"/>
              <a:gd name="T4" fmla="*/ 82 w 94"/>
              <a:gd name="T5" fmla="*/ 21 h 94"/>
              <a:gd name="T6" fmla="*/ 20 w 94"/>
              <a:gd name="T7" fmla="*/ 21 h 94"/>
              <a:gd name="T8" fmla="*/ 20 w 94"/>
              <a:gd name="T9" fmla="*/ 73 h 94"/>
              <a:gd name="T10" fmla="*/ 82 w 94"/>
              <a:gd name="T11" fmla="*/ 73 h 94"/>
              <a:gd name="T12" fmla="*/ 41 w 94"/>
              <a:gd name="T13" fmla="*/ 31 h 94"/>
              <a:gd name="T14" fmla="*/ 41 w 94"/>
              <a:gd name="T15" fmla="*/ 31 h 94"/>
              <a:gd name="T16" fmla="*/ 62 w 94"/>
              <a:gd name="T17" fmla="*/ 31 h 94"/>
              <a:gd name="T18" fmla="*/ 62 w 94"/>
              <a:gd name="T19" fmla="*/ 52 h 94"/>
              <a:gd name="T20" fmla="*/ 41 w 94"/>
              <a:gd name="T21" fmla="*/ 52 h 94"/>
              <a:gd name="T22" fmla="*/ 41 w 94"/>
              <a:gd name="T23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94">
                <a:moveTo>
                  <a:pt x="82" y="73"/>
                </a:moveTo>
                <a:lnTo>
                  <a:pt x="82" y="73"/>
                </a:lnTo>
                <a:cubicBezTo>
                  <a:pt x="93" y="62"/>
                  <a:pt x="93" y="31"/>
                  <a:pt x="82" y="21"/>
                </a:cubicBezTo>
                <a:cubicBezTo>
                  <a:pt x="62" y="0"/>
                  <a:pt x="31" y="0"/>
                  <a:pt x="20" y="21"/>
                </a:cubicBezTo>
                <a:cubicBezTo>
                  <a:pt x="0" y="31"/>
                  <a:pt x="0" y="62"/>
                  <a:pt x="20" y="73"/>
                </a:cubicBezTo>
                <a:cubicBezTo>
                  <a:pt x="31" y="93"/>
                  <a:pt x="62" y="93"/>
                  <a:pt x="82" y="73"/>
                </a:cubicBezTo>
                <a:close/>
                <a:moveTo>
                  <a:pt x="41" y="31"/>
                </a:moveTo>
                <a:lnTo>
                  <a:pt x="41" y="31"/>
                </a:lnTo>
                <a:cubicBezTo>
                  <a:pt x="41" y="31"/>
                  <a:pt x="52" y="31"/>
                  <a:pt x="62" y="31"/>
                </a:cubicBezTo>
                <a:cubicBezTo>
                  <a:pt x="62" y="42"/>
                  <a:pt x="62" y="52"/>
                  <a:pt x="62" y="52"/>
                </a:cubicBezTo>
                <a:cubicBezTo>
                  <a:pt x="52" y="62"/>
                  <a:pt x="41" y="62"/>
                  <a:pt x="41" y="52"/>
                </a:cubicBezTo>
                <a:cubicBezTo>
                  <a:pt x="31" y="52"/>
                  <a:pt x="31" y="42"/>
                  <a:pt x="41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75">
            <a:extLst>
              <a:ext uri="{FF2B5EF4-FFF2-40B4-BE49-F238E27FC236}">
                <a16:creationId xmlns:a16="http://schemas.microsoft.com/office/drawing/2014/main" id="{551FCF2A-DDE9-5741-9759-4201E246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403" y="9589698"/>
            <a:ext cx="776495" cy="48280"/>
          </a:xfrm>
          <a:custGeom>
            <a:avLst/>
            <a:gdLst>
              <a:gd name="T0" fmla="*/ 827 w 849"/>
              <a:gd name="T1" fmla="*/ 51 h 52"/>
              <a:gd name="T2" fmla="*/ 827 w 849"/>
              <a:gd name="T3" fmla="*/ 51 h 52"/>
              <a:gd name="T4" fmla="*/ 827 w 849"/>
              <a:gd name="T5" fmla="*/ 0 h 52"/>
              <a:gd name="T6" fmla="*/ 827 w 849"/>
              <a:gd name="T7" fmla="*/ 0 h 52"/>
              <a:gd name="T8" fmla="*/ 827 w 849"/>
              <a:gd name="T9" fmla="*/ 51 h 52"/>
              <a:gd name="T10" fmla="*/ 755 w 849"/>
              <a:gd name="T11" fmla="*/ 51 h 52"/>
              <a:gd name="T12" fmla="*/ 755 w 849"/>
              <a:gd name="T13" fmla="*/ 51 h 52"/>
              <a:gd name="T14" fmla="*/ 755 w 849"/>
              <a:gd name="T15" fmla="*/ 0 h 52"/>
              <a:gd name="T16" fmla="*/ 755 w 849"/>
              <a:gd name="T17" fmla="*/ 0 h 52"/>
              <a:gd name="T18" fmla="*/ 755 w 849"/>
              <a:gd name="T19" fmla="*/ 51 h 52"/>
              <a:gd name="T20" fmla="*/ 693 w 849"/>
              <a:gd name="T21" fmla="*/ 51 h 52"/>
              <a:gd name="T22" fmla="*/ 693 w 849"/>
              <a:gd name="T23" fmla="*/ 51 h 52"/>
              <a:gd name="T24" fmla="*/ 693 w 849"/>
              <a:gd name="T25" fmla="*/ 0 h 52"/>
              <a:gd name="T26" fmla="*/ 693 w 849"/>
              <a:gd name="T27" fmla="*/ 0 h 52"/>
              <a:gd name="T28" fmla="*/ 693 w 849"/>
              <a:gd name="T29" fmla="*/ 51 h 52"/>
              <a:gd name="T30" fmla="*/ 621 w 849"/>
              <a:gd name="T31" fmla="*/ 51 h 52"/>
              <a:gd name="T32" fmla="*/ 600 w 849"/>
              <a:gd name="T33" fmla="*/ 20 h 52"/>
              <a:gd name="T34" fmla="*/ 621 w 849"/>
              <a:gd name="T35" fmla="*/ 0 h 52"/>
              <a:gd name="T36" fmla="*/ 621 w 849"/>
              <a:gd name="T37" fmla="*/ 51 h 52"/>
              <a:gd name="T38" fmla="*/ 559 w 849"/>
              <a:gd name="T39" fmla="*/ 51 h 52"/>
              <a:gd name="T40" fmla="*/ 538 w 849"/>
              <a:gd name="T41" fmla="*/ 20 h 52"/>
              <a:gd name="T42" fmla="*/ 559 w 849"/>
              <a:gd name="T43" fmla="*/ 0 h 52"/>
              <a:gd name="T44" fmla="*/ 559 w 849"/>
              <a:gd name="T45" fmla="*/ 51 h 52"/>
              <a:gd name="T46" fmla="*/ 486 w 849"/>
              <a:gd name="T47" fmla="*/ 51 h 52"/>
              <a:gd name="T48" fmla="*/ 466 w 849"/>
              <a:gd name="T49" fmla="*/ 20 h 52"/>
              <a:gd name="T50" fmla="*/ 486 w 849"/>
              <a:gd name="T51" fmla="*/ 0 h 52"/>
              <a:gd name="T52" fmla="*/ 486 w 849"/>
              <a:gd name="T53" fmla="*/ 51 h 52"/>
              <a:gd name="T54" fmla="*/ 424 w 849"/>
              <a:gd name="T55" fmla="*/ 51 h 52"/>
              <a:gd name="T56" fmla="*/ 424 w 849"/>
              <a:gd name="T57" fmla="*/ 51 h 52"/>
              <a:gd name="T58" fmla="*/ 424 w 849"/>
              <a:gd name="T59" fmla="*/ 0 h 52"/>
              <a:gd name="T60" fmla="*/ 424 w 849"/>
              <a:gd name="T61" fmla="*/ 0 h 52"/>
              <a:gd name="T62" fmla="*/ 424 w 849"/>
              <a:gd name="T63" fmla="*/ 51 h 52"/>
              <a:gd name="T64" fmla="*/ 362 w 849"/>
              <a:gd name="T65" fmla="*/ 41 h 52"/>
              <a:gd name="T66" fmla="*/ 352 w 849"/>
              <a:gd name="T67" fmla="*/ 41 h 52"/>
              <a:gd name="T68" fmla="*/ 352 w 849"/>
              <a:gd name="T69" fmla="*/ 0 h 52"/>
              <a:gd name="T70" fmla="*/ 362 w 849"/>
              <a:gd name="T71" fmla="*/ 0 h 52"/>
              <a:gd name="T72" fmla="*/ 362 w 849"/>
              <a:gd name="T73" fmla="*/ 41 h 52"/>
              <a:gd name="T74" fmla="*/ 290 w 849"/>
              <a:gd name="T75" fmla="*/ 41 h 52"/>
              <a:gd name="T76" fmla="*/ 290 w 849"/>
              <a:gd name="T77" fmla="*/ 41 h 52"/>
              <a:gd name="T78" fmla="*/ 290 w 849"/>
              <a:gd name="T79" fmla="*/ 0 h 52"/>
              <a:gd name="T80" fmla="*/ 290 w 849"/>
              <a:gd name="T81" fmla="*/ 0 h 52"/>
              <a:gd name="T82" fmla="*/ 290 w 849"/>
              <a:gd name="T83" fmla="*/ 41 h 52"/>
              <a:gd name="T84" fmla="*/ 228 w 849"/>
              <a:gd name="T85" fmla="*/ 41 h 52"/>
              <a:gd name="T86" fmla="*/ 197 w 849"/>
              <a:gd name="T87" fmla="*/ 20 h 52"/>
              <a:gd name="T88" fmla="*/ 228 w 849"/>
              <a:gd name="T89" fmla="*/ 0 h 52"/>
              <a:gd name="T90" fmla="*/ 228 w 849"/>
              <a:gd name="T91" fmla="*/ 41 h 52"/>
              <a:gd name="T92" fmla="*/ 155 w 849"/>
              <a:gd name="T93" fmla="*/ 41 h 52"/>
              <a:gd name="T94" fmla="*/ 135 w 849"/>
              <a:gd name="T95" fmla="*/ 20 h 52"/>
              <a:gd name="T96" fmla="*/ 155 w 849"/>
              <a:gd name="T97" fmla="*/ 0 h 52"/>
              <a:gd name="T98" fmla="*/ 155 w 849"/>
              <a:gd name="T99" fmla="*/ 41 h 52"/>
              <a:gd name="T100" fmla="*/ 94 w 849"/>
              <a:gd name="T101" fmla="*/ 41 h 52"/>
              <a:gd name="T102" fmla="*/ 63 w 849"/>
              <a:gd name="T103" fmla="*/ 20 h 52"/>
              <a:gd name="T104" fmla="*/ 94 w 849"/>
              <a:gd name="T105" fmla="*/ 0 h 52"/>
              <a:gd name="T106" fmla="*/ 94 w 849"/>
              <a:gd name="T107" fmla="*/ 41 h 52"/>
              <a:gd name="T108" fmla="*/ 21 w 849"/>
              <a:gd name="T109" fmla="*/ 41 h 52"/>
              <a:gd name="T110" fmla="*/ 21 w 849"/>
              <a:gd name="T111" fmla="*/ 41 h 52"/>
              <a:gd name="T112" fmla="*/ 21 w 849"/>
              <a:gd name="T113" fmla="*/ 0 h 52"/>
              <a:gd name="T114" fmla="*/ 21 w 849"/>
              <a:gd name="T115" fmla="*/ 0 h 52"/>
              <a:gd name="T116" fmla="*/ 21 w 849"/>
              <a:gd name="T117" fmla="*/ 4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9" h="52">
                <a:moveTo>
                  <a:pt x="827" y="51"/>
                </a:moveTo>
                <a:lnTo>
                  <a:pt x="827" y="51"/>
                </a:lnTo>
                <a:lnTo>
                  <a:pt x="827" y="51"/>
                </a:lnTo>
                <a:lnTo>
                  <a:pt x="827" y="51"/>
                </a:lnTo>
                <a:cubicBezTo>
                  <a:pt x="807" y="51"/>
                  <a:pt x="797" y="41"/>
                  <a:pt x="797" y="20"/>
                </a:cubicBezTo>
                <a:cubicBezTo>
                  <a:pt x="797" y="10"/>
                  <a:pt x="807" y="0"/>
                  <a:pt x="827" y="0"/>
                </a:cubicBezTo>
                <a:lnTo>
                  <a:pt x="827" y="0"/>
                </a:lnTo>
                <a:lnTo>
                  <a:pt x="827" y="0"/>
                </a:lnTo>
                <a:cubicBezTo>
                  <a:pt x="838" y="0"/>
                  <a:pt x="848" y="10"/>
                  <a:pt x="848" y="20"/>
                </a:cubicBezTo>
                <a:cubicBezTo>
                  <a:pt x="848" y="41"/>
                  <a:pt x="838" y="51"/>
                  <a:pt x="827" y="51"/>
                </a:cubicBezTo>
                <a:close/>
                <a:moveTo>
                  <a:pt x="755" y="51"/>
                </a:moveTo>
                <a:lnTo>
                  <a:pt x="755" y="51"/>
                </a:lnTo>
                <a:lnTo>
                  <a:pt x="755" y="51"/>
                </a:lnTo>
                <a:lnTo>
                  <a:pt x="755" y="51"/>
                </a:lnTo>
                <a:cubicBezTo>
                  <a:pt x="745" y="51"/>
                  <a:pt x="734" y="41"/>
                  <a:pt x="734" y="20"/>
                </a:cubicBezTo>
                <a:cubicBezTo>
                  <a:pt x="734" y="10"/>
                  <a:pt x="745" y="0"/>
                  <a:pt x="755" y="0"/>
                </a:cubicBezTo>
                <a:lnTo>
                  <a:pt x="755" y="0"/>
                </a:lnTo>
                <a:lnTo>
                  <a:pt x="755" y="0"/>
                </a:lnTo>
                <a:cubicBezTo>
                  <a:pt x="776" y="0"/>
                  <a:pt x="786" y="10"/>
                  <a:pt x="786" y="20"/>
                </a:cubicBezTo>
                <a:cubicBezTo>
                  <a:pt x="786" y="41"/>
                  <a:pt x="776" y="51"/>
                  <a:pt x="755" y="51"/>
                </a:cubicBezTo>
                <a:close/>
                <a:moveTo>
                  <a:pt x="693" y="51"/>
                </a:moveTo>
                <a:lnTo>
                  <a:pt x="693" y="51"/>
                </a:lnTo>
                <a:lnTo>
                  <a:pt x="693" y="51"/>
                </a:lnTo>
                <a:lnTo>
                  <a:pt x="693" y="51"/>
                </a:lnTo>
                <a:cubicBezTo>
                  <a:pt x="673" y="51"/>
                  <a:pt x="662" y="41"/>
                  <a:pt x="662" y="20"/>
                </a:cubicBezTo>
                <a:cubicBezTo>
                  <a:pt x="662" y="10"/>
                  <a:pt x="673" y="0"/>
                  <a:pt x="693" y="0"/>
                </a:cubicBezTo>
                <a:lnTo>
                  <a:pt x="693" y="0"/>
                </a:lnTo>
                <a:lnTo>
                  <a:pt x="693" y="0"/>
                </a:lnTo>
                <a:cubicBezTo>
                  <a:pt x="703" y="0"/>
                  <a:pt x="714" y="10"/>
                  <a:pt x="714" y="20"/>
                </a:cubicBezTo>
                <a:cubicBezTo>
                  <a:pt x="714" y="41"/>
                  <a:pt x="703" y="51"/>
                  <a:pt x="693" y="51"/>
                </a:cubicBezTo>
                <a:close/>
                <a:moveTo>
                  <a:pt x="621" y="51"/>
                </a:moveTo>
                <a:lnTo>
                  <a:pt x="621" y="51"/>
                </a:lnTo>
                <a:lnTo>
                  <a:pt x="621" y="51"/>
                </a:lnTo>
                <a:cubicBezTo>
                  <a:pt x="610" y="51"/>
                  <a:pt x="600" y="41"/>
                  <a:pt x="600" y="20"/>
                </a:cubicBezTo>
                <a:cubicBezTo>
                  <a:pt x="600" y="10"/>
                  <a:pt x="610" y="0"/>
                  <a:pt x="621" y="0"/>
                </a:cubicBezTo>
                <a:lnTo>
                  <a:pt x="621" y="0"/>
                </a:lnTo>
                <a:cubicBezTo>
                  <a:pt x="641" y="0"/>
                  <a:pt x="652" y="10"/>
                  <a:pt x="652" y="20"/>
                </a:cubicBezTo>
                <a:cubicBezTo>
                  <a:pt x="652" y="41"/>
                  <a:pt x="641" y="51"/>
                  <a:pt x="621" y="51"/>
                </a:cubicBezTo>
                <a:close/>
                <a:moveTo>
                  <a:pt x="559" y="51"/>
                </a:moveTo>
                <a:lnTo>
                  <a:pt x="559" y="51"/>
                </a:lnTo>
                <a:lnTo>
                  <a:pt x="559" y="51"/>
                </a:lnTo>
                <a:cubicBezTo>
                  <a:pt x="548" y="51"/>
                  <a:pt x="538" y="41"/>
                  <a:pt x="538" y="20"/>
                </a:cubicBezTo>
                <a:cubicBezTo>
                  <a:pt x="538" y="10"/>
                  <a:pt x="548" y="0"/>
                  <a:pt x="559" y="0"/>
                </a:cubicBezTo>
                <a:lnTo>
                  <a:pt x="559" y="0"/>
                </a:lnTo>
                <a:cubicBezTo>
                  <a:pt x="569" y="0"/>
                  <a:pt x="579" y="10"/>
                  <a:pt x="579" y="20"/>
                </a:cubicBezTo>
                <a:cubicBezTo>
                  <a:pt x="579" y="41"/>
                  <a:pt x="569" y="51"/>
                  <a:pt x="559" y="51"/>
                </a:cubicBezTo>
                <a:close/>
                <a:moveTo>
                  <a:pt x="486" y="51"/>
                </a:moveTo>
                <a:lnTo>
                  <a:pt x="486" y="51"/>
                </a:lnTo>
                <a:lnTo>
                  <a:pt x="486" y="51"/>
                </a:lnTo>
                <a:cubicBezTo>
                  <a:pt x="476" y="51"/>
                  <a:pt x="466" y="41"/>
                  <a:pt x="466" y="20"/>
                </a:cubicBezTo>
                <a:cubicBezTo>
                  <a:pt x="466" y="10"/>
                  <a:pt x="476" y="0"/>
                  <a:pt x="486" y="0"/>
                </a:cubicBezTo>
                <a:lnTo>
                  <a:pt x="486" y="0"/>
                </a:lnTo>
                <a:cubicBezTo>
                  <a:pt x="507" y="0"/>
                  <a:pt x="517" y="10"/>
                  <a:pt x="517" y="20"/>
                </a:cubicBezTo>
                <a:cubicBezTo>
                  <a:pt x="517" y="41"/>
                  <a:pt x="507" y="51"/>
                  <a:pt x="486" y="51"/>
                </a:cubicBezTo>
                <a:close/>
                <a:moveTo>
                  <a:pt x="424" y="51"/>
                </a:moveTo>
                <a:lnTo>
                  <a:pt x="424" y="51"/>
                </a:lnTo>
                <a:lnTo>
                  <a:pt x="424" y="51"/>
                </a:lnTo>
                <a:lnTo>
                  <a:pt x="424" y="51"/>
                </a:lnTo>
                <a:cubicBezTo>
                  <a:pt x="414" y="51"/>
                  <a:pt x="404" y="41"/>
                  <a:pt x="404" y="20"/>
                </a:cubicBezTo>
                <a:cubicBezTo>
                  <a:pt x="404" y="10"/>
                  <a:pt x="414" y="0"/>
                  <a:pt x="424" y="0"/>
                </a:cubicBezTo>
                <a:lnTo>
                  <a:pt x="424" y="0"/>
                </a:lnTo>
                <a:lnTo>
                  <a:pt x="424" y="0"/>
                </a:lnTo>
                <a:cubicBezTo>
                  <a:pt x="435" y="0"/>
                  <a:pt x="445" y="10"/>
                  <a:pt x="445" y="20"/>
                </a:cubicBezTo>
                <a:cubicBezTo>
                  <a:pt x="445" y="41"/>
                  <a:pt x="435" y="51"/>
                  <a:pt x="424" y="51"/>
                </a:cubicBezTo>
                <a:close/>
                <a:moveTo>
                  <a:pt x="362" y="41"/>
                </a:moveTo>
                <a:lnTo>
                  <a:pt x="362" y="41"/>
                </a:lnTo>
                <a:lnTo>
                  <a:pt x="362" y="41"/>
                </a:lnTo>
                <a:cubicBezTo>
                  <a:pt x="352" y="41"/>
                  <a:pt x="352" y="41"/>
                  <a:pt x="352" y="41"/>
                </a:cubicBezTo>
                <a:cubicBezTo>
                  <a:pt x="342" y="41"/>
                  <a:pt x="331" y="41"/>
                  <a:pt x="331" y="20"/>
                </a:cubicBezTo>
                <a:cubicBezTo>
                  <a:pt x="331" y="10"/>
                  <a:pt x="342" y="0"/>
                  <a:pt x="352" y="0"/>
                </a:cubicBezTo>
                <a:lnTo>
                  <a:pt x="352" y="0"/>
                </a:lnTo>
                <a:cubicBezTo>
                  <a:pt x="362" y="0"/>
                  <a:pt x="362" y="0"/>
                  <a:pt x="362" y="0"/>
                </a:cubicBezTo>
                <a:cubicBezTo>
                  <a:pt x="372" y="0"/>
                  <a:pt x="383" y="10"/>
                  <a:pt x="383" y="20"/>
                </a:cubicBezTo>
                <a:cubicBezTo>
                  <a:pt x="383" y="41"/>
                  <a:pt x="372" y="41"/>
                  <a:pt x="362" y="41"/>
                </a:cubicBezTo>
                <a:close/>
                <a:moveTo>
                  <a:pt x="290" y="41"/>
                </a:moveTo>
                <a:lnTo>
                  <a:pt x="290" y="41"/>
                </a:lnTo>
                <a:lnTo>
                  <a:pt x="290" y="41"/>
                </a:lnTo>
                <a:lnTo>
                  <a:pt x="290" y="41"/>
                </a:lnTo>
                <a:cubicBezTo>
                  <a:pt x="280" y="41"/>
                  <a:pt x="269" y="41"/>
                  <a:pt x="269" y="20"/>
                </a:cubicBezTo>
                <a:cubicBezTo>
                  <a:pt x="269" y="10"/>
                  <a:pt x="280" y="0"/>
                  <a:pt x="290" y="0"/>
                </a:cubicBezTo>
                <a:lnTo>
                  <a:pt x="290" y="0"/>
                </a:lnTo>
                <a:lnTo>
                  <a:pt x="290" y="0"/>
                </a:lnTo>
                <a:cubicBezTo>
                  <a:pt x="300" y="0"/>
                  <a:pt x="311" y="10"/>
                  <a:pt x="311" y="20"/>
                </a:cubicBezTo>
                <a:cubicBezTo>
                  <a:pt x="311" y="41"/>
                  <a:pt x="300" y="41"/>
                  <a:pt x="290" y="41"/>
                </a:cubicBezTo>
                <a:close/>
                <a:moveTo>
                  <a:pt x="228" y="41"/>
                </a:moveTo>
                <a:lnTo>
                  <a:pt x="228" y="41"/>
                </a:lnTo>
                <a:cubicBezTo>
                  <a:pt x="218" y="41"/>
                  <a:pt x="218" y="41"/>
                  <a:pt x="218" y="41"/>
                </a:cubicBezTo>
                <a:cubicBezTo>
                  <a:pt x="207" y="41"/>
                  <a:pt x="197" y="41"/>
                  <a:pt x="197" y="20"/>
                </a:cubicBezTo>
                <a:cubicBezTo>
                  <a:pt x="197" y="10"/>
                  <a:pt x="207" y="0"/>
                  <a:pt x="218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8" y="0"/>
                  <a:pt x="248" y="10"/>
                  <a:pt x="248" y="20"/>
                </a:cubicBezTo>
                <a:cubicBezTo>
                  <a:pt x="248" y="41"/>
                  <a:pt x="238" y="41"/>
                  <a:pt x="228" y="41"/>
                </a:cubicBezTo>
                <a:close/>
                <a:moveTo>
                  <a:pt x="155" y="41"/>
                </a:moveTo>
                <a:lnTo>
                  <a:pt x="155" y="41"/>
                </a:lnTo>
                <a:lnTo>
                  <a:pt x="155" y="41"/>
                </a:lnTo>
                <a:cubicBezTo>
                  <a:pt x="145" y="41"/>
                  <a:pt x="135" y="31"/>
                  <a:pt x="135" y="20"/>
                </a:cubicBezTo>
                <a:cubicBezTo>
                  <a:pt x="135" y="10"/>
                  <a:pt x="145" y="0"/>
                  <a:pt x="155" y="0"/>
                </a:cubicBezTo>
                <a:lnTo>
                  <a:pt x="155" y="0"/>
                </a:lnTo>
                <a:cubicBezTo>
                  <a:pt x="166" y="0"/>
                  <a:pt x="176" y="10"/>
                  <a:pt x="176" y="20"/>
                </a:cubicBezTo>
                <a:cubicBezTo>
                  <a:pt x="176" y="31"/>
                  <a:pt x="166" y="41"/>
                  <a:pt x="155" y="41"/>
                </a:cubicBezTo>
                <a:close/>
                <a:moveTo>
                  <a:pt x="94" y="41"/>
                </a:moveTo>
                <a:lnTo>
                  <a:pt x="94" y="41"/>
                </a:lnTo>
                <a:cubicBezTo>
                  <a:pt x="83" y="41"/>
                  <a:pt x="83" y="41"/>
                  <a:pt x="83" y="41"/>
                </a:cubicBezTo>
                <a:cubicBezTo>
                  <a:pt x="73" y="41"/>
                  <a:pt x="63" y="31"/>
                  <a:pt x="63" y="20"/>
                </a:cubicBezTo>
                <a:cubicBezTo>
                  <a:pt x="63" y="10"/>
                  <a:pt x="73" y="0"/>
                  <a:pt x="8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4" y="0"/>
                  <a:pt x="114" y="10"/>
                  <a:pt x="114" y="20"/>
                </a:cubicBezTo>
                <a:cubicBezTo>
                  <a:pt x="114" y="31"/>
                  <a:pt x="104" y="41"/>
                  <a:pt x="94" y="41"/>
                </a:cubicBezTo>
                <a:close/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lnTo>
                  <a:pt x="21" y="41"/>
                </a:ln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42" y="10"/>
                  <a:pt x="42" y="20"/>
                </a:cubicBezTo>
                <a:cubicBezTo>
                  <a:pt x="42" y="31"/>
                  <a:pt x="31" y="41"/>
                  <a:pt x="2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2" name="Group 38">
            <a:extLst>
              <a:ext uri="{FF2B5EF4-FFF2-40B4-BE49-F238E27FC236}">
                <a16:creationId xmlns:a16="http://schemas.microsoft.com/office/drawing/2014/main" id="{3B025FEC-BC3E-544B-8224-F39B47C60776}"/>
              </a:ext>
            </a:extLst>
          </p:cNvPr>
          <p:cNvGrpSpPr/>
          <p:nvPr/>
        </p:nvGrpSpPr>
        <p:grpSpPr>
          <a:xfrm>
            <a:off x="14612139" y="8704951"/>
            <a:ext cx="2621158" cy="980927"/>
            <a:chOff x="5999600" y="11104223"/>
            <a:chExt cx="2621158" cy="980927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F5ED51CE-EC2B-E34B-9658-E540E835720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2AB2F1E6-11CD-5042-B4CF-9009962046B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5" name="Freeform 376">
            <a:extLst>
              <a:ext uri="{FF2B5EF4-FFF2-40B4-BE49-F238E27FC236}">
                <a16:creationId xmlns:a16="http://schemas.microsoft.com/office/drawing/2014/main" id="{40CEAB20-9047-5547-875C-15B3F910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569" y="9687891"/>
            <a:ext cx="519004" cy="784542"/>
          </a:xfrm>
          <a:custGeom>
            <a:avLst/>
            <a:gdLst>
              <a:gd name="T0" fmla="*/ 486 w 570"/>
              <a:gd name="T1" fmla="*/ 857 h 858"/>
              <a:gd name="T2" fmla="*/ 486 w 570"/>
              <a:gd name="T3" fmla="*/ 857 h 858"/>
              <a:gd name="T4" fmla="*/ 73 w 570"/>
              <a:gd name="T5" fmla="*/ 857 h 858"/>
              <a:gd name="T6" fmla="*/ 0 w 570"/>
              <a:gd name="T7" fmla="*/ 785 h 858"/>
              <a:gd name="T8" fmla="*/ 0 w 570"/>
              <a:gd name="T9" fmla="*/ 72 h 858"/>
              <a:gd name="T10" fmla="*/ 73 w 570"/>
              <a:gd name="T11" fmla="*/ 0 h 858"/>
              <a:gd name="T12" fmla="*/ 486 w 570"/>
              <a:gd name="T13" fmla="*/ 0 h 858"/>
              <a:gd name="T14" fmla="*/ 569 w 570"/>
              <a:gd name="T15" fmla="*/ 72 h 858"/>
              <a:gd name="T16" fmla="*/ 569 w 570"/>
              <a:gd name="T17" fmla="*/ 310 h 858"/>
              <a:gd name="T18" fmla="*/ 548 w 570"/>
              <a:gd name="T19" fmla="*/ 331 h 858"/>
              <a:gd name="T20" fmla="*/ 527 w 570"/>
              <a:gd name="T21" fmla="*/ 310 h 858"/>
              <a:gd name="T22" fmla="*/ 527 w 570"/>
              <a:gd name="T23" fmla="*/ 72 h 858"/>
              <a:gd name="T24" fmla="*/ 486 w 570"/>
              <a:gd name="T25" fmla="*/ 30 h 858"/>
              <a:gd name="T26" fmla="*/ 73 w 570"/>
              <a:gd name="T27" fmla="*/ 30 h 858"/>
              <a:gd name="T28" fmla="*/ 42 w 570"/>
              <a:gd name="T29" fmla="*/ 72 h 858"/>
              <a:gd name="T30" fmla="*/ 42 w 570"/>
              <a:gd name="T31" fmla="*/ 785 h 858"/>
              <a:gd name="T32" fmla="*/ 73 w 570"/>
              <a:gd name="T33" fmla="*/ 827 h 858"/>
              <a:gd name="T34" fmla="*/ 486 w 570"/>
              <a:gd name="T35" fmla="*/ 827 h 858"/>
              <a:gd name="T36" fmla="*/ 507 w 570"/>
              <a:gd name="T37" fmla="*/ 816 h 858"/>
              <a:gd name="T38" fmla="*/ 527 w 570"/>
              <a:gd name="T39" fmla="*/ 827 h 858"/>
              <a:gd name="T40" fmla="*/ 517 w 570"/>
              <a:gd name="T41" fmla="*/ 857 h 858"/>
              <a:gd name="T42" fmla="*/ 486 w 570"/>
              <a:gd name="T43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0" h="858">
                <a:moveTo>
                  <a:pt x="486" y="857"/>
                </a:moveTo>
                <a:lnTo>
                  <a:pt x="486" y="857"/>
                </a:lnTo>
                <a:cubicBezTo>
                  <a:pt x="73" y="857"/>
                  <a:pt x="73" y="857"/>
                  <a:pt x="73" y="857"/>
                </a:cubicBezTo>
                <a:cubicBezTo>
                  <a:pt x="31" y="857"/>
                  <a:pt x="0" y="827"/>
                  <a:pt x="0" y="78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0"/>
                  <a:pt x="31" y="0"/>
                  <a:pt x="73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27" y="0"/>
                  <a:pt x="569" y="30"/>
                  <a:pt x="569" y="72"/>
                </a:cubicBezTo>
                <a:cubicBezTo>
                  <a:pt x="569" y="310"/>
                  <a:pt x="569" y="310"/>
                  <a:pt x="569" y="310"/>
                </a:cubicBezTo>
                <a:cubicBezTo>
                  <a:pt x="569" y="331"/>
                  <a:pt x="558" y="331"/>
                  <a:pt x="548" y="331"/>
                </a:cubicBezTo>
                <a:cubicBezTo>
                  <a:pt x="538" y="331"/>
                  <a:pt x="527" y="331"/>
                  <a:pt x="527" y="310"/>
                </a:cubicBezTo>
                <a:cubicBezTo>
                  <a:pt x="527" y="72"/>
                  <a:pt x="527" y="72"/>
                  <a:pt x="527" y="72"/>
                </a:cubicBezTo>
                <a:cubicBezTo>
                  <a:pt x="527" y="51"/>
                  <a:pt x="507" y="30"/>
                  <a:pt x="486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52" y="30"/>
                  <a:pt x="42" y="51"/>
                  <a:pt x="42" y="72"/>
                </a:cubicBezTo>
                <a:cubicBezTo>
                  <a:pt x="42" y="785"/>
                  <a:pt x="42" y="785"/>
                  <a:pt x="42" y="785"/>
                </a:cubicBezTo>
                <a:cubicBezTo>
                  <a:pt x="42" y="806"/>
                  <a:pt x="52" y="827"/>
                  <a:pt x="73" y="827"/>
                </a:cubicBezTo>
                <a:cubicBezTo>
                  <a:pt x="486" y="827"/>
                  <a:pt x="486" y="827"/>
                  <a:pt x="486" y="827"/>
                </a:cubicBezTo>
                <a:cubicBezTo>
                  <a:pt x="496" y="827"/>
                  <a:pt x="496" y="816"/>
                  <a:pt x="507" y="816"/>
                </a:cubicBezTo>
                <a:cubicBezTo>
                  <a:pt x="517" y="816"/>
                  <a:pt x="527" y="816"/>
                  <a:pt x="527" y="827"/>
                </a:cubicBezTo>
                <a:cubicBezTo>
                  <a:pt x="538" y="837"/>
                  <a:pt x="527" y="847"/>
                  <a:pt x="517" y="857"/>
                </a:cubicBezTo>
                <a:cubicBezTo>
                  <a:pt x="507" y="857"/>
                  <a:pt x="496" y="857"/>
                  <a:pt x="486" y="8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77">
            <a:extLst>
              <a:ext uri="{FF2B5EF4-FFF2-40B4-BE49-F238E27FC236}">
                <a16:creationId xmlns:a16="http://schemas.microsoft.com/office/drawing/2014/main" id="{FABBDA8A-5D07-1146-94D0-6CE44ABE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595" y="10335641"/>
            <a:ext cx="40233" cy="48280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20 h 52"/>
              <a:gd name="T6" fmla="*/ 20 w 42"/>
              <a:gd name="T7" fmla="*/ 0 h 52"/>
              <a:gd name="T8" fmla="*/ 41 w 42"/>
              <a:gd name="T9" fmla="*/ 20 h 52"/>
              <a:gd name="T10" fmla="*/ 20 w 42"/>
              <a:gd name="T11" fmla="*/ 51 h 52"/>
              <a:gd name="T12" fmla="*/ 20 w 42"/>
              <a:gd name="T13" fmla="*/ 10 h 52"/>
              <a:gd name="T14" fmla="*/ 20 w 42"/>
              <a:gd name="T15" fmla="*/ 10 h 52"/>
              <a:gd name="T16" fmla="*/ 0 w 42"/>
              <a:gd name="T17" fmla="*/ 20 h 52"/>
              <a:gd name="T18" fmla="*/ 20 w 42"/>
              <a:gd name="T19" fmla="*/ 41 h 52"/>
              <a:gd name="T20" fmla="*/ 31 w 42"/>
              <a:gd name="T21" fmla="*/ 20 h 52"/>
              <a:gd name="T22" fmla="*/ 20 w 42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20"/>
                </a:cubicBezTo>
                <a:cubicBezTo>
                  <a:pt x="41" y="41"/>
                  <a:pt x="31" y="51"/>
                  <a:pt x="20" y="51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0" y="20"/>
                  <a:pt x="0" y="20"/>
                </a:cubicBezTo>
                <a:cubicBezTo>
                  <a:pt x="0" y="31"/>
                  <a:pt x="10" y="41"/>
                  <a:pt x="20" y="41"/>
                </a:cubicBezTo>
                <a:cubicBezTo>
                  <a:pt x="31" y="41"/>
                  <a:pt x="31" y="31"/>
                  <a:pt x="31" y="20"/>
                </a:cubicBezTo>
                <a:cubicBezTo>
                  <a:pt x="31" y="20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78">
            <a:extLst>
              <a:ext uri="{FF2B5EF4-FFF2-40B4-BE49-F238E27FC236}">
                <a16:creationId xmlns:a16="http://schemas.microsoft.com/office/drawing/2014/main" id="{91D2692D-93BA-134D-AF6B-18D0DE7B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8" y="10335641"/>
            <a:ext cx="181047" cy="40233"/>
          </a:xfrm>
          <a:custGeom>
            <a:avLst/>
            <a:gdLst>
              <a:gd name="T0" fmla="*/ 176 w 198"/>
              <a:gd name="T1" fmla="*/ 41 h 42"/>
              <a:gd name="T2" fmla="*/ 176 w 198"/>
              <a:gd name="T3" fmla="*/ 41 h 42"/>
              <a:gd name="T4" fmla="*/ 21 w 198"/>
              <a:gd name="T5" fmla="*/ 41 h 42"/>
              <a:gd name="T6" fmla="*/ 0 w 198"/>
              <a:gd name="T7" fmla="*/ 20 h 42"/>
              <a:gd name="T8" fmla="*/ 21 w 198"/>
              <a:gd name="T9" fmla="*/ 0 h 42"/>
              <a:gd name="T10" fmla="*/ 176 w 198"/>
              <a:gd name="T11" fmla="*/ 0 h 42"/>
              <a:gd name="T12" fmla="*/ 197 w 198"/>
              <a:gd name="T13" fmla="*/ 20 h 42"/>
              <a:gd name="T14" fmla="*/ 176 w 198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42">
                <a:moveTo>
                  <a:pt x="176" y="41"/>
                </a:moveTo>
                <a:lnTo>
                  <a:pt x="176" y="41"/>
                </a:lnTo>
                <a:cubicBezTo>
                  <a:pt x="21" y="41"/>
                  <a:pt x="21" y="41"/>
                  <a:pt x="21" y="41"/>
                </a:cubicBez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7" y="0"/>
                  <a:pt x="197" y="10"/>
                  <a:pt x="197" y="20"/>
                </a:cubicBezTo>
                <a:cubicBezTo>
                  <a:pt x="197" y="31"/>
                  <a:pt x="187" y="41"/>
                  <a:pt x="17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79">
            <a:extLst>
              <a:ext uri="{FF2B5EF4-FFF2-40B4-BE49-F238E27FC236}">
                <a16:creationId xmlns:a16="http://schemas.microsoft.com/office/drawing/2014/main" id="{4C131A08-BB67-0B44-964D-4A334696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896" y="9744217"/>
            <a:ext cx="398305" cy="209211"/>
          </a:xfrm>
          <a:custGeom>
            <a:avLst/>
            <a:gdLst>
              <a:gd name="T0" fmla="*/ 414 w 435"/>
              <a:gd name="T1" fmla="*/ 227 h 228"/>
              <a:gd name="T2" fmla="*/ 414 w 435"/>
              <a:gd name="T3" fmla="*/ 227 h 228"/>
              <a:gd name="T4" fmla="*/ 21 w 435"/>
              <a:gd name="T5" fmla="*/ 227 h 228"/>
              <a:gd name="T6" fmla="*/ 0 w 435"/>
              <a:gd name="T7" fmla="*/ 217 h 228"/>
              <a:gd name="T8" fmla="*/ 0 w 435"/>
              <a:gd name="T9" fmla="*/ 20 h 228"/>
              <a:gd name="T10" fmla="*/ 21 w 435"/>
              <a:gd name="T11" fmla="*/ 0 h 228"/>
              <a:gd name="T12" fmla="*/ 414 w 435"/>
              <a:gd name="T13" fmla="*/ 0 h 228"/>
              <a:gd name="T14" fmla="*/ 434 w 435"/>
              <a:gd name="T15" fmla="*/ 20 h 228"/>
              <a:gd name="T16" fmla="*/ 434 w 435"/>
              <a:gd name="T17" fmla="*/ 217 h 228"/>
              <a:gd name="T18" fmla="*/ 414 w 435"/>
              <a:gd name="T19" fmla="*/ 227 h 228"/>
              <a:gd name="T20" fmla="*/ 41 w 435"/>
              <a:gd name="T21" fmla="*/ 196 h 228"/>
              <a:gd name="T22" fmla="*/ 41 w 435"/>
              <a:gd name="T23" fmla="*/ 196 h 228"/>
              <a:gd name="T24" fmla="*/ 393 w 435"/>
              <a:gd name="T25" fmla="*/ 196 h 228"/>
              <a:gd name="T26" fmla="*/ 393 w 435"/>
              <a:gd name="T27" fmla="*/ 41 h 228"/>
              <a:gd name="T28" fmla="*/ 41 w 435"/>
              <a:gd name="T29" fmla="*/ 41 h 228"/>
              <a:gd name="T30" fmla="*/ 41 w 435"/>
              <a:gd name="T31" fmla="*/ 1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228">
                <a:moveTo>
                  <a:pt x="414" y="227"/>
                </a:moveTo>
                <a:lnTo>
                  <a:pt x="414" y="227"/>
                </a:lnTo>
                <a:cubicBezTo>
                  <a:pt x="21" y="227"/>
                  <a:pt x="21" y="227"/>
                  <a:pt x="21" y="227"/>
                </a:cubicBezTo>
                <a:cubicBezTo>
                  <a:pt x="11" y="227"/>
                  <a:pt x="0" y="227"/>
                  <a:pt x="0" y="2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4" y="0"/>
                  <a:pt x="434" y="10"/>
                  <a:pt x="434" y="20"/>
                </a:cubicBezTo>
                <a:cubicBezTo>
                  <a:pt x="434" y="217"/>
                  <a:pt x="434" y="217"/>
                  <a:pt x="434" y="217"/>
                </a:cubicBezTo>
                <a:cubicBezTo>
                  <a:pt x="434" y="227"/>
                  <a:pt x="424" y="227"/>
                  <a:pt x="414" y="227"/>
                </a:cubicBezTo>
                <a:close/>
                <a:moveTo>
                  <a:pt x="41" y="196"/>
                </a:moveTo>
                <a:lnTo>
                  <a:pt x="41" y="196"/>
                </a:lnTo>
                <a:cubicBezTo>
                  <a:pt x="393" y="196"/>
                  <a:pt x="393" y="196"/>
                  <a:pt x="393" y="196"/>
                </a:cubicBezTo>
                <a:cubicBezTo>
                  <a:pt x="393" y="41"/>
                  <a:pt x="393" y="41"/>
                  <a:pt x="393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80">
            <a:extLst>
              <a:ext uri="{FF2B5EF4-FFF2-40B4-BE49-F238E27FC236}">
                <a16:creationId xmlns:a16="http://schemas.microsoft.com/office/drawing/2014/main" id="{76D6EDDC-4307-224B-B435-99340A0E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595" y="10194826"/>
            <a:ext cx="40233" cy="48280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31 h 52"/>
              <a:gd name="T6" fmla="*/ 20 w 42"/>
              <a:gd name="T7" fmla="*/ 0 h 52"/>
              <a:gd name="T8" fmla="*/ 41 w 42"/>
              <a:gd name="T9" fmla="*/ 31 h 52"/>
              <a:gd name="T10" fmla="*/ 20 w 42"/>
              <a:gd name="T11" fmla="*/ 51 h 52"/>
              <a:gd name="T12" fmla="*/ 20 w 42"/>
              <a:gd name="T13" fmla="*/ 10 h 52"/>
              <a:gd name="T14" fmla="*/ 20 w 42"/>
              <a:gd name="T15" fmla="*/ 10 h 52"/>
              <a:gd name="T16" fmla="*/ 0 w 42"/>
              <a:gd name="T17" fmla="*/ 31 h 52"/>
              <a:gd name="T18" fmla="*/ 20 w 42"/>
              <a:gd name="T19" fmla="*/ 41 h 52"/>
              <a:gd name="T20" fmla="*/ 31 w 42"/>
              <a:gd name="T21" fmla="*/ 31 h 52"/>
              <a:gd name="T22" fmla="*/ 20 w 42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31"/>
                </a:cubicBezTo>
                <a:cubicBezTo>
                  <a:pt x="41" y="41"/>
                  <a:pt x="31" y="51"/>
                  <a:pt x="20" y="51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0" y="21"/>
                  <a:pt x="0" y="31"/>
                </a:cubicBezTo>
                <a:cubicBezTo>
                  <a:pt x="0" y="31"/>
                  <a:pt x="10" y="41"/>
                  <a:pt x="20" y="41"/>
                </a:cubicBezTo>
                <a:cubicBezTo>
                  <a:pt x="31" y="41"/>
                  <a:pt x="31" y="31"/>
                  <a:pt x="31" y="31"/>
                </a:cubicBezTo>
                <a:cubicBezTo>
                  <a:pt x="31" y="21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381">
            <a:extLst>
              <a:ext uri="{FF2B5EF4-FFF2-40B4-BE49-F238E27FC236}">
                <a16:creationId xmlns:a16="http://schemas.microsoft.com/office/drawing/2014/main" id="{93D1A1FD-46DB-5842-8E4A-553E088B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595" y="10102289"/>
            <a:ext cx="40233" cy="48280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20 h 52"/>
              <a:gd name="T6" fmla="*/ 20 w 42"/>
              <a:gd name="T7" fmla="*/ 0 h 52"/>
              <a:gd name="T8" fmla="*/ 41 w 42"/>
              <a:gd name="T9" fmla="*/ 20 h 52"/>
              <a:gd name="T10" fmla="*/ 20 w 42"/>
              <a:gd name="T11" fmla="*/ 51 h 52"/>
              <a:gd name="T12" fmla="*/ 20 w 42"/>
              <a:gd name="T13" fmla="*/ 10 h 52"/>
              <a:gd name="T14" fmla="*/ 20 w 42"/>
              <a:gd name="T15" fmla="*/ 10 h 52"/>
              <a:gd name="T16" fmla="*/ 10 w 42"/>
              <a:gd name="T17" fmla="*/ 20 h 52"/>
              <a:gd name="T18" fmla="*/ 20 w 42"/>
              <a:gd name="T19" fmla="*/ 41 h 52"/>
              <a:gd name="T20" fmla="*/ 41 w 42"/>
              <a:gd name="T21" fmla="*/ 20 h 52"/>
              <a:gd name="T22" fmla="*/ 20 w 42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20"/>
                </a:cubicBezTo>
                <a:cubicBezTo>
                  <a:pt x="41" y="41"/>
                  <a:pt x="31" y="51"/>
                  <a:pt x="20" y="51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0"/>
                  <a:pt x="10" y="20"/>
                </a:cubicBezTo>
                <a:cubicBezTo>
                  <a:pt x="10" y="30"/>
                  <a:pt x="10" y="41"/>
                  <a:pt x="20" y="41"/>
                </a:cubicBezTo>
                <a:cubicBezTo>
                  <a:pt x="31" y="41"/>
                  <a:pt x="41" y="30"/>
                  <a:pt x="41" y="20"/>
                </a:cubicBezTo>
                <a:cubicBezTo>
                  <a:pt x="41" y="20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382">
            <a:extLst>
              <a:ext uri="{FF2B5EF4-FFF2-40B4-BE49-F238E27FC236}">
                <a16:creationId xmlns:a16="http://schemas.microsoft.com/office/drawing/2014/main" id="{5BDA2E94-32ED-9847-869A-4E39DBBD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943" y="10102289"/>
            <a:ext cx="40233" cy="48280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20 h 52"/>
              <a:gd name="T6" fmla="*/ 20 w 42"/>
              <a:gd name="T7" fmla="*/ 0 h 52"/>
              <a:gd name="T8" fmla="*/ 41 w 42"/>
              <a:gd name="T9" fmla="*/ 20 h 52"/>
              <a:gd name="T10" fmla="*/ 20 w 42"/>
              <a:gd name="T11" fmla="*/ 51 h 52"/>
              <a:gd name="T12" fmla="*/ 20 w 42"/>
              <a:gd name="T13" fmla="*/ 10 h 52"/>
              <a:gd name="T14" fmla="*/ 20 w 42"/>
              <a:gd name="T15" fmla="*/ 10 h 52"/>
              <a:gd name="T16" fmla="*/ 10 w 42"/>
              <a:gd name="T17" fmla="*/ 20 h 52"/>
              <a:gd name="T18" fmla="*/ 20 w 42"/>
              <a:gd name="T19" fmla="*/ 41 h 52"/>
              <a:gd name="T20" fmla="*/ 41 w 42"/>
              <a:gd name="T21" fmla="*/ 20 h 52"/>
              <a:gd name="T22" fmla="*/ 20 w 42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20"/>
                </a:cubicBezTo>
                <a:cubicBezTo>
                  <a:pt x="41" y="41"/>
                  <a:pt x="31" y="51"/>
                  <a:pt x="20" y="51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0"/>
                  <a:pt x="10" y="20"/>
                </a:cubicBezTo>
                <a:cubicBezTo>
                  <a:pt x="10" y="30"/>
                  <a:pt x="10" y="41"/>
                  <a:pt x="20" y="41"/>
                </a:cubicBezTo>
                <a:cubicBezTo>
                  <a:pt x="31" y="41"/>
                  <a:pt x="41" y="30"/>
                  <a:pt x="41" y="20"/>
                </a:cubicBezTo>
                <a:cubicBezTo>
                  <a:pt x="41" y="20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383">
            <a:extLst>
              <a:ext uri="{FF2B5EF4-FFF2-40B4-BE49-F238E27FC236}">
                <a16:creationId xmlns:a16="http://schemas.microsoft.com/office/drawing/2014/main" id="{4E3DACF7-E42E-6F4D-B245-B0960BCA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222" y="10102289"/>
            <a:ext cx="48280" cy="48280"/>
          </a:xfrm>
          <a:custGeom>
            <a:avLst/>
            <a:gdLst>
              <a:gd name="T0" fmla="*/ 31 w 53"/>
              <a:gd name="T1" fmla="*/ 51 h 52"/>
              <a:gd name="T2" fmla="*/ 31 w 53"/>
              <a:gd name="T3" fmla="*/ 51 h 52"/>
              <a:gd name="T4" fmla="*/ 0 w 53"/>
              <a:gd name="T5" fmla="*/ 20 h 52"/>
              <a:gd name="T6" fmla="*/ 31 w 53"/>
              <a:gd name="T7" fmla="*/ 0 h 52"/>
              <a:gd name="T8" fmla="*/ 52 w 53"/>
              <a:gd name="T9" fmla="*/ 20 h 52"/>
              <a:gd name="T10" fmla="*/ 31 w 53"/>
              <a:gd name="T11" fmla="*/ 51 h 52"/>
              <a:gd name="T12" fmla="*/ 31 w 53"/>
              <a:gd name="T13" fmla="*/ 10 h 52"/>
              <a:gd name="T14" fmla="*/ 31 w 53"/>
              <a:gd name="T15" fmla="*/ 10 h 52"/>
              <a:gd name="T16" fmla="*/ 10 w 53"/>
              <a:gd name="T17" fmla="*/ 20 h 52"/>
              <a:gd name="T18" fmla="*/ 31 w 53"/>
              <a:gd name="T19" fmla="*/ 41 h 52"/>
              <a:gd name="T20" fmla="*/ 42 w 53"/>
              <a:gd name="T21" fmla="*/ 20 h 52"/>
              <a:gd name="T22" fmla="*/ 31 w 53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" h="52">
                <a:moveTo>
                  <a:pt x="31" y="51"/>
                </a:moveTo>
                <a:lnTo>
                  <a:pt x="31" y="51"/>
                </a:lnTo>
                <a:cubicBezTo>
                  <a:pt x="21" y="51"/>
                  <a:pt x="0" y="41"/>
                  <a:pt x="0" y="20"/>
                </a:cubicBezTo>
                <a:cubicBezTo>
                  <a:pt x="0" y="10"/>
                  <a:pt x="21" y="0"/>
                  <a:pt x="31" y="0"/>
                </a:cubicBezTo>
                <a:cubicBezTo>
                  <a:pt x="42" y="0"/>
                  <a:pt x="52" y="10"/>
                  <a:pt x="52" y="20"/>
                </a:cubicBezTo>
                <a:cubicBezTo>
                  <a:pt x="52" y="41"/>
                  <a:pt x="42" y="51"/>
                  <a:pt x="31" y="51"/>
                </a:cubicBezTo>
                <a:close/>
                <a:moveTo>
                  <a:pt x="31" y="10"/>
                </a:moveTo>
                <a:lnTo>
                  <a:pt x="31" y="10"/>
                </a:lnTo>
                <a:cubicBezTo>
                  <a:pt x="21" y="10"/>
                  <a:pt x="10" y="20"/>
                  <a:pt x="10" y="20"/>
                </a:cubicBezTo>
                <a:cubicBezTo>
                  <a:pt x="10" y="30"/>
                  <a:pt x="21" y="41"/>
                  <a:pt x="31" y="41"/>
                </a:cubicBezTo>
                <a:cubicBezTo>
                  <a:pt x="42" y="41"/>
                  <a:pt x="42" y="30"/>
                  <a:pt x="42" y="20"/>
                </a:cubicBezTo>
                <a:cubicBezTo>
                  <a:pt x="42" y="20"/>
                  <a:pt x="42" y="10"/>
                  <a:pt x="31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84">
            <a:extLst>
              <a:ext uri="{FF2B5EF4-FFF2-40B4-BE49-F238E27FC236}">
                <a16:creationId xmlns:a16="http://schemas.microsoft.com/office/drawing/2014/main" id="{D5692B39-B8A1-3746-9573-C135A2EE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943" y="10194826"/>
            <a:ext cx="40233" cy="48280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31 h 52"/>
              <a:gd name="T6" fmla="*/ 20 w 42"/>
              <a:gd name="T7" fmla="*/ 0 h 52"/>
              <a:gd name="T8" fmla="*/ 41 w 42"/>
              <a:gd name="T9" fmla="*/ 31 h 52"/>
              <a:gd name="T10" fmla="*/ 20 w 42"/>
              <a:gd name="T11" fmla="*/ 51 h 52"/>
              <a:gd name="T12" fmla="*/ 20 w 42"/>
              <a:gd name="T13" fmla="*/ 10 h 52"/>
              <a:gd name="T14" fmla="*/ 20 w 42"/>
              <a:gd name="T15" fmla="*/ 10 h 52"/>
              <a:gd name="T16" fmla="*/ 10 w 42"/>
              <a:gd name="T17" fmla="*/ 31 h 52"/>
              <a:gd name="T18" fmla="*/ 20 w 42"/>
              <a:gd name="T19" fmla="*/ 41 h 52"/>
              <a:gd name="T20" fmla="*/ 41 w 42"/>
              <a:gd name="T21" fmla="*/ 31 h 52"/>
              <a:gd name="T22" fmla="*/ 20 w 42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31"/>
                </a:cubicBezTo>
                <a:cubicBezTo>
                  <a:pt x="41" y="41"/>
                  <a:pt x="31" y="51"/>
                  <a:pt x="20" y="51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1"/>
                  <a:pt x="10" y="31"/>
                </a:cubicBezTo>
                <a:cubicBezTo>
                  <a:pt x="10" y="31"/>
                  <a:pt x="10" y="41"/>
                  <a:pt x="20" y="41"/>
                </a:cubicBezTo>
                <a:cubicBezTo>
                  <a:pt x="31" y="41"/>
                  <a:pt x="41" y="31"/>
                  <a:pt x="41" y="31"/>
                </a:cubicBezTo>
                <a:cubicBezTo>
                  <a:pt x="41" y="21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85">
            <a:extLst>
              <a:ext uri="{FF2B5EF4-FFF2-40B4-BE49-F238E27FC236}">
                <a16:creationId xmlns:a16="http://schemas.microsoft.com/office/drawing/2014/main" id="{4A10C9DA-8416-974B-A1AA-0F73F52F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222" y="10194826"/>
            <a:ext cx="48280" cy="48280"/>
          </a:xfrm>
          <a:custGeom>
            <a:avLst/>
            <a:gdLst>
              <a:gd name="T0" fmla="*/ 31 w 53"/>
              <a:gd name="T1" fmla="*/ 51 h 52"/>
              <a:gd name="T2" fmla="*/ 31 w 53"/>
              <a:gd name="T3" fmla="*/ 51 h 52"/>
              <a:gd name="T4" fmla="*/ 0 w 53"/>
              <a:gd name="T5" fmla="*/ 31 h 52"/>
              <a:gd name="T6" fmla="*/ 31 w 53"/>
              <a:gd name="T7" fmla="*/ 0 h 52"/>
              <a:gd name="T8" fmla="*/ 52 w 53"/>
              <a:gd name="T9" fmla="*/ 31 h 52"/>
              <a:gd name="T10" fmla="*/ 31 w 53"/>
              <a:gd name="T11" fmla="*/ 51 h 52"/>
              <a:gd name="T12" fmla="*/ 31 w 53"/>
              <a:gd name="T13" fmla="*/ 10 h 52"/>
              <a:gd name="T14" fmla="*/ 31 w 53"/>
              <a:gd name="T15" fmla="*/ 10 h 52"/>
              <a:gd name="T16" fmla="*/ 10 w 53"/>
              <a:gd name="T17" fmla="*/ 31 h 52"/>
              <a:gd name="T18" fmla="*/ 31 w 53"/>
              <a:gd name="T19" fmla="*/ 41 h 52"/>
              <a:gd name="T20" fmla="*/ 42 w 53"/>
              <a:gd name="T21" fmla="*/ 31 h 52"/>
              <a:gd name="T22" fmla="*/ 31 w 53"/>
              <a:gd name="T23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" h="52">
                <a:moveTo>
                  <a:pt x="31" y="51"/>
                </a:moveTo>
                <a:lnTo>
                  <a:pt x="31" y="51"/>
                </a:lnTo>
                <a:cubicBezTo>
                  <a:pt x="21" y="51"/>
                  <a:pt x="0" y="41"/>
                  <a:pt x="0" y="31"/>
                </a:cubicBezTo>
                <a:cubicBezTo>
                  <a:pt x="0" y="10"/>
                  <a:pt x="21" y="0"/>
                  <a:pt x="31" y="0"/>
                </a:cubicBezTo>
                <a:cubicBezTo>
                  <a:pt x="42" y="0"/>
                  <a:pt x="52" y="10"/>
                  <a:pt x="52" y="31"/>
                </a:cubicBezTo>
                <a:cubicBezTo>
                  <a:pt x="52" y="41"/>
                  <a:pt x="42" y="51"/>
                  <a:pt x="31" y="51"/>
                </a:cubicBezTo>
                <a:close/>
                <a:moveTo>
                  <a:pt x="31" y="10"/>
                </a:moveTo>
                <a:lnTo>
                  <a:pt x="31" y="10"/>
                </a:lnTo>
                <a:cubicBezTo>
                  <a:pt x="21" y="10"/>
                  <a:pt x="10" y="21"/>
                  <a:pt x="10" y="31"/>
                </a:cubicBezTo>
                <a:cubicBezTo>
                  <a:pt x="10" y="31"/>
                  <a:pt x="21" y="41"/>
                  <a:pt x="31" y="41"/>
                </a:cubicBezTo>
                <a:cubicBezTo>
                  <a:pt x="42" y="41"/>
                  <a:pt x="42" y="31"/>
                  <a:pt x="42" y="31"/>
                </a:cubicBezTo>
                <a:cubicBezTo>
                  <a:pt x="42" y="21"/>
                  <a:pt x="42" y="10"/>
                  <a:pt x="31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86">
            <a:extLst>
              <a:ext uri="{FF2B5EF4-FFF2-40B4-BE49-F238E27FC236}">
                <a16:creationId xmlns:a16="http://schemas.microsoft.com/office/drawing/2014/main" id="{E5599CBF-9863-C347-A492-3D353266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595" y="10005730"/>
            <a:ext cx="40233" cy="48280"/>
          </a:xfrm>
          <a:custGeom>
            <a:avLst/>
            <a:gdLst>
              <a:gd name="T0" fmla="*/ 20 w 42"/>
              <a:gd name="T1" fmla="*/ 52 h 53"/>
              <a:gd name="T2" fmla="*/ 20 w 42"/>
              <a:gd name="T3" fmla="*/ 52 h 53"/>
              <a:gd name="T4" fmla="*/ 0 w 42"/>
              <a:gd name="T5" fmla="*/ 21 h 53"/>
              <a:gd name="T6" fmla="*/ 20 w 42"/>
              <a:gd name="T7" fmla="*/ 0 h 53"/>
              <a:gd name="T8" fmla="*/ 41 w 42"/>
              <a:gd name="T9" fmla="*/ 21 h 53"/>
              <a:gd name="T10" fmla="*/ 20 w 42"/>
              <a:gd name="T11" fmla="*/ 52 h 53"/>
              <a:gd name="T12" fmla="*/ 20 w 42"/>
              <a:gd name="T13" fmla="*/ 10 h 53"/>
              <a:gd name="T14" fmla="*/ 20 w 42"/>
              <a:gd name="T15" fmla="*/ 10 h 53"/>
              <a:gd name="T16" fmla="*/ 10 w 42"/>
              <a:gd name="T17" fmla="*/ 21 h 53"/>
              <a:gd name="T18" fmla="*/ 20 w 42"/>
              <a:gd name="T19" fmla="*/ 41 h 53"/>
              <a:gd name="T20" fmla="*/ 41 w 42"/>
              <a:gd name="T21" fmla="*/ 21 h 53"/>
              <a:gd name="T22" fmla="*/ 20 w 42"/>
              <a:gd name="T23" fmla="*/ 1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3">
                <a:moveTo>
                  <a:pt x="20" y="52"/>
                </a:moveTo>
                <a:lnTo>
                  <a:pt x="20" y="52"/>
                </a:lnTo>
                <a:cubicBezTo>
                  <a:pt x="10" y="52"/>
                  <a:pt x="0" y="4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41"/>
                  <a:pt x="31" y="52"/>
                  <a:pt x="20" y="52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1"/>
                  <a:pt x="10" y="21"/>
                </a:cubicBezTo>
                <a:cubicBezTo>
                  <a:pt x="10" y="31"/>
                  <a:pt x="10" y="41"/>
                  <a:pt x="20" y="41"/>
                </a:cubicBezTo>
                <a:cubicBezTo>
                  <a:pt x="31" y="41"/>
                  <a:pt x="41" y="31"/>
                  <a:pt x="41" y="21"/>
                </a:cubicBezTo>
                <a:cubicBezTo>
                  <a:pt x="41" y="21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87">
            <a:extLst>
              <a:ext uri="{FF2B5EF4-FFF2-40B4-BE49-F238E27FC236}">
                <a16:creationId xmlns:a16="http://schemas.microsoft.com/office/drawing/2014/main" id="{C1EC15B6-87F6-2B40-9BC7-C7024492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943" y="10005730"/>
            <a:ext cx="40233" cy="48280"/>
          </a:xfrm>
          <a:custGeom>
            <a:avLst/>
            <a:gdLst>
              <a:gd name="T0" fmla="*/ 20 w 42"/>
              <a:gd name="T1" fmla="*/ 52 h 53"/>
              <a:gd name="T2" fmla="*/ 20 w 42"/>
              <a:gd name="T3" fmla="*/ 52 h 53"/>
              <a:gd name="T4" fmla="*/ 0 w 42"/>
              <a:gd name="T5" fmla="*/ 21 h 53"/>
              <a:gd name="T6" fmla="*/ 20 w 42"/>
              <a:gd name="T7" fmla="*/ 0 h 53"/>
              <a:gd name="T8" fmla="*/ 41 w 42"/>
              <a:gd name="T9" fmla="*/ 21 h 53"/>
              <a:gd name="T10" fmla="*/ 20 w 42"/>
              <a:gd name="T11" fmla="*/ 52 h 53"/>
              <a:gd name="T12" fmla="*/ 20 w 42"/>
              <a:gd name="T13" fmla="*/ 10 h 53"/>
              <a:gd name="T14" fmla="*/ 20 w 42"/>
              <a:gd name="T15" fmla="*/ 10 h 53"/>
              <a:gd name="T16" fmla="*/ 10 w 42"/>
              <a:gd name="T17" fmla="*/ 21 h 53"/>
              <a:gd name="T18" fmla="*/ 20 w 42"/>
              <a:gd name="T19" fmla="*/ 41 h 53"/>
              <a:gd name="T20" fmla="*/ 41 w 42"/>
              <a:gd name="T21" fmla="*/ 21 h 53"/>
              <a:gd name="T22" fmla="*/ 20 w 42"/>
              <a:gd name="T23" fmla="*/ 1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3">
                <a:moveTo>
                  <a:pt x="20" y="52"/>
                </a:moveTo>
                <a:lnTo>
                  <a:pt x="20" y="52"/>
                </a:lnTo>
                <a:cubicBezTo>
                  <a:pt x="10" y="52"/>
                  <a:pt x="0" y="4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41"/>
                  <a:pt x="31" y="52"/>
                  <a:pt x="20" y="52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1"/>
                  <a:pt x="10" y="21"/>
                </a:cubicBezTo>
                <a:cubicBezTo>
                  <a:pt x="10" y="31"/>
                  <a:pt x="10" y="41"/>
                  <a:pt x="20" y="41"/>
                </a:cubicBezTo>
                <a:cubicBezTo>
                  <a:pt x="31" y="41"/>
                  <a:pt x="41" y="31"/>
                  <a:pt x="41" y="21"/>
                </a:cubicBezTo>
                <a:cubicBezTo>
                  <a:pt x="41" y="21"/>
                  <a:pt x="31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88">
            <a:extLst>
              <a:ext uri="{FF2B5EF4-FFF2-40B4-BE49-F238E27FC236}">
                <a16:creationId xmlns:a16="http://schemas.microsoft.com/office/drawing/2014/main" id="{56632CF0-DD1D-474C-A593-2CE6ED06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222" y="10005730"/>
            <a:ext cx="48280" cy="48280"/>
          </a:xfrm>
          <a:custGeom>
            <a:avLst/>
            <a:gdLst>
              <a:gd name="T0" fmla="*/ 31 w 53"/>
              <a:gd name="T1" fmla="*/ 52 h 53"/>
              <a:gd name="T2" fmla="*/ 31 w 53"/>
              <a:gd name="T3" fmla="*/ 52 h 53"/>
              <a:gd name="T4" fmla="*/ 0 w 53"/>
              <a:gd name="T5" fmla="*/ 21 h 53"/>
              <a:gd name="T6" fmla="*/ 31 w 53"/>
              <a:gd name="T7" fmla="*/ 0 h 53"/>
              <a:gd name="T8" fmla="*/ 52 w 53"/>
              <a:gd name="T9" fmla="*/ 21 h 53"/>
              <a:gd name="T10" fmla="*/ 31 w 53"/>
              <a:gd name="T11" fmla="*/ 52 h 53"/>
              <a:gd name="T12" fmla="*/ 31 w 53"/>
              <a:gd name="T13" fmla="*/ 10 h 53"/>
              <a:gd name="T14" fmla="*/ 31 w 53"/>
              <a:gd name="T15" fmla="*/ 10 h 53"/>
              <a:gd name="T16" fmla="*/ 10 w 53"/>
              <a:gd name="T17" fmla="*/ 21 h 53"/>
              <a:gd name="T18" fmla="*/ 31 w 53"/>
              <a:gd name="T19" fmla="*/ 41 h 53"/>
              <a:gd name="T20" fmla="*/ 42 w 53"/>
              <a:gd name="T21" fmla="*/ 21 h 53"/>
              <a:gd name="T22" fmla="*/ 31 w 53"/>
              <a:gd name="T23" fmla="*/ 1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" h="53">
                <a:moveTo>
                  <a:pt x="31" y="52"/>
                </a:moveTo>
                <a:lnTo>
                  <a:pt x="31" y="52"/>
                </a:lnTo>
                <a:cubicBezTo>
                  <a:pt x="21" y="52"/>
                  <a:pt x="0" y="41"/>
                  <a:pt x="0" y="21"/>
                </a:cubicBezTo>
                <a:cubicBezTo>
                  <a:pt x="0" y="10"/>
                  <a:pt x="21" y="0"/>
                  <a:pt x="31" y="0"/>
                </a:cubicBezTo>
                <a:cubicBezTo>
                  <a:pt x="42" y="0"/>
                  <a:pt x="52" y="10"/>
                  <a:pt x="52" y="21"/>
                </a:cubicBezTo>
                <a:cubicBezTo>
                  <a:pt x="52" y="41"/>
                  <a:pt x="42" y="52"/>
                  <a:pt x="31" y="52"/>
                </a:cubicBezTo>
                <a:close/>
                <a:moveTo>
                  <a:pt x="31" y="10"/>
                </a:moveTo>
                <a:lnTo>
                  <a:pt x="31" y="10"/>
                </a:lnTo>
                <a:cubicBezTo>
                  <a:pt x="21" y="10"/>
                  <a:pt x="10" y="21"/>
                  <a:pt x="10" y="21"/>
                </a:cubicBezTo>
                <a:cubicBezTo>
                  <a:pt x="10" y="31"/>
                  <a:pt x="21" y="41"/>
                  <a:pt x="31" y="41"/>
                </a:cubicBezTo>
                <a:cubicBezTo>
                  <a:pt x="42" y="41"/>
                  <a:pt x="42" y="31"/>
                  <a:pt x="42" y="21"/>
                </a:cubicBezTo>
                <a:cubicBezTo>
                  <a:pt x="42" y="21"/>
                  <a:pt x="42" y="10"/>
                  <a:pt x="31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89">
            <a:extLst>
              <a:ext uri="{FF2B5EF4-FFF2-40B4-BE49-F238E27FC236}">
                <a16:creationId xmlns:a16="http://schemas.microsoft.com/office/drawing/2014/main" id="{D90F46E5-3A3C-CA4D-93D6-AA2C8B2A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642" y="9949404"/>
            <a:ext cx="531075" cy="531075"/>
          </a:xfrm>
          <a:custGeom>
            <a:avLst/>
            <a:gdLst>
              <a:gd name="T0" fmla="*/ 289 w 580"/>
              <a:gd name="T1" fmla="*/ 579 h 580"/>
              <a:gd name="T2" fmla="*/ 289 w 580"/>
              <a:gd name="T3" fmla="*/ 579 h 580"/>
              <a:gd name="T4" fmla="*/ 83 w 580"/>
              <a:gd name="T5" fmla="*/ 496 h 580"/>
              <a:gd name="T6" fmla="*/ 0 w 580"/>
              <a:gd name="T7" fmla="*/ 290 h 580"/>
              <a:gd name="T8" fmla="*/ 83 w 580"/>
              <a:gd name="T9" fmla="*/ 83 h 580"/>
              <a:gd name="T10" fmla="*/ 289 w 580"/>
              <a:gd name="T11" fmla="*/ 0 h 580"/>
              <a:gd name="T12" fmla="*/ 496 w 580"/>
              <a:gd name="T13" fmla="*/ 83 h 580"/>
              <a:gd name="T14" fmla="*/ 579 w 580"/>
              <a:gd name="T15" fmla="*/ 290 h 580"/>
              <a:gd name="T16" fmla="*/ 496 w 580"/>
              <a:gd name="T17" fmla="*/ 496 h 580"/>
              <a:gd name="T18" fmla="*/ 289 w 580"/>
              <a:gd name="T19" fmla="*/ 579 h 580"/>
              <a:gd name="T20" fmla="*/ 289 w 580"/>
              <a:gd name="T21" fmla="*/ 31 h 580"/>
              <a:gd name="T22" fmla="*/ 289 w 580"/>
              <a:gd name="T23" fmla="*/ 31 h 580"/>
              <a:gd name="T24" fmla="*/ 31 w 580"/>
              <a:gd name="T25" fmla="*/ 290 h 580"/>
              <a:gd name="T26" fmla="*/ 289 w 580"/>
              <a:gd name="T27" fmla="*/ 548 h 580"/>
              <a:gd name="T28" fmla="*/ 548 w 580"/>
              <a:gd name="T29" fmla="*/ 290 h 580"/>
              <a:gd name="T30" fmla="*/ 289 w 580"/>
              <a:gd name="T31" fmla="*/ 31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0" h="580">
                <a:moveTo>
                  <a:pt x="289" y="579"/>
                </a:moveTo>
                <a:lnTo>
                  <a:pt x="289" y="579"/>
                </a:lnTo>
                <a:cubicBezTo>
                  <a:pt x="217" y="579"/>
                  <a:pt x="145" y="548"/>
                  <a:pt x="83" y="496"/>
                </a:cubicBezTo>
                <a:cubicBezTo>
                  <a:pt x="31" y="444"/>
                  <a:pt x="0" y="372"/>
                  <a:pt x="0" y="290"/>
                </a:cubicBezTo>
                <a:cubicBezTo>
                  <a:pt x="0" y="217"/>
                  <a:pt x="31" y="145"/>
                  <a:pt x="83" y="83"/>
                </a:cubicBezTo>
                <a:cubicBezTo>
                  <a:pt x="145" y="31"/>
                  <a:pt x="217" y="0"/>
                  <a:pt x="289" y="0"/>
                </a:cubicBezTo>
                <a:cubicBezTo>
                  <a:pt x="372" y="0"/>
                  <a:pt x="444" y="31"/>
                  <a:pt x="496" y="83"/>
                </a:cubicBezTo>
                <a:cubicBezTo>
                  <a:pt x="548" y="145"/>
                  <a:pt x="579" y="217"/>
                  <a:pt x="579" y="290"/>
                </a:cubicBezTo>
                <a:cubicBezTo>
                  <a:pt x="579" y="372"/>
                  <a:pt x="548" y="444"/>
                  <a:pt x="496" y="496"/>
                </a:cubicBezTo>
                <a:cubicBezTo>
                  <a:pt x="444" y="548"/>
                  <a:pt x="372" y="579"/>
                  <a:pt x="289" y="579"/>
                </a:cubicBezTo>
                <a:close/>
                <a:moveTo>
                  <a:pt x="289" y="31"/>
                </a:moveTo>
                <a:lnTo>
                  <a:pt x="289" y="31"/>
                </a:lnTo>
                <a:cubicBezTo>
                  <a:pt x="145" y="31"/>
                  <a:pt x="31" y="145"/>
                  <a:pt x="31" y="290"/>
                </a:cubicBezTo>
                <a:cubicBezTo>
                  <a:pt x="31" y="434"/>
                  <a:pt x="145" y="548"/>
                  <a:pt x="289" y="548"/>
                </a:cubicBezTo>
                <a:cubicBezTo>
                  <a:pt x="434" y="548"/>
                  <a:pt x="548" y="434"/>
                  <a:pt x="548" y="290"/>
                </a:cubicBezTo>
                <a:cubicBezTo>
                  <a:pt x="548" y="145"/>
                  <a:pt x="434" y="31"/>
                  <a:pt x="289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390">
            <a:extLst>
              <a:ext uri="{FF2B5EF4-FFF2-40B4-BE49-F238E27FC236}">
                <a16:creationId xmlns:a16="http://schemas.microsoft.com/office/drawing/2014/main" id="{631410BE-C72E-9E4B-8E95-9B5AAB73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6014" y="10017801"/>
            <a:ext cx="406354" cy="406352"/>
          </a:xfrm>
          <a:custGeom>
            <a:avLst/>
            <a:gdLst>
              <a:gd name="T0" fmla="*/ 217 w 446"/>
              <a:gd name="T1" fmla="*/ 445 h 446"/>
              <a:gd name="T2" fmla="*/ 217 w 446"/>
              <a:gd name="T3" fmla="*/ 445 h 446"/>
              <a:gd name="T4" fmla="*/ 0 w 446"/>
              <a:gd name="T5" fmla="*/ 218 h 446"/>
              <a:gd name="T6" fmla="*/ 217 w 446"/>
              <a:gd name="T7" fmla="*/ 0 h 446"/>
              <a:gd name="T8" fmla="*/ 445 w 446"/>
              <a:gd name="T9" fmla="*/ 218 h 446"/>
              <a:gd name="T10" fmla="*/ 217 w 446"/>
              <a:gd name="T11" fmla="*/ 445 h 446"/>
              <a:gd name="T12" fmla="*/ 217 w 446"/>
              <a:gd name="T13" fmla="*/ 31 h 446"/>
              <a:gd name="T14" fmla="*/ 217 w 446"/>
              <a:gd name="T15" fmla="*/ 31 h 446"/>
              <a:gd name="T16" fmla="*/ 31 w 446"/>
              <a:gd name="T17" fmla="*/ 218 h 446"/>
              <a:gd name="T18" fmla="*/ 217 w 446"/>
              <a:gd name="T19" fmla="*/ 403 h 446"/>
              <a:gd name="T20" fmla="*/ 404 w 446"/>
              <a:gd name="T21" fmla="*/ 218 h 446"/>
              <a:gd name="T22" fmla="*/ 217 w 446"/>
              <a:gd name="T23" fmla="*/ 31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446">
                <a:moveTo>
                  <a:pt x="217" y="445"/>
                </a:moveTo>
                <a:lnTo>
                  <a:pt x="217" y="445"/>
                </a:lnTo>
                <a:cubicBezTo>
                  <a:pt x="93" y="445"/>
                  <a:pt x="0" y="342"/>
                  <a:pt x="0" y="218"/>
                </a:cubicBezTo>
                <a:cubicBezTo>
                  <a:pt x="0" y="94"/>
                  <a:pt x="93" y="0"/>
                  <a:pt x="217" y="0"/>
                </a:cubicBezTo>
                <a:cubicBezTo>
                  <a:pt x="341" y="0"/>
                  <a:pt x="445" y="94"/>
                  <a:pt x="445" y="218"/>
                </a:cubicBezTo>
                <a:cubicBezTo>
                  <a:pt x="445" y="342"/>
                  <a:pt x="341" y="445"/>
                  <a:pt x="217" y="445"/>
                </a:cubicBezTo>
                <a:close/>
                <a:moveTo>
                  <a:pt x="217" y="31"/>
                </a:moveTo>
                <a:lnTo>
                  <a:pt x="217" y="31"/>
                </a:lnTo>
                <a:cubicBezTo>
                  <a:pt x="114" y="31"/>
                  <a:pt x="31" y="114"/>
                  <a:pt x="31" y="218"/>
                </a:cubicBezTo>
                <a:cubicBezTo>
                  <a:pt x="31" y="321"/>
                  <a:pt x="114" y="403"/>
                  <a:pt x="217" y="403"/>
                </a:cubicBezTo>
                <a:cubicBezTo>
                  <a:pt x="321" y="403"/>
                  <a:pt x="404" y="321"/>
                  <a:pt x="404" y="218"/>
                </a:cubicBezTo>
                <a:cubicBezTo>
                  <a:pt x="404" y="114"/>
                  <a:pt x="321" y="31"/>
                  <a:pt x="217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391">
            <a:extLst>
              <a:ext uri="{FF2B5EF4-FFF2-40B4-BE49-F238E27FC236}">
                <a16:creationId xmlns:a16="http://schemas.microsoft.com/office/drawing/2014/main" id="{CA7426A8-632B-B64E-A30C-0E71D03C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853" y="10110336"/>
            <a:ext cx="124724" cy="197143"/>
          </a:xfrm>
          <a:custGeom>
            <a:avLst/>
            <a:gdLst>
              <a:gd name="T0" fmla="*/ 62 w 136"/>
              <a:gd name="T1" fmla="*/ 217 h 218"/>
              <a:gd name="T2" fmla="*/ 62 w 136"/>
              <a:gd name="T3" fmla="*/ 217 h 218"/>
              <a:gd name="T4" fmla="*/ 11 w 136"/>
              <a:gd name="T5" fmla="*/ 207 h 218"/>
              <a:gd name="T6" fmla="*/ 0 w 136"/>
              <a:gd name="T7" fmla="*/ 196 h 218"/>
              <a:gd name="T8" fmla="*/ 21 w 136"/>
              <a:gd name="T9" fmla="*/ 186 h 218"/>
              <a:gd name="T10" fmla="*/ 93 w 136"/>
              <a:gd name="T11" fmla="*/ 186 h 218"/>
              <a:gd name="T12" fmla="*/ 104 w 136"/>
              <a:gd name="T13" fmla="*/ 165 h 218"/>
              <a:gd name="T14" fmla="*/ 62 w 136"/>
              <a:gd name="T15" fmla="*/ 124 h 218"/>
              <a:gd name="T16" fmla="*/ 21 w 136"/>
              <a:gd name="T17" fmla="*/ 103 h 218"/>
              <a:gd name="T18" fmla="*/ 0 w 136"/>
              <a:gd name="T19" fmla="*/ 62 h 218"/>
              <a:gd name="T20" fmla="*/ 21 w 136"/>
              <a:gd name="T21" fmla="*/ 20 h 218"/>
              <a:gd name="T22" fmla="*/ 124 w 136"/>
              <a:gd name="T23" fmla="*/ 20 h 218"/>
              <a:gd name="T24" fmla="*/ 124 w 136"/>
              <a:gd name="T25" fmla="*/ 31 h 218"/>
              <a:gd name="T26" fmla="*/ 114 w 136"/>
              <a:gd name="T27" fmla="*/ 41 h 218"/>
              <a:gd name="T28" fmla="*/ 42 w 136"/>
              <a:gd name="T29" fmla="*/ 41 h 218"/>
              <a:gd name="T30" fmla="*/ 21 w 136"/>
              <a:gd name="T31" fmla="*/ 62 h 218"/>
              <a:gd name="T32" fmla="*/ 73 w 136"/>
              <a:gd name="T33" fmla="*/ 103 h 218"/>
              <a:gd name="T34" fmla="*/ 104 w 136"/>
              <a:gd name="T35" fmla="*/ 124 h 218"/>
              <a:gd name="T36" fmla="*/ 124 w 136"/>
              <a:gd name="T37" fmla="*/ 165 h 218"/>
              <a:gd name="T38" fmla="*/ 104 w 136"/>
              <a:gd name="T39" fmla="*/ 207 h 218"/>
              <a:gd name="T40" fmla="*/ 62 w 136"/>
              <a:gd name="T4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18">
                <a:moveTo>
                  <a:pt x="62" y="217"/>
                </a:moveTo>
                <a:lnTo>
                  <a:pt x="62" y="217"/>
                </a:lnTo>
                <a:cubicBezTo>
                  <a:pt x="42" y="217"/>
                  <a:pt x="21" y="217"/>
                  <a:pt x="11" y="207"/>
                </a:cubicBezTo>
                <a:cubicBezTo>
                  <a:pt x="0" y="207"/>
                  <a:pt x="0" y="196"/>
                  <a:pt x="0" y="196"/>
                </a:cubicBezTo>
                <a:cubicBezTo>
                  <a:pt x="0" y="186"/>
                  <a:pt x="11" y="186"/>
                  <a:pt x="21" y="186"/>
                </a:cubicBezTo>
                <a:cubicBezTo>
                  <a:pt x="42" y="196"/>
                  <a:pt x="73" y="196"/>
                  <a:pt x="93" y="186"/>
                </a:cubicBezTo>
                <a:cubicBezTo>
                  <a:pt x="93" y="175"/>
                  <a:pt x="104" y="175"/>
                  <a:pt x="104" y="165"/>
                </a:cubicBezTo>
                <a:cubicBezTo>
                  <a:pt x="104" y="144"/>
                  <a:pt x="83" y="134"/>
                  <a:pt x="62" y="124"/>
                </a:cubicBezTo>
                <a:cubicBezTo>
                  <a:pt x="42" y="114"/>
                  <a:pt x="32" y="114"/>
                  <a:pt x="21" y="103"/>
                </a:cubicBezTo>
                <a:cubicBezTo>
                  <a:pt x="0" y="93"/>
                  <a:pt x="0" y="82"/>
                  <a:pt x="0" y="62"/>
                </a:cubicBezTo>
                <a:cubicBezTo>
                  <a:pt x="0" y="51"/>
                  <a:pt x="11" y="31"/>
                  <a:pt x="21" y="20"/>
                </a:cubicBezTo>
                <a:cubicBezTo>
                  <a:pt x="52" y="0"/>
                  <a:pt x="83" y="0"/>
                  <a:pt x="124" y="20"/>
                </a:cubicBezTo>
                <a:cubicBezTo>
                  <a:pt x="124" y="20"/>
                  <a:pt x="135" y="31"/>
                  <a:pt x="124" y="31"/>
                </a:cubicBezTo>
                <a:cubicBezTo>
                  <a:pt x="124" y="41"/>
                  <a:pt x="114" y="41"/>
                  <a:pt x="114" y="41"/>
                </a:cubicBezTo>
                <a:cubicBezTo>
                  <a:pt x="83" y="31"/>
                  <a:pt x="52" y="31"/>
                  <a:pt x="42" y="41"/>
                </a:cubicBezTo>
                <a:cubicBezTo>
                  <a:pt x="32" y="51"/>
                  <a:pt x="21" y="51"/>
                  <a:pt x="21" y="62"/>
                </a:cubicBezTo>
                <a:cubicBezTo>
                  <a:pt x="21" y="82"/>
                  <a:pt x="52" y="93"/>
                  <a:pt x="73" y="103"/>
                </a:cubicBezTo>
                <a:cubicBezTo>
                  <a:pt x="83" y="103"/>
                  <a:pt x="93" y="114"/>
                  <a:pt x="104" y="124"/>
                </a:cubicBezTo>
                <a:cubicBezTo>
                  <a:pt x="124" y="134"/>
                  <a:pt x="124" y="144"/>
                  <a:pt x="124" y="165"/>
                </a:cubicBezTo>
                <a:cubicBezTo>
                  <a:pt x="124" y="175"/>
                  <a:pt x="124" y="196"/>
                  <a:pt x="104" y="207"/>
                </a:cubicBezTo>
                <a:cubicBezTo>
                  <a:pt x="93" y="217"/>
                  <a:pt x="73" y="217"/>
                  <a:pt x="62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92">
            <a:extLst>
              <a:ext uri="{FF2B5EF4-FFF2-40B4-BE49-F238E27FC236}">
                <a16:creationId xmlns:a16="http://schemas.microsoft.com/office/drawing/2014/main" id="{4420DCBE-BE7C-A441-85CA-E449E9E2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5111" y="10062056"/>
            <a:ext cx="20115" cy="48280"/>
          </a:xfrm>
          <a:custGeom>
            <a:avLst/>
            <a:gdLst>
              <a:gd name="T0" fmla="*/ 10 w 22"/>
              <a:gd name="T1" fmla="*/ 52 h 53"/>
              <a:gd name="T2" fmla="*/ 10 w 22"/>
              <a:gd name="T3" fmla="*/ 52 h 53"/>
              <a:gd name="T4" fmla="*/ 0 w 22"/>
              <a:gd name="T5" fmla="*/ 42 h 53"/>
              <a:gd name="T6" fmla="*/ 0 w 22"/>
              <a:gd name="T7" fmla="*/ 21 h 53"/>
              <a:gd name="T8" fmla="*/ 10 w 22"/>
              <a:gd name="T9" fmla="*/ 0 h 53"/>
              <a:gd name="T10" fmla="*/ 21 w 22"/>
              <a:gd name="T11" fmla="*/ 21 h 53"/>
              <a:gd name="T12" fmla="*/ 21 w 22"/>
              <a:gd name="T13" fmla="*/ 42 h 53"/>
              <a:gd name="T14" fmla="*/ 10 w 2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53">
                <a:moveTo>
                  <a:pt x="10" y="52"/>
                </a:moveTo>
                <a:lnTo>
                  <a:pt x="10" y="52"/>
                </a:lnTo>
                <a:cubicBezTo>
                  <a:pt x="0" y="52"/>
                  <a:pt x="0" y="52"/>
                  <a:pt x="0" y="4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0" y="0"/>
                  <a:pt x="10" y="0"/>
                </a:cubicBezTo>
                <a:cubicBezTo>
                  <a:pt x="21" y="0"/>
                  <a:pt x="21" y="10"/>
                  <a:pt x="21" y="21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52"/>
                  <a:pt x="21" y="52"/>
                  <a:pt x="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93">
            <a:extLst>
              <a:ext uri="{FF2B5EF4-FFF2-40B4-BE49-F238E27FC236}">
                <a16:creationId xmlns:a16="http://schemas.microsoft.com/office/drawing/2014/main" id="{68A3BE6F-AE07-424B-BC62-9E1678A5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5111" y="10319547"/>
            <a:ext cx="20115" cy="40233"/>
          </a:xfrm>
          <a:custGeom>
            <a:avLst/>
            <a:gdLst>
              <a:gd name="T0" fmla="*/ 10 w 22"/>
              <a:gd name="T1" fmla="*/ 41 h 42"/>
              <a:gd name="T2" fmla="*/ 10 w 22"/>
              <a:gd name="T3" fmla="*/ 41 h 42"/>
              <a:gd name="T4" fmla="*/ 0 w 22"/>
              <a:gd name="T5" fmla="*/ 31 h 42"/>
              <a:gd name="T6" fmla="*/ 0 w 22"/>
              <a:gd name="T7" fmla="*/ 11 h 42"/>
              <a:gd name="T8" fmla="*/ 10 w 22"/>
              <a:gd name="T9" fmla="*/ 0 h 42"/>
              <a:gd name="T10" fmla="*/ 21 w 22"/>
              <a:gd name="T11" fmla="*/ 11 h 42"/>
              <a:gd name="T12" fmla="*/ 21 w 22"/>
              <a:gd name="T13" fmla="*/ 31 h 42"/>
              <a:gd name="T14" fmla="*/ 10 w 2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42">
                <a:moveTo>
                  <a:pt x="10" y="41"/>
                </a:moveTo>
                <a:lnTo>
                  <a:pt x="10" y="41"/>
                </a:lnTo>
                <a:cubicBezTo>
                  <a:pt x="0" y="41"/>
                  <a:pt x="0" y="41"/>
                  <a:pt x="0" y="3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0" y="0"/>
                </a:cubicBezTo>
                <a:cubicBezTo>
                  <a:pt x="21" y="0"/>
                  <a:pt x="21" y="0"/>
                  <a:pt x="21" y="1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41"/>
                  <a:pt x="21" y="41"/>
                  <a:pt x="1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3" name="Group 38">
            <a:extLst>
              <a:ext uri="{FF2B5EF4-FFF2-40B4-BE49-F238E27FC236}">
                <a16:creationId xmlns:a16="http://schemas.microsoft.com/office/drawing/2014/main" id="{E97A64DE-A94F-4B43-9E94-45DB43794C42}"/>
              </a:ext>
            </a:extLst>
          </p:cNvPr>
          <p:cNvGrpSpPr/>
          <p:nvPr/>
        </p:nvGrpSpPr>
        <p:grpSpPr>
          <a:xfrm>
            <a:off x="19870727" y="9589698"/>
            <a:ext cx="2621158" cy="980927"/>
            <a:chOff x="5999600" y="11104223"/>
            <a:chExt cx="2621158" cy="980927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D3F24C85-B74F-3D44-BFAA-D2F52C52570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3DC82002-263B-5B44-A748-27AB187C657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8CC19C49-55EF-7449-AEA4-39A38AE04EE0}"/>
              </a:ext>
            </a:extLst>
          </p:cNvPr>
          <p:cNvSpPr txBox="1"/>
          <p:nvPr/>
        </p:nvSpPr>
        <p:spPr>
          <a:xfrm>
            <a:off x="9381807" y="118778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3C6E1A-BFFF-974C-8AE6-512BD3EFB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5440"/>
              </p:ext>
            </p:extLst>
          </p:nvPr>
        </p:nvGraphicFramePr>
        <p:xfrm>
          <a:off x="1770440" y="4462272"/>
          <a:ext cx="21089556" cy="8156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463">
                  <a:extLst>
                    <a:ext uri="{9D8B030D-6E8A-4147-A177-3AD203B41FA5}">
                      <a16:colId xmlns:a16="http://schemas.microsoft.com/office/drawing/2014/main" val="1591754623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2344589468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1377881972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3722380048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3424094004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3162722308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1821791546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3185475955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1300098134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2937333813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1159875456"/>
                    </a:ext>
                  </a:extLst>
                </a:gridCol>
                <a:gridCol w="1757463">
                  <a:extLst>
                    <a:ext uri="{9D8B030D-6E8A-4147-A177-3AD203B41FA5}">
                      <a16:colId xmlns:a16="http://schemas.microsoft.com/office/drawing/2014/main" val="1651432063"/>
                    </a:ext>
                  </a:extLst>
                </a:gridCol>
              </a:tblGrid>
              <a:tr h="819303">
                <a:tc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9089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79036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218858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405805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7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964920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001916"/>
                  </a:ext>
                </a:extLst>
              </a:tr>
              <a:tr h="819303">
                <a:tc rowSpan="2" gridSpan="6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729369"/>
                  </a:ext>
                </a:extLst>
              </a:tr>
              <a:tr h="819303">
                <a:tc gridSpan="6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sz="4400" dirty="0"/>
                    </a:p>
                  </a:txBody>
                  <a:tcPr marL="112159" marR="112159" marT="56079" marB="5607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8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400"/>
                    </a:p>
                  </a:txBody>
                  <a:tcPr marL="112159" marR="112159" marT="56079" marB="560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615929"/>
                  </a:ext>
                </a:extLst>
              </a:tr>
              <a:tr h="819303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marL="112159" marR="112159" marT="56079" marB="560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938030"/>
                  </a:ext>
                </a:extLst>
              </a:tr>
            </a:tbl>
          </a:graphicData>
        </a:graphic>
      </p:graphicFrame>
      <p:sp>
        <p:nvSpPr>
          <p:cNvPr id="92" name="Freeform 270">
            <a:extLst>
              <a:ext uri="{FF2B5EF4-FFF2-40B4-BE49-F238E27FC236}">
                <a16:creationId xmlns:a16="http://schemas.microsoft.com/office/drawing/2014/main" id="{964BCA38-C130-DE41-97AD-143E20D4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521" y="5065348"/>
            <a:ext cx="492608" cy="595609"/>
          </a:xfrm>
          <a:custGeom>
            <a:avLst/>
            <a:gdLst>
              <a:gd name="T0" fmla="*/ 242 w 486"/>
              <a:gd name="T1" fmla="*/ 586 h 587"/>
              <a:gd name="T2" fmla="*/ 242 w 486"/>
              <a:gd name="T3" fmla="*/ 586 h 587"/>
              <a:gd name="T4" fmla="*/ 0 w 486"/>
              <a:gd name="T5" fmla="*/ 343 h 587"/>
              <a:gd name="T6" fmla="*/ 33 w 486"/>
              <a:gd name="T7" fmla="*/ 185 h 587"/>
              <a:gd name="T8" fmla="*/ 117 w 486"/>
              <a:gd name="T9" fmla="*/ 26 h 587"/>
              <a:gd name="T10" fmla="*/ 134 w 486"/>
              <a:gd name="T11" fmla="*/ 0 h 587"/>
              <a:gd name="T12" fmla="*/ 159 w 486"/>
              <a:gd name="T13" fmla="*/ 0 h 587"/>
              <a:gd name="T14" fmla="*/ 159 w 486"/>
              <a:gd name="T15" fmla="*/ 26 h 587"/>
              <a:gd name="T16" fmla="*/ 142 w 486"/>
              <a:gd name="T17" fmla="*/ 51 h 587"/>
              <a:gd name="T18" fmla="*/ 67 w 486"/>
              <a:gd name="T19" fmla="*/ 193 h 587"/>
              <a:gd name="T20" fmla="*/ 33 w 486"/>
              <a:gd name="T21" fmla="*/ 343 h 587"/>
              <a:gd name="T22" fmla="*/ 242 w 486"/>
              <a:gd name="T23" fmla="*/ 553 h 587"/>
              <a:gd name="T24" fmla="*/ 451 w 486"/>
              <a:gd name="T25" fmla="*/ 343 h 587"/>
              <a:gd name="T26" fmla="*/ 427 w 486"/>
              <a:gd name="T27" fmla="*/ 193 h 587"/>
              <a:gd name="T28" fmla="*/ 343 w 486"/>
              <a:gd name="T29" fmla="*/ 51 h 587"/>
              <a:gd name="T30" fmla="*/ 334 w 486"/>
              <a:gd name="T31" fmla="*/ 26 h 587"/>
              <a:gd name="T32" fmla="*/ 334 w 486"/>
              <a:gd name="T33" fmla="*/ 0 h 587"/>
              <a:gd name="T34" fmla="*/ 360 w 486"/>
              <a:gd name="T35" fmla="*/ 9 h 587"/>
              <a:gd name="T36" fmla="*/ 376 w 486"/>
              <a:gd name="T37" fmla="*/ 26 h 587"/>
              <a:gd name="T38" fmla="*/ 460 w 486"/>
              <a:gd name="T39" fmla="*/ 185 h 587"/>
              <a:gd name="T40" fmla="*/ 485 w 486"/>
              <a:gd name="T41" fmla="*/ 343 h 587"/>
              <a:gd name="T42" fmla="*/ 242 w 486"/>
              <a:gd name="T43" fmla="*/ 58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6" h="587">
                <a:moveTo>
                  <a:pt x="242" y="586"/>
                </a:moveTo>
                <a:lnTo>
                  <a:pt x="242" y="586"/>
                </a:lnTo>
                <a:cubicBezTo>
                  <a:pt x="109" y="586"/>
                  <a:pt x="0" y="477"/>
                  <a:pt x="0" y="343"/>
                </a:cubicBezTo>
                <a:cubicBezTo>
                  <a:pt x="0" y="302"/>
                  <a:pt x="8" y="243"/>
                  <a:pt x="33" y="185"/>
                </a:cubicBezTo>
                <a:cubicBezTo>
                  <a:pt x="50" y="126"/>
                  <a:pt x="83" y="67"/>
                  <a:pt x="117" y="26"/>
                </a:cubicBezTo>
                <a:cubicBezTo>
                  <a:pt x="117" y="17"/>
                  <a:pt x="125" y="9"/>
                  <a:pt x="134" y="0"/>
                </a:cubicBezTo>
                <a:cubicBezTo>
                  <a:pt x="142" y="0"/>
                  <a:pt x="150" y="0"/>
                  <a:pt x="159" y="0"/>
                </a:cubicBezTo>
                <a:cubicBezTo>
                  <a:pt x="167" y="9"/>
                  <a:pt x="167" y="26"/>
                  <a:pt x="159" y="26"/>
                </a:cubicBezTo>
                <a:cubicBezTo>
                  <a:pt x="150" y="34"/>
                  <a:pt x="150" y="42"/>
                  <a:pt x="142" y="51"/>
                </a:cubicBezTo>
                <a:cubicBezTo>
                  <a:pt x="117" y="84"/>
                  <a:pt x="83" y="134"/>
                  <a:pt x="67" y="193"/>
                </a:cubicBezTo>
                <a:cubicBezTo>
                  <a:pt x="50" y="252"/>
                  <a:pt x="33" y="302"/>
                  <a:pt x="33" y="343"/>
                </a:cubicBezTo>
                <a:cubicBezTo>
                  <a:pt x="33" y="452"/>
                  <a:pt x="134" y="553"/>
                  <a:pt x="242" y="553"/>
                </a:cubicBezTo>
                <a:cubicBezTo>
                  <a:pt x="360" y="553"/>
                  <a:pt x="451" y="452"/>
                  <a:pt x="451" y="343"/>
                </a:cubicBezTo>
                <a:cubicBezTo>
                  <a:pt x="451" y="302"/>
                  <a:pt x="443" y="252"/>
                  <a:pt x="427" y="193"/>
                </a:cubicBezTo>
                <a:cubicBezTo>
                  <a:pt x="401" y="134"/>
                  <a:pt x="376" y="84"/>
                  <a:pt x="343" y="51"/>
                </a:cubicBezTo>
                <a:cubicBezTo>
                  <a:pt x="343" y="42"/>
                  <a:pt x="334" y="34"/>
                  <a:pt x="334" y="26"/>
                </a:cubicBezTo>
                <a:cubicBezTo>
                  <a:pt x="326" y="26"/>
                  <a:pt x="326" y="9"/>
                  <a:pt x="334" y="0"/>
                </a:cubicBezTo>
                <a:cubicBezTo>
                  <a:pt x="343" y="0"/>
                  <a:pt x="351" y="0"/>
                  <a:pt x="360" y="9"/>
                </a:cubicBezTo>
                <a:cubicBezTo>
                  <a:pt x="368" y="9"/>
                  <a:pt x="368" y="17"/>
                  <a:pt x="376" y="26"/>
                </a:cubicBezTo>
                <a:cubicBezTo>
                  <a:pt x="410" y="67"/>
                  <a:pt x="435" y="126"/>
                  <a:pt x="460" y="185"/>
                </a:cubicBezTo>
                <a:cubicBezTo>
                  <a:pt x="477" y="243"/>
                  <a:pt x="485" y="302"/>
                  <a:pt x="485" y="343"/>
                </a:cubicBezTo>
                <a:cubicBezTo>
                  <a:pt x="485" y="477"/>
                  <a:pt x="376" y="586"/>
                  <a:pt x="242" y="5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71">
            <a:extLst>
              <a:ext uri="{FF2B5EF4-FFF2-40B4-BE49-F238E27FC236}">
                <a16:creationId xmlns:a16="http://schemas.microsoft.com/office/drawing/2014/main" id="{A9E40B6D-916A-1044-90FD-D8F57455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563" y="4854872"/>
            <a:ext cx="304521" cy="152261"/>
          </a:xfrm>
          <a:custGeom>
            <a:avLst/>
            <a:gdLst>
              <a:gd name="T0" fmla="*/ 242 w 302"/>
              <a:gd name="T1" fmla="*/ 151 h 152"/>
              <a:gd name="T2" fmla="*/ 242 w 302"/>
              <a:gd name="T3" fmla="*/ 151 h 152"/>
              <a:gd name="T4" fmla="*/ 234 w 302"/>
              <a:gd name="T5" fmla="*/ 151 h 152"/>
              <a:gd name="T6" fmla="*/ 226 w 302"/>
              <a:gd name="T7" fmla="*/ 126 h 152"/>
              <a:gd name="T8" fmla="*/ 259 w 302"/>
              <a:gd name="T9" fmla="*/ 59 h 152"/>
              <a:gd name="T10" fmla="*/ 259 w 302"/>
              <a:gd name="T11" fmla="*/ 42 h 152"/>
              <a:gd name="T12" fmla="*/ 251 w 302"/>
              <a:gd name="T13" fmla="*/ 42 h 152"/>
              <a:gd name="T14" fmla="*/ 50 w 302"/>
              <a:gd name="T15" fmla="*/ 42 h 152"/>
              <a:gd name="T16" fmla="*/ 42 w 302"/>
              <a:gd name="T17" fmla="*/ 42 h 152"/>
              <a:gd name="T18" fmla="*/ 42 w 302"/>
              <a:gd name="T19" fmla="*/ 59 h 152"/>
              <a:gd name="T20" fmla="*/ 75 w 302"/>
              <a:gd name="T21" fmla="*/ 126 h 152"/>
              <a:gd name="T22" fmla="*/ 67 w 302"/>
              <a:gd name="T23" fmla="*/ 151 h 152"/>
              <a:gd name="T24" fmla="*/ 42 w 302"/>
              <a:gd name="T25" fmla="*/ 143 h 152"/>
              <a:gd name="T26" fmla="*/ 8 w 302"/>
              <a:gd name="T27" fmla="*/ 67 h 152"/>
              <a:gd name="T28" fmla="*/ 17 w 302"/>
              <a:gd name="T29" fmla="*/ 26 h 152"/>
              <a:gd name="T30" fmla="*/ 50 w 302"/>
              <a:gd name="T31" fmla="*/ 0 h 152"/>
              <a:gd name="T32" fmla="*/ 251 w 302"/>
              <a:gd name="T33" fmla="*/ 0 h 152"/>
              <a:gd name="T34" fmla="*/ 293 w 302"/>
              <a:gd name="T35" fmla="*/ 26 h 152"/>
              <a:gd name="T36" fmla="*/ 293 w 302"/>
              <a:gd name="T37" fmla="*/ 67 h 152"/>
              <a:gd name="T38" fmla="*/ 259 w 302"/>
              <a:gd name="T39" fmla="*/ 143 h 152"/>
              <a:gd name="T40" fmla="*/ 242 w 302"/>
              <a:gd name="T41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2" h="152">
                <a:moveTo>
                  <a:pt x="242" y="151"/>
                </a:moveTo>
                <a:lnTo>
                  <a:pt x="242" y="151"/>
                </a:lnTo>
                <a:cubicBezTo>
                  <a:pt x="242" y="151"/>
                  <a:pt x="242" y="151"/>
                  <a:pt x="234" y="151"/>
                </a:cubicBezTo>
                <a:cubicBezTo>
                  <a:pt x="226" y="151"/>
                  <a:pt x="226" y="134"/>
                  <a:pt x="226" y="126"/>
                </a:cubicBezTo>
                <a:cubicBezTo>
                  <a:pt x="259" y="59"/>
                  <a:pt x="259" y="59"/>
                  <a:pt x="259" y="59"/>
                </a:cubicBezTo>
                <a:cubicBezTo>
                  <a:pt x="268" y="51"/>
                  <a:pt x="259" y="42"/>
                  <a:pt x="259" y="42"/>
                </a:cubicBezTo>
                <a:cubicBezTo>
                  <a:pt x="259" y="42"/>
                  <a:pt x="259" y="42"/>
                  <a:pt x="251" y="42"/>
                </a:cubicBezTo>
                <a:cubicBezTo>
                  <a:pt x="50" y="42"/>
                  <a:pt x="50" y="42"/>
                  <a:pt x="50" y="42"/>
                </a:cubicBezTo>
                <a:lnTo>
                  <a:pt x="42" y="42"/>
                </a:lnTo>
                <a:cubicBezTo>
                  <a:pt x="42" y="42"/>
                  <a:pt x="42" y="51"/>
                  <a:pt x="42" y="59"/>
                </a:cubicBezTo>
                <a:cubicBezTo>
                  <a:pt x="75" y="126"/>
                  <a:pt x="75" y="126"/>
                  <a:pt x="75" y="126"/>
                </a:cubicBezTo>
                <a:cubicBezTo>
                  <a:pt x="83" y="134"/>
                  <a:pt x="75" y="143"/>
                  <a:pt x="67" y="151"/>
                </a:cubicBezTo>
                <a:cubicBezTo>
                  <a:pt x="58" y="151"/>
                  <a:pt x="50" y="151"/>
                  <a:pt x="42" y="143"/>
                </a:cubicBezTo>
                <a:cubicBezTo>
                  <a:pt x="8" y="67"/>
                  <a:pt x="8" y="67"/>
                  <a:pt x="8" y="67"/>
                </a:cubicBezTo>
                <a:cubicBezTo>
                  <a:pt x="0" y="59"/>
                  <a:pt x="8" y="42"/>
                  <a:pt x="17" y="26"/>
                </a:cubicBezTo>
                <a:cubicBezTo>
                  <a:pt x="25" y="9"/>
                  <a:pt x="33" y="0"/>
                  <a:pt x="50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8" y="0"/>
                  <a:pt x="284" y="9"/>
                  <a:pt x="293" y="26"/>
                </a:cubicBezTo>
                <a:cubicBezTo>
                  <a:pt x="301" y="42"/>
                  <a:pt x="301" y="59"/>
                  <a:pt x="293" y="67"/>
                </a:cubicBezTo>
                <a:cubicBezTo>
                  <a:pt x="259" y="143"/>
                  <a:pt x="259" y="143"/>
                  <a:pt x="259" y="143"/>
                </a:cubicBezTo>
                <a:cubicBezTo>
                  <a:pt x="259" y="151"/>
                  <a:pt x="251" y="151"/>
                  <a:pt x="242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72">
            <a:extLst>
              <a:ext uri="{FF2B5EF4-FFF2-40B4-BE49-F238E27FC236}">
                <a16:creationId xmlns:a16="http://schemas.microsoft.com/office/drawing/2014/main" id="{9F3420A5-FF07-0342-8F2D-136F9ACA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9782" y="5034002"/>
            <a:ext cx="188087" cy="35826"/>
          </a:xfrm>
          <a:custGeom>
            <a:avLst/>
            <a:gdLst>
              <a:gd name="T0" fmla="*/ 168 w 185"/>
              <a:gd name="T1" fmla="*/ 33 h 34"/>
              <a:gd name="T2" fmla="*/ 168 w 185"/>
              <a:gd name="T3" fmla="*/ 33 h 34"/>
              <a:gd name="T4" fmla="*/ 17 w 185"/>
              <a:gd name="T5" fmla="*/ 33 h 34"/>
              <a:gd name="T6" fmla="*/ 0 w 185"/>
              <a:gd name="T7" fmla="*/ 17 h 34"/>
              <a:gd name="T8" fmla="*/ 17 w 185"/>
              <a:gd name="T9" fmla="*/ 0 h 34"/>
              <a:gd name="T10" fmla="*/ 168 w 185"/>
              <a:gd name="T11" fmla="*/ 0 h 34"/>
              <a:gd name="T12" fmla="*/ 184 w 185"/>
              <a:gd name="T13" fmla="*/ 17 h 34"/>
              <a:gd name="T14" fmla="*/ 168 w 18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34">
                <a:moveTo>
                  <a:pt x="168" y="33"/>
                </a:moveTo>
                <a:lnTo>
                  <a:pt x="168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84" y="0"/>
                  <a:pt x="184" y="17"/>
                </a:cubicBezTo>
                <a:cubicBezTo>
                  <a:pt x="184" y="25"/>
                  <a:pt x="176" y="33"/>
                  <a:pt x="16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3">
            <a:extLst>
              <a:ext uri="{FF2B5EF4-FFF2-40B4-BE49-F238E27FC236}">
                <a16:creationId xmlns:a16="http://schemas.microsoft.com/office/drawing/2014/main" id="{39E08256-D943-904B-8236-8649693B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5608" y="5262391"/>
            <a:ext cx="129868" cy="206000"/>
          </a:xfrm>
          <a:custGeom>
            <a:avLst/>
            <a:gdLst>
              <a:gd name="T0" fmla="*/ 58 w 126"/>
              <a:gd name="T1" fmla="*/ 201 h 202"/>
              <a:gd name="T2" fmla="*/ 58 w 126"/>
              <a:gd name="T3" fmla="*/ 201 h 202"/>
              <a:gd name="T4" fmla="*/ 8 w 126"/>
              <a:gd name="T5" fmla="*/ 184 h 202"/>
              <a:gd name="T6" fmla="*/ 0 w 126"/>
              <a:gd name="T7" fmla="*/ 167 h 202"/>
              <a:gd name="T8" fmla="*/ 17 w 126"/>
              <a:gd name="T9" fmla="*/ 167 h 202"/>
              <a:gd name="T10" fmla="*/ 84 w 126"/>
              <a:gd name="T11" fmla="*/ 167 h 202"/>
              <a:gd name="T12" fmla="*/ 100 w 126"/>
              <a:gd name="T13" fmla="*/ 142 h 202"/>
              <a:gd name="T14" fmla="*/ 58 w 126"/>
              <a:gd name="T15" fmla="*/ 109 h 202"/>
              <a:gd name="T16" fmla="*/ 25 w 126"/>
              <a:gd name="T17" fmla="*/ 92 h 202"/>
              <a:gd name="T18" fmla="*/ 0 w 126"/>
              <a:gd name="T19" fmla="*/ 59 h 202"/>
              <a:gd name="T20" fmla="*/ 25 w 126"/>
              <a:gd name="T21" fmla="*/ 17 h 202"/>
              <a:gd name="T22" fmla="*/ 109 w 126"/>
              <a:gd name="T23" fmla="*/ 8 h 202"/>
              <a:gd name="T24" fmla="*/ 117 w 126"/>
              <a:gd name="T25" fmla="*/ 25 h 202"/>
              <a:gd name="T26" fmla="*/ 100 w 126"/>
              <a:gd name="T27" fmla="*/ 33 h 202"/>
              <a:gd name="T28" fmla="*/ 42 w 126"/>
              <a:gd name="T29" fmla="*/ 33 h 202"/>
              <a:gd name="T30" fmla="*/ 25 w 126"/>
              <a:gd name="T31" fmla="*/ 59 h 202"/>
              <a:gd name="T32" fmla="*/ 67 w 126"/>
              <a:gd name="T33" fmla="*/ 92 h 202"/>
              <a:gd name="T34" fmla="*/ 100 w 126"/>
              <a:gd name="T35" fmla="*/ 109 h 202"/>
              <a:gd name="T36" fmla="*/ 117 w 126"/>
              <a:gd name="T37" fmla="*/ 142 h 202"/>
              <a:gd name="T38" fmla="*/ 100 w 126"/>
              <a:gd name="T39" fmla="*/ 184 h 202"/>
              <a:gd name="T40" fmla="*/ 58 w 126"/>
              <a:gd name="T41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202">
                <a:moveTo>
                  <a:pt x="58" y="201"/>
                </a:moveTo>
                <a:lnTo>
                  <a:pt x="58" y="201"/>
                </a:lnTo>
                <a:cubicBezTo>
                  <a:pt x="42" y="201"/>
                  <a:pt x="25" y="192"/>
                  <a:pt x="8" y="184"/>
                </a:cubicBezTo>
                <a:cubicBezTo>
                  <a:pt x="0" y="184"/>
                  <a:pt x="0" y="176"/>
                  <a:pt x="0" y="167"/>
                </a:cubicBezTo>
                <a:cubicBezTo>
                  <a:pt x="8" y="167"/>
                  <a:pt x="17" y="159"/>
                  <a:pt x="17" y="167"/>
                </a:cubicBezTo>
                <a:cubicBezTo>
                  <a:pt x="42" y="176"/>
                  <a:pt x="67" y="176"/>
                  <a:pt x="84" y="167"/>
                </a:cubicBezTo>
                <a:cubicBezTo>
                  <a:pt x="92" y="159"/>
                  <a:pt x="100" y="150"/>
                  <a:pt x="100" y="142"/>
                </a:cubicBezTo>
                <a:cubicBezTo>
                  <a:pt x="100" y="134"/>
                  <a:pt x="75" y="117"/>
                  <a:pt x="58" y="109"/>
                </a:cubicBezTo>
                <a:cubicBezTo>
                  <a:pt x="42" y="100"/>
                  <a:pt x="33" y="100"/>
                  <a:pt x="25" y="92"/>
                </a:cubicBezTo>
                <a:cubicBezTo>
                  <a:pt x="8" y="83"/>
                  <a:pt x="0" y="67"/>
                  <a:pt x="0" y="59"/>
                </a:cubicBezTo>
                <a:cubicBezTo>
                  <a:pt x="0" y="42"/>
                  <a:pt x="8" y="25"/>
                  <a:pt x="25" y="17"/>
                </a:cubicBezTo>
                <a:cubicBezTo>
                  <a:pt x="50" y="0"/>
                  <a:pt x="84" y="0"/>
                  <a:pt x="109" y="8"/>
                </a:cubicBezTo>
                <a:cubicBezTo>
                  <a:pt x="117" y="17"/>
                  <a:pt x="125" y="25"/>
                  <a:pt x="117" y="25"/>
                </a:cubicBezTo>
                <a:cubicBezTo>
                  <a:pt x="117" y="33"/>
                  <a:pt x="109" y="33"/>
                  <a:pt x="100" y="33"/>
                </a:cubicBezTo>
                <a:cubicBezTo>
                  <a:pt x="75" y="25"/>
                  <a:pt x="50" y="25"/>
                  <a:pt x="42" y="33"/>
                </a:cubicBezTo>
                <a:cubicBezTo>
                  <a:pt x="33" y="42"/>
                  <a:pt x="25" y="50"/>
                  <a:pt x="25" y="59"/>
                </a:cubicBezTo>
                <a:cubicBezTo>
                  <a:pt x="25" y="67"/>
                  <a:pt x="50" y="75"/>
                  <a:pt x="67" y="92"/>
                </a:cubicBezTo>
                <a:cubicBezTo>
                  <a:pt x="75" y="92"/>
                  <a:pt x="92" y="100"/>
                  <a:pt x="100" y="109"/>
                </a:cubicBezTo>
                <a:cubicBezTo>
                  <a:pt x="117" y="117"/>
                  <a:pt x="117" y="134"/>
                  <a:pt x="117" y="142"/>
                </a:cubicBezTo>
                <a:cubicBezTo>
                  <a:pt x="117" y="159"/>
                  <a:pt x="117" y="176"/>
                  <a:pt x="100" y="184"/>
                </a:cubicBezTo>
                <a:cubicBezTo>
                  <a:pt x="84" y="192"/>
                  <a:pt x="75" y="201"/>
                  <a:pt x="58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4">
            <a:extLst>
              <a:ext uri="{FF2B5EF4-FFF2-40B4-BE49-F238E27FC236}">
                <a16:creationId xmlns:a16="http://schemas.microsoft.com/office/drawing/2014/main" id="{52517E0C-0CDF-6D46-8872-58F14946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867" y="5213132"/>
            <a:ext cx="26870" cy="53739"/>
          </a:xfrm>
          <a:custGeom>
            <a:avLst/>
            <a:gdLst>
              <a:gd name="T0" fmla="*/ 8 w 26"/>
              <a:gd name="T1" fmla="*/ 50 h 51"/>
              <a:gd name="T2" fmla="*/ 8 w 26"/>
              <a:gd name="T3" fmla="*/ 50 h 51"/>
              <a:gd name="T4" fmla="*/ 0 w 26"/>
              <a:gd name="T5" fmla="*/ 33 h 51"/>
              <a:gd name="T6" fmla="*/ 0 w 26"/>
              <a:gd name="T7" fmla="*/ 16 h 51"/>
              <a:gd name="T8" fmla="*/ 8 w 26"/>
              <a:gd name="T9" fmla="*/ 0 h 51"/>
              <a:gd name="T10" fmla="*/ 25 w 26"/>
              <a:gd name="T11" fmla="*/ 16 h 51"/>
              <a:gd name="T12" fmla="*/ 25 w 26"/>
              <a:gd name="T13" fmla="*/ 33 h 51"/>
              <a:gd name="T14" fmla="*/ 8 w 26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1">
                <a:moveTo>
                  <a:pt x="8" y="50"/>
                </a:moveTo>
                <a:lnTo>
                  <a:pt x="8" y="50"/>
                </a:lnTo>
                <a:cubicBezTo>
                  <a:pt x="0" y="50"/>
                  <a:pt x="0" y="42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25" y="8"/>
                  <a:pt x="25" y="16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42"/>
                  <a:pt x="17" y="50"/>
                  <a:pt x="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75">
            <a:extLst>
              <a:ext uri="{FF2B5EF4-FFF2-40B4-BE49-F238E27FC236}">
                <a16:creationId xmlns:a16="http://schemas.microsoft.com/office/drawing/2014/main" id="{FDE83135-8AC1-BF40-A65C-A2885D2D7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867" y="5468391"/>
            <a:ext cx="26870" cy="44783"/>
          </a:xfrm>
          <a:custGeom>
            <a:avLst/>
            <a:gdLst>
              <a:gd name="T0" fmla="*/ 8 w 26"/>
              <a:gd name="T1" fmla="*/ 41 h 42"/>
              <a:gd name="T2" fmla="*/ 8 w 26"/>
              <a:gd name="T3" fmla="*/ 41 h 42"/>
              <a:gd name="T4" fmla="*/ 0 w 26"/>
              <a:gd name="T5" fmla="*/ 33 h 42"/>
              <a:gd name="T6" fmla="*/ 0 w 26"/>
              <a:gd name="T7" fmla="*/ 16 h 42"/>
              <a:gd name="T8" fmla="*/ 8 w 26"/>
              <a:gd name="T9" fmla="*/ 0 h 42"/>
              <a:gd name="T10" fmla="*/ 25 w 26"/>
              <a:gd name="T11" fmla="*/ 16 h 42"/>
              <a:gd name="T12" fmla="*/ 25 w 26"/>
              <a:gd name="T13" fmla="*/ 33 h 42"/>
              <a:gd name="T14" fmla="*/ 8 w 2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8" y="41"/>
                </a:moveTo>
                <a:lnTo>
                  <a:pt x="8" y="41"/>
                </a:lnTo>
                <a:cubicBezTo>
                  <a:pt x="0" y="41"/>
                  <a:pt x="0" y="41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25" y="8"/>
                  <a:pt x="25" y="16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41"/>
                  <a:pt x="17" y="41"/>
                  <a:pt x="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oup 38">
            <a:extLst>
              <a:ext uri="{FF2B5EF4-FFF2-40B4-BE49-F238E27FC236}">
                <a16:creationId xmlns:a16="http://schemas.microsoft.com/office/drawing/2014/main" id="{AFF2EC2A-4E9D-1B4D-B1D9-D114BA377CA3}"/>
              </a:ext>
            </a:extLst>
          </p:cNvPr>
          <p:cNvGrpSpPr/>
          <p:nvPr/>
        </p:nvGrpSpPr>
        <p:grpSpPr>
          <a:xfrm>
            <a:off x="19006678" y="4749537"/>
            <a:ext cx="2621158" cy="980927"/>
            <a:chOff x="5999600" y="11104223"/>
            <a:chExt cx="2621158" cy="980927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2C536579-234F-0E4C-9B3A-D8FF27148DF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89D6DE64-FF2D-514B-8212-966425778FE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3" name="Freeform 253">
            <a:extLst>
              <a:ext uri="{FF2B5EF4-FFF2-40B4-BE49-F238E27FC236}">
                <a16:creationId xmlns:a16="http://schemas.microsoft.com/office/drawing/2014/main" id="{ABB18FFA-5CC5-EF4C-B052-4E544378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893" y="7246709"/>
            <a:ext cx="815042" cy="53739"/>
          </a:xfrm>
          <a:custGeom>
            <a:avLst/>
            <a:gdLst>
              <a:gd name="T0" fmla="*/ 778 w 804"/>
              <a:gd name="T1" fmla="*/ 50 h 51"/>
              <a:gd name="T2" fmla="*/ 778 w 804"/>
              <a:gd name="T3" fmla="*/ 50 h 51"/>
              <a:gd name="T4" fmla="*/ 25 w 804"/>
              <a:gd name="T5" fmla="*/ 50 h 51"/>
              <a:gd name="T6" fmla="*/ 0 w 804"/>
              <a:gd name="T7" fmla="*/ 25 h 51"/>
              <a:gd name="T8" fmla="*/ 25 w 804"/>
              <a:gd name="T9" fmla="*/ 0 h 51"/>
              <a:gd name="T10" fmla="*/ 778 w 804"/>
              <a:gd name="T11" fmla="*/ 0 h 51"/>
              <a:gd name="T12" fmla="*/ 803 w 804"/>
              <a:gd name="T13" fmla="*/ 25 h 51"/>
              <a:gd name="T14" fmla="*/ 778 w 8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" h="51">
                <a:moveTo>
                  <a:pt x="778" y="50"/>
                </a:moveTo>
                <a:lnTo>
                  <a:pt x="778" y="50"/>
                </a:lnTo>
                <a:cubicBezTo>
                  <a:pt x="25" y="50"/>
                  <a:pt x="25" y="50"/>
                  <a:pt x="25" y="50"/>
                </a:cubicBezTo>
                <a:cubicBezTo>
                  <a:pt x="17" y="50"/>
                  <a:pt x="0" y="42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795" y="0"/>
                  <a:pt x="803" y="9"/>
                  <a:pt x="803" y="25"/>
                </a:cubicBezTo>
                <a:cubicBezTo>
                  <a:pt x="803" y="42"/>
                  <a:pt x="795" y="50"/>
                  <a:pt x="77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54">
            <a:extLst>
              <a:ext uri="{FF2B5EF4-FFF2-40B4-BE49-F238E27FC236}">
                <a16:creationId xmlns:a16="http://schemas.microsoft.com/office/drawing/2014/main" id="{7FDE792B-DCC9-0643-A602-46447068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935" y="7157144"/>
            <a:ext cx="631435" cy="53739"/>
          </a:xfrm>
          <a:custGeom>
            <a:avLst/>
            <a:gdLst>
              <a:gd name="T0" fmla="*/ 594 w 620"/>
              <a:gd name="T1" fmla="*/ 50 h 51"/>
              <a:gd name="T2" fmla="*/ 594 w 620"/>
              <a:gd name="T3" fmla="*/ 50 h 51"/>
              <a:gd name="T4" fmla="*/ 25 w 620"/>
              <a:gd name="T5" fmla="*/ 50 h 51"/>
              <a:gd name="T6" fmla="*/ 0 w 620"/>
              <a:gd name="T7" fmla="*/ 25 h 51"/>
              <a:gd name="T8" fmla="*/ 25 w 620"/>
              <a:gd name="T9" fmla="*/ 0 h 51"/>
              <a:gd name="T10" fmla="*/ 594 w 620"/>
              <a:gd name="T11" fmla="*/ 0 h 51"/>
              <a:gd name="T12" fmla="*/ 619 w 620"/>
              <a:gd name="T13" fmla="*/ 25 h 51"/>
              <a:gd name="T14" fmla="*/ 594 w 620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0" h="51">
                <a:moveTo>
                  <a:pt x="594" y="50"/>
                </a:moveTo>
                <a:lnTo>
                  <a:pt x="594" y="50"/>
                </a:lnTo>
                <a:cubicBezTo>
                  <a:pt x="25" y="50"/>
                  <a:pt x="25" y="50"/>
                  <a:pt x="25" y="50"/>
                </a:cubicBezTo>
                <a:cubicBezTo>
                  <a:pt x="9" y="50"/>
                  <a:pt x="0" y="34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03" y="0"/>
                  <a:pt x="619" y="9"/>
                  <a:pt x="619" y="25"/>
                </a:cubicBezTo>
                <a:cubicBezTo>
                  <a:pt x="619" y="34"/>
                  <a:pt x="603" y="50"/>
                  <a:pt x="594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55">
            <a:extLst>
              <a:ext uri="{FF2B5EF4-FFF2-40B4-BE49-F238E27FC236}">
                <a16:creationId xmlns:a16="http://schemas.microsoft.com/office/drawing/2014/main" id="{3C9FD047-7123-9C42-ABD6-D2D7B7DA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935" y="6669013"/>
            <a:ext cx="631435" cy="62696"/>
          </a:xfrm>
          <a:custGeom>
            <a:avLst/>
            <a:gdLst>
              <a:gd name="T0" fmla="*/ 594 w 620"/>
              <a:gd name="T1" fmla="*/ 59 h 60"/>
              <a:gd name="T2" fmla="*/ 594 w 620"/>
              <a:gd name="T3" fmla="*/ 59 h 60"/>
              <a:gd name="T4" fmla="*/ 25 w 620"/>
              <a:gd name="T5" fmla="*/ 59 h 60"/>
              <a:gd name="T6" fmla="*/ 0 w 620"/>
              <a:gd name="T7" fmla="*/ 25 h 60"/>
              <a:gd name="T8" fmla="*/ 25 w 620"/>
              <a:gd name="T9" fmla="*/ 0 h 60"/>
              <a:gd name="T10" fmla="*/ 594 w 620"/>
              <a:gd name="T11" fmla="*/ 0 h 60"/>
              <a:gd name="T12" fmla="*/ 619 w 620"/>
              <a:gd name="T13" fmla="*/ 25 h 60"/>
              <a:gd name="T14" fmla="*/ 594 w 62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0" h="60">
                <a:moveTo>
                  <a:pt x="594" y="59"/>
                </a:moveTo>
                <a:lnTo>
                  <a:pt x="594" y="59"/>
                </a:lnTo>
                <a:cubicBezTo>
                  <a:pt x="25" y="59"/>
                  <a:pt x="25" y="59"/>
                  <a:pt x="25" y="59"/>
                </a:cubicBezTo>
                <a:cubicBezTo>
                  <a:pt x="17" y="59"/>
                  <a:pt x="0" y="42"/>
                  <a:pt x="0" y="25"/>
                </a:cubicBezTo>
                <a:cubicBezTo>
                  <a:pt x="0" y="17"/>
                  <a:pt x="17" y="0"/>
                  <a:pt x="25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03" y="0"/>
                  <a:pt x="619" y="17"/>
                  <a:pt x="619" y="25"/>
                </a:cubicBezTo>
                <a:cubicBezTo>
                  <a:pt x="619" y="42"/>
                  <a:pt x="603" y="59"/>
                  <a:pt x="594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56">
            <a:extLst>
              <a:ext uri="{FF2B5EF4-FFF2-40B4-BE49-F238E27FC236}">
                <a16:creationId xmlns:a16="http://schemas.microsoft.com/office/drawing/2014/main" id="{02ABA5FE-1311-B34B-9C99-FE638FD0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979" y="6772015"/>
            <a:ext cx="62696" cy="340347"/>
          </a:xfrm>
          <a:custGeom>
            <a:avLst/>
            <a:gdLst>
              <a:gd name="T0" fmla="*/ 26 w 60"/>
              <a:gd name="T1" fmla="*/ 334 h 335"/>
              <a:gd name="T2" fmla="*/ 26 w 60"/>
              <a:gd name="T3" fmla="*/ 334 h 335"/>
              <a:gd name="T4" fmla="*/ 26 w 60"/>
              <a:gd name="T5" fmla="*/ 334 h 335"/>
              <a:gd name="T6" fmla="*/ 0 w 60"/>
              <a:gd name="T7" fmla="*/ 309 h 335"/>
              <a:gd name="T8" fmla="*/ 0 w 60"/>
              <a:gd name="T9" fmla="*/ 25 h 335"/>
              <a:gd name="T10" fmla="*/ 26 w 60"/>
              <a:gd name="T11" fmla="*/ 0 h 335"/>
              <a:gd name="T12" fmla="*/ 26 w 60"/>
              <a:gd name="T13" fmla="*/ 0 h 335"/>
              <a:gd name="T14" fmla="*/ 59 w 60"/>
              <a:gd name="T15" fmla="*/ 25 h 335"/>
              <a:gd name="T16" fmla="*/ 50 w 60"/>
              <a:gd name="T17" fmla="*/ 309 h 335"/>
              <a:gd name="T18" fmla="*/ 26 w 60"/>
              <a:gd name="T1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335">
                <a:moveTo>
                  <a:pt x="26" y="334"/>
                </a:moveTo>
                <a:lnTo>
                  <a:pt x="26" y="334"/>
                </a:lnTo>
                <a:lnTo>
                  <a:pt x="26" y="334"/>
                </a:lnTo>
                <a:cubicBezTo>
                  <a:pt x="17" y="334"/>
                  <a:pt x="0" y="318"/>
                  <a:pt x="0" y="30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lnTo>
                  <a:pt x="26" y="0"/>
                </a:lnTo>
                <a:cubicBezTo>
                  <a:pt x="42" y="0"/>
                  <a:pt x="59" y="8"/>
                  <a:pt x="59" y="25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50" y="318"/>
                  <a:pt x="42" y="334"/>
                  <a:pt x="26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57">
            <a:extLst>
              <a:ext uri="{FF2B5EF4-FFF2-40B4-BE49-F238E27FC236}">
                <a16:creationId xmlns:a16="http://schemas.microsoft.com/office/drawing/2014/main" id="{B0028FB5-CE66-434B-8A15-34F83F11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022" y="6772015"/>
            <a:ext cx="53739" cy="340347"/>
          </a:xfrm>
          <a:custGeom>
            <a:avLst/>
            <a:gdLst>
              <a:gd name="T0" fmla="*/ 25 w 51"/>
              <a:gd name="T1" fmla="*/ 334 h 335"/>
              <a:gd name="T2" fmla="*/ 25 w 51"/>
              <a:gd name="T3" fmla="*/ 334 h 335"/>
              <a:gd name="T4" fmla="*/ 25 w 51"/>
              <a:gd name="T5" fmla="*/ 334 h 335"/>
              <a:gd name="T6" fmla="*/ 0 w 51"/>
              <a:gd name="T7" fmla="*/ 309 h 335"/>
              <a:gd name="T8" fmla="*/ 0 w 51"/>
              <a:gd name="T9" fmla="*/ 25 h 335"/>
              <a:gd name="T10" fmla="*/ 25 w 51"/>
              <a:gd name="T11" fmla="*/ 0 h 335"/>
              <a:gd name="T12" fmla="*/ 25 w 51"/>
              <a:gd name="T13" fmla="*/ 0 h 335"/>
              <a:gd name="T14" fmla="*/ 50 w 51"/>
              <a:gd name="T15" fmla="*/ 25 h 335"/>
              <a:gd name="T16" fmla="*/ 50 w 51"/>
              <a:gd name="T17" fmla="*/ 309 h 335"/>
              <a:gd name="T18" fmla="*/ 25 w 51"/>
              <a:gd name="T1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335">
                <a:moveTo>
                  <a:pt x="25" y="334"/>
                </a:moveTo>
                <a:lnTo>
                  <a:pt x="25" y="334"/>
                </a:lnTo>
                <a:lnTo>
                  <a:pt x="25" y="334"/>
                </a:lnTo>
                <a:cubicBezTo>
                  <a:pt x="8" y="334"/>
                  <a:pt x="0" y="318"/>
                  <a:pt x="0" y="30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42" y="0"/>
                  <a:pt x="50" y="8"/>
                  <a:pt x="50" y="25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50" y="318"/>
                  <a:pt x="42" y="334"/>
                  <a:pt x="25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58">
            <a:extLst>
              <a:ext uri="{FF2B5EF4-FFF2-40B4-BE49-F238E27FC236}">
                <a16:creationId xmlns:a16="http://schemas.microsoft.com/office/drawing/2014/main" id="{8C703D38-EF99-1F4B-8549-F7783895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629" y="6772015"/>
            <a:ext cx="58219" cy="340347"/>
          </a:xfrm>
          <a:custGeom>
            <a:avLst/>
            <a:gdLst>
              <a:gd name="T0" fmla="*/ 25 w 59"/>
              <a:gd name="T1" fmla="*/ 334 h 335"/>
              <a:gd name="T2" fmla="*/ 25 w 59"/>
              <a:gd name="T3" fmla="*/ 334 h 335"/>
              <a:gd name="T4" fmla="*/ 25 w 59"/>
              <a:gd name="T5" fmla="*/ 334 h 335"/>
              <a:gd name="T6" fmla="*/ 0 w 59"/>
              <a:gd name="T7" fmla="*/ 309 h 335"/>
              <a:gd name="T8" fmla="*/ 0 w 59"/>
              <a:gd name="T9" fmla="*/ 25 h 335"/>
              <a:gd name="T10" fmla="*/ 33 w 59"/>
              <a:gd name="T11" fmla="*/ 0 h 335"/>
              <a:gd name="T12" fmla="*/ 33 w 59"/>
              <a:gd name="T13" fmla="*/ 0 h 335"/>
              <a:gd name="T14" fmla="*/ 58 w 59"/>
              <a:gd name="T15" fmla="*/ 25 h 335"/>
              <a:gd name="T16" fmla="*/ 58 w 59"/>
              <a:gd name="T17" fmla="*/ 309 h 335"/>
              <a:gd name="T18" fmla="*/ 25 w 59"/>
              <a:gd name="T1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335">
                <a:moveTo>
                  <a:pt x="25" y="334"/>
                </a:moveTo>
                <a:lnTo>
                  <a:pt x="25" y="334"/>
                </a:lnTo>
                <a:lnTo>
                  <a:pt x="25" y="334"/>
                </a:lnTo>
                <a:cubicBezTo>
                  <a:pt x="17" y="334"/>
                  <a:pt x="0" y="318"/>
                  <a:pt x="0" y="30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3" y="0"/>
                </a:cubicBezTo>
                <a:lnTo>
                  <a:pt x="33" y="0"/>
                </a:lnTo>
                <a:cubicBezTo>
                  <a:pt x="42" y="0"/>
                  <a:pt x="58" y="8"/>
                  <a:pt x="58" y="2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58" y="318"/>
                  <a:pt x="42" y="334"/>
                  <a:pt x="25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59">
            <a:extLst>
              <a:ext uri="{FF2B5EF4-FFF2-40B4-BE49-F238E27FC236}">
                <a16:creationId xmlns:a16="http://schemas.microsoft.com/office/drawing/2014/main" id="{27FC1AC1-A8E1-E340-8E05-BA475990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936" y="6512276"/>
            <a:ext cx="823999" cy="170174"/>
          </a:xfrm>
          <a:custGeom>
            <a:avLst/>
            <a:gdLst>
              <a:gd name="T0" fmla="*/ 33 w 812"/>
              <a:gd name="T1" fmla="*/ 167 h 168"/>
              <a:gd name="T2" fmla="*/ 33 w 812"/>
              <a:gd name="T3" fmla="*/ 167 h 168"/>
              <a:gd name="T4" fmla="*/ 8 w 812"/>
              <a:gd name="T5" fmla="*/ 150 h 168"/>
              <a:gd name="T6" fmla="*/ 25 w 812"/>
              <a:gd name="T7" fmla="*/ 117 h 168"/>
              <a:gd name="T8" fmla="*/ 401 w 812"/>
              <a:gd name="T9" fmla="*/ 0 h 168"/>
              <a:gd name="T10" fmla="*/ 418 w 812"/>
              <a:gd name="T11" fmla="*/ 0 h 168"/>
              <a:gd name="T12" fmla="*/ 795 w 812"/>
              <a:gd name="T13" fmla="*/ 117 h 168"/>
              <a:gd name="T14" fmla="*/ 811 w 812"/>
              <a:gd name="T15" fmla="*/ 142 h 168"/>
              <a:gd name="T16" fmla="*/ 778 w 812"/>
              <a:gd name="T17" fmla="*/ 167 h 168"/>
              <a:gd name="T18" fmla="*/ 410 w 812"/>
              <a:gd name="T19" fmla="*/ 58 h 168"/>
              <a:gd name="T20" fmla="*/ 42 w 812"/>
              <a:gd name="T21" fmla="*/ 167 h 168"/>
              <a:gd name="T22" fmla="*/ 33 w 812"/>
              <a:gd name="T23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2" h="168">
                <a:moveTo>
                  <a:pt x="33" y="167"/>
                </a:moveTo>
                <a:lnTo>
                  <a:pt x="33" y="167"/>
                </a:lnTo>
                <a:cubicBezTo>
                  <a:pt x="25" y="167"/>
                  <a:pt x="8" y="158"/>
                  <a:pt x="8" y="150"/>
                </a:cubicBezTo>
                <a:cubicBezTo>
                  <a:pt x="0" y="133"/>
                  <a:pt x="8" y="117"/>
                  <a:pt x="25" y="117"/>
                </a:cubicBezTo>
                <a:cubicBezTo>
                  <a:pt x="401" y="0"/>
                  <a:pt x="401" y="0"/>
                  <a:pt x="401" y="0"/>
                </a:cubicBezTo>
                <a:cubicBezTo>
                  <a:pt x="410" y="0"/>
                  <a:pt x="410" y="0"/>
                  <a:pt x="418" y="0"/>
                </a:cubicBezTo>
                <a:cubicBezTo>
                  <a:pt x="795" y="117"/>
                  <a:pt x="795" y="117"/>
                  <a:pt x="795" y="117"/>
                </a:cubicBezTo>
                <a:cubicBezTo>
                  <a:pt x="803" y="117"/>
                  <a:pt x="811" y="133"/>
                  <a:pt x="811" y="142"/>
                </a:cubicBezTo>
                <a:cubicBezTo>
                  <a:pt x="803" y="158"/>
                  <a:pt x="795" y="167"/>
                  <a:pt x="778" y="167"/>
                </a:cubicBezTo>
                <a:cubicBezTo>
                  <a:pt x="410" y="58"/>
                  <a:pt x="410" y="58"/>
                  <a:pt x="410" y="58"/>
                </a:cubicBezTo>
                <a:cubicBezTo>
                  <a:pt x="42" y="167"/>
                  <a:pt x="42" y="167"/>
                  <a:pt x="42" y="167"/>
                </a:cubicBezTo>
                <a:lnTo>
                  <a:pt x="33" y="1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0" name="Group 38">
            <a:extLst>
              <a:ext uri="{FF2B5EF4-FFF2-40B4-BE49-F238E27FC236}">
                <a16:creationId xmlns:a16="http://schemas.microsoft.com/office/drawing/2014/main" id="{0CB96CD1-8349-DA40-8843-F4D927B5C8D8}"/>
              </a:ext>
            </a:extLst>
          </p:cNvPr>
          <p:cNvGrpSpPr/>
          <p:nvPr/>
        </p:nvGrpSpPr>
        <p:grpSpPr>
          <a:xfrm>
            <a:off x="15628324" y="6438591"/>
            <a:ext cx="2621158" cy="980927"/>
            <a:chOff x="5999600" y="11104223"/>
            <a:chExt cx="2621158" cy="980927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BA3E4BA5-05B4-874C-BFFC-7A00B35C6F4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4CAA70D6-EF96-DE46-B5C4-1D9220911D7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3" name="Freeform 260">
            <a:extLst>
              <a:ext uri="{FF2B5EF4-FFF2-40B4-BE49-F238E27FC236}">
                <a16:creationId xmlns:a16="http://schemas.microsoft.com/office/drawing/2014/main" id="{8D76C028-467F-2E4D-9D57-B5E6CBBD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583" y="8294434"/>
            <a:ext cx="613519" cy="416479"/>
          </a:xfrm>
          <a:custGeom>
            <a:avLst/>
            <a:gdLst>
              <a:gd name="T0" fmla="*/ 569 w 604"/>
              <a:gd name="T1" fmla="*/ 410 h 411"/>
              <a:gd name="T2" fmla="*/ 569 w 604"/>
              <a:gd name="T3" fmla="*/ 410 h 411"/>
              <a:gd name="T4" fmla="*/ 26 w 604"/>
              <a:gd name="T5" fmla="*/ 410 h 411"/>
              <a:gd name="T6" fmla="*/ 0 w 604"/>
              <a:gd name="T7" fmla="*/ 376 h 411"/>
              <a:gd name="T8" fmla="*/ 0 w 604"/>
              <a:gd name="T9" fmla="*/ 33 h 411"/>
              <a:gd name="T10" fmla="*/ 26 w 604"/>
              <a:gd name="T11" fmla="*/ 0 h 411"/>
              <a:gd name="T12" fmla="*/ 569 w 604"/>
              <a:gd name="T13" fmla="*/ 0 h 411"/>
              <a:gd name="T14" fmla="*/ 603 w 604"/>
              <a:gd name="T15" fmla="*/ 33 h 411"/>
              <a:gd name="T16" fmla="*/ 603 w 604"/>
              <a:gd name="T17" fmla="*/ 376 h 411"/>
              <a:gd name="T18" fmla="*/ 569 w 604"/>
              <a:gd name="T19" fmla="*/ 410 h 411"/>
              <a:gd name="T20" fmla="*/ 34 w 604"/>
              <a:gd name="T21" fmla="*/ 368 h 411"/>
              <a:gd name="T22" fmla="*/ 34 w 604"/>
              <a:gd name="T23" fmla="*/ 368 h 411"/>
              <a:gd name="T24" fmla="*/ 561 w 604"/>
              <a:gd name="T25" fmla="*/ 368 h 411"/>
              <a:gd name="T26" fmla="*/ 561 w 604"/>
              <a:gd name="T27" fmla="*/ 33 h 411"/>
              <a:gd name="T28" fmla="*/ 34 w 604"/>
              <a:gd name="T29" fmla="*/ 33 h 411"/>
              <a:gd name="T30" fmla="*/ 34 w 604"/>
              <a:gd name="T31" fmla="*/ 368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" h="411">
                <a:moveTo>
                  <a:pt x="569" y="410"/>
                </a:moveTo>
                <a:lnTo>
                  <a:pt x="569" y="410"/>
                </a:lnTo>
                <a:cubicBezTo>
                  <a:pt x="26" y="410"/>
                  <a:pt x="26" y="410"/>
                  <a:pt x="26" y="410"/>
                </a:cubicBezTo>
                <a:cubicBezTo>
                  <a:pt x="9" y="410"/>
                  <a:pt x="0" y="393"/>
                  <a:pt x="0" y="37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9" y="0"/>
                  <a:pt x="26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86" y="0"/>
                  <a:pt x="603" y="16"/>
                  <a:pt x="603" y="33"/>
                </a:cubicBezTo>
                <a:cubicBezTo>
                  <a:pt x="603" y="376"/>
                  <a:pt x="603" y="376"/>
                  <a:pt x="603" y="376"/>
                </a:cubicBezTo>
                <a:cubicBezTo>
                  <a:pt x="603" y="393"/>
                  <a:pt x="586" y="410"/>
                  <a:pt x="569" y="410"/>
                </a:cubicBezTo>
                <a:close/>
                <a:moveTo>
                  <a:pt x="34" y="368"/>
                </a:moveTo>
                <a:lnTo>
                  <a:pt x="34" y="368"/>
                </a:lnTo>
                <a:cubicBezTo>
                  <a:pt x="561" y="368"/>
                  <a:pt x="561" y="368"/>
                  <a:pt x="561" y="368"/>
                </a:cubicBezTo>
                <a:cubicBezTo>
                  <a:pt x="561" y="33"/>
                  <a:pt x="561" y="33"/>
                  <a:pt x="561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3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61">
            <a:extLst>
              <a:ext uri="{FF2B5EF4-FFF2-40B4-BE49-F238E27FC236}">
                <a16:creationId xmlns:a16="http://schemas.microsoft.com/office/drawing/2014/main" id="{FEEF9E4E-B3A3-EF46-9843-8AA18DDA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583" y="8607912"/>
            <a:ext cx="604563" cy="44783"/>
          </a:xfrm>
          <a:custGeom>
            <a:avLst/>
            <a:gdLst>
              <a:gd name="T0" fmla="*/ 578 w 595"/>
              <a:gd name="T1" fmla="*/ 42 h 43"/>
              <a:gd name="T2" fmla="*/ 578 w 595"/>
              <a:gd name="T3" fmla="*/ 42 h 43"/>
              <a:gd name="T4" fmla="*/ 17 w 595"/>
              <a:gd name="T5" fmla="*/ 42 h 43"/>
              <a:gd name="T6" fmla="*/ 0 w 595"/>
              <a:gd name="T7" fmla="*/ 25 h 43"/>
              <a:gd name="T8" fmla="*/ 17 w 595"/>
              <a:gd name="T9" fmla="*/ 0 h 43"/>
              <a:gd name="T10" fmla="*/ 578 w 595"/>
              <a:gd name="T11" fmla="*/ 0 h 43"/>
              <a:gd name="T12" fmla="*/ 594 w 595"/>
              <a:gd name="T13" fmla="*/ 25 h 43"/>
              <a:gd name="T14" fmla="*/ 578 w 59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5" h="43">
                <a:moveTo>
                  <a:pt x="578" y="42"/>
                </a:moveTo>
                <a:lnTo>
                  <a:pt x="578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9"/>
                  <a:pt x="9" y="0"/>
                  <a:pt x="1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86" y="0"/>
                  <a:pt x="594" y="9"/>
                  <a:pt x="594" y="25"/>
                </a:cubicBezTo>
                <a:cubicBezTo>
                  <a:pt x="594" y="34"/>
                  <a:pt x="586" y="42"/>
                  <a:pt x="57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62">
            <a:extLst>
              <a:ext uri="{FF2B5EF4-FFF2-40B4-BE49-F238E27FC236}">
                <a16:creationId xmlns:a16="http://schemas.microsoft.com/office/drawing/2014/main" id="{F1A2664A-C5ED-714A-8AE4-6E69B84D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4364" y="8778086"/>
            <a:ext cx="313478" cy="26870"/>
          </a:xfrm>
          <a:custGeom>
            <a:avLst/>
            <a:gdLst>
              <a:gd name="T0" fmla="*/ 301 w 310"/>
              <a:gd name="T1" fmla="*/ 26 h 27"/>
              <a:gd name="T2" fmla="*/ 301 w 310"/>
              <a:gd name="T3" fmla="*/ 26 h 27"/>
              <a:gd name="T4" fmla="*/ 16 w 310"/>
              <a:gd name="T5" fmla="*/ 26 h 27"/>
              <a:gd name="T6" fmla="*/ 0 w 310"/>
              <a:gd name="T7" fmla="*/ 17 h 27"/>
              <a:gd name="T8" fmla="*/ 16 w 310"/>
              <a:gd name="T9" fmla="*/ 0 h 27"/>
              <a:gd name="T10" fmla="*/ 301 w 310"/>
              <a:gd name="T11" fmla="*/ 0 h 27"/>
              <a:gd name="T12" fmla="*/ 309 w 310"/>
              <a:gd name="T13" fmla="*/ 17 h 27"/>
              <a:gd name="T14" fmla="*/ 301 w 31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27">
                <a:moveTo>
                  <a:pt x="301" y="26"/>
                </a:moveTo>
                <a:lnTo>
                  <a:pt x="301" y="26"/>
                </a:lnTo>
                <a:cubicBezTo>
                  <a:pt x="16" y="26"/>
                  <a:pt x="16" y="26"/>
                  <a:pt x="16" y="26"/>
                </a:cubicBezTo>
                <a:cubicBezTo>
                  <a:pt x="8" y="26"/>
                  <a:pt x="0" y="26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9" y="0"/>
                  <a:pt x="309" y="9"/>
                  <a:pt x="309" y="17"/>
                </a:cubicBezTo>
                <a:cubicBezTo>
                  <a:pt x="309" y="26"/>
                  <a:pt x="309" y="26"/>
                  <a:pt x="30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63">
            <a:extLst>
              <a:ext uri="{FF2B5EF4-FFF2-40B4-BE49-F238E27FC236}">
                <a16:creationId xmlns:a16="http://schemas.microsoft.com/office/drawing/2014/main" id="{4380B208-A865-8A47-87C4-55618007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626" y="8675087"/>
            <a:ext cx="219433" cy="129868"/>
          </a:xfrm>
          <a:custGeom>
            <a:avLst/>
            <a:gdLst>
              <a:gd name="T0" fmla="*/ 201 w 218"/>
              <a:gd name="T1" fmla="*/ 126 h 127"/>
              <a:gd name="T2" fmla="*/ 201 w 218"/>
              <a:gd name="T3" fmla="*/ 126 h 127"/>
              <a:gd name="T4" fmla="*/ 8 w 218"/>
              <a:gd name="T5" fmla="*/ 126 h 127"/>
              <a:gd name="T6" fmla="*/ 0 w 218"/>
              <a:gd name="T7" fmla="*/ 126 h 127"/>
              <a:gd name="T8" fmla="*/ 0 w 218"/>
              <a:gd name="T9" fmla="*/ 109 h 127"/>
              <a:gd name="T10" fmla="*/ 33 w 218"/>
              <a:gd name="T11" fmla="*/ 8 h 127"/>
              <a:gd name="T12" fmla="*/ 50 w 218"/>
              <a:gd name="T13" fmla="*/ 0 h 127"/>
              <a:gd name="T14" fmla="*/ 167 w 218"/>
              <a:gd name="T15" fmla="*/ 0 h 127"/>
              <a:gd name="T16" fmla="*/ 176 w 218"/>
              <a:gd name="T17" fmla="*/ 8 h 127"/>
              <a:gd name="T18" fmla="*/ 217 w 218"/>
              <a:gd name="T19" fmla="*/ 109 h 127"/>
              <a:gd name="T20" fmla="*/ 209 w 218"/>
              <a:gd name="T21" fmla="*/ 126 h 127"/>
              <a:gd name="T22" fmla="*/ 201 w 218"/>
              <a:gd name="T23" fmla="*/ 126 h 127"/>
              <a:gd name="T24" fmla="*/ 33 w 218"/>
              <a:gd name="T25" fmla="*/ 100 h 127"/>
              <a:gd name="T26" fmla="*/ 33 w 218"/>
              <a:gd name="T27" fmla="*/ 100 h 127"/>
              <a:gd name="T28" fmla="*/ 184 w 218"/>
              <a:gd name="T29" fmla="*/ 100 h 127"/>
              <a:gd name="T30" fmla="*/ 150 w 218"/>
              <a:gd name="T31" fmla="*/ 25 h 127"/>
              <a:gd name="T32" fmla="*/ 58 w 218"/>
              <a:gd name="T33" fmla="*/ 25 h 127"/>
              <a:gd name="T34" fmla="*/ 33 w 218"/>
              <a:gd name="T35" fmla="*/ 10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8" h="127">
                <a:moveTo>
                  <a:pt x="201" y="126"/>
                </a:moveTo>
                <a:lnTo>
                  <a:pt x="201" y="126"/>
                </a:lnTo>
                <a:cubicBezTo>
                  <a:pt x="8" y="126"/>
                  <a:pt x="8" y="126"/>
                  <a:pt x="8" y="126"/>
                </a:cubicBezTo>
                <a:lnTo>
                  <a:pt x="0" y="126"/>
                </a:lnTo>
                <a:cubicBezTo>
                  <a:pt x="0" y="117"/>
                  <a:pt x="0" y="117"/>
                  <a:pt x="0" y="109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0"/>
                  <a:pt x="42" y="0"/>
                  <a:pt x="50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0"/>
                  <a:pt x="176" y="0"/>
                  <a:pt x="176" y="8"/>
                </a:cubicBezTo>
                <a:cubicBezTo>
                  <a:pt x="217" y="109"/>
                  <a:pt x="217" y="109"/>
                  <a:pt x="217" y="109"/>
                </a:cubicBezTo>
                <a:cubicBezTo>
                  <a:pt x="217" y="117"/>
                  <a:pt x="217" y="117"/>
                  <a:pt x="209" y="126"/>
                </a:cubicBezTo>
                <a:cubicBezTo>
                  <a:pt x="209" y="126"/>
                  <a:pt x="209" y="126"/>
                  <a:pt x="201" y="126"/>
                </a:cubicBezTo>
                <a:close/>
                <a:moveTo>
                  <a:pt x="33" y="100"/>
                </a:moveTo>
                <a:lnTo>
                  <a:pt x="33" y="100"/>
                </a:lnTo>
                <a:cubicBezTo>
                  <a:pt x="184" y="100"/>
                  <a:pt x="184" y="100"/>
                  <a:pt x="184" y="100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33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64">
            <a:extLst>
              <a:ext uri="{FF2B5EF4-FFF2-40B4-BE49-F238E27FC236}">
                <a16:creationId xmlns:a16="http://schemas.microsoft.com/office/drawing/2014/main" id="{00F4F5FC-85A1-CB4D-A3A2-95B534AE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583" y="8504914"/>
            <a:ext cx="53739" cy="85085"/>
          </a:xfrm>
          <a:custGeom>
            <a:avLst/>
            <a:gdLst>
              <a:gd name="T0" fmla="*/ 42 w 51"/>
              <a:gd name="T1" fmla="*/ 83 h 84"/>
              <a:gd name="T2" fmla="*/ 42 w 51"/>
              <a:gd name="T3" fmla="*/ 83 h 84"/>
              <a:gd name="T4" fmla="*/ 9 w 51"/>
              <a:gd name="T5" fmla="*/ 83 h 84"/>
              <a:gd name="T6" fmla="*/ 0 w 51"/>
              <a:gd name="T7" fmla="*/ 75 h 84"/>
              <a:gd name="T8" fmla="*/ 0 w 51"/>
              <a:gd name="T9" fmla="*/ 0 h 84"/>
              <a:gd name="T10" fmla="*/ 9 w 51"/>
              <a:gd name="T11" fmla="*/ 0 h 84"/>
              <a:gd name="T12" fmla="*/ 42 w 51"/>
              <a:gd name="T13" fmla="*/ 0 h 84"/>
              <a:gd name="T14" fmla="*/ 50 w 51"/>
              <a:gd name="T15" fmla="*/ 0 h 84"/>
              <a:gd name="T16" fmla="*/ 50 w 51"/>
              <a:gd name="T17" fmla="*/ 75 h 84"/>
              <a:gd name="T18" fmla="*/ 42 w 51"/>
              <a:gd name="T19" fmla="*/ 83 h 84"/>
              <a:gd name="T20" fmla="*/ 17 w 51"/>
              <a:gd name="T21" fmla="*/ 67 h 84"/>
              <a:gd name="T22" fmla="*/ 17 w 51"/>
              <a:gd name="T23" fmla="*/ 67 h 84"/>
              <a:gd name="T24" fmla="*/ 42 w 51"/>
              <a:gd name="T25" fmla="*/ 67 h 84"/>
              <a:gd name="T26" fmla="*/ 42 w 51"/>
              <a:gd name="T27" fmla="*/ 8 h 84"/>
              <a:gd name="T28" fmla="*/ 17 w 51"/>
              <a:gd name="T29" fmla="*/ 8 h 84"/>
              <a:gd name="T30" fmla="*/ 17 w 51"/>
              <a:gd name="T31" fmla="*/ 6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84">
                <a:moveTo>
                  <a:pt x="42" y="83"/>
                </a:moveTo>
                <a:lnTo>
                  <a:pt x="42" y="83"/>
                </a:lnTo>
                <a:cubicBezTo>
                  <a:pt x="9" y="83"/>
                  <a:pt x="9" y="83"/>
                  <a:pt x="9" y="83"/>
                </a:cubicBezTo>
                <a:lnTo>
                  <a:pt x="0" y="75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42" y="0"/>
                  <a:pt x="42" y="0"/>
                  <a:pt x="4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5"/>
                  <a:pt x="50" y="83"/>
                  <a:pt x="42" y="83"/>
                </a:cubicBezTo>
                <a:close/>
                <a:moveTo>
                  <a:pt x="17" y="67"/>
                </a:moveTo>
                <a:lnTo>
                  <a:pt x="17" y="67"/>
                </a:lnTo>
                <a:cubicBezTo>
                  <a:pt x="42" y="67"/>
                  <a:pt x="42" y="67"/>
                  <a:pt x="42" y="67"/>
                </a:cubicBezTo>
                <a:cubicBezTo>
                  <a:pt x="42" y="8"/>
                  <a:pt x="42" y="8"/>
                  <a:pt x="42" y="8"/>
                </a:cubicBezTo>
                <a:cubicBezTo>
                  <a:pt x="17" y="8"/>
                  <a:pt x="17" y="8"/>
                  <a:pt x="17" y="8"/>
                </a:cubicBezTo>
                <a:lnTo>
                  <a:pt x="17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65">
            <a:extLst>
              <a:ext uri="{FF2B5EF4-FFF2-40B4-BE49-F238E27FC236}">
                <a16:creationId xmlns:a16="http://schemas.microsoft.com/office/drawing/2014/main" id="{E0BA460F-D88C-8E44-AEBA-E9DAA295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712" y="8428782"/>
            <a:ext cx="53739" cy="161217"/>
          </a:xfrm>
          <a:custGeom>
            <a:avLst/>
            <a:gdLst>
              <a:gd name="T0" fmla="*/ 42 w 52"/>
              <a:gd name="T1" fmla="*/ 158 h 159"/>
              <a:gd name="T2" fmla="*/ 42 w 52"/>
              <a:gd name="T3" fmla="*/ 158 h 159"/>
              <a:gd name="T4" fmla="*/ 9 w 52"/>
              <a:gd name="T5" fmla="*/ 158 h 159"/>
              <a:gd name="T6" fmla="*/ 0 w 52"/>
              <a:gd name="T7" fmla="*/ 150 h 159"/>
              <a:gd name="T8" fmla="*/ 0 w 52"/>
              <a:gd name="T9" fmla="*/ 8 h 159"/>
              <a:gd name="T10" fmla="*/ 9 w 52"/>
              <a:gd name="T11" fmla="*/ 0 h 159"/>
              <a:gd name="T12" fmla="*/ 42 w 52"/>
              <a:gd name="T13" fmla="*/ 0 h 159"/>
              <a:gd name="T14" fmla="*/ 51 w 52"/>
              <a:gd name="T15" fmla="*/ 8 h 159"/>
              <a:gd name="T16" fmla="*/ 51 w 52"/>
              <a:gd name="T17" fmla="*/ 150 h 159"/>
              <a:gd name="T18" fmla="*/ 42 w 52"/>
              <a:gd name="T19" fmla="*/ 158 h 159"/>
              <a:gd name="T20" fmla="*/ 17 w 52"/>
              <a:gd name="T21" fmla="*/ 142 h 159"/>
              <a:gd name="T22" fmla="*/ 17 w 52"/>
              <a:gd name="T23" fmla="*/ 142 h 159"/>
              <a:gd name="T24" fmla="*/ 34 w 52"/>
              <a:gd name="T25" fmla="*/ 142 h 159"/>
              <a:gd name="T26" fmla="*/ 34 w 52"/>
              <a:gd name="T27" fmla="*/ 16 h 159"/>
              <a:gd name="T28" fmla="*/ 17 w 52"/>
              <a:gd name="T29" fmla="*/ 16 h 159"/>
              <a:gd name="T30" fmla="*/ 17 w 52"/>
              <a:gd name="T31" fmla="*/ 14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159">
                <a:moveTo>
                  <a:pt x="42" y="158"/>
                </a:moveTo>
                <a:lnTo>
                  <a:pt x="42" y="158"/>
                </a:lnTo>
                <a:cubicBezTo>
                  <a:pt x="9" y="158"/>
                  <a:pt x="9" y="158"/>
                  <a:pt x="9" y="158"/>
                </a:cubicBezTo>
                <a:cubicBezTo>
                  <a:pt x="0" y="158"/>
                  <a:pt x="0" y="150"/>
                  <a:pt x="0" y="15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1" y="0"/>
                  <a:pt x="51" y="8"/>
                </a:cubicBezTo>
                <a:cubicBezTo>
                  <a:pt x="51" y="150"/>
                  <a:pt x="51" y="150"/>
                  <a:pt x="51" y="150"/>
                </a:cubicBezTo>
                <a:lnTo>
                  <a:pt x="42" y="158"/>
                </a:lnTo>
                <a:close/>
                <a:moveTo>
                  <a:pt x="17" y="142"/>
                </a:moveTo>
                <a:lnTo>
                  <a:pt x="17" y="142"/>
                </a:lnTo>
                <a:cubicBezTo>
                  <a:pt x="34" y="142"/>
                  <a:pt x="34" y="142"/>
                  <a:pt x="34" y="142"/>
                </a:cubicBezTo>
                <a:cubicBezTo>
                  <a:pt x="34" y="16"/>
                  <a:pt x="34" y="16"/>
                  <a:pt x="34" y="16"/>
                </a:cubicBezTo>
                <a:cubicBezTo>
                  <a:pt x="17" y="16"/>
                  <a:pt x="17" y="16"/>
                  <a:pt x="17" y="16"/>
                </a:cubicBezTo>
                <a:lnTo>
                  <a:pt x="17" y="1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66">
            <a:extLst>
              <a:ext uri="{FF2B5EF4-FFF2-40B4-BE49-F238E27FC236}">
                <a16:creationId xmlns:a16="http://schemas.microsoft.com/office/drawing/2014/main" id="{1152EB4F-AE63-CE46-88D6-D07B3C70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887" y="8361610"/>
            <a:ext cx="53739" cy="228390"/>
          </a:xfrm>
          <a:custGeom>
            <a:avLst/>
            <a:gdLst>
              <a:gd name="T0" fmla="*/ 42 w 52"/>
              <a:gd name="T1" fmla="*/ 225 h 226"/>
              <a:gd name="T2" fmla="*/ 42 w 52"/>
              <a:gd name="T3" fmla="*/ 225 h 226"/>
              <a:gd name="T4" fmla="*/ 9 w 52"/>
              <a:gd name="T5" fmla="*/ 225 h 226"/>
              <a:gd name="T6" fmla="*/ 0 w 52"/>
              <a:gd name="T7" fmla="*/ 217 h 226"/>
              <a:gd name="T8" fmla="*/ 0 w 52"/>
              <a:gd name="T9" fmla="*/ 0 h 226"/>
              <a:gd name="T10" fmla="*/ 9 w 52"/>
              <a:gd name="T11" fmla="*/ 0 h 226"/>
              <a:gd name="T12" fmla="*/ 42 w 52"/>
              <a:gd name="T13" fmla="*/ 0 h 226"/>
              <a:gd name="T14" fmla="*/ 51 w 52"/>
              <a:gd name="T15" fmla="*/ 0 h 226"/>
              <a:gd name="T16" fmla="*/ 51 w 52"/>
              <a:gd name="T17" fmla="*/ 217 h 226"/>
              <a:gd name="T18" fmla="*/ 42 w 52"/>
              <a:gd name="T19" fmla="*/ 225 h 226"/>
              <a:gd name="T20" fmla="*/ 17 w 52"/>
              <a:gd name="T21" fmla="*/ 209 h 226"/>
              <a:gd name="T22" fmla="*/ 17 w 52"/>
              <a:gd name="T23" fmla="*/ 209 h 226"/>
              <a:gd name="T24" fmla="*/ 42 w 52"/>
              <a:gd name="T25" fmla="*/ 209 h 226"/>
              <a:gd name="T26" fmla="*/ 42 w 52"/>
              <a:gd name="T27" fmla="*/ 8 h 226"/>
              <a:gd name="T28" fmla="*/ 17 w 52"/>
              <a:gd name="T29" fmla="*/ 8 h 226"/>
              <a:gd name="T30" fmla="*/ 17 w 52"/>
              <a:gd name="T31" fmla="*/ 209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226">
                <a:moveTo>
                  <a:pt x="42" y="225"/>
                </a:moveTo>
                <a:lnTo>
                  <a:pt x="42" y="225"/>
                </a:lnTo>
                <a:cubicBezTo>
                  <a:pt x="9" y="225"/>
                  <a:pt x="9" y="225"/>
                  <a:pt x="9" y="225"/>
                </a:cubicBezTo>
                <a:lnTo>
                  <a:pt x="0" y="217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42" y="0"/>
                  <a:pt x="42" y="0"/>
                  <a:pt x="4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217"/>
                  <a:pt x="51" y="217"/>
                  <a:pt x="51" y="217"/>
                </a:cubicBezTo>
                <a:cubicBezTo>
                  <a:pt x="51" y="217"/>
                  <a:pt x="51" y="225"/>
                  <a:pt x="42" y="225"/>
                </a:cubicBezTo>
                <a:close/>
                <a:moveTo>
                  <a:pt x="17" y="209"/>
                </a:moveTo>
                <a:lnTo>
                  <a:pt x="17" y="209"/>
                </a:lnTo>
                <a:cubicBezTo>
                  <a:pt x="42" y="209"/>
                  <a:pt x="42" y="209"/>
                  <a:pt x="42" y="209"/>
                </a:cubicBezTo>
                <a:cubicBezTo>
                  <a:pt x="42" y="8"/>
                  <a:pt x="42" y="8"/>
                  <a:pt x="42" y="8"/>
                </a:cubicBezTo>
                <a:cubicBezTo>
                  <a:pt x="17" y="8"/>
                  <a:pt x="17" y="8"/>
                  <a:pt x="17" y="8"/>
                </a:cubicBezTo>
                <a:lnTo>
                  <a:pt x="17" y="2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" name="Group 38">
            <a:extLst>
              <a:ext uri="{FF2B5EF4-FFF2-40B4-BE49-F238E27FC236}">
                <a16:creationId xmlns:a16="http://schemas.microsoft.com/office/drawing/2014/main" id="{C8995597-655C-3F4D-98C0-9D9576535534}"/>
              </a:ext>
            </a:extLst>
          </p:cNvPr>
          <p:cNvGrpSpPr/>
          <p:nvPr/>
        </p:nvGrpSpPr>
        <p:grpSpPr>
          <a:xfrm>
            <a:off x="12901385" y="8022253"/>
            <a:ext cx="2621158" cy="980927"/>
            <a:chOff x="5999600" y="11104223"/>
            <a:chExt cx="2621158" cy="980927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3EDDA232-D42F-6D43-843E-128CC1BE5E2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3CB8C631-DA84-F14F-8006-DD3D93171D3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3" name="Freeform 267">
            <a:extLst>
              <a:ext uri="{FF2B5EF4-FFF2-40B4-BE49-F238E27FC236}">
                <a16:creationId xmlns:a16="http://schemas.microsoft.com/office/drawing/2014/main" id="{1C30594E-B02A-D845-BFEC-34864F82C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1" y="9865186"/>
            <a:ext cx="613522" cy="613519"/>
          </a:xfrm>
          <a:custGeom>
            <a:avLst/>
            <a:gdLst>
              <a:gd name="T0" fmla="*/ 302 w 604"/>
              <a:gd name="T1" fmla="*/ 602 h 603"/>
              <a:gd name="T2" fmla="*/ 302 w 604"/>
              <a:gd name="T3" fmla="*/ 602 h 603"/>
              <a:gd name="T4" fmla="*/ 84 w 604"/>
              <a:gd name="T5" fmla="*/ 510 h 603"/>
              <a:gd name="T6" fmla="*/ 0 w 604"/>
              <a:gd name="T7" fmla="*/ 301 h 603"/>
              <a:gd name="T8" fmla="*/ 84 w 604"/>
              <a:gd name="T9" fmla="*/ 92 h 603"/>
              <a:gd name="T10" fmla="*/ 302 w 604"/>
              <a:gd name="T11" fmla="*/ 0 h 603"/>
              <a:gd name="T12" fmla="*/ 511 w 604"/>
              <a:gd name="T13" fmla="*/ 92 h 603"/>
              <a:gd name="T14" fmla="*/ 603 w 604"/>
              <a:gd name="T15" fmla="*/ 301 h 603"/>
              <a:gd name="T16" fmla="*/ 511 w 604"/>
              <a:gd name="T17" fmla="*/ 510 h 603"/>
              <a:gd name="T18" fmla="*/ 302 w 604"/>
              <a:gd name="T19" fmla="*/ 602 h 603"/>
              <a:gd name="T20" fmla="*/ 302 w 604"/>
              <a:gd name="T21" fmla="*/ 34 h 603"/>
              <a:gd name="T22" fmla="*/ 302 w 604"/>
              <a:gd name="T23" fmla="*/ 34 h 603"/>
              <a:gd name="T24" fmla="*/ 34 w 604"/>
              <a:gd name="T25" fmla="*/ 301 h 603"/>
              <a:gd name="T26" fmla="*/ 302 w 604"/>
              <a:gd name="T27" fmla="*/ 569 h 603"/>
              <a:gd name="T28" fmla="*/ 561 w 604"/>
              <a:gd name="T29" fmla="*/ 301 h 603"/>
              <a:gd name="T30" fmla="*/ 302 w 604"/>
              <a:gd name="T31" fmla="*/ 3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" h="603">
                <a:moveTo>
                  <a:pt x="302" y="602"/>
                </a:moveTo>
                <a:lnTo>
                  <a:pt x="302" y="602"/>
                </a:lnTo>
                <a:cubicBezTo>
                  <a:pt x="218" y="602"/>
                  <a:pt x="143" y="569"/>
                  <a:pt x="84" y="510"/>
                </a:cubicBezTo>
                <a:cubicBezTo>
                  <a:pt x="34" y="460"/>
                  <a:pt x="0" y="385"/>
                  <a:pt x="0" y="301"/>
                </a:cubicBezTo>
                <a:cubicBezTo>
                  <a:pt x="0" y="218"/>
                  <a:pt x="34" y="142"/>
                  <a:pt x="84" y="92"/>
                </a:cubicBezTo>
                <a:cubicBezTo>
                  <a:pt x="143" y="34"/>
                  <a:pt x="218" y="0"/>
                  <a:pt x="302" y="0"/>
                </a:cubicBezTo>
                <a:cubicBezTo>
                  <a:pt x="377" y="0"/>
                  <a:pt x="452" y="34"/>
                  <a:pt x="511" y="92"/>
                </a:cubicBezTo>
                <a:cubicBezTo>
                  <a:pt x="569" y="142"/>
                  <a:pt x="603" y="218"/>
                  <a:pt x="603" y="301"/>
                </a:cubicBezTo>
                <a:cubicBezTo>
                  <a:pt x="603" y="385"/>
                  <a:pt x="569" y="460"/>
                  <a:pt x="511" y="510"/>
                </a:cubicBezTo>
                <a:cubicBezTo>
                  <a:pt x="452" y="569"/>
                  <a:pt x="377" y="602"/>
                  <a:pt x="302" y="602"/>
                </a:cubicBezTo>
                <a:close/>
                <a:moveTo>
                  <a:pt x="302" y="34"/>
                </a:moveTo>
                <a:lnTo>
                  <a:pt x="302" y="34"/>
                </a:lnTo>
                <a:cubicBezTo>
                  <a:pt x="151" y="34"/>
                  <a:pt x="34" y="159"/>
                  <a:pt x="34" y="301"/>
                </a:cubicBezTo>
                <a:cubicBezTo>
                  <a:pt x="34" y="443"/>
                  <a:pt x="151" y="569"/>
                  <a:pt x="302" y="569"/>
                </a:cubicBezTo>
                <a:cubicBezTo>
                  <a:pt x="444" y="569"/>
                  <a:pt x="561" y="443"/>
                  <a:pt x="561" y="301"/>
                </a:cubicBezTo>
                <a:cubicBezTo>
                  <a:pt x="561" y="159"/>
                  <a:pt x="444" y="34"/>
                  <a:pt x="30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68">
            <a:extLst>
              <a:ext uri="{FF2B5EF4-FFF2-40B4-BE49-F238E27FC236}">
                <a16:creationId xmlns:a16="http://schemas.microsoft.com/office/drawing/2014/main" id="{2C8A4EE6-DDC2-E34D-925D-7D67CADF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377" y="9941315"/>
            <a:ext cx="470215" cy="461262"/>
          </a:xfrm>
          <a:custGeom>
            <a:avLst/>
            <a:gdLst>
              <a:gd name="T0" fmla="*/ 235 w 461"/>
              <a:gd name="T1" fmla="*/ 452 h 453"/>
              <a:gd name="T2" fmla="*/ 235 w 461"/>
              <a:gd name="T3" fmla="*/ 452 h 453"/>
              <a:gd name="T4" fmla="*/ 0 w 461"/>
              <a:gd name="T5" fmla="*/ 226 h 453"/>
              <a:gd name="T6" fmla="*/ 235 w 461"/>
              <a:gd name="T7" fmla="*/ 0 h 453"/>
              <a:gd name="T8" fmla="*/ 460 w 461"/>
              <a:gd name="T9" fmla="*/ 226 h 453"/>
              <a:gd name="T10" fmla="*/ 235 w 461"/>
              <a:gd name="T11" fmla="*/ 452 h 453"/>
              <a:gd name="T12" fmla="*/ 235 w 461"/>
              <a:gd name="T13" fmla="*/ 34 h 453"/>
              <a:gd name="T14" fmla="*/ 235 w 461"/>
              <a:gd name="T15" fmla="*/ 34 h 453"/>
              <a:gd name="T16" fmla="*/ 42 w 461"/>
              <a:gd name="T17" fmla="*/ 226 h 453"/>
              <a:gd name="T18" fmla="*/ 235 w 461"/>
              <a:gd name="T19" fmla="*/ 419 h 453"/>
              <a:gd name="T20" fmla="*/ 427 w 461"/>
              <a:gd name="T21" fmla="*/ 226 h 453"/>
              <a:gd name="T22" fmla="*/ 235 w 461"/>
              <a:gd name="T23" fmla="*/ 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" h="453">
                <a:moveTo>
                  <a:pt x="235" y="452"/>
                </a:moveTo>
                <a:lnTo>
                  <a:pt x="235" y="452"/>
                </a:lnTo>
                <a:cubicBezTo>
                  <a:pt x="109" y="452"/>
                  <a:pt x="0" y="352"/>
                  <a:pt x="0" y="226"/>
                </a:cubicBezTo>
                <a:cubicBezTo>
                  <a:pt x="0" y="101"/>
                  <a:pt x="109" y="0"/>
                  <a:pt x="235" y="0"/>
                </a:cubicBezTo>
                <a:cubicBezTo>
                  <a:pt x="360" y="0"/>
                  <a:pt x="460" y="101"/>
                  <a:pt x="460" y="226"/>
                </a:cubicBezTo>
                <a:cubicBezTo>
                  <a:pt x="460" y="352"/>
                  <a:pt x="360" y="452"/>
                  <a:pt x="235" y="452"/>
                </a:cubicBezTo>
                <a:close/>
                <a:moveTo>
                  <a:pt x="235" y="34"/>
                </a:moveTo>
                <a:lnTo>
                  <a:pt x="235" y="34"/>
                </a:lnTo>
                <a:cubicBezTo>
                  <a:pt x="126" y="34"/>
                  <a:pt x="42" y="118"/>
                  <a:pt x="42" y="226"/>
                </a:cubicBezTo>
                <a:cubicBezTo>
                  <a:pt x="42" y="335"/>
                  <a:pt x="126" y="419"/>
                  <a:pt x="235" y="419"/>
                </a:cubicBezTo>
                <a:cubicBezTo>
                  <a:pt x="343" y="419"/>
                  <a:pt x="427" y="335"/>
                  <a:pt x="427" y="226"/>
                </a:cubicBezTo>
                <a:cubicBezTo>
                  <a:pt x="427" y="118"/>
                  <a:pt x="343" y="34"/>
                  <a:pt x="235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69">
            <a:extLst>
              <a:ext uri="{FF2B5EF4-FFF2-40B4-BE49-F238E27FC236}">
                <a16:creationId xmlns:a16="http://schemas.microsoft.com/office/drawing/2014/main" id="{61EB9B55-E81D-8940-8433-105BD1EF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88" y="10035360"/>
            <a:ext cx="228392" cy="273172"/>
          </a:xfrm>
          <a:custGeom>
            <a:avLst/>
            <a:gdLst>
              <a:gd name="T0" fmla="*/ 226 w 227"/>
              <a:gd name="T1" fmla="*/ 25 h 268"/>
              <a:gd name="T2" fmla="*/ 226 w 227"/>
              <a:gd name="T3" fmla="*/ 25 h 268"/>
              <a:gd name="T4" fmla="*/ 226 w 227"/>
              <a:gd name="T5" fmla="*/ 0 h 268"/>
              <a:gd name="T6" fmla="*/ 201 w 227"/>
              <a:gd name="T7" fmla="*/ 0 h 268"/>
              <a:gd name="T8" fmla="*/ 118 w 227"/>
              <a:gd name="T9" fmla="*/ 83 h 268"/>
              <a:gd name="T10" fmla="*/ 34 w 227"/>
              <a:gd name="T11" fmla="*/ 0 h 268"/>
              <a:gd name="T12" fmla="*/ 9 w 227"/>
              <a:gd name="T13" fmla="*/ 0 h 268"/>
              <a:gd name="T14" fmla="*/ 9 w 227"/>
              <a:gd name="T15" fmla="*/ 25 h 268"/>
              <a:gd name="T16" fmla="*/ 101 w 227"/>
              <a:gd name="T17" fmla="*/ 116 h 268"/>
              <a:gd name="T18" fmla="*/ 101 w 227"/>
              <a:gd name="T19" fmla="*/ 142 h 268"/>
              <a:gd name="T20" fmla="*/ 67 w 227"/>
              <a:gd name="T21" fmla="*/ 142 h 268"/>
              <a:gd name="T22" fmla="*/ 51 w 227"/>
              <a:gd name="T23" fmla="*/ 158 h 268"/>
              <a:gd name="T24" fmla="*/ 67 w 227"/>
              <a:gd name="T25" fmla="*/ 175 h 268"/>
              <a:gd name="T26" fmla="*/ 101 w 227"/>
              <a:gd name="T27" fmla="*/ 175 h 268"/>
              <a:gd name="T28" fmla="*/ 101 w 227"/>
              <a:gd name="T29" fmla="*/ 192 h 268"/>
              <a:gd name="T30" fmla="*/ 67 w 227"/>
              <a:gd name="T31" fmla="*/ 192 h 268"/>
              <a:gd name="T32" fmla="*/ 51 w 227"/>
              <a:gd name="T33" fmla="*/ 209 h 268"/>
              <a:gd name="T34" fmla="*/ 67 w 227"/>
              <a:gd name="T35" fmla="*/ 217 h 268"/>
              <a:gd name="T36" fmla="*/ 101 w 227"/>
              <a:gd name="T37" fmla="*/ 217 h 268"/>
              <a:gd name="T38" fmla="*/ 101 w 227"/>
              <a:gd name="T39" fmla="*/ 250 h 268"/>
              <a:gd name="T40" fmla="*/ 118 w 227"/>
              <a:gd name="T41" fmla="*/ 267 h 268"/>
              <a:gd name="T42" fmla="*/ 118 w 227"/>
              <a:gd name="T43" fmla="*/ 267 h 268"/>
              <a:gd name="T44" fmla="*/ 134 w 227"/>
              <a:gd name="T45" fmla="*/ 250 h 268"/>
              <a:gd name="T46" fmla="*/ 134 w 227"/>
              <a:gd name="T47" fmla="*/ 217 h 268"/>
              <a:gd name="T48" fmla="*/ 168 w 227"/>
              <a:gd name="T49" fmla="*/ 217 h 268"/>
              <a:gd name="T50" fmla="*/ 184 w 227"/>
              <a:gd name="T51" fmla="*/ 209 h 268"/>
              <a:gd name="T52" fmla="*/ 168 w 227"/>
              <a:gd name="T53" fmla="*/ 192 h 268"/>
              <a:gd name="T54" fmla="*/ 134 w 227"/>
              <a:gd name="T55" fmla="*/ 192 h 268"/>
              <a:gd name="T56" fmla="*/ 134 w 227"/>
              <a:gd name="T57" fmla="*/ 175 h 268"/>
              <a:gd name="T58" fmla="*/ 168 w 227"/>
              <a:gd name="T59" fmla="*/ 175 h 268"/>
              <a:gd name="T60" fmla="*/ 184 w 227"/>
              <a:gd name="T61" fmla="*/ 158 h 268"/>
              <a:gd name="T62" fmla="*/ 168 w 227"/>
              <a:gd name="T63" fmla="*/ 142 h 268"/>
              <a:gd name="T64" fmla="*/ 134 w 227"/>
              <a:gd name="T65" fmla="*/ 142 h 268"/>
              <a:gd name="T66" fmla="*/ 134 w 227"/>
              <a:gd name="T67" fmla="*/ 116 h 268"/>
              <a:gd name="T68" fmla="*/ 226 w 227"/>
              <a:gd name="T69" fmla="*/ 2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7" h="268">
                <a:moveTo>
                  <a:pt x="226" y="25"/>
                </a:moveTo>
                <a:lnTo>
                  <a:pt x="226" y="25"/>
                </a:lnTo>
                <a:cubicBezTo>
                  <a:pt x="226" y="25"/>
                  <a:pt x="226" y="8"/>
                  <a:pt x="226" y="0"/>
                </a:cubicBezTo>
                <a:cubicBezTo>
                  <a:pt x="218" y="0"/>
                  <a:pt x="210" y="0"/>
                  <a:pt x="201" y="0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34" y="0"/>
                  <a:pt x="34" y="0"/>
                  <a:pt x="34" y="0"/>
                </a:cubicBezTo>
                <a:cubicBezTo>
                  <a:pt x="25" y="0"/>
                  <a:pt x="17" y="0"/>
                  <a:pt x="9" y="0"/>
                </a:cubicBezTo>
                <a:cubicBezTo>
                  <a:pt x="0" y="8"/>
                  <a:pt x="0" y="16"/>
                  <a:pt x="9" y="25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59" y="142"/>
                  <a:pt x="51" y="150"/>
                  <a:pt x="51" y="158"/>
                </a:cubicBezTo>
                <a:cubicBezTo>
                  <a:pt x="51" y="167"/>
                  <a:pt x="59" y="175"/>
                  <a:pt x="67" y="175"/>
                </a:cubicBezTo>
                <a:cubicBezTo>
                  <a:pt x="101" y="175"/>
                  <a:pt x="101" y="175"/>
                  <a:pt x="101" y="175"/>
                </a:cubicBezTo>
                <a:cubicBezTo>
                  <a:pt x="101" y="192"/>
                  <a:pt x="101" y="192"/>
                  <a:pt x="101" y="192"/>
                </a:cubicBezTo>
                <a:cubicBezTo>
                  <a:pt x="67" y="192"/>
                  <a:pt x="67" y="192"/>
                  <a:pt x="67" y="192"/>
                </a:cubicBezTo>
                <a:cubicBezTo>
                  <a:pt x="59" y="192"/>
                  <a:pt x="51" y="192"/>
                  <a:pt x="51" y="209"/>
                </a:cubicBezTo>
                <a:cubicBezTo>
                  <a:pt x="51" y="217"/>
                  <a:pt x="59" y="217"/>
                  <a:pt x="67" y="217"/>
                </a:cubicBezTo>
                <a:cubicBezTo>
                  <a:pt x="101" y="217"/>
                  <a:pt x="101" y="217"/>
                  <a:pt x="101" y="217"/>
                </a:cubicBezTo>
                <a:cubicBezTo>
                  <a:pt x="101" y="250"/>
                  <a:pt x="101" y="250"/>
                  <a:pt x="101" y="250"/>
                </a:cubicBezTo>
                <a:cubicBezTo>
                  <a:pt x="101" y="259"/>
                  <a:pt x="109" y="267"/>
                  <a:pt x="118" y="267"/>
                </a:cubicBezTo>
                <a:lnTo>
                  <a:pt x="118" y="267"/>
                </a:lnTo>
                <a:cubicBezTo>
                  <a:pt x="126" y="267"/>
                  <a:pt x="134" y="259"/>
                  <a:pt x="134" y="250"/>
                </a:cubicBezTo>
                <a:cubicBezTo>
                  <a:pt x="134" y="217"/>
                  <a:pt x="134" y="217"/>
                  <a:pt x="134" y="217"/>
                </a:cubicBezTo>
                <a:cubicBezTo>
                  <a:pt x="168" y="217"/>
                  <a:pt x="168" y="217"/>
                  <a:pt x="168" y="217"/>
                </a:cubicBezTo>
                <a:cubicBezTo>
                  <a:pt x="176" y="217"/>
                  <a:pt x="184" y="217"/>
                  <a:pt x="184" y="209"/>
                </a:cubicBezTo>
                <a:cubicBezTo>
                  <a:pt x="184" y="192"/>
                  <a:pt x="176" y="192"/>
                  <a:pt x="168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176" y="175"/>
                  <a:pt x="184" y="167"/>
                  <a:pt x="184" y="158"/>
                </a:cubicBezTo>
                <a:cubicBezTo>
                  <a:pt x="184" y="150"/>
                  <a:pt x="176" y="142"/>
                  <a:pt x="168" y="142"/>
                </a:cubicBezTo>
                <a:cubicBezTo>
                  <a:pt x="134" y="142"/>
                  <a:pt x="134" y="142"/>
                  <a:pt x="134" y="142"/>
                </a:cubicBezTo>
                <a:cubicBezTo>
                  <a:pt x="134" y="116"/>
                  <a:pt x="134" y="116"/>
                  <a:pt x="134" y="116"/>
                </a:cubicBezTo>
                <a:lnTo>
                  <a:pt x="226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6" name="Group 38">
            <a:extLst>
              <a:ext uri="{FF2B5EF4-FFF2-40B4-BE49-F238E27FC236}">
                <a16:creationId xmlns:a16="http://schemas.microsoft.com/office/drawing/2014/main" id="{967A88B2-75AA-2845-93A9-B05BF359904A}"/>
              </a:ext>
            </a:extLst>
          </p:cNvPr>
          <p:cNvGrpSpPr/>
          <p:nvPr/>
        </p:nvGrpSpPr>
        <p:grpSpPr>
          <a:xfrm>
            <a:off x="6465077" y="9679241"/>
            <a:ext cx="2621158" cy="980927"/>
            <a:chOff x="5999600" y="11104223"/>
            <a:chExt cx="2621158" cy="980927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C801B4B6-4CAC-444C-B470-8A4CF1612AE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6216A75C-6B17-CA4F-978C-B8F0A027FF6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37B25FB-ED42-A145-9BE5-31E664856797}"/>
              </a:ext>
            </a:extLst>
          </p:cNvPr>
          <p:cNvSpPr txBox="1"/>
          <p:nvPr/>
        </p:nvSpPr>
        <p:spPr>
          <a:xfrm>
            <a:off x="9381807" y="118778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568610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EBE282D-4FEB-EB4C-ACCF-83D60490D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0011"/>
              </p:ext>
            </p:extLst>
          </p:nvPr>
        </p:nvGraphicFramePr>
        <p:xfrm>
          <a:off x="2103688" y="3776869"/>
          <a:ext cx="20947116" cy="889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5593">
                  <a:extLst>
                    <a:ext uri="{9D8B030D-6E8A-4147-A177-3AD203B41FA5}">
                      <a16:colId xmlns:a16="http://schemas.microsoft.com/office/drawing/2014/main" val="4077603215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1204579632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1452811967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1043526149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1034155323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2894905173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2105078138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712885184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2056298982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3111109959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3485813876"/>
                    </a:ext>
                  </a:extLst>
                </a:gridCol>
                <a:gridCol w="1745593">
                  <a:extLst>
                    <a:ext uri="{9D8B030D-6E8A-4147-A177-3AD203B41FA5}">
                      <a16:colId xmlns:a16="http://schemas.microsoft.com/office/drawing/2014/main" val="2618983244"/>
                    </a:ext>
                  </a:extLst>
                </a:gridCol>
              </a:tblGrid>
              <a:tr h="741005">
                <a:tc gridSpan="5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259050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412745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33589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321312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534330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52531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68270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254767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12609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622327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41171"/>
                  </a:ext>
                </a:extLst>
              </a:tr>
              <a:tr h="741005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56351"/>
                  </a:ext>
                </a:extLst>
              </a:tr>
            </a:tbl>
          </a:graphicData>
        </a:graphic>
      </p:graphicFrame>
      <p:sp>
        <p:nvSpPr>
          <p:cNvPr id="61" name="Freeform 309">
            <a:extLst>
              <a:ext uri="{FF2B5EF4-FFF2-40B4-BE49-F238E27FC236}">
                <a16:creationId xmlns:a16="http://schemas.microsoft.com/office/drawing/2014/main" id="{0453F3A1-AB2E-7145-A40F-1B3CB0D2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931" y="9930676"/>
            <a:ext cx="675765" cy="549622"/>
          </a:xfrm>
          <a:custGeom>
            <a:avLst/>
            <a:gdLst>
              <a:gd name="T0" fmla="*/ 511 w 662"/>
              <a:gd name="T1" fmla="*/ 535 h 536"/>
              <a:gd name="T2" fmla="*/ 460 w 662"/>
              <a:gd name="T3" fmla="*/ 493 h 536"/>
              <a:gd name="T4" fmla="*/ 444 w 662"/>
              <a:gd name="T5" fmla="*/ 435 h 536"/>
              <a:gd name="T6" fmla="*/ 352 w 662"/>
              <a:gd name="T7" fmla="*/ 443 h 536"/>
              <a:gd name="T8" fmla="*/ 268 w 662"/>
              <a:gd name="T9" fmla="*/ 485 h 536"/>
              <a:gd name="T10" fmla="*/ 168 w 662"/>
              <a:gd name="T11" fmla="*/ 502 h 536"/>
              <a:gd name="T12" fmla="*/ 118 w 662"/>
              <a:gd name="T13" fmla="*/ 368 h 536"/>
              <a:gd name="T14" fmla="*/ 34 w 662"/>
              <a:gd name="T15" fmla="*/ 317 h 536"/>
              <a:gd name="T16" fmla="*/ 0 w 662"/>
              <a:gd name="T17" fmla="*/ 276 h 536"/>
              <a:gd name="T18" fmla="*/ 34 w 662"/>
              <a:gd name="T19" fmla="*/ 184 h 536"/>
              <a:gd name="T20" fmla="*/ 118 w 662"/>
              <a:gd name="T21" fmla="*/ 92 h 536"/>
              <a:gd name="T22" fmla="*/ 76 w 662"/>
              <a:gd name="T23" fmla="*/ 17 h 536"/>
              <a:gd name="T24" fmla="*/ 201 w 662"/>
              <a:gd name="T25" fmla="*/ 25 h 536"/>
              <a:gd name="T26" fmla="*/ 352 w 662"/>
              <a:gd name="T27" fmla="*/ 33 h 536"/>
              <a:gd name="T28" fmla="*/ 661 w 662"/>
              <a:gd name="T29" fmla="*/ 242 h 536"/>
              <a:gd name="T30" fmla="*/ 611 w 662"/>
              <a:gd name="T31" fmla="*/ 359 h 536"/>
              <a:gd name="T32" fmla="*/ 569 w 662"/>
              <a:gd name="T33" fmla="*/ 460 h 536"/>
              <a:gd name="T34" fmla="*/ 511 w 662"/>
              <a:gd name="T35" fmla="*/ 535 h 536"/>
              <a:gd name="T36" fmla="*/ 494 w 662"/>
              <a:gd name="T37" fmla="*/ 493 h 536"/>
              <a:gd name="T38" fmla="*/ 527 w 662"/>
              <a:gd name="T39" fmla="*/ 485 h 536"/>
              <a:gd name="T40" fmla="*/ 544 w 662"/>
              <a:gd name="T41" fmla="*/ 418 h 536"/>
              <a:gd name="T42" fmla="*/ 602 w 662"/>
              <a:gd name="T43" fmla="*/ 326 h 536"/>
              <a:gd name="T44" fmla="*/ 552 w 662"/>
              <a:gd name="T45" fmla="*/ 125 h 536"/>
              <a:gd name="T46" fmla="*/ 318 w 662"/>
              <a:gd name="T47" fmla="*/ 67 h 536"/>
              <a:gd name="T48" fmla="*/ 193 w 662"/>
              <a:gd name="T49" fmla="*/ 58 h 536"/>
              <a:gd name="T50" fmla="*/ 151 w 662"/>
              <a:gd name="T51" fmla="*/ 83 h 536"/>
              <a:gd name="T52" fmla="*/ 151 w 662"/>
              <a:gd name="T53" fmla="*/ 109 h 536"/>
              <a:gd name="T54" fmla="*/ 34 w 662"/>
              <a:gd name="T55" fmla="*/ 217 h 536"/>
              <a:gd name="T56" fmla="*/ 34 w 662"/>
              <a:gd name="T57" fmla="*/ 284 h 536"/>
              <a:gd name="T58" fmla="*/ 42 w 662"/>
              <a:gd name="T59" fmla="*/ 284 h 536"/>
              <a:gd name="T60" fmla="*/ 126 w 662"/>
              <a:gd name="T61" fmla="*/ 334 h 536"/>
              <a:gd name="T62" fmla="*/ 201 w 662"/>
              <a:gd name="T63" fmla="*/ 493 h 536"/>
              <a:gd name="T64" fmla="*/ 234 w 662"/>
              <a:gd name="T65" fmla="*/ 485 h 536"/>
              <a:gd name="T66" fmla="*/ 243 w 662"/>
              <a:gd name="T67" fmla="*/ 393 h 536"/>
              <a:gd name="T68" fmla="*/ 352 w 662"/>
              <a:gd name="T69" fmla="*/ 401 h 536"/>
              <a:gd name="T70" fmla="*/ 460 w 662"/>
              <a:gd name="T71" fmla="*/ 401 h 536"/>
              <a:gd name="T72" fmla="*/ 485 w 662"/>
              <a:gd name="T73" fmla="*/ 44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2" h="536">
                <a:moveTo>
                  <a:pt x="511" y="535"/>
                </a:moveTo>
                <a:lnTo>
                  <a:pt x="511" y="535"/>
                </a:lnTo>
                <a:cubicBezTo>
                  <a:pt x="485" y="535"/>
                  <a:pt x="469" y="527"/>
                  <a:pt x="460" y="502"/>
                </a:cubicBezTo>
                <a:cubicBezTo>
                  <a:pt x="460" y="502"/>
                  <a:pt x="460" y="502"/>
                  <a:pt x="460" y="493"/>
                </a:cubicBezTo>
                <a:cubicBezTo>
                  <a:pt x="452" y="451"/>
                  <a:pt x="452" y="451"/>
                  <a:pt x="452" y="451"/>
                </a:cubicBezTo>
                <a:cubicBezTo>
                  <a:pt x="452" y="443"/>
                  <a:pt x="452" y="435"/>
                  <a:pt x="444" y="435"/>
                </a:cubicBezTo>
                <a:lnTo>
                  <a:pt x="444" y="435"/>
                </a:lnTo>
                <a:cubicBezTo>
                  <a:pt x="410" y="435"/>
                  <a:pt x="385" y="443"/>
                  <a:pt x="352" y="443"/>
                </a:cubicBezTo>
                <a:cubicBezTo>
                  <a:pt x="326" y="443"/>
                  <a:pt x="293" y="435"/>
                  <a:pt x="268" y="435"/>
                </a:cubicBezTo>
                <a:cubicBezTo>
                  <a:pt x="268" y="485"/>
                  <a:pt x="268" y="485"/>
                  <a:pt x="268" y="485"/>
                </a:cubicBezTo>
                <a:cubicBezTo>
                  <a:pt x="268" y="518"/>
                  <a:pt x="243" y="535"/>
                  <a:pt x="218" y="535"/>
                </a:cubicBezTo>
                <a:cubicBezTo>
                  <a:pt x="193" y="535"/>
                  <a:pt x="168" y="518"/>
                  <a:pt x="168" y="502"/>
                </a:cubicBezTo>
                <a:cubicBezTo>
                  <a:pt x="134" y="376"/>
                  <a:pt x="134" y="376"/>
                  <a:pt x="134" y="376"/>
                </a:cubicBezTo>
                <a:cubicBezTo>
                  <a:pt x="134" y="376"/>
                  <a:pt x="126" y="368"/>
                  <a:pt x="118" y="368"/>
                </a:cubicBezTo>
                <a:cubicBezTo>
                  <a:pt x="101" y="359"/>
                  <a:pt x="84" y="359"/>
                  <a:pt x="76" y="343"/>
                </a:cubicBezTo>
                <a:cubicBezTo>
                  <a:pt x="59" y="326"/>
                  <a:pt x="51" y="326"/>
                  <a:pt x="34" y="317"/>
                </a:cubicBezTo>
                <a:cubicBezTo>
                  <a:pt x="26" y="317"/>
                  <a:pt x="26" y="317"/>
                  <a:pt x="26" y="317"/>
                </a:cubicBezTo>
                <a:cubicBezTo>
                  <a:pt x="9" y="309"/>
                  <a:pt x="0" y="293"/>
                  <a:pt x="0" y="276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01"/>
                  <a:pt x="17" y="184"/>
                  <a:pt x="34" y="184"/>
                </a:cubicBezTo>
                <a:cubicBezTo>
                  <a:pt x="42" y="184"/>
                  <a:pt x="51" y="167"/>
                  <a:pt x="67" y="150"/>
                </a:cubicBezTo>
                <a:cubicBezTo>
                  <a:pt x="76" y="134"/>
                  <a:pt x="92" y="117"/>
                  <a:pt x="118" y="92"/>
                </a:cubicBezTo>
                <a:cubicBezTo>
                  <a:pt x="76" y="50"/>
                  <a:pt x="76" y="50"/>
                  <a:pt x="76" y="50"/>
                </a:cubicBezTo>
                <a:cubicBezTo>
                  <a:pt x="67" y="42"/>
                  <a:pt x="67" y="25"/>
                  <a:pt x="76" y="17"/>
                </a:cubicBezTo>
                <a:cubicBezTo>
                  <a:pt x="84" y="8"/>
                  <a:pt x="92" y="0"/>
                  <a:pt x="109" y="8"/>
                </a:cubicBezTo>
                <a:cubicBezTo>
                  <a:pt x="134" y="8"/>
                  <a:pt x="193" y="25"/>
                  <a:pt x="201" y="25"/>
                </a:cubicBezTo>
                <a:cubicBezTo>
                  <a:pt x="218" y="33"/>
                  <a:pt x="276" y="33"/>
                  <a:pt x="310" y="33"/>
                </a:cubicBezTo>
                <a:cubicBezTo>
                  <a:pt x="326" y="33"/>
                  <a:pt x="335" y="33"/>
                  <a:pt x="352" y="33"/>
                </a:cubicBezTo>
                <a:cubicBezTo>
                  <a:pt x="435" y="33"/>
                  <a:pt x="511" y="58"/>
                  <a:pt x="569" y="92"/>
                </a:cubicBezTo>
                <a:cubicBezTo>
                  <a:pt x="627" y="134"/>
                  <a:pt x="661" y="184"/>
                  <a:pt x="661" y="242"/>
                </a:cubicBezTo>
                <a:cubicBezTo>
                  <a:pt x="661" y="284"/>
                  <a:pt x="653" y="317"/>
                  <a:pt x="627" y="343"/>
                </a:cubicBezTo>
                <a:cubicBezTo>
                  <a:pt x="619" y="351"/>
                  <a:pt x="619" y="359"/>
                  <a:pt x="611" y="359"/>
                </a:cubicBezTo>
                <a:cubicBezTo>
                  <a:pt x="594" y="384"/>
                  <a:pt x="586" y="401"/>
                  <a:pt x="577" y="426"/>
                </a:cubicBezTo>
                <a:cubicBezTo>
                  <a:pt x="569" y="435"/>
                  <a:pt x="569" y="451"/>
                  <a:pt x="569" y="460"/>
                </a:cubicBezTo>
                <a:cubicBezTo>
                  <a:pt x="569" y="468"/>
                  <a:pt x="569" y="476"/>
                  <a:pt x="569" y="485"/>
                </a:cubicBezTo>
                <a:cubicBezTo>
                  <a:pt x="561" y="518"/>
                  <a:pt x="544" y="535"/>
                  <a:pt x="511" y="535"/>
                </a:cubicBezTo>
                <a:close/>
                <a:moveTo>
                  <a:pt x="494" y="493"/>
                </a:moveTo>
                <a:lnTo>
                  <a:pt x="494" y="493"/>
                </a:lnTo>
                <a:cubicBezTo>
                  <a:pt x="494" y="502"/>
                  <a:pt x="502" y="502"/>
                  <a:pt x="511" y="502"/>
                </a:cubicBezTo>
                <a:cubicBezTo>
                  <a:pt x="519" y="502"/>
                  <a:pt x="527" y="493"/>
                  <a:pt x="527" y="485"/>
                </a:cubicBezTo>
                <a:cubicBezTo>
                  <a:pt x="527" y="468"/>
                  <a:pt x="535" y="460"/>
                  <a:pt x="535" y="451"/>
                </a:cubicBezTo>
                <a:cubicBezTo>
                  <a:pt x="535" y="443"/>
                  <a:pt x="535" y="426"/>
                  <a:pt x="544" y="418"/>
                </a:cubicBezTo>
                <a:cubicBezTo>
                  <a:pt x="552" y="384"/>
                  <a:pt x="569" y="359"/>
                  <a:pt x="586" y="343"/>
                </a:cubicBezTo>
                <a:cubicBezTo>
                  <a:pt x="594" y="334"/>
                  <a:pt x="594" y="326"/>
                  <a:pt x="602" y="326"/>
                </a:cubicBezTo>
                <a:cubicBezTo>
                  <a:pt x="619" y="301"/>
                  <a:pt x="627" y="276"/>
                  <a:pt x="627" y="242"/>
                </a:cubicBezTo>
                <a:cubicBezTo>
                  <a:pt x="627" y="201"/>
                  <a:pt x="602" y="159"/>
                  <a:pt x="552" y="125"/>
                </a:cubicBezTo>
                <a:cubicBezTo>
                  <a:pt x="494" y="83"/>
                  <a:pt x="427" y="67"/>
                  <a:pt x="352" y="67"/>
                </a:cubicBezTo>
                <a:cubicBezTo>
                  <a:pt x="343" y="67"/>
                  <a:pt x="326" y="67"/>
                  <a:pt x="318" y="67"/>
                </a:cubicBezTo>
                <a:lnTo>
                  <a:pt x="318" y="67"/>
                </a:lnTo>
                <a:cubicBezTo>
                  <a:pt x="301" y="67"/>
                  <a:pt x="218" y="75"/>
                  <a:pt x="193" y="58"/>
                </a:cubicBezTo>
                <a:cubicBezTo>
                  <a:pt x="184" y="58"/>
                  <a:pt x="143" y="50"/>
                  <a:pt x="118" y="42"/>
                </a:cubicBezTo>
                <a:cubicBezTo>
                  <a:pt x="151" y="83"/>
                  <a:pt x="151" y="83"/>
                  <a:pt x="151" y="83"/>
                </a:cubicBezTo>
                <a:cubicBezTo>
                  <a:pt x="159" y="92"/>
                  <a:pt x="159" y="92"/>
                  <a:pt x="159" y="100"/>
                </a:cubicBezTo>
                <a:cubicBezTo>
                  <a:pt x="159" y="109"/>
                  <a:pt x="151" y="109"/>
                  <a:pt x="151" y="109"/>
                </a:cubicBezTo>
                <a:cubicBezTo>
                  <a:pt x="126" y="134"/>
                  <a:pt x="109" y="150"/>
                  <a:pt x="92" y="175"/>
                </a:cubicBezTo>
                <a:cubicBezTo>
                  <a:pt x="76" y="192"/>
                  <a:pt x="67" y="217"/>
                  <a:pt x="34" y="217"/>
                </a:cubicBezTo>
                <a:lnTo>
                  <a:pt x="34" y="217"/>
                </a:lnTo>
                <a:cubicBezTo>
                  <a:pt x="34" y="284"/>
                  <a:pt x="34" y="284"/>
                  <a:pt x="34" y="284"/>
                </a:cubicBezTo>
                <a:lnTo>
                  <a:pt x="34" y="284"/>
                </a:lnTo>
                <a:cubicBezTo>
                  <a:pt x="42" y="284"/>
                  <a:pt x="42" y="284"/>
                  <a:pt x="42" y="284"/>
                </a:cubicBezTo>
                <a:cubicBezTo>
                  <a:pt x="59" y="293"/>
                  <a:pt x="84" y="301"/>
                  <a:pt x="101" y="317"/>
                </a:cubicBezTo>
                <a:cubicBezTo>
                  <a:pt x="101" y="326"/>
                  <a:pt x="118" y="326"/>
                  <a:pt x="126" y="334"/>
                </a:cubicBezTo>
                <a:cubicBezTo>
                  <a:pt x="143" y="343"/>
                  <a:pt x="168" y="343"/>
                  <a:pt x="176" y="368"/>
                </a:cubicBezTo>
                <a:cubicBezTo>
                  <a:pt x="201" y="493"/>
                  <a:pt x="201" y="493"/>
                  <a:pt x="201" y="493"/>
                </a:cubicBezTo>
                <a:cubicBezTo>
                  <a:pt x="201" y="502"/>
                  <a:pt x="210" y="502"/>
                  <a:pt x="218" y="502"/>
                </a:cubicBezTo>
                <a:cubicBezTo>
                  <a:pt x="226" y="502"/>
                  <a:pt x="234" y="493"/>
                  <a:pt x="234" y="485"/>
                </a:cubicBezTo>
                <a:cubicBezTo>
                  <a:pt x="234" y="410"/>
                  <a:pt x="234" y="410"/>
                  <a:pt x="234" y="410"/>
                </a:cubicBezTo>
                <a:cubicBezTo>
                  <a:pt x="234" y="401"/>
                  <a:pt x="234" y="401"/>
                  <a:pt x="243" y="393"/>
                </a:cubicBezTo>
                <a:lnTo>
                  <a:pt x="251" y="393"/>
                </a:lnTo>
                <a:cubicBezTo>
                  <a:pt x="285" y="401"/>
                  <a:pt x="318" y="401"/>
                  <a:pt x="352" y="401"/>
                </a:cubicBezTo>
                <a:cubicBezTo>
                  <a:pt x="385" y="401"/>
                  <a:pt x="419" y="401"/>
                  <a:pt x="444" y="393"/>
                </a:cubicBezTo>
                <a:cubicBezTo>
                  <a:pt x="452" y="393"/>
                  <a:pt x="460" y="393"/>
                  <a:pt x="460" y="401"/>
                </a:cubicBezTo>
                <a:cubicBezTo>
                  <a:pt x="469" y="410"/>
                  <a:pt x="469" y="410"/>
                  <a:pt x="469" y="410"/>
                </a:cubicBezTo>
                <a:cubicBezTo>
                  <a:pt x="477" y="418"/>
                  <a:pt x="485" y="435"/>
                  <a:pt x="485" y="443"/>
                </a:cubicBezTo>
                <a:lnTo>
                  <a:pt x="494" y="49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22D20281-D754-E14A-876E-5BB44FFD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138" y="10025284"/>
            <a:ext cx="153173" cy="103616"/>
          </a:xfrm>
          <a:custGeom>
            <a:avLst/>
            <a:gdLst>
              <a:gd name="T0" fmla="*/ 8 w 151"/>
              <a:gd name="T1" fmla="*/ 100 h 101"/>
              <a:gd name="T2" fmla="*/ 8 w 151"/>
              <a:gd name="T3" fmla="*/ 100 h 101"/>
              <a:gd name="T4" fmla="*/ 0 w 151"/>
              <a:gd name="T5" fmla="*/ 92 h 101"/>
              <a:gd name="T6" fmla="*/ 8 w 151"/>
              <a:gd name="T7" fmla="*/ 83 h 101"/>
              <a:gd name="T8" fmla="*/ 8 w 151"/>
              <a:gd name="T9" fmla="*/ 83 h 101"/>
              <a:gd name="T10" fmla="*/ 50 w 151"/>
              <a:gd name="T11" fmla="*/ 67 h 101"/>
              <a:gd name="T12" fmla="*/ 42 w 151"/>
              <a:gd name="T13" fmla="*/ 58 h 101"/>
              <a:gd name="T14" fmla="*/ 33 w 151"/>
              <a:gd name="T15" fmla="*/ 25 h 101"/>
              <a:gd name="T16" fmla="*/ 67 w 151"/>
              <a:gd name="T17" fmla="*/ 0 h 101"/>
              <a:gd name="T18" fmla="*/ 100 w 151"/>
              <a:gd name="T19" fmla="*/ 17 h 101"/>
              <a:gd name="T20" fmla="*/ 100 w 151"/>
              <a:gd name="T21" fmla="*/ 50 h 101"/>
              <a:gd name="T22" fmla="*/ 134 w 151"/>
              <a:gd name="T23" fmla="*/ 42 h 101"/>
              <a:gd name="T24" fmla="*/ 150 w 151"/>
              <a:gd name="T25" fmla="*/ 50 h 101"/>
              <a:gd name="T26" fmla="*/ 142 w 151"/>
              <a:gd name="T27" fmla="*/ 67 h 101"/>
              <a:gd name="T28" fmla="*/ 100 w 151"/>
              <a:gd name="T29" fmla="*/ 67 h 101"/>
              <a:gd name="T30" fmla="*/ 83 w 151"/>
              <a:gd name="T31" fmla="*/ 67 h 101"/>
              <a:gd name="T32" fmla="*/ 50 w 151"/>
              <a:gd name="T33" fmla="*/ 92 h 101"/>
              <a:gd name="T34" fmla="*/ 16 w 151"/>
              <a:gd name="T35" fmla="*/ 100 h 101"/>
              <a:gd name="T36" fmla="*/ 8 w 151"/>
              <a:gd name="T37" fmla="*/ 100 h 101"/>
              <a:gd name="T38" fmla="*/ 67 w 151"/>
              <a:gd name="T39" fmla="*/ 25 h 101"/>
              <a:gd name="T40" fmla="*/ 67 w 151"/>
              <a:gd name="T41" fmla="*/ 25 h 101"/>
              <a:gd name="T42" fmla="*/ 67 w 151"/>
              <a:gd name="T43" fmla="*/ 25 h 101"/>
              <a:gd name="T44" fmla="*/ 58 w 151"/>
              <a:gd name="T45" fmla="*/ 33 h 101"/>
              <a:gd name="T46" fmla="*/ 58 w 151"/>
              <a:gd name="T47" fmla="*/ 42 h 101"/>
              <a:gd name="T48" fmla="*/ 75 w 151"/>
              <a:gd name="T49" fmla="*/ 50 h 101"/>
              <a:gd name="T50" fmla="*/ 75 w 151"/>
              <a:gd name="T51" fmla="*/ 42 h 101"/>
              <a:gd name="T52" fmla="*/ 75 w 151"/>
              <a:gd name="T53" fmla="*/ 25 h 101"/>
              <a:gd name="T54" fmla="*/ 67 w 151"/>
              <a:gd name="T55" fmla="*/ 25 h 101"/>
              <a:gd name="T56" fmla="*/ 75 w 151"/>
              <a:gd name="T57" fmla="*/ 25 h 101"/>
              <a:gd name="T58" fmla="*/ 75 w 151"/>
              <a:gd name="T59" fmla="*/ 2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1" h="101">
                <a:moveTo>
                  <a:pt x="8" y="100"/>
                </a:moveTo>
                <a:lnTo>
                  <a:pt x="8" y="100"/>
                </a:lnTo>
                <a:cubicBezTo>
                  <a:pt x="8" y="100"/>
                  <a:pt x="0" y="100"/>
                  <a:pt x="0" y="92"/>
                </a:cubicBezTo>
                <a:cubicBezTo>
                  <a:pt x="0" y="92"/>
                  <a:pt x="0" y="83"/>
                  <a:pt x="8" y="83"/>
                </a:cubicBezTo>
                <a:lnTo>
                  <a:pt x="8" y="83"/>
                </a:lnTo>
                <a:cubicBezTo>
                  <a:pt x="16" y="75"/>
                  <a:pt x="33" y="75"/>
                  <a:pt x="50" y="67"/>
                </a:cubicBezTo>
                <a:cubicBezTo>
                  <a:pt x="42" y="58"/>
                  <a:pt x="42" y="58"/>
                  <a:pt x="42" y="58"/>
                </a:cubicBezTo>
                <a:cubicBezTo>
                  <a:pt x="33" y="50"/>
                  <a:pt x="33" y="42"/>
                  <a:pt x="33" y="25"/>
                </a:cubicBezTo>
                <a:cubicBezTo>
                  <a:pt x="42" y="8"/>
                  <a:pt x="50" y="0"/>
                  <a:pt x="67" y="0"/>
                </a:cubicBezTo>
                <a:cubicBezTo>
                  <a:pt x="83" y="0"/>
                  <a:pt x="92" y="8"/>
                  <a:pt x="100" y="17"/>
                </a:cubicBezTo>
                <a:cubicBezTo>
                  <a:pt x="100" y="25"/>
                  <a:pt x="100" y="42"/>
                  <a:pt x="100" y="50"/>
                </a:cubicBezTo>
                <a:cubicBezTo>
                  <a:pt x="109" y="50"/>
                  <a:pt x="125" y="50"/>
                  <a:pt x="134" y="42"/>
                </a:cubicBezTo>
                <a:cubicBezTo>
                  <a:pt x="142" y="42"/>
                  <a:pt x="150" y="50"/>
                  <a:pt x="150" y="50"/>
                </a:cubicBezTo>
                <a:cubicBezTo>
                  <a:pt x="150" y="58"/>
                  <a:pt x="142" y="67"/>
                  <a:pt x="142" y="67"/>
                </a:cubicBezTo>
                <a:cubicBezTo>
                  <a:pt x="142" y="67"/>
                  <a:pt x="117" y="67"/>
                  <a:pt x="100" y="67"/>
                </a:cubicBezTo>
                <a:cubicBezTo>
                  <a:pt x="92" y="67"/>
                  <a:pt x="83" y="67"/>
                  <a:pt x="83" y="67"/>
                </a:cubicBezTo>
                <a:cubicBezTo>
                  <a:pt x="75" y="75"/>
                  <a:pt x="58" y="83"/>
                  <a:pt x="50" y="92"/>
                </a:cubicBezTo>
                <a:cubicBezTo>
                  <a:pt x="33" y="100"/>
                  <a:pt x="16" y="100"/>
                  <a:pt x="16" y="100"/>
                </a:cubicBezTo>
                <a:cubicBezTo>
                  <a:pt x="16" y="100"/>
                  <a:pt x="16" y="100"/>
                  <a:pt x="8" y="100"/>
                </a:cubicBezTo>
                <a:close/>
                <a:moveTo>
                  <a:pt x="67" y="25"/>
                </a:moveTo>
                <a:lnTo>
                  <a:pt x="67" y="25"/>
                </a:lnTo>
                <a:lnTo>
                  <a:pt x="67" y="25"/>
                </a:lnTo>
                <a:cubicBezTo>
                  <a:pt x="58" y="25"/>
                  <a:pt x="58" y="25"/>
                  <a:pt x="58" y="33"/>
                </a:cubicBezTo>
                <a:lnTo>
                  <a:pt x="58" y="42"/>
                </a:lnTo>
                <a:cubicBezTo>
                  <a:pt x="58" y="42"/>
                  <a:pt x="67" y="42"/>
                  <a:pt x="75" y="50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33"/>
                  <a:pt x="75" y="33"/>
                  <a:pt x="75" y="25"/>
                </a:cubicBezTo>
                <a:cubicBezTo>
                  <a:pt x="75" y="25"/>
                  <a:pt x="75" y="25"/>
                  <a:pt x="67" y="25"/>
                </a:cubicBezTo>
                <a:close/>
                <a:moveTo>
                  <a:pt x="75" y="25"/>
                </a:moveTo>
                <a:lnTo>
                  <a:pt x="75" y="2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11">
            <a:extLst>
              <a:ext uri="{FF2B5EF4-FFF2-40B4-BE49-F238E27FC236}">
                <a16:creationId xmlns:a16="http://schemas.microsoft.com/office/drawing/2014/main" id="{5DD47A03-67B5-DE47-9241-1DB808CD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587" y="10110880"/>
            <a:ext cx="45051" cy="36041"/>
          </a:xfrm>
          <a:custGeom>
            <a:avLst/>
            <a:gdLst>
              <a:gd name="T0" fmla="*/ 0 w 43"/>
              <a:gd name="T1" fmla="*/ 17 h 35"/>
              <a:gd name="T2" fmla="*/ 0 w 43"/>
              <a:gd name="T3" fmla="*/ 17 h 35"/>
              <a:gd name="T4" fmla="*/ 17 w 43"/>
              <a:gd name="T5" fmla="*/ 0 h 35"/>
              <a:gd name="T6" fmla="*/ 42 w 43"/>
              <a:gd name="T7" fmla="*/ 17 h 35"/>
              <a:gd name="T8" fmla="*/ 17 w 43"/>
              <a:gd name="T9" fmla="*/ 34 h 35"/>
              <a:gd name="T10" fmla="*/ 0 w 43"/>
              <a:gd name="T1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35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26"/>
                  <a:pt x="34" y="34"/>
                  <a:pt x="17" y="34"/>
                </a:cubicBezTo>
                <a:cubicBezTo>
                  <a:pt x="9" y="34"/>
                  <a:pt x="0" y="26"/>
                  <a:pt x="0" y="1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12">
            <a:extLst>
              <a:ext uri="{FF2B5EF4-FFF2-40B4-BE49-F238E27FC236}">
                <a16:creationId xmlns:a16="http://schemas.microsoft.com/office/drawing/2014/main" id="{8D62799E-1D6A-A14A-A27D-88AE289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77" y="10034295"/>
            <a:ext cx="162184" cy="54061"/>
          </a:xfrm>
          <a:custGeom>
            <a:avLst/>
            <a:gdLst>
              <a:gd name="T0" fmla="*/ 143 w 160"/>
              <a:gd name="T1" fmla="*/ 50 h 51"/>
              <a:gd name="T2" fmla="*/ 143 w 160"/>
              <a:gd name="T3" fmla="*/ 50 h 51"/>
              <a:gd name="T4" fmla="*/ 134 w 160"/>
              <a:gd name="T5" fmla="*/ 50 h 51"/>
              <a:gd name="T6" fmla="*/ 76 w 160"/>
              <a:gd name="T7" fmla="*/ 42 h 51"/>
              <a:gd name="T8" fmla="*/ 17 w 160"/>
              <a:gd name="T9" fmla="*/ 42 h 51"/>
              <a:gd name="T10" fmla="*/ 0 w 160"/>
              <a:gd name="T11" fmla="*/ 25 h 51"/>
              <a:gd name="T12" fmla="*/ 9 w 160"/>
              <a:gd name="T13" fmla="*/ 9 h 51"/>
              <a:gd name="T14" fmla="*/ 76 w 160"/>
              <a:gd name="T15" fmla="*/ 0 h 51"/>
              <a:gd name="T16" fmla="*/ 151 w 160"/>
              <a:gd name="T17" fmla="*/ 17 h 51"/>
              <a:gd name="T18" fmla="*/ 159 w 160"/>
              <a:gd name="T19" fmla="*/ 42 h 51"/>
              <a:gd name="T20" fmla="*/ 143 w 16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0" h="51">
                <a:moveTo>
                  <a:pt x="143" y="50"/>
                </a:moveTo>
                <a:lnTo>
                  <a:pt x="143" y="50"/>
                </a:lnTo>
                <a:cubicBezTo>
                  <a:pt x="143" y="50"/>
                  <a:pt x="143" y="50"/>
                  <a:pt x="134" y="50"/>
                </a:cubicBezTo>
                <a:cubicBezTo>
                  <a:pt x="118" y="50"/>
                  <a:pt x="101" y="42"/>
                  <a:pt x="76" y="42"/>
                </a:cubicBezTo>
                <a:cubicBezTo>
                  <a:pt x="59" y="42"/>
                  <a:pt x="34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17"/>
                  <a:pt x="0" y="9"/>
                  <a:pt x="9" y="9"/>
                </a:cubicBezTo>
                <a:cubicBezTo>
                  <a:pt x="25" y="0"/>
                  <a:pt x="59" y="0"/>
                  <a:pt x="76" y="0"/>
                </a:cubicBezTo>
                <a:cubicBezTo>
                  <a:pt x="101" y="9"/>
                  <a:pt x="126" y="9"/>
                  <a:pt x="151" y="17"/>
                </a:cubicBezTo>
                <a:cubicBezTo>
                  <a:pt x="159" y="25"/>
                  <a:pt x="159" y="34"/>
                  <a:pt x="159" y="42"/>
                </a:cubicBezTo>
                <a:cubicBezTo>
                  <a:pt x="159" y="50"/>
                  <a:pt x="151" y="50"/>
                  <a:pt x="143" y="5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" name="Group 38">
            <a:extLst>
              <a:ext uri="{FF2B5EF4-FFF2-40B4-BE49-F238E27FC236}">
                <a16:creationId xmlns:a16="http://schemas.microsoft.com/office/drawing/2014/main" id="{D0B23F5D-4385-5243-B6F0-6B1B12B22A47}"/>
              </a:ext>
            </a:extLst>
          </p:cNvPr>
          <p:cNvGrpSpPr/>
          <p:nvPr/>
        </p:nvGrpSpPr>
        <p:grpSpPr>
          <a:xfrm>
            <a:off x="2475232" y="10625053"/>
            <a:ext cx="2621158" cy="980927"/>
            <a:chOff x="5999600" y="11104223"/>
            <a:chExt cx="2621158" cy="980927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C0F06642-8F2E-3D48-BE92-C05492967FF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id="{1D61AA81-06F0-4342-864C-AA921A82D85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8" name="Freeform 332">
            <a:extLst>
              <a:ext uri="{FF2B5EF4-FFF2-40B4-BE49-F238E27FC236}">
                <a16:creationId xmlns:a16="http://schemas.microsoft.com/office/drawing/2014/main" id="{5E047CD0-7F5C-9F4F-9F6A-D0971251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170" y="9636822"/>
            <a:ext cx="229759" cy="779381"/>
          </a:xfrm>
          <a:custGeom>
            <a:avLst/>
            <a:gdLst>
              <a:gd name="T0" fmla="*/ 16 w 226"/>
              <a:gd name="T1" fmla="*/ 761 h 762"/>
              <a:gd name="T2" fmla="*/ 16 w 226"/>
              <a:gd name="T3" fmla="*/ 761 h 762"/>
              <a:gd name="T4" fmla="*/ 16 w 226"/>
              <a:gd name="T5" fmla="*/ 761 h 762"/>
              <a:gd name="T6" fmla="*/ 0 w 226"/>
              <a:gd name="T7" fmla="*/ 744 h 762"/>
              <a:gd name="T8" fmla="*/ 0 w 226"/>
              <a:gd name="T9" fmla="*/ 17 h 762"/>
              <a:gd name="T10" fmla="*/ 16 w 226"/>
              <a:gd name="T11" fmla="*/ 0 h 762"/>
              <a:gd name="T12" fmla="*/ 41 w 226"/>
              <a:gd name="T13" fmla="*/ 17 h 762"/>
              <a:gd name="T14" fmla="*/ 41 w 226"/>
              <a:gd name="T15" fmla="*/ 702 h 762"/>
              <a:gd name="T16" fmla="*/ 192 w 226"/>
              <a:gd name="T17" fmla="*/ 543 h 762"/>
              <a:gd name="T18" fmla="*/ 217 w 226"/>
              <a:gd name="T19" fmla="*/ 543 h 762"/>
              <a:gd name="T20" fmla="*/ 217 w 226"/>
              <a:gd name="T21" fmla="*/ 569 h 762"/>
              <a:gd name="T22" fmla="*/ 33 w 226"/>
              <a:gd name="T23" fmla="*/ 753 h 762"/>
              <a:gd name="T24" fmla="*/ 16 w 226"/>
              <a:gd name="T25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762">
                <a:moveTo>
                  <a:pt x="16" y="761"/>
                </a:moveTo>
                <a:lnTo>
                  <a:pt x="16" y="761"/>
                </a:lnTo>
                <a:lnTo>
                  <a:pt x="16" y="761"/>
                </a:lnTo>
                <a:cubicBezTo>
                  <a:pt x="8" y="753"/>
                  <a:pt x="0" y="753"/>
                  <a:pt x="0" y="74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17"/>
                </a:cubicBezTo>
                <a:cubicBezTo>
                  <a:pt x="41" y="702"/>
                  <a:pt x="41" y="702"/>
                  <a:pt x="41" y="702"/>
                </a:cubicBezTo>
                <a:cubicBezTo>
                  <a:pt x="192" y="543"/>
                  <a:pt x="192" y="543"/>
                  <a:pt x="192" y="543"/>
                </a:cubicBezTo>
                <a:cubicBezTo>
                  <a:pt x="200" y="543"/>
                  <a:pt x="209" y="543"/>
                  <a:pt x="217" y="543"/>
                </a:cubicBezTo>
                <a:cubicBezTo>
                  <a:pt x="225" y="552"/>
                  <a:pt x="225" y="569"/>
                  <a:pt x="217" y="569"/>
                </a:cubicBezTo>
                <a:cubicBezTo>
                  <a:pt x="33" y="753"/>
                  <a:pt x="33" y="753"/>
                  <a:pt x="33" y="753"/>
                </a:cubicBezTo>
                <a:cubicBezTo>
                  <a:pt x="33" y="761"/>
                  <a:pt x="25" y="761"/>
                  <a:pt x="16" y="76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33">
            <a:extLst>
              <a:ext uri="{FF2B5EF4-FFF2-40B4-BE49-F238E27FC236}">
                <a16:creationId xmlns:a16="http://schemas.microsoft.com/office/drawing/2014/main" id="{28A35303-932C-B342-80E6-745B972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486" y="9663853"/>
            <a:ext cx="468530" cy="473034"/>
          </a:xfrm>
          <a:custGeom>
            <a:avLst/>
            <a:gdLst>
              <a:gd name="T0" fmla="*/ 459 w 460"/>
              <a:gd name="T1" fmla="*/ 0 h 461"/>
              <a:gd name="T2" fmla="*/ 443 w 460"/>
              <a:gd name="T3" fmla="*/ 0 h 461"/>
              <a:gd name="T4" fmla="*/ 209 w 460"/>
              <a:gd name="T5" fmla="*/ 151 h 461"/>
              <a:gd name="T6" fmla="*/ 83 w 460"/>
              <a:gd name="T7" fmla="*/ 209 h 461"/>
              <a:gd name="T8" fmla="*/ 41 w 460"/>
              <a:gd name="T9" fmla="*/ 251 h 461"/>
              <a:gd name="T10" fmla="*/ 41 w 460"/>
              <a:gd name="T11" fmla="*/ 268 h 461"/>
              <a:gd name="T12" fmla="*/ 133 w 460"/>
              <a:gd name="T13" fmla="*/ 259 h 461"/>
              <a:gd name="T14" fmla="*/ 133 w 460"/>
              <a:gd name="T15" fmla="*/ 276 h 461"/>
              <a:gd name="T16" fmla="*/ 100 w 460"/>
              <a:gd name="T17" fmla="*/ 293 h 461"/>
              <a:gd name="T18" fmla="*/ 25 w 460"/>
              <a:gd name="T19" fmla="*/ 368 h 461"/>
              <a:gd name="T20" fmla="*/ 33 w 460"/>
              <a:gd name="T21" fmla="*/ 460 h 461"/>
              <a:gd name="T22" fmla="*/ 158 w 460"/>
              <a:gd name="T23" fmla="*/ 393 h 461"/>
              <a:gd name="T24" fmla="*/ 175 w 460"/>
              <a:gd name="T25" fmla="*/ 335 h 461"/>
              <a:gd name="T26" fmla="*/ 192 w 460"/>
              <a:gd name="T27" fmla="*/ 318 h 461"/>
              <a:gd name="T28" fmla="*/ 192 w 460"/>
              <a:gd name="T29" fmla="*/ 418 h 461"/>
              <a:gd name="T30" fmla="*/ 200 w 460"/>
              <a:gd name="T31" fmla="*/ 427 h 461"/>
              <a:gd name="T32" fmla="*/ 250 w 460"/>
              <a:gd name="T33" fmla="*/ 385 h 461"/>
              <a:gd name="T34" fmla="*/ 284 w 460"/>
              <a:gd name="T35" fmla="*/ 276 h 461"/>
              <a:gd name="T36" fmla="*/ 459 w 460"/>
              <a:gd name="T37" fmla="*/ 17 h 461"/>
              <a:gd name="T38" fmla="*/ 459 w 460"/>
              <a:gd name="T39" fmla="*/ 0 h 461"/>
              <a:gd name="T40" fmla="*/ 133 w 460"/>
              <a:gd name="T41" fmla="*/ 243 h 461"/>
              <a:gd name="T42" fmla="*/ 92 w 460"/>
              <a:gd name="T43" fmla="*/ 234 h 461"/>
              <a:gd name="T44" fmla="*/ 133 w 460"/>
              <a:gd name="T45" fmla="*/ 243 h 461"/>
              <a:gd name="T46" fmla="*/ 142 w 460"/>
              <a:gd name="T47" fmla="*/ 360 h 461"/>
              <a:gd name="T48" fmla="*/ 83 w 460"/>
              <a:gd name="T49" fmla="*/ 402 h 461"/>
              <a:gd name="T50" fmla="*/ 58 w 460"/>
              <a:gd name="T51" fmla="*/ 376 h 461"/>
              <a:gd name="T52" fmla="*/ 108 w 460"/>
              <a:gd name="T53" fmla="*/ 318 h 461"/>
              <a:gd name="T54" fmla="*/ 125 w 460"/>
              <a:gd name="T55" fmla="*/ 318 h 461"/>
              <a:gd name="T56" fmla="*/ 116 w 460"/>
              <a:gd name="T57" fmla="*/ 343 h 461"/>
              <a:gd name="T58" fmla="*/ 142 w 460"/>
              <a:gd name="T59" fmla="*/ 335 h 461"/>
              <a:gd name="T60" fmla="*/ 234 w 460"/>
              <a:gd name="T61" fmla="*/ 368 h 461"/>
              <a:gd name="T62" fmla="*/ 217 w 460"/>
              <a:gd name="T63" fmla="*/ 385 h 461"/>
              <a:gd name="T64" fmla="*/ 259 w 460"/>
              <a:gd name="T65" fmla="*/ 301 h 461"/>
              <a:gd name="T66" fmla="*/ 284 w 460"/>
              <a:gd name="T67" fmla="*/ 251 h 461"/>
              <a:gd name="T68" fmla="*/ 209 w 460"/>
              <a:gd name="T69" fmla="*/ 310 h 461"/>
              <a:gd name="T70" fmla="*/ 242 w 460"/>
              <a:gd name="T71" fmla="*/ 234 h 461"/>
              <a:gd name="T72" fmla="*/ 225 w 460"/>
              <a:gd name="T73" fmla="*/ 218 h 461"/>
              <a:gd name="T74" fmla="*/ 150 w 460"/>
              <a:gd name="T75" fmla="*/ 251 h 461"/>
              <a:gd name="T76" fmla="*/ 434 w 460"/>
              <a:gd name="T77" fmla="*/ 25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" h="461">
                <a:moveTo>
                  <a:pt x="459" y="0"/>
                </a:moveTo>
                <a:lnTo>
                  <a:pt x="459" y="0"/>
                </a:lnTo>
                <a:lnTo>
                  <a:pt x="459" y="0"/>
                </a:lnTo>
                <a:cubicBezTo>
                  <a:pt x="451" y="0"/>
                  <a:pt x="451" y="0"/>
                  <a:pt x="443" y="0"/>
                </a:cubicBezTo>
                <a:cubicBezTo>
                  <a:pt x="426" y="9"/>
                  <a:pt x="426" y="9"/>
                  <a:pt x="426" y="9"/>
                </a:cubicBezTo>
                <a:cubicBezTo>
                  <a:pt x="334" y="34"/>
                  <a:pt x="259" y="84"/>
                  <a:pt x="209" y="151"/>
                </a:cubicBezTo>
                <a:cubicBezTo>
                  <a:pt x="183" y="176"/>
                  <a:pt x="183" y="176"/>
                  <a:pt x="183" y="176"/>
                </a:cubicBezTo>
                <a:cubicBezTo>
                  <a:pt x="83" y="209"/>
                  <a:pt x="83" y="209"/>
                  <a:pt x="83" y="209"/>
                </a:cubicBezTo>
                <a:lnTo>
                  <a:pt x="83" y="209"/>
                </a:lnTo>
                <a:cubicBezTo>
                  <a:pt x="41" y="251"/>
                  <a:pt x="41" y="251"/>
                  <a:pt x="41" y="251"/>
                </a:cubicBezTo>
                <a:cubicBezTo>
                  <a:pt x="33" y="259"/>
                  <a:pt x="33" y="259"/>
                  <a:pt x="41" y="268"/>
                </a:cubicBezTo>
                <a:lnTo>
                  <a:pt x="41" y="268"/>
                </a:lnTo>
                <a:lnTo>
                  <a:pt x="50" y="268"/>
                </a:lnTo>
                <a:cubicBezTo>
                  <a:pt x="133" y="259"/>
                  <a:pt x="133" y="259"/>
                  <a:pt x="133" y="259"/>
                </a:cubicBezTo>
                <a:cubicBezTo>
                  <a:pt x="142" y="268"/>
                  <a:pt x="142" y="268"/>
                  <a:pt x="142" y="268"/>
                </a:cubicBezTo>
                <a:cubicBezTo>
                  <a:pt x="133" y="276"/>
                  <a:pt x="133" y="276"/>
                  <a:pt x="133" y="276"/>
                </a:cubicBezTo>
                <a:cubicBezTo>
                  <a:pt x="133" y="284"/>
                  <a:pt x="125" y="284"/>
                  <a:pt x="125" y="284"/>
                </a:cubicBezTo>
                <a:cubicBezTo>
                  <a:pt x="116" y="284"/>
                  <a:pt x="108" y="284"/>
                  <a:pt x="100" y="293"/>
                </a:cubicBezTo>
                <a:cubicBezTo>
                  <a:pt x="92" y="293"/>
                  <a:pt x="83" y="301"/>
                  <a:pt x="75" y="301"/>
                </a:cubicBezTo>
                <a:cubicBezTo>
                  <a:pt x="66" y="318"/>
                  <a:pt x="41" y="343"/>
                  <a:pt x="25" y="368"/>
                </a:cubicBezTo>
                <a:cubicBezTo>
                  <a:pt x="0" y="410"/>
                  <a:pt x="0" y="435"/>
                  <a:pt x="8" y="452"/>
                </a:cubicBezTo>
                <a:cubicBezTo>
                  <a:pt x="16" y="460"/>
                  <a:pt x="25" y="460"/>
                  <a:pt x="33" y="460"/>
                </a:cubicBezTo>
                <a:cubicBezTo>
                  <a:pt x="41" y="460"/>
                  <a:pt x="66" y="452"/>
                  <a:pt x="92" y="435"/>
                </a:cubicBezTo>
                <a:cubicBezTo>
                  <a:pt x="116" y="418"/>
                  <a:pt x="150" y="402"/>
                  <a:pt x="158" y="393"/>
                </a:cubicBezTo>
                <a:cubicBezTo>
                  <a:pt x="167" y="385"/>
                  <a:pt x="167" y="376"/>
                  <a:pt x="175" y="368"/>
                </a:cubicBezTo>
                <a:cubicBezTo>
                  <a:pt x="175" y="360"/>
                  <a:pt x="175" y="343"/>
                  <a:pt x="175" y="335"/>
                </a:cubicBezTo>
                <a:cubicBezTo>
                  <a:pt x="175" y="335"/>
                  <a:pt x="183" y="335"/>
                  <a:pt x="183" y="326"/>
                </a:cubicBezTo>
                <a:cubicBezTo>
                  <a:pt x="192" y="318"/>
                  <a:pt x="192" y="318"/>
                  <a:pt x="192" y="318"/>
                </a:cubicBezTo>
                <a:cubicBezTo>
                  <a:pt x="200" y="335"/>
                  <a:pt x="200" y="335"/>
                  <a:pt x="200" y="335"/>
                </a:cubicBezTo>
                <a:cubicBezTo>
                  <a:pt x="192" y="418"/>
                  <a:pt x="192" y="418"/>
                  <a:pt x="192" y="418"/>
                </a:cubicBezTo>
                <a:cubicBezTo>
                  <a:pt x="192" y="418"/>
                  <a:pt x="192" y="418"/>
                  <a:pt x="192" y="427"/>
                </a:cubicBezTo>
                <a:cubicBezTo>
                  <a:pt x="200" y="427"/>
                  <a:pt x="200" y="427"/>
                  <a:pt x="200" y="427"/>
                </a:cubicBezTo>
                <a:lnTo>
                  <a:pt x="209" y="427"/>
                </a:lnTo>
                <a:cubicBezTo>
                  <a:pt x="250" y="385"/>
                  <a:pt x="250" y="385"/>
                  <a:pt x="250" y="385"/>
                </a:cubicBezTo>
                <a:cubicBezTo>
                  <a:pt x="250" y="385"/>
                  <a:pt x="250" y="385"/>
                  <a:pt x="250" y="376"/>
                </a:cubicBezTo>
                <a:cubicBezTo>
                  <a:pt x="284" y="276"/>
                  <a:pt x="284" y="276"/>
                  <a:pt x="284" y="276"/>
                </a:cubicBezTo>
                <a:cubicBezTo>
                  <a:pt x="301" y="268"/>
                  <a:pt x="301" y="268"/>
                  <a:pt x="301" y="268"/>
                </a:cubicBezTo>
                <a:cubicBezTo>
                  <a:pt x="376" y="201"/>
                  <a:pt x="426" y="117"/>
                  <a:pt x="459" y="17"/>
                </a:cubicBezTo>
                <a:lnTo>
                  <a:pt x="459" y="17"/>
                </a:lnTo>
                <a:cubicBezTo>
                  <a:pt x="459" y="9"/>
                  <a:pt x="459" y="9"/>
                  <a:pt x="459" y="0"/>
                </a:cubicBezTo>
                <a:close/>
                <a:moveTo>
                  <a:pt x="133" y="243"/>
                </a:moveTo>
                <a:lnTo>
                  <a:pt x="133" y="243"/>
                </a:lnTo>
                <a:cubicBezTo>
                  <a:pt x="75" y="243"/>
                  <a:pt x="75" y="243"/>
                  <a:pt x="75" y="243"/>
                </a:cubicBezTo>
                <a:cubicBezTo>
                  <a:pt x="92" y="234"/>
                  <a:pt x="92" y="234"/>
                  <a:pt x="92" y="234"/>
                </a:cubicBezTo>
                <a:cubicBezTo>
                  <a:pt x="158" y="209"/>
                  <a:pt x="158" y="209"/>
                  <a:pt x="158" y="209"/>
                </a:cubicBezTo>
                <a:lnTo>
                  <a:pt x="133" y="243"/>
                </a:lnTo>
                <a:close/>
                <a:moveTo>
                  <a:pt x="142" y="360"/>
                </a:moveTo>
                <a:lnTo>
                  <a:pt x="142" y="360"/>
                </a:lnTo>
                <a:cubicBezTo>
                  <a:pt x="142" y="360"/>
                  <a:pt x="142" y="368"/>
                  <a:pt x="133" y="368"/>
                </a:cubicBezTo>
                <a:cubicBezTo>
                  <a:pt x="133" y="376"/>
                  <a:pt x="108" y="393"/>
                  <a:pt x="83" y="402"/>
                </a:cubicBezTo>
                <a:cubicBezTo>
                  <a:pt x="58" y="418"/>
                  <a:pt x="41" y="427"/>
                  <a:pt x="33" y="427"/>
                </a:cubicBezTo>
                <a:cubicBezTo>
                  <a:pt x="33" y="418"/>
                  <a:pt x="41" y="410"/>
                  <a:pt x="58" y="376"/>
                </a:cubicBezTo>
                <a:cubicBezTo>
                  <a:pt x="75" y="351"/>
                  <a:pt x="92" y="335"/>
                  <a:pt x="100" y="326"/>
                </a:cubicBezTo>
                <a:cubicBezTo>
                  <a:pt x="100" y="326"/>
                  <a:pt x="100" y="318"/>
                  <a:pt x="108" y="318"/>
                </a:cubicBezTo>
                <a:lnTo>
                  <a:pt x="116" y="318"/>
                </a:lnTo>
                <a:lnTo>
                  <a:pt x="125" y="318"/>
                </a:lnTo>
                <a:cubicBezTo>
                  <a:pt x="116" y="326"/>
                  <a:pt x="116" y="326"/>
                  <a:pt x="116" y="326"/>
                </a:cubicBezTo>
                <a:cubicBezTo>
                  <a:pt x="116" y="335"/>
                  <a:pt x="116" y="343"/>
                  <a:pt x="116" y="343"/>
                </a:cubicBezTo>
                <a:cubicBezTo>
                  <a:pt x="125" y="351"/>
                  <a:pt x="125" y="351"/>
                  <a:pt x="133" y="343"/>
                </a:cubicBezTo>
                <a:cubicBezTo>
                  <a:pt x="142" y="335"/>
                  <a:pt x="142" y="335"/>
                  <a:pt x="142" y="335"/>
                </a:cubicBezTo>
                <a:cubicBezTo>
                  <a:pt x="142" y="343"/>
                  <a:pt x="150" y="351"/>
                  <a:pt x="142" y="360"/>
                </a:cubicBezTo>
                <a:close/>
                <a:moveTo>
                  <a:pt x="234" y="368"/>
                </a:moveTo>
                <a:lnTo>
                  <a:pt x="234" y="368"/>
                </a:lnTo>
                <a:cubicBezTo>
                  <a:pt x="217" y="385"/>
                  <a:pt x="217" y="385"/>
                  <a:pt x="217" y="385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59" y="301"/>
                  <a:pt x="259" y="301"/>
                  <a:pt x="259" y="301"/>
                </a:cubicBezTo>
                <a:lnTo>
                  <a:pt x="234" y="368"/>
                </a:lnTo>
                <a:close/>
                <a:moveTo>
                  <a:pt x="284" y="251"/>
                </a:moveTo>
                <a:lnTo>
                  <a:pt x="284" y="251"/>
                </a:lnTo>
                <a:cubicBezTo>
                  <a:pt x="209" y="310"/>
                  <a:pt x="209" y="310"/>
                  <a:pt x="209" y="310"/>
                </a:cubicBezTo>
                <a:cubicBezTo>
                  <a:pt x="192" y="284"/>
                  <a:pt x="192" y="284"/>
                  <a:pt x="192" y="284"/>
                </a:cubicBezTo>
                <a:cubicBezTo>
                  <a:pt x="242" y="234"/>
                  <a:pt x="242" y="234"/>
                  <a:pt x="242" y="234"/>
                </a:cubicBezTo>
                <a:cubicBezTo>
                  <a:pt x="242" y="234"/>
                  <a:pt x="242" y="226"/>
                  <a:pt x="242" y="218"/>
                </a:cubicBezTo>
                <a:cubicBezTo>
                  <a:pt x="234" y="218"/>
                  <a:pt x="225" y="218"/>
                  <a:pt x="225" y="218"/>
                </a:cubicBezTo>
                <a:cubicBezTo>
                  <a:pt x="175" y="276"/>
                  <a:pt x="175" y="276"/>
                  <a:pt x="175" y="276"/>
                </a:cubicBezTo>
                <a:cubicBezTo>
                  <a:pt x="150" y="251"/>
                  <a:pt x="150" y="251"/>
                  <a:pt x="150" y="251"/>
                </a:cubicBezTo>
                <a:cubicBezTo>
                  <a:pt x="225" y="167"/>
                  <a:pt x="225" y="167"/>
                  <a:pt x="225" y="167"/>
                </a:cubicBezTo>
                <a:cubicBezTo>
                  <a:pt x="275" y="101"/>
                  <a:pt x="342" y="59"/>
                  <a:pt x="434" y="25"/>
                </a:cubicBezTo>
                <a:cubicBezTo>
                  <a:pt x="401" y="117"/>
                  <a:pt x="359" y="193"/>
                  <a:pt x="284" y="25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34">
            <a:extLst>
              <a:ext uri="{FF2B5EF4-FFF2-40B4-BE49-F238E27FC236}">
                <a16:creationId xmlns:a16="http://schemas.microsoft.com/office/drawing/2014/main" id="{97B71983-211E-054D-8360-0BE836AA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843" y="9740438"/>
            <a:ext cx="76585" cy="76588"/>
          </a:xfrm>
          <a:custGeom>
            <a:avLst/>
            <a:gdLst>
              <a:gd name="T0" fmla="*/ 58 w 76"/>
              <a:gd name="T1" fmla="*/ 59 h 77"/>
              <a:gd name="T2" fmla="*/ 58 w 76"/>
              <a:gd name="T3" fmla="*/ 59 h 77"/>
              <a:gd name="T4" fmla="*/ 58 w 76"/>
              <a:gd name="T5" fmla="*/ 17 h 77"/>
              <a:gd name="T6" fmla="*/ 17 w 76"/>
              <a:gd name="T7" fmla="*/ 17 h 77"/>
              <a:gd name="T8" fmla="*/ 17 w 76"/>
              <a:gd name="T9" fmla="*/ 59 h 77"/>
              <a:gd name="T10" fmla="*/ 58 w 76"/>
              <a:gd name="T11" fmla="*/ 59 h 77"/>
              <a:gd name="T12" fmla="*/ 33 w 76"/>
              <a:gd name="T13" fmla="*/ 34 h 77"/>
              <a:gd name="T14" fmla="*/ 33 w 76"/>
              <a:gd name="T15" fmla="*/ 34 h 77"/>
              <a:gd name="T16" fmla="*/ 50 w 76"/>
              <a:gd name="T17" fmla="*/ 34 h 77"/>
              <a:gd name="T18" fmla="*/ 50 w 76"/>
              <a:gd name="T19" fmla="*/ 51 h 77"/>
              <a:gd name="T20" fmla="*/ 33 w 76"/>
              <a:gd name="T21" fmla="*/ 51 h 77"/>
              <a:gd name="T22" fmla="*/ 33 w 76"/>
              <a:gd name="T23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7">
                <a:moveTo>
                  <a:pt x="58" y="59"/>
                </a:moveTo>
                <a:lnTo>
                  <a:pt x="58" y="59"/>
                </a:lnTo>
                <a:cubicBezTo>
                  <a:pt x="75" y="51"/>
                  <a:pt x="75" y="26"/>
                  <a:pt x="58" y="17"/>
                </a:cubicBezTo>
                <a:cubicBezTo>
                  <a:pt x="50" y="0"/>
                  <a:pt x="25" y="0"/>
                  <a:pt x="17" y="17"/>
                </a:cubicBezTo>
                <a:cubicBezTo>
                  <a:pt x="0" y="26"/>
                  <a:pt x="0" y="51"/>
                  <a:pt x="17" y="59"/>
                </a:cubicBezTo>
                <a:cubicBezTo>
                  <a:pt x="25" y="76"/>
                  <a:pt x="50" y="76"/>
                  <a:pt x="58" y="59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33" y="26"/>
                  <a:pt x="42" y="26"/>
                  <a:pt x="50" y="34"/>
                </a:cubicBezTo>
                <a:cubicBezTo>
                  <a:pt x="50" y="34"/>
                  <a:pt x="50" y="42"/>
                  <a:pt x="50" y="51"/>
                </a:cubicBezTo>
                <a:cubicBezTo>
                  <a:pt x="42" y="51"/>
                  <a:pt x="33" y="51"/>
                  <a:pt x="33" y="51"/>
                </a:cubicBezTo>
                <a:cubicBezTo>
                  <a:pt x="25" y="42"/>
                  <a:pt x="25" y="34"/>
                  <a:pt x="33" y="3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35">
            <a:extLst>
              <a:ext uri="{FF2B5EF4-FFF2-40B4-BE49-F238E27FC236}">
                <a16:creationId xmlns:a16="http://schemas.microsoft.com/office/drawing/2014/main" id="{78418B58-A7E5-1641-AC39-0FB9B1FF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93" y="10380162"/>
            <a:ext cx="666755" cy="36041"/>
          </a:xfrm>
          <a:custGeom>
            <a:avLst/>
            <a:gdLst>
              <a:gd name="T0" fmla="*/ 636 w 653"/>
              <a:gd name="T1" fmla="*/ 33 h 34"/>
              <a:gd name="T2" fmla="*/ 636 w 653"/>
              <a:gd name="T3" fmla="*/ 33 h 34"/>
              <a:gd name="T4" fmla="*/ 636 w 653"/>
              <a:gd name="T5" fmla="*/ 0 h 34"/>
              <a:gd name="T6" fmla="*/ 636 w 653"/>
              <a:gd name="T7" fmla="*/ 0 h 34"/>
              <a:gd name="T8" fmla="*/ 636 w 653"/>
              <a:gd name="T9" fmla="*/ 33 h 34"/>
              <a:gd name="T10" fmla="*/ 585 w 653"/>
              <a:gd name="T11" fmla="*/ 33 h 34"/>
              <a:gd name="T12" fmla="*/ 585 w 653"/>
              <a:gd name="T13" fmla="*/ 33 h 34"/>
              <a:gd name="T14" fmla="*/ 585 w 653"/>
              <a:gd name="T15" fmla="*/ 0 h 34"/>
              <a:gd name="T16" fmla="*/ 585 w 653"/>
              <a:gd name="T17" fmla="*/ 0 h 34"/>
              <a:gd name="T18" fmla="*/ 585 w 653"/>
              <a:gd name="T19" fmla="*/ 33 h 34"/>
              <a:gd name="T20" fmla="*/ 535 w 653"/>
              <a:gd name="T21" fmla="*/ 33 h 34"/>
              <a:gd name="T22" fmla="*/ 535 w 653"/>
              <a:gd name="T23" fmla="*/ 33 h 34"/>
              <a:gd name="T24" fmla="*/ 535 w 653"/>
              <a:gd name="T25" fmla="*/ 0 h 34"/>
              <a:gd name="T26" fmla="*/ 535 w 653"/>
              <a:gd name="T27" fmla="*/ 0 h 34"/>
              <a:gd name="T28" fmla="*/ 535 w 653"/>
              <a:gd name="T29" fmla="*/ 33 h 34"/>
              <a:gd name="T30" fmla="*/ 485 w 653"/>
              <a:gd name="T31" fmla="*/ 33 h 34"/>
              <a:gd name="T32" fmla="*/ 460 w 653"/>
              <a:gd name="T33" fmla="*/ 16 h 34"/>
              <a:gd name="T34" fmla="*/ 485 w 653"/>
              <a:gd name="T35" fmla="*/ 0 h 34"/>
              <a:gd name="T36" fmla="*/ 485 w 653"/>
              <a:gd name="T37" fmla="*/ 33 h 34"/>
              <a:gd name="T38" fmla="*/ 427 w 653"/>
              <a:gd name="T39" fmla="*/ 33 h 34"/>
              <a:gd name="T40" fmla="*/ 410 w 653"/>
              <a:gd name="T41" fmla="*/ 16 h 34"/>
              <a:gd name="T42" fmla="*/ 427 w 653"/>
              <a:gd name="T43" fmla="*/ 0 h 34"/>
              <a:gd name="T44" fmla="*/ 427 w 653"/>
              <a:gd name="T45" fmla="*/ 33 h 34"/>
              <a:gd name="T46" fmla="*/ 377 w 653"/>
              <a:gd name="T47" fmla="*/ 33 h 34"/>
              <a:gd name="T48" fmla="*/ 360 w 653"/>
              <a:gd name="T49" fmla="*/ 16 h 34"/>
              <a:gd name="T50" fmla="*/ 377 w 653"/>
              <a:gd name="T51" fmla="*/ 0 h 34"/>
              <a:gd name="T52" fmla="*/ 377 w 653"/>
              <a:gd name="T53" fmla="*/ 33 h 34"/>
              <a:gd name="T54" fmla="*/ 326 w 653"/>
              <a:gd name="T55" fmla="*/ 33 h 34"/>
              <a:gd name="T56" fmla="*/ 326 w 653"/>
              <a:gd name="T57" fmla="*/ 33 h 34"/>
              <a:gd name="T58" fmla="*/ 326 w 653"/>
              <a:gd name="T59" fmla="*/ 0 h 34"/>
              <a:gd name="T60" fmla="*/ 326 w 653"/>
              <a:gd name="T61" fmla="*/ 0 h 34"/>
              <a:gd name="T62" fmla="*/ 326 w 653"/>
              <a:gd name="T63" fmla="*/ 33 h 34"/>
              <a:gd name="T64" fmla="*/ 276 w 653"/>
              <a:gd name="T65" fmla="*/ 33 h 34"/>
              <a:gd name="T66" fmla="*/ 276 w 653"/>
              <a:gd name="T67" fmla="*/ 33 h 34"/>
              <a:gd name="T68" fmla="*/ 276 w 653"/>
              <a:gd name="T69" fmla="*/ 0 h 34"/>
              <a:gd name="T70" fmla="*/ 276 w 653"/>
              <a:gd name="T71" fmla="*/ 0 h 34"/>
              <a:gd name="T72" fmla="*/ 276 w 653"/>
              <a:gd name="T73" fmla="*/ 33 h 34"/>
              <a:gd name="T74" fmla="*/ 226 w 653"/>
              <a:gd name="T75" fmla="*/ 33 h 34"/>
              <a:gd name="T76" fmla="*/ 226 w 653"/>
              <a:gd name="T77" fmla="*/ 33 h 34"/>
              <a:gd name="T78" fmla="*/ 226 w 653"/>
              <a:gd name="T79" fmla="*/ 0 h 34"/>
              <a:gd name="T80" fmla="*/ 226 w 653"/>
              <a:gd name="T81" fmla="*/ 0 h 34"/>
              <a:gd name="T82" fmla="*/ 226 w 653"/>
              <a:gd name="T83" fmla="*/ 33 h 34"/>
              <a:gd name="T84" fmla="*/ 176 w 653"/>
              <a:gd name="T85" fmla="*/ 33 h 34"/>
              <a:gd name="T86" fmla="*/ 151 w 653"/>
              <a:gd name="T87" fmla="*/ 16 h 34"/>
              <a:gd name="T88" fmla="*/ 176 w 653"/>
              <a:gd name="T89" fmla="*/ 0 h 34"/>
              <a:gd name="T90" fmla="*/ 176 w 653"/>
              <a:gd name="T91" fmla="*/ 33 h 34"/>
              <a:gd name="T92" fmla="*/ 117 w 653"/>
              <a:gd name="T93" fmla="*/ 33 h 34"/>
              <a:gd name="T94" fmla="*/ 101 w 653"/>
              <a:gd name="T95" fmla="*/ 16 h 34"/>
              <a:gd name="T96" fmla="*/ 117 w 653"/>
              <a:gd name="T97" fmla="*/ 0 h 34"/>
              <a:gd name="T98" fmla="*/ 117 w 653"/>
              <a:gd name="T99" fmla="*/ 33 h 34"/>
              <a:gd name="T100" fmla="*/ 67 w 653"/>
              <a:gd name="T101" fmla="*/ 33 h 34"/>
              <a:gd name="T102" fmla="*/ 50 w 653"/>
              <a:gd name="T103" fmla="*/ 16 h 34"/>
              <a:gd name="T104" fmla="*/ 67 w 653"/>
              <a:gd name="T105" fmla="*/ 0 h 34"/>
              <a:gd name="T106" fmla="*/ 67 w 653"/>
              <a:gd name="T107" fmla="*/ 33 h 34"/>
              <a:gd name="T108" fmla="*/ 17 w 653"/>
              <a:gd name="T109" fmla="*/ 33 h 34"/>
              <a:gd name="T110" fmla="*/ 17 w 653"/>
              <a:gd name="T111" fmla="*/ 33 h 34"/>
              <a:gd name="T112" fmla="*/ 17 w 653"/>
              <a:gd name="T113" fmla="*/ 0 h 34"/>
              <a:gd name="T114" fmla="*/ 17 w 653"/>
              <a:gd name="T115" fmla="*/ 0 h 34"/>
              <a:gd name="T116" fmla="*/ 17 w 653"/>
              <a:gd name="T1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3" h="34">
                <a:moveTo>
                  <a:pt x="636" y="33"/>
                </a:moveTo>
                <a:lnTo>
                  <a:pt x="636" y="33"/>
                </a:lnTo>
                <a:lnTo>
                  <a:pt x="636" y="33"/>
                </a:lnTo>
                <a:lnTo>
                  <a:pt x="636" y="33"/>
                </a:lnTo>
                <a:cubicBezTo>
                  <a:pt x="627" y="33"/>
                  <a:pt x="619" y="25"/>
                  <a:pt x="619" y="16"/>
                </a:cubicBezTo>
                <a:cubicBezTo>
                  <a:pt x="619" y="8"/>
                  <a:pt x="627" y="0"/>
                  <a:pt x="636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44" y="0"/>
                  <a:pt x="652" y="8"/>
                  <a:pt x="652" y="16"/>
                </a:cubicBezTo>
                <a:cubicBezTo>
                  <a:pt x="652" y="25"/>
                  <a:pt x="644" y="33"/>
                  <a:pt x="636" y="33"/>
                </a:cubicBezTo>
                <a:close/>
                <a:moveTo>
                  <a:pt x="585" y="33"/>
                </a:moveTo>
                <a:lnTo>
                  <a:pt x="585" y="33"/>
                </a:lnTo>
                <a:lnTo>
                  <a:pt x="585" y="33"/>
                </a:lnTo>
                <a:lnTo>
                  <a:pt x="585" y="33"/>
                </a:lnTo>
                <a:cubicBezTo>
                  <a:pt x="577" y="33"/>
                  <a:pt x="569" y="25"/>
                  <a:pt x="569" y="16"/>
                </a:cubicBezTo>
                <a:cubicBezTo>
                  <a:pt x="569" y="8"/>
                  <a:pt x="577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594" y="0"/>
                  <a:pt x="602" y="8"/>
                  <a:pt x="602" y="16"/>
                </a:cubicBezTo>
                <a:cubicBezTo>
                  <a:pt x="602" y="25"/>
                  <a:pt x="594" y="33"/>
                  <a:pt x="585" y="33"/>
                </a:cubicBezTo>
                <a:close/>
                <a:moveTo>
                  <a:pt x="535" y="33"/>
                </a:moveTo>
                <a:lnTo>
                  <a:pt x="535" y="33"/>
                </a:lnTo>
                <a:lnTo>
                  <a:pt x="535" y="33"/>
                </a:lnTo>
                <a:lnTo>
                  <a:pt x="535" y="33"/>
                </a:lnTo>
                <a:cubicBezTo>
                  <a:pt x="519" y="33"/>
                  <a:pt x="510" y="25"/>
                  <a:pt x="510" y="16"/>
                </a:cubicBezTo>
                <a:cubicBezTo>
                  <a:pt x="510" y="8"/>
                  <a:pt x="519" y="0"/>
                  <a:pt x="535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544" y="0"/>
                  <a:pt x="552" y="8"/>
                  <a:pt x="552" y="16"/>
                </a:cubicBezTo>
                <a:cubicBezTo>
                  <a:pt x="552" y="25"/>
                  <a:pt x="544" y="33"/>
                  <a:pt x="535" y="33"/>
                </a:cubicBezTo>
                <a:close/>
                <a:moveTo>
                  <a:pt x="485" y="33"/>
                </a:moveTo>
                <a:lnTo>
                  <a:pt x="485" y="33"/>
                </a:lnTo>
                <a:cubicBezTo>
                  <a:pt x="477" y="33"/>
                  <a:pt x="477" y="33"/>
                  <a:pt x="477" y="33"/>
                </a:cubicBezTo>
                <a:cubicBezTo>
                  <a:pt x="469" y="33"/>
                  <a:pt x="460" y="25"/>
                  <a:pt x="460" y="16"/>
                </a:cubicBezTo>
                <a:cubicBezTo>
                  <a:pt x="460" y="8"/>
                  <a:pt x="469" y="0"/>
                  <a:pt x="47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502" y="8"/>
                  <a:pt x="502" y="16"/>
                </a:cubicBezTo>
                <a:cubicBezTo>
                  <a:pt x="502" y="25"/>
                  <a:pt x="494" y="33"/>
                  <a:pt x="485" y="33"/>
                </a:cubicBezTo>
                <a:close/>
                <a:moveTo>
                  <a:pt x="427" y="33"/>
                </a:moveTo>
                <a:lnTo>
                  <a:pt x="427" y="33"/>
                </a:lnTo>
                <a:lnTo>
                  <a:pt x="427" y="33"/>
                </a:lnTo>
                <a:cubicBezTo>
                  <a:pt x="418" y="33"/>
                  <a:pt x="410" y="25"/>
                  <a:pt x="410" y="16"/>
                </a:cubicBezTo>
                <a:cubicBezTo>
                  <a:pt x="410" y="8"/>
                  <a:pt x="418" y="0"/>
                  <a:pt x="427" y="0"/>
                </a:cubicBezTo>
                <a:lnTo>
                  <a:pt x="427" y="0"/>
                </a:lnTo>
                <a:cubicBezTo>
                  <a:pt x="443" y="0"/>
                  <a:pt x="452" y="8"/>
                  <a:pt x="452" y="16"/>
                </a:cubicBezTo>
                <a:cubicBezTo>
                  <a:pt x="452" y="25"/>
                  <a:pt x="443" y="33"/>
                  <a:pt x="427" y="33"/>
                </a:cubicBezTo>
                <a:close/>
                <a:moveTo>
                  <a:pt x="377" y="33"/>
                </a:moveTo>
                <a:lnTo>
                  <a:pt x="377" y="33"/>
                </a:lnTo>
                <a:lnTo>
                  <a:pt x="377" y="33"/>
                </a:lnTo>
                <a:cubicBezTo>
                  <a:pt x="368" y="33"/>
                  <a:pt x="360" y="25"/>
                  <a:pt x="360" y="16"/>
                </a:cubicBezTo>
                <a:cubicBezTo>
                  <a:pt x="360" y="8"/>
                  <a:pt x="368" y="0"/>
                  <a:pt x="377" y="0"/>
                </a:cubicBezTo>
                <a:lnTo>
                  <a:pt x="377" y="0"/>
                </a:lnTo>
                <a:cubicBezTo>
                  <a:pt x="385" y="0"/>
                  <a:pt x="393" y="8"/>
                  <a:pt x="393" y="16"/>
                </a:cubicBezTo>
                <a:cubicBezTo>
                  <a:pt x="393" y="25"/>
                  <a:pt x="385" y="33"/>
                  <a:pt x="377" y="33"/>
                </a:cubicBezTo>
                <a:close/>
                <a:moveTo>
                  <a:pt x="326" y="33"/>
                </a:moveTo>
                <a:lnTo>
                  <a:pt x="326" y="33"/>
                </a:lnTo>
                <a:lnTo>
                  <a:pt x="326" y="33"/>
                </a:lnTo>
                <a:lnTo>
                  <a:pt x="326" y="33"/>
                </a:lnTo>
                <a:cubicBezTo>
                  <a:pt x="318" y="33"/>
                  <a:pt x="310" y="25"/>
                  <a:pt x="310" y="16"/>
                </a:cubicBezTo>
                <a:cubicBezTo>
                  <a:pt x="310" y="8"/>
                  <a:pt x="318" y="0"/>
                  <a:pt x="326" y="0"/>
                </a:cubicBezTo>
                <a:lnTo>
                  <a:pt x="326" y="0"/>
                </a:lnTo>
                <a:lnTo>
                  <a:pt x="326" y="0"/>
                </a:lnTo>
                <a:cubicBezTo>
                  <a:pt x="335" y="0"/>
                  <a:pt x="343" y="8"/>
                  <a:pt x="343" y="16"/>
                </a:cubicBezTo>
                <a:cubicBezTo>
                  <a:pt x="343" y="25"/>
                  <a:pt x="335" y="33"/>
                  <a:pt x="326" y="33"/>
                </a:cubicBezTo>
                <a:close/>
                <a:moveTo>
                  <a:pt x="276" y="33"/>
                </a:moveTo>
                <a:lnTo>
                  <a:pt x="276" y="33"/>
                </a:lnTo>
                <a:lnTo>
                  <a:pt x="276" y="33"/>
                </a:lnTo>
                <a:lnTo>
                  <a:pt x="276" y="33"/>
                </a:lnTo>
                <a:cubicBezTo>
                  <a:pt x="268" y="33"/>
                  <a:pt x="260" y="25"/>
                  <a:pt x="260" y="16"/>
                </a:cubicBezTo>
                <a:cubicBezTo>
                  <a:pt x="260" y="8"/>
                  <a:pt x="268" y="0"/>
                  <a:pt x="276" y="0"/>
                </a:cubicBezTo>
                <a:lnTo>
                  <a:pt x="276" y="0"/>
                </a:lnTo>
                <a:lnTo>
                  <a:pt x="276" y="0"/>
                </a:lnTo>
                <a:cubicBezTo>
                  <a:pt x="284" y="0"/>
                  <a:pt x="293" y="8"/>
                  <a:pt x="293" y="16"/>
                </a:cubicBezTo>
                <a:cubicBezTo>
                  <a:pt x="293" y="25"/>
                  <a:pt x="284" y="33"/>
                  <a:pt x="276" y="33"/>
                </a:cubicBezTo>
                <a:close/>
                <a:moveTo>
                  <a:pt x="226" y="33"/>
                </a:moveTo>
                <a:lnTo>
                  <a:pt x="226" y="33"/>
                </a:lnTo>
                <a:lnTo>
                  <a:pt x="226" y="33"/>
                </a:lnTo>
                <a:lnTo>
                  <a:pt x="226" y="33"/>
                </a:lnTo>
                <a:cubicBezTo>
                  <a:pt x="209" y="33"/>
                  <a:pt x="209" y="25"/>
                  <a:pt x="209" y="16"/>
                </a:cubicBezTo>
                <a:cubicBezTo>
                  <a:pt x="209" y="8"/>
                  <a:pt x="209" y="0"/>
                  <a:pt x="226" y="0"/>
                </a:cubicBezTo>
                <a:lnTo>
                  <a:pt x="226" y="0"/>
                </a:lnTo>
                <a:lnTo>
                  <a:pt x="226" y="0"/>
                </a:lnTo>
                <a:cubicBezTo>
                  <a:pt x="234" y="0"/>
                  <a:pt x="243" y="8"/>
                  <a:pt x="243" y="16"/>
                </a:cubicBezTo>
                <a:cubicBezTo>
                  <a:pt x="243" y="25"/>
                  <a:pt x="234" y="33"/>
                  <a:pt x="226" y="33"/>
                </a:cubicBezTo>
                <a:close/>
                <a:moveTo>
                  <a:pt x="176" y="33"/>
                </a:moveTo>
                <a:lnTo>
                  <a:pt x="176" y="33"/>
                </a:lnTo>
                <a:cubicBezTo>
                  <a:pt x="168" y="33"/>
                  <a:pt x="168" y="33"/>
                  <a:pt x="168" y="33"/>
                </a:cubicBezTo>
                <a:cubicBezTo>
                  <a:pt x="159" y="33"/>
                  <a:pt x="151" y="25"/>
                  <a:pt x="151" y="16"/>
                </a:cubicBezTo>
                <a:cubicBezTo>
                  <a:pt x="151" y="8"/>
                  <a:pt x="159" y="0"/>
                  <a:pt x="168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193" y="8"/>
                  <a:pt x="193" y="16"/>
                </a:cubicBezTo>
                <a:cubicBezTo>
                  <a:pt x="193" y="25"/>
                  <a:pt x="184" y="33"/>
                  <a:pt x="176" y="33"/>
                </a:cubicBezTo>
                <a:close/>
                <a:moveTo>
                  <a:pt x="117" y="33"/>
                </a:moveTo>
                <a:lnTo>
                  <a:pt x="117" y="33"/>
                </a:lnTo>
                <a:lnTo>
                  <a:pt x="117" y="33"/>
                </a:lnTo>
                <a:cubicBezTo>
                  <a:pt x="109" y="33"/>
                  <a:pt x="101" y="25"/>
                  <a:pt x="101" y="16"/>
                </a:cubicBezTo>
                <a:cubicBezTo>
                  <a:pt x="101" y="8"/>
                  <a:pt x="109" y="0"/>
                  <a:pt x="117" y="0"/>
                </a:cubicBezTo>
                <a:lnTo>
                  <a:pt x="117" y="0"/>
                </a:lnTo>
                <a:cubicBezTo>
                  <a:pt x="134" y="0"/>
                  <a:pt x="142" y="8"/>
                  <a:pt x="142" y="16"/>
                </a:cubicBezTo>
                <a:cubicBezTo>
                  <a:pt x="142" y="25"/>
                  <a:pt x="134" y="33"/>
                  <a:pt x="117" y="33"/>
                </a:cubicBezTo>
                <a:close/>
                <a:moveTo>
                  <a:pt x="67" y="33"/>
                </a:moveTo>
                <a:lnTo>
                  <a:pt x="67" y="33"/>
                </a:lnTo>
                <a:lnTo>
                  <a:pt x="67" y="33"/>
                </a:lnTo>
                <a:cubicBezTo>
                  <a:pt x="59" y="33"/>
                  <a:pt x="50" y="25"/>
                  <a:pt x="50" y="16"/>
                </a:cubicBezTo>
                <a:cubicBezTo>
                  <a:pt x="50" y="8"/>
                  <a:pt x="59" y="0"/>
                  <a:pt x="67" y="0"/>
                </a:cubicBezTo>
                <a:lnTo>
                  <a:pt x="67" y="0"/>
                </a:lnTo>
                <a:cubicBezTo>
                  <a:pt x="76" y="0"/>
                  <a:pt x="84" y="8"/>
                  <a:pt x="84" y="16"/>
                </a:cubicBezTo>
                <a:cubicBezTo>
                  <a:pt x="84" y="25"/>
                  <a:pt x="76" y="33"/>
                  <a:pt x="67" y="33"/>
                </a:cubicBezTo>
                <a:close/>
                <a:moveTo>
                  <a:pt x="17" y="33"/>
                </a:moveTo>
                <a:lnTo>
                  <a:pt x="17" y="33"/>
                </a:lnTo>
                <a:lnTo>
                  <a:pt x="17" y="33"/>
                </a:lnTo>
                <a:lnTo>
                  <a:pt x="17" y="33"/>
                </a:lnTo>
                <a:cubicBezTo>
                  <a:pt x="9" y="33"/>
                  <a:pt x="0" y="25"/>
                  <a:pt x="0" y="1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5" y="0"/>
                  <a:pt x="34" y="8"/>
                  <a:pt x="34" y="16"/>
                </a:cubicBezTo>
                <a:cubicBezTo>
                  <a:pt x="34" y="25"/>
                  <a:pt x="25" y="33"/>
                  <a:pt x="17" y="3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E0B91C71-8440-4845-83DE-B1D028F54F90}"/>
              </a:ext>
            </a:extLst>
          </p:cNvPr>
          <p:cNvGrpSpPr/>
          <p:nvPr/>
        </p:nvGrpSpPr>
        <p:grpSpPr>
          <a:xfrm>
            <a:off x="7514497" y="10625053"/>
            <a:ext cx="2621158" cy="980927"/>
            <a:chOff x="5999600" y="11104223"/>
            <a:chExt cx="2621158" cy="980927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9C4D828D-0A73-B448-8784-7576362CFC83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A110C18C-2EF4-4046-B64D-2E2B059A7D8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5" name="Freeform 323">
            <a:extLst>
              <a:ext uri="{FF2B5EF4-FFF2-40B4-BE49-F238E27FC236}">
                <a16:creationId xmlns:a16="http://schemas.microsoft.com/office/drawing/2014/main" id="{B1E73760-1D31-FD46-9FDA-CF196198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69" y="10322842"/>
            <a:ext cx="409963" cy="144163"/>
          </a:xfrm>
          <a:custGeom>
            <a:avLst/>
            <a:gdLst>
              <a:gd name="T0" fmla="*/ 201 w 402"/>
              <a:gd name="T1" fmla="*/ 142 h 143"/>
              <a:gd name="T2" fmla="*/ 201 w 402"/>
              <a:gd name="T3" fmla="*/ 142 h 143"/>
              <a:gd name="T4" fmla="*/ 67 w 402"/>
              <a:gd name="T5" fmla="*/ 133 h 143"/>
              <a:gd name="T6" fmla="*/ 25 w 402"/>
              <a:gd name="T7" fmla="*/ 125 h 143"/>
              <a:gd name="T8" fmla="*/ 0 w 402"/>
              <a:gd name="T9" fmla="*/ 92 h 143"/>
              <a:gd name="T10" fmla="*/ 8 w 402"/>
              <a:gd name="T11" fmla="*/ 16 h 143"/>
              <a:gd name="T12" fmla="*/ 25 w 402"/>
              <a:gd name="T13" fmla="*/ 0 h 143"/>
              <a:gd name="T14" fmla="*/ 25 w 402"/>
              <a:gd name="T15" fmla="*/ 0 h 143"/>
              <a:gd name="T16" fmla="*/ 42 w 402"/>
              <a:gd name="T17" fmla="*/ 16 h 143"/>
              <a:gd name="T18" fmla="*/ 83 w 402"/>
              <a:gd name="T19" fmla="*/ 25 h 143"/>
              <a:gd name="T20" fmla="*/ 192 w 402"/>
              <a:gd name="T21" fmla="*/ 33 h 143"/>
              <a:gd name="T22" fmla="*/ 217 w 402"/>
              <a:gd name="T23" fmla="*/ 33 h 143"/>
              <a:gd name="T24" fmla="*/ 317 w 402"/>
              <a:gd name="T25" fmla="*/ 25 h 143"/>
              <a:gd name="T26" fmla="*/ 359 w 402"/>
              <a:gd name="T27" fmla="*/ 16 h 143"/>
              <a:gd name="T28" fmla="*/ 376 w 402"/>
              <a:gd name="T29" fmla="*/ 0 h 143"/>
              <a:gd name="T30" fmla="*/ 376 w 402"/>
              <a:gd name="T31" fmla="*/ 0 h 143"/>
              <a:gd name="T32" fmla="*/ 401 w 402"/>
              <a:gd name="T33" fmla="*/ 16 h 143"/>
              <a:gd name="T34" fmla="*/ 401 w 402"/>
              <a:gd name="T35" fmla="*/ 16 h 143"/>
              <a:gd name="T36" fmla="*/ 401 w 402"/>
              <a:gd name="T37" fmla="*/ 16 h 143"/>
              <a:gd name="T38" fmla="*/ 401 w 402"/>
              <a:gd name="T39" fmla="*/ 16 h 143"/>
              <a:gd name="T40" fmla="*/ 401 w 402"/>
              <a:gd name="T41" fmla="*/ 92 h 143"/>
              <a:gd name="T42" fmla="*/ 334 w 402"/>
              <a:gd name="T43" fmla="*/ 133 h 143"/>
              <a:gd name="T44" fmla="*/ 201 w 402"/>
              <a:gd name="T45" fmla="*/ 142 h 143"/>
              <a:gd name="T46" fmla="*/ 42 w 402"/>
              <a:gd name="T47" fmla="*/ 83 h 143"/>
              <a:gd name="T48" fmla="*/ 42 w 402"/>
              <a:gd name="T49" fmla="*/ 83 h 143"/>
              <a:gd name="T50" fmla="*/ 92 w 402"/>
              <a:gd name="T51" fmla="*/ 100 h 143"/>
              <a:gd name="T52" fmla="*/ 201 w 402"/>
              <a:gd name="T53" fmla="*/ 108 h 143"/>
              <a:gd name="T54" fmla="*/ 309 w 402"/>
              <a:gd name="T55" fmla="*/ 100 h 143"/>
              <a:gd name="T56" fmla="*/ 359 w 402"/>
              <a:gd name="T57" fmla="*/ 83 h 143"/>
              <a:gd name="T58" fmla="*/ 359 w 402"/>
              <a:gd name="T59" fmla="*/ 50 h 143"/>
              <a:gd name="T60" fmla="*/ 334 w 402"/>
              <a:gd name="T61" fmla="*/ 58 h 143"/>
              <a:gd name="T62" fmla="*/ 217 w 402"/>
              <a:gd name="T63" fmla="*/ 75 h 143"/>
              <a:gd name="T64" fmla="*/ 184 w 402"/>
              <a:gd name="T65" fmla="*/ 75 h 143"/>
              <a:gd name="T66" fmla="*/ 67 w 402"/>
              <a:gd name="T67" fmla="*/ 58 h 143"/>
              <a:gd name="T68" fmla="*/ 42 w 402"/>
              <a:gd name="T69" fmla="*/ 50 h 143"/>
              <a:gd name="T70" fmla="*/ 42 w 402"/>
              <a:gd name="T71" fmla="*/ 83 h 143"/>
              <a:gd name="T72" fmla="*/ 359 w 402"/>
              <a:gd name="T73" fmla="*/ 92 h 143"/>
              <a:gd name="T74" fmla="*/ 359 w 402"/>
              <a:gd name="T75" fmla="*/ 92 h 143"/>
              <a:gd name="T76" fmla="*/ 42 w 402"/>
              <a:gd name="T77" fmla="*/ 16 h 143"/>
              <a:gd name="T78" fmla="*/ 42 w 402"/>
              <a:gd name="T79" fmla="*/ 1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2" h="143">
                <a:moveTo>
                  <a:pt x="201" y="142"/>
                </a:moveTo>
                <a:lnTo>
                  <a:pt x="201" y="142"/>
                </a:lnTo>
                <a:cubicBezTo>
                  <a:pt x="150" y="142"/>
                  <a:pt x="108" y="142"/>
                  <a:pt x="67" y="133"/>
                </a:cubicBezTo>
                <a:cubicBezTo>
                  <a:pt x="50" y="133"/>
                  <a:pt x="42" y="125"/>
                  <a:pt x="25" y="125"/>
                </a:cubicBezTo>
                <a:cubicBezTo>
                  <a:pt x="8" y="117"/>
                  <a:pt x="0" y="100"/>
                  <a:pt x="0" y="9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33" y="8"/>
                  <a:pt x="42" y="16"/>
                </a:cubicBezTo>
                <a:cubicBezTo>
                  <a:pt x="42" y="16"/>
                  <a:pt x="50" y="25"/>
                  <a:pt x="83" y="25"/>
                </a:cubicBezTo>
                <a:cubicBezTo>
                  <a:pt x="108" y="33"/>
                  <a:pt x="150" y="33"/>
                  <a:pt x="192" y="33"/>
                </a:cubicBezTo>
                <a:cubicBezTo>
                  <a:pt x="192" y="33"/>
                  <a:pt x="209" y="33"/>
                  <a:pt x="217" y="33"/>
                </a:cubicBezTo>
                <a:cubicBezTo>
                  <a:pt x="251" y="33"/>
                  <a:pt x="292" y="33"/>
                  <a:pt x="317" y="25"/>
                </a:cubicBezTo>
                <a:cubicBezTo>
                  <a:pt x="351" y="25"/>
                  <a:pt x="359" y="16"/>
                  <a:pt x="359" y="16"/>
                </a:cubicBezTo>
                <a:cubicBezTo>
                  <a:pt x="368" y="8"/>
                  <a:pt x="368" y="0"/>
                  <a:pt x="376" y="0"/>
                </a:cubicBezTo>
                <a:lnTo>
                  <a:pt x="376" y="0"/>
                </a:lnTo>
                <a:cubicBezTo>
                  <a:pt x="393" y="0"/>
                  <a:pt x="401" y="8"/>
                  <a:pt x="401" y="16"/>
                </a:cubicBezTo>
                <a:lnTo>
                  <a:pt x="401" y="16"/>
                </a:lnTo>
                <a:lnTo>
                  <a:pt x="401" y="16"/>
                </a:lnTo>
                <a:lnTo>
                  <a:pt x="401" y="16"/>
                </a:lnTo>
                <a:cubicBezTo>
                  <a:pt x="401" y="92"/>
                  <a:pt x="401" y="92"/>
                  <a:pt x="401" y="92"/>
                </a:cubicBezTo>
                <a:cubicBezTo>
                  <a:pt x="401" y="117"/>
                  <a:pt x="359" y="125"/>
                  <a:pt x="334" y="133"/>
                </a:cubicBezTo>
                <a:cubicBezTo>
                  <a:pt x="292" y="142"/>
                  <a:pt x="251" y="142"/>
                  <a:pt x="201" y="142"/>
                </a:cubicBezTo>
                <a:close/>
                <a:moveTo>
                  <a:pt x="42" y="83"/>
                </a:moveTo>
                <a:lnTo>
                  <a:pt x="42" y="83"/>
                </a:lnTo>
                <a:cubicBezTo>
                  <a:pt x="42" y="92"/>
                  <a:pt x="58" y="100"/>
                  <a:pt x="92" y="100"/>
                </a:cubicBezTo>
                <a:cubicBezTo>
                  <a:pt x="117" y="108"/>
                  <a:pt x="159" y="108"/>
                  <a:pt x="201" y="108"/>
                </a:cubicBezTo>
                <a:cubicBezTo>
                  <a:pt x="242" y="108"/>
                  <a:pt x="284" y="108"/>
                  <a:pt x="309" y="100"/>
                </a:cubicBezTo>
                <a:cubicBezTo>
                  <a:pt x="343" y="100"/>
                  <a:pt x="359" y="92"/>
                  <a:pt x="359" y="83"/>
                </a:cubicBezTo>
                <a:cubicBezTo>
                  <a:pt x="359" y="50"/>
                  <a:pt x="359" y="50"/>
                  <a:pt x="359" y="50"/>
                </a:cubicBezTo>
                <a:cubicBezTo>
                  <a:pt x="351" y="58"/>
                  <a:pt x="343" y="58"/>
                  <a:pt x="334" y="58"/>
                </a:cubicBezTo>
                <a:cubicBezTo>
                  <a:pt x="301" y="67"/>
                  <a:pt x="259" y="67"/>
                  <a:pt x="217" y="75"/>
                </a:cubicBezTo>
                <a:cubicBezTo>
                  <a:pt x="209" y="75"/>
                  <a:pt x="192" y="75"/>
                  <a:pt x="184" y="75"/>
                </a:cubicBezTo>
                <a:cubicBezTo>
                  <a:pt x="142" y="67"/>
                  <a:pt x="100" y="67"/>
                  <a:pt x="67" y="58"/>
                </a:cubicBezTo>
                <a:cubicBezTo>
                  <a:pt x="58" y="58"/>
                  <a:pt x="50" y="58"/>
                  <a:pt x="42" y="50"/>
                </a:cubicBezTo>
                <a:lnTo>
                  <a:pt x="42" y="83"/>
                </a:lnTo>
                <a:close/>
                <a:moveTo>
                  <a:pt x="359" y="92"/>
                </a:moveTo>
                <a:lnTo>
                  <a:pt x="359" y="92"/>
                </a:lnTo>
                <a:close/>
                <a:moveTo>
                  <a:pt x="42" y="16"/>
                </a:moveTo>
                <a:lnTo>
                  <a:pt x="42" y="1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24">
            <a:extLst>
              <a:ext uri="{FF2B5EF4-FFF2-40B4-BE49-F238E27FC236}">
                <a16:creationId xmlns:a16="http://schemas.microsoft.com/office/drawing/2014/main" id="{71CABD79-7119-484F-9E8E-FB016888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69" y="10246256"/>
            <a:ext cx="409963" cy="153173"/>
          </a:xfrm>
          <a:custGeom>
            <a:avLst/>
            <a:gdLst>
              <a:gd name="T0" fmla="*/ 201 w 402"/>
              <a:gd name="T1" fmla="*/ 151 h 152"/>
              <a:gd name="T2" fmla="*/ 201 w 402"/>
              <a:gd name="T3" fmla="*/ 151 h 152"/>
              <a:gd name="T4" fmla="*/ 67 w 402"/>
              <a:gd name="T5" fmla="*/ 134 h 152"/>
              <a:gd name="T6" fmla="*/ 25 w 402"/>
              <a:gd name="T7" fmla="*/ 126 h 152"/>
              <a:gd name="T8" fmla="*/ 0 w 402"/>
              <a:gd name="T9" fmla="*/ 92 h 152"/>
              <a:gd name="T10" fmla="*/ 8 w 402"/>
              <a:gd name="T11" fmla="*/ 17 h 152"/>
              <a:gd name="T12" fmla="*/ 25 w 402"/>
              <a:gd name="T13" fmla="*/ 0 h 152"/>
              <a:gd name="T14" fmla="*/ 25 w 402"/>
              <a:gd name="T15" fmla="*/ 0 h 152"/>
              <a:gd name="T16" fmla="*/ 42 w 402"/>
              <a:gd name="T17" fmla="*/ 17 h 152"/>
              <a:gd name="T18" fmla="*/ 83 w 402"/>
              <a:gd name="T19" fmla="*/ 26 h 152"/>
              <a:gd name="T20" fmla="*/ 192 w 402"/>
              <a:gd name="T21" fmla="*/ 34 h 152"/>
              <a:gd name="T22" fmla="*/ 217 w 402"/>
              <a:gd name="T23" fmla="*/ 34 h 152"/>
              <a:gd name="T24" fmla="*/ 317 w 402"/>
              <a:gd name="T25" fmla="*/ 26 h 152"/>
              <a:gd name="T26" fmla="*/ 359 w 402"/>
              <a:gd name="T27" fmla="*/ 17 h 152"/>
              <a:gd name="T28" fmla="*/ 376 w 402"/>
              <a:gd name="T29" fmla="*/ 0 h 152"/>
              <a:gd name="T30" fmla="*/ 376 w 402"/>
              <a:gd name="T31" fmla="*/ 0 h 152"/>
              <a:gd name="T32" fmla="*/ 401 w 402"/>
              <a:gd name="T33" fmla="*/ 17 h 152"/>
              <a:gd name="T34" fmla="*/ 401 w 402"/>
              <a:gd name="T35" fmla="*/ 17 h 152"/>
              <a:gd name="T36" fmla="*/ 401 w 402"/>
              <a:gd name="T37" fmla="*/ 17 h 152"/>
              <a:gd name="T38" fmla="*/ 401 w 402"/>
              <a:gd name="T39" fmla="*/ 17 h 152"/>
              <a:gd name="T40" fmla="*/ 401 w 402"/>
              <a:gd name="T41" fmla="*/ 92 h 152"/>
              <a:gd name="T42" fmla="*/ 334 w 402"/>
              <a:gd name="T43" fmla="*/ 134 h 152"/>
              <a:gd name="T44" fmla="*/ 201 w 402"/>
              <a:gd name="T45" fmla="*/ 151 h 152"/>
              <a:gd name="T46" fmla="*/ 42 w 402"/>
              <a:gd name="T47" fmla="*/ 92 h 152"/>
              <a:gd name="T48" fmla="*/ 42 w 402"/>
              <a:gd name="T49" fmla="*/ 92 h 152"/>
              <a:gd name="T50" fmla="*/ 92 w 402"/>
              <a:gd name="T51" fmla="*/ 101 h 152"/>
              <a:gd name="T52" fmla="*/ 201 w 402"/>
              <a:gd name="T53" fmla="*/ 109 h 152"/>
              <a:gd name="T54" fmla="*/ 309 w 402"/>
              <a:gd name="T55" fmla="*/ 101 h 152"/>
              <a:gd name="T56" fmla="*/ 359 w 402"/>
              <a:gd name="T57" fmla="*/ 92 h 152"/>
              <a:gd name="T58" fmla="*/ 359 w 402"/>
              <a:gd name="T59" fmla="*/ 50 h 152"/>
              <a:gd name="T60" fmla="*/ 334 w 402"/>
              <a:gd name="T61" fmla="*/ 59 h 152"/>
              <a:gd name="T62" fmla="*/ 217 w 402"/>
              <a:gd name="T63" fmla="*/ 76 h 152"/>
              <a:gd name="T64" fmla="*/ 184 w 402"/>
              <a:gd name="T65" fmla="*/ 76 h 152"/>
              <a:gd name="T66" fmla="*/ 67 w 402"/>
              <a:gd name="T67" fmla="*/ 59 h 152"/>
              <a:gd name="T68" fmla="*/ 42 w 402"/>
              <a:gd name="T69" fmla="*/ 50 h 152"/>
              <a:gd name="T70" fmla="*/ 42 w 402"/>
              <a:gd name="T71" fmla="*/ 92 h 152"/>
              <a:gd name="T72" fmla="*/ 359 w 402"/>
              <a:gd name="T73" fmla="*/ 92 h 152"/>
              <a:gd name="T74" fmla="*/ 359 w 402"/>
              <a:gd name="T75" fmla="*/ 92 h 152"/>
              <a:gd name="T76" fmla="*/ 42 w 402"/>
              <a:gd name="T77" fmla="*/ 17 h 152"/>
              <a:gd name="T78" fmla="*/ 42 w 402"/>
              <a:gd name="T79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2" h="152">
                <a:moveTo>
                  <a:pt x="201" y="151"/>
                </a:moveTo>
                <a:lnTo>
                  <a:pt x="201" y="151"/>
                </a:lnTo>
                <a:cubicBezTo>
                  <a:pt x="150" y="151"/>
                  <a:pt x="108" y="143"/>
                  <a:pt x="67" y="134"/>
                </a:cubicBezTo>
                <a:cubicBezTo>
                  <a:pt x="50" y="134"/>
                  <a:pt x="42" y="126"/>
                  <a:pt x="25" y="126"/>
                </a:cubicBezTo>
                <a:cubicBezTo>
                  <a:pt x="8" y="117"/>
                  <a:pt x="0" y="101"/>
                  <a:pt x="0" y="9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9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33" y="9"/>
                  <a:pt x="42" y="17"/>
                </a:cubicBezTo>
                <a:cubicBezTo>
                  <a:pt x="42" y="17"/>
                  <a:pt x="50" y="26"/>
                  <a:pt x="83" y="26"/>
                </a:cubicBezTo>
                <a:cubicBezTo>
                  <a:pt x="108" y="34"/>
                  <a:pt x="150" y="34"/>
                  <a:pt x="192" y="34"/>
                </a:cubicBezTo>
                <a:cubicBezTo>
                  <a:pt x="201" y="34"/>
                  <a:pt x="209" y="34"/>
                  <a:pt x="217" y="34"/>
                </a:cubicBezTo>
                <a:cubicBezTo>
                  <a:pt x="251" y="34"/>
                  <a:pt x="292" y="34"/>
                  <a:pt x="317" y="26"/>
                </a:cubicBezTo>
                <a:cubicBezTo>
                  <a:pt x="351" y="26"/>
                  <a:pt x="359" y="17"/>
                  <a:pt x="359" y="17"/>
                </a:cubicBezTo>
                <a:cubicBezTo>
                  <a:pt x="368" y="9"/>
                  <a:pt x="368" y="0"/>
                  <a:pt x="376" y="0"/>
                </a:cubicBezTo>
                <a:lnTo>
                  <a:pt x="376" y="0"/>
                </a:lnTo>
                <a:cubicBezTo>
                  <a:pt x="393" y="0"/>
                  <a:pt x="401" y="9"/>
                  <a:pt x="401" y="17"/>
                </a:cubicBezTo>
                <a:lnTo>
                  <a:pt x="401" y="17"/>
                </a:lnTo>
                <a:lnTo>
                  <a:pt x="401" y="17"/>
                </a:lnTo>
                <a:lnTo>
                  <a:pt x="401" y="17"/>
                </a:lnTo>
                <a:cubicBezTo>
                  <a:pt x="401" y="92"/>
                  <a:pt x="401" y="92"/>
                  <a:pt x="401" y="92"/>
                </a:cubicBezTo>
                <a:cubicBezTo>
                  <a:pt x="401" y="117"/>
                  <a:pt x="359" y="134"/>
                  <a:pt x="334" y="134"/>
                </a:cubicBezTo>
                <a:cubicBezTo>
                  <a:pt x="292" y="143"/>
                  <a:pt x="251" y="151"/>
                  <a:pt x="201" y="151"/>
                </a:cubicBezTo>
                <a:close/>
                <a:moveTo>
                  <a:pt x="42" y="92"/>
                </a:moveTo>
                <a:lnTo>
                  <a:pt x="42" y="92"/>
                </a:lnTo>
                <a:cubicBezTo>
                  <a:pt x="42" y="92"/>
                  <a:pt x="58" y="101"/>
                  <a:pt x="92" y="101"/>
                </a:cubicBezTo>
                <a:cubicBezTo>
                  <a:pt x="117" y="109"/>
                  <a:pt x="159" y="109"/>
                  <a:pt x="201" y="109"/>
                </a:cubicBezTo>
                <a:cubicBezTo>
                  <a:pt x="242" y="109"/>
                  <a:pt x="284" y="109"/>
                  <a:pt x="309" y="101"/>
                </a:cubicBezTo>
                <a:cubicBezTo>
                  <a:pt x="343" y="101"/>
                  <a:pt x="359" y="92"/>
                  <a:pt x="359" y="92"/>
                </a:cubicBezTo>
                <a:cubicBezTo>
                  <a:pt x="359" y="50"/>
                  <a:pt x="359" y="50"/>
                  <a:pt x="359" y="50"/>
                </a:cubicBezTo>
                <a:cubicBezTo>
                  <a:pt x="351" y="59"/>
                  <a:pt x="343" y="59"/>
                  <a:pt x="334" y="59"/>
                </a:cubicBezTo>
                <a:cubicBezTo>
                  <a:pt x="301" y="67"/>
                  <a:pt x="259" y="76"/>
                  <a:pt x="217" y="76"/>
                </a:cubicBezTo>
                <a:cubicBezTo>
                  <a:pt x="209" y="76"/>
                  <a:pt x="192" y="76"/>
                  <a:pt x="184" y="76"/>
                </a:cubicBezTo>
                <a:cubicBezTo>
                  <a:pt x="142" y="76"/>
                  <a:pt x="100" y="67"/>
                  <a:pt x="67" y="59"/>
                </a:cubicBezTo>
                <a:cubicBezTo>
                  <a:pt x="58" y="59"/>
                  <a:pt x="50" y="59"/>
                  <a:pt x="42" y="50"/>
                </a:cubicBezTo>
                <a:lnTo>
                  <a:pt x="42" y="92"/>
                </a:lnTo>
                <a:close/>
                <a:moveTo>
                  <a:pt x="359" y="92"/>
                </a:moveTo>
                <a:lnTo>
                  <a:pt x="359" y="92"/>
                </a:lnTo>
                <a:close/>
                <a:moveTo>
                  <a:pt x="42" y="17"/>
                </a:moveTo>
                <a:lnTo>
                  <a:pt x="42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25">
            <a:extLst>
              <a:ext uri="{FF2B5EF4-FFF2-40B4-BE49-F238E27FC236}">
                <a16:creationId xmlns:a16="http://schemas.microsoft.com/office/drawing/2014/main" id="{2732419B-6CBD-4343-A21E-69121245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179" y="10133627"/>
            <a:ext cx="400952" cy="112629"/>
          </a:xfrm>
          <a:custGeom>
            <a:avLst/>
            <a:gdLst>
              <a:gd name="T0" fmla="*/ 193 w 394"/>
              <a:gd name="T1" fmla="*/ 108 h 109"/>
              <a:gd name="T2" fmla="*/ 193 w 394"/>
              <a:gd name="T3" fmla="*/ 108 h 109"/>
              <a:gd name="T4" fmla="*/ 176 w 394"/>
              <a:gd name="T5" fmla="*/ 108 h 109"/>
              <a:gd name="T6" fmla="*/ 59 w 394"/>
              <a:gd name="T7" fmla="*/ 92 h 109"/>
              <a:gd name="T8" fmla="*/ 0 w 394"/>
              <a:gd name="T9" fmla="*/ 50 h 109"/>
              <a:gd name="T10" fmla="*/ 59 w 394"/>
              <a:gd name="T11" fmla="*/ 8 h 109"/>
              <a:gd name="T12" fmla="*/ 193 w 394"/>
              <a:gd name="T13" fmla="*/ 0 h 109"/>
              <a:gd name="T14" fmla="*/ 326 w 394"/>
              <a:gd name="T15" fmla="*/ 8 h 109"/>
              <a:gd name="T16" fmla="*/ 368 w 394"/>
              <a:gd name="T17" fmla="*/ 25 h 109"/>
              <a:gd name="T18" fmla="*/ 393 w 394"/>
              <a:gd name="T19" fmla="*/ 50 h 109"/>
              <a:gd name="T20" fmla="*/ 326 w 394"/>
              <a:gd name="T21" fmla="*/ 92 h 109"/>
              <a:gd name="T22" fmla="*/ 209 w 394"/>
              <a:gd name="T23" fmla="*/ 108 h 109"/>
              <a:gd name="T24" fmla="*/ 193 w 394"/>
              <a:gd name="T25" fmla="*/ 108 h 109"/>
              <a:gd name="T26" fmla="*/ 42 w 394"/>
              <a:gd name="T27" fmla="*/ 50 h 109"/>
              <a:gd name="T28" fmla="*/ 42 w 394"/>
              <a:gd name="T29" fmla="*/ 50 h 109"/>
              <a:gd name="T30" fmla="*/ 75 w 394"/>
              <a:gd name="T31" fmla="*/ 58 h 109"/>
              <a:gd name="T32" fmla="*/ 184 w 394"/>
              <a:gd name="T33" fmla="*/ 75 h 109"/>
              <a:gd name="T34" fmla="*/ 209 w 394"/>
              <a:gd name="T35" fmla="*/ 75 h 109"/>
              <a:gd name="T36" fmla="*/ 309 w 394"/>
              <a:gd name="T37" fmla="*/ 58 h 109"/>
              <a:gd name="T38" fmla="*/ 351 w 394"/>
              <a:gd name="T39" fmla="*/ 50 h 109"/>
              <a:gd name="T40" fmla="*/ 301 w 394"/>
              <a:gd name="T41" fmla="*/ 42 h 109"/>
              <a:gd name="T42" fmla="*/ 193 w 394"/>
              <a:gd name="T43" fmla="*/ 33 h 109"/>
              <a:gd name="T44" fmla="*/ 84 w 394"/>
              <a:gd name="T45" fmla="*/ 42 h 109"/>
              <a:gd name="T46" fmla="*/ 42 w 394"/>
              <a:gd name="T47" fmla="*/ 50 h 109"/>
              <a:gd name="T48" fmla="*/ 360 w 394"/>
              <a:gd name="T49" fmla="*/ 58 h 109"/>
              <a:gd name="T50" fmla="*/ 360 w 394"/>
              <a:gd name="T51" fmla="*/ 5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4" h="109">
                <a:moveTo>
                  <a:pt x="193" y="108"/>
                </a:moveTo>
                <a:lnTo>
                  <a:pt x="193" y="108"/>
                </a:lnTo>
                <a:cubicBezTo>
                  <a:pt x="193" y="108"/>
                  <a:pt x="184" y="108"/>
                  <a:pt x="176" y="108"/>
                </a:cubicBezTo>
                <a:cubicBezTo>
                  <a:pt x="134" y="108"/>
                  <a:pt x="92" y="100"/>
                  <a:pt x="59" y="92"/>
                </a:cubicBezTo>
                <a:cubicBezTo>
                  <a:pt x="34" y="92"/>
                  <a:pt x="0" y="75"/>
                  <a:pt x="0" y="50"/>
                </a:cubicBezTo>
                <a:cubicBezTo>
                  <a:pt x="0" y="25"/>
                  <a:pt x="34" y="16"/>
                  <a:pt x="59" y="8"/>
                </a:cubicBezTo>
                <a:cubicBezTo>
                  <a:pt x="100" y="0"/>
                  <a:pt x="142" y="0"/>
                  <a:pt x="193" y="0"/>
                </a:cubicBezTo>
                <a:cubicBezTo>
                  <a:pt x="243" y="0"/>
                  <a:pt x="284" y="0"/>
                  <a:pt x="326" y="8"/>
                </a:cubicBezTo>
                <a:cubicBezTo>
                  <a:pt x="343" y="8"/>
                  <a:pt x="351" y="16"/>
                  <a:pt x="368" y="25"/>
                </a:cubicBezTo>
                <a:cubicBezTo>
                  <a:pt x="385" y="33"/>
                  <a:pt x="393" y="42"/>
                  <a:pt x="393" y="50"/>
                </a:cubicBezTo>
                <a:cubicBezTo>
                  <a:pt x="393" y="75"/>
                  <a:pt x="351" y="92"/>
                  <a:pt x="326" y="92"/>
                </a:cubicBezTo>
                <a:cubicBezTo>
                  <a:pt x="293" y="100"/>
                  <a:pt x="251" y="108"/>
                  <a:pt x="209" y="108"/>
                </a:cubicBezTo>
                <a:cubicBezTo>
                  <a:pt x="201" y="108"/>
                  <a:pt x="201" y="108"/>
                  <a:pt x="193" y="108"/>
                </a:cubicBezTo>
                <a:close/>
                <a:moveTo>
                  <a:pt x="42" y="50"/>
                </a:moveTo>
                <a:lnTo>
                  <a:pt x="42" y="50"/>
                </a:lnTo>
                <a:cubicBezTo>
                  <a:pt x="42" y="58"/>
                  <a:pt x="59" y="58"/>
                  <a:pt x="75" y="58"/>
                </a:cubicBezTo>
                <a:cubicBezTo>
                  <a:pt x="100" y="67"/>
                  <a:pt x="142" y="67"/>
                  <a:pt x="184" y="75"/>
                </a:cubicBezTo>
                <a:cubicBezTo>
                  <a:pt x="193" y="75"/>
                  <a:pt x="201" y="75"/>
                  <a:pt x="209" y="75"/>
                </a:cubicBezTo>
                <a:cubicBezTo>
                  <a:pt x="243" y="67"/>
                  <a:pt x="284" y="67"/>
                  <a:pt x="309" y="58"/>
                </a:cubicBezTo>
                <a:cubicBezTo>
                  <a:pt x="326" y="58"/>
                  <a:pt x="343" y="58"/>
                  <a:pt x="351" y="50"/>
                </a:cubicBezTo>
                <a:cubicBezTo>
                  <a:pt x="343" y="50"/>
                  <a:pt x="326" y="42"/>
                  <a:pt x="301" y="42"/>
                </a:cubicBezTo>
                <a:cubicBezTo>
                  <a:pt x="276" y="33"/>
                  <a:pt x="234" y="33"/>
                  <a:pt x="193" y="33"/>
                </a:cubicBezTo>
                <a:cubicBezTo>
                  <a:pt x="151" y="33"/>
                  <a:pt x="109" y="33"/>
                  <a:pt x="84" y="42"/>
                </a:cubicBezTo>
                <a:cubicBezTo>
                  <a:pt x="59" y="42"/>
                  <a:pt x="42" y="50"/>
                  <a:pt x="42" y="50"/>
                </a:cubicBezTo>
                <a:close/>
                <a:moveTo>
                  <a:pt x="360" y="58"/>
                </a:moveTo>
                <a:lnTo>
                  <a:pt x="360" y="5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26">
            <a:extLst>
              <a:ext uri="{FF2B5EF4-FFF2-40B4-BE49-F238E27FC236}">
                <a16:creationId xmlns:a16="http://schemas.microsoft.com/office/drawing/2014/main" id="{74733182-AD1B-964E-98D9-DE3DB103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69" y="10169668"/>
            <a:ext cx="409963" cy="153173"/>
          </a:xfrm>
          <a:custGeom>
            <a:avLst/>
            <a:gdLst>
              <a:gd name="T0" fmla="*/ 201 w 402"/>
              <a:gd name="T1" fmla="*/ 151 h 152"/>
              <a:gd name="T2" fmla="*/ 201 w 402"/>
              <a:gd name="T3" fmla="*/ 151 h 152"/>
              <a:gd name="T4" fmla="*/ 67 w 402"/>
              <a:gd name="T5" fmla="*/ 134 h 152"/>
              <a:gd name="T6" fmla="*/ 25 w 402"/>
              <a:gd name="T7" fmla="*/ 125 h 152"/>
              <a:gd name="T8" fmla="*/ 0 w 402"/>
              <a:gd name="T9" fmla="*/ 92 h 152"/>
              <a:gd name="T10" fmla="*/ 8 w 402"/>
              <a:gd name="T11" fmla="*/ 17 h 152"/>
              <a:gd name="T12" fmla="*/ 25 w 402"/>
              <a:gd name="T13" fmla="*/ 0 h 152"/>
              <a:gd name="T14" fmla="*/ 25 w 402"/>
              <a:gd name="T15" fmla="*/ 0 h 152"/>
              <a:gd name="T16" fmla="*/ 42 w 402"/>
              <a:gd name="T17" fmla="*/ 17 h 152"/>
              <a:gd name="T18" fmla="*/ 83 w 402"/>
              <a:gd name="T19" fmla="*/ 25 h 152"/>
              <a:gd name="T20" fmla="*/ 192 w 402"/>
              <a:gd name="T21" fmla="*/ 42 h 152"/>
              <a:gd name="T22" fmla="*/ 217 w 402"/>
              <a:gd name="T23" fmla="*/ 42 h 152"/>
              <a:gd name="T24" fmla="*/ 317 w 402"/>
              <a:gd name="T25" fmla="*/ 25 h 152"/>
              <a:gd name="T26" fmla="*/ 359 w 402"/>
              <a:gd name="T27" fmla="*/ 17 h 152"/>
              <a:gd name="T28" fmla="*/ 376 w 402"/>
              <a:gd name="T29" fmla="*/ 0 h 152"/>
              <a:gd name="T30" fmla="*/ 376 w 402"/>
              <a:gd name="T31" fmla="*/ 0 h 152"/>
              <a:gd name="T32" fmla="*/ 401 w 402"/>
              <a:gd name="T33" fmla="*/ 17 h 152"/>
              <a:gd name="T34" fmla="*/ 401 w 402"/>
              <a:gd name="T35" fmla="*/ 17 h 152"/>
              <a:gd name="T36" fmla="*/ 401 w 402"/>
              <a:gd name="T37" fmla="*/ 17 h 152"/>
              <a:gd name="T38" fmla="*/ 401 w 402"/>
              <a:gd name="T39" fmla="*/ 17 h 152"/>
              <a:gd name="T40" fmla="*/ 401 w 402"/>
              <a:gd name="T41" fmla="*/ 92 h 152"/>
              <a:gd name="T42" fmla="*/ 334 w 402"/>
              <a:gd name="T43" fmla="*/ 134 h 152"/>
              <a:gd name="T44" fmla="*/ 201 w 402"/>
              <a:gd name="T45" fmla="*/ 151 h 152"/>
              <a:gd name="T46" fmla="*/ 42 w 402"/>
              <a:gd name="T47" fmla="*/ 92 h 152"/>
              <a:gd name="T48" fmla="*/ 42 w 402"/>
              <a:gd name="T49" fmla="*/ 92 h 152"/>
              <a:gd name="T50" fmla="*/ 92 w 402"/>
              <a:gd name="T51" fmla="*/ 101 h 152"/>
              <a:gd name="T52" fmla="*/ 201 w 402"/>
              <a:gd name="T53" fmla="*/ 109 h 152"/>
              <a:gd name="T54" fmla="*/ 309 w 402"/>
              <a:gd name="T55" fmla="*/ 101 h 152"/>
              <a:gd name="T56" fmla="*/ 359 w 402"/>
              <a:gd name="T57" fmla="*/ 92 h 152"/>
              <a:gd name="T58" fmla="*/ 359 w 402"/>
              <a:gd name="T59" fmla="*/ 50 h 152"/>
              <a:gd name="T60" fmla="*/ 334 w 402"/>
              <a:gd name="T61" fmla="*/ 59 h 152"/>
              <a:gd name="T62" fmla="*/ 217 w 402"/>
              <a:gd name="T63" fmla="*/ 75 h 152"/>
              <a:gd name="T64" fmla="*/ 184 w 402"/>
              <a:gd name="T65" fmla="*/ 75 h 152"/>
              <a:gd name="T66" fmla="*/ 67 w 402"/>
              <a:gd name="T67" fmla="*/ 59 h 152"/>
              <a:gd name="T68" fmla="*/ 42 w 402"/>
              <a:gd name="T69" fmla="*/ 50 h 152"/>
              <a:gd name="T70" fmla="*/ 42 w 402"/>
              <a:gd name="T71" fmla="*/ 92 h 152"/>
              <a:gd name="T72" fmla="*/ 359 w 402"/>
              <a:gd name="T73" fmla="*/ 92 h 152"/>
              <a:gd name="T74" fmla="*/ 359 w 402"/>
              <a:gd name="T75" fmla="*/ 92 h 152"/>
              <a:gd name="T76" fmla="*/ 42 w 402"/>
              <a:gd name="T77" fmla="*/ 17 h 152"/>
              <a:gd name="T78" fmla="*/ 42 w 402"/>
              <a:gd name="T79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2" h="152">
                <a:moveTo>
                  <a:pt x="201" y="151"/>
                </a:moveTo>
                <a:lnTo>
                  <a:pt x="201" y="151"/>
                </a:lnTo>
                <a:cubicBezTo>
                  <a:pt x="150" y="151"/>
                  <a:pt x="108" y="142"/>
                  <a:pt x="67" y="134"/>
                </a:cubicBezTo>
                <a:cubicBezTo>
                  <a:pt x="50" y="134"/>
                  <a:pt x="42" y="125"/>
                  <a:pt x="25" y="125"/>
                </a:cubicBezTo>
                <a:cubicBezTo>
                  <a:pt x="8" y="117"/>
                  <a:pt x="0" y="109"/>
                  <a:pt x="0" y="9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9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33" y="9"/>
                  <a:pt x="42" y="17"/>
                </a:cubicBezTo>
                <a:cubicBezTo>
                  <a:pt x="42" y="17"/>
                  <a:pt x="50" y="25"/>
                  <a:pt x="83" y="25"/>
                </a:cubicBezTo>
                <a:cubicBezTo>
                  <a:pt x="108" y="34"/>
                  <a:pt x="150" y="34"/>
                  <a:pt x="192" y="42"/>
                </a:cubicBezTo>
                <a:cubicBezTo>
                  <a:pt x="201" y="42"/>
                  <a:pt x="209" y="42"/>
                  <a:pt x="217" y="42"/>
                </a:cubicBezTo>
                <a:cubicBezTo>
                  <a:pt x="251" y="34"/>
                  <a:pt x="292" y="34"/>
                  <a:pt x="317" y="25"/>
                </a:cubicBezTo>
                <a:cubicBezTo>
                  <a:pt x="351" y="25"/>
                  <a:pt x="359" y="17"/>
                  <a:pt x="359" y="17"/>
                </a:cubicBezTo>
                <a:cubicBezTo>
                  <a:pt x="368" y="9"/>
                  <a:pt x="368" y="0"/>
                  <a:pt x="376" y="0"/>
                </a:cubicBezTo>
                <a:lnTo>
                  <a:pt x="376" y="0"/>
                </a:lnTo>
                <a:cubicBezTo>
                  <a:pt x="393" y="0"/>
                  <a:pt x="401" y="9"/>
                  <a:pt x="401" y="17"/>
                </a:cubicBezTo>
                <a:lnTo>
                  <a:pt x="401" y="17"/>
                </a:lnTo>
                <a:lnTo>
                  <a:pt x="401" y="17"/>
                </a:lnTo>
                <a:lnTo>
                  <a:pt x="401" y="17"/>
                </a:lnTo>
                <a:cubicBezTo>
                  <a:pt x="401" y="92"/>
                  <a:pt x="401" y="92"/>
                  <a:pt x="401" y="92"/>
                </a:cubicBezTo>
                <a:cubicBezTo>
                  <a:pt x="401" y="117"/>
                  <a:pt x="359" y="134"/>
                  <a:pt x="334" y="134"/>
                </a:cubicBezTo>
                <a:cubicBezTo>
                  <a:pt x="292" y="142"/>
                  <a:pt x="251" y="151"/>
                  <a:pt x="201" y="151"/>
                </a:cubicBezTo>
                <a:close/>
                <a:moveTo>
                  <a:pt x="42" y="92"/>
                </a:moveTo>
                <a:lnTo>
                  <a:pt x="42" y="92"/>
                </a:lnTo>
                <a:cubicBezTo>
                  <a:pt x="42" y="92"/>
                  <a:pt x="58" y="101"/>
                  <a:pt x="92" y="101"/>
                </a:cubicBezTo>
                <a:cubicBezTo>
                  <a:pt x="117" y="109"/>
                  <a:pt x="159" y="109"/>
                  <a:pt x="201" y="109"/>
                </a:cubicBezTo>
                <a:cubicBezTo>
                  <a:pt x="242" y="109"/>
                  <a:pt x="284" y="109"/>
                  <a:pt x="309" y="101"/>
                </a:cubicBezTo>
                <a:cubicBezTo>
                  <a:pt x="343" y="101"/>
                  <a:pt x="359" y="92"/>
                  <a:pt x="359" y="92"/>
                </a:cubicBezTo>
                <a:cubicBezTo>
                  <a:pt x="359" y="50"/>
                  <a:pt x="359" y="50"/>
                  <a:pt x="359" y="50"/>
                </a:cubicBezTo>
                <a:cubicBezTo>
                  <a:pt x="351" y="59"/>
                  <a:pt x="343" y="59"/>
                  <a:pt x="334" y="59"/>
                </a:cubicBezTo>
                <a:cubicBezTo>
                  <a:pt x="301" y="67"/>
                  <a:pt x="259" y="75"/>
                  <a:pt x="217" y="75"/>
                </a:cubicBezTo>
                <a:cubicBezTo>
                  <a:pt x="209" y="75"/>
                  <a:pt x="192" y="75"/>
                  <a:pt x="184" y="75"/>
                </a:cubicBezTo>
                <a:cubicBezTo>
                  <a:pt x="142" y="75"/>
                  <a:pt x="100" y="67"/>
                  <a:pt x="67" y="59"/>
                </a:cubicBezTo>
                <a:cubicBezTo>
                  <a:pt x="58" y="59"/>
                  <a:pt x="50" y="59"/>
                  <a:pt x="42" y="50"/>
                </a:cubicBezTo>
                <a:lnTo>
                  <a:pt x="42" y="92"/>
                </a:lnTo>
                <a:close/>
                <a:moveTo>
                  <a:pt x="359" y="92"/>
                </a:moveTo>
                <a:lnTo>
                  <a:pt x="359" y="92"/>
                </a:lnTo>
                <a:close/>
                <a:moveTo>
                  <a:pt x="42" y="17"/>
                </a:moveTo>
                <a:lnTo>
                  <a:pt x="42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27">
            <a:extLst>
              <a:ext uri="{FF2B5EF4-FFF2-40B4-BE49-F238E27FC236}">
                <a16:creationId xmlns:a16="http://schemas.microsoft.com/office/drawing/2014/main" id="{1C5C351C-6FD1-DD48-AE35-61243DA2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162" y="9939910"/>
            <a:ext cx="513581" cy="513581"/>
          </a:xfrm>
          <a:custGeom>
            <a:avLst/>
            <a:gdLst>
              <a:gd name="T0" fmla="*/ 251 w 503"/>
              <a:gd name="T1" fmla="*/ 502 h 503"/>
              <a:gd name="T2" fmla="*/ 251 w 503"/>
              <a:gd name="T3" fmla="*/ 502 h 503"/>
              <a:gd name="T4" fmla="*/ 76 w 503"/>
              <a:gd name="T5" fmla="*/ 435 h 503"/>
              <a:gd name="T6" fmla="*/ 0 w 503"/>
              <a:gd name="T7" fmla="*/ 251 h 503"/>
              <a:gd name="T8" fmla="*/ 76 w 503"/>
              <a:gd name="T9" fmla="*/ 76 h 503"/>
              <a:gd name="T10" fmla="*/ 251 w 503"/>
              <a:gd name="T11" fmla="*/ 0 h 503"/>
              <a:gd name="T12" fmla="*/ 435 w 503"/>
              <a:gd name="T13" fmla="*/ 76 h 503"/>
              <a:gd name="T14" fmla="*/ 502 w 503"/>
              <a:gd name="T15" fmla="*/ 251 h 503"/>
              <a:gd name="T16" fmla="*/ 435 w 503"/>
              <a:gd name="T17" fmla="*/ 435 h 503"/>
              <a:gd name="T18" fmla="*/ 251 w 503"/>
              <a:gd name="T19" fmla="*/ 502 h 503"/>
              <a:gd name="T20" fmla="*/ 251 w 503"/>
              <a:gd name="T21" fmla="*/ 26 h 503"/>
              <a:gd name="T22" fmla="*/ 251 w 503"/>
              <a:gd name="T23" fmla="*/ 26 h 503"/>
              <a:gd name="T24" fmla="*/ 25 w 503"/>
              <a:gd name="T25" fmla="*/ 251 h 503"/>
              <a:gd name="T26" fmla="*/ 251 w 503"/>
              <a:gd name="T27" fmla="*/ 477 h 503"/>
              <a:gd name="T28" fmla="*/ 477 w 503"/>
              <a:gd name="T29" fmla="*/ 251 h 503"/>
              <a:gd name="T30" fmla="*/ 251 w 503"/>
              <a:gd name="T31" fmla="*/ 2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3" h="503">
                <a:moveTo>
                  <a:pt x="251" y="502"/>
                </a:moveTo>
                <a:lnTo>
                  <a:pt x="251" y="502"/>
                </a:lnTo>
                <a:cubicBezTo>
                  <a:pt x="184" y="502"/>
                  <a:pt x="117" y="477"/>
                  <a:pt x="76" y="435"/>
                </a:cubicBezTo>
                <a:cubicBezTo>
                  <a:pt x="25" y="385"/>
                  <a:pt x="0" y="318"/>
                  <a:pt x="0" y="251"/>
                </a:cubicBezTo>
                <a:cubicBezTo>
                  <a:pt x="0" y="184"/>
                  <a:pt x="25" y="117"/>
                  <a:pt x="76" y="76"/>
                </a:cubicBezTo>
                <a:cubicBezTo>
                  <a:pt x="117" y="26"/>
                  <a:pt x="184" y="0"/>
                  <a:pt x="251" y="0"/>
                </a:cubicBezTo>
                <a:cubicBezTo>
                  <a:pt x="318" y="0"/>
                  <a:pt x="385" y="26"/>
                  <a:pt x="435" y="76"/>
                </a:cubicBezTo>
                <a:cubicBezTo>
                  <a:pt x="477" y="117"/>
                  <a:pt x="502" y="184"/>
                  <a:pt x="502" y="251"/>
                </a:cubicBezTo>
                <a:cubicBezTo>
                  <a:pt x="502" y="318"/>
                  <a:pt x="477" y="385"/>
                  <a:pt x="435" y="435"/>
                </a:cubicBezTo>
                <a:cubicBezTo>
                  <a:pt x="385" y="477"/>
                  <a:pt x="318" y="502"/>
                  <a:pt x="251" y="502"/>
                </a:cubicBezTo>
                <a:close/>
                <a:moveTo>
                  <a:pt x="251" y="26"/>
                </a:moveTo>
                <a:lnTo>
                  <a:pt x="251" y="26"/>
                </a:lnTo>
                <a:cubicBezTo>
                  <a:pt x="126" y="26"/>
                  <a:pt x="25" y="126"/>
                  <a:pt x="25" y="251"/>
                </a:cubicBezTo>
                <a:cubicBezTo>
                  <a:pt x="25" y="377"/>
                  <a:pt x="126" y="477"/>
                  <a:pt x="251" y="477"/>
                </a:cubicBezTo>
                <a:cubicBezTo>
                  <a:pt x="377" y="477"/>
                  <a:pt x="477" y="377"/>
                  <a:pt x="477" y="251"/>
                </a:cubicBezTo>
                <a:cubicBezTo>
                  <a:pt x="477" y="126"/>
                  <a:pt x="377" y="26"/>
                  <a:pt x="251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28">
            <a:extLst>
              <a:ext uri="{FF2B5EF4-FFF2-40B4-BE49-F238E27FC236}">
                <a16:creationId xmlns:a16="http://schemas.microsoft.com/office/drawing/2014/main" id="{48E3C4D2-5AED-EF4F-8817-2B1385B5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730" y="9998475"/>
            <a:ext cx="391942" cy="396449"/>
          </a:xfrm>
          <a:custGeom>
            <a:avLst/>
            <a:gdLst>
              <a:gd name="T0" fmla="*/ 192 w 385"/>
              <a:gd name="T1" fmla="*/ 385 h 386"/>
              <a:gd name="T2" fmla="*/ 192 w 385"/>
              <a:gd name="T3" fmla="*/ 385 h 386"/>
              <a:gd name="T4" fmla="*/ 0 w 385"/>
              <a:gd name="T5" fmla="*/ 192 h 386"/>
              <a:gd name="T6" fmla="*/ 192 w 385"/>
              <a:gd name="T7" fmla="*/ 0 h 386"/>
              <a:gd name="T8" fmla="*/ 384 w 385"/>
              <a:gd name="T9" fmla="*/ 192 h 386"/>
              <a:gd name="T10" fmla="*/ 192 w 385"/>
              <a:gd name="T11" fmla="*/ 385 h 386"/>
              <a:gd name="T12" fmla="*/ 192 w 385"/>
              <a:gd name="T13" fmla="*/ 33 h 386"/>
              <a:gd name="T14" fmla="*/ 192 w 385"/>
              <a:gd name="T15" fmla="*/ 33 h 386"/>
              <a:gd name="T16" fmla="*/ 33 w 385"/>
              <a:gd name="T17" fmla="*/ 192 h 386"/>
              <a:gd name="T18" fmla="*/ 192 w 385"/>
              <a:gd name="T19" fmla="*/ 359 h 386"/>
              <a:gd name="T20" fmla="*/ 359 w 385"/>
              <a:gd name="T21" fmla="*/ 192 h 386"/>
              <a:gd name="T22" fmla="*/ 192 w 385"/>
              <a:gd name="T23" fmla="*/ 3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5" h="386">
                <a:moveTo>
                  <a:pt x="192" y="385"/>
                </a:moveTo>
                <a:lnTo>
                  <a:pt x="192" y="385"/>
                </a:lnTo>
                <a:cubicBezTo>
                  <a:pt x="83" y="385"/>
                  <a:pt x="0" y="301"/>
                  <a:pt x="0" y="192"/>
                </a:cubicBezTo>
                <a:cubicBezTo>
                  <a:pt x="0" y="84"/>
                  <a:pt x="83" y="0"/>
                  <a:pt x="192" y="0"/>
                </a:cubicBezTo>
                <a:cubicBezTo>
                  <a:pt x="301" y="0"/>
                  <a:pt x="384" y="84"/>
                  <a:pt x="384" y="192"/>
                </a:cubicBezTo>
                <a:cubicBezTo>
                  <a:pt x="384" y="301"/>
                  <a:pt x="301" y="385"/>
                  <a:pt x="192" y="385"/>
                </a:cubicBezTo>
                <a:close/>
                <a:moveTo>
                  <a:pt x="192" y="33"/>
                </a:moveTo>
                <a:lnTo>
                  <a:pt x="192" y="33"/>
                </a:lnTo>
                <a:cubicBezTo>
                  <a:pt x="100" y="33"/>
                  <a:pt x="33" y="100"/>
                  <a:pt x="33" y="192"/>
                </a:cubicBezTo>
                <a:cubicBezTo>
                  <a:pt x="33" y="284"/>
                  <a:pt x="100" y="359"/>
                  <a:pt x="192" y="359"/>
                </a:cubicBezTo>
                <a:cubicBezTo>
                  <a:pt x="284" y="359"/>
                  <a:pt x="359" y="284"/>
                  <a:pt x="359" y="192"/>
                </a:cubicBezTo>
                <a:cubicBezTo>
                  <a:pt x="359" y="100"/>
                  <a:pt x="284" y="33"/>
                  <a:pt x="192" y="3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29">
            <a:extLst>
              <a:ext uri="{FF2B5EF4-FFF2-40B4-BE49-F238E27FC236}">
                <a16:creationId xmlns:a16="http://schemas.microsoft.com/office/drawing/2014/main" id="{27D26607-BC7D-404A-97E7-21AC214B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883" y="10093083"/>
            <a:ext cx="121636" cy="198224"/>
          </a:xfrm>
          <a:custGeom>
            <a:avLst/>
            <a:gdLst>
              <a:gd name="T0" fmla="*/ 59 w 119"/>
              <a:gd name="T1" fmla="*/ 192 h 193"/>
              <a:gd name="T2" fmla="*/ 59 w 119"/>
              <a:gd name="T3" fmla="*/ 192 h 193"/>
              <a:gd name="T4" fmla="*/ 9 w 119"/>
              <a:gd name="T5" fmla="*/ 184 h 193"/>
              <a:gd name="T6" fmla="*/ 0 w 119"/>
              <a:gd name="T7" fmla="*/ 167 h 193"/>
              <a:gd name="T8" fmla="*/ 17 w 119"/>
              <a:gd name="T9" fmla="*/ 159 h 193"/>
              <a:gd name="T10" fmla="*/ 84 w 119"/>
              <a:gd name="T11" fmla="*/ 159 h 193"/>
              <a:gd name="T12" fmla="*/ 92 w 119"/>
              <a:gd name="T13" fmla="*/ 142 h 193"/>
              <a:gd name="T14" fmla="*/ 51 w 119"/>
              <a:gd name="T15" fmla="*/ 109 h 193"/>
              <a:gd name="T16" fmla="*/ 26 w 119"/>
              <a:gd name="T17" fmla="*/ 92 h 193"/>
              <a:gd name="T18" fmla="*/ 0 w 119"/>
              <a:gd name="T19" fmla="*/ 58 h 193"/>
              <a:gd name="T20" fmla="*/ 26 w 119"/>
              <a:gd name="T21" fmla="*/ 17 h 193"/>
              <a:gd name="T22" fmla="*/ 109 w 119"/>
              <a:gd name="T23" fmla="*/ 17 h 193"/>
              <a:gd name="T24" fmla="*/ 118 w 119"/>
              <a:gd name="T25" fmla="*/ 33 h 193"/>
              <a:gd name="T26" fmla="*/ 101 w 119"/>
              <a:gd name="T27" fmla="*/ 33 h 193"/>
              <a:gd name="T28" fmla="*/ 42 w 119"/>
              <a:gd name="T29" fmla="*/ 33 h 193"/>
              <a:gd name="T30" fmla="*/ 26 w 119"/>
              <a:gd name="T31" fmla="*/ 58 h 193"/>
              <a:gd name="T32" fmla="*/ 67 w 119"/>
              <a:gd name="T33" fmla="*/ 92 h 193"/>
              <a:gd name="T34" fmla="*/ 101 w 119"/>
              <a:gd name="T35" fmla="*/ 109 h 193"/>
              <a:gd name="T36" fmla="*/ 118 w 119"/>
              <a:gd name="T37" fmla="*/ 142 h 193"/>
              <a:gd name="T38" fmla="*/ 92 w 119"/>
              <a:gd name="T39" fmla="*/ 184 h 193"/>
              <a:gd name="T40" fmla="*/ 59 w 119"/>
              <a:gd name="T4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193">
                <a:moveTo>
                  <a:pt x="59" y="192"/>
                </a:moveTo>
                <a:lnTo>
                  <a:pt x="59" y="192"/>
                </a:lnTo>
                <a:cubicBezTo>
                  <a:pt x="42" y="192"/>
                  <a:pt x="26" y="192"/>
                  <a:pt x="9" y="184"/>
                </a:cubicBezTo>
                <a:cubicBezTo>
                  <a:pt x="0" y="184"/>
                  <a:pt x="0" y="176"/>
                  <a:pt x="0" y="167"/>
                </a:cubicBezTo>
                <a:cubicBezTo>
                  <a:pt x="9" y="159"/>
                  <a:pt x="17" y="159"/>
                  <a:pt x="17" y="159"/>
                </a:cubicBezTo>
                <a:cubicBezTo>
                  <a:pt x="42" y="176"/>
                  <a:pt x="67" y="176"/>
                  <a:pt x="84" y="159"/>
                </a:cubicBezTo>
                <a:cubicBezTo>
                  <a:pt x="92" y="159"/>
                  <a:pt x="92" y="150"/>
                  <a:pt x="92" y="142"/>
                </a:cubicBezTo>
                <a:cubicBezTo>
                  <a:pt x="92" y="134"/>
                  <a:pt x="76" y="117"/>
                  <a:pt x="51" y="109"/>
                </a:cubicBezTo>
                <a:cubicBezTo>
                  <a:pt x="42" y="109"/>
                  <a:pt x="34" y="100"/>
                  <a:pt x="26" y="92"/>
                </a:cubicBezTo>
                <a:cubicBezTo>
                  <a:pt x="9" y="84"/>
                  <a:pt x="0" y="75"/>
                  <a:pt x="0" y="58"/>
                </a:cubicBezTo>
                <a:cubicBezTo>
                  <a:pt x="0" y="42"/>
                  <a:pt x="9" y="25"/>
                  <a:pt x="26" y="17"/>
                </a:cubicBezTo>
                <a:cubicBezTo>
                  <a:pt x="51" y="0"/>
                  <a:pt x="76" y="0"/>
                  <a:pt x="109" y="17"/>
                </a:cubicBezTo>
                <a:cubicBezTo>
                  <a:pt x="118" y="17"/>
                  <a:pt x="118" y="25"/>
                  <a:pt x="118" y="33"/>
                </a:cubicBezTo>
                <a:cubicBezTo>
                  <a:pt x="109" y="33"/>
                  <a:pt x="109" y="42"/>
                  <a:pt x="101" y="33"/>
                </a:cubicBezTo>
                <a:cubicBezTo>
                  <a:pt x="76" y="25"/>
                  <a:pt x="51" y="25"/>
                  <a:pt x="42" y="33"/>
                </a:cubicBezTo>
                <a:cubicBezTo>
                  <a:pt x="34" y="42"/>
                  <a:pt x="26" y="50"/>
                  <a:pt x="26" y="58"/>
                </a:cubicBezTo>
                <a:cubicBezTo>
                  <a:pt x="26" y="67"/>
                  <a:pt x="51" y="84"/>
                  <a:pt x="67" y="92"/>
                </a:cubicBezTo>
                <a:cubicBezTo>
                  <a:pt x="76" y="92"/>
                  <a:pt x="92" y="100"/>
                  <a:pt x="101" y="109"/>
                </a:cubicBezTo>
                <a:cubicBezTo>
                  <a:pt x="109" y="117"/>
                  <a:pt x="118" y="125"/>
                  <a:pt x="118" y="142"/>
                </a:cubicBezTo>
                <a:cubicBezTo>
                  <a:pt x="118" y="159"/>
                  <a:pt x="109" y="176"/>
                  <a:pt x="92" y="184"/>
                </a:cubicBezTo>
                <a:cubicBezTo>
                  <a:pt x="84" y="192"/>
                  <a:pt x="67" y="192"/>
                  <a:pt x="59" y="19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30">
            <a:extLst>
              <a:ext uri="{FF2B5EF4-FFF2-40B4-BE49-F238E27FC236}">
                <a16:creationId xmlns:a16="http://schemas.microsoft.com/office/drawing/2014/main" id="{5864DF28-7013-0646-B5C5-C9F972A5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944" y="10048032"/>
            <a:ext cx="27031" cy="45051"/>
          </a:xfrm>
          <a:custGeom>
            <a:avLst/>
            <a:gdLst>
              <a:gd name="T0" fmla="*/ 8 w 26"/>
              <a:gd name="T1" fmla="*/ 42 h 43"/>
              <a:gd name="T2" fmla="*/ 8 w 26"/>
              <a:gd name="T3" fmla="*/ 42 h 43"/>
              <a:gd name="T4" fmla="*/ 0 w 26"/>
              <a:gd name="T5" fmla="*/ 34 h 43"/>
              <a:gd name="T6" fmla="*/ 0 w 26"/>
              <a:gd name="T7" fmla="*/ 17 h 43"/>
              <a:gd name="T8" fmla="*/ 8 w 26"/>
              <a:gd name="T9" fmla="*/ 0 h 43"/>
              <a:gd name="T10" fmla="*/ 25 w 26"/>
              <a:gd name="T11" fmla="*/ 17 h 43"/>
              <a:gd name="T12" fmla="*/ 25 w 26"/>
              <a:gd name="T13" fmla="*/ 34 h 43"/>
              <a:gd name="T14" fmla="*/ 8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25" y="8"/>
                  <a:pt x="25" y="17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42"/>
                  <a:pt x="16" y="42"/>
                  <a:pt x="8" y="4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31">
            <a:extLst>
              <a:ext uri="{FF2B5EF4-FFF2-40B4-BE49-F238E27FC236}">
                <a16:creationId xmlns:a16="http://schemas.microsoft.com/office/drawing/2014/main" id="{3B13CB84-605D-1D45-8574-0DD9A5EF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944" y="10295811"/>
            <a:ext cx="27031" cy="45051"/>
          </a:xfrm>
          <a:custGeom>
            <a:avLst/>
            <a:gdLst>
              <a:gd name="T0" fmla="*/ 8 w 26"/>
              <a:gd name="T1" fmla="*/ 42 h 43"/>
              <a:gd name="T2" fmla="*/ 8 w 26"/>
              <a:gd name="T3" fmla="*/ 42 h 43"/>
              <a:gd name="T4" fmla="*/ 0 w 26"/>
              <a:gd name="T5" fmla="*/ 26 h 43"/>
              <a:gd name="T6" fmla="*/ 0 w 26"/>
              <a:gd name="T7" fmla="*/ 9 h 43"/>
              <a:gd name="T8" fmla="*/ 8 w 26"/>
              <a:gd name="T9" fmla="*/ 0 h 43"/>
              <a:gd name="T10" fmla="*/ 25 w 26"/>
              <a:gd name="T11" fmla="*/ 9 h 43"/>
              <a:gd name="T12" fmla="*/ 25 w 26"/>
              <a:gd name="T13" fmla="*/ 26 h 43"/>
              <a:gd name="T14" fmla="*/ 8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8" y="42"/>
                </a:moveTo>
                <a:lnTo>
                  <a:pt x="8" y="42"/>
                </a:lnTo>
                <a:cubicBezTo>
                  <a:pt x="0" y="42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25" y="0"/>
                  <a:pt x="25" y="9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34"/>
                  <a:pt x="16" y="42"/>
                  <a:pt x="8" y="4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oup 38">
            <a:extLst>
              <a:ext uri="{FF2B5EF4-FFF2-40B4-BE49-F238E27FC236}">
                <a16:creationId xmlns:a16="http://schemas.microsoft.com/office/drawing/2014/main" id="{81E63CF5-04CD-5640-9C9A-4C4359878FF6}"/>
              </a:ext>
            </a:extLst>
          </p:cNvPr>
          <p:cNvGrpSpPr/>
          <p:nvPr/>
        </p:nvGrpSpPr>
        <p:grpSpPr>
          <a:xfrm>
            <a:off x="11044102" y="10625053"/>
            <a:ext cx="2621158" cy="980927"/>
            <a:chOff x="5999600" y="11104223"/>
            <a:chExt cx="2621158" cy="980927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4837C26F-0321-8D41-9AA7-A1B837FBD9A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6CAC1BA4-46C6-3341-A874-D11592FA80D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3" name="Freeform 316">
            <a:extLst>
              <a:ext uri="{FF2B5EF4-FFF2-40B4-BE49-F238E27FC236}">
                <a16:creationId xmlns:a16="http://schemas.microsoft.com/office/drawing/2014/main" id="{C6C9FFE9-83E6-694A-9A38-7C8AC8D3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941" y="10048032"/>
            <a:ext cx="590167" cy="400952"/>
          </a:xfrm>
          <a:custGeom>
            <a:avLst/>
            <a:gdLst>
              <a:gd name="T0" fmla="*/ 543 w 577"/>
              <a:gd name="T1" fmla="*/ 393 h 394"/>
              <a:gd name="T2" fmla="*/ 543 w 577"/>
              <a:gd name="T3" fmla="*/ 393 h 394"/>
              <a:gd name="T4" fmla="*/ 25 w 577"/>
              <a:gd name="T5" fmla="*/ 393 h 394"/>
              <a:gd name="T6" fmla="*/ 0 w 577"/>
              <a:gd name="T7" fmla="*/ 368 h 394"/>
              <a:gd name="T8" fmla="*/ 0 w 577"/>
              <a:gd name="T9" fmla="*/ 25 h 394"/>
              <a:gd name="T10" fmla="*/ 25 w 577"/>
              <a:gd name="T11" fmla="*/ 0 h 394"/>
              <a:gd name="T12" fmla="*/ 543 w 577"/>
              <a:gd name="T13" fmla="*/ 0 h 394"/>
              <a:gd name="T14" fmla="*/ 576 w 577"/>
              <a:gd name="T15" fmla="*/ 25 h 394"/>
              <a:gd name="T16" fmla="*/ 576 w 577"/>
              <a:gd name="T17" fmla="*/ 368 h 394"/>
              <a:gd name="T18" fmla="*/ 543 w 577"/>
              <a:gd name="T19" fmla="*/ 393 h 394"/>
              <a:gd name="T20" fmla="*/ 33 w 577"/>
              <a:gd name="T21" fmla="*/ 359 h 394"/>
              <a:gd name="T22" fmla="*/ 33 w 577"/>
              <a:gd name="T23" fmla="*/ 359 h 394"/>
              <a:gd name="T24" fmla="*/ 543 w 577"/>
              <a:gd name="T25" fmla="*/ 359 h 394"/>
              <a:gd name="T26" fmla="*/ 543 w 577"/>
              <a:gd name="T27" fmla="*/ 33 h 394"/>
              <a:gd name="T28" fmla="*/ 33 w 577"/>
              <a:gd name="T29" fmla="*/ 33 h 394"/>
              <a:gd name="T30" fmla="*/ 33 w 577"/>
              <a:gd name="T31" fmla="*/ 359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7" h="394">
                <a:moveTo>
                  <a:pt x="543" y="393"/>
                </a:moveTo>
                <a:lnTo>
                  <a:pt x="543" y="393"/>
                </a:lnTo>
                <a:cubicBezTo>
                  <a:pt x="25" y="393"/>
                  <a:pt x="25" y="393"/>
                  <a:pt x="25" y="393"/>
                </a:cubicBezTo>
                <a:cubicBezTo>
                  <a:pt x="8" y="393"/>
                  <a:pt x="0" y="385"/>
                  <a:pt x="0" y="3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0" y="0"/>
                  <a:pt x="576" y="17"/>
                  <a:pt x="576" y="25"/>
                </a:cubicBezTo>
                <a:cubicBezTo>
                  <a:pt x="576" y="368"/>
                  <a:pt x="576" y="368"/>
                  <a:pt x="576" y="368"/>
                </a:cubicBezTo>
                <a:cubicBezTo>
                  <a:pt x="576" y="385"/>
                  <a:pt x="560" y="393"/>
                  <a:pt x="543" y="393"/>
                </a:cubicBezTo>
                <a:close/>
                <a:moveTo>
                  <a:pt x="33" y="359"/>
                </a:moveTo>
                <a:lnTo>
                  <a:pt x="33" y="359"/>
                </a:lnTo>
                <a:cubicBezTo>
                  <a:pt x="543" y="359"/>
                  <a:pt x="543" y="359"/>
                  <a:pt x="543" y="359"/>
                </a:cubicBezTo>
                <a:cubicBezTo>
                  <a:pt x="543" y="33"/>
                  <a:pt x="543" y="33"/>
                  <a:pt x="543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35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17">
            <a:extLst>
              <a:ext uri="{FF2B5EF4-FFF2-40B4-BE49-F238E27FC236}">
                <a16:creationId xmlns:a16="http://schemas.microsoft.com/office/drawing/2014/main" id="{7E991E80-D89D-C24A-8A81-976166AB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333" y="10476015"/>
            <a:ext cx="779383" cy="36041"/>
          </a:xfrm>
          <a:custGeom>
            <a:avLst/>
            <a:gdLst>
              <a:gd name="T0" fmla="*/ 745 w 762"/>
              <a:gd name="T1" fmla="*/ 33 h 34"/>
              <a:gd name="T2" fmla="*/ 745 w 762"/>
              <a:gd name="T3" fmla="*/ 33 h 34"/>
              <a:gd name="T4" fmla="*/ 17 w 762"/>
              <a:gd name="T5" fmla="*/ 33 h 34"/>
              <a:gd name="T6" fmla="*/ 0 w 762"/>
              <a:gd name="T7" fmla="*/ 17 h 34"/>
              <a:gd name="T8" fmla="*/ 17 w 762"/>
              <a:gd name="T9" fmla="*/ 0 h 34"/>
              <a:gd name="T10" fmla="*/ 745 w 762"/>
              <a:gd name="T11" fmla="*/ 0 h 34"/>
              <a:gd name="T12" fmla="*/ 761 w 762"/>
              <a:gd name="T13" fmla="*/ 17 h 34"/>
              <a:gd name="T14" fmla="*/ 745 w 76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34">
                <a:moveTo>
                  <a:pt x="745" y="33"/>
                </a:moveTo>
                <a:lnTo>
                  <a:pt x="745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745" y="0"/>
                  <a:pt x="745" y="0"/>
                  <a:pt x="745" y="0"/>
                </a:cubicBezTo>
                <a:cubicBezTo>
                  <a:pt x="753" y="0"/>
                  <a:pt x="761" y="8"/>
                  <a:pt x="761" y="17"/>
                </a:cubicBezTo>
                <a:cubicBezTo>
                  <a:pt x="761" y="25"/>
                  <a:pt x="753" y="33"/>
                  <a:pt x="745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18">
            <a:extLst>
              <a:ext uri="{FF2B5EF4-FFF2-40B4-BE49-F238E27FC236}">
                <a16:creationId xmlns:a16="http://schemas.microsoft.com/office/drawing/2014/main" id="{5558909D-DBBE-824A-A1DD-4E9AFF3E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914" y="10295811"/>
            <a:ext cx="67578" cy="76588"/>
          </a:xfrm>
          <a:custGeom>
            <a:avLst/>
            <a:gdLst>
              <a:gd name="T0" fmla="*/ 25 w 68"/>
              <a:gd name="T1" fmla="*/ 76 h 77"/>
              <a:gd name="T2" fmla="*/ 25 w 68"/>
              <a:gd name="T3" fmla="*/ 76 h 77"/>
              <a:gd name="T4" fmla="*/ 25 w 68"/>
              <a:gd name="T5" fmla="*/ 76 h 77"/>
              <a:gd name="T6" fmla="*/ 17 w 68"/>
              <a:gd name="T7" fmla="*/ 67 h 77"/>
              <a:gd name="T8" fmla="*/ 0 w 68"/>
              <a:gd name="T9" fmla="*/ 9 h 77"/>
              <a:gd name="T10" fmla="*/ 0 w 68"/>
              <a:gd name="T11" fmla="*/ 0 h 77"/>
              <a:gd name="T12" fmla="*/ 8 w 68"/>
              <a:gd name="T13" fmla="*/ 0 h 77"/>
              <a:gd name="T14" fmla="*/ 67 w 68"/>
              <a:gd name="T15" fmla="*/ 34 h 77"/>
              <a:gd name="T16" fmla="*/ 67 w 68"/>
              <a:gd name="T17" fmla="*/ 34 h 77"/>
              <a:gd name="T18" fmla="*/ 67 w 68"/>
              <a:gd name="T19" fmla="*/ 42 h 77"/>
              <a:gd name="T20" fmla="*/ 42 w 68"/>
              <a:gd name="T21" fmla="*/ 42 h 77"/>
              <a:gd name="T22" fmla="*/ 25 w 68"/>
              <a:gd name="T23" fmla="*/ 67 h 77"/>
              <a:gd name="T24" fmla="*/ 25 w 68"/>
              <a:gd name="T25" fmla="*/ 76 h 77"/>
              <a:gd name="T26" fmla="*/ 8 w 68"/>
              <a:gd name="T27" fmla="*/ 17 h 77"/>
              <a:gd name="T28" fmla="*/ 8 w 68"/>
              <a:gd name="T29" fmla="*/ 17 h 77"/>
              <a:gd name="T30" fmla="*/ 25 w 68"/>
              <a:gd name="T31" fmla="*/ 51 h 77"/>
              <a:gd name="T32" fmla="*/ 34 w 68"/>
              <a:gd name="T33" fmla="*/ 42 h 77"/>
              <a:gd name="T34" fmla="*/ 34 w 68"/>
              <a:gd name="T35" fmla="*/ 34 h 77"/>
              <a:gd name="T36" fmla="*/ 50 w 68"/>
              <a:gd name="T37" fmla="*/ 34 h 77"/>
              <a:gd name="T38" fmla="*/ 8 w 68"/>
              <a:gd name="T39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" h="77">
                <a:moveTo>
                  <a:pt x="25" y="76"/>
                </a:moveTo>
                <a:lnTo>
                  <a:pt x="25" y="76"/>
                </a:lnTo>
                <a:lnTo>
                  <a:pt x="25" y="76"/>
                </a:lnTo>
                <a:cubicBezTo>
                  <a:pt x="25" y="76"/>
                  <a:pt x="17" y="76"/>
                  <a:pt x="17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cubicBezTo>
                  <a:pt x="67" y="34"/>
                  <a:pt x="67" y="34"/>
                  <a:pt x="67" y="34"/>
                </a:cubicBezTo>
                <a:lnTo>
                  <a:pt x="67" y="34"/>
                </a:lnTo>
                <a:cubicBezTo>
                  <a:pt x="67" y="42"/>
                  <a:pt x="67" y="42"/>
                  <a:pt x="67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76"/>
                  <a:pt x="25" y="76"/>
                  <a:pt x="25" y="76"/>
                </a:cubicBezTo>
                <a:close/>
                <a:moveTo>
                  <a:pt x="8" y="17"/>
                </a:moveTo>
                <a:lnTo>
                  <a:pt x="8" y="17"/>
                </a:lnTo>
                <a:cubicBezTo>
                  <a:pt x="25" y="51"/>
                  <a:pt x="25" y="51"/>
                  <a:pt x="25" y="51"/>
                </a:cubicBezTo>
                <a:cubicBezTo>
                  <a:pt x="34" y="42"/>
                  <a:pt x="34" y="42"/>
                  <a:pt x="34" y="42"/>
                </a:cubicBezTo>
                <a:lnTo>
                  <a:pt x="34" y="34"/>
                </a:lnTo>
                <a:cubicBezTo>
                  <a:pt x="50" y="34"/>
                  <a:pt x="50" y="34"/>
                  <a:pt x="50" y="34"/>
                </a:cubicBezTo>
                <a:lnTo>
                  <a:pt x="8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19">
            <a:extLst>
              <a:ext uri="{FF2B5EF4-FFF2-40B4-BE49-F238E27FC236}">
                <a16:creationId xmlns:a16="http://schemas.microsoft.com/office/drawing/2014/main" id="{6D85456E-942C-0C43-B234-896A28F81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955" y="10327348"/>
            <a:ext cx="27031" cy="45051"/>
          </a:xfrm>
          <a:custGeom>
            <a:avLst/>
            <a:gdLst>
              <a:gd name="T0" fmla="*/ 25 w 26"/>
              <a:gd name="T1" fmla="*/ 42 h 43"/>
              <a:gd name="T2" fmla="*/ 25 w 26"/>
              <a:gd name="T3" fmla="*/ 42 h 43"/>
              <a:gd name="T4" fmla="*/ 16 w 26"/>
              <a:gd name="T5" fmla="*/ 33 h 43"/>
              <a:gd name="T6" fmla="*/ 0 w 26"/>
              <a:gd name="T7" fmla="*/ 8 h 43"/>
              <a:gd name="T8" fmla="*/ 0 w 26"/>
              <a:gd name="T9" fmla="*/ 8 h 43"/>
              <a:gd name="T10" fmla="*/ 8 w 26"/>
              <a:gd name="T11" fmla="*/ 8 h 43"/>
              <a:gd name="T12" fmla="*/ 25 w 26"/>
              <a:gd name="T13" fmla="*/ 33 h 43"/>
              <a:gd name="T14" fmla="*/ 25 w 2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3">
                <a:moveTo>
                  <a:pt x="25" y="42"/>
                </a:moveTo>
                <a:lnTo>
                  <a:pt x="25" y="42"/>
                </a:lnTo>
                <a:cubicBezTo>
                  <a:pt x="25" y="42"/>
                  <a:pt x="16" y="42"/>
                  <a:pt x="16" y="33"/>
                </a:cubicBezTo>
                <a:cubicBezTo>
                  <a:pt x="0" y="8"/>
                  <a:pt x="0" y="8"/>
                  <a:pt x="0" y="8"/>
                </a:cubicBezTo>
                <a:lnTo>
                  <a:pt x="0" y="8"/>
                </a:lnTo>
                <a:cubicBezTo>
                  <a:pt x="0" y="0"/>
                  <a:pt x="0" y="0"/>
                  <a:pt x="8" y="8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4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20">
            <a:extLst>
              <a:ext uri="{FF2B5EF4-FFF2-40B4-BE49-F238E27FC236}">
                <a16:creationId xmlns:a16="http://schemas.microsoft.com/office/drawing/2014/main" id="{5931C498-1216-E543-BCAD-774F92AD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135" y="10106597"/>
            <a:ext cx="247779" cy="283823"/>
          </a:xfrm>
          <a:custGeom>
            <a:avLst/>
            <a:gdLst>
              <a:gd name="T0" fmla="*/ 117 w 243"/>
              <a:gd name="T1" fmla="*/ 276 h 277"/>
              <a:gd name="T2" fmla="*/ 117 w 243"/>
              <a:gd name="T3" fmla="*/ 276 h 277"/>
              <a:gd name="T4" fmla="*/ 117 w 243"/>
              <a:gd name="T5" fmla="*/ 276 h 277"/>
              <a:gd name="T6" fmla="*/ 50 w 243"/>
              <a:gd name="T7" fmla="*/ 226 h 277"/>
              <a:gd name="T8" fmla="*/ 0 w 243"/>
              <a:gd name="T9" fmla="*/ 59 h 277"/>
              <a:gd name="T10" fmla="*/ 0 w 243"/>
              <a:gd name="T11" fmla="*/ 42 h 277"/>
              <a:gd name="T12" fmla="*/ 25 w 243"/>
              <a:gd name="T13" fmla="*/ 34 h 277"/>
              <a:gd name="T14" fmla="*/ 100 w 243"/>
              <a:gd name="T15" fmla="*/ 9 h 277"/>
              <a:gd name="T16" fmla="*/ 134 w 243"/>
              <a:gd name="T17" fmla="*/ 9 h 277"/>
              <a:gd name="T18" fmla="*/ 217 w 243"/>
              <a:gd name="T19" fmla="*/ 34 h 277"/>
              <a:gd name="T20" fmla="*/ 234 w 243"/>
              <a:gd name="T21" fmla="*/ 42 h 277"/>
              <a:gd name="T22" fmla="*/ 242 w 243"/>
              <a:gd name="T23" fmla="*/ 59 h 277"/>
              <a:gd name="T24" fmla="*/ 192 w 243"/>
              <a:gd name="T25" fmla="*/ 226 h 277"/>
              <a:gd name="T26" fmla="*/ 125 w 243"/>
              <a:gd name="T27" fmla="*/ 276 h 277"/>
              <a:gd name="T28" fmla="*/ 117 w 243"/>
              <a:gd name="T29" fmla="*/ 276 h 277"/>
              <a:gd name="T30" fmla="*/ 117 w 243"/>
              <a:gd name="T31" fmla="*/ 26 h 277"/>
              <a:gd name="T32" fmla="*/ 117 w 243"/>
              <a:gd name="T33" fmla="*/ 26 h 277"/>
              <a:gd name="T34" fmla="*/ 117 w 243"/>
              <a:gd name="T35" fmla="*/ 26 h 277"/>
              <a:gd name="T36" fmla="*/ 25 w 243"/>
              <a:gd name="T37" fmla="*/ 59 h 277"/>
              <a:gd name="T38" fmla="*/ 25 w 243"/>
              <a:gd name="T39" fmla="*/ 59 h 277"/>
              <a:gd name="T40" fmla="*/ 16 w 243"/>
              <a:gd name="T41" fmla="*/ 59 h 277"/>
              <a:gd name="T42" fmla="*/ 67 w 243"/>
              <a:gd name="T43" fmla="*/ 209 h 277"/>
              <a:gd name="T44" fmla="*/ 117 w 243"/>
              <a:gd name="T45" fmla="*/ 251 h 277"/>
              <a:gd name="T46" fmla="*/ 175 w 243"/>
              <a:gd name="T47" fmla="*/ 209 h 277"/>
              <a:gd name="T48" fmla="*/ 217 w 243"/>
              <a:gd name="T49" fmla="*/ 59 h 277"/>
              <a:gd name="T50" fmla="*/ 217 w 243"/>
              <a:gd name="T51" fmla="*/ 59 h 277"/>
              <a:gd name="T52" fmla="*/ 217 w 243"/>
              <a:gd name="T53" fmla="*/ 59 h 277"/>
              <a:gd name="T54" fmla="*/ 125 w 243"/>
              <a:gd name="T55" fmla="*/ 26 h 277"/>
              <a:gd name="T56" fmla="*/ 117 w 243"/>
              <a:gd name="T57" fmla="*/ 2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3" h="277">
                <a:moveTo>
                  <a:pt x="117" y="276"/>
                </a:moveTo>
                <a:lnTo>
                  <a:pt x="117" y="276"/>
                </a:lnTo>
                <a:lnTo>
                  <a:pt x="117" y="276"/>
                </a:lnTo>
                <a:cubicBezTo>
                  <a:pt x="108" y="276"/>
                  <a:pt x="67" y="251"/>
                  <a:pt x="50" y="226"/>
                </a:cubicBezTo>
                <a:cubicBezTo>
                  <a:pt x="16" y="176"/>
                  <a:pt x="0" y="92"/>
                  <a:pt x="0" y="59"/>
                </a:cubicBezTo>
                <a:cubicBezTo>
                  <a:pt x="0" y="51"/>
                  <a:pt x="0" y="51"/>
                  <a:pt x="0" y="42"/>
                </a:cubicBezTo>
                <a:cubicBezTo>
                  <a:pt x="8" y="34"/>
                  <a:pt x="16" y="34"/>
                  <a:pt x="25" y="34"/>
                </a:cubicBezTo>
                <a:cubicBezTo>
                  <a:pt x="67" y="34"/>
                  <a:pt x="92" y="17"/>
                  <a:pt x="100" y="9"/>
                </a:cubicBezTo>
                <a:cubicBezTo>
                  <a:pt x="117" y="0"/>
                  <a:pt x="125" y="0"/>
                  <a:pt x="134" y="9"/>
                </a:cubicBezTo>
                <a:cubicBezTo>
                  <a:pt x="150" y="17"/>
                  <a:pt x="175" y="34"/>
                  <a:pt x="217" y="34"/>
                </a:cubicBezTo>
                <a:cubicBezTo>
                  <a:pt x="226" y="34"/>
                  <a:pt x="234" y="34"/>
                  <a:pt x="234" y="42"/>
                </a:cubicBezTo>
                <a:cubicBezTo>
                  <a:pt x="242" y="51"/>
                  <a:pt x="242" y="51"/>
                  <a:pt x="242" y="59"/>
                </a:cubicBezTo>
                <a:cubicBezTo>
                  <a:pt x="234" y="92"/>
                  <a:pt x="226" y="176"/>
                  <a:pt x="192" y="226"/>
                </a:cubicBezTo>
                <a:cubicBezTo>
                  <a:pt x="167" y="260"/>
                  <a:pt x="125" y="276"/>
                  <a:pt x="125" y="276"/>
                </a:cubicBezTo>
                <a:lnTo>
                  <a:pt x="117" y="276"/>
                </a:lnTo>
                <a:close/>
                <a:moveTo>
                  <a:pt x="117" y="26"/>
                </a:moveTo>
                <a:lnTo>
                  <a:pt x="117" y="26"/>
                </a:lnTo>
                <a:lnTo>
                  <a:pt x="117" y="26"/>
                </a:lnTo>
                <a:cubicBezTo>
                  <a:pt x="100" y="34"/>
                  <a:pt x="75" y="51"/>
                  <a:pt x="25" y="59"/>
                </a:cubicBezTo>
                <a:lnTo>
                  <a:pt x="25" y="59"/>
                </a:lnTo>
                <a:lnTo>
                  <a:pt x="16" y="59"/>
                </a:lnTo>
                <a:cubicBezTo>
                  <a:pt x="25" y="92"/>
                  <a:pt x="33" y="168"/>
                  <a:pt x="67" y="209"/>
                </a:cubicBezTo>
                <a:cubicBezTo>
                  <a:pt x="83" y="235"/>
                  <a:pt x="108" y="251"/>
                  <a:pt x="117" y="251"/>
                </a:cubicBezTo>
                <a:cubicBezTo>
                  <a:pt x="134" y="251"/>
                  <a:pt x="159" y="235"/>
                  <a:pt x="175" y="209"/>
                </a:cubicBezTo>
                <a:cubicBezTo>
                  <a:pt x="200" y="168"/>
                  <a:pt x="217" y="92"/>
                  <a:pt x="217" y="59"/>
                </a:cubicBezTo>
                <a:lnTo>
                  <a:pt x="217" y="59"/>
                </a:lnTo>
                <a:lnTo>
                  <a:pt x="217" y="59"/>
                </a:lnTo>
                <a:cubicBezTo>
                  <a:pt x="167" y="51"/>
                  <a:pt x="134" y="34"/>
                  <a:pt x="125" y="26"/>
                </a:cubicBezTo>
                <a:cubicBezTo>
                  <a:pt x="117" y="26"/>
                  <a:pt x="117" y="26"/>
                  <a:pt x="117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21">
            <a:extLst>
              <a:ext uri="{FF2B5EF4-FFF2-40B4-BE49-F238E27FC236}">
                <a16:creationId xmlns:a16="http://schemas.microsoft.com/office/drawing/2014/main" id="{61D5D132-7C5E-9D46-BBFB-95AA632C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710" y="10232740"/>
            <a:ext cx="103619" cy="76588"/>
          </a:xfrm>
          <a:custGeom>
            <a:avLst/>
            <a:gdLst>
              <a:gd name="T0" fmla="*/ 83 w 101"/>
              <a:gd name="T1" fmla="*/ 75 h 76"/>
              <a:gd name="T2" fmla="*/ 83 w 101"/>
              <a:gd name="T3" fmla="*/ 75 h 76"/>
              <a:gd name="T4" fmla="*/ 25 w 101"/>
              <a:gd name="T5" fmla="*/ 75 h 76"/>
              <a:gd name="T6" fmla="*/ 0 w 101"/>
              <a:gd name="T7" fmla="*/ 50 h 76"/>
              <a:gd name="T8" fmla="*/ 0 w 101"/>
              <a:gd name="T9" fmla="*/ 25 h 76"/>
              <a:gd name="T10" fmla="*/ 25 w 101"/>
              <a:gd name="T11" fmla="*/ 0 h 76"/>
              <a:gd name="T12" fmla="*/ 83 w 101"/>
              <a:gd name="T13" fmla="*/ 0 h 76"/>
              <a:gd name="T14" fmla="*/ 100 w 101"/>
              <a:gd name="T15" fmla="*/ 25 h 76"/>
              <a:gd name="T16" fmla="*/ 100 w 101"/>
              <a:gd name="T17" fmla="*/ 50 h 76"/>
              <a:gd name="T18" fmla="*/ 83 w 101"/>
              <a:gd name="T19" fmla="*/ 75 h 76"/>
              <a:gd name="T20" fmla="*/ 25 w 101"/>
              <a:gd name="T21" fmla="*/ 50 h 76"/>
              <a:gd name="T22" fmla="*/ 25 w 101"/>
              <a:gd name="T23" fmla="*/ 50 h 76"/>
              <a:gd name="T24" fmla="*/ 75 w 101"/>
              <a:gd name="T25" fmla="*/ 50 h 76"/>
              <a:gd name="T26" fmla="*/ 75 w 101"/>
              <a:gd name="T27" fmla="*/ 25 h 76"/>
              <a:gd name="T28" fmla="*/ 25 w 101"/>
              <a:gd name="T29" fmla="*/ 25 h 76"/>
              <a:gd name="T30" fmla="*/ 25 w 101"/>
              <a:gd name="T31" fmla="*/ 5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76">
                <a:moveTo>
                  <a:pt x="83" y="75"/>
                </a:moveTo>
                <a:lnTo>
                  <a:pt x="83" y="75"/>
                </a:lnTo>
                <a:cubicBezTo>
                  <a:pt x="25" y="75"/>
                  <a:pt x="25" y="75"/>
                  <a:pt x="25" y="75"/>
                </a:cubicBezTo>
                <a:cubicBezTo>
                  <a:pt x="16" y="75"/>
                  <a:pt x="0" y="67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2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100" y="8"/>
                  <a:pt x="100" y="25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00" y="67"/>
                  <a:pt x="92" y="75"/>
                  <a:pt x="83" y="75"/>
                </a:cubicBezTo>
                <a:close/>
                <a:moveTo>
                  <a:pt x="25" y="50"/>
                </a:moveTo>
                <a:lnTo>
                  <a:pt x="25" y="50"/>
                </a:lnTo>
                <a:cubicBezTo>
                  <a:pt x="75" y="50"/>
                  <a:pt x="75" y="50"/>
                  <a:pt x="75" y="50"/>
                </a:cubicBezTo>
                <a:cubicBezTo>
                  <a:pt x="75" y="25"/>
                  <a:pt x="75" y="25"/>
                  <a:pt x="7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5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22">
            <a:extLst>
              <a:ext uri="{FF2B5EF4-FFF2-40B4-BE49-F238E27FC236}">
                <a16:creationId xmlns:a16="http://schemas.microsoft.com/office/drawing/2014/main" id="{45AC581E-728C-2A44-ACA6-C28A1096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720" y="10183185"/>
            <a:ext cx="85598" cy="76585"/>
          </a:xfrm>
          <a:custGeom>
            <a:avLst/>
            <a:gdLst>
              <a:gd name="T0" fmla="*/ 75 w 85"/>
              <a:gd name="T1" fmla="*/ 75 h 76"/>
              <a:gd name="T2" fmla="*/ 75 w 85"/>
              <a:gd name="T3" fmla="*/ 75 h 76"/>
              <a:gd name="T4" fmla="*/ 67 w 85"/>
              <a:gd name="T5" fmla="*/ 66 h 76"/>
              <a:gd name="T6" fmla="*/ 67 w 85"/>
              <a:gd name="T7" fmla="*/ 42 h 76"/>
              <a:gd name="T8" fmla="*/ 42 w 85"/>
              <a:gd name="T9" fmla="*/ 25 h 76"/>
              <a:gd name="T10" fmla="*/ 25 w 85"/>
              <a:gd name="T11" fmla="*/ 42 h 76"/>
              <a:gd name="T12" fmla="*/ 25 w 85"/>
              <a:gd name="T13" fmla="*/ 66 h 76"/>
              <a:gd name="T14" fmla="*/ 17 w 85"/>
              <a:gd name="T15" fmla="*/ 75 h 76"/>
              <a:gd name="T16" fmla="*/ 17 w 85"/>
              <a:gd name="T17" fmla="*/ 75 h 76"/>
              <a:gd name="T18" fmla="*/ 0 w 85"/>
              <a:gd name="T19" fmla="*/ 66 h 76"/>
              <a:gd name="T20" fmla="*/ 0 w 85"/>
              <a:gd name="T21" fmla="*/ 42 h 76"/>
              <a:gd name="T22" fmla="*/ 42 w 85"/>
              <a:gd name="T23" fmla="*/ 0 h 76"/>
              <a:gd name="T24" fmla="*/ 84 w 85"/>
              <a:gd name="T25" fmla="*/ 42 h 76"/>
              <a:gd name="T26" fmla="*/ 84 w 85"/>
              <a:gd name="T27" fmla="*/ 66 h 76"/>
              <a:gd name="T28" fmla="*/ 75 w 85"/>
              <a:gd name="T2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76">
                <a:moveTo>
                  <a:pt x="75" y="75"/>
                </a:moveTo>
                <a:lnTo>
                  <a:pt x="75" y="75"/>
                </a:lnTo>
                <a:cubicBezTo>
                  <a:pt x="67" y="75"/>
                  <a:pt x="67" y="66"/>
                  <a:pt x="67" y="66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3"/>
                  <a:pt x="59" y="25"/>
                  <a:pt x="42" y="25"/>
                </a:cubicBezTo>
                <a:cubicBezTo>
                  <a:pt x="33" y="25"/>
                  <a:pt x="25" y="33"/>
                  <a:pt x="25" y="42"/>
                </a:cubicBezTo>
                <a:cubicBezTo>
                  <a:pt x="25" y="66"/>
                  <a:pt x="25" y="66"/>
                  <a:pt x="25" y="66"/>
                </a:cubicBezTo>
                <a:lnTo>
                  <a:pt x="17" y="75"/>
                </a:lnTo>
                <a:lnTo>
                  <a:pt x="17" y="75"/>
                </a:lnTo>
                <a:cubicBezTo>
                  <a:pt x="8" y="75"/>
                  <a:pt x="0" y="66"/>
                  <a:pt x="0" y="6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25" y="0"/>
                  <a:pt x="42" y="0"/>
                </a:cubicBezTo>
                <a:cubicBezTo>
                  <a:pt x="67" y="0"/>
                  <a:pt x="84" y="25"/>
                  <a:pt x="84" y="42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66"/>
                  <a:pt x="84" y="75"/>
                  <a:pt x="75" y="7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oup 38">
            <a:extLst>
              <a:ext uri="{FF2B5EF4-FFF2-40B4-BE49-F238E27FC236}">
                <a16:creationId xmlns:a16="http://schemas.microsoft.com/office/drawing/2014/main" id="{B900CAE7-15B2-D643-8131-AB13AE1F9D9B}"/>
              </a:ext>
            </a:extLst>
          </p:cNvPr>
          <p:cNvGrpSpPr/>
          <p:nvPr/>
        </p:nvGrpSpPr>
        <p:grpSpPr>
          <a:xfrm>
            <a:off x="14529129" y="10625275"/>
            <a:ext cx="2621158" cy="980927"/>
            <a:chOff x="5999600" y="11104223"/>
            <a:chExt cx="2621158" cy="980927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DF48AD3F-DC6A-E042-B953-9E7A0FFC81C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772F82E2-1D2A-C446-AD83-6847368A8BD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3" name="Freeform 313">
            <a:extLst>
              <a:ext uri="{FF2B5EF4-FFF2-40B4-BE49-F238E27FC236}">
                <a16:creationId xmlns:a16="http://schemas.microsoft.com/office/drawing/2014/main" id="{6053D4B4-63F3-B04E-8902-24401F71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4239" y="10930215"/>
            <a:ext cx="590169" cy="675765"/>
          </a:xfrm>
          <a:custGeom>
            <a:avLst/>
            <a:gdLst>
              <a:gd name="T0" fmla="*/ 292 w 578"/>
              <a:gd name="T1" fmla="*/ 661 h 662"/>
              <a:gd name="T2" fmla="*/ 292 w 578"/>
              <a:gd name="T3" fmla="*/ 661 h 662"/>
              <a:gd name="T4" fmla="*/ 284 w 578"/>
              <a:gd name="T5" fmla="*/ 652 h 662"/>
              <a:gd name="T6" fmla="*/ 125 w 578"/>
              <a:gd name="T7" fmla="*/ 535 h 662"/>
              <a:gd name="T8" fmla="*/ 8 w 578"/>
              <a:gd name="T9" fmla="*/ 142 h 662"/>
              <a:gd name="T10" fmla="*/ 16 w 578"/>
              <a:gd name="T11" fmla="*/ 101 h 662"/>
              <a:gd name="T12" fmla="*/ 50 w 578"/>
              <a:gd name="T13" fmla="*/ 84 h 662"/>
              <a:gd name="T14" fmla="*/ 259 w 578"/>
              <a:gd name="T15" fmla="*/ 9 h 662"/>
              <a:gd name="T16" fmla="*/ 317 w 578"/>
              <a:gd name="T17" fmla="*/ 9 h 662"/>
              <a:gd name="T18" fmla="*/ 526 w 578"/>
              <a:gd name="T19" fmla="*/ 84 h 662"/>
              <a:gd name="T20" fmla="*/ 560 w 578"/>
              <a:gd name="T21" fmla="*/ 101 h 662"/>
              <a:gd name="T22" fmla="*/ 577 w 578"/>
              <a:gd name="T23" fmla="*/ 142 h 662"/>
              <a:gd name="T24" fmla="*/ 459 w 578"/>
              <a:gd name="T25" fmla="*/ 535 h 662"/>
              <a:gd name="T26" fmla="*/ 301 w 578"/>
              <a:gd name="T27" fmla="*/ 652 h 662"/>
              <a:gd name="T28" fmla="*/ 292 w 578"/>
              <a:gd name="T29" fmla="*/ 661 h 662"/>
              <a:gd name="T30" fmla="*/ 284 w 578"/>
              <a:gd name="T31" fmla="*/ 627 h 662"/>
              <a:gd name="T32" fmla="*/ 284 w 578"/>
              <a:gd name="T33" fmla="*/ 627 h 662"/>
              <a:gd name="T34" fmla="*/ 292 w 578"/>
              <a:gd name="T35" fmla="*/ 34 h 662"/>
              <a:gd name="T36" fmla="*/ 292 w 578"/>
              <a:gd name="T37" fmla="*/ 34 h 662"/>
              <a:gd name="T38" fmla="*/ 276 w 578"/>
              <a:gd name="T39" fmla="*/ 42 h 662"/>
              <a:gd name="T40" fmla="*/ 58 w 578"/>
              <a:gd name="T41" fmla="*/ 117 h 662"/>
              <a:gd name="T42" fmla="*/ 41 w 578"/>
              <a:gd name="T43" fmla="*/ 126 h 662"/>
              <a:gd name="T44" fmla="*/ 41 w 578"/>
              <a:gd name="T45" fmla="*/ 134 h 662"/>
              <a:gd name="T46" fmla="*/ 150 w 578"/>
              <a:gd name="T47" fmla="*/ 510 h 662"/>
              <a:gd name="T48" fmla="*/ 292 w 578"/>
              <a:gd name="T49" fmla="*/ 619 h 662"/>
              <a:gd name="T50" fmla="*/ 426 w 578"/>
              <a:gd name="T51" fmla="*/ 510 h 662"/>
              <a:gd name="T52" fmla="*/ 543 w 578"/>
              <a:gd name="T53" fmla="*/ 134 h 662"/>
              <a:gd name="T54" fmla="*/ 535 w 578"/>
              <a:gd name="T55" fmla="*/ 126 h 662"/>
              <a:gd name="T56" fmla="*/ 526 w 578"/>
              <a:gd name="T57" fmla="*/ 117 h 662"/>
              <a:gd name="T58" fmla="*/ 301 w 578"/>
              <a:gd name="T59" fmla="*/ 42 h 662"/>
              <a:gd name="T60" fmla="*/ 292 w 578"/>
              <a:gd name="T61" fmla="*/ 34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8" h="662">
                <a:moveTo>
                  <a:pt x="292" y="661"/>
                </a:moveTo>
                <a:lnTo>
                  <a:pt x="292" y="661"/>
                </a:lnTo>
                <a:cubicBezTo>
                  <a:pt x="284" y="661"/>
                  <a:pt x="284" y="661"/>
                  <a:pt x="284" y="652"/>
                </a:cubicBezTo>
                <a:cubicBezTo>
                  <a:pt x="276" y="652"/>
                  <a:pt x="175" y="602"/>
                  <a:pt x="125" y="535"/>
                </a:cubicBezTo>
                <a:cubicBezTo>
                  <a:pt x="41" y="410"/>
                  <a:pt x="16" y="218"/>
                  <a:pt x="8" y="142"/>
                </a:cubicBezTo>
                <a:cubicBezTo>
                  <a:pt x="0" y="126"/>
                  <a:pt x="8" y="109"/>
                  <a:pt x="16" y="101"/>
                </a:cubicBezTo>
                <a:cubicBezTo>
                  <a:pt x="25" y="92"/>
                  <a:pt x="41" y="84"/>
                  <a:pt x="50" y="84"/>
                </a:cubicBezTo>
                <a:cubicBezTo>
                  <a:pt x="158" y="76"/>
                  <a:pt x="225" y="34"/>
                  <a:pt x="259" y="9"/>
                </a:cubicBezTo>
                <a:cubicBezTo>
                  <a:pt x="276" y="0"/>
                  <a:pt x="301" y="0"/>
                  <a:pt x="317" y="9"/>
                </a:cubicBezTo>
                <a:cubicBezTo>
                  <a:pt x="351" y="34"/>
                  <a:pt x="418" y="76"/>
                  <a:pt x="526" y="84"/>
                </a:cubicBezTo>
                <a:cubicBezTo>
                  <a:pt x="543" y="84"/>
                  <a:pt x="551" y="92"/>
                  <a:pt x="560" y="101"/>
                </a:cubicBezTo>
                <a:cubicBezTo>
                  <a:pt x="568" y="109"/>
                  <a:pt x="577" y="126"/>
                  <a:pt x="577" y="142"/>
                </a:cubicBezTo>
                <a:cubicBezTo>
                  <a:pt x="568" y="218"/>
                  <a:pt x="543" y="410"/>
                  <a:pt x="459" y="535"/>
                </a:cubicBezTo>
                <a:cubicBezTo>
                  <a:pt x="409" y="602"/>
                  <a:pt x="301" y="652"/>
                  <a:pt x="301" y="652"/>
                </a:cubicBezTo>
                <a:cubicBezTo>
                  <a:pt x="292" y="661"/>
                  <a:pt x="292" y="661"/>
                  <a:pt x="292" y="661"/>
                </a:cubicBezTo>
                <a:close/>
                <a:moveTo>
                  <a:pt x="284" y="627"/>
                </a:moveTo>
                <a:lnTo>
                  <a:pt x="284" y="627"/>
                </a:lnTo>
                <a:close/>
                <a:moveTo>
                  <a:pt x="292" y="34"/>
                </a:moveTo>
                <a:lnTo>
                  <a:pt x="292" y="34"/>
                </a:lnTo>
                <a:cubicBezTo>
                  <a:pt x="284" y="34"/>
                  <a:pt x="284" y="34"/>
                  <a:pt x="276" y="42"/>
                </a:cubicBezTo>
                <a:cubicBezTo>
                  <a:pt x="242" y="67"/>
                  <a:pt x="167" y="109"/>
                  <a:pt x="58" y="117"/>
                </a:cubicBezTo>
                <a:cubicBezTo>
                  <a:pt x="50" y="117"/>
                  <a:pt x="50" y="117"/>
                  <a:pt x="41" y="126"/>
                </a:cubicBezTo>
                <a:lnTo>
                  <a:pt x="41" y="134"/>
                </a:lnTo>
                <a:cubicBezTo>
                  <a:pt x="50" y="209"/>
                  <a:pt x="75" y="393"/>
                  <a:pt x="150" y="510"/>
                </a:cubicBezTo>
                <a:cubicBezTo>
                  <a:pt x="192" y="569"/>
                  <a:pt x="267" y="611"/>
                  <a:pt x="292" y="619"/>
                </a:cubicBezTo>
                <a:cubicBezTo>
                  <a:pt x="317" y="611"/>
                  <a:pt x="392" y="569"/>
                  <a:pt x="426" y="510"/>
                </a:cubicBezTo>
                <a:cubicBezTo>
                  <a:pt x="510" y="401"/>
                  <a:pt x="535" y="209"/>
                  <a:pt x="543" y="134"/>
                </a:cubicBezTo>
                <a:lnTo>
                  <a:pt x="535" y="126"/>
                </a:lnTo>
                <a:cubicBezTo>
                  <a:pt x="535" y="117"/>
                  <a:pt x="526" y="117"/>
                  <a:pt x="526" y="117"/>
                </a:cubicBezTo>
                <a:cubicBezTo>
                  <a:pt x="409" y="109"/>
                  <a:pt x="334" y="67"/>
                  <a:pt x="301" y="42"/>
                </a:cubicBezTo>
                <a:cubicBezTo>
                  <a:pt x="301" y="34"/>
                  <a:pt x="292" y="34"/>
                  <a:pt x="292" y="3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14">
            <a:extLst>
              <a:ext uri="{FF2B5EF4-FFF2-40B4-BE49-F238E27FC236}">
                <a16:creationId xmlns:a16="http://schemas.microsoft.com/office/drawing/2014/main" id="{A5DC3ECD-3621-9D48-A394-3266BE9F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8949" y="11245572"/>
            <a:ext cx="225255" cy="162184"/>
          </a:xfrm>
          <a:custGeom>
            <a:avLst/>
            <a:gdLst>
              <a:gd name="T0" fmla="*/ 185 w 219"/>
              <a:gd name="T1" fmla="*/ 158 h 159"/>
              <a:gd name="T2" fmla="*/ 185 w 219"/>
              <a:gd name="T3" fmla="*/ 158 h 159"/>
              <a:gd name="T4" fmla="*/ 26 w 219"/>
              <a:gd name="T5" fmla="*/ 158 h 159"/>
              <a:gd name="T6" fmla="*/ 0 w 219"/>
              <a:gd name="T7" fmla="*/ 133 h 159"/>
              <a:gd name="T8" fmla="*/ 0 w 219"/>
              <a:gd name="T9" fmla="*/ 33 h 159"/>
              <a:gd name="T10" fmla="*/ 26 w 219"/>
              <a:gd name="T11" fmla="*/ 0 h 159"/>
              <a:gd name="T12" fmla="*/ 185 w 219"/>
              <a:gd name="T13" fmla="*/ 0 h 159"/>
              <a:gd name="T14" fmla="*/ 218 w 219"/>
              <a:gd name="T15" fmla="*/ 33 h 159"/>
              <a:gd name="T16" fmla="*/ 218 w 219"/>
              <a:gd name="T17" fmla="*/ 133 h 159"/>
              <a:gd name="T18" fmla="*/ 185 w 219"/>
              <a:gd name="T19" fmla="*/ 158 h 159"/>
              <a:gd name="T20" fmla="*/ 34 w 219"/>
              <a:gd name="T21" fmla="*/ 125 h 159"/>
              <a:gd name="T22" fmla="*/ 34 w 219"/>
              <a:gd name="T23" fmla="*/ 125 h 159"/>
              <a:gd name="T24" fmla="*/ 176 w 219"/>
              <a:gd name="T25" fmla="*/ 125 h 159"/>
              <a:gd name="T26" fmla="*/ 176 w 219"/>
              <a:gd name="T27" fmla="*/ 33 h 159"/>
              <a:gd name="T28" fmla="*/ 34 w 219"/>
              <a:gd name="T29" fmla="*/ 33 h 159"/>
              <a:gd name="T30" fmla="*/ 34 w 219"/>
              <a:gd name="T31" fmla="*/ 12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9" h="159">
                <a:moveTo>
                  <a:pt x="185" y="158"/>
                </a:moveTo>
                <a:lnTo>
                  <a:pt x="185" y="158"/>
                </a:lnTo>
                <a:cubicBezTo>
                  <a:pt x="26" y="158"/>
                  <a:pt x="26" y="158"/>
                  <a:pt x="26" y="158"/>
                </a:cubicBezTo>
                <a:cubicBezTo>
                  <a:pt x="9" y="158"/>
                  <a:pt x="0" y="142"/>
                  <a:pt x="0" y="1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9" y="0"/>
                  <a:pt x="26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201" y="0"/>
                  <a:pt x="218" y="16"/>
                  <a:pt x="218" y="33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8" y="142"/>
                  <a:pt x="201" y="158"/>
                  <a:pt x="185" y="158"/>
                </a:cubicBezTo>
                <a:close/>
                <a:moveTo>
                  <a:pt x="34" y="125"/>
                </a:moveTo>
                <a:lnTo>
                  <a:pt x="34" y="125"/>
                </a:lnTo>
                <a:cubicBezTo>
                  <a:pt x="176" y="125"/>
                  <a:pt x="176" y="125"/>
                  <a:pt x="176" y="125"/>
                </a:cubicBezTo>
                <a:cubicBezTo>
                  <a:pt x="176" y="33"/>
                  <a:pt x="176" y="33"/>
                  <a:pt x="176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12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15">
            <a:extLst>
              <a:ext uri="{FF2B5EF4-FFF2-40B4-BE49-F238E27FC236}">
                <a16:creationId xmlns:a16="http://schemas.microsoft.com/office/drawing/2014/main" id="{90D544CE-B384-ED45-B586-9FD87F90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70" y="11128440"/>
            <a:ext cx="189214" cy="153173"/>
          </a:xfrm>
          <a:custGeom>
            <a:avLst/>
            <a:gdLst>
              <a:gd name="T0" fmla="*/ 159 w 185"/>
              <a:gd name="T1" fmla="*/ 150 h 151"/>
              <a:gd name="T2" fmla="*/ 159 w 185"/>
              <a:gd name="T3" fmla="*/ 150 h 151"/>
              <a:gd name="T4" fmla="*/ 142 w 185"/>
              <a:gd name="T5" fmla="*/ 133 h 151"/>
              <a:gd name="T6" fmla="*/ 142 w 185"/>
              <a:gd name="T7" fmla="*/ 92 h 151"/>
              <a:gd name="T8" fmla="*/ 92 w 185"/>
              <a:gd name="T9" fmla="*/ 33 h 151"/>
              <a:gd name="T10" fmla="*/ 34 w 185"/>
              <a:gd name="T11" fmla="*/ 92 h 151"/>
              <a:gd name="T12" fmla="*/ 34 w 185"/>
              <a:gd name="T13" fmla="*/ 133 h 151"/>
              <a:gd name="T14" fmla="*/ 17 w 185"/>
              <a:gd name="T15" fmla="*/ 150 h 151"/>
              <a:gd name="T16" fmla="*/ 17 w 185"/>
              <a:gd name="T17" fmla="*/ 150 h 151"/>
              <a:gd name="T18" fmla="*/ 0 w 185"/>
              <a:gd name="T19" fmla="*/ 133 h 151"/>
              <a:gd name="T20" fmla="*/ 0 w 185"/>
              <a:gd name="T21" fmla="*/ 92 h 151"/>
              <a:gd name="T22" fmla="*/ 92 w 185"/>
              <a:gd name="T23" fmla="*/ 0 h 151"/>
              <a:gd name="T24" fmla="*/ 176 w 185"/>
              <a:gd name="T25" fmla="*/ 92 h 151"/>
              <a:gd name="T26" fmla="*/ 184 w 185"/>
              <a:gd name="T27" fmla="*/ 133 h 151"/>
              <a:gd name="T28" fmla="*/ 159 w 185"/>
              <a:gd name="T2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51">
                <a:moveTo>
                  <a:pt x="159" y="150"/>
                </a:moveTo>
                <a:lnTo>
                  <a:pt x="159" y="150"/>
                </a:lnTo>
                <a:cubicBezTo>
                  <a:pt x="151" y="150"/>
                  <a:pt x="142" y="150"/>
                  <a:pt x="142" y="133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42" y="58"/>
                  <a:pt x="117" y="33"/>
                  <a:pt x="92" y="33"/>
                </a:cubicBezTo>
                <a:cubicBezTo>
                  <a:pt x="59" y="33"/>
                  <a:pt x="34" y="58"/>
                  <a:pt x="34" y="92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34" y="150"/>
                  <a:pt x="25" y="150"/>
                  <a:pt x="17" y="150"/>
                </a:cubicBezTo>
                <a:lnTo>
                  <a:pt x="17" y="150"/>
                </a:lnTo>
                <a:cubicBezTo>
                  <a:pt x="9" y="150"/>
                  <a:pt x="0" y="150"/>
                  <a:pt x="0" y="13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1"/>
                  <a:pt x="42" y="0"/>
                  <a:pt x="92" y="0"/>
                </a:cubicBezTo>
                <a:cubicBezTo>
                  <a:pt x="142" y="0"/>
                  <a:pt x="176" y="41"/>
                  <a:pt x="176" y="92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84" y="150"/>
                  <a:pt x="176" y="150"/>
                  <a:pt x="159" y="15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6" name="Group 38">
            <a:extLst>
              <a:ext uri="{FF2B5EF4-FFF2-40B4-BE49-F238E27FC236}">
                <a16:creationId xmlns:a16="http://schemas.microsoft.com/office/drawing/2014/main" id="{65E1C50D-8970-5744-A801-E008AF89CFF5}"/>
              </a:ext>
            </a:extLst>
          </p:cNvPr>
          <p:cNvGrpSpPr/>
          <p:nvPr/>
        </p:nvGrpSpPr>
        <p:grpSpPr>
          <a:xfrm>
            <a:off x="20550036" y="10777425"/>
            <a:ext cx="2621158" cy="980927"/>
            <a:chOff x="5999600" y="11104223"/>
            <a:chExt cx="2621158" cy="980927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F113A242-918C-3541-BB75-DBB83F6C4D8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3C4CB9AC-A92D-4342-A736-2B43B362FBD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D918FE3-6DF8-E64B-82A7-0DBDA1AF138D}"/>
              </a:ext>
            </a:extLst>
          </p:cNvPr>
          <p:cNvSpPr txBox="1"/>
          <p:nvPr/>
        </p:nvSpPr>
        <p:spPr>
          <a:xfrm>
            <a:off x="9381807" y="115730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171DF6-C33D-CA41-8120-4071DD1A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59351"/>
              </p:ext>
            </p:extLst>
          </p:nvPr>
        </p:nvGraphicFramePr>
        <p:xfrm>
          <a:off x="2048256" y="4092504"/>
          <a:ext cx="20360639" cy="866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03">
                  <a:extLst>
                    <a:ext uri="{9D8B030D-6E8A-4147-A177-3AD203B41FA5}">
                      <a16:colId xmlns:a16="http://schemas.microsoft.com/office/drawing/2014/main" val="1391772029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91350244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966263218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428343417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4219907049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31433125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071020068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771191262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380520154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759072710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615371741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3484315983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629502466"/>
                    </a:ext>
                  </a:extLst>
                </a:gridCol>
              </a:tblGrid>
              <a:tr h="962907">
                <a:tc gridSpan="12"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JAN       FEB      MAR     APR      MAY     JUN       JUL      AUG      SEP      OCT      NOV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0057821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9597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5856935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808561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622374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0440028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2896030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0801"/>
                  </a:ext>
                </a:extLst>
              </a:tr>
              <a:tr h="962907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250638"/>
                  </a:ext>
                </a:extLst>
              </a:tr>
            </a:tbl>
          </a:graphicData>
        </a:graphic>
      </p:graphicFrame>
      <p:sp>
        <p:nvSpPr>
          <p:cNvPr id="74" name="Freeform 66">
            <a:extLst>
              <a:ext uri="{FF2B5EF4-FFF2-40B4-BE49-F238E27FC236}">
                <a16:creationId xmlns:a16="http://schemas.microsoft.com/office/drawing/2014/main" id="{A8821A10-A96B-214E-8FC0-8803BDDE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661" y="5250991"/>
            <a:ext cx="10117747" cy="570093"/>
          </a:xfrm>
          <a:custGeom>
            <a:avLst/>
            <a:gdLst>
              <a:gd name="T0" fmla="*/ 9979 w 10273"/>
              <a:gd name="T1" fmla="*/ 595 h 596"/>
              <a:gd name="T2" fmla="*/ 9979 w 10273"/>
              <a:gd name="T3" fmla="*/ 595 h 596"/>
              <a:gd name="T4" fmla="*/ 292 w 10273"/>
              <a:gd name="T5" fmla="*/ 595 h 596"/>
              <a:gd name="T6" fmla="*/ 0 w 10273"/>
              <a:gd name="T7" fmla="*/ 292 h 596"/>
              <a:gd name="T8" fmla="*/ 0 w 10273"/>
              <a:gd name="T9" fmla="*/ 292 h 596"/>
              <a:gd name="T10" fmla="*/ 292 w 10273"/>
              <a:gd name="T11" fmla="*/ 0 h 596"/>
              <a:gd name="T12" fmla="*/ 9979 w 10273"/>
              <a:gd name="T13" fmla="*/ 0 h 596"/>
              <a:gd name="T14" fmla="*/ 10272 w 10273"/>
              <a:gd name="T15" fmla="*/ 292 h 596"/>
              <a:gd name="T16" fmla="*/ 10272 w 10273"/>
              <a:gd name="T17" fmla="*/ 292 h 596"/>
              <a:gd name="T18" fmla="*/ 9979 w 10273"/>
              <a:gd name="T19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73" h="596">
                <a:moveTo>
                  <a:pt x="9979" y="595"/>
                </a:moveTo>
                <a:lnTo>
                  <a:pt x="9979" y="595"/>
                </a:lnTo>
                <a:cubicBezTo>
                  <a:pt x="292" y="595"/>
                  <a:pt x="292" y="595"/>
                  <a:pt x="292" y="595"/>
                </a:cubicBezTo>
                <a:cubicBezTo>
                  <a:pt x="136" y="595"/>
                  <a:pt x="0" y="458"/>
                  <a:pt x="0" y="292"/>
                </a:cubicBezTo>
                <a:lnTo>
                  <a:pt x="0" y="292"/>
                </a:lnTo>
                <a:cubicBezTo>
                  <a:pt x="0" y="136"/>
                  <a:pt x="136" y="0"/>
                  <a:pt x="292" y="0"/>
                </a:cubicBezTo>
                <a:cubicBezTo>
                  <a:pt x="9979" y="0"/>
                  <a:pt x="9979" y="0"/>
                  <a:pt x="9979" y="0"/>
                </a:cubicBezTo>
                <a:cubicBezTo>
                  <a:pt x="10135" y="0"/>
                  <a:pt x="10272" y="136"/>
                  <a:pt x="10272" y="292"/>
                </a:cubicBezTo>
                <a:lnTo>
                  <a:pt x="10272" y="292"/>
                </a:lnTo>
                <a:cubicBezTo>
                  <a:pt x="10272" y="458"/>
                  <a:pt x="10135" y="595"/>
                  <a:pt x="9979" y="5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EB6D3079-48BD-C540-AEB2-6CAA6B0B5936}"/>
              </a:ext>
            </a:extLst>
          </p:cNvPr>
          <p:cNvSpPr txBox="1"/>
          <p:nvPr/>
        </p:nvSpPr>
        <p:spPr>
          <a:xfrm>
            <a:off x="10034893" y="523034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6" name="Freeform 67">
            <a:extLst>
              <a:ext uri="{FF2B5EF4-FFF2-40B4-BE49-F238E27FC236}">
                <a16:creationId xmlns:a16="http://schemas.microsoft.com/office/drawing/2014/main" id="{93AE8231-10C2-8B41-B83B-4536B4CF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425" y="6200138"/>
            <a:ext cx="10958469" cy="561645"/>
          </a:xfrm>
          <a:custGeom>
            <a:avLst/>
            <a:gdLst>
              <a:gd name="T0" fmla="*/ 9980 w 10273"/>
              <a:gd name="T1" fmla="*/ 585 h 586"/>
              <a:gd name="T2" fmla="*/ 9980 w 10273"/>
              <a:gd name="T3" fmla="*/ 585 h 586"/>
              <a:gd name="T4" fmla="*/ 303 w 10273"/>
              <a:gd name="T5" fmla="*/ 585 h 586"/>
              <a:gd name="T6" fmla="*/ 0 w 10273"/>
              <a:gd name="T7" fmla="*/ 292 h 586"/>
              <a:gd name="T8" fmla="*/ 0 w 10273"/>
              <a:gd name="T9" fmla="*/ 292 h 586"/>
              <a:gd name="T10" fmla="*/ 303 w 10273"/>
              <a:gd name="T11" fmla="*/ 0 h 586"/>
              <a:gd name="T12" fmla="*/ 9980 w 10273"/>
              <a:gd name="T13" fmla="*/ 0 h 586"/>
              <a:gd name="T14" fmla="*/ 10272 w 10273"/>
              <a:gd name="T15" fmla="*/ 292 h 586"/>
              <a:gd name="T16" fmla="*/ 10272 w 10273"/>
              <a:gd name="T17" fmla="*/ 292 h 586"/>
              <a:gd name="T18" fmla="*/ 9980 w 10273"/>
              <a:gd name="T19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73" h="586">
                <a:moveTo>
                  <a:pt x="9980" y="585"/>
                </a:moveTo>
                <a:lnTo>
                  <a:pt x="9980" y="585"/>
                </a:lnTo>
                <a:cubicBezTo>
                  <a:pt x="303" y="585"/>
                  <a:pt x="303" y="585"/>
                  <a:pt x="303" y="585"/>
                </a:cubicBezTo>
                <a:cubicBezTo>
                  <a:pt x="137" y="585"/>
                  <a:pt x="0" y="448"/>
                  <a:pt x="0" y="292"/>
                </a:cubicBezTo>
                <a:lnTo>
                  <a:pt x="0" y="292"/>
                </a:lnTo>
                <a:cubicBezTo>
                  <a:pt x="0" y="127"/>
                  <a:pt x="137" y="0"/>
                  <a:pt x="303" y="0"/>
                </a:cubicBezTo>
                <a:cubicBezTo>
                  <a:pt x="9980" y="0"/>
                  <a:pt x="9980" y="0"/>
                  <a:pt x="9980" y="0"/>
                </a:cubicBezTo>
                <a:cubicBezTo>
                  <a:pt x="10145" y="0"/>
                  <a:pt x="10272" y="127"/>
                  <a:pt x="10272" y="292"/>
                </a:cubicBezTo>
                <a:lnTo>
                  <a:pt x="10272" y="292"/>
                </a:lnTo>
                <a:cubicBezTo>
                  <a:pt x="10272" y="448"/>
                  <a:pt x="10145" y="585"/>
                  <a:pt x="9980" y="5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24EA863F-484E-4B4C-A1DB-DC80A9AECC6D}"/>
              </a:ext>
            </a:extLst>
          </p:cNvPr>
          <p:cNvSpPr txBox="1"/>
          <p:nvPr/>
        </p:nvSpPr>
        <p:spPr>
          <a:xfrm>
            <a:off x="15738321" y="618857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8" name="Freeform 68">
            <a:extLst>
              <a:ext uri="{FF2B5EF4-FFF2-40B4-BE49-F238E27FC236}">
                <a16:creationId xmlns:a16="http://schemas.microsoft.com/office/drawing/2014/main" id="{C4D56F04-3953-B341-BFA5-1072FB1E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35" y="7196351"/>
            <a:ext cx="4730462" cy="561647"/>
          </a:xfrm>
          <a:custGeom>
            <a:avLst/>
            <a:gdLst>
              <a:gd name="T0" fmla="*/ 4956 w 5250"/>
              <a:gd name="T1" fmla="*/ 584 h 585"/>
              <a:gd name="T2" fmla="*/ 4956 w 5250"/>
              <a:gd name="T3" fmla="*/ 584 h 585"/>
              <a:gd name="T4" fmla="*/ 302 w 5250"/>
              <a:gd name="T5" fmla="*/ 584 h 585"/>
              <a:gd name="T6" fmla="*/ 0 w 5250"/>
              <a:gd name="T7" fmla="*/ 293 h 585"/>
              <a:gd name="T8" fmla="*/ 0 w 5250"/>
              <a:gd name="T9" fmla="*/ 293 h 585"/>
              <a:gd name="T10" fmla="*/ 302 w 5250"/>
              <a:gd name="T11" fmla="*/ 0 h 585"/>
              <a:gd name="T12" fmla="*/ 4956 w 5250"/>
              <a:gd name="T13" fmla="*/ 0 h 585"/>
              <a:gd name="T14" fmla="*/ 5249 w 5250"/>
              <a:gd name="T15" fmla="*/ 293 h 585"/>
              <a:gd name="T16" fmla="*/ 5249 w 5250"/>
              <a:gd name="T17" fmla="*/ 293 h 585"/>
              <a:gd name="T18" fmla="*/ 4956 w 5250"/>
              <a:gd name="T19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0" h="585">
                <a:moveTo>
                  <a:pt x="4956" y="584"/>
                </a:moveTo>
                <a:lnTo>
                  <a:pt x="4956" y="584"/>
                </a:lnTo>
                <a:cubicBezTo>
                  <a:pt x="302" y="584"/>
                  <a:pt x="302" y="584"/>
                  <a:pt x="302" y="584"/>
                </a:cubicBezTo>
                <a:cubicBezTo>
                  <a:pt x="137" y="584"/>
                  <a:pt x="0" y="448"/>
                  <a:pt x="0" y="293"/>
                </a:cubicBezTo>
                <a:lnTo>
                  <a:pt x="0" y="293"/>
                </a:lnTo>
                <a:cubicBezTo>
                  <a:pt x="0" y="127"/>
                  <a:pt x="137" y="0"/>
                  <a:pt x="302" y="0"/>
                </a:cubicBezTo>
                <a:cubicBezTo>
                  <a:pt x="4956" y="0"/>
                  <a:pt x="4956" y="0"/>
                  <a:pt x="4956" y="0"/>
                </a:cubicBezTo>
                <a:cubicBezTo>
                  <a:pt x="5122" y="0"/>
                  <a:pt x="5249" y="127"/>
                  <a:pt x="5249" y="293"/>
                </a:cubicBezTo>
                <a:lnTo>
                  <a:pt x="5249" y="293"/>
                </a:lnTo>
                <a:cubicBezTo>
                  <a:pt x="5249" y="448"/>
                  <a:pt x="5122" y="584"/>
                  <a:pt x="4956" y="5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84916BF5-6FE4-B448-88A3-A334F982B35D}"/>
              </a:ext>
            </a:extLst>
          </p:cNvPr>
          <p:cNvSpPr txBox="1"/>
          <p:nvPr/>
        </p:nvSpPr>
        <p:spPr>
          <a:xfrm>
            <a:off x="4780728" y="718478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564E013E-5580-1647-A554-F7BCD93C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337" y="8148614"/>
            <a:ext cx="11014360" cy="543848"/>
          </a:xfrm>
          <a:custGeom>
            <a:avLst/>
            <a:gdLst>
              <a:gd name="T0" fmla="*/ 11657 w 11951"/>
              <a:gd name="T1" fmla="*/ 595 h 596"/>
              <a:gd name="T2" fmla="*/ 11657 w 11951"/>
              <a:gd name="T3" fmla="*/ 595 h 596"/>
              <a:gd name="T4" fmla="*/ 293 w 11951"/>
              <a:gd name="T5" fmla="*/ 595 h 596"/>
              <a:gd name="T6" fmla="*/ 0 w 11951"/>
              <a:gd name="T7" fmla="*/ 303 h 596"/>
              <a:gd name="T8" fmla="*/ 0 w 11951"/>
              <a:gd name="T9" fmla="*/ 303 h 596"/>
              <a:gd name="T10" fmla="*/ 293 w 11951"/>
              <a:gd name="T11" fmla="*/ 0 h 596"/>
              <a:gd name="T12" fmla="*/ 11657 w 11951"/>
              <a:gd name="T13" fmla="*/ 0 h 596"/>
              <a:gd name="T14" fmla="*/ 11950 w 11951"/>
              <a:gd name="T15" fmla="*/ 303 h 596"/>
              <a:gd name="T16" fmla="*/ 11950 w 11951"/>
              <a:gd name="T17" fmla="*/ 303 h 596"/>
              <a:gd name="T18" fmla="*/ 11657 w 11951"/>
              <a:gd name="T19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1" h="596">
                <a:moveTo>
                  <a:pt x="11657" y="595"/>
                </a:moveTo>
                <a:lnTo>
                  <a:pt x="11657" y="595"/>
                </a:lnTo>
                <a:cubicBezTo>
                  <a:pt x="293" y="595"/>
                  <a:pt x="293" y="595"/>
                  <a:pt x="293" y="595"/>
                </a:cubicBezTo>
                <a:cubicBezTo>
                  <a:pt x="137" y="595"/>
                  <a:pt x="0" y="459"/>
                  <a:pt x="0" y="303"/>
                </a:cubicBezTo>
                <a:lnTo>
                  <a:pt x="0" y="303"/>
                </a:lnTo>
                <a:cubicBezTo>
                  <a:pt x="0" y="137"/>
                  <a:pt x="137" y="0"/>
                  <a:pt x="293" y="0"/>
                </a:cubicBezTo>
                <a:cubicBezTo>
                  <a:pt x="11657" y="0"/>
                  <a:pt x="11657" y="0"/>
                  <a:pt x="11657" y="0"/>
                </a:cubicBezTo>
                <a:cubicBezTo>
                  <a:pt x="11823" y="0"/>
                  <a:pt x="11950" y="137"/>
                  <a:pt x="11950" y="303"/>
                </a:cubicBezTo>
                <a:lnTo>
                  <a:pt x="11950" y="303"/>
                </a:lnTo>
                <a:cubicBezTo>
                  <a:pt x="11950" y="459"/>
                  <a:pt x="11823" y="595"/>
                  <a:pt x="11657" y="5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E989EB0C-08BC-CF4B-A950-54C6250FD6E4}"/>
              </a:ext>
            </a:extLst>
          </p:cNvPr>
          <p:cNvSpPr txBox="1"/>
          <p:nvPr/>
        </p:nvSpPr>
        <p:spPr>
          <a:xfrm>
            <a:off x="11042093" y="810768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2" name="Freeform 71">
            <a:extLst>
              <a:ext uri="{FF2B5EF4-FFF2-40B4-BE49-F238E27FC236}">
                <a16:creationId xmlns:a16="http://schemas.microsoft.com/office/drawing/2014/main" id="{D5D128E2-2C5D-784C-AB13-7D148504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001" y="9106964"/>
            <a:ext cx="6346807" cy="561647"/>
          </a:xfrm>
          <a:custGeom>
            <a:avLst/>
            <a:gdLst>
              <a:gd name="T0" fmla="*/ 6556 w 6850"/>
              <a:gd name="T1" fmla="*/ 585 h 586"/>
              <a:gd name="T2" fmla="*/ 6556 w 6850"/>
              <a:gd name="T3" fmla="*/ 585 h 586"/>
              <a:gd name="T4" fmla="*/ 293 w 6850"/>
              <a:gd name="T5" fmla="*/ 585 h 586"/>
              <a:gd name="T6" fmla="*/ 0 w 6850"/>
              <a:gd name="T7" fmla="*/ 293 h 586"/>
              <a:gd name="T8" fmla="*/ 0 w 6850"/>
              <a:gd name="T9" fmla="*/ 293 h 586"/>
              <a:gd name="T10" fmla="*/ 293 w 6850"/>
              <a:gd name="T11" fmla="*/ 0 h 586"/>
              <a:gd name="T12" fmla="*/ 6556 w 6850"/>
              <a:gd name="T13" fmla="*/ 0 h 586"/>
              <a:gd name="T14" fmla="*/ 6849 w 6850"/>
              <a:gd name="T15" fmla="*/ 293 h 586"/>
              <a:gd name="T16" fmla="*/ 6849 w 6850"/>
              <a:gd name="T17" fmla="*/ 293 h 586"/>
              <a:gd name="T18" fmla="*/ 6556 w 6850"/>
              <a:gd name="T19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50" h="586">
                <a:moveTo>
                  <a:pt x="6556" y="585"/>
                </a:moveTo>
                <a:lnTo>
                  <a:pt x="6556" y="585"/>
                </a:lnTo>
                <a:cubicBezTo>
                  <a:pt x="293" y="585"/>
                  <a:pt x="293" y="585"/>
                  <a:pt x="293" y="585"/>
                </a:cubicBezTo>
                <a:cubicBezTo>
                  <a:pt x="127" y="585"/>
                  <a:pt x="0" y="458"/>
                  <a:pt x="0" y="293"/>
                </a:cubicBezTo>
                <a:lnTo>
                  <a:pt x="0" y="293"/>
                </a:lnTo>
                <a:cubicBezTo>
                  <a:pt x="0" y="137"/>
                  <a:pt x="127" y="0"/>
                  <a:pt x="293" y="0"/>
                </a:cubicBezTo>
                <a:cubicBezTo>
                  <a:pt x="6556" y="0"/>
                  <a:pt x="6556" y="0"/>
                  <a:pt x="6556" y="0"/>
                </a:cubicBezTo>
                <a:cubicBezTo>
                  <a:pt x="6712" y="0"/>
                  <a:pt x="6849" y="137"/>
                  <a:pt x="6849" y="293"/>
                </a:cubicBezTo>
                <a:lnTo>
                  <a:pt x="6849" y="293"/>
                </a:lnTo>
                <a:cubicBezTo>
                  <a:pt x="6849" y="458"/>
                  <a:pt x="6712" y="585"/>
                  <a:pt x="6556" y="5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20E7D568-7654-C641-950A-346F274EA7BC}"/>
              </a:ext>
            </a:extLst>
          </p:cNvPr>
          <p:cNvSpPr txBox="1"/>
          <p:nvPr/>
        </p:nvSpPr>
        <p:spPr>
          <a:xfrm>
            <a:off x="15201070" y="907151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4" name="Freeform 69">
            <a:extLst>
              <a:ext uri="{FF2B5EF4-FFF2-40B4-BE49-F238E27FC236}">
                <a16:creationId xmlns:a16="http://schemas.microsoft.com/office/drawing/2014/main" id="{30EBCFA5-940C-5D4F-9B4B-49FB73DE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338" y="10038366"/>
            <a:ext cx="4704088" cy="561647"/>
          </a:xfrm>
          <a:custGeom>
            <a:avLst/>
            <a:gdLst>
              <a:gd name="T0" fmla="*/ 4810 w 5113"/>
              <a:gd name="T1" fmla="*/ 585 h 586"/>
              <a:gd name="T2" fmla="*/ 4810 w 5113"/>
              <a:gd name="T3" fmla="*/ 585 h 586"/>
              <a:gd name="T4" fmla="*/ 293 w 5113"/>
              <a:gd name="T5" fmla="*/ 585 h 586"/>
              <a:gd name="T6" fmla="*/ 0 w 5113"/>
              <a:gd name="T7" fmla="*/ 292 h 586"/>
              <a:gd name="T8" fmla="*/ 0 w 5113"/>
              <a:gd name="T9" fmla="*/ 292 h 586"/>
              <a:gd name="T10" fmla="*/ 293 w 5113"/>
              <a:gd name="T11" fmla="*/ 0 h 586"/>
              <a:gd name="T12" fmla="*/ 4810 w 5113"/>
              <a:gd name="T13" fmla="*/ 0 h 586"/>
              <a:gd name="T14" fmla="*/ 5112 w 5113"/>
              <a:gd name="T15" fmla="*/ 292 h 586"/>
              <a:gd name="T16" fmla="*/ 5112 w 5113"/>
              <a:gd name="T17" fmla="*/ 292 h 586"/>
              <a:gd name="T18" fmla="*/ 4810 w 5113"/>
              <a:gd name="T19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13" h="586">
                <a:moveTo>
                  <a:pt x="4810" y="585"/>
                </a:moveTo>
                <a:lnTo>
                  <a:pt x="4810" y="585"/>
                </a:lnTo>
                <a:cubicBezTo>
                  <a:pt x="293" y="585"/>
                  <a:pt x="293" y="585"/>
                  <a:pt x="293" y="585"/>
                </a:cubicBezTo>
                <a:cubicBezTo>
                  <a:pt x="137" y="585"/>
                  <a:pt x="0" y="448"/>
                  <a:pt x="0" y="292"/>
                </a:cubicBezTo>
                <a:lnTo>
                  <a:pt x="0" y="292"/>
                </a:lnTo>
                <a:cubicBezTo>
                  <a:pt x="0" y="127"/>
                  <a:pt x="137" y="0"/>
                  <a:pt x="293" y="0"/>
                </a:cubicBezTo>
                <a:cubicBezTo>
                  <a:pt x="4810" y="0"/>
                  <a:pt x="4810" y="0"/>
                  <a:pt x="4810" y="0"/>
                </a:cubicBezTo>
                <a:cubicBezTo>
                  <a:pt x="4976" y="0"/>
                  <a:pt x="5112" y="127"/>
                  <a:pt x="5112" y="292"/>
                </a:cubicBezTo>
                <a:lnTo>
                  <a:pt x="5112" y="292"/>
                </a:lnTo>
                <a:cubicBezTo>
                  <a:pt x="5112" y="448"/>
                  <a:pt x="4976" y="585"/>
                  <a:pt x="4810" y="5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8C3B38F3-33A3-404A-AF1F-5314C5E6F90B}"/>
              </a:ext>
            </a:extLst>
          </p:cNvPr>
          <p:cNvSpPr txBox="1"/>
          <p:nvPr/>
        </p:nvSpPr>
        <p:spPr>
          <a:xfrm>
            <a:off x="7983857" y="10026801"/>
            <a:ext cx="229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6" name="Freeform 70">
            <a:extLst>
              <a:ext uri="{FF2B5EF4-FFF2-40B4-BE49-F238E27FC236}">
                <a16:creationId xmlns:a16="http://schemas.microsoft.com/office/drawing/2014/main" id="{80E442DC-93B3-0D4A-B489-38ECE054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922" y="11027943"/>
            <a:ext cx="15679709" cy="561645"/>
          </a:xfrm>
          <a:custGeom>
            <a:avLst/>
            <a:gdLst>
              <a:gd name="T0" fmla="*/ 15101 w 15395"/>
              <a:gd name="T1" fmla="*/ 585 h 586"/>
              <a:gd name="T2" fmla="*/ 15101 w 15395"/>
              <a:gd name="T3" fmla="*/ 585 h 586"/>
              <a:gd name="T4" fmla="*/ 293 w 15395"/>
              <a:gd name="T5" fmla="*/ 585 h 586"/>
              <a:gd name="T6" fmla="*/ 0 w 15395"/>
              <a:gd name="T7" fmla="*/ 292 h 586"/>
              <a:gd name="T8" fmla="*/ 0 w 15395"/>
              <a:gd name="T9" fmla="*/ 292 h 586"/>
              <a:gd name="T10" fmla="*/ 293 w 15395"/>
              <a:gd name="T11" fmla="*/ 0 h 586"/>
              <a:gd name="T12" fmla="*/ 15101 w 15395"/>
              <a:gd name="T13" fmla="*/ 0 h 586"/>
              <a:gd name="T14" fmla="*/ 15394 w 15395"/>
              <a:gd name="T15" fmla="*/ 292 h 586"/>
              <a:gd name="T16" fmla="*/ 15394 w 15395"/>
              <a:gd name="T17" fmla="*/ 292 h 586"/>
              <a:gd name="T18" fmla="*/ 15101 w 15395"/>
              <a:gd name="T19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95" h="586">
                <a:moveTo>
                  <a:pt x="15101" y="585"/>
                </a:moveTo>
                <a:lnTo>
                  <a:pt x="15101" y="585"/>
                </a:lnTo>
                <a:cubicBezTo>
                  <a:pt x="293" y="585"/>
                  <a:pt x="293" y="585"/>
                  <a:pt x="293" y="585"/>
                </a:cubicBezTo>
                <a:cubicBezTo>
                  <a:pt x="137" y="585"/>
                  <a:pt x="0" y="448"/>
                  <a:pt x="0" y="292"/>
                </a:cubicBezTo>
                <a:lnTo>
                  <a:pt x="0" y="292"/>
                </a:lnTo>
                <a:cubicBezTo>
                  <a:pt x="0" y="126"/>
                  <a:pt x="137" y="0"/>
                  <a:pt x="293" y="0"/>
                </a:cubicBezTo>
                <a:cubicBezTo>
                  <a:pt x="15101" y="0"/>
                  <a:pt x="15101" y="0"/>
                  <a:pt x="15101" y="0"/>
                </a:cubicBezTo>
                <a:cubicBezTo>
                  <a:pt x="15257" y="0"/>
                  <a:pt x="15394" y="126"/>
                  <a:pt x="15394" y="292"/>
                </a:cubicBezTo>
                <a:lnTo>
                  <a:pt x="15394" y="292"/>
                </a:lnTo>
                <a:cubicBezTo>
                  <a:pt x="15394" y="448"/>
                  <a:pt x="15257" y="585"/>
                  <a:pt x="15101" y="5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7160E66E-A96D-094C-B6EF-0885B990DA71}"/>
              </a:ext>
            </a:extLst>
          </p:cNvPr>
          <p:cNvSpPr txBox="1"/>
          <p:nvPr/>
        </p:nvSpPr>
        <p:spPr>
          <a:xfrm>
            <a:off x="11363658" y="11016378"/>
            <a:ext cx="253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965FE86-3917-D744-8A46-66C1265B4A90}"/>
              </a:ext>
            </a:extLst>
          </p:cNvPr>
          <p:cNvSpPr txBox="1"/>
          <p:nvPr/>
        </p:nvSpPr>
        <p:spPr>
          <a:xfrm>
            <a:off x="9381807" y="115730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A1EA259-13AB-684E-935C-587359939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14041"/>
              </p:ext>
            </p:extLst>
          </p:nvPr>
        </p:nvGraphicFramePr>
        <p:xfrm>
          <a:off x="2048256" y="3200400"/>
          <a:ext cx="20360639" cy="10300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03">
                  <a:extLst>
                    <a:ext uri="{9D8B030D-6E8A-4147-A177-3AD203B41FA5}">
                      <a16:colId xmlns:a16="http://schemas.microsoft.com/office/drawing/2014/main" val="1391772029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91350244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966263218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428343417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4219907049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314331255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071020068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771191262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380520154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1759072710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615371741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3484315983"/>
                    </a:ext>
                  </a:extLst>
                </a:gridCol>
                <a:gridCol w="1566203">
                  <a:extLst>
                    <a:ext uri="{9D8B030D-6E8A-4147-A177-3AD203B41FA5}">
                      <a16:colId xmlns:a16="http://schemas.microsoft.com/office/drawing/2014/main" val="2629502466"/>
                    </a:ext>
                  </a:extLst>
                </a:gridCol>
              </a:tblGrid>
              <a:tr h="1256614">
                <a:tc gridSpan="12"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JAN       FEB      MAR     APR      MAY     JUN       JUL      AUG      SEP      OCT      NOV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0057821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9597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5856935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808561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622374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0440028"/>
                  </a:ext>
                </a:extLst>
              </a:tr>
              <a:tr h="1256614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96030"/>
                  </a:ext>
                </a:extLst>
              </a:tr>
              <a:tr h="752073"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970801"/>
                  </a:ext>
                </a:extLst>
              </a:tr>
              <a:tr h="752073"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250638"/>
                  </a:ext>
                </a:extLst>
              </a:tr>
            </a:tbl>
          </a:graphicData>
        </a:graphic>
      </p:graphicFrame>
      <p:sp>
        <p:nvSpPr>
          <p:cNvPr id="35" name="Freeform 64">
            <a:extLst>
              <a:ext uri="{FF2B5EF4-FFF2-40B4-BE49-F238E27FC236}">
                <a16:creationId xmlns:a16="http://schemas.microsoft.com/office/drawing/2014/main" id="{F8A832C5-E7C9-8843-8CDC-666E4170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57" y="5445153"/>
            <a:ext cx="10956544" cy="1510301"/>
          </a:xfrm>
          <a:custGeom>
            <a:avLst/>
            <a:gdLst>
              <a:gd name="T0" fmla="*/ 9979 w 10273"/>
              <a:gd name="T1" fmla="*/ 1522 h 1523"/>
              <a:gd name="T2" fmla="*/ 9979 w 10273"/>
              <a:gd name="T3" fmla="*/ 1522 h 1523"/>
              <a:gd name="T4" fmla="*/ 293 w 10273"/>
              <a:gd name="T5" fmla="*/ 1522 h 1523"/>
              <a:gd name="T6" fmla="*/ 0 w 10273"/>
              <a:gd name="T7" fmla="*/ 1230 h 1523"/>
              <a:gd name="T8" fmla="*/ 0 w 10273"/>
              <a:gd name="T9" fmla="*/ 293 h 1523"/>
              <a:gd name="T10" fmla="*/ 293 w 10273"/>
              <a:gd name="T11" fmla="*/ 0 h 1523"/>
              <a:gd name="T12" fmla="*/ 9979 w 10273"/>
              <a:gd name="T13" fmla="*/ 0 h 1523"/>
              <a:gd name="T14" fmla="*/ 10272 w 10273"/>
              <a:gd name="T15" fmla="*/ 293 h 1523"/>
              <a:gd name="T16" fmla="*/ 10272 w 10273"/>
              <a:gd name="T17" fmla="*/ 1230 h 1523"/>
              <a:gd name="T18" fmla="*/ 9979 w 10273"/>
              <a:gd name="T19" fmla="*/ 1522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73" h="1523">
                <a:moveTo>
                  <a:pt x="9979" y="1522"/>
                </a:moveTo>
                <a:lnTo>
                  <a:pt x="9979" y="1522"/>
                </a:lnTo>
                <a:cubicBezTo>
                  <a:pt x="293" y="1522"/>
                  <a:pt x="293" y="1522"/>
                  <a:pt x="293" y="1522"/>
                </a:cubicBezTo>
                <a:cubicBezTo>
                  <a:pt x="137" y="1522"/>
                  <a:pt x="0" y="1396"/>
                  <a:pt x="0" y="1230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128"/>
                  <a:pt x="137" y="0"/>
                  <a:pt x="293" y="0"/>
                </a:cubicBezTo>
                <a:cubicBezTo>
                  <a:pt x="9979" y="0"/>
                  <a:pt x="9979" y="0"/>
                  <a:pt x="9979" y="0"/>
                </a:cubicBezTo>
                <a:cubicBezTo>
                  <a:pt x="10145" y="0"/>
                  <a:pt x="10272" y="128"/>
                  <a:pt x="10272" y="293"/>
                </a:cubicBezTo>
                <a:cubicBezTo>
                  <a:pt x="10272" y="1230"/>
                  <a:pt x="10272" y="1230"/>
                  <a:pt x="10272" y="1230"/>
                </a:cubicBezTo>
                <a:cubicBezTo>
                  <a:pt x="10272" y="1396"/>
                  <a:pt x="10145" y="1522"/>
                  <a:pt x="9979" y="15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05">
            <a:extLst>
              <a:ext uri="{FF2B5EF4-FFF2-40B4-BE49-F238E27FC236}">
                <a16:creationId xmlns:a16="http://schemas.microsoft.com/office/drawing/2014/main" id="{F61CC862-105A-8743-8875-49B4AF19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45" y="5680105"/>
            <a:ext cx="752400" cy="967468"/>
          </a:xfrm>
          <a:custGeom>
            <a:avLst/>
            <a:gdLst>
              <a:gd name="T0" fmla="*/ 673 w 713"/>
              <a:gd name="T1" fmla="*/ 975 h 976"/>
              <a:gd name="T2" fmla="*/ 673 w 713"/>
              <a:gd name="T3" fmla="*/ 975 h 976"/>
              <a:gd name="T4" fmla="*/ 39 w 713"/>
              <a:gd name="T5" fmla="*/ 975 h 976"/>
              <a:gd name="T6" fmla="*/ 0 w 713"/>
              <a:gd name="T7" fmla="*/ 946 h 976"/>
              <a:gd name="T8" fmla="*/ 0 w 713"/>
              <a:gd name="T9" fmla="*/ 29 h 976"/>
              <a:gd name="T10" fmla="*/ 39 w 713"/>
              <a:gd name="T11" fmla="*/ 0 h 976"/>
              <a:gd name="T12" fmla="*/ 673 w 713"/>
              <a:gd name="T13" fmla="*/ 0 h 976"/>
              <a:gd name="T14" fmla="*/ 712 w 713"/>
              <a:gd name="T15" fmla="*/ 29 h 976"/>
              <a:gd name="T16" fmla="*/ 712 w 713"/>
              <a:gd name="T17" fmla="*/ 946 h 976"/>
              <a:gd name="T18" fmla="*/ 673 w 713"/>
              <a:gd name="T19" fmla="*/ 975 h 976"/>
              <a:gd name="T20" fmla="*/ 39 w 713"/>
              <a:gd name="T21" fmla="*/ 936 h 976"/>
              <a:gd name="T22" fmla="*/ 39 w 713"/>
              <a:gd name="T23" fmla="*/ 936 h 976"/>
              <a:gd name="T24" fmla="*/ 673 w 713"/>
              <a:gd name="T25" fmla="*/ 936 h 976"/>
              <a:gd name="T26" fmla="*/ 673 w 713"/>
              <a:gd name="T27" fmla="*/ 39 h 976"/>
              <a:gd name="T28" fmla="*/ 39 w 713"/>
              <a:gd name="T29" fmla="*/ 39 h 976"/>
              <a:gd name="T30" fmla="*/ 39 w 713"/>
              <a:gd name="T31" fmla="*/ 93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3" h="976">
                <a:moveTo>
                  <a:pt x="673" y="975"/>
                </a:moveTo>
                <a:lnTo>
                  <a:pt x="673" y="975"/>
                </a:lnTo>
                <a:cubicBezTo>
                  <a:pt x="39" y="975"/>
                  <a:pt x="39" y="975"/>
                  <a:pt x="39" y="975"/>
                </a:cubicBezTo>
                <a:cubicBezTo>
                  <a:pt x="19" y="975"/>
                  <a:pt x="0" y="956"/>
                  <a:pt x="0" y="9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9" y="0"/>
                  <a:pt x="39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692" y="0"/>
                  <a:pt x="712" y="20"/>
                  <a:pt x="712" y="29"/>
                </a:cubicBezTo>
                <a:cubicBezTo>
                  <a:pt x="712" y="946"/>
                  <a:pt x="712" y="946"/>
                  <a:pt x="712" y="946"/>
                </a:cubicBezTo>
                <a:cubicBezTo>
                  <a:pt x="712" y="956"/>
                  <a:pt x="692" y="975"/>
                  <a:pt x="673" y="975"/>
                </a:cubicBezTo>
                <a:close/>
                <a:moveTo>
                  <a:pt x="39" y="936"/>
                </a:moveTo>
                <a:lnTo>
                  <a:pt x="39" y="936"/>
                </a:lnTo>
                <a:cubicBezTo>
                  <a:pt x="673" y="936"/>
                  <a:pt x="673" y="936"/>
                  <a:pt x="673" y="936"/>
                </a:cubicBezTo>
                <a:cubicBezTo>
                  <a:pt x="673" y="39"/>
                  <a:pt x="673" y="39"/>
                  <a:pt x="673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9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06">
            <a:extLst>
              <a:ext uri="{FF2B5EF4-FFF2-40B4-BE49-F238E27FC236}">
                <a16:creationId xmlns:a16="http://schemas.microsoft.com/office/drawing/2014/main" id="{11CB798F-398E-C24A-8553-7A0AEBE2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12" y="6485598"/>
            <a:ext cx="45719" cy="39400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19 w 40"/>
              <a:gd name="T5" fmla="*/ 39 h 40"/>
              <a:gd name="T6" fmla="*/ 0 w 40"/>
              <a:gd name="T7" fmla="*/ 19 h 40"/>
              <a:gd name="T8" fmla="*/ 19 w 40"/>
              <a:gd name="T9" fmla="*/ 0 h 40"/>
              <a:gd name="T10" fmla="*/ 19 w 40"/>
              <a:gd name="T11" fmla="*/ 0 h 40"/>
              <a:gd name="T12" fmla="*/ 39 w 40"/>
              <a:gd name="T13" fmla="*/ 19 h 40"/>
              <a:gd name="T14" fmla="*/ 19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lnTo>
                  <a:pt x="19" y="39"/>
                </a:lnTo>
                <a:cubicBezTo>
                  <a:pt x="0" y="39"/>
                  <a:pt x="0" y="29"/>
                  <a:pt x="0" y="19"/>
                </a:cubicBezTo>
                <a:cubicBezTo>
                  <a:pt x="0" y="9"/>
                  <a:pt x="0" y="0"/>
                  <a:pt x="19" y="0"/>
                </a:cubicBezTo>
                <a:lnTo>
                  <a:pt x="19" y="0"/>
                </a:lnTo>
                <a:cubicBezTo>
                  <a:pt x="29" y="0"/>
                  <a:pt x="39" y="9"/>
                  <a:pt x="39" y="19"/>
                </a:cubicBezTo>
                <a:cubicBezTo>
                  <a:pt x="39" y="29"/>
                  <a:pt x="2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07">
            <a:extLst>
              <a:ext uri="{FF2B5EF4-FFF2-40B4-BE49-F238E27FC236}">
                <a16:creationId xmlns:a16="http://schemas.microsoft.com/office/drawing/2014/main" id="{FAA3E45F-464B-2147-885F-2EC7C309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765" y="6485598"/>
            <a:ext cx="45719" cy="39400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19 w 40"/>
              <a:gd name="T5" fmla="*/ 39 h 40"/>
              <a:gd name="T6" fmla="*/ 0 w 40"/>
              <a:gd name="T7" fmla="*/ 19 h 40"/>
              <a:gd name="T8" fmla="*/ 19 w 40"/>
              <a:gd name="T9" fmla="*/ 0 h 40"/>
              <a:gd name="T10" fmla="*/ 19 w 40"/>
              <a:gd name="T11" fmla="*/ 0 h 40"/>
              <a:gd name="T12" fmla="*/ 39 w 40"/>
              <a:gd name="T13" fmla="*/ 19 h 40"/>
              <a:gd name="T14" fmla="*/ 19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29" y="0"/>
                  <a:pt x="39" y="9"/>
                  <a:pt x="39" y="19"/>
                </a:cubicBezTo>
                <a:cubicBezTo>
                  <a:pt x="39" y="29"/>
                  <a:pt x="2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08">
            <a:extLst>
              <a:ext uri="{FF2B5EF4-FFF2-40B4-BE49-F238E27FC236}">
                <a16:creationId xmlns:a16="http://schemas.microsoft.com/office/drawing/2014/main" id="{7E19858C-7AAF-5E45-B2A7-BDA39BFB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921" y="6485598"/>
            <a:ext cx="45719" cy="39400"/>
          </a:xfrm>
          <a:custGeom>
            <a:avLst/>
            <a:gdLst>
              <a:gd name="T0" fmla="*/ 20 w 40"/>
              <a:gd name="T1" fmla="*/ 39 h 40"/>
              <a:gd name="T2" fmla="*/ 20 w 40"/>
              <a:gd name="T3" fmla="*/ 39 h 40"/>
              <a:gd name="T4" fmla="*/ 20 w 40"/>
              <a:gd name="T5" fmla="*/ 39 h 40"/>
              <a:gd name="T6" fmla="*/ 0 w 40"/>
              <a:gd name="T7" fmla="*/ 19 h 40"/>
              <a:gd name="T8" fmla="*/ 20 w 40"/>
              <a:gd name="T9" fmla="*/ 0 h 40"/>
              <a:gd name="T10" fmla="*/ 20 w 40"/>
              <a:gd name="T11" fmla="*/ 0 h 40"/>
              <a:gd name="T12" fmla="*/ 39 w 40"/>
              <a:gd name="T13" fmla="*/ 19 h 40"/>
              <a:gd name="T14" fmla="*/ 20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2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39" y="9"/>
                  <a:pt x="39" y="19"/>
                </a:cubicBezTo>
                <a:cubicBezTo>
                  <a:pt x="39" y="29"/>
                  <a:pt x="30" y="39"/>
                  <a:pt x="2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09">
            <a:extLst>
              <a:ext uri="{FF2B5EF4-FFF2-40B4-BE49-F238E27FC236}">
                <a16:creationId xmlns:a16="http://schemas.microsoft.com/office/drawing/2014/main" id="{35DF3A16-E4A7-2248-81CE-69380674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07" y="5798304"/>
            <a:ext cx="236868" cy="61288"/>
          </a:xfrm>
          <a:custGeom>
            <a:avLst/>
            <a:gdLst>
              <a:gd name="T0" fmla="*/ 69 w 226"/>
              <a:gd name="T1" fmla="*/ 49 h 60"/>
              <a:gd name="T2" fmla="*/ 69 w 226"/>
              <a:gd name="T3" fmla="*/ 49 h 60"/>
              <a:gd name="T4" fmla="*/ 59 w 226"/>
              <a:gd name="T5" fmla="*/ 49 h 60"/>
              <a:gd name="T6" fmla="*/ 39 w 226"/>
              <a:gd name="T7" fmla="*/ 29 h 60"/>
              <a:gd name="T8" fmla="*/ 20 w 226"/>
              <a:gd name="T9" fmla="*/ 49 h 60"/>
              <a:gd name="T10" fmla="*/ 0 w 226"/>
              <a:gd name="T11" fmla="*/ 49 h 60"/>
              <a:gd name="T12" fmla="*/ 0 w 226"/>
              <a:gd name="T13" fmla="*/ 29 h 60"/>
              <a:gd name="T14" fmla="*/ 29 w 226"/>
              <a:gd name="T15" fmla="*/ 0 h 60"/>
              <a:gd name="T16" fmla="*/ 49 w 226"/>
              <a:gd name="T17" fmla="*/ 0 h 60"/>
              <a:gd name="T18" fmla="*/ 69 w 226"/>
              <a:gd name="T19" fmla="*/ 20 h 60"/>
              <a:gd name="T20" fmla="*/ 88 w 226"/>
              <a:gd name="T21" fmla="*/ 0 h 60"/>
              <a:gd name="T22" fmla="*/ 108 w 226"/>
              <a:gd name="T23" fmla="*/ 0 h 60"/>
              <a:gd name="T24" fmla="*/ 127 w 226"/>
              <a:gd name="T25" fmla="*/ 20 h 60"/>
              <a:gd name="T26" fmla="*/ 147 w 226"/>
              <a:gd name="T27" fmla="*/ 0 h 60"/>
              <a:gd name="T28" fmla="*/ 166 w 226"/>
              <a:gd name="T29" fmla="*/ 0 h 60"/>
              <a:gd name="T30" fmla="*/ 186 w 226"/>
              <a:gd name="T31" fmla="*/ 20 h 60"/>
              <a:gd name="T32" fmla="*/ 205 w 226"/>
              <a:gd name="T33" fmla="*/ 0 h 60"/>
              <a:gd name="T34" fmla="*/ 215 w 226"/>
              <a:gd name="T35" fmla="*/ 0 h 60"/>
              <a:gd name="T36" fmla="*/ 215 w 226"/>
              <a:gd name="T37" fmla="*/ 20 h 60"/>
              <a:gd name="T38" fmla="*/ 195 w 226"/>
              <a:gd name="T39" fmla="*/ 49 h 60"/>
              <a:gd name="T40" fmla="*/ 176 w 226"/>
              <a:gd name="T41" fmla="*/ 49 h 60"/>
              <a:gd name="T42" fmla="*/ 156 w 226"/>
              <a:gd name="T43" fmla="*/ 29 h 60"/>
              <a:gd name="T44" fmla="*/ 137 w 226"/>
              <a:gd name="T45" fmla="*/ 49 h 60"/>
              <a:gd name="T46" fmla="*/ 117 w 226"/>
              <a:gd name="T47" fmla="*/ 49 h 60"/>
              <a:gd name="T48" fmla="*/ 98 w 226"/>
              <a:gd name="T49" fmla="*/ 29 h 60"/>
              <a:gd name="T50" fmla="*/ 78 w 226"/>
              <a:gd name="T51" fmla="*/ 49 h 60"/>
              <a:gd name="T52" fmla="*/ 69 w 226"/>
              <a:gd name="T53" fmla="*/ 4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6" h="60">
                <a:moveTo>
                  <a:pt x="69" y="49"/>
                </a:moveTo>
                <a:lnTo>
                  <a:pt x="69" y="49"/>
                </a:lnTo>
                <a:lnTo>
                  <a:pt x="59" y="49"/>
                </a:lnTo>
                <a:cubicBezTo>
                  <a:pt x="39" y="29"/>
                  <a:pt x="39" y="29"/>
                  <a:pt x="39" y="29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9"/>
                  <a:pt x="10" y="59"/>
                  <a:pt x="0" y="49"/>
                </a:cubicBezTo>
                <a:cubicBezTo>
                  <a:pt x="0" y="49"/>
                  <a:pt x="0" y="39"/>
                  <a:pt x="0" y="29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49" y="0"/>
                  <a:pt x="49" y="0"/>
                </a:cubicBezTo>
                <a:cubicBezTo>
                  <a:pt x="69" y="20"/>
                  <a:pt x="69" y="20"/>
                  <a:pt x="69" y="20"/>
                </a:cubicBezTo>
                <a:cubicBezTo>
                  <a:pt x="88" y="0"/>
                  <a:pt x="88" y="0"/>
                  <a:pt x="88" y="0"/>
                </a:cubicBezTo>
                <a:cubicBezTo>
                  <a:pt x="98" y="0"/>
                  <a:pt x="98" y="0"/>
                  <a:pt x="108" y="0"/>
                </a:cubicBezTo>
                <a:cubicBezTo>
                  <a:pt x="127" y="20"/>
                  <a:pt x="127" y="20"/>
                  <a:pt x="127" y="2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56" y="0"/>
                  <a:pt x="166" y="0"/>
                </a:cubicBezTo>
                <a:cubicBezTo>
                  <a:pt x="186" y="20"/>
                  <a:pt x="186" y="20"/>
                  <a:pt x="186" y="20"/>
                </a:cubicBezTo>
                <a:cubicBezTo>
                  <a:pt x="205" y="0"/>
                  <a:pt x="205" y="0"/>
                  <a:pt x="205" y="0"/>
                </a:cubicBezTo>
                <a:lnTo>
                  <a:pt x="215" y="0"/>
                </a:lnTo>
                <a:cubicBezTo>
                  <a:pt x="225" y="10"/>
                  <a:pt x="225" y="20"/>
                  <a:pt x="215" y="20"/>
                </a:cubicBezTo>
                <a:cubicBezTo>
                  <a:pt x="195" y="49"/>
                  <a:pt x="195" y="49"/>
                  <a:pt x="195" y="49"/>
                </a:cubicBezTo>
                <a:cubicBezTo>
                  <a:pt x="186" y="59"/>
                  <a:pt x="176" y="59"/>
                  <a:pt x="176" y="49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27" y="59"/>
                  <a:pt x="117" y="59"/>
                  <a:pt x="117" y="49"/>
                </a:cubicBezTo>
                <a:cubicBezTo>
                  <a:pt x="98" y="29"/>
                  <a:pt x="98" y="29"/>
                  <a:pt x="98" y="29"/>
                </a:cubicBezTo>
                <a:cubicBezTo>
                  <a:pt x="78" y="49"/>
                  <a:pt x="78" y="49"/>
                  <a:pt x="78" y="49"/>
                </a:cubicBezTo>
                <a:lnTo>
                  <a:pt x="6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10">
            <a:extLst>
              <a:ext uri="{FF2B5EF4-FFF2-40B4-BE49-F238E27FC236}">
                <a16:creationId xmlns:a16="http://schemas.microsoft.com/office/drawing/2014/main" id="{A05B2C42-F2EE-234B-91E1-C17B3795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07" y="5951521"/>
            <a:ext cx="134690" cy="39400"/>
          </a:xfrm>
          <a:custGeom>
            <a:avLst/>
            <a:gdLst>
              <a:gd name="T0" fmla="*/ 10 w 128"/>
              <a:gd name="T1" fmla="*/ 39 h 40"/>
              <a:gd name="T2" fmla="*/ 10 w 128"/>
              <a:gd name="T3" fmla="*/ 39 h 40"/>
              <a:gd name="T4" fmla="*/ 0 w 128"/>
              <a:gd name="T5" fmla="*/ 20 h 40"/>
              <a:gd name="T6" fmla="*/ 10 w 128"/>
              <a:gd name="T7" fmla="*/ 0 h 40"/>
              <a:gd name="T8" fmla="*/ 108 w 128"/>
              <a:gd name="T9" fmla="*/ 0 h 40"/>
              <a:gd name="T10" fmla="*/ 127 w 128"/>
              <a:gd name="T11" fmla="*/ 20 h 40"/>
              <a:gd name="T12" fmla="*/ 108 w 128"/>
              <a:gd name="T13" fmla="*/ 39 h 40"/>
              <a:gd name="T14" fmla="*/ 20 w 128"/>
              <a:gd name="T15" fmla="*/ 39 h 40"/>
              <a:gd name="T16" fmla="*/ 10 w 128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40">
                <a:moveTo>
                  <a:pt x="10" y="39"/>
                </a:moveTo>
                <a:lnTo>
                  <a:pt x="10" y="39"/>
                </a:ln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7" y="10"/>
                  <a:pt x="127" y="20"/>
                </a:cubicBezTo>
                <a:cubicBezTo>
                  <a:pt x="127" y="29"/>
                  <a:pt x="117" y="39"/>
                  <a:pt x="108" y="39"/>
                </a:cubicBezTo>
                <a:cubicBezTo>
                  <a:pt x="20" y="39"/>
                  <a:pt x="20" y="39"/>
                  <a:pt x="20" y="39"/>
                </a:cubicBezTo>
                <a:lnTo>
                  <a:pt x="10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311">
            <a:extLst>
              <a:ext uri="{FF2B5EF4-FFF2-40B4-BE49-F238E27FC236}">
                <a16:creationId xmlns:a16="http://schemas.microsoft.com/office/drawing/2014/main" id="{9738EEAB-1F9F-F245-88F5-47E5BEC2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13" y="6144139"/>
            <a:ext cx="143977" cy="39400"/>
          </a:xfrm>
          <a:custGeom>
            <a:avLst/>
            <a:gdLst>
              <a:gd name="T0" fmla="*/ 19 w 137"/>
              <a:gd name="T1" fmla="*/ 39 h 40"/>
              <a:gd name="T2" fmla="*/ 19 w 137"/>
              <a:gd name="T3" fmla="*/ 39 h 40"/>
              <a:gd name="T4" fmla="*/ 0 w 137"/>
              <a:gd name="T5" fmla="*/ 20 h 40"/>
              <a:gd name="T6" fmla="*/ 19 w 137"/>
              <a:gd name="T7" fmla="*/ 0 h 40"/>
              <a:gd name="T8" fmla="*/ 117 w 137"/>
              <a:gd name="T9" fmla="*/ 0 h 40"/>
              <a:gd name="T10" fmla="*/ 136 w 137"/>
              <a:gd name="T11" fmla="*/ 20 h 40"/>
              <a:gd name="T12" fmla="*/ 117 w 137"/>
              <a:gd name="T13" fmla="*/ 39 h 40"/>
              <a:gd name="T14" fmla="*/ 19 w 13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10"/>
                  <a:pt x="136" y="20"/>
                </a:cubicBezTo>
                <a:cubicBezTo>
                  <a:pt x="136" y="30"/>
                  <a:pt x="127" y="39"/>
                  <a:pt x="117" y="39"/>
                </a:cubicBezTo>
                <a:cubicBezTo>
                  <a:pt x="19" y="39"/>
                  <a:pt x="1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12">
            <a:extLst>
              <a:ext uri="{FF2B5EF4-FFF2-40B4-BE49-F238E27FC236}">
                <a16:creationId xmlns:a16="http://schemas.microsoft.com/office/drawing/2014/main" id="{61B09A2C-4D6C-6C4A-8ABF-DA41AA46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13" y="6244827"/>
            <a:ext cx="143977" cy="39398"/>
          </a:xfrm>
          <a:custGeom>
            <a:avLst/>
            <a:gdLst>
              <a:gd name="T0" fmla="*/ 19 w 137"/>
              <a:gd name="T1" fmla="*/ 39 h 40"/>
              <a:gd name="T2" fmla="*/ 19 w 137"/>
              <a:gd name="T3" fmla="*/ 39 h 40"/>
              <a:gd name="T4" fmla="*/ 0 w 137"/>
              <a:gd name="T5" fmla="*/ 19 h 40"/>
              <a:gd name="T6" fmla="*/ 19 w 137"/>
              <a:gd name="T7" fmla="*/ 0 h 40"/>
              <a:gd name="T8" fmla="*/ 117 w 137"/>
              <a:gd name="T9" fmla="*/ 0 h 40"/>
              <a:gd name="T10" fmla="*/ 117 w 137"/>
              <a:gd name="T11" fmla="*/ 0 h 40"/>
              <a:gd name="T12" fmla="*/ 136 w 137"/>
              <a:gd name="T13" fmla="*/ 19 h 40"/>
              <a:gd name="T14" fmla="*/ 117 w 137"/>
              <a:gd name="T15" fmla="*/ 39 h 40"/>
              <a:gd name="T16" fmla="*/ 19 w 137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117" y="0"/>
                  <a:pt x="117" y="0"/>
                  <a:pt x="117" y="0"/>
                </a:cubicBezTo>
                <a:lnTo>
                  <a:pt x="117" y="0"/>
                </a:lnTo>
                <a:cubicBezTo>
                  <a:pt x="127" y="0"/>
                  <a:pt x="136" y="10"/>
                  <a:pt x="136" y="19"/>
                </a:cubicBezTo>
                <a:cubicBezTo>
                  <a:pt x="136" y="29"/>
                  <a:pt x="127" y="39"/>
                  <a:pt x="117" y="39"/>
                </a:cubicBezTo>
                <a:cubicBezTo>
                  <a:pt x="19" y="39"/>
                  <a:pt x="1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13">
            <a:extLst>
              <a:ext uri="{FF2B5EF4-FFF2-40B4-BE49-F238E27FC236}">
                <a16:creationId xmlns:a16="http://schemas.microsoft.com/office/drawing/2014/main" id="{E62596B2-E563-844C-B874-CE031DF7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13" y="6341136"/>
            <a:ext cx="143977" cy="39398"/>
          </a:xfrm>
          <a:custGeom>
            <a:avLst/>
            <a:gdLst>
              <a:gd name="T0" fmla="*/ 19 w 137"/>
              <a:gd name="T1" fmla="*/ 39 h 40"/>
              <a:gd name="T2" fmla="*/ 19 w 137"/>
              <a:gd name="T3" fmla="*/ 39 h 40"/>
              <a:gd name="T4" fmla="*/ 0 w 137"/>
              <a:gd name="T5" fmla="*/ 20 h 40"/>
              <a:gd name="T6" fmla="*/ 19 w 137"/>
              <a:gd name="T7" fmla="*/ 0 h 40"/>
              <a:gd name="T8" fmla="*/ 117 w 137"/>
              <a:gd name="T9" fmla="*/ 0 h 40"/>
              <a:gd name="T10" fmla="*/ 136 w 137"/>
              <a:gd name="T11" fmla="*/ 20 h 40"/>
              <a:gd name="T12" fmla="*/ 117 w 137"/>
              <a:gd name="T13" fmla="*/ 39 h 40"/>
              <a:gd name="T14" fmla="*/ 19 w 13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0">
                <a:moveTo>
                  <a:pt x="19" y="39"/>
                </a:moveTo>
                <a:lnTo>
                  <a:pt x="19" y="39"/>
                </a:lnTo>
                <a:cubicBezTo>
                  <a:pt x="10" y="39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10"/>
                  <a:pt x="136" y="20"/>
                </a:cubicBezTo>
                <a:cubicBezTo>
                  <a:pt x="136" y="30"/>
                  <a:pt x="127" y="39"/>
                  <a:pt x="117" y="39"/>
                </a:cubicBezTo>
                <a:cubicBezTo>
                  <a:pt x="19" y="39"/>
                  <a:pt x="1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14">
            <a:extLst>
              <a:ext uri="{FF2B5EF4-FFF2-40B4-BE49-F238E27FC236}">
                <a16:creationId xmlns:a16="http://schemas.microsoft.com/office/drawing/2014/main" id="{7BF0A0F0-A6CC-F24C-8926-8186A1AD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552" y="6144139"/>
            <a:ext cx="250800" cy="39400"/>
          </a:xfrm>
          <a:custGeom>
            <a:avLst/>
            <a:gdLst>
              <a:gd name="T0" fmla="*/ 225 w 236"/>
              <a:gd name="T1" fmla="*/ 39 h 40"/>
              <a:gd name="T2" fmla="*/ 225 w 236"/>
              <a:gd name="T3" fmla="*/ 39 h 40"/>
              <a:gd name="T4" fmla="*/ 20 w 236"/>
              <a:gd name="T5" fmla="*/ 39 h 40"/>
              <a:gd name="T6" fmla="*/ 0 w 236"/>
              <a:gd name="T7" fmla="*/ 20 h 40"/>
              <a:gd name="T8" fmla="*/ 20 w 236"/>
              <a:gd name="T9" fmla="*/ 0 h 40"/>
              <a:gd name="T10" fmla="*/ 225 w 236"/>
              <a:gd name="T11" fmla="*/ 0 h 40"/>
              <a:gd name="T12" fmla="*/ 235 w 236"/>
              <a:gd name="T13" fmla="*/ 20 h 40"/>
              <a:gd name="T14" fmla="*/ 225 w 23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0">
                <a:moveTo>
                  <a:pt x="225" y="39"/>
                </a:moveTo>
                <a:lnTo>
                  <a:pt x="22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5" y="0"/>
                  <a:pt x="235" y="10"/>
                  <a:pt x="235" y="20"/>
                </a:cubicBezTo>
                <a:cubicBezTo>
                  <a:pt x="235" y="30"/>
                  <a:pt x="235" y="39"/>
                  <a:pt x="22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15">
            <a:extLst>
              <a:ext uri="{FF2B5EF4-FFF2-40B4-BE49-F238E27FC236}">
                <a16:creationId xmlns:a16="http://schemas.microsoft.com/office/drawing/2014/main" id="{3C042017-16A7-4A4E-8999-E68DFE64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552" y="6244827"/>
            <a:ext cx="250800" cy="39398"/>
          </a:xfrm>
          <a:custGeom>
            <a:avLst/>
            <a:gdLst>
              <a:gd name="T0" fmla="*/ 215 w 236"/>
              <a:gd name="T1" fmla="*/ 39 h 40"/>
              <a:gd name="T2" fmla="*/ 215 w 236"/>
              <a:gd name="T3" fmla="*/ 39 h 40"/>
              <a:gd name="T4" fmla="*/ 20 w 236"/>
              <a:gd name="T5" fmla="*/ 39 h 40"/>
              <a:gd name="T6" fmla="*/ 0 w 236"/>
              <a:gd name="T7" fmla="*/ 19 h 40"/>
              <a:gd name="T8" fmla="*/ 20 w 236"/>
              <a:gd name="T9" fmla="*/ 0 h 40"/>
              <a:gd name="T10" fmla="*/ 215 w 236"/>
              <a:gd name="T11" fmla="*/ 0 h 40"/>
              <a:gd name="T12" fmla="*/ 235 w 236"/>
              <a:gd name="T13" fmla="*/ 19 h 40"/>
              <a:gd name="T14" fmla="*/ 215 w 23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0">
                <a:moveTo>
                  <a:pt x="215" y="39"/>
                </a:moveTo>
                <a:lnTo>
                  <a:pt x="21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35" y="0"/>
                  <a:pt x="235" y="10"/>
                  <a:pt x="235" y="19"/>
                </a:cubicBezTo>
                <a:cubicBezTo>
                  <a:pt x="235" y="29"/>
                  <a:pt x="235" y="39"/>
                  <a:pt x="2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16">
            <a:extLst>
              <a:ext uri="{FF2B5EF4-FFF2-40B4-BE49-F238E27FC236}">
                <a16:creationId xmlns:a16="http://schemas.microsoft.com/office/drawing/2014/main" id="{7B45DF61-C624-FC4F-8C1F-20ACEAD9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552" y="6349891"/>
            <a:ext cx="250800" cy="39398"/>
          </a:xfrm>
          <a:custGeom>
            <a:avLst/>
            <a:gdLst>
              <a:gd name="T0" fmla="*/ 215 w 236"/>
              <a:gd name="T1" fmla="*/ 39 h 40"/>
              <a:gd name="T2" fmla="*/ 215 w 236"/>
              <a:gd name="T3" fmla="*/ 39 h 40"/>
              <a:gd name="T4" fmla="*/ 20 w 236"/>
              <a:gd name="T5" fmla="*/ 39 h 40"/>
              <a:gd name="T6" fmla="*/ 0 w 236"/>
              <a:gd name="T7" fmla="*/ 20 h 40"/>
              <a:gd name="T8" fmla="*/ 20 w 236"/>
              <a:gd name="T9" fmla="*/ 0 h 40"/>
              <a:gd name="T10" fmla="*/ 215 w 236"/>
              <a:gd name="T11" fmla="*/ 0 h 40"/>
              <a:gd name="T12" fmla="*/ 235 w 236"/>
              <a:gd name="T13" fmla="*/ 20 h 40"/>
              <a:gd name="T14" fmla="*/ 215 w 23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0">
                <a:moveTo>
                  <a:pt x="215" y="39"/>
                </a:moveTo>
                <a:lnTo>
                  <a:pt x="21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35" y="0"/>
                  <a:pt x="235" y="10"/>
                  <a:pt x="235" y="20"/>
                </a:cubicBezTo>
                <a:cubicBezTo>
                  <a:pt x="235" y="29"/>
                  <a:pt x="235" y="39"/>
                  <a:pt x="2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17">
            <a:extLst>
              <a:ext uri="{FF2B5EF4-FFF2-40B4-BE49-F238E27FC236}">
                <a16:creationId xmlns:a16="http://schemas.microsoft.com/office/drawing/2014/main" id="{D6F87024-9AD3-8246-BF2F-20198880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07" y="6446200"/>
            <a:ext cx="134690" cy="126951"/>
          </a:xfrm>
          <a:custGeom>
            <a:avLst/>
            <a:gdLst>
              <a:gd name="T0" fmla="*/ 108 w 128"/>
              <a:gd name="T1" fmla="*/ 126 h 127"/>
              <a:gd name="T2" fmla="*/ 108 w 128"/>
              <a:gd name="T3" fmla="*/ 126 h 127"/>
              <a:gd name="T4" fmla="*/ 10 w 128"/>
              <a:gd name="T5" fmla="*/ 126 h 127"/>
              <a:gd name="T6" fmla="*/ 0 w 128"/>
              <a:gd name="T7" fmla="*/ 107 h 127"/>
              <a:gd name="T8" fmla="*/ 0 w 128"/>
              <a:gd name="T9" fmla="*/ 9 h 127"/>
              <a:gd name="T10" fmla="*/ 10 w 128"/>
              <a:gd name="T11" fmla="*/ 0 h 127"/>
              <a:gd name="T12" fmla="*/ 108 w 128"/>
              <a:gd name="T13" fmla="*/ 0 h 127"/>
              <a:gd name="T14" fmla="*/ 127 w 128"/>
              <a:gd name="T15" fmla="*/ 9 h 127"/>
              <a:gd name="T16" fmla="*/ 127 w 128"/>
              <a:gd name="T17" fmla="*/ 107 h 127"/>
              <a:gd name="T18" fmla="*/ 108 w 128"/>
              <a:gd name="T19" fmla="*/ 126 h 127"/>
              <a:gd name="T20" fmla="*/ 29 w 128"/>
              <a:gd name="T21" fmla="*/ 97 h 127"/>
              <a:gd name="T22" fmla="*/ 29 w 128"/>
              <a:gd name="T23" fmla="*/ 97 h 127"/>
              <a:gd name="T24" fmla="*/ 98 w 128"/>
              <a:gd name="T25" fmla="*/ 97 h 127"/>
              <a:gd name="T26" fmla="*/ 98 w 128"/>
              <a:gd name="T27" fmla="*/ 19 h 127"/>
              <a:gd name="T28" fmla="*/ 29 w 128"/>
              <a:gd name="T29" fmla="*/ 19 h 127"/>
              <a:gd name="T30" fmla="*/ 29 w 128"/>
              <a:gd name="T31" fmla="*/ 9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27">
                <a:moveTo>
                  <a:pt x="108" y="126"/>
                </a:moveTo>
                <a:lnTo>
                  <a:pt x="108" y="126"/>
                </a:lnTo>
                <a:cubicBezTo>
                  <a:pt x="10" y="126"/>
                  <a:pt x="10" y="126"/>
                  <a:pt x="10" y="126"/>
                </a:cubicBezTo>
                <a:cubicBezTo>
                  <a:pt x="10" y="126"/>
                  <a:pt x="0" y="117"/>
                  <a:pt x="0" y="107"/>
                </a:cubicBezTo>
                <a:cubicBezTo>
                  <a:pt x="0" y="9"/>
                  <a:pt x="0" y="9"/>
                  <a:pt x="0" y="9"/>
                </a:cubicBezTo>
                <a:lnTo>
                  <a:pt x="10" y="0"/>
                </a:ln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7" y="9"/>
                  <a:pt x="127" y="9"/>
                </a:cubicBezTo>
                <a:cubicBezTo>
                  <a:pt x="127" y="107"/>
                  <a:pt x="127" y="107"/>
                  <a:pt x="127" y="107"/>
                </a:cubicBezTo>
                <a:cubicBezTo>
                  <a:pt x="127" y="117"/>
                  <a:pt x="117" y="126"/>
                  <a:pt x="108" y="126"/>
                </a:cubicBezTo>
                <a:close/>
                <a:moveTo>
                  <a:pt x="29" y="97"/>
                </a:moveTo>
                <a:lnTo>
                  <a:pt x="29" y="97"/>
                </a:lnTo>
                <a:cubicBezTo>
                  <a:pt x="98" y="97"/>
                  <a:pt x="98" y="97"/>
                  <a:pt x="98" y="97"/>
                </a:cubicBezTo>
                <a:cubicBezTo>
                  <a:pt x="98" y="19"/>
                  <a:pt x="98" y="19"/>
                  <a:pt x="98" y="19"/>
                </a:cubicBezTo>
                <a:cubicBezTo>
                  <a:pt x="29" y="19"/>
                  <a:pt x="29" y="19"/>
                  <a:pt x="29" y="19"/>
                </a:cubicBezTo>
                <a:lnTo>
                  <a:pt x="29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18">
            <a:extLst>
              <a:ext uri="{FF2B5EF4-FFF2-40B4-BE49-F238E27FC236}">
                <a16:creationId xmlns:a16="http://schemas.microsoft.com/office/drawing/2014/main" id="{41D5BC48-543F-5644-B484-52E2ADD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13" y="5758903"/>
            <a:ext cx="143977" cy="135709"/>
          </a:xfrm>
          <a:custGeom>
            <a:avLst/>
            <a:gdLst>
              <a:gd name="T0" fmla="*/ 68 w 137"/>
              <a:gd name="T1" fmla="*/ 137 h 138"/>
              <a:gd name="T2" fmla="*/ 68 w 137"/>
              <a:gd name="T3" fmla="*/ 137 h 138"/>
              <a:gd name="T4" fmla="*/ 0 w 137"/>
              <a:gd name="T5" fmla="*/ 68 h 138"/>
              <a:gd name="T6" fmla="*/ 68 w 137"/>
              <a:gd name="T7" fmla="*/ 0 h 138"/>
              <a:gd name="T8" fmla="*/ 136 w 137"/>
              <a:gd name="T9" fmla="*/ 68 h 138"/>
              <a:gd name="T10" fmla="*/ 68 w 137"/>
              <a:gd name="T11" fmla="*/ 137 h 138"/>
              <a:gd name="T12" fmla="*/ 68 w 137"/>
              <a:gd name="T13" fmla="*/ 39 h 138"/>
              <a:gd name="T14" fmla="*/ 68 w 137"/>
              <a:gd name="T15" fmla="*/ 39 h 138"/>
              <a:gd name="T16" fmla="*/ 39 w 137"/>
              <a:gd name="T17" fmla="*/ 68 h 138"/>
              <a:gd name="T18" fmla="*/ 68 w 137"/>
              <a:gd name="T19" fmla="*/ 98 h 138"/>
              <a:gd name="T20" fmla="*/ 97 w 137"/>
              <a:gd name="T21" fmla="*/ 68 h 138"/>
              <a:gd name="T22" fmla="*/ 68 w 137"/>
              <a:gd name="T23" fmla="*/ 3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8">
                <a:moveTo>
                  <a:pt x="68" y="137"/>
                </a:moveTo>
                <a:lnTo>
                  <a:pt x="68" y="137"/>
                </a:lnTo>
                <a:cubicBezTo>
                  <a:pt x="29" y="137"/>
                  <a:pt x="0" y="107"/>
                  <a:pt x="0" y="68"/>
                </a:cubicBezTo>
                <a:cubicBezTo>
                  <a:pt x="0" y="29"/>
                  <a:pt x="29" y="0"/>
                  <a:pt x="68" y="0"/>
                </a:cubicBezTo>
                <a:cubicBezTo>
                  <a:pt x="107" y="0"/>
                  <a:pt x="136" y="29"/>
                  <a:pt x="136" y="68"/>
                </a:cubicBezTo>
                <a:cubicBezTo>
                  <a:pt x="136" y="107"/>
                  <a:pt x="107" y="137"/>
                  <a:pt x="68" y="137"/>
                </a:cubicBezTo>
                <a:close/>
                <a:moveTo>
                  <a:pt x="68" y="39"/>
                </a:moveTo>
                <a:lnTo>
                  <a:pt x="68" y="39"/>
                </a:lnTo>
                <a:cubicBezTo>
                  <a:pt x="49" y="39"/>
                  <a:pt x="39" y="49"/>
                  <a:pt x="39" y="68"/>
                </a:cubicBezTo>
                <a:cubicBezTo>
                  <a:pt x="39" y="78"/>
                  <a:pt x="49" y="98"/>
                  <a:pt x="68" y="98"/>
                </a:cubicBezTo>
                <a:cubicBezTo>
                  <a:pt x="88" y="98"/>
                  <a:pt x="97" y="78"/>
                  <a:pt x="97" y="68"/>
                </a:cubicBezTo>
                <a:cubicBezTo>
                  <a:pt x="97" y="49"/>
                  <a:pt x="88" y="39"/>
                  <a:pt x="68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C905A983-DD1B-3346-AAEC-E4714EBB3E40}"/>
              </a:ext>
            </a:extLst>
          </p:cNvPr>
          <p:cNvGrpSpPr/>
          <p:nvPr/>
        </p:nvGrpSpPr>
        <p:grpSpPr>
          <a:xfrm>
            <a:off x="6508392" y="5673051"/>
            <a:ext cx="2780885" cy="980927"/>
            <a:chOff x="5999600" y="11104223"/>
            <a:chExt cx="2621158" cy="980927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CD436F8A-36AB-954E-A469-9899D34C46D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20214C67-28DC-064B-A820-162FDDC9710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3" name="Freeform 65">
            <a:extLst>
              <a:ext uri="{FF2B5EF4-FFF2-40B4-BE49-F238E27FC236}">
                <a16:creationId xmlns:a16="http://schemas.microsoft.com/office/drawing/2014/main" id="{ED8B44C6-CCF3-AE41-B809-B4E1AA1E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611" y="6600860"/>
            <a:ext cx="11033284" cy="1615362"/>
          </a:xfrm>
          <a:custGeom>
            <a:avLst/>
            <a:gdLst>
              <a:gd name="T0" fmla="*/ 9970 w 10263"/>
              <a:gd name="T1" fmla="*/ 1628 h 1629"/>
              <a:gd name="T2" fmla="*/ 9970 w 10263"/>
              <a:gd name="T3" fmla="*/ 1628 h 1629"/>
              <a:gd name="T4" fmla="*/ 293 w 10263"/>
              <a:gd name="T5" fmla="*/ 1628 h 1629"/>
              <a:gd name="T6" fmla="*/ 0 w 10263"/>
              <a:gd name="T7" fmla="*/ 1335 h 1629"/>
              <a:gd name="T8" fmla="*/ 0 w 10263"/>
              <a:gd name="T9" fmla="*/ 292 h 1629"/>
              <a:gd name="T10" fmla="*/ 293 w 10263"/>
              <a:gd name="T11" fmla="*/ 0 h 1629"/>
              <a:gd name="T12" fmla="*/ 9970 w 10263"/>
              <a:gd name="T13" fmla="*/ 0 h 1629"/>
              <a:gd name="T14" fmla="*/ 10262 w 10263"/>
              <a:gd name="T15" fmla="*/ 292 h 1629"/>
              <a:gd name="T16" fmla="*/ 10262 w 10263"/>
              <a:gd name="T17" fmla="*/ 1335 h 1629"/>
              <a:gd name="T18" fmla="*/ 9970 w 10263"/>
              <a:gd name="T19" fmla="*/ 1628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63" h="1629">
                <a:moveTo>
                  <a:pt x="9970" y="1628"/>
                </a:moveTo>
                <a:lnTo>
                  <a:pt x="9970" y="1628"/>
                </a:lnTo>
                <a:cubicBezTo>
                  <a:pt x="293" y="1628"/>
                  <a:pt x="293" y="1628"/>
                  <a:pt x="293" y="1628"/>
                </a:cubicBezTo>
                <a:cubicBezTo>
                  <a:pt x="127" y="1628"/>
                  <a:pt x="0" y="1501"/>
                  <a:pt x="0" y="1335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127"/>
                  <a:pt x="127" y="0"/>
                  <a:pt x="293" y="0"/>
                </a:cubicBezTo>
                <a:cubicBezTo>
                  <a:pt x="9970" y="0"/>
                  <a:pt x="9970" y="0"/>
                  <a:pt x="9970" y="0"/>
                </a:cubicBezTo>
                <a:cubicBezTo>
                  <a:pt x="10135" y="0"/>
                  <a:pt x="10262" y="127"/>
                  <a:pt x="10262" y="292"/>
                </a:cubicBezTo>
                <a:cubicBezTo>
                  <a:pt x="10262" y="1335"/>
                  <a:pt x="10262" y="1335"/>
                  <a:pt x="10262" y="1335"/>
                </a:cubicBezTo>
                <a:cubicBezTo>
                  <a:pt x="10262" y="1501"/>
                  <a:pt x="10135" y="1628"/>
                  <a:pt x="9970" y="16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32">
            <a:extLst>
              <a:ext uri="{FF2B5EF4-FFF2-40B4-BE49-F238E27FC236}">
                <a16:creationId xmlns:a16="http://schemas.microsoft.com/office/drawing/2014/main" id="{736297BA-ADB5-5E40-90D5-9F217222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320" y="7164136"/>
            <a:ext cx="146983" cy="415881"/>
          </a:xfrm>
          <a:custGeom>
            <a:avLst/>
            <a:gdLst>
              <a:gd name="T0" fmla="*/ 68 w 137"/>
              <a:gd name="T1" fmla="*/ 418 h 419"/>
              <a:gd name="T2" fmla="*/ 68 w 137"/>
              <a:gd name="T3" fmla="*/ 418 h 419"/>
              <a:gd name="T4" fmla="*/ 10 w 137"/>
              <a:gd name="T5" fmla="*/ 379 h 419"/>
              <a:gd name="T6" fmla="*/ 0 w 137"/>
              <a:gd name="T7" fmla="*/ 350 h 419"/>
              <a:gd name="T8" fmla="*/ 39 w 137"/>
              <a:gd name="T9" fmla="*/ 350 h 419"/>
              <a:gd name="T10" fmla="*/ 39 w 137"/>
              <a:gd name="T11" fmla="*/ 350 h 419"/>
              <a:gd name="T12" fmla="*/ 49 w 137"/>
              <a:gd name="T13" fmla="*/ 370 h 419"/>
              <a:gd name="T14" fmla="*/ 68 w 137"/>
              <a:gd name="T15" fmla="*/ 379 h 419"/>
              <a:gd name="T16" fmla="*/ 97 w 137"/>
              <a:gd name="T17" fmla="*/ 370 h 419"/>
              <a:gd name="T18" fmla="*/ 107 w 137"/>
              <a:gd name="T19" fmla="*/ 350 h 419"/>
              <a:gd name="T20" fmla="*/ 107 w 137"/>
              <a:gd name="T21" fmla="*/ 19 h 419"/>
              <a:gd name="T22" fmla="*/ 127 w 137"/>
              <a:gd name="T23" fmla="*/ 0 h 419"/>
              <a:gd name="T24" fmla="*/ 127 w 137"/>
              <a:gd name="T25" fmla="*/ 0 h 419"/>
              <a:gd name="T26" fmla="*/ 136 w 137"/>
              <a:gd name="T27" fmla="*/ 19 h 419"/>
              <a:gd name="T28" fmla="*/ 136 w 137"/>
              <a:gd name="T29" fmla="*/ 350 h 419"/>
              <a:gd name="T30" fmla="*/ 136 w 137"/>
              <a:gd name="T31" fmla="*/ 379 h 419"/>
              <a:gd name="T32" fmla="*/ 68 w 137"/>
              <a:gd name="T33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419">
                <a:moveTo>
                  <a:pt x="68" y="418"/>
                </a:moveTo>
                <a:lnTo>
                  <a:pt x="68" y="418"/>
                </a:lnTo>
                <a:cubicBezTo>
                  <a:pt x="49" y="418"/>
                  <a:pt x="19" y="409"/>
                  <a:pt x="10" y="379"/>
                </a:cubicBezTo>
                <a:cubicBezTo>
                  <a:pt x="0" y="370"/>
                  <a:pt x="0" y="350"/>
                  <a:pt x="0" y="350"/>
                </a:cubicBezTo>
                <a:cubicBezTo>
                  <a:pt x="39" y="350"/>
                  <a:pt x="39" y="350"/>
                  <a:pt x="39" y="350"/>
                </a:cubicBezTo>
                <a:lnTo>
                  <a:pt x="39" y="350"/>
                </a:lnTo>
                <a:cubicBezTo>
                  <a:pt x="39" y="350"/>
                  <a:pt x="39" y="360"/>
                  <a:pt x="49" y="370"/>
                </a:cubicBezTo>
                <a:cubicBezTo>
                  <a:pt x="49" y="370"/>
                  <a:pt x="58" y="379"/>
                  <a:pt x="68" y="379"/>
                </a:cubicBezTo>
                <a:cubicBezTo>
                  <a:pt x="88" y="379"/>
                  <a:pt x="97" y="370"/>
                  <a:pt x="97" y="370"/>
                </a:cubicBezTo>
                <a:cubicBezTo>
                  <a:pt x="97" y="360"/>
                  <a:pt x="107" y="350"/>
                  <a:pt x="107" y="350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9"/>
                  <a:pt x="107" y="0"/>
                  <a:pt x="127" y="0"/>
                </a:cubicBezTo>
                <a:lnTo>
                  <a:pt x="127" y="0"/>
                </a:lnTo>
                <a:cubicBezTo>
                  <a:pt x="136" y="0"/>
                  <a:pt x="136" y="9"/>
                  <a:pt x="136" y="19"/>
                </a:cubicBezTo>
                <a:cubicBezTo>
                  <a:pt x="136" y="350"/>
                  <a:pt x="136" y="350"/>
                  <a:pt x="136" y="350"/>
                </a:cubicBezTo>
                <a:cubicBezTo>
                  <a:pt x="136" y="350"/>
                  <a:pt x="136" y="370"/>
                  <a:pt x="136" y="379"/>
                </a:cubicBezTo>
                <a:cubicBezTo>
                  <a:pt x="117" y="409"/>
                  <a:pt x="97" y="418"/>
                  <a:pt x="68" y="4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33">
            <a:extLst>
              <a:ext uri="{FF2B5EF4-FFF2-40B4-BE49-F238E27FC236}">
                <a16:creationId xmlns:a16="http://schemas.microsoft.com/office/drawing/2014/main" id="{1D547C8A-ADAC-F240-951F-A2D55EDD9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1013" y="7019674"/>
            <a:ext cx="891387" cy="205750"/>
          </a:xfrm>
          <a:custGeom>
            <a:avLst/>
            <a:gdLst>
              <a:gd name="T0" fmla="*/ 664 w 830"/>
              <a:gd name="T1" fmla="*/ 205 h 206"/>
              <a:gd name="T2" fmla="*/ 664 w 830"/>
              <a:gd name="T3" fmla="*/ 205 h 206"/>
              <a:gd name="T4" fmla="*/ 654 w 830"/>
              <a:gd name="T5" fmla="*/ 205 h 206"/>
              <a:gd name="T6" fmla="*/ 410 w 830"/>
              <a:gd name="T7" fmla="*/ 176 h 206"/>
              <a:gd name="T8" fmla="*/ 410 w 830"/>
              <a:gd name="T9" fmla="*/ 176 h 206"/>
              <a:gd name="T10" fmla="*/ 176 w 830"/>
              <a:gd name="T11" fmla="*/ 205 h 206"/>
              <a:gd name="T12" fmla="*/ 137 w 830"/>
              <a:gd name="T13" fmla="*/ 195 h 206"/>
              <a:gd name="T14" fmla="*/ 117 w 830"/>
              <a:gd name="T15" fmla="*/ 176 h 206"/>
              <a:gd name="T16" fmla="*/ 108 w 830"/>
              <a:gd name="T17" fmla="*/ 176 h 206"/>
              <a:gd name="T18" fmla="*/ 20 w 830"/>
              <a:gd name="T19" fmla="*/ 176 h 206"/>
              <a:gd name="T20" fmla="*/ 0 w 830"/>
              <a:gd name="T21" fmla="*/ 156 h 206"/>
              <a:gd name="T22" fmla="*/ 10 w 830"/>
              <a:gd name="T23" fmla="*/ 137 h 206"/>
              <a:gd name="T24" fmla="*/ 137 w 830"/>
              <a:gd name="T25" fmla="*/ 69 h 206"/>
              <a:gd name="T26" fmla="*/ 420 w 830"/>
              <a:gd name="T27" fmla="*/ 0 h 206"/>
              <a:gd name="T28" fmla="*/ 693 w 830"/>
              <a:gd name="T29" fmla="*/ 69 h 206"/>
              <a:gd name="T30" fmla="*/ 820 w 830"/>
              <a:gd name="T31" fmla="*/ 137 h 206"/>
              <a:gd name="T32" fmla="*/ 829 w 830"/>
              <a:gd name="T33" fmla="*/ 156 h 206"/>
              <a:gd name="T34" fmla="*/ 810 w 830"/>
              <a:gd name="T35" fmla="*/ 176 h 206"/>
              <a:gd name="T36" fmla="*/ 722 w 830"/>
              <a:gd name="T37" fmla="*/ 176 h 206"/>
              <a:gd name="T38" fmla="*/ 712 w 830"/>
              <a:gd name="T39" fmla="*/ 176 h 206"/>
              <a:gd name="T40" fmla="*/ 703 w 830"/>
              <a:gd name="T41" fmla="*/ 195 h 206"/>
              <a:gd name="T42" fmla="*/ 664 w 830"/>
              <a:gd name="T43" fmla="*/ 205 h 206"/>
              <a:gd name="T44" fmla="*/ 410 w 830"/>
              <a:gd name="T45" fmla="*/ 137 h 206"/>
              <a:gd name="T46" fmla="*/ 410 w 830"/>
              <a:gd name="T47" fmla="*/ 137 h 206"/>
              <a:gd name="T48" fmla="*/ 664 w 830"/>
              <a:gd name="T49" fmla="*/ 166 h 206"/>
              <a:gd name="T50" fmla="*/ 673 w 830"/>
              <a:gd name="T51" fmla="*/ 166 h 206"/>
              <a:gd name="T52" fmla="*/ 693 w 830"/>
              <a:gd name="T53" fmla="*/ 147 h 206"/>
              <a:gd name="T54" fmla="*/ 722 w 830"/>
              <a:gd name="T55" fmla="*/ 137 h 206"/>
              <a:gd name="T56" fmla="*/ 742 w 830"/>
              <a:gd name="T57" fmla="*/ 137 h 206"/>
              <a:gd name="T58" fmla="*/ 683 w 830"/>
              <a:gd name="T59" fmla="*/ 98 h 206"/>
              <a:gd name="T60" fmla="*/ 420 w 830"/>
              <a:gd name="T61" fmla="*/ 39 h 206"/>
              <a:gd name="T62" fmla="*/ 88 w 830"/>
              <a:gd name="T63" fmla="*/ 137 h 206"/>
              <a:gd name="T64" fmla="*/ 108 w 830"/>
              <a:gd name="T65" fmla="*/ 137 h 206"/>
              <a:gd name="T66" fmla="*/ 137 w 830"/>
              <a:gd name="T67" fmla="*/ 147 h 206"/>
              <a:gd name="T68" fmla="*/ 156 w 830"/>
              <a:gd name="T69" fmla="*/ 166 h 206"/>
              <a:gd name="T70" fmla="*/ 166 w 830"/>
              <a:gd name="T71" fmla="*/ 166 h 206"/>
              <a:gd name="T72" fmla="*/ 410 w 830"/>
              <a:gd name="T73" fmla="*/ 13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0" h="206">
                <a:moveTo>
                  <a:pt x="664" y="205"/>
                </a:moveTo>
                <a:lnTo>
                  <a:pt x="664" y="205"/>
                </a:lnTo>
                <a:cubicBezTo>
                  <a:pt x="664" y="205"/>
                  <a:pt x="664" y="205"/>
                  <a:pt x="654" y="205"/>
                </a:cubicBezTo>
                <a:cubicBezTo>
                  <a:pt x="625" y="195"/>
                  <a:pt x="498" y="176"/>
                  <a:pt x="410" y="176"/>
                </a:cubicBezTo>
                <a:lnTo>
                  <a:pt x="410" y="176"/>
                </a:lnTo>
                <a:cubicBezTo>
                  <a:pt x="332" y="176"/>
                  <a:pt x="205" y="195"/>
                  <a:pt x="176" y="205"/>
                </a:cubicBezTo>
                <a:cubicBezTo>
                  <a:pt x="156" y="205"/>
                  <a:pt x="147" y="205"/>
                  <a:pt x="137" y="195"/>
                </a:cubicBezTo>
                <a:cubicBezTo>
                  <a:pt x="117" y="176"/>
                  <a:pt x="117" y="176"/>
                  <a:pt x="117" y="176"/>
                </a:cubicBezTo>
                <a:lnTo>
                  <a:pt x="108" y="176"/>
                </a:lnTo>
                <a:cubicBezTo>
                  <a:pt x="20" y="176"/>
                  <a:pt x="20" y="176"/>
                  <a:pt x="20" y="176"/>
                </a:cubicBezTo>
                <a:cubicBezTo>
                  <a:pt x="10" y="176"/>
                  <a:pt x="0" y="166"/>
                  <a:pt x="0" y="156"/>
                </a:cubicBezTo>
                <a:cubicBezTo>
                  <a:pt x="0" y="147"/>
                  <a:pt x="0" y="137"/>
                  <a:pt x="10" y="137"/>
                </a:cubicBezTo>
                <a:cubicBezTo>
                  <a:pt x="10" y="137"/>
                  <a:pt x="59" y="98"/>
                  <a:pt x="137" y="69"/>
                </a:cubicBezTo>
                <a:cubicBezTo>
                  <a:pt x="205" y="39"/>
                  <a:pt x="312" y="0"/>
                  <a:pt x="420" y="0"/>
                </a:cubicBezTo>
                <a:cubicBezTo>
                  <a:pt x="527" y="0"/>
                  <a:pt x="625" y="39"/>
                  <a:pt x="693" y="69"/>
                </a:cubicBezTo>
                <a:cubicBezTo>
                  <a:pt x="771" y="98"/>
                  <a:pt x="820" y="137"/>
                  <a:pt x="820" y="137"/>
                </a:cubicBezTo>
                <a:cubicBezTo>
                  <a:pt x="829" y="147"/>
                  <a:pt x="829" y="147"/>
                  <a:pt x="829" y="156"/>
                </a:cubicBezTo>
                <a:cubicBezTo>
                  <a:pt x="829" y="166"/>
                  <a:pt x="820" y="176"/>
                  <a:pt x="810" y="176"/>
                </a:cubicBezTo>
                <a:cubicBezTo>
                  <a:pt x="722" y="176"/>
                  <a:pt x="722" y="176"/>
                  <a:pt x="722" y="176"/>
                </a:cubicBezTo>
                <a:lnTo>
                  <a:pt x="712" y="176"/>
                </a:lnTo>
                <a:cubicBezTo>
                  <a:pt x="703" y="195"/>
                  <a:pt x="703" y="195"/>
                  <a:pt x="703" y="195"/>
                </a:cubicBezTo>
                <a:cubicBezTo>
                  <a:pt x="693" y="205"/>
                  <a:pt x="683" y="205"/>
                  <a:pt x="664" y="205"/>
                </a:cubicBezTo>
                <a:close/>
                <a:moveTo>
                  <a:pt x="410" y="137"/>
                </a:moveTo>
                <a:lnTo>
                  <a:pt x="410" y="137"/>
                </a:lnTo>
                <a:cubicBezTo>
                  <a:pt x="498" y="137"/>
                  <a:pt x="615" y="156"/>
                  <a:pt x="664" y="166"/>
                </a:cubicBezTo>
                <a:lnTo>
                  <a:pt x="673" y="166"/>
                </a:lnTo>
                <a:cubicBezTo>
                  <a:pt x="693" y="147"/>
                  <a:pt x="693" y="147"/>
                  <a:pt x="693" y="147"/>
                </a:cubicBezTo>
                <a:cubicBezTo>
                  <a:pt x="693" y="137"/>
                  <a:pt x="712" y="137"/>
                  <a:pt x="722" y="137"/>
                </a:cubicBezTo>
                <a:cubicBezTo>
                  <a:pt x="742" y="137"/>
                  <a:pt x="742" y="137"/>
                  <a:pt x="742" y="137"/>
                </a:cubicBezTo>
                <a:cubicBezTo>
                  <a:pt x="722" y="127"/>
                  <a:pt x="703" y="117"/>
                  <a:pt x="683" y="98"/>
                </a:cubicBezTo>
                <a:cubicBezTo>
                  <a:pt x="615" y="69"/>
                  <a:pt x="517" y="39"/>
                  <a:pt x="420" y="39"/>
                </a:cubicBezTo>
                <a:cubicBezTo>
                  <a:pt x="293" y="39"/>
                  <a:pt x="166" y="98"/>
                  <a:pt x="88" y="137"/>
                </a:cubicBezTo>
                <a:cubicBezTo>
                  <a:pt x="108" y="137"/>
                  <a:pt x="108" y="137"/>
                  <a:pt x="108" y="137"/>
                </a:cubicBezTo>
                <a:cubicBezTo>
                  <a:pt x="117" y="137"/>
                  <a:pt x="137" y="137"/>
                  <a:pt x="137" y="147"/>
                </a:cubicBezTo>
                <a:cubicBezTo>
                  <a:pt x="156" y="166"/>
                  <a:pt x="156" y="166"/>
                  <a:pt x="156" y="166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215" y="156"/>
                  <a:pt x="332" y="137"/>
                  <a:pt x="410" y="1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34">
            <a:extLst>
              <a:ext uri="{FF2B5EF4-FFF2-40B4-BE49-F238E27FC236}">
                <a16:creationId xmlns:a16="http://schemas.microsoft.com/office/drawing/2014/main" id="{B2F9FCFB-3AA0-0642-9E56-FAB02325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383" y="6989029"/>
            <a:ext cx="45719" cy="70043"/>
          </a:xfrm>
          <a:custGeom>
            <a:avLst/>
            <a:gdLst>
              <a:gd name="T0" fmla="*/ 20 w 30"/>
              <a:gd name="T1" fmla="*/ 68 h 69"/>
              <a:gd name="T2" fmla="*/ 20 w 30"/>
              <a:gd name="T3" fmla="*/ 68 h 69"/>
              <a:gd name="T4" fmla="*/ 20 w 30"/>
              <a:gd name="T5" fmla="*/ 68 h 69"/>
              <a:gd name="T6" fmla="*/ 0 w 30"/>
              <a:gd name="T7" fmla="*/ 49 h 69"/>
              <a:gd name="T8" fmla="*/ 0 w 30"/>
              <a:gd name="T9" fmla="*/ 20 h 69"/>
              <a:gd name="T10" fmla="*/ 20 w 30"/>
              <a:gd name="T11" fmla="*/ 0 h 69"/>
              <a:gd name="T12" fmla="*/ 20 w 30"/>
              <a:gd name="T13" fmla="*/ 0 h 69"/>
              <a:gd name="T14" fmla="*/ 29 w 30"/>
              <a:gd name="T15" fmla="*/ 20 h 69"/>
              <a:gd name="T16" fmla="*/ 29 w 30"/>
              <a:gd name="T17" fmla="*/ 49 h 69"/>
              <a:gd name="T18" fmla="*/ 20 w 30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69">
                <a:moveTo>
                  <a:pt x="20" y="68"/>
                </a:moveTo>
                <a:lnTo>
                  <a:pt x="20" y="68"/>
                </a:lnTo>
                <a:lnTo>
                  <a:pt x="20" y="68"/>
                </a:lnTo>
                <a:cubicBezTo>
                  <a:pt x="0" y="68"/>
                  <a:pt x="0" y="59"/>
                  <a:pt x="0" y="4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lnTo>
                  <a:pt x="20" y="0"/>
                </a:lnTo>
                <a:cubicBezTo>
                  <a:pt x="29" y="0"/>
                  <a:pt x="29" y="10"/>
                  <a:pt x="29" y="20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9"/>
                  <a:pt x="29" y="68"/>
                  <a:pt x="2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oup 38">
            <a:extLst>
              <a:ext uri="{FF2B5EF4-FFF2-40B4-BE49-F238E27FC236}">
                <a16:creationId xmlns:a16="http://schemas.microsoft.com/office/drawing/2014/main" id="{5921CA2D-434C-F440-89F7-47307D112776}"/>
              </a:ext>
            </a:extLst>
          </p:cNvPr>
          <p:cNvGrpSpPr/>
          <p:nvPr/>
        </p:nvGrpSpPr>
        <p:grpSpPr>
          <a:xfrm>
            <a:off x="16247967" y="6888341"/>
            <a:ext cx="2838950" cy="980927"/>
            <a:chOff x="5999600" y="11104223"/>
            <a:chExt cx="2621158" cy="980927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A2B3661-D989-CB46-9C23-767F8731BCD3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CE3487D2-97EE-BF40-AE3D-29C094D1029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0" name="Freeform 66">
            <a:extLst>
              <a:ext uri="{FF2B5EF4-FFF2-40B4-BE49-F238E27FC236}">
                <a16:creationId xmlns:a16="http://schemas.microsoft.com/office/drawing/2014/main" id="{ADFC6562-271C-F540-A4BB-58BDBF56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55" y="7924686"/>
            <a:ext cx="6267070" cy="1558454"/>
          </a:xfrm>
          <a:custGeom>
            <a:avLst/>
            <a:gdLst>
              <a:gd name="T0" fmla="*/ 4956 w 5249"/>
              <a:gd name="T1" fmla="*/ 1571 h 1572"/>
              <a:gd name="T2" fmla="*/ 4956 w 5249"/>
              <a:gd name="T3" fmla="*/ 1571 h 1572"/>
              <a:gd name="T4" fmla="*/ 292 w 5249"/>
              <a:gd name="T5" fmla="*/ 1571 h 1572"/>
              <a:gd name="T6" fmla="*/ 0 w 5249"/>
              <a:gd name="T7" fmla="*/ 1278 h 1572"/>
              <a:gd name="T8" fmla="*/ 0 w 5249"/>
              <a:gd name="T9" fmla="*/ 293 h 1572"/>
              <a:gd name="T10" fmla="*/ 292 w 5249"/>
              <a:gd name="T11" fmla="*/ 0 h 1572"/>
              <a:gd name="T12" fmla="*/ 4956 w 5249"/>
              <a:gd name="T13" fmla="*/ 0 h 1572"/>
              <a:gd name="T14" fmla="*/ 5248 w 5249"/>
              <a:gd name="T15" fmla="*/ 293 h 1572"/>
              <a:gd name="T16" fmla="*/ 5248 w 5249"/>
              <a:gd name="T17" fmla="*/ 1278 h 1572"/>
              <a:gd name="T18" fmla="*/ 4956 w 5249"/>
              <a:gd name="T19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9" h="1572">
                <a:moveTo>
                  <a:pt x="4956" y="1571"/>
                </a:moveTo>
                <a:lnTo>
                  <a:pt x="4956" y="1571"/>
                </a:lnTo>
                <a:cubicBezTo>
                  <a:pt x="292" y="1571"/>
                  <a:pt x="292" y="1571"/>
                  <a:pt x="292" y="1571"/>
                </a:cubicBezTo>
                <a:cubicBezTo>
                  <a:pt x="127" y="1571"/>
                  <a:pt x="0" y="1434"/>
                  <a:pt x="0" y="1278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127"/>
                  <a:pt x="127" y="0"/>
                  <a:pt x="292" y="0"/>
                </a:cubicBezTo>
                <a:cubicBezTo>
                  <a:pt x="4956" y="0"/>
                  <a:pt x="4956" y="0"/>
                  <a:pt x="4956" y="0"/>
                </a:cubicBezTo>
                <a:cubicBezTo>
                  <a:pt x="5112" y="0"/>
                  <a:pt x="5248" y="127"/>
                  <a:pt x="5248" y="293"/>
                </a:cubicBezTo>
                <a:cubicBezTo>
                  <a:pt x="5248" y="1278"/>
                  <a:pt x="5248" y="1278"/>
                  <a:pt x="5248" y="1278"/>
                </a:cubicBezTo>
                <a:cubicBezTo>
                  <a:pt x="5248" y="1434"/>
                  <a:pt x="5112" y="1571"/>
                  <a:pt x="4956" y="15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19">
            <a:extLst>
              <a:ext uri="{FF2B5EF4-FFF2-40B4-BE49-F238E27FC236}">
                <a16:creationId xmlns:a16="http://schemas.microsoft.com/office/drawing/2014/main" id="{7FE43A17-09A0-CE43-B40E-A1ECFB82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42" y="8162574"/>
            <a:ext cx="731726" cy="971845"/>
          </a:xfrm>
          <a:custGeom>
            <a:avLst/>
            <a:gdLst>
              <a:gd name="T0" fmla="*/ 20 w 626"/>
              <a:gd name="T1" fmla="*/ 976 h 977"/>
              <a:gd name="T2" fmla="*/ 0 w 626"/>
              <a:gd name="T3" fmla="*/ 956 h 977"/>
              <a:gd name="T4" fmla="*/ 0 w 626"/>
              <a:gd name="T5" fmla="*/ 29 h 977"/>
              <a:gd name="T6" fmla="*/ 595 w 626"/>
              <a:gd name="T7" fmla="*/ 0 h 977"/>
              <a:gd name="T8" fmla="*/ 625 w 626"/>
              <a:gd name="T9" fmla="*/ 917 h 977"/>
              <a:gd name="T10" fmla="*/ 615 w 626"/>
              <a:gd name="T11" fmla="*/ 976 h 977"/>
              <a:gd name="T12" fmla="*/ 556 w 626"/>
              <a:gd name="T13" fmla="*/ 927 h 977"/>
              <a:gd name="T14" fmla="*/ 508 w 626"/>
              <a:gd name="T15" fmla="*/ 976 h 977"/>
              <a:gd name="T16" fmla="*/ 498 w 626"/>
              <a:gd name="T17" fmla="*/ 976 h 977"/>
              <a:gd name="T18" fmla="*/ 430 w 626"/>
              <a:gd name="T19" fmla="*/ 966 h 977"/>
              <a:gd name="T20" fmla="*/ 410 w 626"/>
              <a:gd name="T21" fmla="*/ 976 h 977"/>
              <a:gd name="T22" fmla="*/ 361 w 626"/>
              <a:gd name="T23" fmla="*/ 927 h 977"/>
              <a:gd name="T24" fmla="*/ 313 w 626"/>
              <a:gd name="T25" fmla="*/ 976 h 977"/>
              <a:gd name="T26" fmla="*/ 303 w 626"/>
              <a:gd name="T27" fmla="*/ 966 h 977"/>
              <a:gd name="T28" fmla="*/ 235 w 626"/>
              <a:gd name="T29" fmla="*/ 966 h 977"/>
              <a:gd name="T30" fmla="*/ 215 w 626"/>
              <a:gd name="T31" fmla="*/ 976 h 977"/>
              <a:gd name="T32" fmla="*/ 166 w 626"/>
              <a:gd name="T33" fmla="*/ 927 h 977"/>
              <a:gd name="T34" fmla="*/ 118 w 626"/>
              <a:gd name="T35" fmla="*/ 976 h 977"/>
              <a:gd name="T36" fmla="*/ 98 w 626"/>
              <a:gd name="T37" fmla="*/ 976 h 977"/>
              <a:gd name="T38" fmla="*/ 30 w 626"/>
              <a:gd name="T39" fmla="*/ 976 h 977"/>
              <a:gd name="T40" fmla="*/ 459 w 626"/>
              <a:gd name="T41" fmla="*/ 887 h 977"/>
              <a:gd name="T42" fmla="*/ 459 w 626"/>
              <a:gd name="T43" fmla="*/ 887 h 977"/>
              <a:gd name="T44" fmla="*/ 508 w 626"/>
              <a:gd name="T45" fmla="*/ 927 h 977"/>
              <a:gd name="T46" fmla="*/ 556 w 626"/>
              <a:gd name="T47" fmla="*/ 887 h 977"/>
              <a:gd name="T48" fmla="*/ 576 w 626"/>
              <a:gd name="T49" fmla="*/ 887 h 977"/>
              <a:gd name="T50" fmla="*/ 586 w 626"/>
              <a:gd name="T51" fmla="*/ 39 h 977"/>
              <a:gd name="T52" fmla="*/ 39 w 626"/>
              <a:gd name="T53" fmla="*/ 907 h 977"/>
              <a:gd name="T54" fmla="*/ 69 w 626"/>
              <a:gd name="T55" fmla="*/ 887 h 977"/>
              <a:gd name="T56" fmla="*/ 79 w 626"/>
              <a:gd name="T57" fmla="*/ 887 h 977"/>
              <a:gd name="T58" fmla="*/ 157 w 626"/>
              <a:gd name="T59" fmla="*/ 887 h 977"/>
              <a:gd name="T60" fmla="*/ 166 w 626"/>
              <a:gd name="T61" fmla="*/ 887 h 977"/>
              <a:gd name="T62" fmla="*/ 215 w 626"/>
              <a:gd name="T63" fmla="*/ 927 h 977"/>
              <a:gd name="T64" fmla="*/ 264 w 626"/>
              <a:gd name="T65" fmla="*/ 887 h 977"/>
              <a:gd name="T66" fmla="*/ 313 w 626"/>
              <a:gd name="T67" fmla="*/ 927 h 977"/>
              <a:gd name="T68" fmla="*/ 361 w 626"/>
              <a:gd name="T69" fmla="*/ 887 h 977"/>
              <a:gd name="T70" fmla="*/ 381 w 626"/>
              <a:gd name="T71" fmla="*/ 887 h 977"/>
              <a:gd name="T72" fmla="*/ 449 w 626"/>
              <a:gd name="T73" fmla="*/ 887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6" h="977">
                <a:moveTo>
                  <a:pt x="20" y="976"/>
                </a:moveTo>
                <a:lnTo>
                  <a:pt x="20" y="976"/>
                </a:lnTo>
                <a:lnTo>
                  <a:pt x="10" y="976"/>
                </a:lnTo>
                <a:cubicBezTo>
                  <a:pt x="0" y="976"/>
                  <a:pt x="0" y="966"/>
                  <a:pt x="0" y="956"/>
                </a:cubicBezTo>
                <a:cubicBezTo>
                  <a:pt x="0" y="917"/>
                  <a:pt x="0" y="917"/>
                  <a:pt x="0" y="91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15" y="0"/>
                  <a:pt x="625" y="10"/>
                  <a:pt x="625" y="29"/>
                </a:cubicBezTo>
                <a:cubicBezTo>
                  <a:pt x="625" y="917"/>
                  <a:pt x="625" y="917"/>
                  <a:pt x="625" y="917"/>
                </a:cubicBezTo>
                <a:cubicBezTo>
                  <a:pt x="625" y="956"/>
                  <a:pt x="625" y="956"/>
                  <a:pt x="625" y="956"/>
                </a:cubicBezTo>
                <a:cubicBezTo>
                  <a:pt x="625" y="966"/>
                  <a:pt x="625" y="976"/>
                  <a:pt x="615" y="976"/>
                </a:cubicBezTo>
                <a:cubicBezTo>
                  <a:pt x="605" y="976"/>
                  <a:pt x="595" y="976"/>
                  <a:pt x="595" y="976"/>
                </a:cubicBezTo>
                <a:cubicBezTo>
                  <a:pt x="556" y="927"/>
                  <a:pt x="556" y="927"/>
                  <a:pt x="556" y="927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17" y="976"/>
                  <a:pt x="517" y="976"/>
                  <a:pt x="508" y="976"/>
                </a:cubicBezTo>
                <a:lnTo>
                  <a:pt x="508" y="976"/>
                </a:lnTo>
                <a:lnTo>
                  <a:pt x="498" y="976"/>
                </a:lnTo>
                <a:cubicBezTo>
                  <a:pt x="459" y="927"/>
                  <a:pt x="459" y="927"/>
                  <a:pt x="459" y="927"/>
                </a:cubicBezTo>
                <a:cubicBezTo>
                  <a:pt x="430" y="966"/>
                  <a:pt x="430" y="966"/>
                  <a:pt x="430" y="966"/>
                </a:cubicBezTo>
                <a:cubicBezTo>
                  <a:pt x="420" y="976"/>
                  <a:pt x="420" y="976"/>
                  <a:pt x="410" y="976"/>
                </a:cubicBezTo>
                <a:lnTo>
                  <a:pt x="410" y="976"/>
                </a:lnTo>
                <a:cubicBezTo>
                  <a:pt x="410" y="976"/>
                  <a:pt x="400" y="976"/>
                  <a:pt x="400" y="966"/>
                </a:cubicBezTo>
                <a:cubicBezTo>
                  <a:pt x="361" y="927"/>
                  <a:pt x="361" y="927"/>
                  <a:pt x="361" y="927"/>
                </a:cubicBezTo>
                <a:cubicBezTo>
                  <a:pt x="332" y="966"/>
                  <a:pt x="332" y="966"/>
                  <a:pt x="332" y="966"/>
                </a:cubicBezTo>
                <a:cubicBezTo>
                  <a:pt x="322" y="976"/>
                  <a:pt x="322" y="976"/>
                  <a:pt x="313" y="976"/>
                </a:cubicBezTo>
                <a:lnTo>
                  <a:pt x="313" y="976"/>
                </a:lnTo>
                <a:cubicBezTo>
                  <a:pt x="313" y="976"/>
                  <a:pt x="303" y="976"/>
                  <a:pt x="303" y="966"/>
                </a:cubicBezTo>
                <a:cubicBezTo>
                  <a:pt x="264" y="927"/>
                  <a:pt x="264" y="927"/>
                  <a:pt x="264" y="927"/>
                </a:cubicBezTo>
                <a:cubicBezTo>
                  <a:pt x="235" y="966"/>
                  <a:pt x="235" y="966"/>
                  <a:pt x="235" y="966"/>
                </a:cubicBezTo>
                <a:cubicBezTo>
                  <a:pt x="225" y="976"/>
                  <a:pt x="225" y="976"/>
                  <a:pt x="215" y="976"/>
                </a:cubicBezTo>
                <a:lnTo>
                  <a:pt x="215" y="976"/>
                </a:lnTo>
                <a:cubicBezTo>
                  <a:pt x="215" y="976"/>
                  <a:pt x="205" y="976"/>
                  <a:pt x="205" y="966"/>
                </a:cubicBezTo>
                <a:cubicBezTo>
                  <a:pt x="166" y="927"/>
                  <a:pt x="166" y="927"/>
                  <a:pt x="166" y="927"/>
                </a:cubicBezTo>
                <a:cubicBezTo>
                  <a:pt x="127" y="976"/>
                  <a:pt x="127" y="976"/>
                  <a:pt x="127" y="976"/>
                </a:cubicBezTo>
                <a:cubicBezTo>
                  <a:pt x="127" y="976"/>
                  <a:pt x="127" y="976"/>
                  <a:pt x="118" y="976"/>
                </a:cubicBezTo>
                <a:lnTo>
                  <a:pt x="118" y="976"/>
                </a:lnTo>
                <a:cubicBezTo>
                  <a:pt x="108" y="976"/>
                  <a:pt x="108" y="976"/>
                  <a:pt x="98" y="976"/>
                </a:cubicBezTo>
                <a:cubicBezTo>
                  <a:pt x="69" y="937"/>
                  <a:pt x="69" y="937"/>
                  <a:pt x="69" y="937"/>
                </a:cubicBezTo>
                <a:cubicBezTo>
                  <a:pt x="30" y="976"/>
                  <a:pt x="30" y="976"/>
                  <a:pt x="30" y="976"/>
                </a:cubicBezTo>
                <a:lnTo>
                  <a:pt x="20" y="976"/>
                </a:lnTo>
                <a:close/>
                <a:moveTo>
                  <a:pt x="459" y="887"/>
                </a:moveTo>
                <a:lnTo>
                  <a:pt x="459" y="887"/>
                </a:lnTo>
                <a:lnTo>
                  <a:pt x="459" y="887"/>
                </a:lnTo>
                <a:cubicBezTo>
                  <a:pt x="469" y="887"/>
                  <a:pt x="469" y="887"/>
                  <a:pt x="478" y="887"/>
                </a:cubicBezTo>
                <a:cubicBezTo>
                  <a:pt x="508" y="927"/>
                  <a:pt x="508" y="927"/>
                  <a:pt x="508" y="927"/>
                </a:cubicBezTo>
                <a:cubicBezTo>
                  <a:pt x="547" y="887"/>
                  <a:pt x="547" y="887"/>
                  <a:pt x="547" y="887"/>
                </a:cubicBezTo>
                <a:lnTo>
                  <a:pt x="556" y="887"/>
                </a:lnTo>
                <a:lnTo>
                  <a:pt x="556" y="887"/>
                </a:lnTo>
                <a:cubicBezTo>
                  <a:pt x="566" y="887"/>
                  <a:pt x="566" y="887"/>
                  <a:pt x="576" y="887"/>
                </a:cubicBezTo>
                <a:cubicBezTo>
                  <a:pt x="586" y="907"/>
                  <a:pt x="586" y="907"/>
                  <a:pt x="586" y="907"/>
                </a:cubicBezTo>
                <a:cubicBezTo>
                  <a:pt x="586" y="39"/>
                  <a:pt x="586" y="39"/>
                  <a:pt x="586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907"/>
                  <a:pt x="39" y="907"/>
                  <a:pt x="39" y="907"/>
                </a:cubicBezTo>
                <a:cubicBezTo>
                  <a:pt x="59" y="887"/>
                  <a:pt x="59" y="887"/>
                  <a:pt x="59" y="887"/>
                </a:cubicBezTo>
                <a:cubicBezTo>
                  <a:pt x="59" y="887"/>
                  <a:pt x="59" y="887"/>
                  <a:pt x="69" y="887"/>
                </a:cubicBezTo>
                <a:lnTo>
                  <a:pt x="69" y="887"/>
                </a:lnTo>
                <a:cubicBezTo>
                  <a:pt x="79" y="887"/>
                  <a:pt x="79" y="887"/>
                  <a:pt x="79" y="887"/>
                </a:cubicBezTo>
                <a:cubicBezTo>
                  <a:pt x="118" y="927"/>
                  <a:pt x="118" y="927"/>
                  <a:pt x="118" y="927"/>
                </a:cubicBezTo>
                <a:cubicBezTo>
                  <a:pt x="157" y="887"/>
                  <a:pt x="157" y="887"/>
                  <a:pt x="157" y="887"/>
                </a:cubicBezTo>
                <a:cubicBezTo>
                  <a:pt x="157" y="887"/>
                  <a:pt x="157" y="887"/>
                  <a:pt x="166" y="887"/>
                </a:cubicBezTo>
                <a:lnTo>
                  <a:pt x="166" y="887"/>
                </a:lnTo>
                <a:cubicBezTo>
                  <a:pt x="176" y="887"/>
                  <a:pt x="176" y="887"/>
                  <a:pt x="176" y="887"/>
                </a:cubicBezTo>
                <a:cubicBezTo>
                  <a:pt x="215" y="927"/>
                  <a:pt x="215" y="927"/>
                  <a:pt x="215" y="927"/>
                </a:cubicBezTo>
                <a:cubicBezTo>
                  <a:pt x="254" y="887"/>
                  <a:pt x="254" y="887"/>
                  <a:pt x="254" y="887"/>
                </a:cubicBezTo>
                <a:cubicBezTo>
                  <a:pt x="254" y="887"/>
                  <a:pt x="254" y="887"/>
                  <a:pt x="26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313" y="927"/>
                  <a:pt x="313" y="927"/>
                  <a:pt x="313" y="927"/>
                </a:cubicBezTo>
                <a:cubicBezTo>
                  <a:pt x="352" y="887"/>
                  <a:pt x="352" y="887"/>
                  <a:pt x="352" y="887"/>
                </a:cubicBezTo>
                <a:lnTo>
                  <a:pt x="361" y="887"/>
                </a:lnTo>
                <a:lnTo>
                  <a:pt x="361" y="887"/>
                </a:lnTo>
                <a:cubicBezTo>
                  <a:pt x="371" y="887"/>
                  <a:pt x="371" y="887"/>
                  <a:pt x="381" y="887"/>
                </a:cubicBezTo>
                <a:cubicBezTo>
                  <a:pt x="410" y="927"/>
                  <a:pt x="410" y="927"/>
                  <a:pt x="410" y="927"/>
                </a:cubicBezTo>
                <a:cubicBezTo>
                  <a:pt x="449" y="887"/>
                  <a:pt x="449" y="887"/>
                  <a:pt x="449" y="887"/>
                </a:cubicBezTo>
                <a:lnTo>
                  <a:pt x="459" y="8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20">
            <a:extLst>
              <a:ext uri="{FF2B5EF4-FFF2-40B4-BE49-F238E27FC236}">
                <a16:creationId xmlns:a16="http://schemas.microsoft.com/office/drawing/2014/main" id="{421096C6-C41C-0E40-9736-6E9C7B98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96" y="8236993"/>
            <a:ext cx="175202" cy="135709"/>
          </a:xfrm>
          <a:custGeom>
            <a:avLst/>
            <a:gdLst>
              <a:gd name="T0" fmla="*/ 78 w 148"/>
              <a:gd name="T1" fmla="*/ 136 h 137"/>
              <a:gd name="T2" fmla="*/ 78 w 148"/>
              <a:gd name="T3" fmla="*/ 136 h 137"/>
              <a:gd name="T4" fmla="*/ 0 w 148"/>
              <a:gd name="T5" fmla="*/ 68 h 137"/>
              <a:gd name="T6" fmla="*/ 78 w 148"/>
              <a:gd name="T7" fmla="*/ 0 h 137"/>
              <a:gd name="T8" fmla="*/ 147 w 148"/>
              <a:gd name="T9" fmla="*/ 68 h 137"/>
              <a:gd name="T10" fmla="*/ 78 w 148"/>
              <a:gd name="T11" fmla="*/ 136 h 137"/>
              <a:gd name="T12" fmla="*/ 78 w 148"/>
              <a:gd name="T13" fmla="*/ 39 h 137"/>
              <a:gd name="T14" fmla="*/ 78 w 148"/>
              <a:gd name="T15" fmla="*/ 39 h 137"/>
              <a:gd name="T16" fmla="*/ 39 w 148"/>
              <a:gd name="T17" fmla="*/ 68 h 137"/>
              <a:gd name="T18" fmla="*/ 78 w 148"/>
              <a:gd name="T19" fmla="*/ 97 h 137"/>
              <a:gd name="T20" fmla="*/ 108 w 148"/>
              <a:gd name="T21" fmla="*/ 68 h 137"/>
              <a:gd name="T22" fmla="*/ 78 w 148"/>
              <a:gd name="T23" fmla="*/ 3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37">
                <a:moveTo>
                  <a:pt x="78" y="136"/>
                </a:moveTo>
                <a:lnTo>
                  <a:pt x="78" y="136"/>
                </a:lnTo>
                <a:cubicBezTo>
                  <a:pt x="39" y="136"/>
                  <a:pt x="0" y="107"/>
                  <a:pt x="0" y="68"/>
                </a:cubicBezTo>
                <a:cubicBezTo>
                  <a:pt x="0" y="29"/>
                  <a:pt x="39" y="0"/>
                  <a:pt x="78" y="0"/>
                </a:cubicBezTo>
                <a:cubicBezTo>
                  <a:pt x="108" y="0"/>
                  <a:pt x="147" y="29"/>
                  <a:pt x="147" y="68"/>
                </a:cubicBezTo>
                <a:cubicBezTo>
                  <a:pt x="147" y="107"/>
                  <a:pt x="108" y="136"/>
                  <a:pt x="78" y="136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9" y="39"/>
                  <a:pt x="39" y="49"/>
                  <a:pt x="39" y="68"/>
                </a:cubicBezTo>
                <a:cubicBezTo>
                  <a:pt x="39" y="88"/>
                  <a:pt x="59" y="97"/>
                  <a:pt x="78" y="97"/>
                </a:cubicBezTo>
                <a:cubicBezTo>
                  <a:pt x="88" y="97"/>
                  <a:pt x="108" y="88"/>
                  <a:pt x="108" y="68"/>
                </a:cubicBezTo>
                <a:cubicBezTo>
                  <a:pt x="108" y="49"/>
                  <a:pt x="88" y="39"/>
                  <a:pt x="78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21">
            <a:extLst>
              <a:ext uri="{FF2B5EF4-FFF2-40B4-BE49-F238E27FC236}">
                <a16:creationId xmlns:a16="http://schemas.microsoft.com/office/drawing/2014/main" id="{7FBBE4D7-3E13-6848-9C85-994CC2FE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744" y="8285149"/>
            <a:ext cx="273111" cy="39398"/>
          </a:xfrm>
          <a:custGeom>
            <a:avLst/>
            <a:gdLst>
              <a:gd name="T0" fmla="*/ 215 w 235"/>
              <a:gd name="T1" fmla="*/ 39 h 40"/>
              <a:gd name="T2" fmla="*/ 215 w 235"/>
              <a:gd name="T3" fmla="*/ 39 h 40"/>
              <a:gd name="T4" fmla="*/ 20 w 235"/>
              <a:gd name="T5" fmla="*/ 39 h 40"/>
              <a:gd name="T6" fmla="*/ 0 w 235"/>
              <a:gd name="T7" fmla="*/ 19 h 40"/>
              <a:gd name="T8" fmla="*/ 20 w 235"/>
              <a:gd name="T9" fmla="*/ 0 h 40"/>
              <a:gd name="T10" fmla="*/ 215 w 235"/>
              <a:gd name="T11" fmla="*/ 0 h 40"/>
              <a:gd name="T12" fmla="*/ 234 w 235"/>
              <a:gd name="T13" fmla="*/ 19 h 40"/>
              <a:gd name="T14" fmla="*/ 215 w 235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40">
                <a:moveTo>
                  <a:pt x="215" y="39"/>
                </a:moveTo>
                <a:lnTo>
                  <a:pt x="21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4" y="0"/>
                  <a:pt x="234" y="9"/>
                  <a:pt x="234" y="19"/>
                </a:cubicBezTo>
                <a:cubicBezTo>
                  <a:pt x="234" y="29"/>
                  <a:pt x="224" y="39"/>
                  <a:pt x="2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22">
            <a:extLst>
              <a:ext uri="{FF2B5EF4-FFF2-40B4-BE49-F238E27FC236}">
                <a16:creationId xmlns:a16="http://schemas.microsoft.com/office/drawing/2014/main" id="{D7DC1940-ABD8-6F45-8FF1-9C97A577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26" y="8530299"/>
            <a:ext cx="273111" cy="39398"/>
          </a:xfrm>
          <a:custGeom>
            <a:avLst/>
            <a:gdLst>
              <a:gd name="T0" fmla="*/ 20 w 235"/>
              <a:gd name="T1" fmla="*/ 39 h 40"/>
              <a:gd name="T2" fmla="*/ 20 w 235"/>
              <a:gd name="T3" fmla="*/ 39 h 40"/>
              <a:gd name="T4" fmla="*/ 0 w 235"/>
              <a:gd name="T5" fmla="*/ 19 h 40"/>
              <a:gd name="T6" fmla="*/ 20 w 235"/>
              <a:gd name="T7" fmla="*/ 0 h 40"/>
              <a:gd name="T8" fmla="*/ 215 w 235"/>
              <a:gd name="T9" fmla="*/ 0 h 40"/>
              <a:gd name="T10" fmla="*/ 215 w 235"/>
              <a:gd name="T11" fmla="*/ 0 h 40"/>
              <a:gd name="T12" fmla="*/ 234 w 235"/>
              <a:gd name="T13" fmla="*/ 19 h 40"/>
              <a:gd name="T14" fmla="*/ 215 w 235"/>
              <a:gd name="T15" fmla="*/ 39 h 40"/>
              <a:gd name="T16" fmla="*/ 20 w 235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40">
                <a:moveTo>
                  <a:pt x="20" y="39"/>
                </a:moveTo>
                <a:lnTo>
                  <a:pt x="20" y="39"/>
                </a:ln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0"/>
                </a:lnTo>
                <a:cubicBezTo>
                  <a:pt x="224" y="0"/>
                  <a:pt x="234" y="9"/>
                  <a:pt x="234" y="19"/>
                </a:cubicBezTo>
                <a:cubicBezTo>
                  <a:pt x="234" y="29"/>
                  <a:pt x="224" y="39"/>
                  <a:pt x="215" y="39"/>
                </a:cubicBezTo>
                <a:cubicBezTo>
                  <a:pt x="20" y="39"/>
                  <a:pt x="20" y="39"/>
                  <a:pt x="2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323">
            <a:extLst>
              <a:ext uri="{FF2B5EF4-FFF2-40B4-BE49-F238E27FC236}">
                <a16:creationId xmlns:a16="http://schemas.microsoft.com/office/drawing/2014/main" id="{1E3493A3-6F3C-8348-8AFF-EC3B2236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054" y="8530299"/>
            <a:ext cx="159744" cy="39398"/>
          </a:xfrm>
          <a:custGeom>
            <a:avLst/>
            <a:gdLst>
              <a:gd name="T0" fmla="*/ 117 w 137"/>
              <a:gd name="T1" fmla="*/ 39 h 40"/>
              <a:gd name="T2" fmla="*/ 117 w 137"/>
              <a:gd name="T3" fmla="*/ 39 h 40"/>
              <a:gd name="T4" fmla="*/ 117 w 137"/>
              <a:gd name="T5" fmla="*/ 39 h 40"/>
              <a:gd name="T6" fmla="*/ 19 w 137"/>
              <a:gd name="T7" fmla="*/ 39 h 40"/>
              <a:gd name="T8" fmla="*/ 0 w 137"/>
              <a:gd name="T9" fmla="*/ 19 h 40"/>
              <a:gd name="T10" fmla="*/ 19 w 137"/>
              <a:gd name="T11" fmla="*/ 0 h 40"/>
              <a:gd name="T12" fmla="*/ 117 w 137"/>
              <a:gd name="T13" fmla="*/ 0 h 40"/>
              <a:gd name="T14" fmla="*/ 136 w 137"/>
              <a:gd name="T15" fmla="*/ 19 h 40"/>
              <a:gd name="T16" fmla="*/ 117 w 137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40">
                <a:moveTo>
                  <a:pt x="117" y="39"/>
                </a:moveTo>
                <a:lnTo>
                  <a:pt x="117" y="39"/>
                </a:lnTo>
                <a:lnTo>
                  <a:pt x="117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9"/>
                  <a:pt x="136" y="19"/>
                </a:cubicBezTo>
                <a:cubicBezTo>
                  <a:pt x="136" y="29"/>
                  <a:pt x="126" y="39"/>
                  <a:pt x="11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24">
            <a:extLst>
              <a:ext uri="{FF2B5EF4-FFF2-40B4-BE49-F238E27FC236}">
                <a16:creationId xmlns:a16="http://schemas.microsoft.com/office/drawing/2014/main" id="{161C1066-F203-3F4B-B6E6-336657F4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054" y="8626608"/>
            <a:ext cx="159744" cy="39398"/>
          </a:xfrm>
          <a:custGeom>
            <a:avLst/>
            <a:gdLst>
              <a:gd name="T0" fmla="*/ 117 w 137"/>
              <a:gd name="T1" fmla="*/ 39 h 40"/>
              <a:gd name="T2" fmla="*/ 117 w 137"/>
              <a:gd name="T3" fmla="*/ 39 h 40"/>
              <a:gd name="T4" fmla="*/ 117 w 137"/>
              <a:gd name="T5" fmla="*/ 39 h 40"/>
              <a:gd name="T6" fmla="*/ 19 w 137"/>
              <a:gd name="T7" fmla="*/ 39 h 40"/>
              <a:gd name="T8" fmla="*/ 0 w 137"/>
              <a:gd name="T9" fmla="*/ 20 h 40"/>
              <a:gd name="T10" fmla="*/ 19 w 137"/>
              <a:gd name="T11" fmla="*/ 0 h 40"/>
              <a:gd name="T12" fmla="*/ 19 w 137"/>
              <a:gd name="T13" fmla="*/ 0 h 40"/>
              <a:gd name="T14" fmla="*/ 117 w 137"/>
              <a:gd name="T15" fmla="*/ 0 h 40"/>
              <a:gd name="T16" fmla="*/ 136 w 137"/>
              <a:gd name="T17" fmla="*/ 20 h 40"/>
              <a:gd name="T18" fmla="*/ 117 w 13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0">
                <a:moveTo>
                  <a:pt x="117" y="39"/>
                </a:moveTo>
                <a:lnTo>
                  <a:pt x="117" y="39"/>
                </a:lnTo>
                <a:lnTo>
                  <a:pt x="117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10"/>
                  <a:pt x="136" y="20"/>
                </a:cubicBezTo>
                <a:cubicBezTo>
                  <a:pt x="136" y="29"/>
                  <a:pt x="126" y="39"/>
                  <a:pt x="11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25">
            <a:extLst>
              <a:ext uri="{FF2B5EF4-FFF2-40B4-BE49-F238E27FC236}">
                <a16:creationId xmlns:a16="http://schemas.microsoft.com/office/drawing/2014/main" id="{5A68FB3D-8F25-7043-9D94-71DDA003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054" y="8722917"/>
            <a:ext cx="159744" cy="39398"/>
          </a:xfrm>
          <a:custGeom>
            <a:avLst/>
            <a:gdLst>
              <a:gd name="T0" fmla="*/ 117 w 137"/>
              <a:gd name="T1" fmla="*/ 39 h 40"/>
              <a:gd name="T2" fmla="*/ 117 w 137"/>
              <a:gd name="T3" fmla="*/ 39 h 40"/>
              <a:gd name="T4" fmla="*/ 117 w 137"/>
              <a:gd name="T5" fmla="*/ 39 h 40"/>
              <a:gd name="T6" fmla="*/ 19 w 137"/>
              <a:gd name="T7" fmla="*/ 39 h 40"/>
              <a:gd name="T8" fmla="*/ 0 w 137"/>
              <a:gd name="T9" fmla="*/ 19 h 40"/>
              <a:gd name="T10" fmla="*/ 19 w 137"/>
              <a:gd name="T11" fmla="*/ 0 h 40"/>
              <a:gd name="T12" fmla="*/ 19 w 137"/>
              <a:gd name="T13" fmla="*/ 0 h 40"/>
              <a:gd name="T14" fmla="*/ 117 w 137"/>
              <a:gd name="T15" fmla="*/ 0 h 40"/>
              <a:gd name="T16" fmla="*/ 136 w 137"/>
              <a:gd name="T17" fmla="*/ 19 h 40"/>
              <a:gd name="T18" fmla="*/ 117 w 13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0">
                <a:moveTo>
                  <a:pt x="117" y="39"/>
                </a:moveTo>
                <a:lnTo>
                  <a:pt x="117" y="39"/>
                </a:lnTo>
                <a:lnTo>
                  <a:pt x="117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9"/>
                  <a:pt x="136" y="19"/>
                </a:cubicBezTo>
                <a:cubicBezTo>
                  <a:pt x="136" y="29"/>
                  <a:pt x="126" y="39"/>
                  <a:pt x="11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26">
            <a:extLst>
              <a:ext uri="{FF2B5EF4-FFF2-40B4-BE49-F238E27FC236}">
                <a16:creationId xmlns:a16="http://schemas.microsoft.com/office/drawing/2014/main" id="{B034D879-D70D-B745-A7FA-35B9B360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27" y="8626608"/>
            <a:ext cx="159744" cy="39398"/>
          </a:xfrm>
          <a:custGeom>
            <a:avLst/>
            <a:gdLst>
              <a:gd name="T0" fmla="*/ 117 w 138"/>
              <a:gd name="T1" fmla="*/ 39 h 40"/>
              <a:gd name="T2" fmla="*/ 117 w 138"/>
              <a:gd name="T3" fmla="*/ 39 h 40"/>
              <a:gd name="T4" fmla="*/ 117 w 138"/>
              <a:gd name="T5" fmla="*/ 39 h 40"/>
              <a:gd name="T6" fmla="*/ 20 w 138"/>
              <a:gd name="T7" fmla="*/ 39 h 40"/>
              <a:gd name="T8" fmla="*/ 0 w 138"/>
              <a:gd name="T9" fmla="*/ 20 h 40"/>
              <a:gd name="T10" fmla="*/ 20 w 138"/>
              <a:gd name="T11" fmla="*/ 0 h 40"/>
              <a:gd name="T12" fmla="*/ 20 w 138"/>
              <a:gd name="T13" fmla="*/ 0 h 40"/>
              <a:gd name="T14" fmla="*/ 117 w 138"/>
              <a:gd name="T15" fmla="*/ 0 h 40"/>
              <a:gd name="T16" fmla="*/ 137 w 138"/>
              <a:gd name="T17" fmla="*/ 20 h 40"/>
              <a:gd name="T18" fmla="*/ 117 w 138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40">
                <a:moveTo>
                  <a:pt x="117" y="39"/>
                </a:moveTo>
                <a:lnTo>
                  <a:pt x="117" y="39"/>
                </a:lnTo>
                <a:lnTo>
                  <a:pt x="11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7" y="10"/>
                  <a:pt x="137" y="20"/>
                </a:cubicBezTo>
                <a:cubicBezTo>
                  <a:pt x="137" y="29"/>
                  <a:pt x="127" y="39"/>
                  <a:pt x="11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27">
            <a:extLst>
              <a:ext uri="{FF2B5EF4-FFF2-40B4-BE49-F238E27FC236}">
                <a16:creationId xmlns:a16="http://schemas.microsoft.com/office/drawing/2014/main" id="{3AC427C2-4F0F-934A-AB7E-0BE38733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26" y="8722917"/>
            <a:ext cx="273111" cy="39398"/>
          </a:xfrm>
          <a:custGeom>
            <a:avLst/>
            <a:gdLst>
              <a:gd name="T0" fmla="*/ 215 w 235"/>
              <a:gd name="T1" fmla="*/ 39 h 40"/>
              <a:gd name="T2" fmla="*/ 215 w 235"/>
              <a:gd name="T3" fmla="*/ 39 h 40"/>
              <a:gd name="T4" fmla="*/ 20 w 235"/>
              <a:gd name="T5" fmla="*/ 39 h 40"/>
              <a:gd name="T6" fmla="*/ 0 w 235"/>
              <a:gd name="T7" fmla="*/ 19 h 40"/>
              <a:gd name="T8" fmla="*/ 20 w 235"/>
              <a:gd name="T9" fmla="*/ 0 h 40"/>
              <a:gd name="T10" fmla="*/ 215 w 235"/>
              <a:gd name="T11" fmla="*/ 0 h 40"/>
              <a:gd name="T12" fmla="*/ 234 w 235"/>
              <a:gd name="T13" fmla="*/ 19 h 40"/>
              <a:gd name="T14" fmla="*/ 215 w 235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40">
                <a:moveTo>
                  <a:pt x="215" y="39"/>
                </a:moveTo>
                <a:lnTo>
                  <a:pt x="21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4" y="0"/>
                  <a:pt x="234" y="9"/>
                  <a:pt x="234" y="19"/>
                </a:cubicBezTo>
                <a:cubicBezTo>
                  <a:pt x="234" y="29"/>
                  <a:pt x="224" y="39"/>
                  <a:pt x="2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28">
            <a:extLst>
              <a:ext uri="{FF2B5EF4-FFF2-40B4-BE49-F238E27FC236}">
                <a16:creationId xmlns:a16="http://schemas.microsoft.com/office/drawing/2014/main" id="{8A9E1FF8-0A22-074F-B1F1-AE9481AE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454" y="8836737"/>
            <a:ext cx="82448" cy="126951"/>
          </a:xfrm>
          <a:custGeom>
            <a:avLst/>
            <a:gdLst>
              <a:gd name="T0" fmla="*/ 29 w 69"/>
              <a:gd name="T1" fmla="*/ 126 h 127"/>
              <a:gd name="T2" fmla="*/ 29 w 69"/>
              <a:gd name="T3" fmla="*/ 126 h 127"/>
              <a:gd name="T4" fmla="*/ 0 w 69"/>
              <a:gd name="T5" fmla="*/ 117 h 127"/>
              <a:gd name="T6" fmla="*/ 0 w 69"/>
              <a:gd name="T7" fmla="*/ 107 h 127"/>
              <a:gd name="T8" fmla="*/ 9 w 69"/>
              <a:gd name="T9" fmla="*/ 107 h 127"/>
              <a:gd name="T10" fmla="*/ 48 w 69"/>
              <a:gd name="T11" fmla="*/ 107 h 127"/>
              <a:gd name="T12" fmla="*/ 58 w 69"/>
              <a:gd name="T13" fmla="*/ 87 h 127"/>
              <a:gd name="T14" fmla="*/ 29 w 69"/>
              <a:gd name="T15" fmla="*/ 68 h 127"/>
              <a:gd name="T16" fmla="*/ 9 w 69"/>
              <a:gd name="T17" fmla="*/ 58 h 127"/>
              <a:gd name="T18" fmla="*/ 0 w 69"/>
              <a:gd name="T19" fmla="*/ 39 h 127"/>
              <a:gd name="T20" fmla="*/ 9 w 69"/>
              <a:gd name="T21" fmla="*/ 9 h 127"/>
              <a:gd name="T22" fmla="*/ 68 w 69"/>
              <a:gd name="T23" fmla="*/ 9 h 127"/>
              <a:gd name="T24" fmla="*/ 68 w 69"/>
              <a:gd name="T25" fmla="*/ 19 h 127"/>
              <a:gd name="T26" fmla="*/ 58 w 69"/>
              <a:gd name="T27" fmla="*/ 29 h 127"/>
              <a:gd name="T28" fmla="*/ 19 w 69"/>
              <a:gd name="T29" fmla="*/ 29 h 127"/>
              <a:gd name="T30" fmla="*/ 9 w 69"/>
              <a:gd name="T31" fmla="*/ 39 h 127"/>
              <a:gd name="T32" fmla="*/ 39 w 69"/>
              <a:gd name="T33" fmla="*/ 58 h 127"/>
              <a:gd name="T34" fmla="*/ 58 w 69"/>
              <a:gd name="T35" fmla="*/ 68 h 127"/>
              <a:gd name="T36" fmla="*/ 68 w 69"/>
              <a:gd name="T37" fmla="*/ 87 h 127"/>
              <a:gd name="T38" fmla="*/ 58 w 69"/>
              <a:gd name="T39" fmla="*/ 117 h 127"/>
              <a:gd name="T40" fmla="*/ 29 w 69"/>
              <a:gd name="T4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" h="127">
                <a:moveTo>
                  <a:pt x="29" y="126"/>
                </a:moveTo>
                <a:lnTo>
                  <a:pt x="29" y="126"/>
                </a:lnTo>
                <a:cubicBezTo>
                  <a:pt x="19" y="126"/>
                  <a:pt x="9" y="126"/>
                  <a:pt x="0" y="117"/>
                </a:cubicBezTo>
                <a:cubicBezTo>
                  <a:pt x="0" y="117"/>
                  <a:pt x="0" y="117"/>
                  <a:pt x="0" y="107"/>
                </a:cubicBezTo>
                <a:cubicBezTo>
                  <a:pt x="0" y="107"/>
                  <a:pt x="0" y="107"/>
                  <a:pt x="9" y="107"/>
                </a:cubicBezTo>
                <a:cubicBezTo>
                  <a:pt x="19" y="117"/>
                  <a:pt x="39" y="117"/>
                  <a:pt x="48" y="107"/>
                </a:cubicBezTo>
                <a:cubicBezTo>
                  <a:pt x="48" y="107"/>
                  <a:pt x="58" y="97"/>
                  <a:pt x="58" y="87"/>
                </a:cubicBezTo>
                <a:cubicBezTo>
                  <a:pt x="58" y="87"/>
                  <a:pt x="39" y="78"/>
                  <a:pt x="29" y="68"/>
                </a:cubicBezTo>
                <a:cubicBezTo>
                  <a:pt x="19" y="68"/>
                  <a:pt x="19" y="68"/>
                  <a:pt x="9" y="58"/>
                </a:cubicBezTo>
                <a:cubicBezTo>
                  <a:pt x="0" y="48"/>
                  <a:pt x="0" y="48"/>
                  <a:pt x="0" y="39"/>
                </a:cubicBezTo>
                <a:cubicBezTo>
                  <a:pt x="0" y="29"/>
                  <a:pt x="0" y="19"/>
                  <a:pt x="9" y="9"/>
                </a:cubicBezTo>
                <a:cubicBezTo>
                  <a:pt x="29" y="0"/>
                  <a:pt x="48" y="0"/>
                  <a:pt x="68" y="9"/>
                </a:cubicBezTo>
                <a:lnTo>
                  <a:pt x="68" y="19"/>
                </a:lnTo>
                <a:cubicBezTo>
                  <a:pt x="68" y="29"/>
                  <a:pt x="58" y="29"/>
                  <a:pt x="58" y="29"/>
                </a:cubicBezTo>
                <a:cubicBezTo>
                  <a:pt x="48" y="19"/>
                  <a:pt x="29" y="19"/>
                  <a:pt x="19" y="29"/>
                </a:cubicBezTo>
                <a:cubicBezTo>
                  <a:pt x="9" y="29"/>
                  <a:pt x="9" y="29"/>
                  <a:pt x="9" y="39"/>
                </a:cubicBezTo>
                <a:cubicBezTo>
                  <a:pt x="9" y="48"/>
                  <a:pt x="19" y="48"/>
                  <a:pt x="39" y="58"/>
                </a:cubicBezTo>
                <a:cubicBezTo>
                  <a:pt x="39" y="68"/>
                  <a:pt x="48" y="68"/>
                  <a:pt x="58" y="68"/>
                </a:cubicBezTo>
                <a:cubicBezTo>
                  <a:pt x="68" y="78"/>
                  <a:pt x="68" y="87"/>
                  <a:pt x="68" y="87"/>
                </a:cubicBezTo>
                <a:cubicBezTo>
                  <a:pt x="68" y="107"/>
                  <a:pt x="68" y="107"/>
                  <a:pt x="58" y="117"/>
                </a:cubicBezTo>
                <a:cubicBezTo>
                  <a:pt x="48" y="126"/>
                  <a:pt x="39" y="126"/>
                  <a:pt x="2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29">
            <a:extLst>
              <a:ext uri="{FF2B5EF4-FFF2-40B4-BE49-F238E27FC236}">
                <a16:creationId xmlns:a16="http://schemas.microsoft.com/office/drawing/2014/main" id="{CD77E563-7EF0-7D48-A5BF-31999E05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097" y="8819226"/>
            <a:ext cx="45719" cy="21887"/>
          </a:xfrm>
          <a:custGeom>
            <a:avLst/>
            <a:gdLst>
              <a:gd name="T0" fmla="*/ 0 w 11"/>
              <a:gd name="T1" fmla="*/ 20 h 21"/>
              <a:gd name="T2" fmla="*/ 0 w 11"/>
              <a:gd name="T3" fmla="*/ 20 h 21"/>
              <a:gd name="T4" fmla="*/ 0 w 11"/>
              <a:gd name="T5" fmla="*/ 20 h 21"/>
              <a:gd name="T6" fmla="*/ 0 w 11"/>
              <a:gd name="T7" fmla="*/ 0 h 21"/>
              <a:gd name="T8" fmla="*/ 0 w 11"/>
              <a:gd name="T9" fmla="*/ 0 h 21"/>
              <a:gd name="T10" fmla="*/ 10 w 11"/>
              <a:gd name="T11" fmla="*/ 0 h 21"/>
              <a:gd name="T12" fmla="*/ 10 w 11"/>
              <a:gd name="T13" fmla="*/ 20 h 21"/>
              <a:gd name="T14" fmla="*/ 0 w 1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1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30">
            <a:extLst>
              <a:ext uri="{FF2B5EF4-FFF2-40B4-BE49-F238E27FC236}">
                <a16:creationId xmlns:a16="http://schemas.microsoft.com/office/drawing/2014/main" id="{2A99BFDD-9B27-8A4E-A40E-963AD230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097" y="8963688"/>
            <a:ext cx="45719" cy="30645"/>
          </a:xfrm>
          <a:custGeom>
            <a:avLst/>
            <a:gdLst>
              <a:gd name="T0" fmla="*/ 0 w 11"/>
              <a:gd name="T1" fmla="*/ 30 h 31"/>
              <a:gd name="T2" fmla="*/ 0 w 11"/>
              <a:gd name="T3" fmla="*/ 30 h 31"/>
              <a:gd name="T4" fmla="*/ 0 w 11"/>
              <a:gd name="T5" fmla="*/ 20 h 31"/>
              <a:gd name="T6" fmla="*/ 0 w 11"/>
              <a:gd name="T7" fmla="*/ 10 h 31"/>
              <a:gd name="T8" fmla="*/ 0 w 11"/>
              <a:gd name="T9" fmla="*/ 0 h 31"/>
              <a:gd name="T10" fmla="*/ 10 w 11"/>
              <a:gd name="T11" fmla="*/ 10 h 31"/>
              <a:gd name="T12" fmla="*/ 10 w 11"/>
              <a:gd name="T13" fmla="*/ 20 h 31"/>
              <a:gd name="T14" fmla="*/ 0 w 11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0" y="30"/>
                </a:moveTo>
                <a:lnTo>
                  <a:pt x="0" y="30"/>
                </a:lnTo>
                <a:cubicBezTo>
                  <a:pt x="0" y="30"/>
                  <a:pt x="0" y="30"/>
                  <a:pt x="0" y="20"/>
                </a:cubicBez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cubicBezTo>
                  <a:pt x="10" y="0"/>
                  <a:pt x="10" y="10"/>
                  <a:pt x="10" y="1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30"/>
                  <a:pt x="10" y="30"/>
                  <a:pt x="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31">
            <a:extLst>
              <a:ext uri="{FF2B5EF4-FFF2-40B4-BE49-F238E27FC236}">
                <a16:creationId xmlns:a16="http://schemas.microsoft.com/office/drawing/2014/main" id="{50B26A59-75BE-0F42-9E5D-9722F322D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96" y="8915535"/>
            <a:ext cx="175202" cy="39398"/>
          </a:xfrm>
          <a:custGeom>
            <a:avLst/>
            <a:gdLst>
              <a:gd name="T0" fmla="*/ 127 w 148"/>
              <a:gd name="T1" fmla="*/ 39 h 40"/>
              <a:gd name="T2" fmla="*/ 127 w 148"/>
              <a:gd name="T3" fmla="*/ 39 h 40"/>
              <a:gd name="T4" fmla="*/ 20 w 148"/>
              <a:gd name="T5" fmla="*/ 39 h 40"/>
              <a:gd name="T6" fmla="*/ 0 w 148"/>
              <a:gd name="T7" fmla="*/ 19 h 40"/>
              <a:gd name="T8" fmla="*/ 20 w 148"/>
              <a:gd name="T9" fmla="*/ 0 h 40"/>
              <a:gd name="T10" fmla="*/ 127 w 148"/>
              <a:gd name="T11" fmla="*/ 0 h 40"/>
              <a:gd name="T12" fmla="*/ 147 w 148"/>
              <a:gd name="T13" fmla="*/ 19 h 40"/>
              <a:gd name="T14" fmla="*/ 127 w 14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40">
                <a:moveTo>
                  <a:pt x="127" y="39"/>
                </a:moveTo>
                <a:lnTo>
                  <a:pt x="12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7" y="0"/>
                  <a:pt x="147" y="9"/>
                  <a:pt x="147" y="19"/>
                </a:cubicBezTo>
                <a:cubicBezTo>
                  <a:pt x="147" y="29"/>
                  <a:pt x="137" y="39"/>
                  <a:pt x="12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oup 38">
            <a:extLst>
              <a:ext uri="{FF2B5EF4-FFF2-40B4-BE49-F238E27FC236}">
                <a16:creationId xmlns:a16="http://schemas.microsoft.com/office/drawing/2014/main" id="{B326F825-9D61-3548-81A5-D05BF7C7AE06}"/>
              </a:ext>
            </a:extLst>
          </p:cNvPr>
          <p:cNvGrpSpPr/>
          <p:nvPr/>
        </p:nvGrpSpPr>
        <p:grpSpPr>
          <a:xfrm>
            <a:off x="4631841" y="8092201"/>
            <a:ext cx="3085390" cy="980927"/>
            <a:chOff x="5999600" y="11104223"/>
            <a:chExt cx="2621158" cy="980927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9593BB9-6715-D04A-A6B2-3B2B0D2916F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77CFD563-BAD9-544F-8F3C-3C209B0659A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7" name="Freeform 67">
            <a:extLst>
              <a:ext uri="{FF2B5EF4-FFF2-40B4-BE49-F238E27FC236}">
                <a16:creationId xmlns:a16="http://schemas.microsoft.com/office/drawing/2014/main" id="{08785090-4D12-7440-8A5B-290DBA57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47" y="9128546"/>
            <a:ext cx="11035672" cy="1606609"/>
          </a:xfrm>
          <a:custGeom>
            <a:avLst/>
            <a:gdLst>
              <a:gd name="T0" fmla="*/ 11647 w 11951"/>
              <a:gd name="T1" fmla="*/ 1619 h 1620"/>
              <a:gd name="T2" fmla="*/ 11647 w 11951"/>
              <a:gd name="T3" fmla="*/ 1619 h 1620"/>
              <a:gd name="T4" fmla="*/ 292 w 11951"/>
              <a:gd name="T5" fmla="*/ 1619 h 1620"/>
              <a:gd name="T6" fmla="*/ 0 w 11951"/>
              <a:gd name="T7" fmla="*/ 1327 h 1620"/>
              <a:gd name="T8" fmla="*/ 0 w 11951"/>
              <a:gd name="T9" fmla="*/ 293 h 1620"/>
              <a:gd name="T10" fmla="*/ 292 w 11951"/>
              <a:gd name="T11" fmla="*/ 0 h 1620"/>
              <a:gd name="T12" fmla="*/ 11647 w 11951"/>
              <a:gd name="T13" fmla="*/ 0 h 1620"/>
              <a:gd name="T14" fmla="*/ 11950 w 11951"/>
              <a:gd name="T15" fmla="*/ 293 h 1620"/>
              <a:gd name="T16" fmla="*/ 11950 w 11951"/>
              <a:gd name="T17" fmla="*/ 1327 h 1620"/>
              <a:gd name="T18" fmla="*/ 11647 w 11951"/>
              <a:gd name="T19" fmla="*/ 161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1" h="1620">
                <a:moveTo>
                  <a:pt x="11647" y="1619"/>
                </a:moveTo>
                <a:lnTo>
                  <a:pt x="11647" y="1619"/>
                </a:lnTo>
                <a:cubicBezTo>
                  <a:pt x="292" y="1619"/>
                  <a:pt x="292" y="1619"/>
                  <a:pt x="292" y="1619"/>
                </a:cubicBezTo>
                <a:cubicBezTo>
                  <a:pt x="127" y="1619"/>
                  <a:pt x="0" y="1483"/>
                  <a:pt x="0" y="1327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127"/>
                  <a:pt x="127" y="0"/>
                  <a:pt x="292" y="0"/>
                </a:cubicBezTo>
                <a:cubicBezTo>
                  <a:pt x="11647" y="0"/>
                  <a:pt x="11647" y="0"/>
                  <a:pt x="11647" y="0"/>
                </a:cubicBezTo>
                <a:cubicBezTo>
                  <a:pt x="11813" y="0"/>
                  <a:pt x="11950" y="127"/>
                  <a:pt x="11950" y="293"/>
                </a:cubicBezTo>
                <a:cubicBezTo>
                  <a:pt x="11950" y="1327"/>
                  <a:pt x="11950" y="1327"/>
                  <a:pt x="11950" y="1327"/>
                </a:cubicBezTo>
                <a:cubicBezTo>
                  <a:pt x="11950" y="1483"/>
                  <a:pt x="11813" y="1619"/>
                  <a:pt x="11647" y="16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35">
            <a:extLst>
              <a:ext uri="{FF2B5EF4-FFF2-40B4-BE49-F238E27FC236}">
                <a16:creationId xmlns:a16="http://schemas.microsoft.com/office/drawing/2014/main" id="{30614258-6210-DD4D-BD0A-27516D61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790" y="9353300"/>
            <a:ext cx="271416" cy="709184"/>
          </a:xfrm>
          <a:custGeom>
            <a:avLst/>
            <a:gdLst>
              <a:gd name="T0" fmla="*/ 224 w 274"/>
              <a:gd name="T1" fmla="*/ 712 h 713"/>
              <a:gd name="T2" fmla="*/ 224 w 274"/>
              <a:gd name="T3" fmla="*/ 712 h 713"/>
              <a:gd name="T4" fmla="*/ 39 w 274"/>
              <a:gd name="T5" fmla="*/ 712 h 713"/>
              <a:gd name="T6" fmla="*/ 20 w 274"/>
              <a:gd name="T7" fmla="*/ 693 h 713"/>
              <a:gd name="T8" fmla="*/ 10 w 274"/>
              <a:gd name="T9" fmla="*/ 478 h 713"/>
              <a:gd name="T10" fmla="*/ 98 w 274"/>
              <a:gd name="T11" fmla="*/ 39 h 713"/>
              <a:gd name="T12" fmla="*/ 117 w 274"/>
              <a:gd name="T13" fmla="*/ 10 h 713"/>
              <a:gd name="T14" fmla="*/ 137 w 274"/>
              <a:gd name="T15" fmla="*/ 0 h 713"/>
              <a:gd name="T16" fmla="*/ 137 w 274"/>
              <a:gd name="T17" fmla="*/ 0 h 713"/>
              <a:gd name="T18" fmla="*/ 146 w 274"/>
              <a:gd name="T19" fmla="*/ 10 h 713"/>
              <a:gd name="T20" fmla="*/ 156 w 274"/>
              <a:gd name="T21" fmla="*/ 20 h 713"/>
              <a:gd name="T22" fmla="*/ 263 w 274"/>
              <a:gd name="T23" fmla="*/ 507 h 713"/>
              <a:gd name="T24" fmla="*/ 244 w 274"/>
              <a:gd name="T25" fmla="*/ 507 h 713"/>
              <a:gd name="T26" fmla="*/ 263 w 274"/>
              <a:gd name="T27" fmla="*/ 507 h 713"/>
              <a:gd name="T28" fmla="*/ 244 w 274"/>
              <a:gd name="T29" fmla="*/ 693 h 713"/>
              <a:gd name="T30" fmla="*/ 224 w 274"/>
              <a:gd name="T31" fmla="*/ 712 h 713"/>
              <a:gd name="T32" fmla="*/ 59 w 274"/>
              <a:gd name="T33" fmla="*/ 673 h 713"/>
              <a:gd name="T34" fmla="*/ 59 w 274"/>
              <a:gd name="T35" fmla="*/ 673 h 713"/>
              <a:gd name="T36" fmla="*/ 205 w 274"/>
              <a:gd name="T37" fmla="*/ 673 h 713"/>
              <a:gd name="T38" fmla="*/ 224 w 274"/>
              <a:gd name="T39" fmla="*/ 507 h 713"/>
              <a:gd name="T40" fmla="*/ 137 w 274"/>
              <a:gd name="T41" fmla="*/ 59 h 713"/>
              <a:gd name="T42" fmla="*/ 49 w 274"/>
              <a:gd name="T43" fmla="*/ 478 h 713"/>
              <a:gd name="T44" fmla="*/ 59 w 274"/>
              <a:gd name="T45" fmla="*/ 673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4" h="713">
                <a:moveTo>
                  <a:pt x="224" y="712"/>
                </a:moveTo>
                <a:lnTo>
                  <a:pt x="224" y="712"/>
                </a:lnTo>
                <a:cubicBezTo>
                  <a:pt x="39" y="712"/>
                  <a:pt x="39" y="712"/>
                  <a:pt x="39" y="712"/>
                </a:cubicBezTo>
                <a:cubicBezTo>
                  <a:pt x="29" y="712"/>
                  <a:pt x="29" y="702"/>
                  <a:pt x="20" y="693"/>
                </a:cubicBezTo>
                <a:cubicBezTo>
                  <a:pt x="10" y="478"/>
                  <a:pt x="10" y="478"/>
                  <a:pt x="10" y="478"/>
                </a:cubicBezTo>
                <a:cubicBezTo>
                  <a:pt x="0" y="332"/>
                  <a:pt x="29" y="185"/>
                  <a:pt x="98" y="39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17" y="0"/>
                  <a:pt x="127" y="0"/>
                  <a:pt x="137" y="0"/>
                </a:cubicBezTo>
                <a:lnTo>
                  <a:pt x="137" y="0"/>
                </a:lnTo>
                <a:cubicBezTo>
                  <a:pt x="137" y="0"/>
                  <a:pt x="146" y="0"/>
                  <a:pt x="146" y="10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244" y="176"/>
                  <a:pt x="273" y="342"/>
                  <a:pt x="263" y="507"/>
                </a:cubicBezTo>
                <a:cubicBezTo>
                  <a:pt x="244" y="507"/>
                  <a:pt x="244" y="507"/>
                  <a:pt x="244" y="507"/>
                </a:cubicBezTo>
                <a:cubicBezTo>
                  <a:pt x="263" y="507"/>
                  <a:pt x="263" y="507"/>
                  <a:pt x="263" y="507"/>
                </a:cubicBezTo>
                <a:cubicBezTo>
                  <a:pt x="244" y="693"/>
                  <a:pt x="244" y="693"/>
                  <a:pt x="244" y="693"/>
                </a:cubicBezTo>
                <a:cubicBezTo>
                  <a:pt x="244" y="702"/>
                  <a:pt x="234" y="712"/>
                  <a:pt x="224" y="712"/>
                </a:cubicBezTo>
                <a:close/>
                <a:moveTo>
                  <a:pt x="59" y="673"/>
                </a:moveTo>
                <a:lnTo>
                  <a:pt x="59" y="673"/>
                </a:lnTo>
                <a:cubicBezTo>
                  <a:pt x="205" y="673"/>
                  <a:pt x="205" y="673"/>
                  <a:pt x="205" y="673"/>
                </a:cubicBezTo>
                <a:cubicBezTo>
                  <a:pt x="224" y="507"/>
                  <a:pt x="224" y="507"/>
                  <a:pt x="224" y="507"/>
                </a:cubicBezTo>
                <a:cubicBezTo>
                  <a:pt x="234" y="351"/>
                  <a:pt x="205" y="205"/>
                  <a:pt x="137" y="59"/>
                </a:cubicBezTo>
                <a:cubicBezTo>
                  <a:pt x="68" y="195"/>
                  <a:pt x="29" y="342"/>
                  <a:pt x="49" y="478"/>
                </a:cubicBezTo>
                <a:lnTo>
                  <a:pt x="59" y="6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36">
            <a:extLst>
              <a:ext uri="{FF2B5EF4-FFF2-40B4-BE49-F238E27FC236}">
                <a16:creationId xmlns:a16="http://schemas.microsoft.com/office/drawing/2014/main" id="{F658DF76-C7B8-FB4D-9BE3-954F7D4F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163" y="9865489"/>
            <a:ext cx="135707" cy="310814"/>
          </a:xfrm>
          <a:custGeom>
            <a:avLst/>
            <a:gdLst>
              <a:gd name="T0" fmla="*/ 117 w 137"/>
              <a:gd name="T1" fmla="*/ 312 h 313"/>
              <a:gd name="T2" fmla="*/ 117 w 137"/>
              <a:gd name="T3" fmla="*/ 312 h 313"/>
              <a:gd name="T4" fmla="*/ 107 w 137"/>
              <a:gd name="T5" fmla="*/ 302 h 313"/>
              <a:gd name="T6" fmla="*/ 0 w 137"/>
              <a:gd name="T7" fmla="*/ 176 h 313"/>
              <a:gd name="T8" fmla="*/ 10 w 137"/>
              <a:gd name="T9" fmla="*/ 146 h 313"/>
              <a:gd name="T10" fmla="*/ 39 w 137"/>
              <a:gd name="T11" fmla="*/ 156 h 313"/>
              <a:gd name="T12" fmla="*/ 97 w 137"/>
              <a:gd name="T13" fmla="*/ 234 h 313"/>
              <a:gd name="T14" fmla="*/ 97 w 137"/>
              <a:gd name="T15" fmla="*/ 205 h 313"/>
              <a:gd name="T16" fmla="*/ 19 w 137"/>
              <a:gd name="T17" fmla="*/ 29 h 313"/>
              <a:gd name="T18" fmla="*/ 29 w 137"/>
              <a:gd name="T19" fmla="*/ 10 h 313"/>
              <a:gd name="T20" fmla="*/ 49 w 137"/>
              <a:gd name="T21" fmla="*/ 10 h 313"/>
              <a:gd name="T22" fmla="*/ 136 w 137"/>
              <a:gd name="T23" fmla="*/ 185 h 313"/>
              <a:gd name="T24" fmla="*/ 136 w 137"/>
              <a:gd name="T25" fmla="*/ 195 h 313"/>
              <a:gd name="T26" fmla="*/ 136 w 137"/>
              <a:gd name="T27" fmla="*/ 293 h 313"/>
              <a:gd name="T28" fmla="*/ 127 w 137"/>
              <a:gd name="T29" fmla="*/ 312 h 313"/>
              <a:gd name="T30" fmla="*/ 117 w 137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313">
                <a:moveTo>
                  <a:pt x="117" y="312"/>
                </a:moveTo>
                <a:lnTo>
                  <a:pt x="117" y="312"/>
                </a:lnTo>
                <a:cubicBezTo>
                  <a:pt x="117" y="312"/>
                  <a:pt x="107" y="312"/>
                  <a:pt x="107" y="302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66"/>
                  <a:pt x="0" y="156"/>
                  <a:pt x="10" y="146"/>
                </a:cubicBezTo>
                <a:cubicBezTo>
                  <a:pt x="19" y="146"/>
                  <a:pt x="29" y="146"/>
                  <a:pt x="39" y="156"/>
                </a:cubicBezTo>
                <a:cubicBezTo>
                  <a:pt x="97" y="234"/>
                  <a:pt x="97" y="234"/>
                  <a:pt x="97" y="234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19" y="29"/>
                  <a:pt x="19" y="29"/>
                  <a:pt x="19" y="29"/>
                </a:cubicBezTo>
                <a:cubicBezTo>
                  <a:pt x="10" y="20"/>
                  <a:pt x="19" y="10"/>
                  <a:pt x="29" y="10"/>
                </a:cubicBezTo>
                <a:cubicBezTo>
                  <a:pt x="29" y="0"/>
                  <a:pt x="49" y="10"/>
                  <a:pt x="49" y="10"/>
                </a:cubicBezTo>
                <a:cubicBezTo>
                  <a:pt x="136" y="185"/>
                  <a:pt x="136" y="185"/>
                  <a:pt x="136" y="185"/>
                </a:cubicBezTo>
                <a:cubicBezTo>
                  <a:pt x="136" y="195"/>
                  <a:pt x="136" y="195"/>
                  <a:pt x="136" y="195"/>
                </a:cubicBezTo>
                <a:cubicBezTo>
                  <a:pt x="136" y="293"/>
                  <a:pt x="136" y="293"/>
                  <a:pt x="136" y="293"/>
                </a:cubicBezTo>
                <a:cubicBezTo>
                  <a:pt x="136" y="302"/>
                  <a:pt x="136" y="302"/>
                  <a:pt x="127" y="312"/>
                </a:cubicBezTo>
                <a:cubicBezTo>
                  <a:pt x="127" y="312"/>
                  <a:pt x="127" y="312"/>
                  <a:pt x="117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37">
            <a:extLst>
              <a:ext uri="{FF2B5EF4-FFF2-40B4-BE49-F238E27FC236}">
                <a16:creationId xmlns:a16="http://schemas.microsoft.com/office/drawing/2014/main" id="{EE53E388-D87C-D14A-8C49-8581DA42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747" y="9878621"/>
            <a:ext cx="126951" cy="302061"/>
          </a:xfrm>
          <a:custGeom>
            <a:avLst/>
            <a:gdLst>
              <a:gd name="T0" fmla="*/ 19 w 128"/>
              <a:gd name="T1" fmla="*/ 302 h 303"/>
              <a:gd name="T2" fmla="*/ 19 w 128"/>
              <a:gd name="T3" fmla="*/ 302 h 303"/>
              <a:gd name="T4" fmla="*/ 10 w 128"/>
              <a:gd name="T5" fmla="*/ 302 h 303"/>
              <a:gd name="T6" fmla="*/ 0 w 128"/>
              <a:gd name="T7" fmla="*/ 283 h 303"/>
              <a:gd name="T8" fmla="*/ 0 w 128"/>
              <a:gd name="T9" fmla="*/ 185 h 303"/>
              <a:gd name="T10" fmla="*/ 0 w 128"/>
              <a:gd name="T11" fmla="*/ 175 h 303"/>
              <a:gd name="T12" fmla="*/ 78 w 128"/>
              <a:gd name="T13" fmla="*/ 10 h 303"/>
              <a:gd name="T14" fmla="*/ 107 w 128"/>
              <a:gd name="T15" fmla="*/ 0 h 303"/>
              <a:gd name="T16" fmla="*/ 117 w 128"/>
              <a:gd name="T17" fmla="*/ 29 h 303"/>
              <a:gd name="T18" fmla="*/ 39 w 128"/>
              <a:gd name="T19" fmla="*/ 195 h 303"/>
              <a:gd name="T20" fmla="*/ 39 w 128"/>
              <a:gd name="T21" fmla="*/ 224 h 303"/>
              <a:gd name="T22" fmla="*/ 97 w 128"/>
              <a:gd name="T23" fmla="*/ 146 h 303"/>
              <a:gd name="T24" fmla="*/ 117 w 128"/>
              <a:gd name="T25" fmla="*/ 146 h 303"/>
              <a:gd name="T26" fmla="*/ 127 w 128"/>
              <a:gd name="T27" fmla="*/ 175 h 303"/>
              <a:gd name="T28" fmla="*/ 29 w 128"/>
              <a:gd name="T29" fmla="*/ 292 h 303"/>
              <a:gd name="T30" fmla="*/ 19 w 128"/>
              <a:gd name="T31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303">
                <a:moveTo>
                  <a:pt x="19" y="302"/>
                </a:moveTo>
                <a:lnTo>
                  <a:pt x="19" y="302"/>
                </a:lnTo>
                <a:cubicBezTo>
                  <a:pt x="10" y="302"/>
                  <a:pt x="10" y="302"/>
                  <a:pt x="10" y="302"/>
                </a:cubicBezTo>
                <a:cubicBezTo>
                  <a:pt x="0" y="292"/>
                  <a:pt x="0" y="292"/>
                  <a:pt x="0" y="283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75"/>
                </a:cubicBezTo>
                <a:cubicBezTo>
                  <a:pt x="78" y="10"/>
                  <a:pt x="78" y="10"/>
                  <a:pt x="78" y="10"/>
                </a:cubicBezTo>
                <a:cubicBezTo>
                  <a:pt x="88" y="0"/>
                  <a:pt x="97" y="0"/>
                  <a:pt x="107" y="0"/>
                </a:cubicBezTo>
                <a:cubicBezTo>
                  <a:pt x="117" y="10"/>
                  <a:pt x="117" y="19"/>
                  <a:pt x="117" y="29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39" y="224"/>
                  <a:pt x="39" y="224"/>
                  <a:pt x="39" y="224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6"/>
                  <a:pt x="117" y="136"/>
                  <a:pt x="117" y="146"/>
                </a:cubicBezTo>
                <a:cubicBezTo>
                  <a:pt x="127" y="156"/>
                  <a:pt x="127" y="166"/>
                  <a:pt x="127" y="175"/>
                </a:cubicBezTo>
                <a:cubicBezTo>
                  <a:pt x="29" y="292"/>
                  <a:pt x="29" y="292"/>
                  <a:pt x="29" y="292"/>
                </a:cubicBezTo>
                <a:cubicBezTo>
                  <a:pt x="29" y="302"/>
                  <a:pt x="19" y="302"/>
                  <a:pt x="19" y="3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38">
            <a:extLst>
              <a:ext uri="{FF2B5EF4-FFF2-40B4-BE49-F238E27FC236}">
                <a16:creationId xmlns:a16="http://schemas.microsoft.com/office/drawing/2014/main" id="{18F8CBC3-752C-D14C-9149-DC164072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453" y="10023086"/>
            <a:ext cx="126954" cy="78798"/>
          </a:xfrm>
          <a:custGeom>
            <a:avLst/>
            <a:gdLst>
              <a:gd name="T0" fmla="*/ 108 w 128"/>
              <a:gd name="T1" fmla="*/ 78 h 79"/>
              <a:gd name="T2" fmla="*/ 108 w 128"/>
              <a:gd name="T3" fmla="*/ 78 h 79"/>
              <a:gd name="T4" fmla="*/ 20 w 128"/>
              <a:gd name="T5" fmla="*/ 78 h 79"/>
              <a:gd name="T6" fmla="*/ 0 w 128"/>
              <a:gd name="T7" fmla="*/ 59 h 79"/>
              <a:gd name="T8" fmla="*/ 0 w 128"/>
              <a:gd name="T9" fmla="*/ 20 h 79"/>
              <a:gd name="T10" fmla="*/ 20 w 128"/>
              <a:gd name="T11" fmla="*/ 0 h 79"/>
              <a:gd name="T12" fmla="*/ 108 w 128"/>
              <a:gd name="T13" fmla="*/ 0 h 79"/>
              <a:gd name="T14" fmla="*/ 127 w 128"/>
              <a:gd name="T15" fmla="*/ 20 h 79"/>
              <a:gd name="T16" fmla="*/ 127 w 128"/>
              <a:gd name="T17" fmla="*/ 59 h 79"/>
              <a:gd name="T18" fmla="*/ 108 w 128"/>
              <a:gd name="T19" fmla="*/ 78 h 79"/>
              <a:gd name="T20" fmla="*/ 39 w 128"/>
              <a:gd name="T21" fmla="*/ 39 h 79"/>
              <a:gd name="T22" fmla="*/ 39 w 128"/>
              <a:gd name="T23" fmla="*/ 39 h 79"/>
              <a:gd name="T24" fmla="*/ 88 w 128"/>
              <a:gd name="T25" fmla="*/ 39 h 79"/>
              <a:gd name="T26" fmla="*/ 88 w 128"/>
              <a:gd name="T27" fmla="*/ 39 h 79"/>
              <a:gd name="T28" fmla="*/ 39 w 128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79">
                <a:moveTo>
                  <a:pt x="108" y="78"/>
                </a:moveTo>
                <a:lnTo>
                  <a:pt x="108" y="78"/>
                </a:lnTo>
                <a:cubicBezTo>
                  <a:pt x="20" y="78"/>
                  <a:pt x="20" y="78"/>
                  <a:pt x="20" y="78"/>
                </a:cubicBezTo>
                <a:cubicBezTo>
                  <a:pt x="10" y="78"/>
                  <a:pt x="0" y="68"/>
                  <a:pt x="0" y="5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7" y="10"/>
                  <a:pt x="127" y="20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68"/>
                  <a:pt x="117" y="78"/>
                  <a:pt x="108" y="78"/>
                </a:cubicBezTo>
                <a:close/>
                <a:moveTo>
                  <a:pt x="39" y="39"/>
                </a:moveTo>
                <a:lnTo>
                  <a:pt x="39" y="39"/>
                </a:lnTo>
                <a:cubicBezTo>
                  <a:pt x="88" y="39"/>
                  <a:pt x="88" y="39"/>
                  <a:pt x="88" y="39"/>
                </a:cubicBezTo>
                <a:lnTo>
                  <a:pt x="88" y="39"/>
                </a:lnTo>
                <a:cubicBezTo>
                  <a:pt x="39" y="39"/>
                  <a:pt x="39" y="39"/>
                  <a:pt x="3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39">
            <a:extLst>
              <a:ext uri="{FF2B5EF4-FFF2-40B4-BE49-F238E27FC236}">
                <a16:creationId xmlns:a16="http://schemas.microsoft.com/office/drawing/2014/main" id="{74BD551F-FBD1-314E-BEBA-F9082628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209" y="9559052"/>
            <a:ext cx="118199" cy="118196"/>
          </a:xfrm>
          <a:custGeom>
            <a:avLst/>
            <a:gdLst>
              <a:gd name="T0" fmla="*/ 59 w 118"/>
              <a:gd name="T1" fmla="*/ 117 h 118"/>
              <a:gd name="T2" fmla="*/ 59 w 118"/>
              <a:gd name="T3" fmla="*/ 117 h 118"/>
              <a:gd name="T4" fmla="*/ 0 w 118"/>
              <a:gd name="T5" fmla="*/ 59 h 118"/>
              <a:gd name="T6" fmla="*/ 59 w 118"/>
              <a:gd name="T7" fmla="*/ 0 h 118"/>
              <a:gd name="T8" fmla="*/ 117 w 118"/>
              <a:gd name="T9" fmla="*/ 59 h 118"/>
              <a:gd name="T10" fmla="*/ 59 w 118"/>
              <a:gd name="T11" fmla="*/ 117 h 118"/>
              <a:gd name="T12" fmla="*/ 59 w 118"/>
              <a:gd name="T13" fmla="*/ 39 h 118"/>
              <a:gd name="T14" fmla="*/ 59 w 118"/>
              <a:gd name="T15" fmla="*/ 39 h 118"/>
              <a:gd name="T16" fmla="*/ 39 w 118"/>
              <a:gd name="T17" fmla="*/ 59 h 118"/>
              <a:gd name="T18" fmla="*/ 59 w 118"/>
              <a:gd name="T19" fmla="*/ 78 h 118"/>
              <a:gd name="T20" fmla="*/ 78 w 118"/>
              <a:gd name="T21" fmla="*/ 59 h 118"/>
              <a:gd name="T22" fmla="*/ 59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9" y="117"/>
                </a:moveTo>
                <a:lnTo>
                  <a:pt x="59" y="117"/>
                </a:lnTo>
                <a:cubicBezTo>
                  <a:pt x="29" y="117"/>
                  <a:pt x="0" y="98"/>
                  <a:pt x="0" y="59"/>
                </a:cubicBezTo>
                <a:cubicBezTo>
                  <a:pt x="0" y="29"/>
                  <a:pt x="29" y="0"/>
                  <a:pt x="59" y="0"/>
                </a:cubicBezTo>
                <a:cubicBezTo>
                  <a:pt x="88" y="0"/>
                  <a:pt x="117" y="29"/>
                  <a:pt x="117" y="59"/>
                </a:cubicBezTo>
                <a:cubicBezTo>
                  <a:pt x="117" y="98"/>
                  <a:pt x="88" y="117"/>
                  <a:pt x="59" y="117"/>
                </a:cubicBezTo>
                <a:close/>
                <a:moveTo>
                  <a:pt x="59" y="39"/>
                </a:moveTo>
                <a:lnTo>
                  <a:pt x="59" y="39"/>
                </a:lnTo>
                <a:cubicBezTo>
                  <a:pt x="49" y="39"/>
                  <a:pt x="39" y="49"/>
                  <a:pt x="39" y="59"/>
                </a:cubicBezTo>
                <a:cubicBezTo>
                  <a:pt x="39" y="68"/>
                  <a:pt x="49" y="78"/>
                  <a:pt x="59" y="78"/>
                </a:cubicBezTo>
                <a:cubicBezTo>
                  <a:pt x="68" y="78"/>
                  <a:pt x="78" y="68"/>
                  <a:pt x="78" y="59"/>
                </a:cubicBezTo>
                <a:cubicBezTo>
                  <a:pt x="78" y="49"/>
                  <a:pt x="68" y="39"/>
                  <a:pt x="5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40">
            <a:extLst>
              <a:ext uri="{FF2B5EF4-FFF2-40B4-BE49-F238E27FC236}">
                <a16:creationId xmlns:a16="http://schemas.microsoft.com/office/drawing/2014/main" id="{E00A8CE5-502D-0546-8F66-17317FEF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609" y="9878621"/>
            <a:ext cx="39398" cy="302061"/>
          </a:xfrm>
          <a:custGeom>
            <a:avLst/>
            <a:gdLst>
              <a:gd name="T0" fmla="*/ 20 w 40"/>
              <a:gd name="T1" fmla="*/ 302 h 303"/>
              <a:gd name="T2" fmla="*/ 20 w 40"/>
              <a:gd name="T3" fmla="*/ 302 h 303"/>
              <a:gd name="T4" fmla="*/ 0 w 40"/>
              <a:gd name="T5" fmla="*/ 283 h 303"/>
              <a:gd name="T6" fmla="*/ 0 w 40"/>
              <a:gd name="T7" fmla="*/ 19 h 303"/>
              <a:gd name="T8" fmla="*/ 20 w 40"/>
              <a:gd name="T9" fmla="*/ 0 h 303"/>
              <a:gd name="T10" fmla="*/ 39 w 40"/>
              <a:gd name="T11" fmla="*/ 19 h 303"/>
              <a:gd name="T12" fmla="*/ 39 w 40"/>
              <a:gd name="T13" fmla="*/ 283 h 303"/>
              <a:gd name="T14" fmla="*/ 20 w 40"/>
              <a:gd name="T15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3">
                <a:moveTo>
                  <a:pt x="20" y="302"/>
                </a:moveTo>
                <a:lnTo>
                  <a:pt x="20" y="302"/>
                </a:lnTo>
                <a:cubicBezTo>
                  <a:pt x="10" y="302"/>
                  <a:pt x="0" y="292"/>
                  <a:pt x="0" y="28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29" y="0"/>
                  <a:pt x="39" y="10"/>
                  <a:pt x="39" y="19"/>
                </a:cubicBezTo>
                <a:cubicBezTo>
                  <a:pt x="39" y="283"/>
                  <a:pt x="39" y="283"/>
                  <a:pt x="39" y="283"/>
                </a:cubicBezTo>
                <a:cubicBezTo>
                  <a:pt x="39" y="292"/>
                  <a:pt x="29" y="302"/>
                  <a:pt x="20" y="3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oup 38">
            <a:extLst>
              <a:ext uri="{FF2B5EF4-FFF2-40B4-BE49-F238E27FC236}">
                <a16:creationId xmlns:a16="http://schemas.microsoft.com/office/drawing/2014/main" id="{7A533700-7143-F348-9B75-FFCBD779FE0E}"/>
              </a:ext>
            </a:extLst>
          </p:cNvPr>
          <p:cNvGrpSpPr/>
          <p:nvPr/>
        </p:nvGrpSpPr>
        <p:grpSpPr>
          <a:xfrm>
            <a:off x="11696629" y="9365033"/>
            <a:ext cx="2621158" cy="980927"/>
            <a:chOff x="5999600" y="11104223"/>
            <a:chExt cx="2621158" cy="980927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74BE368-F9C9-B444-8889-861B4C87335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F594FAC3-30F8-B34E-8B63-C8F86D28B2B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7" name="Freeform 100">
            <a:extLst>
              <a:ext uri="{FF2B5EF4-FFF2-40B4-BE49-F238E27FC236}">
                <a16:creationId xmlns:a16="http://schemas.microsoft.com/office/drawing/2014/main" id="{AF2428C6-DA90-F646-BCE9-FB6E28D9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589" y="10369777"/>
            <a:ext cx="6311647" cy="1589096"/>
          </a:xfrm>
          <a:custGeom>
            <a:avLst/>
            <a:gdLst>
              <a:gd name="T0" fmla="*/ 6556 w 6850"/>
              <a:gd name="T1" fmla="*/ 1600 h 1601"/>
              <a:gd name="T2" fmla="*/ 6556 w 6850"/>
              <a:gd name="T3" fmla="*/ 1600 h 1601"/>
              <a:gd name="T4" fmla="*/ 293 w 6850"/>
              <a:gd name="T5" fmla="*/ 1600 h 1601"/>
              <a:gd name="T6" fmla="*/ 0 w 6850"/>
              <a:gd name="T7" fmla="*/ 1307 h 1601"/>
              <a:gd name="T8" fmla="*/ 0 w 6850"/>
              <a:gd name="T9" fmla="*/ 292 h 1601"/>
              <a:gd name="T10" fmla="*/ 293 w 6850"/>
              <a:gd name="T11" fmla="*/ 0 h 1601"/>
              <a:gd name="T12" fmla="*/ 6556 w 6850"/>
              <a:gd name="T13" fmla="*/ 0 h 1601"/>
              <a:gd name="T14" fmla="*/ 6849 w 6850"/>
              <a:gd name="T15" fmla="*/ 292 h 1601"/>
              <a:gd name="T16" fmla="*/ 6849 w 6850"/>
              <a:gd name="T17" fmla="*/ 1307 h 1601"/>
              <a:gd name="T18" fmla="*/ 6556 w 6850"/>
              <a:gd name="T1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50" h="1601">
                <a:moveTo>
                  <a:pt x="6556" y="1600"/>
                </a:moveTo>
                <a:lnTo>
                  <a:pt x="6556" y="1600"/>
                </a:lnTo>
                <a:cubicBezTo>
                  <a:pt x="293" y="1600"/>
                  <a:pt x="293" y="1600"/>
                  <a:pt x="293" y="1600"/>
                </a:cubicBezTo>
                <a:cubicBezTo>
                  <a:pt x="137" y="1600"/>
                  <a:pt x="0" y="1473"/>
                  <a:pt x="0" y="1307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127"/>
                  <a:pt x="137" y="0"/>
                  <a:pt x="293" y="0"/>
                </a:cubicBezTo>
                <a:cubicBezTo>
                  <a:pt x="6556" y="0"/>
                  <a:pt x="6556" y="0"/>
                  <a:pt x="6556" y="0"/>
                </a:cubicBezTo>
                <a:cubicBezTo>
                  <a:pt x="6722" y="0"/>
                  <a:pt x="6849" y="127"/>
                  <a:pt x="6849" y="292"/>
                </a:cubicBezTo>
                <a:cubicBezTo>
                  <a:pt x="6849" y="1307"/>
                  <a:pt x="6849" y="1307"/>
                  <a:pt x="6849" y="1307"/>
                </a:cubicBezTo>
                <a:cubicBezTo>
                  <a:pt x="6849" y="1473"/>
                  <a:pt x="6722" y="1600"/>
                  <a:pt x="6556" y="16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41">
            <a:extLst>
              <a:ext uri="{FF2B5EF4-FFF2-40B4-BE49-F238E27FC236}">
                <a16:creationId xmlns:a16="http://schemas.microsoft.com/office/drawing/2014/main" id="{CAAF421D-7C71-164D-96CC-CBB07E90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4722" y="10803166"/>
            <a:ext cx="117859" cy="310817"/>
          </a:xfrm>
          <a:custGeom>
            <a:avLst/>
            <a:gdLst>
              <a:gd name="T0" fmla="*/ 10 w 128"/>
              <a:gd name="T1" fmla="*/ 312 h 313"/>
              <a:gd name="T2" fmla="*/ 10 w 128"/>
              <a:gd name="T3" fmla="*/ 312 h 313"/>
              <a:gd name="T4" fmla="*/ 10 w 128"/>
              <a:gd name="T5" fmla="*/ 312 h 313"/>
              <a:gd name="T6" fmla="*/ 0 w 128"/>
              <a:gd name="T7" fmla="*/ 302 h 313"/>
              <a:gd name="T8" fmla="*/ 0 w 128"/>
              <a:gd name="T9" fmla="*/ 117 h 313"/>
              <a:gd name="T10" fmla="*/ 29 w 128"/>
              <a:gd name="T11" fmla="*/ 29 h 313"/>
              <a:gd name="T12" fmla="*/ 107 w 128"/>
              <a:gd name="T13" fmla="*/ 0 h 313"/>
              <a:gd name="T14" fmla="*/ 107 w 128"/>
              <a:gd name="T15" fmla="*/ 0 h 313"/>
              <a:gd name="T16" fmla="*/ 127 w 128"/>
              <a:gd name="T17" fmla="*/ 10 h 313"/>
              <a:gd name="T18" fmla="*/ 107 w 128"/>
              <a:gd name="T19" fmla="*/ 20 h 313"/>
              <a:gd name="T20" fmla="*/ 49 w 128"/>
              <a:gd name="T21" fmla="*/ 49 h 313"/>
              <a:gd name="T22" fmla="*/ 29 w 128"/>
              <a:gd name="T23" fmla="*/ 107 h 313"/>
              <a:gd name="T24" fmla="*/ 29 w 128"/>
              <a:gd name="T25" fmla="*/ 117 h 313"/>
              <a:gd name="T26" fmla="*/ 29 w 128"/>
              <a:gd name="T27" fmla="*/ 302 h 313"/>
              <a:gd name="T28" fmla="*/ 10 w 128"/>
              <a:gd name="T29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313">
                <a:moveTo>
                  <a:pt x="10" y="312"/>
                </a:moveTo>
                <a:lnTo>
                  <a:pt x="10" y="312"/>
                </a:lnTo>
                <a:lnTo>
                  <a:pt x="10" y="312"/>
                </a:lnTo>
                <a:cubicBezTo>
                  <a:pt x="10" y="312"/>
                  <a:pt x="0" y="312"/>
                  <a:pt x="0" y="30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07"/>
                  <a:pt x="0" y="59"/>
                  <a:pt x="29" y="29"/>
                </a:cubicBezTo>
                <a:cubicBezTo>
                  <a:pt x="49" y="10"/>
                  <a:pt x="78" y="0"/>
                  <a:pt x="107" y="0"/>
                </a:cubicBezTo>
                <a:lnTo>
                  <a:pt x="107" y="0"/>
                </a:lnTo>
                <a:cubicBezTo>
                  <a:pt x="117" y="0"/>
                  <a:pt x="127" y="0"/>
                  <a:pt x="127" y="10"/>
                </a:cubicBezTo>
                <a:cubicBezTo>
                  <a:pt x="127" y="20"/>
                  <a:pt x="117" y="20"/>
                  <a:pt x="107" y="20"/>
                </a:cubicBezTo>
                <a:cubicBezTo>
                  <a:pt x="88" y="20"/>
                  <a:pt x="68" y="29"/>
                  <a:pt x="49" y="49"/>
                </a:cubicBezTo>
                <a:cubicBezTo>
                  <a:pt x="29" y="68"/>
                  <a:pt x="29" y="107"/>
                  <a:pt x="29" y="107"/>
                </a:cubicBezTo>
                <a:cubicBezTo>
                  <a:pt x="29" y="107"/>
                  <a:pt x="29" y="107"/>
                  <a:pt x="29" y="117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29" y="312"/>
                  <a:pt x="19" y="312"/>
                  <a:pt x="10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42">
            <a:extLst>
              <a:ext uri="{FF2B5EF4-FFF2-40B4-BE49-F238E27FC236}">
                <a16:creationId xmlns:a16="http://schemas.microsoft.com/office/drawing/2014/main" id="{AF1FE6FC-587C-0E4D-90B6-BE9C1468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859" y="10881964"/>
            <a:ext cx="199143" cy="144465"/>
          </a:xfrm>
          <a:custGeom>
            <a:avLst/>
            <a:gdLst>
              <a:gd name="T0" fmla="*/ 205 w 216"/>
              <a:gd name="T1" fmla="*/ 146 h 147"/>
              <a:gd name="T2" fmla="*/ 205 w 216"/>
              <a:gd name="T3" fmla="*/ 146 h 147"/>
              <a:gd name="T4" fmla="*/ 205 w 216"/>
              <a:gd name="T5" fmla="*/ 146 h 147"/>
              <a:gd name="T6" fmla="*/ 186 w 216"/>
              <a:gd name="T7" fmla="*/ 137 h 147"/>
              <a:gd name="T8" fmla="*/ 186 w 216"/>
              <a:gd name="T9" fmla="*/ 137 h 147"/>
              <a:gd name="T10" fmla="*/ 166 w 216"/>
              <a:gd name="T11" fmla="*/ 68 h 147"/>
              <a:gd name="T12" fmla="*/ 108 w 216"/>
              <a:gd name="T13" fmla="*/ 39 h 147"/>
              <a:gd name="T14" fmla="*/ 98 w 216"/>
              <a:gd name="T15" fmla="*/ 39 h 147"/>
              <a:gd name="T16" fmla="*/ 20 w 216"/>
              <a:gd name="T17" fmla="*/ 29 h 147"/>
              <a:gd name="T18" fmla="*/ 0 w 216"/>
              <a:gd name="T19" fmla="*/ 29 h 147"/>
              <a:gd name="T20" fmla="*/ 10 w 216"/>
              <a:gd name="T21" fmla="*/ 10 h 147"/>
              <a:gd name="T22" fmla="*/ 108 w 216"/>
              <a:gd name="T23" fmla="*/ 20 h 147"/>
              <a:gd name="T24" fmla="*/ 186 w 216"/>
              <a:gd name="T25" fmla="*/ 49 h 147"/>
              <a:gd name="T26" fmla="*/ 215 w 216"/>
              <a:gd name="T27" fmla="*/ 137 h 147"/>
              <a:gd name="T28" fmla="*/ 205 w 216"/>
              <a:gd name="T2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" h="147">
                <a:moveTo>
                  <a:pt x="205" y="146"/>
                </a:moveTo>
                <a:lnTo>
                  <a:pt x="205" y="146"/>
                </a:lnTo>
                <a:lnTo>
                  <a:pt x="205" y="146"/>
                </a:lnTo>
                <a:cubicBezTo>
                  <a:pt x="196" y="146"/>
                  <a:pt x="186" y="137"/>
                  <a:pt x="186" y="137"/>
                </a:cubicBezTo>
                <a:lnTo>
                  <a:pt x="186" y="137"/>
                </a:lnTo>
                <a:cubicBezTo>
                  <a:pt x="186" y="137"/>
                  <a:pt x="186" y="88"/>
                  <a:pt x="166" y="68"/>
                </a:cubicBezTo>
                <a:cubicBezTo>
                  <a:pt x="147" y="49"/>
                  <a:pt x="127" y="39"/>
                  <a:pt x="108" y="39"/>
                </a:cubicBezTo>
                <a:lnTo>
                  <a:pt x="98" y="39"/>
                </a:lnTo>
                <a:cubicBezTo>
                  <a:pt x="88" y="39"/>
                  <a:pt x="39" y="29"/>
                  <a:pt x="20" y="29"/>
                </a:cubicBezTo>
                <a:cubicBezTo>
                  <a:pt x="10" y="39"/>
                  <a:pt x="0" y="29"/>
                  <a:pt x="0" y="29"/>
                </a:cubicBezTo>
                <a:cubicBezTo>
                  <a:pt x="0" y="20"/>
                  <a:pt x="0" y="10"/>
                  <a:pt x="10" y="10"/>
                </a:cubicBezTo>
                <a:cubicBezTo>
                  <a:pt x="39" y="0"/>
                  <a:pt x="98" y="20"/>
                  <a:pt x="108" y="20"/>
                </a:cubicBezTo>
                <a:cubicBezTo>
                  <a:pt x="137" y="20"/>
                  <a:pt x="166" y="29"/>
                  <a:pt x="186" y="49"/>
                </a:cubicBezTo>
                <a:cubicBezTo>
                  <a:pt x="215" y="78"/>
                  <a:pt x="215" y="127"/>
                  <a:pt x="215" y="137"/>
                </a:cubicBezTo>
                <a:lnTo>
                  <a:pt x="205" y="1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43">
            <a:extLst>
              <a:ext uri="{FF2B5EF4-FFF2-40B4-BE49-F238E27FC236}">
                <a16:creationId xmlns:a16="http://schemas.microsoft.com/office/drawing/2014/main" id="{C6E02341-AB5B-404B-8E57-81ECE581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031" y="10728747"/>
            <a:ext cx="288555" cy="175107"/>
          </a:xfrm>
          <a:custGeom>
            <a:avLst/>
            <a:gdLst>
              <a:gd name="T0" fmla="*/ 98 w 313"/>
              <a:gd name="T1" fmla="*/ 176 h 177"/>
              <a:gd name="T2" fmla="*/ 98 w 313"/>
              <a:gd name="T3" fmla="*/ 176 h 177"/>
              <a:gd name="T4" fmla="*/ 69 w 313"/>
              <a:gd name="T5" fmla="*/ 166 h 177"/>
              <a:gd name="T6" fmla="*/ 0 w 313"/>
              <a:gd name="T7" fmla="*/ 88 h 177"/>
              <a:gd name="T8" fmla="*/ 78 w 313"/>
              <a:gd name="T9" fmla="*/ 9 h 177"/>
              <a:gd name="T10" fmla="*/ 215 w 313"/>
              <a:gd name="T11" fmla="*/ 19 h 177"/>
              <a:gd name="T12" fmla="*/ 312 w 313"/>
              <a:gd name="T13" fmla="*/ 88 h 177"/>
              <a:gd name="T14" fmla="*/ 312 w 313"/>
              <a:gd name="T15" fmla="*/ 107 h 177"/>
              <a:gd name="T16" fmla="*/ 303 w 313"/>
              <a:gd name="T17" fmla="*/ 107 h 177"/>
              <a:gd name="T18" fmla="*/ 186 w 313"/>
              <a:gd name="T19" fmla="*/ 127 h 177"/>
              <a:gd name="T20" fmla="*/ 166 w 313"/>
              <a:gd name="T21" fmla="*/ 137 h 177"/>
              <a:gd name="T22" fmla="*/ 108 w 313"/>
              <a:gd name="T23" fmla="*/ 176 h 177"/>
              <a:gd name="T24" fmla="*/ 98 w 313"/>
              <a:gd name="T25" fmla="*/ 176 h 177"/>
              <a:gd name="T26" fmla="*/ 117 w 313"/>
              <a:gd name="T27" fmla="*/ 29 h 177"/>
              <a:gd name="T28" fmla="*/ 117 w 313"/>
              <a:gd name="T29" fmla="*/ 29 h 177"/>
              <a:gd name="T30" fmla="*/ 88 w 313"/>
              <a:gd name="T31" fmla="*/ 29 h 177"/>
              <a:gd name="T32" fmla="*/ 88 w 313"/>
              <a:gd name="T33" fmla="*/ 29 h 177"/>
              <a:gd name="T34" fmla="*/ 30 w 313"/>
              <a:gd name="T35" fmla="*/ 88 h 177"/>
              <a:gd name="T36" fmla="*/ 69 w 313"/>
              <a:gd name="T37" fmla="*/ 146 h 177"/>
              <a:gd name="T38" fmla="*/ 69 w 313"/>
              <a:gd name="T39" fmla="*/ 146 h 177"/>
              <a:gd name="T40" fmla="*/ 108 w 313"/>
              <a:gd name="T41" fmla="*/ 146 h 177"/>
              <a:gd name="T42" fmla="*/ 147 w 313"/>
              <a:gd name="T43" fmla="*/ 117 h 177"/>
              <a:gd name="T44" fmla="*/ 166 w 313"/>
              <a:gd name="T45" fmla="*/ 107 h 177"/>
              <a:gd name="T46" fmla="*/ 264 w 313"/>
              <a:gd name="T47" fmla="*/ 78 h 177"/>
              <a:gd name="T48" fmla="*/ 205 w 313"/>
              <a:gd name="T49" fmla="*/ 48 h 177"/>
              <a:gd name="T50" fmla="*/ 117 w 313"/>
              <a:gd name="T51" fmla="*/ 29 h 177"/>
              <a:gd name="T52" fmla="*/ 78 w 313"/>
              <a:gd name="T53" fmla="*/ 19 h 177"/>
              <a:gd name="T54" fmla="*/ 78 w 313"/>
              <a:gd name="T55" fmla="*/ 1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3" h="177">
                <a:moveTo>
                  <a:pt x="98" y="176"/>
                </a:moveTo>
                <a:lnTo>
                  <a:pt x="98" y="176"/>
                </a:lnTo>
                <a:cubicBezTo>
                  <a:pt x="88" y="176"/>
                  <a:pt x="78" y="176"/>
                  <a:pt x="69" y="166"/>
                </a:cubicBezTo>
                <a:cubicBezTo>
                  <a:pt x="30" y="156"/>
                  <a:pt x="0" y="127"/>
                  <a:pt x="0" y="88"/>
                </a:cubicBezTo>
                <a:cubicBezTo>
                  <a:pt x="0" y="48"/>
                  <a:pt x="39" y="9"/>
                  <a:pt x="78" y="9"/>
                </a:cubicBezTo>
                <a:cubicBezTo>
                  <a:pt x="117" y="0"/>
                  <a:pt x="166" y="0"/>
                  <a:pt x="215" y="19"/>
                </a:cubicBezTo>
                <a:cubicBezTo>
                  <a:pt x="254" y="39"/>
                  <a:pt x="283" y="58"/>
                  <a:pt x="312" y="88"/>
                </a:cubicBezTo>
                <a:cubicBezTo>
                  <a:pt x="312" y="98"/>
                  <a:pt x="312" y="98"/>
                  <a:pt x="312" y="107"/>
                </a:cubicBezTo>
                <a:lnTo>
                  <a:pt x="303" y="107"/>
                </a:lnTo>
                <a:cubicBezTo>
                  <a:pt x="244" y="98"/>
                  <a:pt x="205" y="107"/>
                  <a:pt x="186" y="127"/>
                </a:cubicBezTo>
                <a:cubicBezTo>
                  <a:pt x="176" y="127"/>
                  <a:pt x="176" y="127"/>
                  <a:pt x="166" y="137"/>
                </a:cubicBezTo>
                <a:cubicBezTo>
                  <a:pt x="156" y="146"/>
                  <a:pt x="137" y="166"/>
                  <a:pt x="108" y="176"/>
                </a:cubicBezTo>
                <a:lnTo>
                  <a:pt x="98" y="176"/>
                </a:lnTo>
                <a:close/>
                <a:moveTo>
                  <a:pt x="117" y="29"/>
                </a:moveTo>
                <a:lnTo>
                  <a:pt x="117" y="29"/>
                </a:lnTo>
                <a:cubicBezTo>
                  <a:pt x="108" y="29"/>
                  <a:pt x="98" y="29"/>
                  <a:pt x="88" y="29"/>
                </a:cubicBezTo>
                <a:lnTo>
                  <a:pt x="88" y="29"/>
                </a:lnTo>
                <a:cubicBezTo>
                  <a:pt x="49" y="29"/>
                  <a:pt x="30" y="58"/>
                  <a:pt x="30" y="88"/>
                </a:cubicBezTo>
                <a:cubicBezTo>
                  <a:pt x="30" y="117"/>
                  <a:pt x="49" y="137"/>
                  <a:pt x="69" y="146"/>
                </a:cubicBezTo>
                <a:lnTo>
                  <a:pt x="69" y="146"/>
                </a:lnTo>
                <a:cubicBezTo>
                  <a:pt x="88" y="146"/>
                  <a:pt x="98" y="146"/>
                  <a:pt x="108" y="146"/>
                </a:cubicBezTo>
                <a:cubicBezTo>
                  <a:pt x="127" y="146"/>
                  <a:pt x="137" y="127"/>
                  <a:pt x="147" y="117"/>
                </a:cubicBezTo>
                <a:cubicBezTo>
                  <a:pt x="156" y="117"/>
                  <a:pt x="156" y="107"/>
                  <a:pt x="166" y="107"/>
                </a:cubicBezTo>
                <a:cubicBezTo>
                  <a:pt x="186" y="88"/>
                  <a:pt x="225" y="78"/>
                  <a:pt x="264" y="78"/>
                </a:cubicBezTo>
                <a:cubicBezTo>
                  <a:pt x="244" y="68"/>
                  <a:pt x="234" y="58"/>
                  <a:pt x="205" y="48"/>
                </a:cubicBezTo>
                <a:cubicBezTo>
                  <a:pt x="176" y="29"/>
                  <a:pt x="147" y="29"/>
                  <a:pt x="117" y="29"/>
                </a:cubicBezTo>
                <a:close/>
                <a:moveTo>
                  <a:pt x="78" y="19"/>
                </a:moveTo>
                <a:lnTo>
                  <a:pt x="7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44">
            <a:extLst>
              <a:ext uri="{FF2B5EF4-FFF2-40B4-BE49-F238E27FC236}">
                <a16:creationId xmlns:a16="http://schemas.microsoft.com/office/drawing/2014/main" id="{58ACF8FB-1B39-E242-A2F1-08E08CF7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150" y="10833811"/>
            <a:ext cx="227593" cy="157596"/>
          </a:xfrm>
          <a:custGeom>
            <a:avLst/>
            <a:gdLst>
              <a:gd name="T0" fmla="*/ 146 w 245"/>
              <a:gd name="T1" fmla="*/ 30 h 157"/>
              <a:gd name="T2" fmla="*/ 146 w 245"/>
              <a:gd name="T3" fmla="*/ 30 h 157"/>
              <a:gd name="T4" fmla="*/ 175 w 245"/>
              <a:gd name="T5" fmla="*/ 30 h 157"/>
              <a:gd name="T6" fmla="*/ 224 w 245"/>
              <a:gd name="T7" fmla="*/ 78 h 157"/>
              <a:gd name="T8" fmla="*/ 185 w 245"/>
              <a:gd name="T9" fmla="*/ 127 h 157"/>
              <a:gd name="T10" fmla="*/ 165 w 245"/>
              <a:gd name="T11" fmla="*/ 127 h 157"/>
              <a:gd name="T12" fmla="*/ 156 w 245"/>
              <a:gd name="T13" fmla="*/ 127 h 157"/>
              <a:gd name="T14" fmla="*/ 117 w 245"/>
              <a:gd name="T15" fmla="*/ 98 h 157"/>
              <a:gd name="T16" fmla="*/ 58 w 245"/>
              <a:gd name="T17" fmla="*/ 78 h 157"/>
              <a:gd name="T18" fmla="*/ 19 w 245"/>
              <a:gd name="T19" fmla="*/ 88 h 157"/>
              <a:gd name="T20" fmla="*/ 87 w 245"/>
              <a:gd name="T21" fmla="*/ 39 h 157"/>
              <a:gd name="T22" fmla="*/ 146 w 245"/>
              <a:gd name="T23" fmla="*/ 30 h 157"/>
              <a:gd name="T24" fmla="*/ 146 w 245"/>
              <a:gd name="T25" fmla="*/ 0 h 157"/>
              <a:gd name="T26" fmla="*/ 146 w 245"/>
              <a:gd name="T27" fmla="*/ 0 h 157"/>
              <a:gd name="T28" fmla="*/ 146 w 245"/>
              <a:gd name="T29" fmla="*/ 30 h 157"/>
              <a:gd name="T30" fmla="*/ 146 w 245"/>
              <a:gd name="T31" fmla="*/ 0 h 157"/>
              <a:gd name="T32" fmla="*/ 146 w 245"/>
              <a:gd name="T33" fmla="*/ 0 h 157"/>
              <a:gd name="T34" fmla="*/ 78 w 245"/>
              <a:gd name="T35" fmla="*/ 20 h 157"/>
              <a:gd name="T36" fmla="*/ 9 w 245"/>
              <a:gd name="T37" fmla="*/ 69 h 157"/>
              <a:gd name="T38" fmla="*/ 0 w 245"/>
              <a:gd name="T39" fmla="*/ 98 h 157"/>
              <a:gd name="T40" fmla="*/ 19 w 245"/>
              <a:gd name="T41" fmla="*/ 108 h 157"/>
              <a:gd name="T42" fmla="*/ 29 w 245"/>
              <a:gd name="T43" fmla="*/ 108 h 157"/>
              <a:gd name="T44" fmla="*/ 58 w 245"/>
              <a:gd name="T45" fmla="*/ 108 h 157"/>
              <a:gd name="T46" fmla="*/ 97 w 245"/>
              <a:gd name="T47" fmla="*/ 117 h 157"/>
              <a:gd name="T48" fmla="*/ 107 w 245"/>
              <a:gd name="T49" fmla="*/ 127 h 157"/>
              <a:gd name="T50" fmla="*/ 156 w 245"/>
              <a:gd name="T51" fmla="*/ 156 h 157"/>
              <a:gd name="T52" fmla="*/ 165 w 245"/>
              <a:gd name="T53" fmla="*/ 156 h 157"/>
              <a:gd name="T54" fmla="*/ 195 w 245"/>
              <a:gd name="T55" fmla="*/ 147 h 157"/>
              <a:gd name="T56" fmla="*/ 234 w 245"/>
              <a:gd name="T57" fmla="*/ 127 h 157"/>
              <a:gd name="T58" fmla="*/ 244 w 245"/>
              <a:gd name="T59" fmla="*/ 78 h 157"/>
              <a:gd name="T60" fmla="*/ 175 w 245"/>
              <a:gd name="T61" fmla="*/ 10 h 157"/>
              <a:gd name="T62" fmla="*/ 146 w 245"/>
              <a:gd name="T63" fmla="*/ 0 h 157"/>
              <a:gd name="T64" fmla="*/ 146 w 245"/>
              <a:gd name="T65" fmla="*/ 3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5" h="157">
                <a:moveTo>
                  <a:pt x="146" y="30"/>
                </a:moveTo>
                <a:lnTo>
                  <a:pt x="146" y="30"/>
                </a:lnTo>
                <a:cubicBezTo>
                  <a:pt x="156" y="30"/>
                  <a:pt x="165" y="30"/>
                  <a:pt x="175" y="30"/>
                </a:cubicBezTo>
                <a:cubicBezTo>
                  <a:pt x="205" y="30"/>
                  <a:pt x="224" y="59"/>
                  <a:pt x="224" y="78"/>
                </a:cubicBezTo>
                <a:cubicBezTo>
                  <a:pt x="224" y="98"/>
                  <a:pt x="205" y="117"/>
                  <a:pt x="185" y="127"/>
                </a:cubicBezTo>
                <a:cubicBezTo>
                  <a:pt x="175" y="127"/>
                  <a:pt x="175" y="127"/>
                  <a:pt x="165" y="127"/>
                </a:cubicBezTo>
                <a:cubicBezTo>
                  <a:pt x="165" y="127"/>
                  <a:pt x="165" y="127"/>
                  <a:pt x="156" y="127"/>
                </a:cubicBezTo>
                <a:cubicBezTo>
                  <a:pt x="136" y="127"/>
                  <a:pt x="126" y="108"/>
                  <a:pt x="117" y="98"/>
                </a:cubicBezTo>
                <a:cubicBezTo>
                  <a:pt x="107" y="88"/>
                  <a:pt x="87" y="78"/>
                  <a:pt x="58" y="78"/>
                </a:cubicBezTo>
                <a:cubicBezTo>
                  <a:pt x="48" y="78"/>
                  <a:pt x="39" y="78"/>
                  <a:pt x="19" y="88"/>
                </a:cubicBezTo>
                <a:cubicBezTo>
                  <a:pt x="39" y="78"/>
                  <a:pt x="58" y="59"/>
                  <a:pt x="87" y="39"/>
                </a:cubicBezTo>
                <a:cubicBezTo>
                  <a:pt x="107" y="30"/>
                  <a:pt x="126" y="30"/>
                  <a:pt x="146" y="30"/>
                </a:cubicBezTo>
                <a:lnTo>
                  <a:pt x="146" y="0"/>
                </a:lnTo>
                <a:lnTo>
                  <a:pt x="146" y="0"/>
                </a:lnTo>
                <a:cubicBezTo>
                  <a:pt x="146" y="30"/>
                  <a:pt x="146" y="30"/>
                  <a:pt x="146" y="30"/>
                </a:cubicBezTo>
                <a:cubicBezTo>
                  <a:pt x="146" y="0"/>
                  <a:pt x="146" y="0"/>
                  <a:pt x="146" y="0"/>
                </a:cubicBezTo>
                <a:lnTo>
                  <a:pt x="146" y="0"/>
                </a:lnTo>
                <a:cubicBezTo>
                  <a:pt x="126" y="0"/>
                  <a:pt x="97" y="10"/>
                  <a:pt x="78" y="20"/>
                </a:cubicBezTo>
                <a:cubicBezTo>
                  <a:pt x="48" y="30"/>
                  <a:pt x="29" y="49"/>
                  <a:pt x="9" y="69"/>
                </a:cubicBezTo>
                <a:cubicBezTo>
                  <a:pt x="0" y="78"/>
                  <a:pt x="0" y="88"/>
                  <a:pt x="0" y="98"/>
                </a:cubicBezTo>
                <a:cubicBezTo>
                  <a:pt x="9" y="108"/>
                  <a:pt x="19" y="108"/>
                  <a:pt x="19" y="108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39" y="108"/>
                  <a:pt x="48" y="108"/>
                  <a:pt x="58" y="108"/>
                </a:cubicBezTo>
                <a:cubicBezTo>
                  <a:pt x="78" y="108"/>
                  <a:pt x="87" y="108"/>
                  <a:pt x="97" y="117"/>
                </a:cubicBezTo>
                <a:cubicBezTo>
                  <a:pt x="97" y="117"/>
                  <a:pt x="97" y="117"/>
                  <a:pt x="107" y="127"/>
                </a:cubicBezTo>
                <a:cubicBezTo>
                  <a:pt x="117" y="137"/>
                  <a:pt x="126" y="147"/>
                  <a:pt x="156" y="156"/>
                </a:cubicBezTo>
                <a:lnTo>
                  <a:pt x="165" y="156"/>
                </a:lnTo>
                <a:cubicBezTo>
                  <a:pt x="175" y="156"/>
                  <a:pt x="185" y="156"/>
                  <a:pt x="195" y="147"/>
                </a:cubicBezTo>
                <a:cubicBezTo>
                  <a:pt x="205" y="147"/>
                  <a:pt x="224" y="137"/>
                  <a:pt x="234" y="127"/>
                </a:cubicBezTo>
                <a:cubicBezTo>
                  <a:pt x="244" y="108"/>
                  <a:pt x="244" y="98"/>
                  <a:pt x="244" y="78"/>
                </a:cubicBezTo>
                <a:cubicBezTo>
                  <a:pt x="244" y="39"/>
                  <a:pt x="215" y="10"/>
                  <a:pt x="175" y="10"/>
                </a:cubicBezTo>
                <a:cubicBezTo>
                  <a:pt x="165" y="10"/>
                  <a:pt x="156" y="0"/>
                  <a:pt x="146" y="0"/>
                </a:cubicBezTo>
                <a:lnTo>
                  <a:pt x="146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45">
            <a:extLst>
              <a:ext uri="{FF2B5EF4-FFF2-40B4-BE49-F238E27FC236}">
                <a16:creationId xmlns:a16="http://schemas.microsoft.com/office/drawing/2014/main" id="{4E31FA7D-CB3B-7C45-AD92-74C2ADAE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031" y="10785655"/>
            <a:ext cx="138181" cy="39400"/>
          </a:xfrm>
          <a:custGeom>
            <a:avLst/>
            <a:gdLst>
              <a:gd name="T0" fmla="*/ 10 w 148"/>
              <a:gd name="T1" fmla="*/ 40 h 41"/>
              <a:gd name="T2" fmla="*/ 10 w 148"/>
              <a:gd name="T3" fmla="*/ 40 h 41"/>
              <a:gd name="T4" fmla="*/ 0 w 148"/>
              <a:gd name="T5" fmla="*/ 30 h 41"/>
              <a:gd name="T6" fmla="*/ 10 w 148"/>
              <a:gd name="T7" fmla="*/ 20 h 41"/>
              <a:gd name="T8" fmla="*/ 137 w 148"/>
              <a:gd name="T9" fmla="*/ 0 h 41"/>
              <a:gd name="T10" fmla="*/ 147 w 148"/>
              <a:gd name="T11" fmla="*/ 10 h 41"/>
              <a:gd name="T12" fmla="*/ 137 w 148"/>
              <a:gd name="T13" fmla="*/ 20 h 41"/>
              <a:gd name="T14" fmla="*/ 20 w 148"/>
              <a:gd name="T15" fmla="*/ 40 h 41"/>
              <a:gd name="T16" fmla="*/ 10 w 148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41">
                <a:moveTo>
                  <a:pt x="10" y="40"/>
                </a:moveTo>
                <a:lnTo>
                  <a:pt x="10" y="40"/>
                </a:lnTo>
                <a:cubicBezTo>
                  <a:pt x="10" y="40"/>
                  <a:pt x="0" y="40"/>
                  <a:pt x="0" y="30"/>
                </a:cubicBezTo>
                <a:cubicBezTo>
                  <a:pt x="0" y="30"/>
                  <a:pt x="0" y="20"/>
                  <a:pt x="10" y="20"/>
                </a:cubicBezTo>
                <a:cubicBezTo>
                  <a:pt x="10" y="20"/>
                  <a:pt x="88" y="0"/>
                  <a:pt x="137" y="0"/>
                </a:cubicBezTo>
                <a:cubicBezTo>
                  <a:pt x="137" y="0"/>
                  <a:pt x="147" y="0"/>
                  <a:pt x="147" y="10"/>
                </a:cubicBezTo>
                <a:cubicBezTo>
                  <a:pt x="147" y="20"/>
                  <a:pt x="137" y="20"/>
                  <a:pt x="137" y="20"/>
                </a:cubicBezTo>
                <a:cubicBezTo>
                  <a:pt x="98" y="20"/>
                  <a:pt x="20" y="40"/>
                  <a:pt x="20" y="40"/>
                </a:cubicBezTo>
                <a:cubicBezTo>
                  <a:pt x="20" y="40"/>
                  <a:pt x="20" y="40"/>
                  <a:pt x="1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46">
            <a:extLst>
              <a:ext uri="{FF2B5EF4-FFF2-40B4-BE49-F238E27FC236}">
                <a16:creationId xmlns:a16="http://schemas.microsoft.com/office/drawing/2014/main" id="{DBFB3E73-7FE5-5F40-82F6-0847A0D64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84" y="10785655"/>
            <a:ext cx="65027" cy="61288"/>
          </a:xfrm>
          <a:custGeom>
            <a:avLst/>
            <a:gdLst>
              <a:gd name="T0" fmla="*/ 49 w 69"/>
              <a:gd name="T1" fmla="*/ 59 h 60"/>
              <a:gd name="T2" fmla="*/ 49 w 69"/>
              <a:gd name="T3" fmla="*/ 59 h 60"/>
              <a:gd name="T4" fmla="*/ 39 w 69"/>
              <a:gd name="T5" fmla="*/ 59 h 60"/>
              <a:gd name="T6" fmla="*/ 0 w 69"/>
              <a:gd name="T7" fmla="*/ 30 h 60"/>
              <a:gd name="T8" fmla="*/ 0 w 69"/>
              <a:gd name="T9" fmla="*/ 10 h 60"/>
              <a:gd name="T10" fmla="*/ 20 w 69"/>
              <a:gd name="T11" fmla="*/ 10 h 60"/>
              <a:gd name="T12" fmla="*/ 59 w 69"/>
              <a:gd name="T13" fmla="*/ 40 h 60"/>
              <a:gd name="T14" fmla="*/ 59 w 69"/>
              <a:gd name="T15" fmla="*/ 59 h 60"/>
              <a:gd name="T16" fmla="*/ 49 w 69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0">
                <a:moveTo>
                  <a:pt x="49" y="59"/>
                </a:moveTo>
                <a:lnTo>
                  <a:pt x="49" y="59"/>
                </a:lnTo>
                <a:cubicBezTo>
                  <a:pt x="49" y="59"/>
                  <a:pt x="49" y="59"/>
                  <a:pt x="39" y="5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0" y="20"/>
                  <a:pt x="0" y="10"/>
                </a:cubicBezTo>
                <a:cubicBezTo>
                  <a:pt x="10" y="10"/>
                  <a:pt x="20" y="0"/>
                  <a:pt x="20" y="1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9"/>
                  <a:pt x="68" y="49"/>
                  <a:pt x="59" y="59"/>
                </a:cubicBezTo>
                <a:cubicBezTo>
                  <a:pt x="59" y="59"/>
                  <a:pt x="59" y="59"/>
                  <a:pt x="49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47">
            <a:extLst>
              <a:ext uri="{FF2B5EF4-FFF2-40B4-BE49-F238E27FC236}">
                <a16:creationId xmlns:a16="http://schemas.microsoft.com/office/drawing/2014/main" id="{4E6D6B05-B61F-F143-A595-287579E6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352" y="10987028"/>
            <a:ext cx="666523" cy="582233"/>
          </a:xfrm>
          <a:custGeom>
            <a:avLst/>
            <a:gdLst>
              <a:gd name="T0" fmla="*/ 556 w 723"/>
              <a:gd name="T1" fmla="*/ 586 h 587"/>
              <a:gd name="T2" fmla="*/ 497 w 723"/>
              <a:gd name="T3" fmla="*/ 547 h 587"/>
              <a:gd name="T4" fmla="*/ 478 w 723"/>
              <a:gd name="T5" fmla="*/ 478 h 587"/>
              <a:gd name="T6" fmla="*/ 380 w 723"/>
              <a:gd name="T7" fmla="*/ 478 h 587"/>
              <a:gd name="T8" fmla="*/ 293 w 723"/>
              <a:gd name="T9" fmla="*/ 537 h 587"/>
              <a:gd name="T10" fmla="*/ 175 w 723"/>
              <a:gd name="T11" fmla="*/ 547 h 587"/>
              <a:gd name="T12" fmla="*/ 126 w 723"/>
              <a:gd name="T13" fmla="*/ 400 h 587"/>
              <a:gd name="T14" fmla="*/ 29 w 723"/>
              <a:gd name="T15" fmla="*/ 351 h 587"/>
              <a:gd name="T16" fmla="*/ 0 w 723"/>
              <a:gd name="T17" fmla="*/ 303 h 587"/>
              <a:gd name="T18" fmla="*/ 39 w 723"/>
              <a:gd name="T19" fmla="*/ 205 h 587"/>
              <a:gd name="T20" fmla="*/ 126 w 723"/>
              <a:gd name="T21" fmla="*/ 108 h 587"/>
              <a:gd name="T22" fmla="*/ 78 w 723"/>
              <a:gd name="T23" fmla="*/ 20 h 587"/>
              <a:gd name="T24" fmla="*/ 224 w 723"/>
              <a:gd name="T25" fmla="*/ 30 h 587"/>
              <a:gd name="T26" fmla="*/ 380 w 723"/>
              <a:gd name="T27" fmla="*/ 39 h 587"/>
              <a:gd name="T28" fmla="*/ 722 w 723"/>
              <a:gd name="T29" fmla="*/ 273 h 587"/>
              <a:gd name="T30" fmla="*/ 663 w 723"/>
              <a:gd name="T31" fmla="*/ 400 h 587"/>
              <a:gd name="T32" fmla="*/ 614 w 723"/>
              <a:gd name="T33" fmla="*/ 508 h 587"/>
              <a:gd name="T34" fmla="*/ 556 w 723"/>
              <a:gd name="T35" fmla="*/ 586 h 587"/>
              <a:gd name="T36" fmla="*/ 536 w 723"/>
              <a:gd name="T37" fmla="*/ 537 h 587"/>
              <a:gd name="T38" fmla="*/ 575 w 723"/>
              <a:gd name="T39" fmla="*/ 527 h 587"/>
              <a:gd name="T40" fmla="*/ 585 w 723"/>
              <a:gd name="T41" fmla="*/ 459 h 587"/>
              <a:gd name="T42" fmla="*/ 653 w 723"/>
              <a:gd name="T43" fmla="*/ 351 h 587"/>
              <a:gd name="T44" fmla="*/ 595 w 723"/>
              <a:gd name="T45" fmla="*/ 137 h 587"/>
              <a:gd name="T46" fmla="*/ 341 w 723"/>
              <a:gd name="T47" fmla="*/ 78 h 587"/>
              <a:gd name="T48" fmla="*/ 204 w 723"/>
              <a:gd name="T49" fmla="*/ 69 h 587"/>
              <a:gd name="T50" fmla="*/ 165 w 723"/>
              <a:gd name="T51" fmla="*/ 98 h 587"/>
              <a:gd name="T52" fmla="*/ 165 w 723"/>
              <a:gd name="T53" fmla="*/ 127 h 587"/>
              <a:gd name="T54" fmla="*/ 39 w 723"/>
              <a:gd name="T55" fmla="*/ 234 h 587"/>
              <a:gd name="T56" fmla="*/ 39 w 723"/>
              <a:gd name="T57" fmla="*/ 312 h 587"/>
              <a:gd name="T58" fmla="*/ 48 w 723"/>
              <a:gd name="T59" fmla="*/ 312 h 587"/>
              <a:gd name="T60" fmla="*/ 136 w 723"/>
              <a:gd name="T61" fmla="*/ 361 h 587"/>
              <a:gd name="T62" fmla="*/ 214 w 723"/>
              <a:gd name="T63" fmla="*/ 537 h 587"/>
              <a:gd name="T64" fmla="*/ 253 w 723"/>
              <a:gd name="T65" fmla="*/ 537 h 587"/>
              <a:gd name="T66" fmla="*/ 263 w 723"/>
              <a:gd name="T67" fmla="*/ 439 h 587"/>
              <a:gd name="T68" fmla="*/ 380 w 723"/>
              <a:gd name="T69" fmla="*/ 439 h 587"/>
              <a:gd name="T70" fmla="*/ 497 w 723"/>
              <a:gd name="T71" fmla="*/ 439 h 587"/>
              <a:gd name="T72" fmla="*/ 527 w 723"/>
              <a:gd name="T73" fmla="*/ 48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3" h="587">
                <a:moveTo>
                  <a:pt x="556" y="586"/>
                </a:moveTo>
                <a:lnTo>
                  <a:pt x="556" y="586"/>
                </a:lnTo>
                <a:cubicBezTo>
                  <a:pt x="527" y="586"/>
                  <a:pt x="507" y="576"/>
                  <a:pt x="497" y="547"/>
                </a:cubicBezTo>
                <a:lnTo>
                  <a:pt x="497" y="547"/>
                </a:lnTo>
                <a:cubicBezTo>
                  <a:pt x="488" y="488"/>
                  <a:pt x="488" y="488"/>
                  <a:pt x="488" y="488"/>
                </a:cubicBezTo>
                <a:cubicBezTo>
                  <a:pt x="488" y="488"/>
                  <a:pt x="488" y="478"/>
                  <a:pt x="478" y="478"/>
                </a:cubicBezTo>
                <a:cubicBezTo>
                  <a:pt x="478" y="469"/>
                  <a:pt x="478" y="469"/>
                  <a:pt x="478" y="469"/>
                </a:cubicBezTo>
                <a:cubicBezTo>
                  <a:pt x="449" y="478"/>
                  <a:pt x="410" y="478"/>
                  <a:pt x="380" y="478"/>
                </a:cubicBezTo>
                <a:cubicBezTo>
                  <a:pt x="351" y="478"/>
                  <a:pt x="322" y="478"/>
                  <a:pt x="293" y="478"/>
                </a:cubicBezTo>
                <a:cubicBezTo>
                  <a:pt x="293" y="537"/>
                  <a:pt x="293" y="537"/>
                  <a:pt x="293" y="537"/>
                </a:cubicBezTo>
                <a:cubicBezTo>
                  <a:pt x="293" y="566"/>
                  <a:pt x="263" y="586"/>
                  <a:pt x="234" y="586"/>
                </a:cubicBezTo>
                <a:cubicBezTo>
                  <a:pt x="204" y="586"/>
                  <a:pt x="185" y="576"/>
                  <a:pt x="175" y="547"/>
                </a:cubicBezTo>
                <a:cubicBezTo>
                  <a:pt x="146" y="410"/>
                  <a:pt x="146" y="410"/>
                  <a:pt x="146" y="410"/>
                </a:cubicBezTo>
                <a:lnTo>
                  <a:pt x="126" y="400"/>
                </a:lnTo>
                <a:cubicBezTo>
                  <a:pt x="107" y="400"/>
                  <a:pt x="87" y="390"/>
                  <a:pt x="78" y="381"/>
                </a:cubicBezTo>
                <a:cubicBezTo>
                  <a:pt x="68" y="361"/>
                  <a:pt x="48" y="351"/>
                  <a:pt x="29" y="351"/>
                </a:cubicBezTo>
                <a:cubicBezTo>
                  <a:pt x="29" y="351"/>
                  <a:pt x="29" y="342"/>
                  <a:pt x="19" y="342"/>
                </a:cubicBezTo>
                <a:cubicBezTo>
                  <a:pt x="9" y="342"/>
                  <a:pt x="0" y="322"/>
                  <a:pt x="0" y="303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15"/>
                  <a:pt x="9" y="205"/>
                  <a:pt x="39" y="205"/>
                </a:cubicBezTo>
                <a:cubicBezTo>
                  <a:pt x="48" y="195"/>
                  <a:pt x="58" y="186"/>
                  <a:pt x="68" y="166"/>
                </a:cubicBezTo>
                <a:cubicBezTo>
                  <a:pt x="78" y="147"/>
                  <a:pt x="97" y="127"/>
                  <a:pt x="126" y="108"/>
                </a:cubicBezTo>
                <a:cubicBezTo>
                  <a:pt x="87" y="59"/>
                  <a:pt x="87" y="59"/>
                  <a:pt x="87" y="59"/>
                </a:cubicBezTo>
                <a:cubicBezTo>
                  <a:pt x="78" y="49"/>
                  <a:pt x="78" y="30"/>
                  <a:pt x="78" y="20"/>
                </a:cubicBezTo>
                <a:cubicBezTo>
                  <a:pt x="87" y="10"/>
                  <a:pt x="97" y="0"/>
                  <a:pt x="117" y="10"/>
                </a:cubicBezTo>
                <a:cubicBezTo>
                  <a:pt x="146" y="10"/>
                  <a:pt x="204" y="30"/>
                  <a:pt x="224" y="30"/>
                </a:cubicBezTo>
                <a:cubicBezTo>
                  <a:pt x="234" y="39"/>
                  <a:pt x="302" y="39"/>
                  <a:pt x="341" y="39"/>
                </a:cubicBezTo>
                <a:cubicBezTo>
                  <a:pt x="351" y="39"/>
                  <a:pt x="371" y="39"/>
                  <a:pt x="380" y="39"/>
                </a:cubicBezTo>
                <a:cubicBezTo>
                  <a:pt x="468" y="39"/>
                  <a:pt x="556" y="59"/>
                  <a:pt x="614" y="108"/>
                </a:cubicBezTo>
                <a:cubicBezTo>
                  <a:pt x="683" y="147"/>
                  <a:pt x="722" y="205"/>
                  <a:pt x="722" y="273"/>
                </a:cubicBezTo>
                <a:cubicBezTo>
                  <a:pt x="722" y="312"/>
                  <a:pt x="702" y="342"/>
                  <a:pt x="683" y="381"/>
                </a:cubicBezTo>
                <a:cubicBezTo>
                  <a:pt x="673" y="381"/>
                  <a:pt x="673" y="390"/>
                  <a:pt x="663" y="400"/>
                </a:cubicBezTo>
                <a:cubicBezTo>
                  <a:pt x="644" y="420"/>
                  <a:pt x="634" y="439"/>
                  <a:pt x="624" y="469"/>
                </a:cubicBezTo>
                <a:cubicBezTo>
                  <a:pt x="624" y="478"/>
                  <a:pt x="614" y="488"/>
                  <a:pt x="614" y="508"/>
                </a:cubicBezTo>
                <a:cubicBezTo>
                  <a:pt x="614" y="508"/>
                  <a:pt x="614" y="517"/>
                  <a:pt x="614" y="527"/>
                </a:cubicBezTo>
                <a:cubicBezTo>
                  <a:pt x="614" y="566"/>
                  <a:pt x="585" y="586"/>
                  <a:pt x="556" y="586"/>
                </a:cubicBezTo>
                <a:close/>
                <a:moveTo>
                  <a:pt x="536" y="537"/>
                </a:moveTo>
                <a:lnTo>
                  <a:pt x="536" y="537"/>
                </a:lnTo>
                <a:cubicBezTo>
                  <a:pt x="536" y="547"/>
                  <a:pt x="546" y="547"/>
                  <a:pt x="556" y="547"/>
                </a:cubicBezTo>
                <a:cubicBezTo>
                  <a:pt x="566" y="547"/>
                  <a:pt x="575" y="547"/>
                  <a:pt x="575" y="527"/>
                </a:cubicBezTo>
                <a:cubicBezTo>
                  <a:pt x="575" y="517"/>
                  <a:pt x="575" y="508"/>
                  <a:pt x="575" y="498"/>
                </a:cubicBezTo>
                <a:cubicBezTo>
                  <a:pt x="585" y="488"/>
                  <a:pt x="585" y="469"/>
                  <a:pt x="585" y="459"/>
                </a:cubicBezTo>
                <a:cubicBezTo>
                  <a:pt x="595" y="420"/>
                  <a:pt x="614" y="400"/>
                  <a:pt x="634" y="371"/>
                </a:cubicBezTo>
                <a:cubicBezTo>
                  <a:pt x="644" y="371"/>
                  <a:pt x="644" y="361"/>
                  <a:pt x="653" y="351"/>
                </a:cubicBezTo>
                <a:cubicBezTo>
                  <a:pt x="673" y="332"/>
                  <a:pt x="683" y="303"/>
                  <a:pt x="683" y="273"/>
                </a:cubicBezTo>
                <a:cubicBezTo>
                  <a:pt x="683" y="225"/>
                  <a:pt x="653" y="176"/>
                  <a:pt x="595" y="137"/>
                </a:cubicBezTo>
                <a:cubicBezTo>
                  <a:pt x="536" y="98"/>
                  <a:pt x="458" y="78"/>
                  <a:pt x="380" y="78"/>
                </a:cubicBezTo>
                <a:cubicBezTo>
                  <a:pt x="371" y="78"/>
                  <a:pt x="351" y="78"/>
                  <a:pt x="341" y="78"/>
                </a:cubicBezTo>
                <a:lnTo>
                  <a:pt x="341" y="78"/>
                </a:lnTo>
                <a:cubicBezTo>
                  <a:pt x="332" y="78"/>
                  <a:pt x="234" y="78"/>
                  <a:pt x="204" y="69"/>
                </a:cubicBezTo>
                <a:cubicBezTo>
                  <a:pt x="195" y="69"/>
                  <a:pt x="156" y="49"/>
                  <a:pt x="126" y="49"/>
                </a:cubicBezTo>
                <a:cubicBezTo>
                  <a:pt x="165" y="98"/>
                  <a:pt x="165" y="98"/>
                  <a:pt x="165" y="98"/>
                </a:cubicBezTo>
                <a:cubicBezTo>
                  <a:pt x="165" y="98"/>
                  <a:pt x="175" y="108"/>
                  <a:pt x="165" y="108"/>
                </a:cubicBezTo>
                <a:cubicBezTo>
                  <a:pt x="165" y="117"/>
                  <a:pt x="165" y="117"/>
                  <a:pt x="165" y="127"/>
                </a:cubicBezTo>
                <a:cubicBezTo>
                  <a:pt x="126" y="147"/>
                  <a:pt x="117" y="166"/>
                  <a:pt x="97" y="186"/>
                </a:cubicBezTo>
                <a:cubicBezTo>
                  <a:pt x="87" y="215"/>
                  <a:pt x="68" y="234"/>
                  <a:pt x="39" y="234"/>
                </a:cubicBezTo>
                <a:lnTo>
                  <a:pt x="39" y="244"/>
                </a:lnTo>
                <a:cubicBezTo>
                  <a:pt x="39" y="312"/>
                  <a:pt x="39" y="312"/>
                  <a:pt x="39" y="312"/>
                </a:cubicBezTo>
                <a:lnTo>
                  <a:pt x="39" y="312"/>
                </a:lnTo>
                <a:lnTo>
                  <a:pt x="48" y="312"/>
                </a:lnTo>
                <a:cubicBezTo>
                  <a:pt x="68" y="322"/>
                  <a:pt x="87" y="332"/>
                  <a:pt x="107" y="351"/>
                </a:cubicBezTo>
                <a:cubicBezTo>
                  <a:pt x="107" y="361"/>
                  <a:pt x="126" y="361"/>
                  <a:pt x="136" y="361"/>
                </a:cubicBezTo>
                <a:cubicBezTo>
                  <a:pt x="156" y="371"/>
                  <a:pt x="175" y="381"/>
                  <a:pt x="185" y="400"/>
                </a:cubicBezTo>
                <a:cubicBezTo>
                  <a:pt x="214" y="537"/>
                  <a:pt x="214" y="537"/>
                  <a:pt x="214" y="537"/>
                </a:cubicBezTo>
                <a:cubicBezTo>
                  <a:pt x="214" y="547"/>
                  <a:pt x="224" y="547"/>
                  <a:pt x="234" y="547"/>
                </a:cubicBezTo>
                <a:cubicBezTo>
                  <a:pt x="243" y="547"/>
                  <a:pt x="253" y="547"/>
                  <a:pt x="253" y="537"/>
                </a:cubicBezTo>
                <a:cubicBezTo>
                  <a:pt x="253" y="449"/>
                  <a:pt x="253" y="449"/>
                  <a:pt x="253" y="449"/>
                </a:cubicBezTo>
                <a:cubicBezTo>
                  <a:pt x="253" y="449"/>
                  <a:pt x="253" y="439"/>
                  <a:pt x="263" y="439"/>
                </a:cubicBezTo>
                <a:cubicBezTo>
                  <a:pt x="263" y="430"/>
                  <a:pt x="273" y="430"/>
                  <a:pt x="273" y="430"/>
                </a:cubicBezTo>
                <a:cubicBezTo>
                  <a:pt x="312" y="439"/>
                  <a:pt x="341" y="439"/>
                  <a:pt x="380" y="439"/>
                </a:cubicBezTo>
                <a:cubicBezTo>
                  <a:pt x="419" y="439"/>
                  <a:pt x="449" y="439"/>
                  <a:pt x="478" y="430"/>
                </a:cubicBezTo>
                <a:cubicBezTo>
                  <a:pt x="488" y="430"/>
                  <a:pt x="497" y="430"/>
                  <a:pt x="497" y="439"/>
                </a:cubicBezTo>
                <a:cubicBezTo>
                  <a:pt x="507" y="449"/>
                  <a:pt x="507" y="449"/>
                  <a:pt x="507" y="449"/>
                </a:cubicBezTo>
                <a:cubicBezTo>
                  <a:pt x="517" y="459"/>
                  <a:pt x="527" y="478"/>
                  <a:pt x="527" y="488"/>
                </a:cubicBezTo>
                <a:lnTo>
                  <a:pt x="536" y="5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48">
            <a:extLst>
              <a:ext uri="{FF2B5EF4-FFF2-40B4-BE49-F238E27FC236}">
                <a16:creationId xmlns:a16="http://schemas.microsoft.com/office/drawing/2014/main" id="{CF616B4E-87C2-744D-9296-88D8915F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382" y="11096472"/>
            <a:ext cx="154438" cy="105064"/>
          </a:xfrm>
          <a:custGeom>
            <a:avLst/>
            <a:gdLst>
              <a:gd name="T0" fmla="*/ 10 w 167"/>
              <a:gd name="T1" fmla="*/ 107 h 108"/>
              <a:gd name="T2" fmla="*/ 10 w 167"/>
              <a:gd name="T3" fmla="*/ 107 h 108"/>
              <a:gd name="T4" fmla="*/ 0 w 167"/>
              <a:gd name="T5" fmla="*/ 97 h 108"/>
              <a:gd name="T6" fmla="*/ 10 w 167"/>
              <a:gd name="T7" fmla="*/ 78 h 108"/>
              <a:gd name="T8" fmla="*/ 59 w 167"/>
              <a:gd name="T9" fmla="*/ 68 h 108"/>
              <a:gd name="T10" fmla="*/ 39 w 167"/>
              <a:gd name="T11" fmla="*/ 58 h 108"/>
              <a:gd name="T12" fmla="*/ 39 w 167"/>
              <a:gd name="T13" fmla="*/ 19 h 108"/>
              <a:gd name="T14" fmla="*/ 78 w 167"/>
              <a:gd name="T15" fmla="*/ 0 h 108"/>
              <a:gd name="T16" fmla="*/ 107 w 167"/>
              <a:gd name="T17" fmla="*/ 19 h 108"/>
              <a:gd name="T18" fmla="*/ 107 w 167"/>
              <a:gd name="T19" fmla="*/ 48 h 108"/>
              <a:gd name="T20" fmla="*/ 146 w 167"/>
              <a:gd name="T21" fmla="*/ 39 h 108"/>
              <a:gd name="T22" fmla="*/ 156 w 167"/>
              <a:gd name="T23" fmla="*/ 48 h 108"/>
              <a:gd name="T24" fmla="*/ 146 w 167"/>
              <a:gd name="T25" fmla="*/ 68 h 108"/>
              <a:gd name="T26" fmla="*/ 107 w 167"/>
              <a:gd name="T27" fmla="*/ 68 h 108"/>
              <a:gd name="T28" fmla="*/ 88 w 167"/>
              <a:gd name="T29" fmla="*/ 68 h 108"/>
              <a:gd name="T30" fmla="*/ 49 w 167"/>
              <a:gd name="T31" fmla="*/ 97 h 108"/>
              <a:gd name="T32" fmla="*/ 20 w 167"/>
              <a:gd name="T33" fmla="*/ 107 h 108"/>
              <a:gd name="T34" fmla="*/ 10 w 167"/>
              <a:gd name="T35" fmla="*/ 107 h 108"/>
              <a:gd name="T36" fmla="*/ 68 w 167"/>
              <a:gd name="T37" fmla="*/ 19 h 108"/>
              <a:gd name="T38" fmla="*/ 68 w 167"/>
              <a:gd name="T39" fmla="*/ 19 h 108"/>
              <a:gd name="T40" fmla="*/ 68 w 167"/>
              <a:gd name="T41" fmla="*/ 19 h 108"/>
              <a:gd name="T42" fmla="*/ 59 w 167"/>
              <a:gd name="T43" fmla="*/ 29 h 108"/>
              <a:gd name="T44" fmla="*/ 59 w 167"/>
              <a:gd name="T45" fmla="*/ 39 h 108"/>
              <a:gd name="T46" fmla="*/ 78 w 167"/>
              <a:gd name="T47" fmla="*/ 48 h 108"/>
              <a:gd name="T48" fmla="*/ 78 w 167"/>
              <a:gd name="T49" fmla="*/ 39 h 108"/>
              <a:gd name="T50" fmla="*/ 88 w 167"/>
              <a:gd name="T51" fmla="*/ 29 h 108"/>
              <a:gd name="T52" fmla="*/ 68 w 167"/>
              <a:gd name="T53" fmla="*/ 19 h 108"/>
              <a:gd name="T54" fmla="*/ 88 w 167"/>
              <a:gd name="T55" fmla="*/ 29 h 108"/>
              <a:gd name="T56" fmla="*/ 88 w 167"/>
              <a:gd name="T57" fmla="*/ 2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7" h="108">
                <a:moveTo>
                  <a:pt x="10" y="107"/>
                </a:moveTo>
                <a:lnTo>
                  <a:pt x="10" y="107"/>
                </a:lnTo>
                <a:cubicBezTo>
                  <a:pt x="10" y="107"/>
                  <a:pt x="0" y="107"/>
                  <a:pt x="0" y="97"/>
                </a:cubicBezTo>
                <a:cubicBezTo>
                  <a:pt x="0" y="87"/>
                  <a:pt x="0" y="87"/>
                  <a:pt x="10" y="78"/>
                </a:cubicBezTo>
                <a:cubicBezTo>
                  <a:pt x="20" y="78"/>
                  <a:pt x="39" y="78"/>
                  <a:pt x="59" y="68"/>
                </a:cubicBezTo>
                <a:cubicBezTo>
                  <a:pt x="49" y="58"/>
                  <a:pt x="49" y="58"/>
                  <a:pt x="39" y="58"/>
                </a:cubicBezTo>
                <a:cubicBezTo>
                  <a:pt x="39" y="48"/>
                  <a:pt x="29" y="39"/>
                  <a:pt x="39" y="19"/>
                </a:cubicBezTo>
                <a:cubicBezTo>
                  <a:pt x="49" y="0"/>
                  <a:pt x="59" y="0"/>
                  <a:pt x="78" y="0"/>
                </a:cubicBezTo>
                <a:cubicBezTo>
                  <a:pt x="88" y="0"/>
                  <a:pt x="107" y="0"/>
                  <a:pt x="107" y="19"/>
                </a:cubicBezTo>
                <a:cubicBezTo>
                  <a:pt x="107" y="29"/>
                  <a:pt x="107" y="39"/>
                  <a:pt x="107" y="48"/>
                </a:cubicBezTo>
                <a:cubicBezTo>
                  <a:pt x="117" y="48"/>
                  <a:pt x="137" y="48"/>
                  <a:pt x="146" y="39"/>
                </a:cubicBezTo>
                <a:cubicBezTo>
                  <a:pt x="156" y="39"/>
                  <a:pt x="156" y="48"/>
                  <a:pt x="156" y="48"/>
                </a:cubicBezTo>
                <a:cubicBezTo>
                  <a:pt x="166" y="58"/>
                  <a:pt x="156" y="68"/>
                  <a:pt x="146" y="68"/>
                </a:cubicBezTo>
                <a:cubicBezTo>
                  <a:pt x="146" y="68"/>
                  <a:pt x="127" y="68"/>
                  <a:pt x="107" y="68"/>
                </a:cubicBezTo>
                <a:cubicBezTo>
                  <a:pt x="98" y="68"/>
                  <a:pt x="98" y="68"/>
                  <a:pt x="88" y="68"/>
                </a:cubicBezTo>
                <a:cubicBezTo>
                  <a:pt x="78" y="78"/>
                  <a:pt x="68" y="87"/>
                  <a:pt x="49" y="97"/>
                </a:cubicBezTo>
                <a:cubicBezTo>
                  <a:pt x="29" y="97"/>
                  <a:pt x="20" y="107"/>
                  <a:pt x="20" y="107"/>
                </a:cubicBezTo>
                <a:lnTo>
                  <a:pt x="10" y="107"/>
                </a:lnTo>
                <a:close/>
                <a:moveTo>
                  <a:pt x="68" y="19"/>
                </a:moveTo>
                <a:lnTo>
                  <a:pt x="68" y="19"/>
                </a:lnTo>
                <a:lnTo>
                  <a:pt x="68" y="19"/>
                </a:lnTo>
                <a:cubicBezTo>
                  <a:pt x="68" y="19"/>
                  <a:pt x="68" y="19"/>
                  <a:pt x="59" y="29"/>
                </a:cubicBezTo>
                <a:lnTo>
                  <a:pt x="59" y="39"/>
                </a:lnTo>
                <a:cubicBezTo>
                  <a:pt x="68" y="39"/>
                  <a:pt x="68" y="48"/>
                  <a:pt x="78" y="48"/>
                </a:cubicBezTo>
                <a:lnTo>
                  <a:pt x="78" y="39"/>
                </a:lnTo>
                <a:cubicBezTo>
                  <a:pt x="88" y="39"/>
                  <a:pt x="88" y="29"/>
                  <a:pt x="88" y="29"/>
                </a:cubicBezTo>
                <a:cubicBezTo>
                  <a:pt x="88" y="19"/>
                  <a:pt x="78" y="19"/>
                  <a:pt x="68" y="19"/>
                </a:cubicBezTo>
                <a:close/>
                <a:moveTo>
                  <a:pt x="88" y="29"/>
                </a:moveTo>
                <a:lnTo>
                  <a:pt x="8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49">
            <a:extLst>
              <a:ext uri="{FF2B5EF4-FFF2-40B4-BE49-F238E27FC236}">
                <a16:creationId xmlns:a16="http://schemas.microsoft.com/office/drawing/2014/main" id="{11303C7F-5091-3C46-84B9-4967D4F7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815" y="11184025"/>
            <a:ext cx="45719" cy="39398"/>
          </a:xfrm>
          <a:custGeom>
            <a:avLst/>
            <a:gdLst>
              <a:gd name="T0" fmla="*/ 0 w 40"/>
              <a:gd name="T1" fmla="*/ 20 h 40"/>
              <a:gd name="T2" fmla="*/ 0 w 40"/>
              <a:gd name="T3" fmla="*/ 20 h 40"/>
              <a:gd name="T4" fmla="*/ 19 w 40"/>
              <a:gd name="T5" fmla="*/ 0 h 40"/>
              <a:gd name="T6" fmla="*/ 39 w 40"/>
              <a:gd name="T7" fmla="*/ 20 h 40"/>
              <a:gd name="T8" fmla="*/ 19 w 40"/>
              <a:gd name="T9" fmla="*/ 39 h 40"/>
              <a:gd name="T10" fmla="*/ 0 w 40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40">
                <a:moveTo>
                  <a:pt x="0" y="20"/>
                </a:moveTo>
                <a:lnTo>
                  <a:pt x="0" y="20"/>
                </a:ln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30"/>
                  <a:pt x="29" y="39"/>
                  <a:pt x="19" y="39"/>
                </a:cubicBezTo>
                <a:cubicBezTo>
                  <a:pt x="10" y="39"/>
                  <a:pt x="0" y="3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50">
            <a:extLst>
              <a:ext uri="{FF2B5EF4-FFF2-40B4-BE49-F238E27FC236}">
                <a16:creationId xmlns:a16="http://schemas.microsoft.com/office/drawing/2014/main" id="{4E08B0F9-7D36-7649-9E0B-DFECA134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924" y="11105227"/>
            <a:ext cx="170695" cy="48153"/>
          </a:xfrm>
          <a:custGeom>
            <a:avLst/>
            <a:gdLst>
              <a:gd name="T0" fmla="*/ 156 w 186"/>
              <a:gd name="T1" fmla="*/ 49 h 50"/>
              <a:gd name="T2" fmla="*/ 156 w 186"/>
              <a:gd name="T3" fmla="*/ 49 h 50"/>
              <a:gd name="T4" fmla="*/ 156 w 186"/>
              <a:gd name="T5" fmla="*/ 49 h 50"/>
              <a:gd name="T6" fmla="*/ 78 w 186"/>
              <a:gd name="T7" fmla="*/ 39 h 50"/>
              <a:gd name="T8" fmla="*/ 19 w 186"/>
              <a:gd name="T9" fmla="*/ 39 h 50"/>
              <a:gd name="T10" fmla="*/ 0 w 186"/>
              <a:gd name="T11" fmla="*/ 20 h 50"/>
              <a:gd name="T12" fmla="*/ 19 w 186"/>
              <a:gd name="T13" fmla="*/ 0 h 50"/>
              <a:gd name="T14" fmla="*/ 88 w 186"/>
              <a:gd name="T15" fmla="*/ 0 h 50"/>
              <a:gd name="T16" fmla="*/ 166 w 186"/>
              <a:gd name="T17" fmla="*/ 20 h 50"/>
              <a:gd name="T18" fmla="*/ 175 w 186"/>
              <a:gd name="T19" fmla="*/ 39 h 50"/>
              <a:gd name="T20" fmla="*/ 156 w 186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50">
                <a:moveTo>
                  <a:pt x="156" y="49"/>
                </a:moveTo>
                <a:lnTo>
                  <a:pt x="156" y="49"/>
                </a:lnTo>
                <a:lnTo>
                  <a:pt x="156" y="49"/>
                </a:lnTo>
                <a:cubicBezTo>
                  <a:pt x="127" y="49"/>
                  <a:pt x="107" y="39"/>
                  <a:pt x="78" y="39"/>
                </a:cubicBezTo>
                <a:cubicBezTo>
                  <a:pt x="68" y="39"/>
                  <a:pt x="39" y="39"/>
                  <a:pt x="19" y="39"/>
                </a:cubicBezTo>
                <a:cubicBezTo>
                  <a:pt x="10" y="39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39" y="0"/>
                  <a:pt x="68" y="0"/>
                  <a:pt x="88" y="0"/>
                </a:cubicBezTo>
                <a:cubicBezTo>
                  <a:pt x="117" y="0"/>
                  <a:pt x="136" y="10"/>
                  <a:pt x="166" y="20"/>
                </a:cubicBezTo>
                <a:cubicBezTo>
                  <a:pt x="175" y="20"/>
                  <a:pt x="185" y="30"/>
                  <a:pt x="175" y="39"/>
                </a:cubicBezTo>
                <a:cubicBezTo>
                  <a:pt x="175" y="49"/>
                  <a:pt x="166" y="49"/>
                  <a:pt x="15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oup 38">
            <a:extLst>
              <a:ext uri="{FF2B5EF4-FFF2-40B4-BE49-F238E27FC236}">
                <a16:creationId xmlns:a16="http://schemas.microsoft.com/office/drawing/2014/main" id="{3D6A919A-2312-2141-B2F9-552C8E780923}"/>
              </a:ext>
            </a:extLst>
          </p:cNvPr>
          <p:cNvGrpSpPr/>
          <p:nvPr/>
        </p:nvGrpSpPr>
        <p:grpSpPr>
          <a:xfrm>
            <a:off x="15942271" y="10593097"/>
            <a:ext cx="2433439" cy="980927"/>
            <a:chOff x="5999600" y="11104223"/>
            <a:chExt cx="2621158" cy="980927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366F26FF-DF7B-AD4F-9AF8-C46FE98B6A3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FC203C5F-4842-594B-B7A5-1551DA70E77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8374CCC0-B8B9-EE45-A937-5DB9D22C6F4A}"/>
              </a:ext>
            </a:extLst>
          </p:cNvPr>
          <p:cNvSpPr txBox="1"/>
          <p:nvPr/>
        </p:nvSpPr>
        <p:spPr>
          <a:xfrm>
            <a:off x="9381807" y="1046468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462904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9E8BBA7-330A-1145-8370-99D464DE0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810"/>
              </p:ext>
            </p:extLst>
          </p:nvPr>
        </p:nvGraphicFramePr>
        <p:xfrm>
          <a:off x="1415112" y="3687652"/>
          <a:ext cx="21554616" cy="8832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6218">
                  <a:extLst>
                    <a:ext uri="{9D8B030D-6E8A-4147-A177-3AD203B41FA5}">
                      <a16:colId xmlns:a16="http://schemas.microsoft.com/office/drawing/2014/main" val="1372001514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11809097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802282902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851300589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33531466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306891844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403141168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2194685559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3363200422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3265693014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131474479"/>
                    </a:ext>
                  </a:extLst>
                </a:gridCol>
                <a:gridCol w="1796218">
                  <a:extLst>
                    <a:ext uri="{9D8B030D-6E8A-4147-A177-3AD203B41FA5}">
                      <a16:colId xmlns:a16="http://schemas.microsoft.com/office/drawing/2014/main" val="3849322318"/>
                    </a:ext>
                  </a:extLst>
                </a:gridCol>
              </a:tblGrid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61822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8653523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926698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093946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825890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407415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653955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843649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144901"/>
                  </a:ext>
                </a:extLst>
              </a:tr>
              <a:tr h="249831">
                <a:tc gridSpan="5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45441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9642473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616183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749127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831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809419"/>
                  </a:ext>
                </a:extLst>
              </a:tr>
              <a:tr h="589098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marL="35697" marR="35697" marT="17849" marB="17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marL="35697" marR="35697" marT="17849" marB="17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marL="35697" marR="35697" marT="17849" marB="17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marL="35697" marR="35697" marT="17849" marB="17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marL="35697" marR="35697" marT="17849" marB="17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marL="35697" marR="35697" marT="17849" marB="178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347986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888659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821133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79332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974591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876940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767901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422169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518399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5022074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884967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8418649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425760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727207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5485011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275452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028258"/>
                  </a:ext>
                </a:extLst>
              </a:tr>
              <a:tr h="24983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/>
                    </a:p>
                  </a:txBody>
                  <a:tcPr marL="35697" marR="35697" marT="17849" marB="178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35697" marR="35697" marT="17849" marB="1784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7492"/>
                  </a:ext>
                </a:extLst>
              </a:tr>
            </a:tbl>
          </a:graphicData>
        </a:graphic>
      </p:graphicFrame>
      <p:grpSp>
        <p:nvGrpSpPr>
          <p:cNvPr id="101" name="Group 38">
            <a:extLst>
              <a:ext uri="{FF2B5EF4-FFF2-40B4-BE49-F238E27FC236}">
                <a16:creationId xmlns:a16="http://schemas.microsoft.com/office/drawing/2014/main" id="{6B30B513-E33A-F34E-B87D-B4D540EF75A9}"/>
              </a:ext>
            </a:extLst>
          </p:cNvPr>
          <p:cNvGrpSpPr/>
          <p:nvPr/>
        </p:nvGrpSpPr>
        <p:grpSpPr>
          <a:xfrm>
            <a:off x="1668141" y="6420689"/>
            <a:ext cx="2621158" cy="980927"/>
            <a:chOff x="5999600" y="11104223"/>
            <a:chExt cx="2621158" cy="980927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A6387559-A862-B749-8E21-17752B76823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F62635CE-44D1-824E-9075-8C9411A28A0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oup 38">
            <a:extLst>
              <a:ext uri="{FF2B5EF4-FFF2-40B4-BE49-F238E27FC236}">
                <a16:creationId xmlns:a16="http://schemas.microsoft.com/office/drawing/2014/main" id="{3A41D658-3E07-284F-929C-599AF3367A7C}"/>
              </a:ext>
            </a:extLst>
          </p:cNvPr>
          <p:cNvGrpSpPr/>
          <p:nvPr/>
        </p:nvGrpSpPr>
        <p:grpSpPr>
          <a:xfrm>
            <a:off x="5197164" y="6420689"/>
            <a:ext cx="2621158" cy="980927"/>
            <a:chOff x="5999600" y="11104223"/>
            <a:chExt cx="2621158" cy="980927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8C5E8542-2F74-F747-B6EB-B43BFFD879F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92036852-78B2-8E41-85B8-BDB0918D7F3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oup 38">
            <a:extLst>
              <a:ext uri="{FF2B5EF4-FFF2-40B4-BE49-F238E27FC236}">
                <a16:creationId xmlns:a16="http://schemas.microsoft.com/office/drawing/2014/main" id="{AC80B315-3152-8640-B9D7-1C1A8A39BAB3}"/>
              </a:ext>
            </a:extLst>
          </p:cNvPr>
          <p:cNvGrpSpPr/>
          <p:nvPr/>
        </p:nvGrpSpPr>
        <p:grpSpPr>
          <a:xfrm>
            <a:off x="12349930" y="6420689"/>
            <a:ext cx="2621158" cy="980927"/>
            <a:chOff x="5999600" y="11104223"/>
            <a:chExt cx="2621158" cy="980927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ED3D8C40-6C19-E047-A3B0-DDA37E7113E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325655F4-D642-084A-BF2A-A300F655DBF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oup 38">
            <a:extLst>
              <a:ext uri="{FF2B5EF4-FFF2-40B4-BE49-F238E27FC236}">
                <a16:creationId xmlns:a16="http://schemas.microsoft.com/office/drawing/2014/main" id="{B5074C9F-5EA3-3144-9207-00D04CDDA2D6}"/>
              </a:ext>
            </a:extLst>
          </p:cNvPr>
          <p:cNvGrpSpPr/>
          <p:nvPr/>
        </p:nvGrpSpPr>
        <p:grpSpPr>
          <a:xfrm>
            <a:off x="8734249" y="8419844"/>
            <a:ext cx="2621158" cy="980927"/>
            <a:chOff x="5999600" y="11104223"/>
            <a:chExt cx="2621158" cy="980927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0167C459-02E5-9E42-9AD6-B377212B40B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DA9A5B2-EB15-9449-B8EE-F3E8101DF62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oup 38">
            <a:extLst>
              <a:ext uri="{FF2B5EF4-FFF2-40B4-BE49-F238E27FC236}">
                <a16:creationId xmlns:a16="http://schemas.microsoft.com/office/drawing/2014/main" id="{156C3FCC-19AE-C641-A5AE-36D99EFA361C}"/>
              </a:ext>
            </a:extLst>
          </p:cNvPr>
          <p:cNvGrpSpPr/>
          <p:nvPr/>
        </p:nvGrpSpPr>
        <p:grpSpPr>
          <a:xfrm>
            <a:off x="12349930" y="8424921"/>
            <a:ext cx="2621158" cy="980927"/>
            <a:chOff x="5999600" y="11104223"/>
            <a:chExt cx="2621158" cy="98092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3F546080-2E15-2B44-AB5E-DDDDFC414D3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7D72F933-2F37-D149-B1A9-449F209AE88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oup 38">
            <a:extLst>
              <a:ext uri="{FF2B5EF4-FFF2-40B4-BE49-F238E27FC236}">
                <a16:creationId xmlns:a16="http://schemas.microsoft.com/office/drawing/2014/main" id="{73B62E74-3723-4045-9A6E-7B12A5DEC893}"/>
              </a:ext>
            </a:extLst>
          </p:cNvPr>
          <p:cNvGrpSpPr/>
          <p:nvPr/>
        </p:nvGrpSpPr>
        <p:grpSpPr>
          <a:xfrm>
            <a:off x="3429970" y="8634464"/>
            <a:ext cx="2621158" cy="980927"/>
            <a:chOff x="5999600" y="11104223"/>
            <a:chExt cx="2621158" cy="98092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C0CA9717-BA10-2249-AB8B-68803BD42F9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3207FF0C-F218-1047-B702-C18AC2ED5EE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195FCAB6-0089-C746-B7B8-4CB81317F0E6}"/>
              </a:ext>
            </a:extLst>
          </p:cNvPr>
          <p:cNvSpPr txBox="1"/>
          <p:nvPr/>
        </p:nvSpPr>
        <p:spPr>
          <a:xfrm>
            <a:off x="9381807" y="1142720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6412037-A8AF-BA42-A0D3-C9DA1E9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78220"/>
              </p:ext>
            </p:extLst>
          </p:nvPr>
        </p:nvGraphicFramePr>
        <p:xfrm>
          <a:off x="1386036" y="3059724"/>
          <a:ext cx="21656848" cy="949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553">
                  <a:extLst>
                    <a:ext uri="{9D8B030D-6E8A-4147-A177-3AD203B41FA5}">
                      <a16:colId xmlns:a16="http://schemas.microsoft.com/office/drawing/2014/main" val="3876697546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105720972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499680865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2286807280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4203290755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7838932"/>
                    </a:ext>
                  </a:extLst>
                </a:gridCol>
                <a:gridCol w="5414212">
                  <a:extLst>
                    <a:ext uri="{9D8B030D-6E8A-4147-A177-3AD203B41FA5}">
                      <a16:colId xmlns:a16="http://schemas.microsoft.com/office/drawing/2014/main" val="2016465251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1603825361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1765675335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46773745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513451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1319077561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1924313239"/>
                    </a:ext>
                  </a:extLst>
                </a:gridCol>
              </a:tblGrid>
              <a:tr h="687731">
                <a:tc gridSpan="13">
                  <a:txBody>
                    <a:bodyPr/>
                    <a:lstStyle/>
                    <a:p>
                      <a:pPr algn="l"/>
                      <a:r>
                        <a:rPr lang="es-MX" sz="2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          </a:t>
                      </a:r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                                                                                                                                                             Authorize</a:t>
                      </a:r>
                    </a:p>
                  </a:txBody>
                  <a:tcPr marL="66943" marR="66943" marT="33472" marB="334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extLst>
                  <a:ext uri="{0D108BD9-81ED-4DB2-BD59-A6C34878D82A}">
                    <a16:rowId xmlns:a16="http://schemas.microsoft.com/office/drawing/2014/main" val="1884595951"/>
                  </a:ext>
                </a:extLst>
              </a:tr>
              <a:tr h="550571">
                <a:tc gridSpan="13">
                  <a:txBody>
                    <a:bodyPr/>
                    <a:lstStyle/>
                    <a:p>
                      <a:pPr algn="l"/>
                      <a:r>
                        <a:rPr lang="es-MX" sz="2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</a:t>
                      </a:r>
                      <a:r>
                        <a:rPr lang="es-MX" sz="2600" b="1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              T              W             T              F                                                                                                                  </a:t>
                      </a:r>
                      <a:r>
                        <a:rPr lang="es-MX" sz="2600" b="1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              T              W             T              F</a:t>
                      </a:r>
                    </a:p>
                  </a:txBody>
                  <a:tcPr marL="66943" marR="66943" marT="33472" marB="334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h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extLst>
                  <a:ext uri="{0D108BD9-81ED-4DB2-BD59-A6C34878D82A}">
                    <a16:rowId xmlns:a16="http://schemas.microsoft.com/office/drawing/2014/main" val="1001742534"/>
                  </a:ext>
                </a:extLst>
              </a:tr>
              <a:tr h="1651713"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91074"/>
                  </a:ext>
                </a:extLst>
              </a:tr>
              <a:tr h="1651713"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73746"/>
                  </a:ext>
                </a:extLst>
              </a:tr>
              <a:tr h="1651713"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8230"/>
                  </a:ext>
                </a:extLst>
              </a:tr>
              <a:tr h="1651713"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60799"/>
                  </a:ext>
                </a:extLst>
              </a:tr>
              <a:tr h="1651713"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>
                  <a:txBody>
                    <a:bodyPr/>
                    <a:lstStyle/>
                    <a:p>
                      <a:pPr algn="l"/>
                      <a:endParaRPr lang="es-MX" sz="2600" dirty="0">
                        <a:solidFill>
                          <a:schemeClr val="tx2"/>
                        </a:solidFill>
                      </a:endParaRPr>
                    </a:p>
                  </a:txBody>
                  <a:tcPr marL="66943" marR="66943" marT="33472" marB="334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/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600" dirty="0"/>
                    </a:p>
                  </a:txBody>
                  <a:tcPr marL="66943" marR="66943" marT="33472" marB="33472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38787"/>
                  </a:ext>
                </a:extLst>
              </a:tr>
            </a:tbl>
          </a:graphicData>
        </a:graphic>
      </p:graphicFrame>
      <p:sp>
        <p:nvSpPr>
          <p:cNvPr id="52" name="Freeform 320">
            <a:extLst>
              <a:ext uri="{FF2B5EF4-FFF2-40B4-BE49-F238E27FC236}">
                <a16:creationId xmlns:a16="http://schemas.microsoft.com/office/drawing/2014/main" id="{007DFCDE-AD03-B041-B471-07257C13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88" y="5041310"/>
            <a:ext cx="775949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20">
            <a:extLst>
              <a:ext uri="{FF2B5EF4-FFF2-40B4-BE49-F238E27FC236}">
                <a16:creationId xmlns:a16="http://schemas.microsoft.com/office/drawing/2014/main" id="{A50B7D31-5E98-4A4D-B109-F98F1649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107" y="5041310"/>
            <a:ext cx="775949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20">
            <a:extLst>
              <a:ext uri="{FF2B5EF4-FFF2-40B4-BE49-F238E27FC236}">
                <a16:creationId xmlns:a16="http://schemas.microsoft.com/office/drawing/2014/main" id="{B2C86D74-F900-834A-BA61-EDDCD3E4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69" y="5041309"/>
            <a:ext cx="775949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22">
            <a:extLst>
              <a:ext uri="{FF2B5EF4-FFF2-40B4-BE49-F238E27FC236}">
                <a16:creationId xmlns:a16="http://schemas.microsoft.com/office/drawing/2014/main" id="{6E19F9F5-D42F-7F49-99EC-3A913B5E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69" y="6617491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22">
            <a:extLst>
              <a:ext uri="{FF2B5EF4-FFF2-40B4-BE49-F238E27FC236}">
                <a16:creationId xmlns:a16="http://schemas.microsoft.com/office/drawing/2014/main" id="{4277A81B-4B1C-6643-8725-F1025879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110" y="6617491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22">
            <a:extLst>
              <a:ext uri="{FF2B5EF4-FFF2-40B4-BE49-F238E27FC236}">
                <a16:creationId xmlns:a16="http://schemas.microsoft.com/office/drawing/2014/main" id="{A60B9092-BE11-4A47-8CD3-56567577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828" y="6617491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22">
            <a:extLst>
              <a:ext uri="{FF2B5EF4-FFF2-40B4-BE49-F238E27FC236}">
                <a16:creationId xmlns:a16="http://schemas.microsoft.com/office/drawing/2014/main" id="{AA9B7A24-5341-8644-BEE3-D240958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187" y="6617491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34">
            <a:extLst>
              <a:ext uri="{FF2B5EF4-FFF2-40B4-BE49-F238E27FC236}">
                <a16:creationId xmlns:a16="http://schemas.microsoft.com/office/drawing/2014/main" id="{A2D3C4A2-5587-FD40-BF7D-9158A0DDB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693" y="8303350"/>
            <a:ext cx="767081" cy="261607"/>
          </a:xfrm>
          <a:custGeom>
            <a:avLst/>
            <a:gdLst>
              <a:gd name="T0" fmla="*/ 632 w 763"/>
              <a:gd name="T1" fmla="*/ 260 h 261"/>
              <a:gd name="T2" fmla="*/ 632 w 763"/>
              <a:gd name="T3" fmla="*/ 260 h 261"/>
              <a:gd name="T4" fmla="*/ 130 w 763"/>
              <a:gd name="T5" fmla="*/ 260 h 261"/>
              <a:gd name="T6" fmla="*/ 0 w 763"/>
              <a:gd name="T7" fmla="*/ 130 h 261"/>
              <a:gd name="T8" fmla="*/ 0 w 763"/>
              <a:gd name="T9" fmla="*/ 130 h 261"/>
              <a:gd name="T10" fmla="*/ 130 w 763"/>
              <a:gd name="T11" fmla="*/ 0 h 261"/>
              <a:gd name="T12" fmla="*/ 632 w 763"/>
              <a:gd name="T13" fmla="*/ 0 h 261"/>
              <a:gd name="T14" fmla="*/ 762 w 763"/>
              <a:gd name="T15" fmla="*/ 130 h 261"/>
              <a:gd name="T16" fmla="*/ 762 w 763"/>
              <a:gd name="T17" fmla="*/ 130 h 261"/>
              <a:gd name="T18" fmla="*/ 632 w 76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3" h="261">
                <a:moveTo>
                  <a:pt x="632" y="260"/>
                </a:moveTo>
                <a:lnTo>
                  <a:pt x="632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6" y="0"/>
                  <a:pt x="762" y="56"/>
                  <a:pt x="762" y="130"/>
                </a:cubicBezTo>
                <a:lnTo>
                  <a:pt x="762" y="130"/>
                </a:lnTo>
                <a:cubicBezTo>
                  <a:pt x="762" y="195"/>
                  <a:pt x="706" y="260"/>
                  <a:pt x="632" y="2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34">
            <a:extLst>
              <a:ext uri="{FF2B5EF4-FFF2-40B4-BE49-F238E27FC236}">
                <a16:creationId xmlns:a16="http://schemas.microsoft.com/office/drawing/2014/main" id="{DA947D5A-4700-084D-AB26-24C9BDEE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656" y="8303349"/>
            <a:ext cx="767081" cy="261607"/>
          </a:xfrm>
          <a:custGeom>
            <a:avLst/>
            <a:gdLst>
              <a:gd name="T0" fmla="*/ 632 w 763"/>
              <a:gd name="T1" fmla="*/ 260 h 261"/>
              <a:gd name="T2" fmla="*/ 632 w 763"/>
              <a:gd name="T3" fmla="*/ 260 h 261"/>
              <a:gd name="T4" fmla="*/ 130 w 763"/>
              <a:gd name="T5" fmla="*/ 260 h 261"/>
              <a:gd name="T6" fmla="*/ 0 w 763"/>
              <a:gd name="T7" fmla="*/ 130 h 261"/>
              <a:gd name="T8" fmla="*/ 0 w 763"/>
              <a:gd name="T9" fmla="*/ 130 h 261"/>
              <a:gd name="T10" fmla="*/ 130 w 763"/>
              <a:gd name="T11" fmla="*/ 0 h 261"/>
              <a:gd name="T12" fmla="*/ 632 w 763"/>
              <a:gd name="T13" fmla="*/ 0 h 261"/>
              <a:gd name="T14" fmla="*/ 762 w 763"/>
              <a:gd name="T15" fmla="*/ 130 h 261"/>
              <a:gd name="T16" fmla="*/ 762 w 763"/>
              <a:gd name="T17" fmla="*/ 130 h 261"/>
              <a:gd name="T18" fmla="*/ 632 w 76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3" h="261">
                <a:moveTo>
                  <a:pt x="632" y="260"/>
                </a:moveTo>
                <a:lnTo>
                  <a:pt x="632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6" y="0"/>
                  <a:pt x="762" y="56"/>
                  <a:pt x="762" y="130"/>
                </a:cubicBezTo>
                <a:lnTo>
                  <a:pt x="762" y="130"/>
                </a:lnTo>
                <a:cubicBezTo>
                  <a:pt x="762" y="195"/>
                  <a:pt x="706" y="260"/>
                  <a:pt x="632" y="2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39">
            <a:extLst>
              <a:ext uri="{FF2B5EF4-FFF2-40B4-BE49-F238E27FC236}">
                <a16:creationId xmlns:a16="http://schemas.microsoft.com/office/drawing/2014/main" id="{9D5F6EAF-134C-BC40-8A00-5091BCF8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107" y="9950614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39">
            <a:extLst>
              <a:ext uri="{FF2B5EF4-FFF2-40B4-BE49-F238E27FC236}">
                <a16:creationId xmlns:a16="http://schemas.microsoft.com/office/drawing/2014/main" id="{A545CFB1-F96D-B64C-8989-041088C7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69" y="9950614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39">
            <a:extLst>
              <a:ext uri="{FF2B5EF4-FFF2-40B4-BE49-F238E27FC236}">
                <a16:creationId xmlns:a16="http://schemas.microsoft.com/office/drawing/2014/main" id="{1CEDF627-12E0-2F47-A6D4-C2A43FD3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828" y="9950614"/>
            <a:ext cx="775946" cy="261604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26">
            <a:extLst>
              <a:ext uri="{FF2B5EF4-FFF2-40B4-BE49-F238E27FC236}">
                <a16:creationId xmlns:a16="http://schemas.microsoft.com/office/drawing/2014/main" id="{AB2CA5CD-0D7A-A948-8274-564A4EF5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90" y="11615208"/>
            <a:ext cx="775949" cy="261604"/>
          </a:xfrm>
          <a:custGeom>
            <a:avLst/>
            <a:gdLst>
              <a:gd name="T0" fmla="*/ 642 w 773"/>
              <a:gd name="T1" fmla="*/ 260 h 261"/>
              <a:gd name="T2" fmla="*/ 642 w 773"/>
              <a:gd name="T3" fmla="*/ 260 h 261"/>
              <a:gd name="T4" fmla="*/ 131 w 773"/>
              <a:gd name="T5" fmla="*/ 260 h 261"/>
              <a:gd name="T6" fmla="*/ 0 w 773"/>
              <a:gd name="T7" fmla="*/ 130 h 261"/>
              <a:gd name="T8" fmla="*/ 0 w 773"/>
              <a:gd name="T9" fmla="*/ 130 h 261"/>
              <a:gd name="T10" fmla="*/ 131 w 773"/>
              <a:gd name="T11" fmla="*/ 0 h 261"/>
              <a:gd name="T12" fmla="*/ 642 w 773"/>
              <a:gd name="T13" fmla="*/ 0 h 261"/>
              <a:gd name="T14" fmla="*/ 772 w 773"/>
              <a:gd name="T15" fmla="*/ 130 h 261"/>
              <a:gd name="T16" fmla="*/ 772 w 773"/>
              <a:gd name="T17" fmla="*/ 130 h 261"/>
              <a:gd name="T18" fmla="*/ 642 w 77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3" h="261">
                <a:moveTo>
                  <a:pt x="642" y="260"/>
                </a:moveTo>
                <a:lnTo>
                  <a:pt x="64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7" y="0"/>
                  <a:pt x="772" y="56"/>
                  <a:pt x="772" y="130"/>
                </a:cubicBezTo>
                <a:lnTo>
                  <a:pt x="772" y="130"/>
                </a:lnTo>
                <a:cubicBezTo>
                  <a:pt x="772" y="195"/>
                  <a:pt x="707" y="260"/>
                  <a:pt x="64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326">
            <a:extLst>
              <a:ext uri="{FF2B5EF4-FFF2-40B4-BE49-F238E27FC236}">
                <a16:creationId xmlns:a16="http://schemas.microsoft.com/office/drawing/2014/main" id="{EC947AE0-E008-5445-B03D-2EC51E9C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107" y="11615208"/>
            <a:ext cx="775949" cy="261604"/>
          </a:xfrm>
          <a:custGeom>
            <a:avLst/>
            <a:gdLst>
              <a:gd name="T0" fmla="*/ 642 w 773"/>
              <a:gd name="T1" fmla="*/ 260 h 261"/>
              <a:gd name="T2" fmla="*/ 642 w 773"/>
              <a:gd name="T3" fmla="*/ 260 h 261"/>
              <a:gd name="T4" fmla="*/ 131 w 773"/>
              <a:gd name="T5" fmla="*/ 260 h 261"/>
              <a:gd name="T6" fmla="*/ 0 w 773"/>
              <a:gd name="T7" fmla="*/ 130 h 261"/>
              <a:gd name="T8" fmla="*/ 0 w 773"/>
              <a:gd name="T9" fmla="*/ 130 h 261"/>
              <a:gd name="T10" fmla="*/ 131 w 773"/>
              <a:gd name="T11" fmla="*/ 0 h 261"/>
              <a:gd name="T12" fmla="*/ 642 w 773"/>
              <a:gd name="T13" fmla="*/ 0 h 261"/>
              <a:gd name="T14" fmla="*/ 772 w 773"/>
              <a:gd name="T15" fmla="*/ 130 h 261"/>
              <a:gd name="T16" fmla="*/ 772 w 773"/>
              <a:gd name="T17" fmla="*/ 130 h 261"/>
              <a:gd name="T18" fmla="*/ 642 w 77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3" h="261">
                <a:moveTo>
                  <a:pt x="642" y="260"/>
                </a:moveTo>
                <a:lnTo>
                  <a:pt x="64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7" y="0"/>
                  <a:pt x="772" y="56"/>
                  <a:pt x="772" y="130"/>
                </a:cubicBezTo>
                <a:lnTo>
                  <a:pt x="772" y="130"/>
                </a:lnTo>
                <a:cubicBezTo>
                  <a:pt x="772" y="195"/>
                  <a:pt x="707" y="260"/>
                  <a:pt x="64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26">
            <a:extLst>
              <a:ext uri="{FF2B5EF4-FFF2-40B4-BE49-F238E27FC236}">
                <a16:creationId xmlns:a16="http://schemas.microsoft.com/office/drawing/2014/main" id="{FB0EA6BB-2DAF-D549-972E-2DB36D3D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24" y="11615208"/>
            <a:ext cx="775949" cy="261604"/>
          </a:xfrm>
          <a:custGeom>
            <a:avLst/>
            <a:gdLst>
              <a:gd name="T0" fmla="*/ 642 w 773"/>
              <a:gd name="T1" fmla="*/ 260 h 261"/>
              <a:gd name="T2" fmla="*/ 642 w 773"/>
              <a:gd name="T3" fmla="*/ 260 h 261"/>
              <a:gd name="T4" fmla="*/ 131 w 773"/>
              <a:gd name="T5" fmla="*/ 260 h 261"/>
              <a:gd name="T6" fmla="*/ 0 w 773"/>
              <a:gd name="T7" fmla="*/ 130 h 261"/>
              <a:gd name="T8" fmla="*/ 0 w 773"/>
              <a:gd name="T9" fmla="*/ 130 h 261"/>
              <a:gd name="T10" fmla="*/ 131 w 773"/>
              <a:gd name="T11" fmla="*/ 0 h 261"/>
              <a:gd name="T12" fmla="*/ 642 w 773"/>
              <a:gd name="T13" fmla="*/ 0 h 261"/>
              <a:gd name="T14" fmla="*/ 772 w 773"/>
              <a:gd name="T15" fmla="*/ 130 h 261"/>
              <a:gd name="T16" fmla="*/ 772 w 773"/>
              <a:gd name="T17" fmla="*/ 130 h 261"/>
              <a:gd name="T18" fmla="*/ 642 w 77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3" h="261">
                <a:moveTo>
                  <a:pt x="642" y="260"/>
                </a:moveTo>
                <a:lnTo>
                  <a:pt x="64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7" y="0"/>
                  <a:pt x="772" y="56"/>
                  <a:pt x="772" y="130"/>
                </a:cubicBezTo>
                <a:lnTo>
                  <a:pt x="772" y="130"/>
                </a:lnTo>
                <a:cubicBezTo>
                  <a:pt x="772" y="195"/>
                  <a:pt x="707" y="260"/>
                  <a:pt x="64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26">
            <a:extLst>
              <a:ext uri="{FF2B5EF4-FFF2-40B4-BE49-F238E27FC236}">
                <a16:creationId xmlns:a16="http://schemas.microsoft.com/office/drawing/2014/main" id="{9720D9D9-EA64-6B4C-9BDC-0839A5AC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32" y="11615208"/>
            <a:ext cx="775949" cy="261604"/>
          </a:xfrm>
          <a:custGeom>
            <a:avLst/>
            <a:gdLst>
              <a:gd name="T0" fmla="*/ 642 w 773"/>
              <a:gd name="T1" fmla="*/ 260 h 261"/>
              <a:gd name="T2" fmla="*/ 642 w 773"/>
              <a:gd name="T3" fmla="*/ 260 h 261"/>
              <a:gd name="T4" fmla="*/ 131 w 773"/>
              <a:gd name="T5" fmla="*/ 260 h 261"/>
              <a:gd name="T6" fmla="*/ 0 w 773"/>
              <a:gd name="T7" fmla="*/ 130 h 261"/>
              <a:gd name="T8" fmla="*/ 0 w 773"/>
              <a:gd name="T9" fmla="*/ 130 h 261"/>
              <a:gd name="T10" fmla="*/ 131 w 773"/>
              <a:gd name="T11" fmla="*/ 0 h 261"/>
              <a:gd name="T12" fmla="*/ 642 w 773"/>
              <a:gd name="T13" fmla="*/ 0 h 261"/>
              <a:gd name="T14" fmla="*/ 772 w 773"/>
              <a:gd name="T15" fmla="*/ 130 h 261"/>
              <a:gd name="T16" fmla="*/ 772 w 773"/>
              <a:gd name="T17" fmla="*/ 130 h 261"/>
              <a:gd name="T18" fmla="*/ 642 w 77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3" h="261">
                <a:moveTo>
                  <a:pt x="642" y="260"/>
                </a:moveTo>
                <a:lnTo>
                  <a:pt x="64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7" y="0"/>
                  <a:pt x="772" y="56"/>
                  <a:pt x="772" y="130"/>
                </a:cubicBezTo>
                <a:lnTo>
                  <a:pt x="772" y="130"/>
                </a:lnTo>
                <a:cubicBezTo>
                  <a:pt x="772" y="195"/>
                  <a:pt x="707" y="260"/>
                  <a:pt x="64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42">
            <a:extLst>
              <a:ext uri="{FF2B5EF4-FFF2-40B4-BE49-F238E27FC236}">
                <a16:creationId xmlns:a16="http://schemas.microsoft.com/office/drawing/2014/main" id="{A5BB2164-3235-7F45-BA17-ADA7C313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552" y="5041308"/>
            <a:ext cx="775946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42">
            <a:extLst>
              <a:ext uri="{FF2B5EF4-FFF2-40B4-BE49-F238E27FC236}">
                <a16:creationId xmlns:a16="http://schemas.microsoft.com/office/drawing/2014/main" id="{E22A63A6-72E3-BB45-8ECD-6C128570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14" y="5041308"/>
            <a:ext cx="775946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42">
            <a:extLst>
              <a:ext uri="{FF2B5EF4-FFF2-40B4-BE49-F238E27FC236}">
                <a16:creationId xmlns:a16="http://schemas.microsoft.com/office/drawing/2014/main" id="{DDF248E8-4116-5946-9681-C188AD7F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3126" y="5041307"/>
            <a:ext cx="775946" cy="252739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6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6" y="251"/>
                  <a:pt x="641" y="2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48">
            <a:extLst>
              <a:ext uri="{FF2B5EF4-FFF2-40B4-BE49-F238E27FC236}">
                <a16:creationId xmlns:a16="http://schemas.microsoft.com/office/drawing/2014/main" id="{06584D05-9CF3-2844-81E9-7FC7A9E1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574" y="6635786"/>
            <a:ext cx="775946" cy="252736"/>
          </a:xfrm>
          <a:custGeom>
            <a:avLst/>
            <a:gdLst>
              <a:gd name="T0" fmla="*/ 641 w 772"/>
              <a:gd name="T1" fmla="*/ 251 h 252"/>
              <a:gd name="T2" fmla="*/ 641 w 772"/>
              <a:gd name="T3" fmla="*/ 251 h 252"/>
              <a:gd name="T4" fmla="*/ 130 w 772"/>
              <a:gd name="T5" fmla="*/ 251 h 252"/>
              <a:gd name="T6" fmla="*/ 0 w 772"/>
              <a:gd name="T7" fmla="*/ 130 h 252"/>
              <a:gd name="T8" fmla="*/ 0 w 772"/>
              <a:gd name="T9" fmla="*/ 130 h 252"/>
              <a:gd name="T10" fmla="*/ 130 w 772"/>
              <a:gd name="T11" fmla="*/ 0 h 252"/>
              <a:gd name="T12" fmla="*/ 641 w 772"/>
              <a:gd name="T13" fmla="*/ 0 h 252"/>
              <a:gd name="T14" fmla="*/ 771 w 772"/>
              <a:gd name="T15" fmla="*/ 130 h 252"/>
              <a:gd name="T16" fmla="*/ 771 w 772"/>
              <a:gd name="T17" fmla="*/ 130 h 252"/>
              <a:gd name="T18" fmla="*/ 641 w 772"/>
              <a:gd name="T1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52">
                <a:moveTo>
                  <a:pt x="641" y="251"/>
                </a:moveTo>
                <a:lnTo>
                  <a:pt x="641" y="251"/>
                </a:lnTo>
                <a:cubicBezTo>
                  <a:pt x="130" y="251"/>
                  <a:pt x="130" y="251"/>
                  <a:pt x="130" y="251"/>
                </a:cubicBezTo>
                <a:cubicBezTo>
                  <a:pt x="65" y="251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56"/>
                  <a:pt x="771" y="130"/>
                </a:cubicBezTo>
                <a:lnTo>
                  <a:pt x="771" y="130"/>
                </a:lnTo>
                <a:cubicBezTo>
                  <a:pt x="771" y="195"/>
                  <a:pt x="715" y="251"/>
                  <a:pt x="641" y="2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36">
            <a:extLst>
              <a:ext uri="{FF2B5EF4-FFF2-40B4-BE49-F238E27FC236}">
                <a16:creationId xmlns:a16="http://schemas.microsoft.com/office/drawing/2014/main" id="{E6FB9243-8D72-6F4F-87C9-1B46E638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14" y="8303137"/>
            <a:ext cx="767078" cy="261607"/>
          </a:xfrm>
          <a:custGeom>
            <a:avLst/>
            <a:gdLst>
              <a:gd name="T0" fmla="*/ 632 w 763"/>
              <a:gd name="T1" fmla="*/ 260 h 261"/>
              <a:gd name="T2" fmla="*/ 632 w 763"/>
              <a:gd name="T3" fmla="*/ 260 h 261"/>
              <a:gd name="T4" fmla="*/ 130 w 763"/>
              <a:gd name="T5" fmla="*/ 260 h 261"/>
              <a:gd name="T6" fmla="*/ 0 w 763"/>
              <a:gd name="T7" fmla="*/ 130 h 261"/>
              <a:gd name="T8" fmla="*/ 0 w 763"/>
              <a:gd name="T9" fmla="*/ 130 h 261"/>
              <a:gd name="T10" fmla="*/ 130 w 763"/>
              <a:gd name="T11" fmla="*/ 0 h 261"/>
              <a:gd name="T12" fmla="*/ 632 w 763"/>
              <a:gd name="T13" fmla="*/ 0 h 261"/>
              <a:gd name="T14" fmla="*/ 762 w 763"/>
              <a:gd name="T15" fmla="*/ 130 h 261"/>
              <a:gd name="T16" fmla="*/ 762 w 763"/>
              <a:gd name="T17" fmla="*/ 130 h 261"/>
              <a:gd name="T18" fmla="*/ 632 w 76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3" h="261">
                <a:moveTo>
                  <a:pt x="632" y="260"/>
                </a:moveTo>
                <a:lnTo>
                  <a:pt x="632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6" y="0"/>
                  <a:pt x="762" y="56"/>
                  <a:pt x="762" y="130"/>
                </a:cubicBezTo>
                <a:lnTo>
                  <a:pt x="762" y="130"/>
                </a:lnTo>
                <a:cubicBezTo>
                  <a:pt x="762" y="195"/>
                  <a:pt x="706" y="260"/>
                  <a:pt x="632" y="2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36">
            <a:extLst>
              <a:ext uri="{FF2B5EF4-FFF2-40B4-BE49-F238E27FC236}">
                <a16:creationId xmlns:a16="http://schemas.microsoft.com/office/drawing/2014/main" id="{464E7F75-F218-9A4F-9408-C8E2A096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994" y="8303137"/>
            <a:ext cx="767078" cy="261607"/>
          </a:xfrm>
          <a:custGeom>
            <a:avLst/>
            <a:gdLst>
              <a:gd name="T0" fmla="*/ 632 w 763"/>
              <a:gd name="T1" fmla="*/ 260 h 261"/>
              <a:gd name="T2" fmla="*/ 632 w 763"/>
              <a:gd name="T3" fmla="*/ 260 h 261"/>
              <a:gd name="T4" fmla="*/ 130 w 763"/>
              <a:gd name="T5" fmla="*/ 260 h 261"/>
              <a:gd name="T6" fmla="*/ 0 w 763"/>
              <a:gd name="T7" fmla="*/ 130 h 261"/>
              <a:gd name="T8" fmla="*/ 0 w 763"/>
              <a:gd name="T9" fmla="*/ 130 h 261"/>
              <a:gd name="T10" fmla="*/ 130 w 763"/>
              <a:gd name="T11" fmla="*/ 0 h 261"/>
              <a:gd name="T12" fmla="*/ 632 w 763"/>
              <a:gd name="T13" fmla="*/ 0 h 261"/>
              <a:gd name="T14" fmla="*/ 762 w 763"/>
              <a:gd name="T15" fmla="*/ 130 h 261"/>
              <a:gd name="T16" fmla="*/ 762 w 763"/>
              <a:gd name="T17" fmla="*/ 130 h 261"/>
              <a:gd name="T18" fmla="*/ 632 w 763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3" h="261">
                <a:moveTo>
                  <a:pt x="632" y="260"/>
                </a:moveTo>
                <a:lnTo>
                  <a:pt x="632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0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6" y="0"/>
                  <a:pt x="762" y="56"/>
                  <a:pt x="762" y="130"/>
                </a:cubicBezTo>
                <a:lnTo>
                  <a:pt x="762" y="130"/>
                </a:lnTo>
                <a:cubicBezTo>
                  <a:pt x="762" y="195"/>
                  <a:pt x="706" y="260"/>
                  <a:pt x="632" y="2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45">
            <a:extLst>
              <a:ext uri="{FF2B5EF4-FFF2-40B4-BE49-F238E27FC236}">
                <a16:creationId xmlns:a16="http://schemas.microsoft.com/office/drawing/2014/main" id="{A4E71E9B-A378-9B48-B7A0-C2D3D053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2900" y="9950611"/>
            <a:ext cx="775946" cy="261607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65" y="260"/>
                  <a:pt x="0" y="204"/>
                  <a:pt x="0" y="130"/>
                </a:cubicBezTo>
                <a:lnTo>
                  <a:pt x="0" y="130"/>
                </a:lnTo>
                <a:cubicBezTo>
                  <a:pt x="0" y="65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65"/>
                  <a:pt x="771" y="130"/>
                </a:cubicBezTo>
                <a:lnTo>
                  <a:pt x="771" y="130"/>
                </a:lnTo>
                <a:cubicBezTo>
                  <a:pt x="771" y="204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45">
            <a:extLst>
              <a:ext uri="{FF2B5EF4-FFF2-40B4-BE49-F238E27FC236}">
                <a16:creationId xmlns:a16="http://schemas.microsoft.com/office/drawing/2014/main" id="{C2B0FA40-698D-7D4D-A9DA-92C628201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552" y="9932871"/>
            <a:ext cx="775946" cy="261607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65" y="260"/>
                  <a:pt x="0" y="204"/>
                  <a:pt x="0" y="130"/>
                </a:cubicBezTo>
                <a:lnTo>
                  <a:pt x="0" y="130"/>
                </a:lnTo>
                <a:cubicBezTo>
                  <a:pt x="0" y="65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65"/>
                  <a:pt x="771" y="130"/>
                </a:cubicBezTo>
                <a:lnTo>
                  <a:pt x="771" y="130"/>
                </a:lnTo>
                <a:cubicBezTo>
                  <a:pt x="771" y="204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45">
            <a:extLst>
              <a:ext uri="{FF2B5EF4-FFF2-40B4-BE49-F238E27FC236}">
                <a16:creationId xmlns:a16="http://schemas.microsoft.com/office/drawing/2014/main" id="{8BDF040C-DCA8-6E4B-8E3E-3717F20D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14" y="9950611"/>
            <a:ext cx="775946" cy="261607"/>
          </a:xfrm>
          <a:custGeom>
            <a:avLst/>
            <a:gdLst>
              <a:gd name="T0" fmla="*/ 641 w 772"/>
              <a:gd name="T1" fmla="*/ 260 h 261"/>
              <a:gd name="T2" fmla="*/ 641 w 772"/>
              <a:gd name="T3" fmla="*/ 260 h 261"/>
              <a:gd name="T4" fmla="*/ 130 w 772"/>
              <a:gd name="T5" fmla="*/ 260 h 261"/>
              <a:gd name="T6" fmla="*/ 0 w 772"/>
              <a:gd name="T7" fmla="*/ 130 h 261"/>
              <a:gd name="T8" fmla="*/ 0 w 772"/>
              <a:gd name="T9" fmla="*/ 130 h 261"/>
              <a:gd name="T10" fmla="*/ 130 w 772"/>
              <a:gd name="T11" fmla="*/ 0 h 261"/>
              <a:gd name="T12" fmla="*/ 641 w 772"/>
              <a:gd name="T13" fmla="*/ 0 h 261"/>
              <a:gd name="T14" fmla="*/ 771 w 772"/>
              <a:gd name="T15" fmla="*/ 130 h 261"/>
              <a:gd name="T16" fmla="*/ 771 w 772"/>
              <a:gd name="T17" fmla="*/ 130 h 261"/>
              <a:gd name="T18" fmla="*/ 641 w 772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261">
                <a:moveTo>
                  <a:pt x="641" y="260"/>
                </a:moveTo>
                <a:lnTo>
                  <a:pt x="641" y="260"/>
                </a:lnTo>
                <a:cubicBezTo>
                  <a:pt x="130" y="260"/>
                  <a:pt x="130" y="260"/>
                  <a:pt x="130" y="260"/>
                </a:cubicBezTo>
                <a:cubicBezTo>
                  <a:pt x="65" y="260"/>
                  <a:pt x="0" y="204"/>
                  <a:pt x="0" y="130"/>
                </a:cubicBezTo>
                <a:lnTo>
                  <a:pt x="0" y="130"/>
                </a:lnTo>
                <a:cubicBezTo>
                  <a:pt x="0" y="65"/>
                  <a:pt x="65" y="0"/>
                  <a:pt x="13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15" y="0"/>
                  <a:pt x="771" y="65"/>
                  <a:pt x="771" y="130"/>
                </a:cubicBezTo>
                <a:lnTo>
                  <a:pt x="771" y="130"/>
                </a:lnTo>
                <a:cubicBezTo>
                  <a:pt x="771" y="204"/>
                  <a:pt x="715" y="260"/>
                  <a:pt x="641" y="2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30">
            <a:extLst>
              <a:ext uri="{FF2B5EF4-FFF2-40B4-BE49-F238E27FC236}">
                <a16:creationId xmlns:a16="http://schemas.microsoft.com/office/drawing/2014/main" id="{123F4595-5904-644D-9473-67D8EFDD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768" y="11604575"/>
            <a:ext cx="767078" cy="261604"/>
          </a:xfrm>
          <a:custGeom>
            <a:avLst/>
            <a:gdLst>
              <a:gd name="T0" fmla="*/ 632 w 764"/>
              <a:gd name="T1" fmla="*/ 260 h 261"/>
              <a:gd name="T2" fmla="*/ 632 w 764"/>
              <a:gd name="T3" fmla="*/ 260 h 261"/>
              <a:gd name="T4" fmla="*/ 131 w 764"/>
              <a:gd name="T5" fmla="*/ 260 h 261"/>
              <a:gd name="T6" fmla="*/ 0 w 764"/>
              <a:gd name="T7" fmla="*/ 130 h 261"/>
              <a:gd name="T8" fmla="*/ 0 w 764"/>
              <a:gd name="T9" fmla="*/ 130 h 261"/>
              <a:gd name="T10" fmla="*/ 131 w 764"/>
              <a:gd name="T11" fmla="*/ 0 h 261"/>
              <a:gd name="T12" fmla="*/ 632 w 764"/>
              <a:gd name="T13" fmla="*/ 0 h 261"/>
              <a:gd name="T14" fmla="*/ 763 w 764"/>
              <a:gd name="T15" fmla="*/ 130 h 261"/>
              <a:gd name="T16" fmla="*/ 763 w 764"/>
              <a:gd name="T17" fmla="*/ 130 h 261"/>
              <a:gd name="T18" fmla="*/ 632 w 764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261">
                <a:moveTo>
                  <a:pt x="632" y="260"/>
                </a:moveTo>
                <a:lnTo>
                  <a:pt x="63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7" y="0"/>
                  <a:pt x="763" y="56"/>
                  <a:pt x="763" y="130"/>
                </a:cubicBezTo>
                <a:lnTo>
                  <a:pt x="763" y="130"/>
                </a:lnTo>
                <a:cubicBezTo>
                  <a:pt x="763" y="195"/>
                  <a:pt x="707" y="260"/>
                  <a:pt x="63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30">
            <a:extLst>
              <a:ext uri="{FF2B5EF4-FFF2-40B4-BE49-F238E27FC236}">
                <a16:creationId xmlns:a16="http://schemas.microsoft.com/office/drawing/2014/main" id="{B0268366-5F05-CA48-A4DF-E01F68F4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552" y="11604575"/>
            <a:ext cx="767078" cy="261604"/>
          </a:xfrm>
          <a:custGeom>
            <a:avLst/>
            <a:gdLst>
              <a:gd name="T0" fmla="*/ 632 w 764"/>
              <a:gd name="T1" fmla="*/ 260 h 261"/>
              <a:gd name="T2" fmla="*/ 632 w 764"/>
              <a:gd name="T3" fmla="*/ 260 h 261"/>
              <a:gd name="T4" fmla="*/ 131 w 764"/>
              <a:gd name="T5" fmla="*/ 260 h 261"/>
              <a:gd name="T6" fmla="*/ 0 w 764"/>
              <a:gd name="T7" fmla="*/ 130 h 261"/>
              <a:gd name="T8" fmla="*/ 0 w 764"/>
              <a:gd name="T9" fmla="*/ 130 h 261"/>
              <a:gd name="T10" fmla="*/ 131 w 764"/>
              <a:gd name="T11" fmla="*/ 0 h 261"/>
              <a:gd name="T12" fmla="*/ 632 w 764"/>
              <a:gd name="T13" fmla="*/ 0 h 261"/>
              <a:gd name="T14" fmla="*/ 763 w 764"/>
              <a:gd name="T15" fmla="*/ 130 h 261"/>
              <a:gd name="T16" fmla="*/ 763 w 764"/>
              <a:gd name="T17" fmla="*/ 130 h 261"/>
              <a:gd name="T18" fmla="*/ 632 w 764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261">
                <a:moveTo>
                  <a:pt x="632" y="260"/>
                </a:moveTo>
                <a:lnTo>
                  <a:pt x="63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7" y="0"/>
                  <a:pt x="763" y="56"/>
                  <a:pt x="763" y="130"/>
                </a:cubicBezTo>
                <a:lnTo>
                  <a:pt x="763" y="130"/>
                </a:lnTo>
                <a:cubicBezTo>
                  <a:pt x="763" y="195"/>
                  <a:pt x="707" y="260"/>
                  <a:pt x="63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30">
            <a:extLst>
              <a:ext uri="{FF2B5EF4-FFF2-40B4-BE49-F238E27FC236}">
                <a16:creationId xmlns:a16="http://schemas.microsoft.com/office/drawing/2014/main" id="{3959097D-CA99-4741-9AF6-8530E1DC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14" y="11604575"/>
            <a:ext cx="767078" cy="261604"/>
          </a:xfrm>
          <a:custGeom>
            <a:avLst/>
            <a:gdLst>
              <a:gd name="T0" fmla="*/ 632 w 764"/>
              <a:gd name="T1" fmla="*/ 260 h 261"/>
              <a:gd name="T2" fmla="*/ 632 w 764"/>
              <a:gd name="T3" fmla="*/ 260 h 261"/>
              <a:gd name="T4" fmla="*/ 131 w 764"/>
              <a:gd name="T5" fmla="*/ 260 h 261"/>
              <a:gd name="T6" fmla="*/ 0 w 764"/>
              <a:gd name="T7" fmla="*/ 130 h 261"/>
              <a:gd name="T8" fmla="*/ 0 w 764"/>
              <a:gd name="T9" fmla="*/ 130 h 261"/>
              <a:gd name="T10" fmla="*/ 131 w 764"/>
              <a:gd name="T11" fmla="*/ 0 h 261"/>
              <a:gd name="T12" fmla="*/ 632 w 764"/>
              <a:gd name="T13" fmla="*/ 0 h 261"/>
              <a:gd name="T14" fmla="*/ 763 w 764"/>
              <a:gd name="T15" fmla="*/ 130 h 261"/>
              <a:gd name="T16" fmla="*/ 763 w 764"/>
              <a:gd name="T17" fmla="*/ 130 h 261"/>
              <a:gd name="T18" fmla="*/ 632 w 764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261">
                <a:moveTo>
                  <a:pt x="632" y="260"/>
                </a:moveTo>
                <a:lnTo>
                  <a:pt x="63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7" y="0"/>
                  <a:pt x="763" y="56"/>
                  <a:pt x="763" y="130"/>
                </a:cubicBezTo>
                <a:lnTo>
                  <a:pt x="763" y="130"/>
                </a:lnTo>
                <a:cubicBezTo>
                  <a:pt x="763" y="195"/>
                  <a:pt x="707" y="260"/>
                  <a:pt x="63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30">
            <a:extLst>
              <a:ext uri="{FF2B5EF4-FFF2-40B4-BE49-F238E27FC236}">
                <a16:creationId xmlns:a16="http://schemas.microsoft.com/office/drawing/2014/main" id="{84DD1475-6414-F240-B7F2-B5F1D19D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994" y="11604575"/>
            <a:ext cx="767078" cy="261604"/>
          </a:xfrm>
          <a:custGeom>
            <a:avLst/>
            <a:gdLst>
              <a:gd name="T0" fmla="*/ 632 w 764"/>
              <a:gd name="T1" fmla="*/ 260 h 261"/>
              <a:gd name="T2" fmla="*/ 632 w 764"/>
              <a:gd name="T3" fmla="*/ 260 h 261"/>
              <a:gd name="T4" fmla="*/ 131 w 764"/>
              <a:gd name="T5" fmla="*/ 260 h 261"/>
              <a:gd name="T6" fmla="*/ 0 w 764"/>
              <a:gd name="T7" fmla="*/ 130 h 261"/>
              <a:gd name="T8" fmla="*/ 0 w 764"/>
              <a:gd name="T9" fmla="*/ 130 h 261"/>
              <a:gd name="T10" fmla="*/ 131 w 764"/>
              <a:gd name="T11" fmla="*/ 0 h 261"/>
              <a:gd name="T12" fmla="*/ 632 w 764"/>
              <a:gd name="T13" fmla="*/ 0 h 261"/>
              <a:gd name="T14" fmla="*/ 763 w 764"/>
              <a:gd name="T15" fmla="*/ 130 h 261"/>
              <a:gd name="T16" fmla="*/ 763 w 764"/>
              <a:gd name="T17" fmla="*/ 130 h 261"/>
              <a:gd name="T18" fmla="*/ 632 w 764"/>
              <a:gd name="T1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261">
                <a:moveTo>
                  <a:pt x="632" y="260"/>
                </a:moveTo>
                <a:lnTo>
                  <a:pt x="632" y="260"/>
                </a:lnTo>
                <a:cubicBezTo>
                  <a:pt x="131" y="260"/>
                  <a:pt x="131" y="260"/>
                  <a:pt x="131" y="260"/>
                </a:cubicBezTo>
                <a:cubicBezTo>
                  <a:pt x="56" y="260"/>
                  <a:pt x="0" y="195"/>
                  <a:pt x="0" y="130"/>
                </a:cubicBezTo>
                <a:lnTo>
                  <a:pt x="0" y="130"/>
                </a:lnTo>
                <a:cubicBezTo>
                  <a:pt x="0" y="56"/>
                  <a:pt x="56" y="0"/>
                  <a:pt x="1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07" y="0"/>
                  <a:pt x="763" y="56"/>
                  <a:pt x="763" y="130"/>
                </a:cubicBezTo>
                <a:lnTo>
                  <a:pt x="763" y="130"/>
                </a:lnTo>
                <a:cubicBezTo>
                  <a:pt x="763" y="195"/>
                  <a:pt x="707" y="260"/>
                  <a:pt x="632" y="2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E10137-ECBA-5A49-877A-4A9E84C6838F}"/>
              </a:ext>
            </a:extLst>
          </p:cNvPr>
          <p:cNvGrpSpPr/>
          <p:nvPr/>
        </p:nvGrpSpPr>
        <p:grpSpPr>
          <a:xfrm>
            <a:off x="10225879" y="4635251"/>
            <a:ext cx="3698321" cy="980927"/>
            <a:chOff x="10169608" y="4719655"/>
            <a:chExt cx="3698321" cy="980927"/>
          </a:xfrm>
        </p:grpSpPr>
        <p:sp>
          <p:nvSpPr>
            <p:cNvPr id="181" name="Freeform 193">
              <a:extLst>
                <a:ext uri="{FF2B5EF4-FFF2-40B4-BE49-F238E27FC236}">
                  <a16:creationId xmlns:a16="http://schemas.microsoft.com/office/drawing/2014/main" id="{EFA313CC-1EAC-E848-AA8B-501A85BA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1134" y="4993362"/>
              <a:ext cx="39907" cy="133020"/>
            </a:xfrm>
            <a:custGeom>
              <a:avLst/>
              <a:gdLst>
                <a:gd name="T0" fmla="*/ 19 w 38"/>
                <a:gd name="T1" fmla="*/ 130 h 131"/>
                <a:gd name="T2" fmla="*/ 19 w 38"/>
                <a:gd name="T3" fmla="*/ 130 h 131"/>
                <a:gd name="T4" fmla="*/ 19 w 38"/>
                <a:gd name="T5" fmla="*/ 130 h 131"/>
                <a:gd name="T6" fmla="*/ 0 w 38"/>
                <a:gd name="T7" fmla="*/ 111 h 131"/>
                <a:gd name="T8" fmla="*/ 0 w 38"/>
                <a:gd name="T9" fmla="*/ 19 h 131"/>
                <a:gd name="T10" fmla="*/ 19 w 38"/>
                <a:gd name="T11" fmla="*/ 0 h 131"/>
                <a:gd name="T12" fmla="*/ 19 w 38"/>
                <a:gd name="T13" fmla="*/ 0 h 131"/>
                <a:gd name="T14" fmla="*/ 37 w 38"/>
                <a:gd name="T15" fmla="*/ 19 h 131"/>
                <a:gd name="T16" fmla="*/ 37 w 38"/>
                <a:gd name="T17" fmla="*/ 111 h 131"/>
                <a:gd name="T18" fmla="*/ 19 w 38"/>
                <a:gd name="T1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1">
                  <a:moveTo>
                    <a:pt x="19" y="130"/>
                  </a:moveTo>
                  <a:lnTo>
                    <a:pt x="19" y="130"/>
                  </a:lnTo>
                  <a:lnTo>
                    <a:pt x="19" y="130"/>
                  </a:lnTo>
                  <a:cubicBezTo>
                    <a:pt x="9" y="130"/>
                    <a:pt x="0" y="121"/>
                    <a:pt x="0" y="1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19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21"/>
                    <a:pt x="28" y="130"/>
                    <a:pt x="19" y="13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194">
              <a:extLst>
                <a:ext uri="{FF2B5EF4-FFF2-40B4-BE49-F238E27FC236}">
                  <a16:creationId xmlns:a16="http://schemas.microsoft.com/office/drawing/2014/main" id="{267B4C40-5285-6B4A-9A18-63C8B1B4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4247" y="4855907"/>
              <a:ext cx="793682" cy="195095"/>
            </a:xfrm>
            <a:custGeom>
              <a:avLst/>
              <a:gdLst>
                <a:gd name="T0" fmla="*/ 632 w 791"/>
                <a:gd name="T1" fmla="*/ 195 h 196"/>
                <a:gd name="T2" fmla="*/ 632 w 791"/>
                <a:gd name="T3" fmla="*/ 195 h 196"/>
                <a:gd name="T4" fmla="*/ 623 w 791"/>
                <a:gd name="T5" fmla="*/ 195 h 196"/>
                <a:gd name="T6" fmla="*/ 391 w 791"/>
                <a:gd name="T7" fmla="*/ 158 h 196"/>
                <a:gd name="T8" fmla="*/ 391 w 791"/>
                <a:gd name="T9" fmla="*/ 158 h 196"/>
                <a:gd name="T10" fmla="*/ 158 w 791"/>
                <a:gd name="T11" fmla="*/ 195 h 196"/>
                <a:gd name="T12" fmla="*/ 121 w 791"/>
                <a:gd name="T13" fmla="*/ 176 h 196"/>
                <a:gd name="T14" fmla="*/ 102 w 791"/>
                <a:gd name="T15" fmla="*/ 158 h 196"/>
                <a:gd name="T16" fmla="*/ 102 w 791"/>
                <a:gd name="T17" fmla="*/ 158 h 196"/>
                <a:gd name="T18" fmla="*/ 19 w 791"/>
                <a:gd name="T19" fmla="*/ 158 h 196"/>
                <a:gd name="T20" fmla="*/ 0 w 791"/>
                <a:gd name="T21" fmla="*/ 148 h 196"/>
                <a:gd name="T22" fmla="*/ 9 w 791"/>
                <a:gd name="T23" fmla="*/ 130 h 196"/>
                <a:gd name="T24" fmla="*/ 130 w 791"/>
                <a:gd name="T25" fmla="*/ 65 h 196"/>
                <a:gd name="T26" fmla="*/ 391 w 791"/>
                <a:gd name="T27" fmla="*/ 0 h 196"/>
                <a:gd name="T28" fmla="*/ 660 w 791"/>
                <a:gd name="T29" fmla="*/ 65 h 196"/>
                <a:gd name="T30" fmla="*/ 781 w 791"/>
                <a:gd name="T31" fmla="*/ 130 h 196"/>
                <a:gd name="T32" fmla="*/ 781 w 791"/>
                <a:gd name="T33" fmla="*/ 148 h 196"/>
                <a:gd name="T34" fmla="*/ 762 w 791"/>
                <a:gd name="T35" fmla="*/ 158 h 196"/>
                <a:gd name="T36" fmla="*/ 678 w 791"/>
                <a:gd name="T37" fmla="*/ 158 h 196"/>
                <a:gd name="T38" fmla="*/ 678 w 791"/>
                <a:gd name="T39" fmla="*/ 158 h 196"/>
                <a:gd name="T40" fmla="*/ 660 w 791"/>
                <a:gd name="T41" fmla="*/ 176 h 196"/>
                <a:gd name="T42" fmla="*/ 632 w 791"/>
                <a:gd name="T43" fmla="*/ 195 h 196"/>
                <a:gd name="T44" fmla="*/ 391 w 791"/>
                <a:gd name="T45" fmla="*/ 121 h 196"/>
                <a:gd name="T46" fmla="*/ 391 w 791"/>
                <a:gd name="T47" fmla="*/ 121 h 196"/>
                <a:gd name="T48" fmla="*/ 632 w 791"/>
                <a:gd name="T49" fmla="*/ 158 h 196"/>
                <a:gd name="T50" fmla="*/ 632 w 791"/>
                <a:gd name="T51" fmla="*/ 158 h 196"/>
                <a:gd name="T52" fmla="*/ 651 w 791"/>
                <a:gd name="T53" fmla="*/ 139 h 196"/>
                <a:gd name="T54" fmla="*/ 678 w 791"/>
                <a:gd name="T55" fmla="*/ 121 h 196"/>
                <a:gd name="T56" fmla="*/ 697 w 791"/>
                <a:gd name="T57" fmla="*/ 121 h 196"/>
                <a:gd name="T58" fmla="*/ 641 w 791"/>
                <a:gd name="T59" fmla="*/ 93 h 196"/>
                <a:gd name="T60" fmla="*/ 391 w 791"/>
                <a:gd name="T61" fmla="*/ 27 h 196"/>
                <a:gd name="T62" fmla="*/ 84 w 791"/>
                <a:gd name="T63" fmla="*/ 121 h 196"/>
                <a:gd name="T64" fmla="*/ 102 w 791"/>
                <a:gd name="T65" fmla="*/ 121 h 196"/>
                <a:gd name="T66" fmla="*/ 130 w 791"/>
                <a:gd name="T67" fmla="*/ 139 h 196"/>
                <a:gd name="T68" fmla="*/ 149 w 791"/>
                <a:gd name="T69" fmla="*/ 158 h 196"/>
                <a:gd name="T70" fmla="*/ 149 w 791"/>
                <a:gd name="T71" fmla="*/ 158 h 196"/>
                <a:gd name="T72" fmla="*/ 391 w 791"/>
                <a:gd name="T73" fmla="*/ 1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1" h="196">
                  <a:moveTo>
                    <a:pt x="632" y="195"/>
                  </a:moveTo>
                  <a:lnTo>
                    <a:pt x="632" y="195"/>
                  </a:lnTo>
                  <a:cubicBezTo>
                    <a:pt x="623" y="195"/>
                    <a:pt x="623" y="195"/>
                    <a:pt x="623" y="195"/>
                  </a:cubicBezTo>
                  <a:cubicBezTo>
                    <a:pt x="586" y="186"/>
                    <a:pt x="465" y="158"/>
                    <a:pt x="391" y="158"/>
                  </a:cubicBezTo>
                  <a:lnTo>
                    <a:pt x="391" y="158"/>
                  </a:lnTo>
                  <a:cubicBezTo>
                    <a:pt x="316" y="158"/>
                    <a:pt x="195" y="186"/>
                    <a:pt x="158" y="195"/>
                  </a:cubicBezTo>
                  <a:cubicBezTo>
                    <a:pt x="149" y="195"/>
                    <a:pt x="130" y="186"/>
                    <a:pt x="121" y="176"/>
                  </a:cubicBezTo>
                  <a:cubicBezTo>
                    <a:pt x="102" y="158"/>
                    <a:pt x="102" y="158"/>
                    <a:pt x="102" y="158"/>
                  </a:cubicBezTo>
                  <a:lnTo>
                    <a:pt x="102" y="158"/>
                  </a:lnTo>
                  <a:cubicBezTo>
                    <a:pt x="19" y="158"/>
                    <a:pt x="19" y="158"/>
                    <a:pt x="19" y="158"/>
                  </a:cubicBezTo>
                  <a:cubicBezTo>
                    <a:pt x="9" y="158"/>
                    <a:pt x="0" y="158"/>
                    <a:pt x="0" y="148"/>
                  </a:cubicBezTo>
                  <a:cubicBezTo>
                    <a:pt x="0" y="139"/>
                    <a:pt x="0" y="130"/>
                    <a:pt x="9" y="130"/>
                  </a:cubicBezTo>
                  <a:cubicBezTo>
                    <a:pt x="9" y="121"/>
                    <a:pt x="56" y="93"/>
                    <a:pt x="130" y="65"/>
                  </a:cubicBezTo>
                  <a:cubicBezTo>
                    <a:pt x="195" y="27"/>
                    <a:pt x="288" y="0"/>
                    <a:pt x="391" y="0"/>
                  </a:cubicBezTo>
                  <a:cubicBezTo>
                    <a:pt x="493" y="0"/>
                    <a:pt x="595" y="27"/>
                    <a:pt x="660" y="65"/>
                  </a:cubicBezTo>
                  <a:cubicBezTo>
                    <a:pt x="725" y="93"/>
                    <a:pt x="771" y="130"/>
                    <a:pt x="781" y="130"/>
                  </a:cubicBezTo>
                  <a:cubicBezTo>
                    <a:pt x="781" y="130"/>
                    <a:pt x="790" y="139"/>
                    <a:pt x="781" y="148"/>
                  </a:cubicBezTo>
                  <a:cubicBezTo>
                    <a:pt x="781" y="158"/>
                    <a:pt x="771" y="158"/>
                    <a:pt x="762" y="158"/>
                  </a:cubicBezTo>
                  <a:cubicBezTo>
                    <a:pt x="678" y="158"/>
                    <a:pt x="678" y="158"/>
                    <a:pt x="678" y="158"/>
                  </a:cubicBezTo>
                  <a:lnTo>
                    <a:pt x="678" y="158"/>
                  </a:lnTo>
                  <a:cubicBezTo>
                    <a:pt x="660" y="176"/>
                    <a:pt x="660" y="176"/>
                    <a:pt x="660" y="176"/>
                  </a:cubicBezTo>
                  <a:cubicBezTo>
                    <a:pt x="651" y="186"/>
                    <a:pt x="641" y="195"/>
                    <a:pt x="632" y="195"/>
                  </a:cubicBezTo>
                  <a:close/>
                  <a:moveTo>
                    <a:pt x="391" y="121"/>
                  </a:moveTo>
                  <a:lnTo>
                    <a:pt x="391" y="121"/>
                  </a:lnTo>
                  <a:cubicBezTo>
                    <a:pt x="465" y="121"/>
                    <a:pt x="586" y="148"/>
                    <a:pt x="632" y="158"/>
                  </a:cubicBezTo>
                  <a:lnTo>
                    <a:pt x="632" y="158"/>
                  </a:lnTo>
                  <a:cubicBezTo>
                    <a:pt x="651" y="139"/>
                    <a:pt x="651" y="139"/>
                    <a:pt x="651" y="139"/>
                  </a:cubicBezTo>
                  <a:cubicBezTo>
                    <a:pt x="660" y="130"/>
                    <a:pt x="669" y="121"/>
                    <a:pt x="678" y="121"/>
                  </a:cubicBezTo>
                  <a:cubicBezTo>
                    <a:pt x="697" y="121"/>
                    <a:pt x="697" y="121"/>
                    <a:pt x="697" y="121"/>
                  </a:cubicBezTo>
                  <a:cubicBezTo>
                    <a:pt x="688" y="111"/>
                    <a:pt x="660" y="102"/>
                    <a:pt x="641" y="93"/>
                  </a:cubicBezTo>
                  <a:cubicBezTo>
                    <a:pt x="576" y="65"/>
                    <a:pt x="483" y="27"/>
                    <a:pt x="391" y="27"/>
                  </a:cubicBezTo>
                  <a:cubicBezTo>
                    <a:pt x="269" y="27"/>
                    <a:pt x="149" y="83"/>
                    <a:pt x="84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12" y="121"/>
                    <a:pt x="121" y="130"/>
                    <a:pt x="130" y="139"/>
                  </a:cubicBezTo>
                  <a:cubicBezTo>
                    <a:pt x="149" y="158"/>
                    <a:pt x="149" y="158"/>
                    <a:pt x="149" y="158"/>
                  </a:cubicBezTo>
                  <a:lnTo>
                    <a:pt x="149" y="158"/>
                  </a:lnTo>
                  <a:cubicBezTo>
                    <a:pt x="195" y="148"/>
                    <a:pt x="316" y="121"/>
                    <a:pt x="391" y="121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195">
              <a:extLst>
                <a:ext uri="{FF2B5EF4-FFF2-40B4-BE49-F238E27FC236}">
                  <a16:creationId xmlns:a16="http://schemas.microsoft.com/office/drawing/2014/main" id="{6F86B4AC-5FB8-C54F-866A-76DCF28E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1134" y="4824870"/>
              <a:ext cx="39907" cy="57640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19 w 38"/>
                <a:gd name="T5" fmla="*/ 55 h 56"/>
                <a:gd name="T6" fmla="*/ 0 w 38"/>
                <a:gd name="T7" fmla="*/ 37 h 56"/>
                <a:gd name="T8" fmla="*/ 0 w 38"/>
                <a:gd name="T9" fmla="*/ 18 h 56"/>
                <a:gd name="T10" fmla="*/ 19 w 38"/>
                <a:gd name="T11" fmla="*/ 0 h 56"/>
                <a:gd name="T12" fmla="*/ 19 w 38"/>
                <a:gd name="T13" fmla="*/ 0 h 56"/>
                <a:gd name="T14" fmla="*/ 37 w 38"/>
                <a:gd name="T15" fmla="*/ 18 h 56"/>
                <a:gd name="T16" fmla="*/ 37 w 38"/>
                <a:gd name="T17" fmla="*/ 37 h 56"/>
                <a:gd name="T18" fmla="*/ 19 w 38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lnTo>
                    <a:pt x="19" y="55"/>
                  </a:lnTo>
                  <a:cubicBezTo>
                    <a:pt x="9" y="55"/>
                    <a:pt x="0" y="55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55"/>
                    <a:pt x="28" y="55"/>
                    <a:pt x="19" y="55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196">
              <a:extLst>
                <a:ext uri="{FF2B5EF4-FFF2-40B4-BE49-F238E27FC236}">
                  <a16:creationId xmlns:a16="http://schemas.microsoft.com/office/drawing/2014/main" id="{6DC0998B-E7D9-C541-81F4-F5DF2674A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247" y="5219494"/>
              <a:ext cx="319247" cy="394626"/>
            </a:xfrm>
            <a:custGeom>
              <a:avLst/>
              <a:gdLst>
                <a:gd name="T0" fmla="*/ 159 w 317"/>
                <a:gd name="T1" fmla="*/ 390 h 391"/>
                <a:gd name="T2" fmla="*/ 159 w 317"/>
                <a:gd name="T3" fmla="*/ 390 h 391"/>
                <a:gd name="T4" fmla="*/ 0 w 317"/>
                <a:gd name="T5" fmla="*/ 223 h 391"/>
                <a:gd name="T6" fmla="*/ 65 w 317"/>
                <a:gd name="T7" fmla="*/ 19 h 391"/>
                <a:gd name="T8" fmla="*/ 84 w 317"/>
                <a:gd name="T9" fmla="*/ 9 h 391"/>
                <a:gd name="T10" fmla="*/ 103 w 317"/>
                <a:gd name="T11" fmla="*/ 0 h 391"/>
                <a:gd name="T12" fmla="*/ 112 w 317"/>
                <a:gd name="T13" fmla="*/ 28 h 391"/>
                <a:gd name="T14" fmla="*/ 103 w 317"/>
                <a:gd name="T15" fmla="*/ 37 h 391"/>
                <a:gd name="T16" fmla="*/ 37 w 317"/>
                <a:gd name="T17" fmla="*/ 223 h 391"/>
                <a:gd name="T18" fmla="*/ 159 w 317"/>
                <a:gd name="T19" fmla="*/ 353 h 391"/>
                <a:gd name="T20" fmla="*/ 288 w 317"/>
                <a:gd name="T21" fmla="*/ 223 h 391"/>
                <a:gd name="T22" fmla="*/ 214 w 317"/>
                <a:gd name="T23" fmla="*/ 37 h 391"/>
                <a:gd name="T24" fmla="*/ 205 w 317"/>
                <a:gd name="T25" fmla="*/ 28 h 391"/>
                <a:gd name="T26" fmla="*/ 214 w 317"/>
                <a:gd name="T27" fmla="*/ 9 h 391"/>
                <a:gd name="T28" fmla="*/ 233 w 317"/>
                <a:gd name="T29" fmla="*/ 9 h 391"/>
                <a:gd name="T30" fmla="*/ 242 w 317"/>
                <a:gd name="T31" fmla="*/ 19 h 391"/>
                <a:gd name="T32" fmla="*/ 316 w 317"/>
                <a:gd name="T33" fmla="*/ 223 h 391"/>
                <a:gd name="T34" fmla="*/ 159 w 317"/>
                <a:gd name="T35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91">
                  <a:moveTo>
                    <a:pt x="159" y="390"/>
                  </a:moveTo>
                  <a:lnTo>
                    <a:pt x="159" y="390"/>
                  </a:lnTo>
                  <a:cubicBezTo>
                    <a:pt x="65" y="390"/>
                    <a:pt x="0" y="316"/>
                    <a:pt x="0" y="223"/>
                  </a:cubicBezTo>
                  <a:cubicBezTo>
                    <a:pt x="0" y="167"/>
                    <a:pt x="28" y="74"/>
                    <a:pt x="65" y="19"/>
                  </a:cubicBezTo>
                  <a:cubicBezTo>
                    <a:pt x="75" y="19"/>
                    <a:pt x="75" y="9"/>
                    <a:pt x="84" y="9"/>
                  </a:cubicBezTo>
                  <a:cubicBezTo>
                    <a:pt x="84" y="0"/>
                    <a:pt x="103" y="0"/>
                    <a:pt x="103" y="0"/>
                  </a:cubicBezTo>
                  <a:cubicBezTo>
                    <a:pt x="112" y="9"/>
                    <a:pt x="112" y="19"/>
                    <a:pt x="112" y="2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6" y="93"/>
                    <a:pt x="37" y="177"/>
                    <a:pt x="37" y="223"/>
                  </a:cubicBezTo>
                  <a:cubicBezTo>
                    <a:pt x="37" y="297"/>
                    <a:pt x="93" y="353"/>
                    <a:pt x="159" y="353"/>
                  </a:cubicBezTo>
                  <a:cubicBezTo>
                    <a:pt x="223" y="353"/>
                    <a:pt x="288" y="297"/>
                    <a:pt x="288" y="223"/>
                  </a:cubicBezTo>
                  <a:cubicBezTo>
                    <a:pt x="288" y="177"/>
                    <a:pt x="261" y="93"/>
                    <a:pt x="214" y="37"/>
                  </a:cubicBezTo>
                  <a:cubicBezTo>
                    <a:pt x="214" y="37"/>
                    <a:pt x="214" y="37"/>
                    <a:pt x="205" y="28"/>
                  </a:cubicBezTo>
                  <a:cubicBezTo>
                    <a:pt x="205" y="19"/>
                    <a:pt x="205" y="9"/>
                    <a:pt x="214" y="9"/>
                  </a:cubicBezTo>
                  <a:cubicBezTo>
                    <a:pt x="214" y="0"/>
                    <a:pt x="233" y="0"/>
                    <a:pt x="233" y="9"/>
                  </a:cubicBezTo>
                  <a:cubicBezTo>
                    <a:pt x="242" y="9"/>
                    <a:pt x="242" y="19"/>
                    <a:pt x="242" y="19"/>
                  </a:cubicBezTo>
                  <a:cubicBezTo>
                    <a:pt x="288" y="74"/>
                    <a:pt x="316" y="167"/>
                    <a:pt x="316" y="223"/>
                  </a:cubicBezTo>
                  <a:cubicBezTo>
                    <a:pt x="316" y="316"/>
                    <a:pt x="251" y="390"/>
                    <a:pt x="159" y="39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197">
              <a:extLst>
                <a:ext uri="{FF2B5EF4-FFF2-40B4-BE49-F238E27FC236}">
                  <a16:creationId xmlns:a16="http://schemas.microsoft.com/office/drawing/2014/main" id="{7282FA5A-A9D5-5848-9FEF-87B61289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890" y="5086474"/>
              <a:ext cx="208396" cy="115284"/>
            </a:xfrm>
            <a:custGeom>
              <a:avLst/>
              <a:gdLst>
                <a:gd name="T0" fmla="*/ 158 w 206"/>
                <a:gd name="T1" fmla="*/ 112 h 113"/>
                <a:gd name="T2" fmla="*/ 158 w 206"/>
                <a:gd name="T3" fmla="*/ 112 h 113"/>
                <a:gd name="T4" fmla="*/ 149 w 206"/>
                <a:gd name="T5" fmla="*/ 102 h 113"/>
                <a:gd name="T6" fmla="*/ 140 w 206"/>
                <a:gd name="T7" fmla="*/ 84 h 113"/>
                <a:gd name="T8" fmla="*/ 167 w 206"/>
                <a:gd name="T9" fmla="*/ 37 h 113"/>
                <a:gd name="T10" fmla="*/ 167 w 206"/>
                <a:gd name="T11" fmla="*/ 37 h 113"/>
                <a:gd name="T12" fmla="*/ 167 w 206"/>
                <a:gd name="T13" fmla="*/ 37 h 113"/>
                <a:gd name="T14" fmla="*/ 37 w 206"/>
                <a:gd name="T15" fmla="*/ 37 h 113"/>
                <a:gd name="T16" fmla="*/ 37 w 206"/>
                <a:gd name="T17" fmla="*/ 37 h 113"/>
                <a:gd name="T18" fmla="*/ 37 w 206"/>
                <a:gd name="T19" fmla="*/ 37 h 113"/>
                <a:gd name="T20" fmla="*/ 56 w 206"/>
                <a:gd name="T21" fmla="*/ 84 h 113"/>
                <a:gd name="T22" fmla="*/ 56 w 206"/>
                <a:gd name="T23" fmla="*/ 102 h 113"/>
                <a:gd name="T24" fmla="*/ 28 w 206"/>
                <a:gd name="T25" fmla="*/ 93 h 113"/>
                <a:gd name="T26" fmla="*/ 9 w 206"/>
                <a:gd name="T27" fmla="*/ 56 h 113"/>
                <a:gd name="T28" fmla="*/ 9 w 206"/>
                <a:gd name="T29" fmla="*/ 18 h 113"/>
                <a:gd name="T30" fmla="*/ 37 w 206"/>
                <a:gd name="T31" fmla="*/ 0 h 113"/>
                <a:gd name="T32" fmla="*/ 167 w 206"/>
                <a:gd name="T33" fmla="*/ 0 h 113"/>
                <a:gd name="T34" fmla="*/ 195 w 206"/>
                <a:gd name="T35" fmla="*/ 18 h 113"/>
                <a:gd name="T36" fmla="*/ 195 w 206"/>
                <a:gd name="T37" fmla="*/ 56 h 113"/>
                <a:gd name="T38" fmla="*/ 177 w 206"/>
                <a:gd name="T39" fmla="*/ 102 h 113"/>
                <a:gd name="T40" fmla="*/ 158 w 206"/>
                <a:gd name="T4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113">
                  <a:moveTo>
                    <a:pt x="158" y="112"/>
                  </a:moveTo>
                  <a:lnTo>
                    <a:pt x="158" y="112"/>
                  </a:lnTo>
                  <a:cubicBezTo>
                    <a:pt x="158" y="112"/>
                    <a:pt x="158" y="112"/>
                    <a:pt x="149" y="102"/>
                  </a:cubicBezTo>
                  <a:cubicBezTo>
                    <a:pt x="140" y="102"/>
                    <a:pt x="140" y="93"/>
                    <a:pt x="140" y="84"/>
                  </a:cubicBezTo>
                  <a:cubicBezTo>
                    <a:pt x="167" y="37"/>
                    <a:pt x="167" y="37"/>
                    <a:pt x="167" y="37"/>
                  </a:cubicBezTo>
                  <a:lnTo>
                    <a:pt x="167" y="37"/>
                  </a:lnTo>
                  <a:lnTo>
                    <a:pt x="167" y="37"/>
                  </a:lnTo>
                  <a:cubicBezTo>
                    <a:pt x="37" y="37"/>
                    <a:pt x="37" y="37"/>
                    <a:pt x="37" y="37"/>
                  </a:cubicBezTo>
                  <a:lnTo>
                    <a:pt x="37" y="37"/>
                  </a:lnTo>
                  <a:lnTo>
                    <a:pt x="37" y="37"/>
                  </a:lnTo>
                  <a:cubicBezTo>
                    <a:pt x="56" y="84"/>
                    <a:pt x="56" y="84"/>
                    <a:pt x="56" y="84"/>
                  </a:cubicBezTo>
                  <a:cubicBezTo>
                    <a:pt x="65" y="93"/>
                    <a:pt x="65" y="102"/>
                    <a:pt x="56" y="102"/>
                  </a:cubicBezTo>
                  <a:cubicBezTo>
                    <a:pt x="47" y="112"/>
                    <a:pt x="28" y="102"/>
                    <a:pt x="28" y="93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37"/>
                    <a:pt x="0" y="28"/>
                    <a:pt x="9" y="18"/>
                  </a:cubicBezTo>
                  <a:cubicBezTo>
                    <a:pt x="19" y="9"/>
                    <a:pt x="28" y="0"/>
                    <a:pt x="3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86" y="9"/>
                    <a:pt x="195" y="18"/>
                  </a:cubicBezTo>
                  <a:cubicBezTo>
                    <a:pt x="205" y="28"/>
                    <a:pt x="205" y="37"/>
                    <a:pt x="195" y="56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7" y="102"/>
                    <a:pt x="167" y="112"/>
                    <a:pt x="158" y="112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98">
              <a:extLst>
                <a:ext uri="{FF2B5EF4-FFF2-40B4-BE49-F238E27FC236}">
                  <a16:creationId xmlns:a16="http://schemas.microsoft.com/office/drawing/2014/main" id="{7C681D75-65ED-D347-BD56-9F05C03C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1230" y="5201758"/>
              <a:ext cx="110848" cy="17736"/>
            </a:xfrm>
            <a:custGeom>
              <a:avLst/>
              <a:gdLst>
                <a:gd name="T0" fmla="*/ 102 w 112"/>
                <a:gd name="T1" fmla="*/ 18 h 19"/>
                <a:gd name="T2" fmla="*/ 102 w 112"/>
                <a:gd name="T3" fmla="*/ 18 h 19"/>
                <a:gd name="T4" fmla="*/ 9 w 112"/>
                <a:gd name="T5" fmla="*/ 18 h 19"/>
                <a:gd name="T6" fmla="*/ 0 w 112"/>
                <a:gd name="T7" fmla="*/ 9 h 19"/>
                <a:gd name="T8" fmla="*/ 9 w 112"/>
                <a:gd name="T9" fmla="*/ 0 h 19"/>
                <a:gd name="T10" fmla="*/ 102 w 112"/>
                <a:gd name="T11" fmla="*/ 0 h 19"/>
                <a:gd name="T12" fmla="*/ 111 w 112"/>
                <a:gd name="T13" fmla="*/ 9 h 19"/>
                <a:gd name="T14" fmla="*/ 102 w 112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9">
                  <a:moveTo>
                    <a:pt x="102" y="18"/>
                  </a:moveTo>
                  <a:lnTo>
                    <a:pt x="102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1" y="0"/>
                    <a:pt x="111" y="0"/>
                    <a:pt x="111" y="9"/>
                  </a:cubicBezTo>
                  <a:cubicBezTo>
                    <a:pt x="111" y="18"/>
                    <a:pt x="111" y="18"/>
                    <a:pt x="102" y="1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99">
              <a:extLst>
                <a:ext uri="{FF2B5EF4-FFF2-40B4-BE49-F238E27FC236}">
                  <a16:creationId xmlns:a16="http://schemas.microsoft.com/office/drawing/2014/main" id="{10BAB68B-D923-9243-9542-DB518D3A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1230" y="5312609"/>
              <a:ext cx="110848" cy="177359"/>
            </a:xfrm>
            <a:custGeom>
              <a:avLst/>
              <a:gdLst>
                <a:gd name="T0" fmla="*/ 56 w 112"/>
                <a:gd name="T1" fmla="*/ 177 h 178"/>
                <a:gd name="T2" fmla="*/ 56 w 112"/>
                <a:gd name="T3" fmla="*/ 177 h 178"/>
                <a:gd name="T4" fmla="*/ 9 w 112"/>
                <a:gd name="T5" fmla="*/ 167 h 178"/>
                <a:gd name="T6" fmla="*/ 9 w 112"/>
                <a:gd name="T7" fmla="*/ 149 h 178"/>
                <a:gd name="T8" fmla="*/ 18 w 112"/>
                <a:gd name="T9" fmla="*/ 139 h 178"/>
                <a:gd name="T10" fmla="*/ 74 w 112"/>
                <a:gd name="T11" fmla="*/ 139 h 178"/>
                <a:gd name="T12" fmla="*/ 83 w 112"/>
                <a:gd name="T13" fmla="*/ 130 h 178"/>
                <a:gd name="T14" fmla="*/ 46 w 112"/>
                <a:gd name="T15" fmla="*/ 102 h 178"/>
                <a:gd name="T16" fmla="*/ 0 w 112"/>
                <a:gd name="T17" fmla="*/ 56 h 178"/>
                <a:gd name="T18" fmla="*/ 28 w 112"/>
                <a:gd name="T19" fmla="*/ 18 h 178"/>
                <a:gd name="T20" fmla="*/ 102 w 112"/>
                <a:gd name="T21" fmla="*/ 9 h 178"/>
                <a:gd name="T22" fmla="*/ 102 w 112"/>
                <a:gd name="T23" fmla="*/ 28 h 178"/>
                <a:gd name="T24" fmla="*/ 93 w 112"/>
                <a:gd name="T25" fmla="*/ 37 h 178"/>
                <a:gd name="T26" fmla="*/ 37 w 112"/>
                <a:gd name="T27" fmla="*/ 37 h 178"/>
                <a:gd name="T28" fmla="*/ 28 w 112"/>
                <a:gd name="T29" fmla="*/ 56 h 178"/>
                <a:gd name="T30" fmla="*/ 65 w 112"/>
                <a:gd name="T31" fmla="*/ 74 h 178"/>
                <a:gd name="T32" fmla="*/ 111 w 112"/>
                <a:gd name="T33" fmla="*/ 130 h 178"/>
                <a:gd name="T34" fmla="*/ 83 w 112"/>
                <a:gd name="T35" fmla="*/ 167 h 178"/>
                <a:gd name="T36" fmla="*/ 56 w 112"/>
                <a:gd name="T3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78">
                  <a:moveTo>
                    <a:pt x="56" y="177"/>
                  </a:moveTo>
                  <a:lnTo>
                    <a:pt x="56" y="177"/>
                  </a:lnTo>
                  <a:cubicBezTo>
                    <a:pt x="37" y="177"/>
                    <a:pt x="28" y="167"/>
                    <a:pt x="9" y="167"/>
                  </a:cubicBezTo>
                  <a:cubicBezTo>
                    <a:pt x="9" y="158"/>
                    <a:pt x="0" y="158"/>
                    <a:pt x="9" y="149"/>
                  </a:cubicBezTo>
                  <a:cubicBezTo>
                    <a:pt x="9" y="139"/>
                    <a:pt x="18" y="139"/>
                    <a:pt x="18" y="139"/>
                  </a:cubicBezTo>
                  <a:cubicBezTo>
                    <a:pt x="37" y="149"/>
                    <a:pt x="65" y="149"/>
                    <a:pt x="74" y="139"/>
                  </a:cubicBezTo>
                  <a:cubicBezTo>
                    <a:pt x="83" y="139"/>
                    <a:pt x="83" y="130"/>
                    <a:pt x="83" y="130"/>
                  </a:cubicBezTo>
                  <a:cubicBezTo>
                    <a:pt x="83" y="121"/>
                    <a:pt x="65" y="112"/>
                    <a:pt x="46" y="102"/>
                  </a:cubicBezTo>
                  <a:cubicBezTo>
                    <a:pt x="28" y="93"/>
                    <a:pt x="0" y="74"/>
                    <a:pt x="0" y="56"/>
                  </a:cubicBezTo>
                  <a:cubicBezTo>
                    <a:pt x="0" y="37"/>
                    <a:pt x="9" y="28"/>
                    <a:pt x="28" y="18"/>
                  </a:cubicBezTo>
                  <a:cubicBezTo>
                    <a:pt x="46" y="0"/>
                    <a:pt x="74" y="0"/>
                    <a:pt x="102" y="9"/>
                  </a:cubicBezTo>
                  <a:cubicBezTo>
                    <a:pt x="102" y="18"/>
                    <a:pt x="111" y="18"/>
                    <a:pt x="102" y="28"/>
                  </a:cubicBezTo>
                  <a:cubicBezTo>
                    <a:pt x="102" y="37"/>
                    <a:pt x="93" y="37"/>
                    <a:pt x="93" y="37"/>
                  </a:cubicBezTo>
                  <a:cubicBezTo>
                    <a:pt x="74" y="28"/>
                    <a:pt x="46" y="28"/>
                    <a:pt x="37" y="37"/>
                  </a:cubicBezTo>
                  <a:cubicBezTo>
                    <a:pt x="28" y="37"/>
                    <a:pt x="28" y="46"/>
                    <a:pt x="28" y="56"/>
                  </a:cubicBezTo>
                  <a:cubicBezTo>
                    <a:pt x="28" y="65"/>
                    <a:pt x="46" y="74"/>
                    <a:pt x="65" y="74"/>
                  </a:cubicBezTo>
                  <a:cubicBezTo>
                    <a:pt x="83" y="93"/>
                    <a:pt x="111" y="102"/>
                    <a:pt x="111" y="130"/>
                  </a:cubicBezTo>
                  <a:cubicBezTo>
                    <a:pt x="111" y="139"/>
                    <a:pt x="102" y="158"/>
                    <a:pt x="83" y="167"/>
                  </a:cubicBezTo>
                  <a:cubicBezTo>
                    <a:pt x="74" y="167"/>
                    <a:pt x="65" y="177"/>
                    <a:pt x="56" y="17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200">
              <a:extLst>
                <a:ext uri="{FF2B5EF4-FFF2-40B4-BE49-F238E27FC236}">
                  <a16:creationId xmlns:a16="http://schemas.microsoft.com/office/drawing/2014/main" id="{BA1D2896-6EE8-BB46-9A91-95605185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0002" y="5272701"/>
              <a:ext cx="22171" cy="39907"/>
            </a:xfrm>
            <a:custGeom>
              <a:avLst/>
              <a:gdLst>
                <a:gd name="T0" fmla="*/ 10 w 20"/>
                <a:gd name="T1" fmla="*/ 37 h 38"/>
                <a:gd name="T2" fmla="*/ 10 w 20"/>
                <a:gd name="T3" fmla="*/ 37 h 38"/>
                <a:gd name="T4" fmla="*/ 0 w 20"/>
                <a:gd name="T5" fmla="*/ 28 h 38"/>
                <a:gd name="T6" fmla="*/ 0 w 20"/>
                <a:gd name="T7" fmla="*/ 9 h 38"/>
                <a:gd name="T8" fmla="*/ 10 w 20"/>
                <a:gd name="T9" fmla="*/ 0 h 38"/>
                <a:gd name="T10" fmla="*/ 19 w 20"/>
                <a:gd name="T11" fmla="*/ 9 h 38"/>
                <a:gd name="T12" fmla="*/ 19 w 20"/>
                <a:gd name="T13" fmla="*/ 28 h 38"/>
                <a:gd name="T14" fmla="*/ 10 w 2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8">
                  <a:moveTo>
                    <a:pt x="10" y="37"/>
                  </a:moveTo>
                  <a:lnTo>
                    <a:pt x="10" y="37"/>
                  </a:lnTo>
                  <a:cubicBezTo>
                    <a:pt x="0" y="37"/>
                    <a:pt x="0" y="37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9" y="0"/>
                    <a:pt x="19" y="9"/>
                    <a:pt x="19" y="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7"/>
                    <a:pt x="19" y="37"/>
                    <a:pt x="10" y="3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201">
              <a:extLst>
                <a:ext uri="{FF2B5EF4-FFF2-40B4-BE49-F238E27FC236}">
                  <a16:creationId xmlns:a16="http://schemas.microsoft.com/office/drawing/2014/main" id="{18DA679F-75E0-344C-866B-EEDB08B4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0002" y="5489968"/>
              <a:ext cx="22171" cy="39904"/>
            </a:xfrm>
            <a:custGeom>
              <a:avLst/>
              <a:gdLst>
                <a:gd name="T0" fmla="*/ 10 w 20"/>
                <a:gd name="T1" fmla="*/ 37 h 38"/>
                <a:gd name="T2" fmla="*/ 10 w 20"/>
                <a:gd name="T3" fmla="*/ 37 h 38"/>
                <a:gd name="T4" fmla="*/ 0 w 20"/>
                <a:gd name="T5" fmla="*/ 27 h 38"/>
                <a:gd name="T6" fmla="*/ 0 w 20"/>
                <a:gd name="T7" fmla="*/ 9 h 38"/>
                <a:gd name="T8" fmla="*/ 10 w 20"/>
                <a:gd name="T9" fmla="*/ 0 h 38"/>
                <a:gd name="T10" fmla="*/ 19 w 20"/>
                <a:gd name="T11" fmla="*/ 9 h 38"/>
                <a:gd name="T12" fmla="*/ 19 w 20"/>
                <a:gd name="T13" fmla="*/ 27 h 38"/>
                <a:gd name="T14" fmla="*/ 10 w 2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8">
                  <a:moveTo>
                    <a:pt x="10" y="37"/>
                  </a:moveTo>
                  <a:lnTo>
                    <a:pt x="10" y="37"/>
                  </a:lnTo>
                  <a:cubicBezTo>
                    <a:pt x="0" y="37"/>
                    <a:pt x="0" y="2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10" y="0"/>
                  </a:cubicBezTo>
                  <a:cubicBezTo>
                    <a:pt x="19" y="0"/>
                    <a:pt x="19" y="0"/>
                    <a:pt x="19" y="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37"/>
                    <a:pt x="10" y="3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0" name="Group 38">
              <a:extLst>
                <a:ext uri="{FF2B5EF4-FFF2-40B4-BE49-F238E27FC236}">
                  <a16:creationId xmlns:a16="http://schemas.microsoft.com/office/drawing/2014/main" id="{B8C0BF78-F363-FF44-83CA-E112BC0B0595}"/>
                </a:ext>
              </a:extLst>
            </p:cNvPr>
            <p:cNvGrpSpPr/>
            <p:nvPr/>
          </p:nvGrpSpPr>
          <p:grpSpPr>
            <a:xfrm>
              <a:off x="10169608" y="4719655"/>
              <a:ext cx="2625896" cy="980927"/>
              <a:chOff x="6055872" y="11104223"/>
              <a:chExt cx="2625896" cy="980927"/>
            </a:xfrm>
          </p:grpSpPr>
          <p:sp>
            <p:nvSpPr>
              <p:cNvPr id="191" name="CuadroTexto 395">
                <a:extLst>
                  <a:ext uri="{FF2B5EF4-FFF2-40B4-BE49-F238E27FC236}">
                    <a16:creationId xmlns:a16="http://schemas.microsoft.com/office/drawing/2014/main" id="{A3E2D661-CB39-854D-92B3-68205B20C2BF}"/>
                  </a:ext>
                </a:extLst>
              </p:cNvPr>
              <p:cNvSpPr txBox="1"/>
              <p:nvPr/>
            </p:nvSpPr>
            <p:spPr>
              <a:xfrm>
                <a:off x="6299093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92" name="Rectangle 40">
                <a:extLst>
                  <a:ext uri="{FF2B5EF4-FFF2-40B4-BE49-F238E27FC236}">
                    <a16:creationId xmlns:a16="http://schemas.microsoft.com/office/drawing/2014/main" id="{7D7D5ED3-CA45-9A4C-927D-B7DE813C2121}"/>
                  </a:ext>
                </a:extLst>
              </p:cNvPr>
              <p:cNvSpPr/>
              <p:nvPr/>
            </p:nvSpPr>
            <p:spPr>
              <a:xfrm>
                <a:off x="6055872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0A3249B-A630-9046-9FDE-9CB19F30AE5D}"/>
              </a:ext>
            </a:extLst>
          </p:cNvPr>
          <p:cNvGrpSpPr/>
          <p:nvPr/>
        </p:nvGrpSpPr>
        <p:grpSpPr>
          <a:xfrm>
            <a:off x="10661534" y="6257829"/>
            <a:ext cx="3649843" cy="980927"/>
            <a:chOff x="10473631" y="5907655"/>
            <a:chExt cx="3649843" cy="980927"/>
          </a:xfrm>
        </p:grpSpPr>
        <p:sp>
          <p:nvSpPr>
            <p:cNvPr id="194" name="Freeform 307">
              <a:extLst>
                <a:ext uri="{FF2B5EF4-FFF2-40B4-BE49-F238E27FC236}">
                  <a16:creationId xmlns:a16="http://schemas.microsoft.com/office/drawing/2014/main" id="{0FC6910A-C691-704C-8EA3-BACB83E5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3631" y="6215122"/>
              <a:ext cx="665098" cy="540946"/>
            </a:xfrm>
            <a:custGeom>
              <a:avLst/>
              <a:gdLst>
                <a:gd name="T0" fmla="*/ 511 w 661"/>
                <a:gd name="T1" fmla="*/ 539 h 540"/>
                <a:gd name="T2" fmla="*/ 455 w 661"/>
                <a:gd name="T3" fmla="*/ 502 h 540"/>
                <a:gd name="T4" fmla="*/ 446 w 661"/>
                <a:gd name="T5" fmla="*/ 437 h 540"/>
                <a:gd name="T6" fmla="*/ 353 w 661"/>
                <a:gd name="T7" fmla="*/ 446 h 540"/>
                <a:gd name="T8" fmla="*/ 269 w 661"/>
                <a:gd name="T9" fmla="*/ 493 h 540"/>
                <a:gd name="T10" fmla="*/ 167 w 661"/>
                <a:gd name="T11" fmla="*/ 502 h 540"/>
                <a:gd name="T12" fmla="*/ 111 w 661"/>
                <a:gd name="T13" fmla="*/ 372 h 540"/>
                <a:gd name="T14" fmla="*/ 28 w 661"/>
                <a:gd name="T15" fmla="*/ 316 h 540"/>
                <a:gd name="T16" fmla="*/ 0 w 661"/>
                <a:gd name="T17" fmla="*/ 279 h 540"/>
                <a:gd name="T18" fmla="*/ 37 w 661"/>
                <a:gd name="T19" fmla="*/ 186 h 540"/>
                <a:gd name="T20" fmla="*/ 111 w 661"/>
                <a:gd name="T21" fmla="*/ 93 h 540"/>
                <a:gd name="T22" fmla="*/ 74 w 661"/>
                <a:gd name="T23" fmla="*/ 19 h 540"/>
                <a:gd name="T24" fmla="*/ 204 w 661"/>
                <a:gd name="T25" fmla="*/ 28 h 540"/>
                <a:gd name="T26" fmla="*/ 353 w 661"/>
                <a:gd name="T27" fmla="*/ 37 h 540"/>
                <a:gd name="T28" fmla="*/ 660 w 661"/>
                <a:gd name="T29" fmla="*/ 251 h 540"/>
                <a:gd name="T30" fmla="*/ 613 w 661"/>
                <a:gd name="T31" fmla="*/ 363 h 540"/>
                <a:gd name="T32" fmla="*/ 567 w 661"/>
                <a:gd name="T33" fmla="*/ 465 h 540"/>
                <a:gd name="T34" fmla="*/ 511 w 661"/>
                <a:gd name="T35" fmla="*/ 539 h 540"/>
                <a:gd name="T36" fmla="*/ 492 w 661"/>
                <a:gd name="T37" fmla="*/ 493 h 540"/>
                <a:gd name="T38" fmla="*/ 530 w 661"/>
                <a:gd name="T39" fmla="*/ 483 h 540"/>
                <a:gd name="T40" fmla="*/ 539 w 661"/>
                <a:gd name="T41" fmla="*/ 419 h 540"/>
                <a:gd name="T42" fmla="*/ 604 w 661"/>
                <a:gd name="T43" fmla="*/ 326 h 540"/>
                <a:gd name="T44" fmla="*/ 548 w 661"/>
                <a:gd name="T45" fmla="*/ 121 h 540"/>
                <a:gd name="T46" fmla="*/ 316 w 661"/>
                <a:gd name="T47" fmla="*/ 75 h 540"/>
                <a:gd name="T48" fmla="*/ 195 w 661"/>
                <a:gd name="T49" fmla="*/ 65 h 540"/>
                <a:gd name="T50" fmla="*/ 158 w 661"/>
                <a:gd name="T51" fmla="*/ 84 h 540"/>
                <a:gd name="T52" fmla="*/ 149 w 661"/>
                <a:gd name="T53" fmla="*/ 112 h 540"/>
                <a:gd name="T54" fmla="*/ 37 w 661"/>
                <a:gd name="T55" fmla="*/ 214 h 540"/>
                <a:gd name="T56" fmla="*/ 37 w 661"/>
                <a:gd name="T57" fmla="*/ 279 h 540"/>
                <a:gd name="T58" fmla="*/ 46 w 661"/>
                <a:gd name="T59" fmla="*/ 288 h 540"/>
                <a:gd name="T60" fmla="*/ 121 w 661"/>
                <a:gd name="T61" fmla="*/ 335 h 540"/>
                <a:gd name="T62" fmla="*/ 195 w 661"/>
                <a:gd name="T63" fmla="*/ 493 h 540"/>
                <a:gd name="T64" fmla="*/ 232 w 661"/>
                <a:gd name="T65" fmla="*/ 493 h 540"/>
                <a:gd name="T66" fmla="*/ 241 w 661"/>
                <a:gd name="T67" fmla="*/ 400 h 540"/>
                <a:gd name="T68" fmla="*/ 353 w 661"/>
                <a:gd name="T69" fmla="*/ 409 h 540"/>
                <a:gd name="T70" fmla="*/ 464 w 661"/>
                <a:gd name="T71" fmla="*/ 400 h 540"/>
                <a:gd name="T72" fmla="*/ 483 w 661"/>
                <a:gd name="T73" fmla="*/ 44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1" h="540">
                  <a:moveTo>
                    <a:pt x="511" y="539"/>
                  </a:moveTo>
                  <a:lnTo>
                    <a:pt x="511" y="539"/>
                  </a:lnTo>
                  <a:cubicBezTo>
                    <a:pt x="483" y="539"/>
                    <a:pt x="464" y="530"/>
                    <a:pt x="455" y="502"/>
                  </a:cubicBezTo>
                  <a:lnTo>
                    <a:pt x="455" y="502"/>
                  </a:lnTo>
                  <a:cubicBezTo>
                    <a:pt x="455" y="456"/>
                    <a:pt x="455" y="456"/>
                    <a:pt x="455" y="456"/>
                  </a:cubicBezTo>
                  <a:cubicBezTo>
                    <a:pt x="455" y="446"/>
                    <a:pt x="446" y="437"/>
                    <a:pt x="446" y="437"/>
                  </a:cubicBezTo>
                  <a:lnTo>
                    <a:pt x="446" y="437"/>
                  </a:lnTo>
                  <a:cubicBezTo>
                    <a:pt x="409" y="437"/>
                    <a:pt x="381" y="446"/>
                    <a:pt x="353" y="446"/>
                  </a:cubicBezTo>
                  <a:cubicBezTo>
                    <a:pt x="325" y="446"/>
                    <a:pt x="297" y="437"/>
                    <a:pt x="269" y="437"/>
                  </a:cubicBezTo>
                  <a:cubicBezTo>
                    <a:pt x="269" y="493"/>
                    <a:pt x="269" y="493"/>
                    <a:pt x="269" y="493"/>
                  </a:cubicBezTo>
                  <a:cubicBezTo>
                    <a:pt x="269" y="521"/>
                    <a:pt x="241" y="539"/>
                    <a:pt x="213" y="539"/>
                  </a:cubicBezTo>
                  <a:cubicBezTo>
                    <a:pt x="195" y="539"/>
                    <a:pt x="167" y="521"/>
                    <a:pt x="167" y="502"/>
                  </a:cubicBezTo>
                  <a:cubicBezTo>
                    <a:pt x="139" y="381"/>
                    <a:pt x="139" y="381"/>
                    <a:pt x="139" y="381"/>
                  </a:cubicBezTo>
                  <a:cubicBezTo>
                    <a:pt x="130" y="372"/>
                    <a:pt x="121" y="372"/>
                    <a:pt x="111" y="372"/>
                  </a:cubicBezTo>
                  <a:cubicBezTo>
                    <a:pt x="102" y="363"/>
                    <a:pt x="83" y="363"/>
                    <a:pt x="74" y="344"/>
                  </a:cubicBezTo>
                  <a:cubicBezTo>
                    <a:pt x="65" y="335"/>
                    <a:pt x="46" y="326"/>
                    <a:pt x="28" y="316"/>
                  </a:cubicBezTo>
                  <a:cubicBezTo>
                    <a:pt x="28" y="316"/>
                    <a:pt x="28" y="316"/>
                    <a:pt x="18" y="316"/>
                  </a:cubicBezTo>
                  <a:cubicBezTo>
                    <a:pt x="9" y="307"/>
                    <a:pt x="0" y="298"/>
                    <a:pt x="0" y="279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05"/>
                    <a:pt x="18" y="186"/>
                    <a:pt x="37" y="186"/>
                  </a:cubicBezTo>
                  <a:cubicBezTo>
                    <a:pt x="46" y="186"/>
                    <a:pt x="56" y="177"/>
                    <a:pt x="65" y="149"/>
                  </a:cubicBezTo>
                  <a:cubicBezTo>
                    <a:pt x="74" y="140"/>
                    <a:pt x="93" y="121"/>
                    <a:pt x="111" y="93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37"/>
                    <a:pt x="65" y="28"/>
                    <a:pt x="74" y="19"/>
                  </a:cubicBezTo>
                  <a:cubicBezTo>
                    <a:pt x="83" y="10"/>
                    <a:pt x="93" y="0"/>
                    <a:pt x="102" y="10"/>
                  </a:cubicBezTo>
                  <a:cubicBezTo>
                    <a:pt x="139" y="10"/>
                    <a:pt x="195" y="28"/>
                    <a:pt x="204" y="28"/>
                  </a:cubicBezTo>
                  <a:cubicBezTo>
                    <a:pt x="223" y="37"/>
                    <a:pt x="279" y="37"/>
                    <a:pt x="316" y="37"/>
                  </a:cubicBezTo>
                  <a:cubicBezTo>
                    <a:pt x="325" y="37"/>
                    <a:pt x="334" y="37"/>
                    <a:pt x="353" y="37"/>
                  </a:cubicBezTo>
                  <a:cubicBezTo>
                    <a:pt x="436" y="37"/>
                    <a:pt x="511" y="56"/>
                    <a:pt x="567" y="93"/>
                  </a:cubicBezTo>
                  <a:cubicBezTo>
                    <a:pt x="632" y="130"/>
                    <a:pt x="660" y="186"/>
                    <a:pt x="660" y="251"/>
                  </a:cubicBezTo>
                  <a:cubicBezTo>
                    <a:pt x="660" y="279"/>
                    <a:pt x="650" y="316"/>
                    <a:pt x="632" y="344"/>
                  </a:cubicBezTo>
                  <a:cubicBezTo>
                    <a:pt x="622" y="353"/>
                    <a:pt x="622" y="363"/>
                    <a:pt x="613" y="363"/>
                  </a:cubicBezTo>
                  <a:cubicBezTo>
                    <a:pt x="595" y="391"/>
                    <a:pt x="585" y="400"/>
                    <a:pt x="576" y="428"/>
                  </a:cubicBezTo>
                  <a:cubicBezTo>
                    <a:pt x="576" y="437"/>
                    <a:pt x="567" y="456"/>
                    <a:pt x="567" y="465"/>
                  </a:cubicBezTo>
                  <a:cubicBezTo>
                    <a:pt x="567" y="465"/>
                    <a:pt x="567" y="474"/>
                    <a:pt x="567" y="483"/>
                  </a:cubicBezTo>
                  <a:cubicBezTo>
                    <a:pt x="567" y="521"/>
                    <a:pt x="539" y="539"/>
                    <a:pt x="511" y="539"/>
                  </a:cubicBezTo>
                  <a:close/>
                  <a:moveTo>
                    <a:pt x="492" y="493"/>
                  </a:moveTo>
                  <a:lnTo>
                    <a:pt x="492" y="493"/>
                  </a:lnTo>
                  <a:cubicBezTo>
                    <a:pt x="492" y="502"/>
                    <a:pt x="502" y="502"/>
                    <a:pt x="511" y="502"/>
                  </a:cubicBezTo>
                  <a:cubicBezTo>
                    <a:pt x="520" y="502"/>
                    <a:pt x="530" y="502"/>
                    <a:pt x="530" y="483"/>
                  </a:cubicBezTo>
                  <a:cubicBezTo>
                    <a:pt x="530" y="474"/>
                    <a:pt x="530" y="465"/>
                    <a:pt x="530" y="456"/>
                  </a:cubicBezTo>
                  <a:cubicBezTo>
                    <a:pt x="539" y="446"/>
                    <a:pt x="539" y="428"/>
                    <a:pt x="539" y="419"/>
                  </a:cubicBezTo>
                  <a:cubicBezTo>
                    <a:pt x="558" y="381"/>
                    <a:pt x="567" y="363"/>
                    <a:pt x="585" y="344"/>
                  </a:cubicBezTo>
                  <a:cubicBezTo>
                    <a:pt x="595" y="335"/>
                    <a:pt x="595" y="335"/>
                    <a:pt x="604" y="326"/>
                  </a:cubicBezTo>
                  <a:cubicBezTo>
                    <a:pt x="622" y="298"/>
                    <a:pt x="632" y="279"/>
                    <a:pt x="632" y="251"/>
                  </a:cubicBezTo>
                  <a:cubicBezTo>
                    <a:pt x="632" y="205"/>
                    <a:pt x="604" y="158"/>
                    <a:pt x="548" y="121"/>
                  </a:cubicBezTo>
                  <a:cubicBezTo>
                    <a:pt x="492" y="93"/>
                    <a:pt x="427" y="65"/>
                    <a:pt x="353" y="65"/>
                  </a:cubicBezTo>
                  <a:cubicBezTo>
                    <a:pt x="344" y="65"/>
                    <a:pt x="325" y="65"/>
                    <a:pt x="316" y="75"/>
                  </a:cubicBezTo>
                  <a:lnTo>
                    <a:pt x="316" y="75"/>
                  </a:lnTo>
                  <a:cubicBezTo>
                    <a:pt x="307" y="75"/>
                    <a:pt x="223" y="75"/>
                    <a:pt x="195" y="65"/>
                  </a:cubicBezTo>
                  <a:cubicBezTo>
                    <a:pt x="176" y="56"/>
                    <a:pt x="149" y="47"/>
                    <a:pt x="121" y="47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93"/>
                    <a:pt x="158" y="93"/>
                    <a:pt x="158" y="103"/>
                  </a:cubicBezTo>
                  <a:cubicBezTo>
                    <a:pt x="158" y="103"/>
                    <a:pt x="158" y="112"/>
                    <a:pt x="149" y="112"/>
                  </a:cubicBezTo>
                  <a:cubicBezTo>
                    <a:pt x="121" y="130"/>
                    <a:pt x="111" y="158"/>
                    <a:pt x="93" y="177"/>
                  </a:cubicBezTo>
                  <a:cubicBezTo>
                    <a:pt x="74" y="196"/>
                    <a:pt x="65" y="214"/>
                    <a:pt x="37" y="214"/>
                  </a:cubicBezTo>
                  <a:lnTo>
                    <a:pt x="37" y="223"/>
                  </a:lnTo>
                  <a:cubicBezTo>
                    <a:pt x="37" y="279"/>
                    <a:pt x="37" y="279"/>
                    <a:pt x="37" y="279"/>
                  </a:cubicBezTo>
                  <a:lnTo>
                    <a:pt x="37" y="279"/>
                  </a:lnTo>
                  <a:cubicBezTo>
                    <a:pt x="37" y="288"/>
                    <a:pt x="37" y="288"/>
                    <a:pt x="46" y="288"/>
                  </a:cubicBezTo>
                  <a:cubicBezTo>
                    <a:pt x="65" y="298"/>
                    <a:pt x="83" y="307"/>
                    <a:pt x="102" y="326"/>
                  </a:cubicBezTo>
                  <a:lnTo>
                    <a:pt x="121" y="335"/>
                  </a:lnTo>
                  <a:cubicBezTo>
                    <a:pt x="139" y="344"/>
                    <a:pt x="167" y="344"/>
                    <a:pt x="167" y="372"/>
                  </a:cubicBezTo>
                  <a:cubicBezTo>
                    <a:pt x="195" y="493"/>
                    <a:pt x="195" y="493"/>
                    <a:pt x="195" y="493"/>
                  </a:cubicBezTo>
                  <a:cubicBezTo>
                    <a:pt x="204" y="502"/>
                    <a:pt x="204" y="502"/>
                    <a:pt x="213" y="502"/>
                  </a:cubicBezTo>
                  <a:cubicBezTo>
                    <a:pt x="223" y="502"/>
                    <a:pt x="232" y="502"/>
                    <a:pt x="232" y="493"/>
                  </a:cubicBezTo>
                  <a:cubicBezTo>
                    <a:pt x="232" y="409"/>
                    <a:pt x="232" y="409"/>
                    <a:pt x="232" y="409"/>
                  </a:cubicBezTo>
                  <a:cubicBezTo>
                    <a:pt x="232" y="409"/>
                    <a:pt x="232" y="400"/>
                    <a:pt x="241" y="400"/>
                  </a:cubicBezTo>
                  <a:cubicBezTo>
                    <a:pt x="241" y="400"/>
                    <a:pt x="251" y="391"/>
                    <a:pt x="251" y="400"/>
                  </a:cubicBezTo>
                  <a:cubicBezTo>
                    <a:pt x="288" y="400"/>
                    <a:pt x="316" y="409"/>
                    <a:pt x="353" y="409"/>
                  </a:cubicBezTo>
                  <a:cubicBezTo>
                    <a:pt x="381" y="409"/>
                    <a:pt x="418" y="400"/>
                    <a:pt x="446" y="400"/>
                  </a:cubicBezTo>
                  <a:cubicBezTo>
                    <a:pt x="455" y="400"/>
                    <a:pt x="455" y="400"/>
                    <a:pt x="464" y="400"/>
                  </a:cubicBezTo>
                  <a:cubicBezTo>
                    <a:pt x="474" y="409"/>
                    <a:pt x="474" y="409"/>
                    <a:pt x="474" y="409"/>
                  </a:cubicBezTo>
                  <a:cubicBezTo>
                    <a:pt x="483" y="419"/>
                    <a:pt x="483" y="437"/>
                    <a:pt x="483" y="446"/>
                  </a:cubicBezTo>
                  <a:lnTo>
                    <a:pt x="492" y="493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308">
              <a:extLst>
                <a:ext uri="{FF2B5EF4-FFF2-40B4-BE49-F238E27FC236}">
                  <a16:creationId xmlns:a16="http://schemas.microsoft.com/office/drawing/2014/main" id="{D48A55F2-1BC8-FD40-94CF-A1E4EBEB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9957" y="6308237"/>
              <a:ext cx="150756" cy="106416"/>
            </a:xfrm>
            <a:custGeom>
              <a:avLst/>
              <a:gdLst>
                <a:gd name="T0" fmla="*/ 9 w 150"/>
                <a:gd name="T1" fmla="*/ 103 h 104"/>
                <a:gd name="T2" fmla="*/ 9 w 150"/>
                <a:gd name="T3" fmla="*/ 103 h 104"/>
                <a:gd name="T4" fmla="*/ 0 w 150"/>
                <a:gd name="T5" fmla="*/ 93 h 104"/>
                <a:gd name="T6" fmla="*/ 9 w 150"/>
                <a:gd name="T7" fmla="*/ 84 h 104"/>
                <a:gd name="T8" fmla="*/ 47 w 150"/>
                <a:gd name="T9" fmla="*/ 65 h 104"/>
                <a:gd name="T10" fmla="*/ 37 w 150"/>
                <a:gd name="T11" fmla="*/ 56 h 104"/>
                <a:gd name="T12" fmla="*/ 37 w 150"/>
                <a:gd name="T13" fmla="*/ 19 h 104"/>
                <a:gd name="T14" fmla="*/ 65 w 150"/>
                <a:gd name="T15" fmla="*/ 0 h 104"/>
                <a:gd name="T16" fmla="*/ 102 w 150"/>
                <a:gd name="T17" fmla="*/ 19 h 104"/>
                <a:gd name="T18" fmla="*/ 93 w 150"/>
                <a:gd name="T19" fmla="*/ 47 h 104"/>
                <a:gd name="T20" fmla="*/ 130 w 150"/>
                <a:gd name="T21" fmla="*/ 47 h 104"/>
                <a:gd name="T22" fmla="*/ 149 w 150"/>
                <a:gd name="T23" fmla="*/ 56 h 104"/>
                <a:gd name="T24" fmla="*/ 140 w 150"/>
                <a:gd name="T25" fmla="*/ 65 h 104"/>
                <a:gd name="T26" fmla="*/ 102 w 150"/>
                <a:gd name="T27" fmla="*/ 75 h 104"/>
                <a:gd name="T28" fmla="*/ 74 w 150"/>
                <a:gd name="T29" fmla="*/ 75 h 104"/>
                <a:gd name="T30" fmla="*/ 47 w 150"/>
                <a:gd name="T31" fmla="*/ 93 h 104"/>
                <a:gd name="T32" fmla="*/ 19 w 150"/>
                <a:gd name="T33" fmla="*/ 103 h 104"/>
                <a:gd name="T34" fmla="*/ 9 w 150"/>
                <a:gd name="T35" fmla="*/ 103 h 104"/>
                <a:gd name="T36" fmla="*/ 65 w 150"/>
                <a:gd name="T37" fmla="*/ 28 h 104"/>
                <a:gd name="T38" fmla="*/ 65 w 150"/>
                <a:gd name="T39" fmla="*/ 28 h 104"/>
                <a:gd name="T40" fmla="*/ 65 w 150"/>
                <a:gd name="T41" fmla="*/ 28 h 104"/>
                <a:gd name="T42" fmla="*/ 56 w 150"/>
                <a:gd name="T43" fmla="*/ 28 h 104"/>
                <a:gd name="T44" fmla="*/ 56 w 150"/>
                <a:gd name="T45" fmla="*/ 37 h 104"/>
                <a:gd name="T46" fmla="*/ 74 w 150"/>
                <a:gd name="T47" fmla="*/ 47 h 104"/>
                <a:gd name="T48" fmla="*/ 74 w 150"/>
                <a:gd name="T49" fmla="*/ 37 h 104"/>
                <a:gd name="T50" fmla="*/ 74 w 150"/>
                <a:gd name="T51" fmla="*/ 28 h 104"/>
                <a:gd name="T52" fmla="*/ 65 w 150"/>
                <a:gd name="T53" fmla="*/ 28 h 104"/>
                <a:gd name="T54" fmla="*/ 74 w 150"/>
                <a:gd name="T55" fmla="*/ 28 h 104"/>
                <a:gd name="T56" fmla="*/ 74 w 150"/>
                <a:gd name="T57" fmla="*/ 2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04">
                  <a:moveTo>
                    <a:pt x="9" y="103"/>
                  </a:moveTo>
                  <a:lnTo>
                    <a:pt x="9" y="103"/>
                  </a:lnTo>
                  <a:cubicBezTo>
                    <a:pt x="9" y="103"/>
                    <a:pt x="0" y="103"/>
                    <a:pt x="0" y="93"/>
                  </a:cubicBezTo>
                  <a:cubicBezTo>
                    <a:pt x="0" y="93"/>
                    <a:pt x="0" y="84"/>
                    <a:pt x="9" y="84"/>
                  </a:cubicBezTo>
                  <a:cubicBezTo>
                    <a:pt x="19" y="75"/>
                    <a:pt x="37" y="75"/>
                    <a:pt x="47" y="65"/>
                  </a:cubicBezTo>
                  <a:lnTo>
                    <a:pt x="37" y="56"/>
                  </a:lnTo>
                  <a:cubicBezTo>
                    <a:pt x="37" y="47"/>
                    <a:pt x="28" y="37"/>
                    <a:pt x="37" y="19"/>
                  </a:cubicBezTo>
                  <a:cubicBezTo>
                    <a:pt x="37" y="10"/>
                    <a:pt x="56" y="0"/>
                    <a:pt x="65" y="0"/>
                  </a:cubicBezTo>
                  <a:cubicBezTo>
                    <a:pt x="84" y="0"/>
                    <a:pt x="93" y="10"/>
                    <a:pt x="102" y="19"/>
                  </a:cubicBezTo>
                  <a:cubicBezTo>
                    <a:pt x="102" y="28"/>
                    <a:pt x="102" y="37"/>
                    <a:pt x="93" y="47"/>
                  </a:cubicBezTo>
                  <a:cubicBezTo>
                    <a:pt x="112" y="47"/>
                    <a:pt x="121" y="47"/>
                    <a:pt x="130" y="47"/>
                  </a:cubicBezTo>
                  <a:cubicBezTo>
                    <a:pt x="140" y="47"/>
                    <a:pt x="149" y="47"/>
                    <a:pt x="149" y="56"/>
                  </a:cubicBezTo>
                  <a:lnTo>
                    <a:pt x="140" y="65"/>
                  </a:lnTo>
                  <a:cubicBezTo>
                    <a:pt x="140" y="65"/>
                    <a:pt x="121" y="75"/>
                    <a:pt x="102" y="75"/>
                  </a:cubicBezTo>
                  <a:cubicBezTo>
                    <a:pt x="93" y="75"/>
                    <a:pt x="84" y="75"/>
                    <a:pt x="74" y="75"/>
                  </a:cubicBezTo>
                  <a:cubicBezTo>
                    <a:pt x="74" y="75"/>
                    <a:pt x="56" y="84"/>
                    <a:pt x="47" y="93"/>
                  </a:cubicBezTo>
                  <a:cubicBezTo>
                    <a:pt x="28" y="103"/>
                    <a:pt x="19" y="103"/>
                    <a:pt x="19" y="103"/>
                  </a:cubicBezTo>
                  <a:cubicBezTo>
                    <a:pt x="9" y="103"/>
                    <a:pt x="9" y="103"/>
                    <a:pt x="9" y="103"/>
                  </a:cubicBezTo>
                  <a:close/>
                  <a:moveTo>
                    <a:pt x="65" y="28"/>
                  </a:moveTo>
                  <a:lnTo>
                    <a:pt x="65" y="28"/>
                  </a:lnTo>
                  <a:lnTo>
                    <a:pt x="65" y="28"/>
                  </a:lnTo>
                  <a:cubicBezTo>
                    <a:pt x="56" y="28"/>
                    <a:pt x="56" y="28"/>
                    <a:pt x="56" y="2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7"/>
                    <a:pt x="65" y="47"/>
                    <a:pt x="74" y="47"/>
                  </a:cubicBezTo>
                  <a:cubicBezTo>
                    <a:pt x="74" y="47"/>
                    <a:pt x="74" y="47"/>
                    <a:pt x="74" y="37"/>
                  </a:cubicBezTo>
                  <a:lnTo>
                    <a:pt x="74" y="28"/>
                  </a:lnTo>
                  <a:cubicBezTo>
                    <a:pt x="74" y="28"/>
                    <a:pt x="74" y="28"/>
                    <a:pt x="65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309">
              <a:extLst>
                <a:ext uri="{FF2B5EF4-FFF2-40B4-BE49-F238E27FC236}">
                  <a16:creationId xmlns:a16="http://schemas.microsoft.com/office/drawing/2014/main" id="{9BC1F98D-4C0C-7842-93F6-75AEB55AA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6651" y="6392481"/>
              <a:ext cx="48775" cy="39907"/>
            </a:xfrm>
            <a:custGeom>
              <a:avLst/>
              <a:gdLst>
                <a:gd name="T0" fmla="*/ 0 w 47"/>
                <a:gd name="T1" fmla="*/ 19 h 38"/>
                <a:gd name="T2" fmla="*/ 0 w 47"/>
                <a:gd name="T3" fmla="*/ 19 h 38"/>
                <a:gd name="T4" fmla="*/ 28 w 47"/>
                <a:gd name="T5" fmla="*/ 0 h 38"/>
                <a:gd name="T6" fmla="*/ 46 w 47"/>
                <a:gd name="T7" fmla="*/ 19 h 38"/>
                <a:gd name="T8" fmla="*/ 28 w 47"/>
                <a:gd name="T9" fmla="*/ 37 h 38"/>
                <a:gd name="T10" fmla="*/ 0 w 47"/>
                <a:gd name="T1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8">
                  <a:moveTo>
                    <a:pt x="0" y="19"/>
                  </a:moveTo>
                  <a:lnTo>
                    <a:pt x="0" y="19"/>
                  </a:lnTo>
                  <a:cubicBezTo>
                    <a:pt x="0" y="9"/>
                    <a:pt x="9" y="0"/>
                    <a:pt x="28" y="0"/>
                  </a:cubicBezTo>
                  <a:cubicBezTo>
                    <a:pt x="37" y="0"/>
                    <a:pt x="46" y="9"/>
                    <a:pt x="46" y="19"/>
                  </a:cubicBezTo>
                  <a:cubicBezTo>
                    <a:pt x="46" y="28"/>
                    <a:pt x="37" y="37"/>
                    <a:pt x="28" y="37"/>
                  </a:cubicBezTo>
                  <a:cubicBezTo>
                    <a:pt x="9" y="37"/>
                    <a:pt x="0" y="28"/>
                    <a:pt x="0" y="19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310">
              <a:extLst>
                <a:ext uri="{FF2B5EF4-FFF2-40B4-BE49-F238E27FC236}">
                  <a16:creationId xmlns:a16="http://schemas.microsoft.com/office/drawing/2014/main" id="{A4E7ED68-AD56-7D4C-9AA0-74855B81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5142" y="6317105"/>
              <a:ext cx="168491" cy="57640"/>
            </a:xfrm>
            <a:custGeom>
              <a:avLst/>
              <a:gdLst>
                <a:gd name="T0" fmla="*/ 149 w 168"/>
                <a:gd name="T1" fmla="*/ 55 h 56"/>
                <a:gd name="T2" fmla="*/ 149 w 168"/>
                <a:gd name="T3" fmla="*/ 55 h 56"/>
                <a:gd name="T4" fmla="*/ 139 w 168"/>
                <a:gd name="T5" fmla="*/ 55 h 56"/>
                <a:gd name="T6" fmla="*/ 75 w 168"/>
                <a:gd name="T7" fmla="*/ 37 h 56"/>
                <a:gd name="T8" fmla="*/ 19 w 168"/>
                <a:gd name="T9" fmla="*/ 37 h 56"/>
                <a:gd name="T10" fmla="*/ 0 w 168"/>
                <a:gd name="T11" fmla="*/ 27 h 56"/>
                <a:gd name="T12" fmla="*/ 19 w 168"/>
                <a:gd name="T13" fmla="*/ 9 h 56"/>
                <a:gd name="T14" fmla="*/ 84 w 168"/>
                <a:gd name="T15" fmla="*/ 0 h 56"/>
                <a:gd name="T16" fmla="*/ 149 w 168"/>
                <a:gd name="T17" fmla="*/ 18 h 56"/>
                <a:gd name="T18" fmla="*/ 167 w 168"/>
                <a:gd name="T19" fmla="*/ 37 h 56"/>
                <a:gd name="T20" fmla="*/ 149 w 168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56">
                  <a:moveTo>
                    <a:pt x="149" y="55"/>
                  </a:moveTo>
                  <a:lnTo>
                    <a:pt x="149" y="55"/>
                  </a:lnTo>
                  <a:lnTo>
                    <a:pt x="139" y="55"/>
                  </a:lnTo>
                  <a:cubicBezTo>
                    <a:pt x="121" y="46"/>
                    <a:pt x="102" y="37"/>
                    <a:pt x="75" y="37"/>
                  </a:cubicBezTo>
                  <a:cubicBezTo>
                    <a:pt x="65" y="37"/>
                    <a:pt x="37" y="37"/>
                    <a:pt x="19" y="37"/>
                  </a:cubicBezTo>
                  <a:cubicBezTo>
                    <a:pt x="10" y="46"/>
                    <a:pt x="0" y="37"/>
                    <a:pt x="0" y="27"/>
                  </a:cubicBezTo>
                  <a:cubicBezTo>
                    <a:pt x="0" y="18"/>
                    <a:pt x="10" y="9"/>
                    <a:pt x="19" y="9"/>
                  </a:cubicBezTo>
                  <a:cubicBezTo>
                    <a:pt x="28" y="0"/>
                    <a:pt x="65" y="0"/>
                    <a:pt x="84" y="0"/>
                  </a:cubicBezTo>
                  <a:cubicBezTo>
                    <a:pt x="112" y="9"/>
                    <a:pt x="130" y="9"/>
                    <a:pt x="149" y="18"/>
                  </a:cubicBezTo>
                  <a:cubicBezTo>
                    <a:pt x="158" y="18"/>
                    <a:pt x="167" y="27"/>
                    <a:pt x="167" y="37"/>
                  </a:cubicBezTo>
                  <a:cubicBezTo>
                    <a:pt x="158" y="46"/>
                    <a:pt x="158" y="55"/>
                    <a:pt x="149" y="55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311">
              <a:extLst>
                <a:ext uri="{FF2B5EF4-FFF2-40B4-BE49-F238E27FC236}">
                  <a16:creationId xmlns:a16="http://schemas.microsoft.com/office/drawing/2014/main" id="{5B9B5EDE-111D-9549-99DF-C742E748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274" y="5971254"/>
              <a:ext cx="252739" cy="243868"/>
            </a:xfrm>
            <a:custGeom>
              <a:avLst/>
              <a:gdLst>
                <a:gd name="T0" fmla="*/ 93 w 252"/>
                <a:gd name="T1" fmla="*/ 232 h 242"/>
                <a:gd name="T2" fmla="*/ 93 w 252"/>
                <a:gd name="T3" fmla="*/ 232 h 242"/>
                <a:gd name="T4" fmla="*/ 28 w 252"/>
                <a:gd name="T5" fmla="*/ 176 h 242"/>
                <a:gd name="T6" fmla="*/ 9 w 252"/>
                <a:gd name="T7" fmla="*/ 93 h 242"/>
                <a:gd name="T8" fmla="*/ 65 w 252"/>
                <a:gd name="T9" fmla="*/ 18 h 242"/>
                <a:gd name="T10" fmla="*/ 158 w 252"/>
                <a:gd name="T11" fmla="*/ 9 h 242"/>
                <a:gd name="T12" fmla="*/ 223 w 252"/>
                <a:gd name="T13" fmla="*/ 65 h 242"/>
                <a:gd name="T14" fmla="*/ 242 w 252"/>
                <a:gd name="T15" fmla="*/ 148 h 242"/>
                <a:gd name="T16" fmla="*/ 186 w 252"/>
                <a:gd name="T17" fmla="*/ 223 h 242"/>
                <a:gd name="T18" fmla="*/ 93 w 252"/>
                <a:gd name="T19" fmla="*/ 232 h 242"/>
                <a:gd name="T20" fmla="*/ 148 w 252"/>
                <a:gd name="T21" fmla="*/ 18 h 242"/>
                <a:gd name="T22" fmla="*/ 148 w 252"/>
                <a:gd name="T23" fmla="*/ 18 h 242"/>
                <a:gd name="T24" fmla="*/ 28 w 252"/>
                <a:gd name="T25" fmla="*/ 93 h 242"/>
                <a:gd name="T26" fmla="*/ 102 w 252"/>
                <a:gd name="T27" fmla="*/ 223 h 242"/>
                <a:gd name="T28" fmla="*/ 223 w 252"/>
                <a:gd name="T29" fmla="*/ 148 h 242"/>
                <a:gd name="T30" fmla="*/ 148 w 252"/>
                <a:gd name="T31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242">
                  <a:moveTo>
                    <a:pt x="93" y="232"/>
                  </a:moveTo>
                  <a:lnTo>
                    <a:pt x="93" y="232"/>
                  </a:lnTo>
                  <a:cubicBezTo>
                    <a:pt x="65" y="223"/>
                    <a:pt x="37" y="204"/>
                    <a:pt x="28" y="176"/>
                  </a:cubicBezTo>
                  <a:cubicBezTo>
                    <a:pt x="9" y="148"/>
                    <a:pt x="0" y="121"/>
                    <a:pt x="9" y="93"/>
                  </a:cubicBezTo>
                  <a:cubicBezTo>
                    <a:pt x="19" y="65"/>
                    <a:pt x="37" y="37"/>
                    <a:pt x="65" y="18"/>
                  </a:cubicBezTo>
                  <a:cubicBezTo>
                    <a:pt x="93" y="0"/>
                    <a:pt x="121" y="0"/>
                    <a:pt x="158" y="9"/>
                  </a:cubicBezTo>
                  <a:cubicBezTo>
                    <a:pt x="186" y="18"/>
                    <a:pt x="214" y="37"/>
                    <a:pt x="223" y="65"/>
                  </a:cubicBezTo>
                  <a:cubicBezTo>
                    <a:pt x="242" y="93"/>
                    <a:pt x="251" y="121"/>
                    <a:pt x="242" y="148"/>
                  </a:cubicBezTo>
                  <a:cubicBezTo>
                    <a:pt x="232" y="186"/>
                    <a:pt x="214" y="204"/>
                    <a:pt x="186" y="223"/>
                  </a:cubicBezTo>
                  <a:cubicBezTo>
                    <a:pt x="158" y="241"/>
                    <a:pt x="130" y="241"/>
                    <a:pt x="93" y="232"/>
                  </a:cubicBezTo>
                  <a:close/>
                  <a:moveTo>
                    <a:pt x="148" y="18"/>
                  </a:moveTo>
                  <a:lnTo>
                    <a:pt x="148" y="18"/>
                  </a:lnTo>
                  <a:cubicBezTo>
                    <a:pt x="93" y="9"/>
                    <a:pt x="37" y="37"/>
                    <a:pt x="28" y="93"/>
                  </a:cubicBezTo>
                  <a:cubicBezTo>
                    <a:pt x="9" y="148"/>
                    <a:pt x="46" y="204"/>
                    <a:pt x="102" y="223"/>
                  </a:cubicBezTo>
                  <a:cubicBezTo>
                    <a:pt x="158" y="232"/>
                    <a:pt x="214" y="204"/>
                    <a:pt x="223" y="148"/>
                  </a:cubicBezTo>
                  <a:cubicBezTo>
                    <a:pt x="242" y="93"/>
                    <a:pt x="204" y="37"/>
                    <a:pt x="148" y="18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312">
              <a:extLst>
                <a:ext uri="{FF2B5EF4-FFF2-40B4-BE49-F238E27FC236}">
                  <a16:creationId xmlns:a16="http://schemas.microsoft.com/office/drawing/2014/main" id="{8402A108-0112-4948-A96F-EE2BE551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2878" y="5988990"/>
              <a:ext cx="195095" cy="208396"/>
            </a:xfrm>
            <a:custGeom>
              <a:avLst/>
              <a:gdLst>
                <a:gd name="T0" fmla="*/ 74 w 196"/>
                <a:gd name="T1" fmla="*/ 186 h 206"/>
                <a:gd name="T2" fmla="*/ 74 w 196"/>
                <a:gd name="T3" fmla="*/ 186 h 206"/>
                <a:gd name="T4" fmla="*/ 9 w 196"/>
                <a:gd name="T5" fmla="*/ 84 h 206"/>
                <a:gd name="T6" fmla="*/ 120 w 196"/>
                <a:gd name="T7" fmla="*/ 19 h 206"/>
                <a:gd name="T8" fmla="*/ 186 w 196"/>
                <a:gd name="T9" fmla="*/ 130 h 206"/>
                <a:gd name="T10" fmla="*/ 74 w 196"/>
                <a:gd name="T11" fmla="*/ 186 h 206"/>
                <a:gd name="T12" fmla="*/ 120 w 196"/>
                <a:gd name="T13" fmla="*/ 28 h 206"/>
                <a:gd name="T14" fmla="*/ 120 w 196"/>
                <a:gd name="T15" fmla="*/ 28 h 206"/>
                <a:gd name="T16" fmla="*/ 28 w 196"/>
                <a:gd name="T17" fmla="*/ 84 h 206"/>
                <a:gd name="T18" fmla="*/ 74 w 196"/>
                <a:gd name="T19" fmla="*/ 177 h 206"/>
                <a:gd name="T20" fmla="*/ 167 w 196"/>
                <a:gd name="T21" fmla="*/ 121 h 206"/>
                <a:gd name="T22" fmla="*/ 120 w 196"/>
                <a:gd name="T2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206">
                  <a:moveTo>
                    <a:pt x="74" y="186"/>
                  </a:moveTo>
                  <a:lnTo>
                    <a:pt x="74" y="186"/>
                  </a:lnTo>
                  <a:cubicBezTo>
                    <a:pt x="28" y="177"/>
                    <a:pt x="0" y="130"/>
                    <a:pt x="9" y="84"/>
                  </a:cubicBezTo>
                  <a:cubicBezTo>
                    <a:pt x="28" y="28"/>
                    <a:pt x="74" y="0"/>
                    <a:pt x="120" y="19"/>
                  </a:cubicBezTo>
                  <a:cubicBezTo>
                    <a:pt x="167" y="28"/>
                    <a:pt x="195" y="75"/>
                    <a:pt x="186" y="130"/>
                  </a:cubicBezTo>
                  <a:cubicBezTo>
                    <a:pt x="167" y="177"/>
                    <a:pt x="120" y="205"/>
                    <a:pt x="74" y="186"/>
                  </a:cubicBezTo>
                  <a:close/>
                  <a:moveTo>
                    <a:pt x="120" y="28"/>
                  </a:moveTo>
                  <a:lnTo>
                    <a:pt x="120" y="28"/>
                  </a:lnTo>
                  <a:cubicBezTo>
                    <a:pt x="74" y="19"/>
                    <a:pt x="37" y="47"/>
                    <a:pt x="28" y="84"/>
                  </a:cubicBezTo>
                  <a:cubicBezTo>
                    <a:pt x="18" y="121"/>
                    <a:pt x="37" y="168"/>
                    <a:pt x="74" y="177"/>
                  </a:cubicBezTo>
                  <a:cubicBezTo>
                    <a:pt x="120" y="186"/>
                    <a:pt x="158" y="158"/>
                    <a:pt x="167" y="121"/>
                  </a:cubicBezTo>
                  <a:cubicBezTo>
                    <a:pt x="176" y="84"/>
                    <a:pt x="158" y="37"/>
                    <a:pt x="120" y="28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313">
              <a:extLst>
                <a:ext uri="{FF2B5EF4-FFF2-40B4-BE49-F238E27FC236}">
                  <a16:creationId xmlns:a16="http://schemas.microsoft.com/office/drawing/2014/main" id="{1D8677D7-718B-CA4D-9FA2-239FAC5A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9389" y="6055498"/>
              <a:ext cx="66508" cy="75379"/>
            </a:xfrm>
            <a:custGeom>
              <a:avLst/>
              <a:gdLst>
                <a:gd name="T0" fmla="*/ 18 w 66"/>
                <a:gd name="T1" fmla="*/ 75 h 76"/>
                <a:gd name="T2" fmla="*/ 18 w 66"/>
                <a:gd name="T3" fmla="*/ 75 h 76"/>
                <a:gd name="T4" fmla="*/ 9 w 66"/>
                <a:gd name="T5" fmla="*/ 65 h 76"/>
                <a:gd name="T6" fmla="*/ 9 w 66"/>
                <a:gd name="T7" fmla="*/ 56 h 76"/>
                <a:gd name="T8" fmla="*/ 9 w 66"/>
                <a:gd name="T9" fmla="*/ 56 h 76"/>
                <a:gd name="T10" fmla="*/ 37 w 66"/>
                <a:gd name="T11" fmla="*/ 65 h 76"/>
                <a:gd name="T12" fmla="*/ 46 w 66"/>
                <a:gd name="T13" fmla="*/ 56 h 76"/>
                <a:gd name="T14" fmla="*/ 28 w 66"/>
                <a:gd name="T15" fmla="*/ 38 h 76"/>
                <a:gd name="T16" fmla="*/ 18 w 66"/>
                <a:gd name="T17" fmla="*/ 28 h 76"/>
                <a:gd name="T18" fmla="*/ 18 w 66"/>
                <a:gd name="T19" fmla="*/ 19 h 76"/>
                <a:gd name="T20" fmla="*/ 28 w 66"/>
                <a:gd name="T21" fmla="*/ 0 h 76"/>
                <a:gd name="T22" fmla="*/ 65 w 66"/>
                <a:gd name="T23" fmla="*/ 10 h 76"/>
                <a:gd name="T24" fmla="*/ 65 w 66"/>
                <a:gd name="T25" fmla="*/ 19 h 76"/>
                <a:gd name="T26" fmla="*/ 55 w 66"/>
                <a:gd name="T27" fmla="*/ 19 h 76"/>
                <a:gd name="T28" fmla="*/ 28 w 66"/>
                <a:gd name="T29" fmla="*/ 10 h 76"/>
                <a:gd name="T30" fmla="*/ 28 w 66"/>
                <a:gd name="T31" fmla="*/ 19 h 76"/>
                <a:gd name="T32" fmla="*/ 37 w 66"/>
                <a:gd name="T33" fmla="*/ 38 h 76"/>
                <a:gd name="T34" fmla="*/ 46 w 66"/>
                <a:gd name="T35" fmla="*/ 47 h 76"/>
                <a:gd name="T36" fmla="*/ 46 w 66"/>
                <a:gd name="T37" fmla="*/ 56 h 76"/>
                <a:gd name="T38" fmla="*/ 37 w 66"/>
                <a:gd name="T39" fmla="*/ 75 h 76"/>
                <a:gd name="T40" fmla="*/ 18 w 66"/>
                <a:gd name="T4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6">
                  <a:moveTo>
                    <a:pt x="18" y="75"/>
                  </a:moveTo>
                  <a:lnTo>
                    <a:pt x="18" y="75"/>
                  </a:lnTo>
                  <a:lnTo>
                    <a:pt x="9" y="65"/>
                  </a:lnTo>
                  <a:cubicBezTo>
                    <a:pt x="0" y="65"/>
                    <a:pt x="0" y="56"/>
                    <a:pt x="9" y="56"/>
                  </a:cubicBezTo>
                  <a:lnTo>
                    <a:pt x="9" y="56"/>
                  </a:lnTo>
                  <a:cubicBezTo>
                    <a:pt x="18" y="65"/>
                    <a:pt x="28" y="65"/>
                    <a:pt x="37" y="65"/>
                  </a:cubicBezTo>
                  <a:cubicBezTo>
                    <a:pt x="37" y="65"/>
                    <a:pt x="37" y="65"/>
                    <a:pt x="46" y="56"/>
                  </a:cubicBezTo>
                  <a:cubicBezTo>
                    <a:pt x="46" y="56"/>
                    <a:pt x="37" y="47"/>
                    <a:pt x="28" y="38"/>
                  </a:cubicBezTo>
                  <a:cubicBezTo>
                    <a:pt x="28" y="38"/>
                    <a:pt x="18" y="38"/>
                    <a:pt x="18" y="28"/>
                  </a:cubicBezTo>
                  <a:lnTo>
                    <a:pt x="18" y="19"/>
                  </a:lnTo>
                  <a:cubicBezTo>
                    <a:pt x="18" y="10"/>
                    <a:pt x="18" y="0"/>
                    <a:pt x="28" y="0"/>
                  </a:cubicBezTo>
                  <a:cubicBezTo>
                    <a:pt x="37" y="0"/>
                    <a:pt x="46" y="0"/>
                    <a:pt x="65" y="10"/>
                  </a:cubicBezTo>
                  <a:lnTo>
                    <a:pt x="65" y="19"/>
                  </a:lnTo>
                  <a:cubicBezTo>
                    <a:pt x="55" y="19"/>
                    <a:pt x="55" y="19"/>
                    <a:pt x="55" y="19"/>
                  </a:cubicBezTo>
                  <a:cubicBezTo>
                    <a:pt x="46" y="10"/>
                    <a:pt x="37" y="10"/>
                    <a:pt x="28" y="10"/>
                  </a:cubicBezTo>
                  <a:lnTo>
                    <a:pt x="28" y="19"/>
                  </a:lnTo>
                  <a:cubicBezTo>
                    <a:pt x="18" y="19"/>
                    <a:pt x="28" y="28"/>
                    <a:pt x="37" y="38"/>
                  </a:cubicBezTo>
                  <a:cubicBezTo>
                    <a:pt x="37" y="38"/>
                    <a:pt x="46" y="38"/>
                    <a:pt x="46" y="47"/>
                  </a:cubicBezTo>
                  <a:cubicBezTo>
                    <a:pt x="46" y="47"/>
                    <a:pt x="55" y="56"/>
                    <a:pt x="46" y="56"/>
                  </a:cubicBezTo>
                  <a:cubicBezTo>
                    <a:pt x="46" y="65"/>
                    <a:pt x="46" y="75"/>
                    <a:pt x="37" y="75"/>
                  </a:cubicBezTo>
                  <a:cubicBezTo>
                    <a:pt x="37" y="75"/>
                    <a:pt x="28" y="75"/>
                    <a:pt x="18" y="75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314">
              <a:extLst>
                <a:ext uri="{FF2B5EF4-FFF2-40B4-BE49-F238E27FC236}">
                  <a16:creationId xmlns:a16="http://schemas.microsoft.com/office/drawing/2014/main" id="{0531785E-7FF3-8145-A49D-11A4210B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4861" y="6037762"/>
              <a:ext cx="8868" cy="17736"/>
            </a:xfrm>
            <a:custGeom>
              <a:avLst/>
              <a:gdLst>
                <a:gd name="T0" fmla="*/ 9 w 10"/>
                <a:gd name="T1" fmla="*/ 18 h 19"/>
                <a:gd name="T2" fmla="*/ 9 w 10"/>
                <a:gd name="T3" fmla="*/ 18 h 19"/>
                <a:gd name="T4" fmla="*/ 0 w 10"/>
                <a:gd name="T5" fmla="*/ 9 h 19"/>
                <a:gd name="T6" fmla="*/ 9 w 10"/>
                <a:gd name="T7" fmla="*/ 9 h 19"/>
                <a:gd name="T8" fmla="*/ 9 w 10"/>
                <a:gd name="T9" fmla="*/ 0 h 19"/>
                <a:gd name="T10" fmla="*/ 9 w 10"/>
                <a:gd name="T11" fmla="*/ 9 h 19"/>
                <a:gd name="T12" fmla="*/ 9 w 10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9" y="18"/>
                  </a:moveTo>
                  <a:lnTo>
                    <a:pt x="9" y="18"/>
                  </a:lnTo>
                  <a:cubicBezTo>
                    <a:pt x="0" y="18"/>
                    <a:pt x="0" y="18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9"/>
                  </a:lnTo>
                  <a:cubicBezTo>
                    <a:pt x="9" y="18"/>
                    <a:pt x="9" y="18"/>
                    <a:pt x="9" y="1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315">
              <a:extLst>
                <a:ext uri="{FF2B5EF4-FFF2-40B4-BE49-F238E27FC236}">
                  <a16:creationId xmlns:a16="http://schemas.microsoft.com/office/drawing/2014/main" id="{8CC48F9D-1C8A-B349-8C6F-229AFC4F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7125" y="6130877"/>
              <a:ext cx="8868" cy="17736"/>
            </a:xfrm>
            <a:custGeom>
              <a:avLst/>
              <a:gdLst>
                <a:gd name="T0" fmla="*/ 0 w 11"/>
                <a:gd name="T1" fmla="*/ 18 h 19"/>
                <a:gd name="T2" fmla="*/ 0 w 11"/>
                <a:gd name="T3" fmla="*/ 18 h 19"/>
                <a:gd name="T4" fmla="*/ 0 w 11"/>
                <a:gd name="T5" fmla="*/ 9 h 19"/>
                <a:gd name="T6" fmla="*/ 0 w 11"/>
                <a:gd name="T7" fmla="*/ 0 h 19"/>
                <a:gd name="T8" fmla="*/ 0 w 11"/>
                <a:gd name="T9" fmla="*/ 0 h 19"/>
                <a:gd name="T10" fmla="*/ 10 w 11"/>
                <a:gd name="T11" fmla="*/ 9 h 19"/>
                <a:gd name="T12" fmla="*/ 10 w 11"/>
                <a:gd name="T13" fmla="*/ 9 h 19"/>
                <a:gd name="T14" fmla="*/ 0 w 11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0" y="18"/>
                  </a:moveTo>
                  <a:lnTo>
                    <a:pt x="0" y="18"/>
                  </a:lnTo>
                  <a:lnTo>
                    <a:pt x="0" y="9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0" y="0"/>
                    <a:pt x="10" y="0"/>
                    <a:pt x="10" y="9"/>
                  </a:cubicBezTo>
                  <a:lnTo>
                    <a:pt x="10" y="9"/>
                  </a:ln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03" name="Group 38">
              <a:extLst>
                <a:ext uri="{FF2B5EF4-FFF2-40B4-BE49-F238E27FC236}">
                  <a16:creationId xmlns:a16="http://schemas.microsoft.com/office/drawing/2014/main" id="{ABCC772D-D8F7-7B46-BC37-2481C24C9BA6}"/>
                </a:ext>
              </a:extLst>
            </p:cNvPr>
            <p:cNvGrpSpPr/>
            <p:nvPr/>
          </p:nvGrpSpPr>
          <p:grpSpPr>
            <a:xfrm>
              <a:off x="11502316" y="5907655"/>
              <a:ext cx="2621158" cy="980927"/>
              <a:chOff x="5999600" y="11104223"/>
              <a:chExt cx="2621158" cy="980927"/>
            </a:xfrm>
          </p:grpSpPr>
          <p:sp>
            <p:nvSpPr>
              <p:cNvPr id="204" name="CuadroTexto 395">
                <a:extLst>
                  <a:ext uri="{FF2B5EF4-FFF2-40B4-BE49-F238E27FC236}">
                    <a16:creationId xmlns:a16="http://schemas.microsoft.com/office/drawing/2014/main" id="{47C6E5E2-F6FD-104C-8EA4-1AF58EC67EE6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205" name="Rectangle 40">
                <a:extLst>
                  <a:ext uri="{FF2B5EF4-FFF2-40B4-BE49-F238E27FC236}">
                    <a16:creationId xmlns:a16="http://schemas.microsoft.com/office/drawing/2014/main" id="{95826196-E01A-D94F-96A2-6B9DD3A5036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D05694E-0446-7447-BF18-48980398E171}"/>
              </a:ext>
            </a:extLst>
          </p:cNvPr>
          <p:cNvGrpSpPr/>
          <p:nvPr/>
        </p:nvGrpSpPr>
        <p:grpSpPr>
          <a:xfrm>
            <a:off x="10214879" y="7932273"/>
            <a:ext cx="3681185" cy="980927"/>
            <a:chOff x="10082464" y="7740315"/>
            <a:chExt cx="3681185" cy="980927"/>
          </a:xfrm>
        </p:grpSpPr>
        <p:sp>
          <p:nvSpPr>
            <p:cNvPr id="207" name="Freeform 202">
              <a:extLst>
                <a:ext uri="{FF2B5EF4-FFF2-40B4-BE49-F238E27FC236}">
                  <a16:creationId xmlns:a16="http://schemas.microsoft.com/office/drawing/2014/main" id="{2563E985-6377-0B41-8866-0B4059C2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307" y="8099567"/>
              <a:ext cx="514342" cy="394623"/>
            </a:xfrm>
            <a:custGeom>
              <a:avLst/>
              <a:gdLst>
                <a:gd name="T0" fmla="*/ 483 w 512"/>
                <a:gd name="T1" fmla="*/ 391 h 392"/>
                <a:gd name="T2" fmla="*/ 483 w 512"/>
                <a:gd name="T3" fmla="*/ 391 h 392"/>
                <a:gd name="T4" fmla="*/ 37 w 512"/>
                <a:gd name="T5" fmla="*/ 391 h 392"/>
                <a:gd name="T6" fmla="*/ 0 w 512"/>
                <a:gd name="T7" fmla="*/ 353 h 392"/>
                <a:gd name="T8" fmla="*/ 0 w 512"/>
                <a:gd name="T9" fmla="*/ 38 h 392"/>
                <a:gd name="T10" fmla="*/ 37 w 512"/>
                <a:gd name="T11" fmla="*/ 0 h 392"/>
                <a:gd name="T12" fmla="*/ 483 w 512"/>
                <a:gd name="T13" fmla="*/ 0 h 392"/>
                <a:gd name="T14" fmla="*/ 511 w 512"/>
                <a:gd name="T15" fmla="*/ 38 h 392"/>
                <a:gd name="T16" fmla="*/ 511 w 512"/>
                <a:gd name="T17" fmla="*/ 353 h 392"/>
                <a:gd name="T18" fmla="*/ 483 w 512"/>
                <a:gd name="T19" fmla="*/ 391 h 392"/>
                <a:gd name="T20" fmla="*/ 37 w 512"/>
                <a:gd name="T21" fmla="*/ 19 h 392"/>
                <a:gd name="T22" fmla="*/ 37 w 512"/>
                <a:gd name="T23" fmla="*/ 19 h 392"/>
                <a:gd name="T24" fmla="*/ 18 w 512"/>
                <a:gd name="T25" fmla="*/ 38 h 392"/>
                <a:gd name="T26" fmla="*/ 18 w 512"/>
                <a:gd name="T27" fmla="*/ 353 h 392"/>
                <a:gd name="T28" fmla="*/ 37 w 512"/>
                <a:gd name="T29" fmla="*/ 363 h 392"/>
                <a:gd name="T30" fmla="*/ 483 w 512"/>
                <a:gd name="T31" fmla="*/ 363 h 392"/>
                <a:gd name="T32" fmla="*/ 492 w 512"/>
                <a:gd name="T33" fmla="*/ 353 h 392"/>
                <a:gd name="T34" fmla="*/ 492 w 512"/>
                <a:gd name="T35" fmla="*/ 38 h 392"/>
                <a:gd name="T36" fmla="*/ 483 w 512"/>
                <a:gd name="T37" fmla="*/ 19 h 392"/>
                <a:gd name="T38" fmla="*/ 37 w 512"/>
                <a:gd name="T39" fmla="*/ 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392">
                  <a:moveTo>
                    <a:pt x="483" y="391"/>
                  </a:moveTo>
                  <a:lnTo>
                    <a:pt x="483" y="391"/>
                  </a:lnTo>
                  <a:cubicBezTo>
                    <a:pt x="37" y="391"/>
                    <a:pt x="37" y="391"/>
                    <a:pt x="37" y="391"/>
                  </a:cubicBezTo>
                  <a:cubicBezTo>
                    <a:pt x="9" y="391"/>
                    <a:pt x="0" y="372"/>
                    <a:pt x="0" y="35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0"/>
                    <a:pt x="9" y="0"/>
                    <a:pt x="37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502" y="0"/>
                    <a:pt x="511" y="10"/>
                    <a:pt x="511" y="38"/>
                  </a:cubicBezTo>
                  <a:cubicBezTo>
                    <a:pt x="511" y="353"/>
                    <a:pt x="511" y="353"/>
                    <a:pt x="511" y="353"/>
                  </a:cubicBezTo>
                  <a:cubicBezTo>
                    <a:pt x="511" y="372"/>
                    <a:pt x="502" y="391"/>
                    <a:pt x="483" y="391"/>
                  </a:cubicBezTo>
                  <a:close/>
                  <a:moveTo>
                    <a:pt x="37" y="19"/>
                  </a:moveTo>
                  <a:lnTo>
                    <a:pt x="37" y="19"/>
                  </a:lnTo>
                  <a:cubicBezTo>
                    <a:pt x="28" y="19"/>
                    <a:pt x="18" y="28"/>
                    <a:pt x="18" y="38"/>
                  </a:cubicBezTo>
                  <a:cubicBezTo>
                    <a:pt x="18" y="353"/>
                    <a:pt x="18" y="353"/>
                    <a:pt x="18" y="353"/>
                  </a:cubicBezTo>
                  <a:cubicBezTo>
                    <a:pt x="18" y="363"/>
                    <a:pt x="28" y="363"/>
                    <a:pt x="37" y="363"/>
                  </a:cubicBezTo>
                  <a:cubicBezTo>
                    <a:pt x="483" y="363"/>
                    <a:pt x="483" y="363"/>
                    <a:pt x="483" y="363"/>
                  </a:cubicBezTo>
                  <a:cubicBezTo>
                    <a:pt x="483" y="363"/>
                    <a:pt x="492" y="363"/>
                    <a:pt x="492" y="353"/>
                  </a:cubicBezTo>
                  <a:cubicBezTo>
                    <a:pt x="492" y="38"/>
                    <a:pt x="492" y="38"/>
                    <a:pt x="492" y="38"/>
                  </a:cubicBezTo>
                  <a:cubicBezTo>
                    <a:pt x="492" y="28"/>
                    <a:pt x="483" y="19"/>
                    <a:pt x="483" y="19"/>
                  </a:cubicBezTo>
                  <a:lnTo>
                    <a:pt x="37" y="19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03">
              <a:extLst>
                <a:ext uri="{FF2B5EF4-FFF2-40B4-BE49-F238E27FC236}">
                  <a16:creationId xmlns:a16="http://schemas.microsoft.com/office/drawing/2014/main" id="{E514A2AA-971C-9C4A-8CA4-BC0CBA1A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307" y="8157208"/>
              <a:ext cx="514342" cy="31039"/>
            </a:xfrm>
            <a:custGeom>
              <a:avLst/>
              <a:gdLst>
                <a:gd name="T0" fmla="*/ 502 w 512"/>
                <a:gd name="T1" fmla="*/ 28 h 29"/>
                <a:gd name="T2" fmla="*/ 502 w 512"/>
                <a:gd name="T3" fmla="*/ 28 h 29"/>
                <a:gd name="T4" fmla="*/ 9 w 512"/>
                <a:gd name="T5" fmla="*/ 28 h 29"/>
                <a:gd name="T6" fmla="*/ 0 w 512"/>
                <a:gd name="T7" fmla="*/ 19 h 29"/>
                <a:gd name="T8" fmla="*/ 9 w 512"/>
                <a:gd name="T9" fmla="*/ 0 h 29"/>
                <a:gd name="T10" fmla="*/ 502 w 512"/>
                <a:gd name="T11" fmla="*/ 0 h 29"/>
                <a:gd name="T12" fmla="*/ 511 w 512"/>
                <a:gd name="T13" fmla="*/ 19 h 29"/>
                <a:gd name="T14" fmla="*/ 502 w 512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29">
                  <a:moveTo>
                    <a:pt x="502" y="28"/>
                  </a:moveTo>
                  <a:lnTo>
                    <a:pt x="502" y="28"/>
                  </a:lnTo>
                  <a:cubicBezTo>
                    <a:pt x="9" y="28"/>
                    <a:pt x="9" y="28"/>
                    <a:pt x="9" y="28"/>
                  </a:cubicBezTo>
                  <a:cubicBezTo>
                    <a:pt x="0" y="28"/>
                    <a:pt x="0" y="19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11" y="0"/>
                    <a:pt x="511" y="10"/>
                    <a:pt x="511" y="19"/>
                  </a:cubicBezTo>
                  <a:cubicBezTo>
                    <a:pt x="511" y="19"/>
                    <a:pt x="511" y="28"/>
                    <a:pt x="502" y="2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04">
              <a:extLst>
                <a:ext uri="{FF2B5EF4-FFF2-40B4-BE49-F238E27FC236}">
                  <a16:creationId xmlns:a16="http://schemas.microsoft.com/office/drawing/2014/main" id="{143F76CB-4424-4744-84F6-9B191376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307" y="8223719"/>
              <a:ext cx="514342" cy="22169"/>
            </a:xfrm>
            <a:custGeom>
              <a:avLst/>
              <a:gdLst>
                <a:gd name="T0" fmla="*/ 502 w 512"/>
                <a:gd name="T1" fmla="*/ 19 h 20"/>
                <a:gd name="T2" fmla="*/ 502 w 512"/>
                <a:gd name="T3" fmla="*/ 19 h 20"/>
                <a:gd name="T4" fmla="*/ 9 w 512"/>
                <a:gd name="T5" fmla="*/ 19 h 20"/>
                <a:gd name="T6" fmla="*/ 0 w 512"/>
                <a:gd name="T7" fmla="*/ 9 h 20"/>
                <a:gd name="T8" fmla="*/ 9 w 512"/>
                <a:gd name="T9" fmla="*/ 0 h 20"/>
                <a:gd name="T10" fmla="*/ 502 w 512"/>
                <a:gd name="T11" fmla="*/ 0 h 20"/>
                <a:gd name="T12" fmla="*/ 511 w 512"/>
                <a:gd name="T13" fmla="*/ 9 h 20"/>
                <a:gd name="T14" fmla="*/ 502 w 512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20">
                  <a:moveTo>
                    <a:pt x="502" y="19"/>
                  </a:moveTo>
                  <a:lnTo>
                    <a:pt x="502" y="19"/>
                  </a:ln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11" y="0"/>
                    <a:pt x="511" y="0"/>
                    <a:pt x="511" y="9"/>
                  </a:cubicBezTo>
                  <a:cubicBezTo>
                    <a:pt x="511" y="19"/>
                    <a:pt x="511" y="19"/>
                    <a:pt x="502" y="19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05">
              <a:extLst>
                <a:ext uri="{FF2B5EF4-FFF2-40B4-BE49-F238E27FC236}">
                  <a16:creationId xmlns:a16="http://schemas.microsoft.com/office/drawing/2014/main" id="{13A78202-2CE8-4045-978F-FDAE7F91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6290" y="8343435"/>
              <a:ext cx="124152" cy="84247"/>
            </a:xfrm>
            <a:custGeom>
              <a:avLst/>
              <a:gdLst>
                <a:gd name="T0" fmla="*/ 103 w 122"/>
                <a:gd name="T1" fmla="*/ 84 h 85"/>
                <a:gd name="T2" fmla="*/ 103 w 122"/>
                <a:gd name="T3" fmla="*/ 84 h 85"/>
                <a:gd name="T4" fmla="*/ 10 w 122"/>
                <a:gd name="T5" fmla="*/ 84 h 85"/>
                <a:gd name="T6" fmla="*/ 0 w 122"/>
                <a:gd name="T7" fmla="*/ 74 h 85"/>
                <a:gd name="T8" fmla="*/ 0 w 122"/>
                <a:gd name="T9" fmla="*/ 19 h 85"/>
                <a:gd name="T10" fmla="*/ 10 w 122"/>
                <a:gd name="T11" fmla="*/ 0 h 85"/>
                <a:gd name="T12" fmla="*/ 103 w 122"/>
                <a:gd name="T13" fmla="*/ 0 h 85"/>
                <a:gd name="T14" fmla="*/ 121 w 122"/>
                <a:gd name="T15" fmla="*/ 19 h 85"/>
                <a:gd name="T16" fmla="*/ 121 w 122"/>
                <a:gd name="T17" fmla="*/ 74 h 85"/>
                <a:gd name="T18" fmla="*/ 103 w 122"/>
                <a:gd name="T19" fmla="*/ 84 h 85"/>
                <a:gd name="T20" fmla="*/ 28 w 122"/>
                <a:gd name="T21" fmla="*/ 65 h 85"/>
                <a:gd name="T22" fmla="*/ 28 w 122"/>
                <a:gd name="T23" fmla="*/ 65 h 85"/>
                <a:gd name="T24" fmla="*/ 93 w 122"/>
                <a:gd name="T25" fmla="*/ 65 h 85"/>
                <a:gd name="T26" fmla="*/ 93 w 122"/>
                <a:gd name="T27" fmla="*/ 28 h 85"/>
                <a:gd name="T28" fmla="*/ 28 w 122"/>
                <a:gd name="T29" fmla="*/ 28 h 85"/>
                <a:gd name="T30" fmla="*/ 28 w 122"/>
                <a:gd name="T31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85">
                  <a:moveTo>
                    <a:pt x="103" y="84"/>
                  </a:moveTo>
                  <a:lnTo>
                    <a:pt x="103" y="84"/>
                  </a:ln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84"/>
                    <a:pt x="0" y="7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10" y="0"/>
                    <a:pt x="1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21" y="9"/>
                    <a:pt x="121" y="19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84"/>
                    <a:pt x="112" y="84"/>
                    <a:pt x="103" y="84"/>
                  </a:cubicBezTo>
                  <a:close/>
                  <a:moveTo>
                    <a:pt x="28" y="65"/>
                  </a:moveTo>
                  <a:lnTo>
                    <a:pt x="28" y="65"/>
                  </a:lnTo>
                  <a:cubicBezTo>
                    <a:pt x="93" y="65"/>
                    <a:pt x="93" y="65"/>
                    <a:pt x="93" y="65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206">
              <a:extLst>
                <a:ext uri="{FF2B5EF4-FFF2-40B4-BE49-F238E27FC236}">
                  <a16:creationId xmlns:a16="http://schemas.microsoft.com/office/drawing/2014/main" id="{D6DB73F9-454B-814A-AA84-729C9257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6950" y="8343435"/>
              <a:ext cx="97548" cy="31039"/>
            </a:xfrm>
            <a:custGeom>
              <a:avLst/>
              <a:gdLst>
                <a:gd name="T0" fmla="*/ 75 w 95"/>
                <a:gd name="T1" fmla="*/ 28 h 29"/>
                <a:gd name="T2" fmla="*/ 75 w 95"/>
                <a:gd name="T3" fmla="*/ 28 h 29"/>
                <a:gd name="T4" fmla="*/ 19 w 95"/>
                <a:gd name="T5" fmla="*/ 28 h 29"/>
                <a:gd name="T6" fmla="*/ 0 w 95"/>
                <a:gd name="T7" fmla="*/ 19 h 29"/>
                <a:gd name="T8" fmla="*/ 19 w 95"/>
                <a:gd name="T9" fmla="*/ 0 h 29"/>
                <a:gd name="T10" fmla="*/ 75 w 95"/>
                <a:gd name="T11" fmla="*/ 0 h 29"/>
                <a:gd name="T12" fmla="*/ 94 w 95"/>
                <a:gd name="T13" fmla="*/ 19 h 29"/>
                <a:gd name="T14" fmla="*/ 75 w 95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9">
                  <a:moveTo>
                    <a:pt x="75" y="28"/>
                  </a:moveTo>
                  <a:lnTo>
                    <a:pt x="75" y="28"/>
                  </a:lnTo>
                  <a:cubicBezTo>
                    <a:pt x="19" y="28"/>
                    <a:pt x="19" y="28"/>
                    <a:pt x="19" y="28"/>
                  </a:cubicBezTo>
                  <a:cubicBezTo>
                    <a:pt x="10" y="28"/>
                    <a:pt x="0" y="19"/>
                    <a:pt x="0" y="19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4" y="0"/>
                    <a:pt x="94" y="9"/>
                    <a:pt x="94" y="19"/>
                  </a:cubicBezTo>
                  <a:cubicBezTo>
                    <a:pt x="94" y="19"/>
                    <a:pt x="84" y="28"/>
                    <a:pt x="75" y="2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207">
              <a:extLst>
                <a:ext uri="{FF2B5EF4-FFF2-40B4-BE49-F238E27FC236}">
                  <a16:creationId xmlns:a16="http://schemas.microsoft.com/office/drawing/2014/main" id="{797297B3-31AA-5A47-8BF7-9A06C2F7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6950" y="8409947"/>
              <a:ext cx="150756" cy="22169"/>
            </a:xfrm>
            <a:custGeom>
              <a:avLst/>
              <a:gdLst>
                <a:gd name="T0" fmla="*/ 140 w 150"/>
                <a:gd name="T1" fmla="*/ 19 h 20"/>
                <a:gd name="T2" fmla="*/ 140 w 150"/>
                <a:gd name="T3" fmla="*/ 19 h 20"/>
                <a:gd name="T4" fmla="*/ 19 w 150"/>
                <a:gd name="T5" fmla="*/ 19 h 20"/>
                <a:gd name="T6" fmla="*/ 0 w 150"/>
                <a:gd name="T7" fmla="*/ 9 h 20"/>
                <a:gd name="T8" fmla="*/ 19 w 150"/>
                <a:gd name="T9" fmla="*/ 0 h 20"/>
                <a:gd name="T10" fmla="*/ 140 w 150"/>
                <a:gd name="T11" fmla="*/ 0 h 20"/>
                <a:gd name="T12" fmla="*/ 149 w 150"/>
                <a:gd name="T13" fmla="*/ 9 h 20"/>
                <a:gd name="T14" fmla="*/ 140 w 15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20">
                  <a:moveTo>
                    <a:pt x="140" y="19"/>
                  </a:moveTo>
                  <a:lnTo>
                    <a:pt x="140" y="19"/>
                  </a:lnTo>
                  <a:cubicBezTo>
                    <a:pt x="19" y="19"/>
                    <a:pt x="19" y="19"/>
                    <a:pt x="19" y="19"/>
                  </a:cubicBezTo>
                  <a:cubicBezTo>
                    <a:pt x="10" y="19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9" y="0"/>
                    <a:pt x="149" y="0"/>
                    <a:pt x="149" y="9"/>
                  </a:cubicBezTo>
                  <a:cubicBezTo>
                    <a:pt x="149" y="19"/>
                    <a:pt x="149" y="19"/>
                    <a:pt x="140" y="19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08">
              <a:extLst>
                <a:ext uri="{FF2B5EF4-FFF2-40B4-BE49-F238E27FC236}">
                  <a16:creationId xmlns:a16="http://schemas.microsoft.com/office/drawing/2014/main" id="{A5F635FB-12A9-7E47-A669-CE4CECDF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9683" y="7917773"/>
              <a:ext cx="421230" cy="767081"/>
            </a:xfrm>
            <a:custGeom>
              <a:avLst/>
              <a:gdLst>
                <a:gd name="T0" fmla="*/ 353 w 419"/>
                <a:gd name="T1" fmla="*/ 761 h 762"/>
                <a:gd name="T2" fmla="*/ 353 w 419"/>
                <a:gd name="T3" fmla="*/ 761 h 762"/>
                <a:gd name="T4" fmla="*/ 65 w 419"/>
                <a:gd name="T5" fmla="*/ 761 h 762"/>
                <a:gd name="T6" fmla="*/ 0 w 419"/>
                <a:gd name="T7" fmla="*/ 687 h 762"/>
                <a:gd name="T8" fmla="*/ 0 w 419"/>
                <a:gd name="T9" fmla="*/ 65 h 762"/>
                <a:gd name="T10" fmla="*/ 65 w 419"/>
                <a:gd name="T11" fmla="*/ 0 h 762"/>
                <a:gd name="T12" fmla="*/ 353 w 419"/>
                <a:gd name="T13" fmla="*/ 0 h 762"/>
                <a:gd name="T14" fmla="*/ 418 w 419"/>
                <a:gd name="T15" fmla="*/ 65 h 762"/>
                <a:gd name="T16" fmla="*/ 418 w 419"/>
                <a:gd name="T17" fmla="*/ 148 h 762"/>
                <a:gd name="T18" fmla="*/ 409 w 419"/>
                <a:gd name="T19" fmla="*/ 157 h 762"/>
                <a:gd name="T20" fmla="*/ 390 w 419"/>
                <a:gd name="T21" fmla="*/ 148 h 762"/>
                <a:gd name="T22" fmla="*/ 390 w 419"/>
                <a:gd name="T23" fmla="*/ 65 h 762"/>
                <a:gd name="T24" fmla="*/ 353 w 419"/>
                <a:gd name="T25" fmla="*/ 28 h 762"/>
                <a:gd name="T26" fmla="*/ 65 w 419"/>
                <a:gd name="T27" fmla="*/ 28 h 762"/>
                <a:gd name="T28" fmla="*/ 28 w 419"/>
                <a:gd name="T29" fmla="*/ 65 h 762"/>
                <a:gd name="T30" fmla="*/ 28 w 419"/>
                <a:gd name="T31" fmla="*/ 687 h 762"/>
                <a:gd name="T32" fmla="*/ 65 w 419"/>
                <a:gd name="T33" fmla="*/ 734 h 762"/>
                <a:gd name="T34" fmla="*/ 353 w 419"/>
                <a:gd name="T35" fmla="*/ 734 h 762"/>
                <a:gd name="T36" fmla="*/ 390 w 419"/>
                <a:gd name="T37" fmla="*/ 687 h 762"/>
                <a:gd name="T38" fmla="*/ 390 w 419"/>
                <a:gd name="T39" fmla="*/ 613 h 762"/>
                <a:gd name="T40" fmla="*/ 409 w 419"/>
                <a:gd name="T41" fmla="*/ 604 h 762"/>
                <a:gd name="T42" fmla="*/ 418 w 419"/>
                <a:gd name="T43" fmla="*/ 613 h 762"/>
                <a:gd name="T44" fmla="*/ 418 w 419"/>
                <a:gd name="T45" fmla="*/ 687 h 762"/>
                <a:gd name="T46" fmla="*/ 353 w 419"/>
                <a:gd name="T47" fmla="*/ 76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762">
                  <a:moveTo>
                    <a:pt x="353" y="761"/>
                  </a:moveTo>
                  <a:lnTo>
                    <a:pt x="353" y="761"/>
                  </a:lnTo>
                  <a:cubicBezTo>
                    <a:pt x="65" y="761"/>
                    <a:pt x="65" y="761"/>
                    <a:pt x="65" y="761"/>
                  </a:cubicBezTo>
                  <a:cubicBezTo>
                    <a:pt x="28" y="761"/>
                    <a:pt x="0" y="724"/>
                    <a:pt x="0" y="68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8"/>
                    <a:pt x="28" y="0"/>
                    <a:pt x="65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90" y="0"/>
                    <a:pt x="418" y="28"/>
                    <a:pt x="418" y="65"/>
                  </a:cubicBezTo>
                  <a:cubicBezTo>
                    <a:pt x="418" y="148"/>
                    <a:pt x="418" y="148"/>
                    <a:pt x="418" y="148"/>
                  </a:cubicBezTo>
                  <a:cubicBezTo>
                    <a:pt x="418" y="157"/>
                    <a:pt x="418" y="157"/>
                    <a:pt x="409" y="157"/>
                  </a:cubicBezTo>
                  <a:cubicBezTo>
                    <a:pt x="399" y="157"/>
                    <a:pt x="390" y="157"/>
                    <a:pt x="390" y="148"/>
                  </a:cubicBezTo>
                  <a:cubicBezTo>
                    <a:pt x="390" y="65"/>
                    <a:pt x="390" y="65"/>
                    <a:pt x="390" y="65"/>
                  </a:cubicBezTo>
                  <a:cubicBezTo>
                    <a:pt x="390" y="46"/>
                    <a:pt x="372" y="28"/>
                    <a:pt x="353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46" y="28"/>
                    <a:pt x="28" y="46"/>
                    <a:pt x="28" y="65"/>
                  </a:cubicBezTo>
                  <a:cubicBezTo>
                    <a:pt x="28" y="687"/>
                    <a:pt x="28" y="687"/>
                    <a:pt x="28" y="687"/>
                  </a:cubicBezTo>
                  <a:cubicBezTo>
                    <a:pt x="28" y="715"/>
                    <a:pt x="46" y="734"/>
                    <a:pt x="65" y="734"/>
                  </a:cubicBezTo>
                  <a:cubicBezTo>
                    <a:pt x="353" y="734"/>
                    <a:pt x="353" y="734"/>
                    <a:pt x="353" y="734"/>
                  </a:cubicBezTo>
                  <a:cubicBezTo>
                    <a:pt x="372" y="734"/>
                    <a:pt x="390" y="715"/>
                    <a:pt x="390" y="687"/>
                  </a:cubicBezTo>
                  <a:cubicBezTo>
                    <a:pt x="390" y="613"/>
                    <a:pt x="390" y="613"/>
                    <a:pt x="390" y="613"/>
                  </a:cubicBezTo>
                  <a:cubicBezTo>
                    <a:pt x="390" y="604"/>
                    <a:pt x="399" y="604"/>
                    <a:pt x="409" y="604"/>
                  </a:cubicBezTo>
                  <a:cubicBezTo>
                    <a:pt x="418" y="604"/>
                    <a:pt x="418" y="604"/>
                    <a:pt x="418" y="613"/>
                  </a:cubicBezTo>
                  <a:cubicBezTo>
                    <a:pt x="418" y="687"/>
                    <a:pt x="418" y="687"/>
                    <a:pt x="418" y="687"/>
                  </a:cubicBezTo>
                  <a:cubicBezTo>
                    <a:pt x="418" y="724"/>
                    <a:pt x="390" y="761"/>
                    <a:pt x="353" y="761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209">
              <a:extLst>
                <a:ext uri="{FF2B5EF4-FFF2-40B4-BE49-F238E27FC236}">
                  <a16:creationId xmlns:a16="http://schemas.microsoft.com/office/drawing/2014/main" id="{DCA38D28-AD21-7146-BD3E-91B91DD6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4779" y="8542966"/>
              <a:ext cx="31039" cy="39904"/>
            </a:xfrm>
            <a:custGeom>
              <a:avLst/>
              <a:gdLst>
                <a:gd name="T0" fmla="*/ 9 w 29"/>
                <a:gd name="T1" fmla="*/ 37 h 38"/>
                <a:gd name="T2" fmla="*/ 9 w 29"/>
                <a:gd name="T3" fmla="*/ 37 h 38"/>
                <a:gd name="T4" fmla="*/ 0 w 29"/>
                <a:gd name="T5" fmla="*/ 19 h 38"/>
                <a:gd name="T6" fmla="*/ 9 w 29"/>
                <a:gd name="T7" fmla="*/ 0 h 38"/>
                <a:gd name="T8" fmla="*/ 28 w 29"/>
                <a:gd name="T9" fmla="*/ 19 h 38"/>
                <a:gd name="T10" fmla="*/ 9 w 29"/>
                <a:gd name="T11" fmla="*/ 37 h 38"/>
                <a:gd name="T12" fmla="*/ 9 w 29"/>
                <a:gd name="T13" fmla="*/ 9 h 38"/>
                <a:gd name="T14" fmla="*/ 9 w 29"/>
                <a:gd name="T15" fmla="*/ 9 h 38"/>
                <a:gd name="T16" fmla="*/ 0 w 29"/>
                <a:gd name="T17" fmla="*/ 19 h 38"/>
                <a:gd name="T18" fmla="*/ 9 w 29"/>
                <a:gd name="T19" fmla="*/ 28 h 38"/>
                <a:gd name="T20" fmla="*/ 28 w 29"/>
                <a:gd name="T21" fmla="*/ 19 h 38"/>
                <a:gd name="T22" fmla="*/ 9 w 29"/>
                <a:gd name="T2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8">
                  <a:moveTo>
                    <a:pt x="9" y="37"/>
                  </a:moveTo>
                  <a:lnTo>
                    <a:pt x="9" y="37"/>
                  </a:lnTo>
                  <a:cubicBezTo>
                    <a:pt x="0" y="37"/>
                    <a:pt x="0" y="28"/>
                    <a:pt x="0" y="1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8" y="0"/>
                    <a:pt x="28" y="9"/>
                    <a:pt x="28" y="19"/>
                  </a:cubicBezTo>
                  <a:cubicBezTo>
                    <a:pt x="28" y="28"/>
                    <a:pt x="28" y="37"/>
                    <a:pt x="9" y="37"/>
                  </a:cubicBezTo>
                  <a:close/>
                  <a:moveTo>
                    <a:pt x="9" y="9"/>
                  </a:moveTo>
                  <a:lnTo>
                    <a:pt x="9" y="9"/>
                  </a:lnTo>
                  <a:cubicBezTo>
                    <a:pt x="9" y="9"/>
                    <a:pt x="0" y="9"/>
                    <a:pt x="0" y="19"/>
                  </a:cubicBezTo>
                  <a:lnTo>
                    <a:pt x="9" y="28"/>
                  </a:lnTo>
                  <a:cubicBezTo>
                    <a:pt x="18" y="28"/>
                    <a:pt x="28" y="19"/>
                    <a:pt x="28" y="19"/>
                  </a:cubicBezTo>
                  <a:cubicBezTo>
                    <a:pt x="28" y="9"/>
                    <a:pt x="18" y="9"/>
                    <a:pt x="9" y="9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210">
              <a:extLst>
                <a:ext uri="{FF2B5EF4-FFF2-40B4-BE49-F238E27FC236}">
                  <a16:creationId xmlns:a16="http://schemas.microsoft.com/office/drawing/2014/main" id="{8FEDA725-5C99-134A-AB95-0E3ED76F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439" y="7997584"/>
              <a:ext cx="119719" cy="31039"/>
            </a:xfrm>
            <a:custGeom>
              <a:avLst/>
              <a:gdLst>
                <a:gd name="T0" fmla="*/ 111 w 121"/>
                <a:gd name="T1" fmla="*/ 28 h 29"/>
                <a:gd name="T2" fmla="*/ 111 w 121"/>
                <a:gd name="T3" fmla="*/ 28 h 29"/>
                <a:gd name="T4" fmla="*/ 9 w 121"/>
                <a:gd name="T5" fmla="*/ 28 h 29"/>
                <a:gd name="T6" fmla="*/ 0 w 121"/>
                <a:gd name="T7" fmla="*/ 19 h 29"/>
                <a:gd name="T8" fmla="*/ 9 w 121"/>
                <a:gd name="T9" fmla="*/ 0 h 29"/>
                <a:gd name="T10" fmla="*/ 111 w 121"/>
                <a:gd name="T11" fmla="*/ 0 h 29"/>
                <a:gd name="T12" fmla="*/ 120 w 121"/>
                <a:gd name="T13" fmla="*/ 19 h 29"/>
                <a:gd name="T14" fmla="*/ 111 w 121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29">
                  <a:moveTo>
                    <a:pt x="111" y="28"/>
                  </a:moveTo>
                  <a:lnTo>
                    <a:pt x="111" y="28"/>
                  </a:lnTo>
                  <a:cubicBezTo>
                    <a:pt x="9" y="28"/>
                    <a:pt x="9" y="28"/>
                    <a:pt x="9" y="28"/>
                  </a:cubicBezTo>
                  <a:lnTo>
                    <a:pt x="0" y="19"/>
                  </a:lnTo>
                  <a:cubicBezTo>
                    <a:pt x="0" y="9"/>
                    <a:pt x="9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20" y="9"/>
                    <a:pt x="120" y="19"/>
                  </a:cubicBezTo>
                  <a:lnTo>
                    <a:pt x="111" y="28"/>
                  </a:ln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16" name="Group 38">
              <a:extLst>
                <a:ext uri="{FF2B5EF4-FFF2-40B4-BE49-F238E27FC236}">
                  <a16:creationId xmlns:a16="http://schemas.microsoft.com/office/drawing/2014/main" id="{0F1C4794-4CE1-7649-94E2-557BC9E9F616}"/>
                </a:ext>
              </a:extLst>
            </p:cNvPr>
            <p:cNvGrpSpPr/>
            <p:nvPr/>
          </p:nvGrpSpPr>
          <p:grpSpPr>
            <a:xfrm>
              <a:off x="10082464" y="7740315"/>
              <a:ext cx="2625896" cy="980927"/>
              <a:chOff x="5999600" y="11104223"/>
              <a:chExt cx="2625896" cy="980927"/>
            </a:xfrm>
          </p:grpSpPr>
          <p:sp>
            <p:nvSpPr>
              <p:cNvPr id="217" name="CuadroTexto 395">
                <a:extLst>
                  <a:ext uri="{FF2B5EF4-FFF2-40B4-BE49-F238E27FC236}">
                    <a16:creationId xmlns:a16="http://schemas.microsoft.com/office/drawing/2014/main" id="{DCFD1EC9-A7CC-9147-9E9B-C885D425816C}"/>
                  </a:ext>
                </a:extLst>
              </p:cNvPr>
              <p:cNvSpPr txBox="1"/>
              <p:nvPr/>
            </p:nvSpPr>
            <p:spPr>
              <a:xfrm>
                <a:off x="624282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218" name="Rectangle 40">
                <a:extLst>
                  <a:ext uri="{FF2B5EF4-FFF2-40B4-BE49-F238E27FC236}">
                    <a16:creationId xmlns:a16="http://schemas.microsoft.com/office/drawing/2014/main" id="{A56525BF-1CF3-D745-8E00-18F5D4A0BA06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26E769E-3832-6C49-AC13-D4A63455C0A4}"/>
              </a:ext>
            </a:extLst>
          </p:cNvPr>
          <p:cNvGrpSpPr/>
          <p:nvPr/>
        </p:nvGrpSpPr>
        <p:grpSpPr>
          <a:xfrm>
            <a:off x="10618568" y="9595081"/>
            <a:ext cx="3656999" cy="980927"/>
            <a:chOff x="10464763" y="9655894"/>
            <a:chExt cx="3656999" cy="980927"/>
          </a:xfrm>
        </p:grpSpPr>
        <p:sp>
          <p:nvSpPr>
            <p:cNvPr id="220" name="Freeform 316">
              <a:extLst>
                <a:ext uri="{FF2B5EF4-FFF2-40B4-BE49-F238E27FC236}">
                  <a16:creationId xmlns:a16="http://schemas.microsoft.com/office/drawing/2014/main" id="{6D6E1BF9-8F1E-9143-88AA-021B1BA5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4763" y="9850991"/>
              <a:ext cx="673966" cy="133020"/>
            </a:xfrm>
            <a:custGeom>
              <a:avLst/>
              <a:gdLst>
                <a:gd name="T0" fmla="*/ 605 w 671"/>
                <a:gd name="T1" fmla="*/ 130 h 131"/>
                <a:gd name="T2" fmla="*/ 605 w 671"/>
                <a:gd name="T3" fmla="*/ 130 h 131"/>
                <a:gd name="T4" fmla="*/ 521 w 671"/>
                <a:gd name="T5" fmla="*/ 130 h 131"/>
                <a:gd name="T6" fmla="*/ 502 w 671"/>
                <a:gd name="T7" fmla="*/ 112 h 131"/>
                <a:gd name="T8" fmla="*/ 521 w 671"/>
                <a:gd name="T9" fmla="*/ 93 h 131"/>
                <a:gd name="T10" fmla="*/ 605 w 671"/>
                <a:gd name="T11" fmla="*/ 93 h 131"/>
                <a:gd name="T12" fmla="*/ 632 w 671"/>
                <a:gd name="T13" fmla="*/ 65 h 131"/>
                <a:gd name="T14" fmla="*/ 605 w 671"/>
                <a:gd name="T15" fmla="*/ 37 h 131"/>
                <a:gd name="T16" fmla="*/ 66 w 671"/>
                <a:gd name="T17" fmla="*/ 37 h 131"/>
                <a:gd name="T18" fmla="*/ 38 w 671"/>
                <a:gd name="T19" fmla="*/ 65 h 131"/>
                <a:gd name="T20" fmla="*/ 66 w 671"/>
                <a:gd name="T21" fmla="*/ 93 h 131"/>
                <a:gd name="T22" fmla="*/ 149 w 671"/>
                <a:gd name="T23" fmla="*/ 93 h 131"/>
                <a:gd name="T24" fmla="*/ 168 w 671"/>
                <a:gd name="T25" fmla="*/ 112 h 131"/>
                <a:gd name="T26" fmla="*/ 149 w 671"/>
                <a:gd name="T27" fmla="*/ 130 h 131"/>
                <a:gd name="T28" fmla="*/ 66 w 671"/>
                <a:gd name="T29" fmla="*/ 130 h 131"/>
                <a:gd name="T30" fmla="*/ 0 w 671"/>
                <a:gd name="T31" fmla="*/ 65 h 131"/>
                <a:gd name="T32" fmla="*/ 66 w 671"/>
                <a:gd name="T33" fmla="*/ 0 h 131"/>
                <a:gd name="T34" fmla="*/ 605 w 671"/>
                <a:gd name="T35" fmla="*/ 0 h 131"/>
                <a:gd name="T36" fmla="*/ 670 w 671"/>
                <a:gd name="T37" fmla="*/ 65 h 131"/>
                <a:gd name="T38" fmla="*/ 605 w 671"/>
                <a:gd name="T3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1" h="131">
                  <a:moveTo>
                    <a:pt x="605" y="130"/>
                  </a:moveTo>
                  <a:lnTo>
                    <a:pt x="605" y="130"/>
                  </a:lnTo>
                  <a:cubicBezTo>
                    <a:pt x="521" y="130"/>
                    <a:pt x="521" y="130"/>
                    <a:pt x="521" y="130"/>
                  </a:cubicBezTo>
                  <a:cubicBezTo>
                    <a:pt x="512" y="130"/>
                    <a:pt x="502" y="121"/>
                    <a:pt x="502" y="112"/>
                  </a:cubicBezTo>
                  <a:cubicBezTo>
                    <a:pt x="502" y="102"/>
                    <a:pt x="512" y="93"/>
                    <a:pt x="521" y="93"/>
                  </a:cubicBezTo>
                  <a:cubicBezTo>
                    <a:pt x="605" y="93"/>
                    <a:pt x="605" y="93"/>
                    <a:pt x="605" y="93"/>
                  </a:cubicBezTo>
                  <a:cubicBezTo>
                    <a:pt x="623" y="93"/>
                    <a:pt x="632" y="84"/>
                    <a:pt x="632" y="65"/>
                  </a:cubicBezTo>
                  <a:cubicBezTo>
                    <a:pt x="632" y="47"/>
                    <a:pt x="623" y="37"/>
                    <a:pt x="605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47" y="37"/>
                    <a:pt x="38" y="47"/>
                    <a:pt x="38" y="65"/>
                  </a:cubicBezTo>
                  <a:cubicBezTo>
                    <a:pt x="38" y="84"/>
                    <a:pt x="47" y="93"/>
                    <a:pt x="66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9" y="93"/>
                    <a:pt x="168" y="102"/>
                    <a:pt x="168" y="112"/>
                  </a:cubicBezTo>
                  <a:cubicBezTo>
                    <a:pt x="168" y="121"/>
                    <a:pt x="159" y="130"/>
                    <a:pt x="149" y="130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28" y="130"/>
                    <a:pt x="0" y="102"/>
                    <a:pt x="0" y="65"/>
                  </a:cubicBezTo>
                  <a:cubicBezTo>
                    <a:pt x="0" y="28"/>
                    <a:pt x="28" y="0"/>
                    <a:pt x="66" y="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642" y="0"/>
                    <a:pt x="670" y="28"/>
                    <a:pt x="670" y="65"/>
                  </a:cubicBezTo>
                  <a:cubicBezTo>
                    <a:pt x="670" y="102"/>
                    <a:pt x="642" y="130"/>
                    <a:pt x="605" y="13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317">
              <a:extLst>
                <a:ext uri="{FF2B5EF4-FFF2-40B4-BE49-F238E27FC236}">
                  <a16:creationId xmlns:a16="http://schemas.microsoft.com/office/drawing/2014/main" id="{AE5996E8-BAC8-AF4A-B78E-25CFFEA5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783" y="9904199"/>
              <a:ext cx="403494" cy="470003"/>
            </a:xfrm>
            <a:custGeom>
              <a:avLst/>
              <a:gdLst>
                <a:gd name="T0" fmla="*/ 371 w 400"/>
                <a:gd name="T1" fmla="*/ 465 h 466"/>
                <a:gd name="T2" fmla="*/ 371 w 400"/>
                <a:gd name="T3" fmla="*/ 465 h 466"/>
                <a:gd name="T4" fmla="*/ 28 w 400"/>
                <a:gd name="T5" fmla="*/ 465 h 466"/>
                <a:gd name="T6" fmla="*/ 0 w 400"/>
                <a:gd name="T7" fmla="*/ 437 h 466"/>
                <a:gd name="T8" fmla="*/ 0 w 400"/>
                <a:gd name="T9" fmla="*/ 19 h 466"/>
                <a:gd name="T10" fmla="*/ 18 w 400"/>
                <a:gd name="T11" fmla="*/ 0 h 466"/>
                <a:gd name="T12" fmla="*/ 37 w 400"/>
                <a:gd name="T13" fmla="*/ 19 h 466"/>
                <a:gd name="T14" fmla="*/ 37 w 400"/>
                <a:gd name="T15" fmla="*/ 427 h 466"/>
                <a:gd name="T16" fmla="*/ 371 w 400"/>
                <a:gd name="T17" fmla="*/ 427 h 466"/>
                <a:gd name="T18" fmla="*/ 371 w 400"/>
                <a:gd name="T19" fmla="*/ 19 h 466"/>
                <a:gd name="T20" fmla="*/ 381 w 400"/>
                <a:gd name="T21" fmla="*/ 0 h 466"/>
                <a:gd name="T22" fmla="*/ 399 w 400"/>
                <a:gd name="T23" fmla="*/ 19 h 466"/>
                <a:gd name="T24" fmla="*/ 399 w 400"/>
                <a:gd name="T25" fmla="*/ 437 h 466"/>
                <a:gd name="T26" fmla="*/ 371 w 400"/>
                <a:gd name="T27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0" h="466">
                  <a:moveTo>
                    <a:pt x="371" y="465"/>
                  </a:moveTo>
                  <a:lnTo>
                    <a:pt x="371" y="465"/>
                  </a:lnTo>
                  <a:cubicBezTo>
                    <a:pt x="28" y="465"/>
                    <a:pt x="28" y="465"/>
                    <a:pt x="28" y="465"/>
                  </a:cubicBezTo>
                  <a:cubicBezTo>
                    <a:pt x="18" y="465"/>
                    <a:pt x="0" y="446"/>
                    <a:pt x="0" y="43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71" y="427"/>
                    <a:pt x="371" y="427"/>
                    <a:pt x="371" y="427"/>
                  </a:cubicBezTo>
                  <a:cubicBezTo>
                    <a:pt x="371" y="19"/>
                    <a:pt x="371" y="19"/>
                    <a:pt x="371" y="19"/>
                  </a:cubicBezTo>
                  <a:cubicBezTo>
                    <a:pt x="371" y="9"/>
                    <a:pt x="371" y="0"/>
                    <a:pt x="381" y="0"/>
                  </a:cubicBezTo>
                  <a:cubicBezTo>
                    <a:pt x="399" y="0"/>
                    <a:pt x="399" y="9"/>
                    <a:pt x="399" y="19"/>
                  </a:cubicBezTo>
                  <a:cubicBezTo>
                    <a:pt x="399" y="437"/>
                    <a:pt x="399" y="437"/>
                    <a:pt x="399" y="437"/>
                  </a:cubicBezTo>
                  <a:cubicBezTo>
                    <a:pt x="399" y="446"/>
                    <a:pt x="390" y="465"/>
                    <a:pt x="371" y="465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318">
              <a:extLst>
                <a:ext uri="{FF2B5EF4-FFF2-40B4-BE49-F238E27FC236}">
                  <a16:creationId xmlns:a16="http://schemas.microsoft.com/office/drawing/2014/main" id="{3A917874-3918-1D4C-AEE9-213186E4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7502" y="9904199"/>
              <a:ext cx="168491" cy="159624"/>
            </a:xfrm>
            <a:custGeom>
              <a:avLst/>
              <a:gdLst>
                <a:gd name="T0" fmla="*/ 84 w 169"/>
                <a:gd name="T1" fmla="*/ 37 h 159"/>
                <a:gd name="T2" fmla="*/ 84 w 169"/>
                <a:gd name="T3" fmla="*/ 37 h 159"/>
                <a:gd name="T4" fmla="*/ 131 w 169"/>
                <a:gd name="T5" fmla="*/ 74 h 159"/>
                <a:gd name="T6" fmla="*/ 84 w 169"/>
                <a:gd name="T7" fmla="*/ 121 h 159"/>
                <a:gd name="T8" fmla="*/ 38 w 169"/>
                <a:gd name="T9" fmla="*/ 74 h 159"/>
                <a:gd name="T10" fmla="*/ 84 w 169"/>
                <a:gd name="T11" fmla="*/ 37 h 159"/>
                <a:gd name="T12" fmla="*/ 84 w 169"/>
                <a:gd name="T13" fmla="*/ 0 h 159"/>
                <a:gd name="T14" fmla="*/ 84 w 169"/>
                <a:gd name="T15" fmla="*/ 0 h 159"/>
                <a:gd name="T16" fmla="*/ 0 w 169"/>
                <a:gd name="T17" fmla="*/ 74 h 159"/>
                <a:gd name="T18" fmla="*/ 84 w 169"/>
                <a:gd name="T19" fmla="*/ 158 h 159"/>
                <a:gd name="T20" fmla="*/ 168 w 169"/>
                <a:gd name="T21" fmla="*/ 74 h 159"/>
                <a:gd name="T22" fmla="*/ 84 w 169"/>
                <a:gd name="T23" fmla="*/ 0 h 159"/>
                <a:gd name="T24" fmla="*/ 84 w 169"/>
                <a:gd name="T25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59">
                  <a:moveTo>
                    <a:pt x="84" y="37"/>
                  </a:moveTo>
                  <a:lnTo>
                    <a:pt x="84" y="37"/>
                  </a:lnTo>
                  <a:cubicBezTo>
                    <a:pt x="112" y="37"/>
                    <a:pt x="131" y="56"/>
                    <a:pt x="131" y="74"/>
                  </a:cubicBezTo>
                  <a:cubicBezTo>
                    <a:pt x="131" y="102"/>
                    <a:pt x="112" y="121"/>
                    <a:pt x="84" y="121"/>
                  </a:cubicBezTo>
                  <a:cubicBezTo>
                    <a:pt x="56" y="121"/>
                    <a:pt x="38" y="102"/>
                    <a:pt x="38" y="74"/>
                  </a:cubicBezTo>
                  <a:cubicBezTo>
                    <a:pt x="38" y="56"/>
                    <a:pt x="56" y="37"/>
                    <a:pt x="84" y="37"/>
                  </a:cubicBezTo>
                  <a:lnTo>
                    <a:pt x="84" y="0"/>
                  </a:lnTo>
                  <a:lnTo>
                    <a:pt x="84" y="0"/>
                  </a:lnTo>
                  <a:cubicBezTo>
                    <a:pt x="38" y="0"/>
                    <a:pt x="0" y="37"/>
                    <a:pt x="0" y="74"/>
                  </a:cubicBezTo>
                  <a:cubicBezTo>
                    <a:pt x="0" y="121"/>
                    <a:pt x="38" y="158"/>
                    <a:pt x="84" y="158"/>
                  </a:cubicBezTo>
                  <a:cubicBezTo>
                    <a:pt x="131" y="158"/>
                    <a:pt x="168" y="121"/>
                    <a:pt x="168" y="74"/>
                  </a:cubicBezTo>
                  <a:cubicBezTo>
                    <a:pt x="168" y="37"/>
                    <a:pt x="131" y="0"/>
                    <a:pt x="84" y="0"/>
                  </a:cubicBezTo>
                  <a:lnTo>
                    <a:pt x="84" y="37"/>
                  </a:ln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319">
              <a:extLst>
                <a:ext uri="{FF2B5EF4-FFF2-40B4-BE49-F238E27FC236}">
                  <a16:creationId xmlns:a16="http://schemas.microsoft.com/office/drawing/2014/main" id="{37B73AA5-1BC8-8A46-9FE2-A984837C3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3162" y="9904199"/>
              <a:ext cx="261604" cy="394626"/>
            </a:xfrm>
            <a:custGeom>
              <a:avLst/>
              <a:gdLst>
                <a:gd name="T0" fmla="*/ 204 w 261"/>
                <a:gd name="T1" fmla="*/ 390 h 391"/>
                <a:gd name="T2" fmla="*/ 204 w 261"/>
                <a:gd name="T3" fmla="*/ 390 h 391"/>
                <a:gd name="T4" fmla="*/ 46 w 261"/>
                <a:gd name="T5" fmla="*/ 390 h 391"/>
                <a:gd name="T6" fmla="*/ 28 w 261"/>
                <a:gd name="T7" fmla="*/ 371 h 391"/>
                <a:gd name="T8" fmla="*/ 18 w 261"/>
                <a:gd name="T9" fmla="*/ 353 h 391"/>
                <a:gd name="T10" fmla="*/ 0 w 261"/>
                <a:gd name="T11" fmla="*/ 334 h 391"/>
                <a:gd name="T12" fmla="*/ 0 w 261"/>
                <a:gd name="T13" fmla="*/ 19 h 391"/>
                <a:gd name="T14" fmla="*/ 18 w 261"/>
                <a:gd name="T15" fmla="*/ 0 h 391"/>
                <a:gd name="T16" fmla="*/ 28 w 261"/>
                <a:gd name="T17" fmla="*/ 19 h 391"/>
                <a:gd name="T18" fmla="*/ 28 w 261"/>
                <a:gd name="T19" fmla="*/ 325 h 391"/>
                <a:gd name="T20" fmla="*/ 65 w 261"/>
                <a:gd name="T21" fmla="*/ 353 h 391"/>
                <a:gd name="T22" fmla="*/ 195 w 261"/>
                <a:gd name="T23" fmla="*/ 353 h 391"/>
                <a:gd name="T24" fmla="*/ 223 w 261"/>
                <a:gd name="T25" fmla="*/ 325 h 391"/>
                <a:gd name="T26" fmla="*/ 223 w 261"/>
                <a:gd name="T27" fmla="*/ 19 h 391"/>
                <a:gd name="T28" fmla="*/ 241 w 261"/>
                <a:gd name="T29" fmla="*/ 0 h 391"/>
                <a:gd name="T30" fmla="*/ 260 w 261"/>
                <a:gd name="T31" fmla="*/ 19 h 391"/>
                <a:gd name="T32" fmla="*/ 260 w 261"/>
                <a:gd name="T33" fmla="*/ 334 h 391"/>
                <a:gd name="T34" fmla="*/ 241 w 261"/>
                <a:gd name="T35" fmla="*/ 353 h 391"/>
                <a:gd name="T36" fmla="*/ 223 w 261"/>
                <a:gd name="T37" fmla="*/ 371 h 391"/>
                <a:gd name="T38" fmla="*/ 204 w 261"/>
                <a:gd name="T39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1" h="391">
                  <a:moveTo>
                    <a:pt x="204" y="390"/>
                  </a:moveTo>
                  <a:lnTo>
                    <a:pt x="204" y="390"/>
                  </a:lnTo>
                  <a:cubicBezTo>
                    <a:pt x="46" y="390"/>
                    <a:pt x="46" y="390"/>
                    <a:pt x="46" y="390"/>
                  </a:cubicBezTo>
                  <a:cubicBezTo>
                    <a:pt x="37" y="390"/>
                    <a:pt x="28" y="381"/>
                    <a:pt x="28" y="371"/>
                  </a:cubicBezTo>
                  <a:cubicBezTo>
                    <a:pt x="28" y="362"/>
                    <a:pt x="28" y="353"/>
                    <a:pt x="18" y="353"/>
                  </a:cubicBezTo>
                  <a:cubicBezTo>
                    <a:pt x="0" y="353"/>
                    <a:pt x="0" y="344"/>
                    <a:pt x="0" y="33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0"/>
                    <a:pt x="18" y="0"/>
                  </a:cubicBezTo>
                  <a:cubicBezTo>
                    <a:pt x="28" y="0"/>
                    <a:pt x="28" y="9"/>
                    <a:pt x="28" y="19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46" y="325"/>
                    <a:pt x="56" y="334"/>
                    <a:pt x="6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195" y="334"/>
                    <a:pt x="214" y="325"/>
                    <a:pt x="223" y="325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9"/>
                    <a:pt x="232" y="0"/>
                    <a:pt x="241" y="0"/>
                  </a:cubicBezTo>
                  <a:cubicBezTo>
                    <a:pt x="251" y="0"/>
                    <a:pt x="260" y="9"/>
                    <a:pt x="260" y="19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44"/>
                    <a:pt x="251" y="353"/>
                    <a:pt x="241" y="353"/>
                  </a:cubicBezTo>
                  <a:cubicBezTo>
                    <a:pt x="232" y="353"/>
                    <a:pt x="223" y="362"/>
                    <a:pt x="223" y="371"/>
                  </a:cubicBezTo>
                  <a:cubicBezTo>
                    <a:pt x="223" y="381"/>
                    <a:pt x="214" y="390"/>
                    <a:pt x="204" y="39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24" name="Group 38">
              <a:extLst>
                <a:ext uri="{FF2B5EF4-FFF2-40B4-BE49-F238E27FC236}">
                  <a16:creationId xmlns:a16="http://schemas.microsoft.com/office/drawing/2014/main" id="{F7F0E5B6-B0B2-D74F-BE4C-4B639BC44EEC}"/>
                </a:ext>
              </a:extLst>
            </p:cNvPr>
            <p:cNvGrpSpPr/>
            <p:nvPr/>
          </p:nvGrpSpPr>
          <p:grpSpPr>
            <a:xfrm>
              <a:off x="11500604" y="9655894"/>
              <a:ext cx="2621158" cy="980927"/>
              <a:chOff x="5999600" y="11104223"/>
              <a:chExt cx="2621158" cy="980927"/>
            </a:xfrm>
          </p:grpSpPr>
          <p:sp>
            <p:nvSpPr>
              <p:cNvPr id="225" name="CuadroTexto 395">
                <a:extLst>
                  <a:ext uri="{FF2B5EF4-FFF2-40B4-BE49-F238E27FC236}">
                    <a16:creationId xmlns:a16="http://schemas.microsoft.com/office/drawing/2014/main" id="{BA275773-A6D9-E443-8CC2-B0CA52892375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226" name="Rectangle 40">
                <a:extLst>
                  <a:ext uri="{FF2B5EF4-FFF2-40B4-BE49-F238E27FC236}">
                    <a16:creationId xmlns:a16="http://schemas.microsoft.com/office/drawing/2014/main" id="{C141364A-2ED6-1A43-8394-940193CFE19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8E397955-866C-2444-AECD-3B08C999CB12}"/>
              </a:ext>
            </a:extLst>
          </p:cNvPr>
          <p:cNvGrpSpPr/>
          <p:nvPr/>
        </p:nvGrpSpPr>
        <p:grpSpPr>
          <a:xfrm>
            <a:off x="10214971" y="11244906"/>
            <a:ext cx="3744990" cy="980927"/>
            <a:chOff x="10058567" y="11472022"/>
            <a:chExt cx="3744990" cy="980927"/>
          </a:xfrm>
        </p:grpSpPr>
        <p:sp>
          <p:nvSpPr>
            <p:cNvPr id="228" name="Freeform 260">
              <a:extLst>
                <a:ext uri="{FF2B5EF4-FFF2-40B4-BE49-F238E27FC236}">
                  <a16:creationId xmlns:a16="http://schemas.microsoft.com/office/drawing/2014/main" id="{225F479F-15B8-DA40-AFB5-687753EF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310" y="12081288"/>
              <a:ext cx="319247" cy="310379"/>
            </a:xfrm>
            <a:custGeom>
              <a:avLst/>
              <a:gdLst>
                <a:gd name="T0" fmla="*/ 223 w 317"/>
                <a:gd name="T1" fmla="*/ 307 h 308"/>
                <a:gd name="T2" fmla="*/ 223 w 317"/>
                <a:gd name="T3" fmla="*/ 307 h 308"/>
                <a:gd name="T4" fmla="*/ 214 w 317"/>
                <a:gd name="T5" fmla="*/ 297 h 308"/>
                <a:gd name="T6" fmla="*/ 28 w 317"/>
                <a:gd name="T7" fmla="*/ 111 h 308"/>
                <a:gd name="T8" fmla="*/ 28 w 317"/>
                <a:gd name="T9" fmla="*/ 19 h 308"/>
                <a:gd name="T10" fmla="*/ 74 w 317"/>
                <a:gd name="T11" fmla="*/ 0 h 308"/>
                <a:gd name="T12" fmla="*/ 74 w 317"/>
                <a:gd name="T13" fmla="*/ 0 h 308"/>
                <a:gd name="T14" fmla="*/ 121 w 317"/>
                <a:gd name="T15" fmla="*/ 19 h 308"/>
                <a:gd name="T16" fmla="*/ 307 w 317"/>
                <a:gd name="T17" fmla="*/ 204 h 308"/>
                <a:gd name="T18" fmla="*/ 316 w 317"/>
                <a:gd name="T19" fmla="*/ 214 h 308"/>
                <a:gd name="T20" fmla="*/ 307 w 317"/>
                <a:gd name="T21" fmla="*/ 223 h 308"/>
                <a:gd name="T22" fmla="*/ 232 w 317"/>
                <a:gd name="T23" fmla="*/ 297 h 308"/>
                <a:gd name="T24" fmla="*/ 223 w 317"/>
                <a:gd name="T25" fmla="*/ 307 h 308"/>
                <a:gd name="T26" fmla="*/ 74 w 317"/>
                <a:gd name="T27" fmla="*/ 28 h 308"/>
                <a:gd name="T28" fmla="*/ 74 w 317"/>
                <a:gd name="T29" fmla="*/ 28 h 308"/>
                <a:gd name="T30" fmla="*/ 74 w 317"/>
                <a:gd name="T31" fmla="*/ 28 h 308"/>
                <a:gd name="T32" fmla="*/ 47 w 317"/>
                <a:gd name="T33" fmla="*/ 37 h 308"/>
                <a:gd name="T34" fmla="*/ 47 w 317"/>
                <a:gd name="T35" fmla="*/ 93 h 308"/>
                <a:gd name="T36" fmla="*/ 223 w 317"/>
                <a:gd name="T37" fmla="*/ 270 h 308"/>
                <a:gd name="T38" fmla="*/ 279 w 317"/>
                <a:gd name="T39" fmla="*/ 214 h 308"/>
                <a:gd name="T40" fmla="*/ 102 w 317"/>
                <a:gd name="T41" fmla="*/ 37 h 308"/>
                <a:gd name="T42" fmla="*/ 74 w 317"/>
                <a:gd name="T43" fmla="*/ 2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7" h="308">
                  <a:moveTo>
                    <a:pt x="223" y="307"/>
                  </a:moveTo>
                  <a:lnTo>
                    <a:pt x="223" y="307"/>
                  </a:lnTo>
                  <a:lnTo>
                    <a:pt x="214" y="297"/>
                  </a:lnTo>
                  <a:cubicBezTo>
                    <a:pt x="28" y="111"/>
                    <a:pt x="28" y="111"/>
                    <a:pt x="28" y="111"/>
                  </a:cubicBezTo>
                  <a:cubicBezTo>
                    <a:pt x="0" y="84"/>
                    <a:pt x="0" y="46"/>
                    <a:pt x="28" y="19"/>
                  </a:cubicBezTo>
                  <a:cubicBezTo>
                    <a:pt x="37" y="9"/>
                    <a:pt x="56" y="0"/>
                    <a:pt x="74" y="0"/>
                  </a:cubicBezTo>
                  <a:lnTo>
                    <a:pt x="74" y="0"/>
                  </a:lnTo>
                  <a:cubicBezTo>
                    <a:pt x="93" y="0"/>
                    <a:pt x="112" y="9"/>
                    <a:pt x="121" y="19"/>
                  </a:cubicBezTo>
                  <a:cubicBezTo>
                    <a:pt x="307" y="204"/>
                    <a:pt x="307" y="204"/>
                    <a:pt x="307" y="204"/>
                  </a:cubicBezTo>
                  <a:cubicBezTo>
                    <a:pt x="307" y="214"/>
                    <a:pt x="316" y="214"/>
                    <a:pt x="316" y="214"/>
                  </a:cubicBezTo>
                  <a:cubicBezTo>
                    <a:pt x="316" y="223"/>
                    <a:pt x="307" y="223"/>
                    <a:pt x="307" y="223"/>
                  </a:cubicBezTo>
                  <a:cubicBezTo>
                    <a:pt x="232" y="297"/>
                    <a:pt x="232" y="297"/>
                    <a:pt x="232" y="297"/>
                  </a:cubicBezTo>
                  <a:lnTo>
                    <a:pt x="223" y="307"/>
                  </a:ln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28"/>
                    <a:pt x="47" y="37"/>
                  </a:cubicBezTo>
                  <a:cubicBezTo>
                    <a:pt x="28" y="56"/>
                    <a:pt x="28" y="74"/>
                    <a:pt x="47" y="93"/>
                  </a:cubicBezTo>
                  <a:cubicBezTo>
                    <a:pt x="223" y="270"/>
                    <a:pt x="223" y="270"/>
                    <a:pt x="223" y="27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93" y="28"/>
                    <a:pt x="84" y="28"/>
                    <a:pt x="74" y="28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261">
              <a:extLst>
                <a:ext uri="{FF2B5EF4-FFF2-40B4-BE49-F238E27FC236}">
                  <a16:creationId xmlns:a16="http://schemas.microsoft.com/office/drawing/2014/main" id="{4F55B5DB-3F23-D24F-9175-BE39FC12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3079" y="11651189"/>
              <a:ext cx="478871" cy="487739"/>
            </a:xfrm>
            <a:custGeom>
              <a:avLst/>
              <a:gdLst>
                <a:gd name="T0" fmla="*/ 232 w 475"/>
                <a:gd name="T1" fmla="*/ 483 h 484"/>
                <a:gd name="T2" fmla="*/ 232 w 475"/>
                <a:gd name="T3" fmla="*/ 483 h 484"/>
                <a:gd name="T4" fmla="*/ 0 w 475"/>
                <a:gd name="T5" fmla="*/ 241 h 484"/>
                <a:gd name="T6" fmla="*/ 232 w 475"/>
                <a:gd name="T7" fmla="*/ 0 h 484"/>
                <a:gd name="T8" fmla="*/ 474 w 475"/>
                <a:gd name="T9" fmla="*/ 241 h 484"/>
                <a:gd name="T10" fmla="*/ 232 w 475"/>
                <a:gd name="T11" fmla="*/ 483 h 484"/>
                <a:gd name="T12" fmla="*/ 232 w 475"/>
                <a:gd name="T13" fmla="*/ 27 h 484"/>
                <a:gd name="T14" fmla="*/ 232 w 475"/>
                <a:gd name="T15" fmla="*/ 27 h 484"/>
                <a:gd name="T16" fmla="*/ 18 w 475"/>
                <a:gd name="T17" fmla="*/ 241 h 484"/>
                <a:gd name="T18" fmla="*/ 232 w 475"/>
                <a:gd name="T19" fmla="*/ 455 h 484"/>
                <a:gd name="T20" fmla="*/ 455 w 475"/>
                <a:gd name="T21" fmla="*/ 241 h 484"/>
                <a:gd name="T22" fmla="*/ 232 w 475"/>
                <a:gd name="T23" fmla="*/ 2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5" h="484">
                  <a:moveTo>
                    <a:pt x="232" y="483"/>
                  </a:moveTo>
                  <a:lnTo>
                    <a:pt x="232" y="483"/>
                  </a:lnTo>
                  <a:cubicBezTo>
                    <a:pt x="102" y="483"/>
                    <a:pt x="0" y="371"/>
                    <a:pt x="0" y="241"/>
                  </a:cubicBezTo>
                  <a:cubicBezTo>
                    <a:pt x="0" y="111"/>
                    <a:pt x="102" y="0"/>
                    <a:pt x="232" y="0"/>
                  </a:cubicBezTo>
                  <a:cubicBezTo>
                    <a:pt x="372" y="0"/>
                    <a:pt x="474" y="111"/>
                    <a:pt x="474" y="241"/>
                  </a:cubicBezTo>
                  <a:cubicBezTo>
                    <a:pt x="474" y="371"/>
                    <a:pt x="372" y="483"/>
                    <a:pt x="232" y="483"/>
                  </a:cubicBezTo>
                  <a:close/>
                  <a:moveTo>
                    <a:pt x="232" y="27"/>
                  </a:moveTo>
                  <a:lnTo>
                    <a:pt x="232" y="27"/>
                  </a:lnTo>
                  <a:cubicBezTo>
                    <a:pt x="121" y="27"/>
                    <a:pt x="18" y="120"/>
                    <a:pt x="18" y="241"/>
                  </a:cubicBezTo>
                  <a:cubicBezTo>
                    <a:pt x="18" y="362"/>
                    <a:pt x="121" y="455"/>
                    <a:pt x="232" y="455"/>
                  </a:cubicBezTo>
                  <a:cubicBezTo>
                    <a:pt x="353" y="455"/>
                    <a:pt x="455" y="362"/>
                    <a:pt x="455" y="241"/>
                  </a:cubicBezTo>
                  <a:cubicBezTo>
                    <a:pt x="455" y="120"/>
                    <a:pt x="353" y="27"/>
                    <a:pt x="232" y="27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262">
              <a:extLst>
                <a:ext uri="{FF2B5EF4-FFF2-40B4-BE49-F238E27FC236}">
                  <a16:creationId xmlns:a16="http://schemas.microsoft.com/office/drawing/2014/main" id="{E4BA7A9E-9B85-F440-B578-7D71D2C3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7327" y="11735437"/>
              <a:ext cx="319247" cy="319247"/>
            </a:xfrm>
            <a:custGeom>
              <a:avLst/>
              <a:gdLst>
                <a:gd name="T0" fmla="*/ 157 w 317"/>
                <a:gd name="T1" fmla="*/ 316 h 317"/>
                <a:gd name="T2" fmla="*/ 157 w 317"/>
                <a:gd name="T3" fmla="*/ 316 h 317"/>
                <a:gd name="T4" fmla="*/ 46 w 317"/>
                <a:gd name="T5" fmla="*/ 269 h 317"/>
                <a:gd name="T6" fmla="*/ 0 w 317"/>
                <a:gd name="T7" fmla="*/ 158 h 317"/>
                <a:gd name="T8" fmla="*/ 46 w 317"/>
                <a:gd name="T9" fmla="*/ 46 h 317"/>
                <a:gd name="T10" fmla="*/ 157 w 317"/>
                <a:gd name="T11" fmla="*/ 0 h 317"/>
                <a:gd name="T12" fmla="*/ 269 w 317"/>
                <a:gd name="T13" fmla="*/ 46 h 317"/>
                <a:gd name="T14" fmla="*/ 316 w 317"/>
                <a:gd name="T15" fmla="*/ 158 h 317"/>
                <a:gd name="T16" fmla="*/ 269 w 317"/>
                <a:gd name="T17" fmla="*/ 269 h 317"/>
                <a:gd name="T18" fmla="*/ 157 w 317"/>
                <a:gd name="T19" fmla="*/ 316 h 317"/>
                <a:gd name="T20" fmla="*/ 157 w 317"/>
                <a:gd name="T21" fmla="*/ 19 h 317"/>
                <a:gd name="T22" fmla="*/ 157 w 317"/>
                <a:gd name="T23" fmla="*/ 19 h 317"/>
                <a:gd name="T24" fmla="*/ 18 w 317"/>
                <a:gd name="T25" fmla="*/ 158 h 317"/>
                <a:gd name="T26" fmla="*/ 157 w 317"/>
                <a:gd name="T27" fmla="*/ 297 h 317"/>
                <a:gd name="T28" fmla="*/ 297 w 317"/>
                <a:gd name="T29" fmla="*/ 158 h 317"/>
                <a:gd name="T30" fmla="*/ 157 w 317"/>
                <a:gd name="T31" fmla="*/ 1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317">
                  <a:moveTo>
                    <a:pt x="157" y="316"/>
                  </a:moveTo>
                  <a:lnTo>
                    <a:pt x="157" y="316"/>
                  </a:lnTo>
                  <a:cubicBezTo>
                    <a:pt x="111" y="316"/>
                    <a:pt x="74" y="297"/>
                    <a:pt x="46" y="269"/>
                  </a:cubicBezTo>
                  <a:cubicBezTo>
                    <a:pt x="9" y="242"/>
                    <a:pt x="0" y="195"/>
                    <a:pt x="0" y="158"/>
                  </a:cubicBezTo>
                  <a:cubicBezTo>
                    <a:pt x="0" y="112"/>
                    <a:pt x="9" y="74"/>
                    <a:pt x="46" y="46"/>
                  </a:cubicBezTo>
                  <a:cubicBezTo>
                    <a:pt x="74" y="19"/>
                    <a:pt x="111" y="0"/>
                    <a:pt x="157" y="0"/>
                  </a:cubicBezTo>
                  <a:cubicBezTo>
                    <a:pt x="195" y="0"/>
                    <a:pt x="232" y="19"/>
                    <a:pt x="269" y="46"/>
                  </a:cubicBezTo>
                  <a:cubicBezTo>
                    <a:pt x="297" y="74"/>
                    <a:pt x="316" y="112"/>
                    <a:pt x="316" y="158"/>
                  </a:cubicBezTo>
                  <a:cubicBezTo>
                    <a:pt x="316" y="195"/>
                    <a:pt x="297" y="242"/>
                    <a:pt x="269" y="269"/>
                  </a:cubicBezTo>
                  <a:cubicBezTo>
                    <a:pt x="232" y="297"/>
                    <a:pt x="195" y="316"/>
                    <a:pt x="157" y="316"/>
                  </a:cubicBezTo>
                  <a:close/>
                  <a:moveTo>
                    <a:pt x="157" y="19"/>
                  </a:moveTo>
                  <a:lnTo>
                    <a:pt x="157" y="19"/>
                  </a:lnTo>
                  <a:cubicBezTo>
                    <a:pt x="74" y="19"/>
                    <a:pt x="18" y="84"/>
                    <a:pt x="18" y="158"/>
                  </a:cubicBezTo>
                  <a:cubicBezTo>
                    <a:pt x="18" y="232"/>
                    <a:pt x="74" y="297"/>
                    <a:pt x="157" y="297"/>
                  </a:cubicBezTo>
                  <a:cubicBezTo>
                    <a:pt x="232" y="297"/>
                    <a:pt x="297" y="232"/>
                    <a:pt x="297" y="158"/>
                  </a:cubicBezTo>
                  <a:cubicBezTo>
                    <a:pt x="297" y="84"/>
                    <a:pt x="232" y="19"/>
                    <a:pt x="157" y="19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81A911E1-D4DF-174E-B8C2-103291E7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2798" y="11775341"/>
              <a:ext cx="243868" cy="243871"/>
            </a:xfrm>
            <a:custGeom>
              <a:avLst/>
              <a:gdLst>
                <a:gd name="T0" fmla="*/ 120 w 243"/>
                <a:gd name="T1" fmla="*/ 242 h 243"/>
                <a:gd name="T2" fmla="*/ 120 w 243"/>
                <a:gd name="T3" fmla="*/ 242 h 243"/>
                <a:gd name="T4" fmla="*/ 0 w 243"/>
                <a:gd name="T5" fmla="*/ 121 h 243"/>
                <a:gd name="T6" fmla="*/ 120 w 243"/>
                <a:gd name="T7" fmla="*/ 0 h 243"/>
                <a:gd name="T8" fmla="*/ 242 w 243"/>
                <a:gd name="T9" fmla="*/ 121 h 243"/>
                <a:gd name="T10" fmla="*/ 120 w 243"/>
                <a:gd name="T11" fmla="*/ 242 h 243"/>
                <a:gd name="T12" fmla="*/ 120 w 243"/>
                <a:gd name="T13" fmla="*/ 19 h 243"/>
                <a:gd name="T14" fmla="*/ 120 w 243"/>
                <a:gd name="T15" fmla="*/ 19 h 243"/>
                <a:gd name="T16" fmla="*/ 18 w 243"/>
                <a:gd name="T17" fmla="*/ 121 h 243"/>
                <a:gd name="T18" fmla="*/ 120 w 243"/>
                <a:gd name="T19" fmla="*/ 223 h 243"/>
                <a:gd name="T20" fmla="*/ 223 w 243"/>
                <a:gd name="T21" fmla="*/ 121 h 243"/>
                <a:gd name="T22" fmla="*/ 120 w 243"/>
                <a:gd name="T23" fmla="*/ 1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243">
                  <a:moveTo>
                    <a:pt x="120" y="242"/>
                  </a:moveTo>
                  <a:lnTo>
                    <a:pt x="120" y="242"/>
                  </a:lnTo>
                  <a:cubicBezTo>
                    <a:pt x="56" y="242"/>
                    <a:pt x="0" y="186"/>
                    <a:pt x="0" y="121"/>
                  </a:cubicBezTo>
                  <a:cubicBezTo>
                    <a:pt x="0" y="56"/>
                    <a:pt x="56" y="0"/>
                    <a:pt x="120" y="0"/>
                  </a:cubicBezTo>
                  <a:cubicBezTo>
                    <a:pt x="186" y="0"/>
                    <a:pt x="242" y="56"/>
                    <a:pt x="242" y="121"/>
                  </a:cubicBezTo>
                  <a:cubicBezTo>
                    <a:pt x="242" y="186"/>
                    <a:pt x="186" y="242"/>
                    <a:pt x="120" y="242"/>
                  </a:cubicBezTo>
                  <a:close/>
                  <a:moveTo>
                    <a:pt x="120" y="19"/>
                  </a:moveTo>
                  <a:lnTo>
                    <a:pt x="120" y="19"/>
                  </a:lnTo>
                  <a:cubicBezTo>
                    <a:pt x="65" y="19"/>
                    <a:pt x="18" y="65"/>
                    <a:pt x="18" y="121"/>
                  </a:cubicBezTo>
                  <a:cubicBezTo>
                    <a:pt x="18" y="177"/>
                    <a:pt x="65" y="223"/>
                    <a:pt x="120" y="223"/>
                  </a:cubicBezTo>
                  <a:cubicBezTo>
                    <a:pt x="176" y="223"/>
                    <a:pt x="223" y="177"/>
                    <a:pt x="223" y="121"/>
                  </a:cubicBezTo>
                  <a:cubicBezTo>
                    <a:pt x="223" y="65"/>
                    <a:pt x="176" y="19"/>
                    <a:pt x="120" y="19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264">
              <a:extLst>
                <a:ext uri="{FF2B5EF4-FFF2-40B4-BE49-F238E27FC236}">
                  <a16:creationId xmlns:a16="http://schemas.microsoft.com/office/drawing/2014/main" id="{85319404-2C80-604F-A1DD-735EE140B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7043" y="11828549"/>
              <a:ext cx="75379" cy="124152"/>
            </a:xfrm>
            <a:custGeom>
              <a:avLst/>
              <a:gdLst>
                <a:gd name="T0" fmla="*/ 28 w 76"/>
                <a:gd name="T1" fmla="*/ 121 h 122"/>
                <a:gd name="T2" fmla="*/ 28 w 76"/>
                <a:gd name="T3" fmla="*/ 121 h 122"/>
                <a:gd name="T4" fmla="*/ 0 w 76"/>
                <a:gd name="T5" fmla="*/ 112 h 122"/>
                <a:gd name="T6" fmla="*/ 0 w 76"/>
                <a:gd name="T7" fmla="*/ 102 h 122"/>
                <a:gd name="T8" fmla="*/ 10 w 76"/>
                <a:gd name="T9" fmla="*/ 102 h 122"/>
                <a:gd name="T10" fmla="*/ 47 w 76"/>
                <a:gd name="T11" fmla="*/ 102 h 122"/>
                <a:gd name="T12" fmla="*/ 56 w 76"/>
                <a:gd name="T13" fmla="*/ 84 h 122"/>
                <a:gd name="T14" fmla="*/ 28 w 76"/>
                <a:gd name="T15" fmla="*/ 65 h 122"/>
                <a:gd name="T16" fmla="*/ 10 w 76"/>
                <a:gd name="T17" fmla="*/ 56 h 122"/>
                <a:gd name="T18" fmla="*/ 0 w 76"/>
                <a:gd name="T19" fmla="*/ 37 h 122"/>
                <a:gd name="T20" fmla="*/ 10 w 76"/>
                <a:gd name="T21" fmla="*/ 9 h 122"/>
                <a:gd name="T22" fmla="*/ 65 w 76"/>
                <a:gd name="T23" fmla="*/ 9 h 122"/>
                <a:gd name="T24" fmla="*/ 65 w 76"/>
                <a:gd name="T25" fmla="*/ 19 h 122"/>
                <a:gd name="T26" fmla="*/ 56 w 76"/>
                <a:gd name="T27" fmla="*/ 28 h 122"/>
                <a:gd name="T28" fmla="*/ 19 w 76"/>
                <a:gd name="T29" fmla="*/ 28 h 122"/>
                <a:gd name="T30" fmla="*/ 10 w 76"/>
                <a:gd name="T31" fmla="*/ 37 h 122"/>
                <a:gd name="T32" fmla="*/ 37 w 76"/>
                <a:gd name="T33" fmla="*/ 56 h 122"/>
                <a:gd name="T34" fmla="*/ 56 w 76"/>
                <a:gd name="T35" fmla="*/ 65 h 122"/>
                <a:gd name="T36" fmla="*/ 65 w 76"/>
                <a:gd name="T37" fmla="*/ 84 h 122"/>
                <a:gd name="T38" fmla="*/ 56 w 76"/>
                <a:gd name="T39" fmla="*/ 112 h 122"/>
                <a:gd name="T40" fmla="*/ 28 w 76"/>
                <a:gd name="T41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22">
                  <a:moveTo>
                    <a:pt x="28" y="121"/>
                  </a:moveTo>
                  <a:lnTo>
                    <a:pt x="28" y="121"/>
                  </a:lnTo>
                  <a:cubicBezTo>
                    <a:pt x="19" y="121"/>
                    <a:pt x="10" y="121"/>
                    <a:pt x="0" y="112"/>
                  </a:cubicBezTo>
                  <a:cubicBezTo>
                    <a:pt x="0" y="112"/>
                    <a:pt x="0" y="112"/>
                    <a:pt x="0" y="102"/>
                  </a:cubicBezTo>
                  <a:lnTo>
                    <a:pt x="10" y="102"/>
                  </a:lnTo>
                  <a:cubicBezTo>
                    <a:pt x="28" y="112"/>
                    <a:pt x="37" y="112"/>
                    <a:pt x="47" y="102"/>
                  </a:cubicBezTo>
                  <a:cubicBezTo>
                    <a:pt x="56" y="102"/>
                    <a:pt x="56" y="93"/>
                    <a:pt x="56" y="84"/>
                  </a:cubicBezTo>
                  <a:cubicBezTo>
                    <a:pt x="56" y="84"/>
                    <a:pt x="47" y="74"/>
                    <a:pt x="28" y="65"/>
                  </a:cubicBezTo>
                  <a:cubicBezTo>
                    <a:pt x="28" y="65"/>
                    <a:pt x="19" y="65"/>
                    <a:pt x="10" y="56"/>
                  </a:cubicBezTo>
                  <a:cubicBezTo>
                    <a:pt x="0" y="47"/>
                    <a:pt x="0" y="47"/>
                    <a:pt x="0" y="37"/>
                  </a:cubicBezTo>
                  <a:cubicBezTo>
                    <a:pt x="0" y="28"/>
                    <a:pt x="0" y="19"/>
                    <a:pt x="10" y="9"/>
                  </a:cubicBezTo>
                  <a:cubicBezTo>
                    <a:pt x="28" y="0"/>
                    <a:pt x="47" y="0"/>
                    <a:pt x="65" y="9"/>
                  </a:cubicBezTo>
                  <a:cubicBezTo>
                    <a:pt x="65" y="9"/>
                    <a:pt x="75" y="19"/>
                    <a:pt x="65" y="19"/>
                  </a:cubicBezTo>
                  <a:cubicBezTo>
                    <a:pt x="65" y="28"/>
                    <a:pt x="65" y="28"/>
                    <a:pt x="56" y="28"/>
                  </a:cubicBezTo>
                  <a:cubicBezTo>
                    <a:pt x="47" y="19"/>
                    <a:pt x="28" y="19"/>
                    <a:pt x="19" y="28"/>
                  </a:cubicBezTo>
                  <a:cubicBezTo>
                    <a:pt x="19" y="28"/>
                    <a:pt x="10" y="28"/>
                    <a:pt x="10" y="37"/>
                  </a:cubicBezTo>
                  <a:cubicBezTo>
                    <a:pt x="10" y="47"/>
                    <a:pt x="28" y="47"/>
                    <a:pt x="37" y="56"/>
                  </a:cubicBezTo>
                  <a:cubicBezTo>
                    <a:pt x="47" y="56"/>
                    <a:pt x="56" y="65"/>
                    <a:pt x="56" y="65"/>
                  </a:cubicBezTo>
                  <a:cubicBezTo>
                    <a:pt x="65" y="74"/>
                    <a:pt x="65" y="84"/>
                    <a:pt x="65" y="84"/>
                  </a:cubicBezTo>
                  <a:cubicBezTo>
                    <a:pt x="65" y="102"/>
                    <a:pt x="65" y="112"/>
                    <a:pt x="56" y="112"/>
                  </a:cubicBezTo>
                  <a:cubicBezTo>
                    <a:pt x="47" y="121"/>
                    <a:pt x="37" y="121"/>
                    <a:pt x="28" y="121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265">
              <a:extLst>
                <a:ext uri="{FF2B5EF4-FFF2-40B4-BE49-F238E27FC236}">
                  <a16:creationId xmlns:a16="http://schemas.microsoft.com/office/drawing/2014/main" id="{8FE6A226-57BB-F14C-AB69-C9741426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3647" y="11801945"/>
              <a:ext cx="8868" cy="31039"/>
            </a:xfrm>
            <a:custGeom>
              <a:avLst/>
              <a:gdLst>
                <a:gd name="T0" fmla="*/ 9 w 10"/>
                <a:gd name="T1" fmla="*/ 28 h 29"/>
                <a:gd name="T2" fmla="*/ 9 w 10"/>
                <a:gd name="T3" fmla="*/ 28 h 29"/>
                <a:gd name="T4" fmla="*/ 0 w 10"/>
                <a:gd name="T5" fmla="*/ 19 h 29"/>
                <a:gd name="T6" fmla="*/ 0 w 10"/>
                <a:gd name="T7" fmla="*/ 9 h 29"/>
                <a:gd name="T8" fmla="*/ 9 w 10"/>
                <a:gd name="T9" fmla="*/ 0 h 29"/>
                <a:gd name="T10" fmla="*/ 9 w 10"/>
                <a:gd name="T11" fmla="*/ 9 h 29"/>
                <a:gd name="T12" fmla="*/ 9 w 10"/>
                <a:gd name="T13" fmla="*/ 19 h 29"/>
                <a:gd name="T14" fmla="*/ 9 w 10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9" y="28"/>
                  </a:moveTo>
                  <a:lnTo>
                    <a:pt x="9" y="28"/>
                  </a:lnTo>
                  <a:cubicBezTo>
                    <a:pt x="0" y="28"/>
                    <a:pt x="0" y="28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lnTo>
                    <a:pt x="9" y="9"/>
                  </a:lnTo>
                  <a:cubicBezTo>
                    <a:pt x="9" y="19"/>
                    <a:pt x="9" y="19"/>
                    <a:pt x="9" y="19"/>
                  </a:cubicBezTo>
                  <a:cubicBezTo>
                    <a:pt x="9" y="28"/>
                    <a:pt x="9" y="28"/>
                    <a:pt x="9" y="2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266">
              <a:extLst>
                <a:ext uri="{FF2B5EF4-FFF2-40B4-BE49-F238E27FC236}">
                  <a16:creationId xmlns:a16="http://schemas.microsoft.com/office/drawing/2014/main" id="{9385F265-40B1-5E49-AB46-032EBBEC2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3647" y="11952701"/>
              <a:ext cx="8868" cy="31039"/>
            </a:xfrm>
            <a:custGeom>
              <a:avLst/>
              <a:gdLst>
                <a:gd name="T0" fmla="*/ 9 w 10"/>
                <a:gd name="T1" fmla="*/ 28 h 29"/>
                <a:gd name="T2" fmla="*/ 9 w 10"/>
                <a:gd name="T3" fmla="*/ 28 h 29"/>
                <a:gd name="T4" fmla="*/ 0 w 10"/>
                <a:gd name="T5" fmla="*/ 18 h 29"/>
                <a:gd name="T6" fmla="*/ 0 w 10"/>
                <a:gd name="T7" fmla="*/ 9 h 29"/>
                <a:gd name="T8" fmla="*/ 9 w 10"/>
                <a:gd name="T9" fmla="*/ 0 h 29"/>
                <a:gd name="T10" fmla="*/ 9 w 10"/>
                <a:gd name="T11" fmla="*/ 9 h 29"/>
                <a:gd name="T12" fmla="*/ 9 w 10"/>
                <a:gd name="T13" fmla="*/ 18 h 29"/>
                <a:gd name="T14" fmla="*/ 9 w 10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9" y="28"/>
                  </a:moveTo>
                  <a:lnTo>
                    <a:pt x="9" y="28"/>
                  </a:lnTo>
                  <a:cubicBezTo>
                    <a:pt x="0" y="28"/>
                    <a:pt x="0" y="2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lnTo>
                    <a:pt x="9" y="9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9" y="28"/>
                    <a:pt x="9" y="28"/>
                    <a:pt x="9" y="2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35" name="Group 38">
              <a:extLst>
                <a:ext uri="{FF2B5EF4-FFF2-40B4-BE49-F238E27FC236}">
                  <a16:creationId xmlns:a16="http://schemas.microsoft.com/office/drawing/2014/main" id="{8B21B4C2-74FE-0740-82E0-00D202656F86}"/>
                </a:ext>
              </a:extLst>
            </p:cNvPr>
            <p:cNvGrpSpPr/>
            <p:nvPr/>
          </p:nvGrpSpPr>
          <p:grpSpPr>
            <a:xfrm>
              <a:off x="10058567" y="11472022"/>
              <a:ext cx="2625896" cy="980927"/>
              <a:chOff x="5999600" y="11104223"/>
              <a:chExt cx="2625896" cy="980927"/>
            </a:xfrm>
          </p:grpSpPr>
          <p:sp>
            <p:nvSpPr>
              <p:cNvPr id="236" name="CuadroTexto 395">
                <a:extLst>
                  <a:ext uri="{FF2B5EF4-FFF2-40B4-BE49-F238E27FC236}">
                    <a16:creationId xmlns:a16="http://schemas.microsoft.com/office/drawing/2014/main" id="{AEE5E4A5-44E7-6F46-96C0-89D0637AE19E}"/>
                  </a:ext>
                </a:extLst>
              </p:cNvPr>
              <p:cNvSpPr txBox="1"/>
              <p:nvPr/>
            </p:nvSpPr>
            <p:spPr>
              <a:xfrm>
                <a:off x="624282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237" name="Rectangle 40">
                <a:extLst>
                  <a:ext uri="{FF2B5EF4-FFF2-40B4-BE49-F238E27FC236}">
                    <a16:creationId xmlns:a16="http://schemas.microsoft.com/office/drawing/2014/main" id="{7E09F85B-9F85-8C4D-9BD4-E4E0A76D0B4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3F4778D0-06AF-3A44-93E4-356A93A7B315}"/>
              </a:ext>
            </a:extLst>
          </p:cNvPr>
          <p:cNvSpPr txBox="1"/>
          <p:nvPr/>
        </p:nvSpPr>
        <p:spPr>
          <a:xfrm>
            <a:off x="9381805" y="965463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04DFE07-6193-F94D-A437-99B2A2A0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18318"/>
              </p:ext>
            </p:extLst>
          </p:nvPr>
        </p:nvGraphicFramePr>
        <p:xfrm>
          <a:off x="1292525" y="3749844"/>
          <a:ext cx="21899488" cy="8911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718">
                  <a:extLst>
                    <a:ext uri="{9D8B030D-6E8A-4147-A177-3AD203B41FA5}">
                      <a16:colId xmlns:a16="http://schemas.microsoft.com/office/drawing/2014/main" val="361386364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4148763984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3392331859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981565156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1971298668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1287221011"/>
                    </a:ext>
                  </a:extLst>
                </a:gridCol>
                <a:gridCol w="5474872">
                  <a:extLst>
                    <a:ext uri="{9D8B030D-6E8A-4147-A177-3AD203B41FA5}">
                      <a16:colId xmlns:a16="http://schemas.microsoft.com/office/drawing/2014/main" val="3560708906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118032569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1063488861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3329778781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991933066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1979442945"/>
                    </a:ext>
                  </a:extLst>
                </a:gridCol>
                <a:gridCol w="1368718">
                  <a:extLst>
                    <a:ext uri="{9D8B030D-6E8A-4147-A177-3AD203B41FA5}">
                      <a16:colId xmlns:a16="http://schemas.microsoft.com/office/drawing/2014/main" val="4181207050"/>
                    </a:ext>
                  </a:extLst>
                </a:gridCol>
              </a:tblGrid>
              <a:tr h="1782318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tc rowSpan="5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extLst>
                  <a:ext uri="{0D108BD9-81ED-4DB2-BD59-A6C34878D82A}">
                    <a16:rowId xmlns:a16="http://schemas.microsoft.com/office/drawing/2014/main" val="1385118747"/>
                  </a:ext>
                </a:extLst>
              </a:tr>
              <a:tr h="1782318"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extLst>
                  <a:ext uri="{0D108BD9-81ED-4DB2-BD59-A6C34878D82A}">
                    <a16:rowId xmlns:a16="http://schemas.microsoft.com/office/drawing/2014/main" val="944027837"/>
                  </a:ext>
                </a:extLst>
              </a:tr>
              <a:tr h="1782318"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extLst>
                  <a:ext uri="{0D108BD9-81ED-4DB2-BD59-A6C34878D82A}">
                    <a16:rowId xmlns:a16="http://schemas.microsoft.com/office/drawing/2014/main" val="181174549"/>
                  </a:ext>
                </a:extLst>
              </a:tr>
              <a:tr h="1782318"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extLst>
                  <a:ext uri="{0D108BD9-81ED-4DB2-BD59-A6C34878D82A}">
                    <a16:rowId xmlns:a16="http://schemas.microsoft.com/office/drawing/2014/main" val="3828264238"/>
                  </a:ext>
                </a:extLst>
              </a:tr>
              <a:tr h="1782318"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 marL="60744" marR="60744" marT="30372" marB="30372"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 marL="60744" marR="60744" marT="30372" marB="30372"/>
                </a:tc>
                <a:extLst>
                  <a:ext uri="{0D108BD9-81ED-4DB2-BD59-A6C34878D82A}">
                    <a16:rowId xmlns:a16="http://schemas.microsoft.com/office/drawing/2014/main" val="7305865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DB588B-CB4F-2B43-965D-0AAD826D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75379"/>
              </p:ext>
            </p:extLst>
          </p:nvPr>
        </p:nvGraphicFramePr>
        <p:xfrm>
          <a:off x="1292525" y="2547750"/>
          <a:ext cx="21899488" cy="121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9488">
                  <a:extLst>
                    <a:ext uri="{9D8B030D-6E8A-4147-A177-3AD203B41FA5}">
                      <a16:colId xmlns:a16="http://schemas.microsoft.com/office/drawing/2014/main" val="1187618836"/>
                    </a:ext>
                  </a:extLst>
                </a:gridCol>
              </a:tblGrid>
              <a:tr h="628218">
                <a:tc>
                  <a:txBody>
                    <a:bodyPr/>
                    <a:lstStyle/>
                    <a:p>
                      <a:pPr algn="l"/>
                      <a:r>
                        <a:rPr lang="es-MX" sz="2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               </a:t>
                      </a:r>
                      <a:r>
                        <a:rPr lang="es-MX" sz="28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                                                                                                                                                             Authorize</a:t>
                      </a:r>
                    </a:p>
                  </a:txBody>
                  <a:tcPr marL="66943" marR="66943" marT="33472" marB="334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56436"/>
                  </a:ext>
                </a:extLst>
              </a:tr>
              <a:tr h="589430">
                <a:tc>
                  <a:txBody>
                    <a:bodyPr/>
                    <a:lstStyle/>
                    <a:p>
                      <a:pPr algn="l"/>
                      <a:r>
                        <a:rPr lang="es-MX" sz="26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</a:t>
                      </a:r>
                      <a:r>
                        <a:rPr lang="es-MX" sz="2600" b="1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              T              W             T              F                                                                                                                  </a:t>
                      </a:r>
                      <a:r>
                        <a:rPr lang="es-MX" sz="2600" b="1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              T              W             T              F</a:t>
                      </a:r>
                    </a:p>
                  </a:txBody>
                  <a:tcPr marL="66943" marR="66943" marT="33472" marB="334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328836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28B37911-0863-6F47-B373-4295A8FC7D1E}"/>
              </a:ext>
            </a:extLst>
          </p:cNvPr>
          <p:cNvGrpSpPr/>
          <p:nvPr/>
        </p:nvGrpSpPr>
        <p:grpSpPr>
          <a:xfrm>
            <a:off x="10254136" y="4181642"/>
            <a:ext cx="3754593" cy="980927"/>
            <a:chOff x="10071132" y="4110180"/>
            <a:chExt cx="3754593" cy="980927"/>
          </a:xfrm>
        </p:grpSpPr>
        <p:sp>
          <p:nvSpPr>
            <p:cNvPr id="274" name="Freeform 193">
              <a:extLst>
                <a:ext uri="{FF2B5EF4-FFF2-40B4-BE49-F238E27FC236}">
                  <a16:creationId xmlns:a16="http://schemas.microsoft.com/office/drawing/2014/main" id="{D00C1067-C8AC-164A-ACA4-D704A591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8930" y="4383887"/>
              <a:ext cx="39907" cy="133020"/>
            </a:xfrm>
            <a:custGeom>
              <a:avLst/>
              <a:gdLst>
                <a:gd name="T0" fmla="*/ 19 w 38"/>
                <a:gd name="T1" fmla="*/ 130 h 131"/>
                <a:gd name="T2" fmla="*/ 19 w 38"/>
                <a:gd name="T3" fmla="*/ 130 h 131"/>
                <a:gd name="T4" fmla="*/ 19 w 38"/>
                <a:gd name="T5" fmla="*/ 130 h 131"/>
                <a:gd name="T6" fmla="*/ 0 w 38"/>
                <a:gd name="T7" fmla="*/ 111 h 131"/>
                <a:gd name="T8" fmla="*/ 0 w 38"/>
                <a:gd name="T9" fmla="*/ 19 h 131"/>
                <a:gd name="T10" fmla="*/ 19 w 38"/>
                <a:gd name="T11" fmla="*/ 0 h 131"/>
                <a:gd name="T12" fmla="*/ 19 w 38"/>
                <a:gd name="T13" fmla="*/ 0 h 131"/>
                <a:gd name="T14" fmla="*/ 37 w 38"/>
                <a:gd name="T15" fmla="*/ 19 h 131"/>
                <a:gd name="T16" fmla="*/ 37 w 38"/>
                <a:gd name="T17" fmla="*/ 111 h 131"/>
                <a:gd name="T18" fmla="*/ 19 w 38"/>
                <a:gd name="T1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1">
                  <a:moveTo>
                    <a:pt x="19" y="130"/>
                  </a:moveTo>
                  <a:lnTo>
                    <a:pt x="19" y="130"/>
                  </a:lnTo>
                  <a:lnTo>
                    <a:pt x="19" y="130"/>
                  </a:lnTo>
                  <a:cubicBezTo>
                    <a:pt x="9" y="130"/>
                    <a:pt x="0" y="121"/>
                    <a:pt x="0" y="1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19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21"/>
                    <a:pt x="28" y="130"/>
                    <a:pt x="19" y="13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194">
              <a:extLst>
                <a:ext uri="{FF2B5EF4-FFF2-40B4-BE49-F238E27FC236}">
                  <a16:creationId xmlns:a16="http://schemas.microsoft.com/office/drawing/2014/main" id="{BD674A64-458F-734F-8982-AC83CBA78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043" y="4246432"/>
              <a:ext cx="793682" cy="195095"/>
            </a:xfrm>
            <a:custGeom>
              <a:avLst/>
              <a:gdLst>
                <a:gd name="T0" fmla="*/ 632 w 791"/>
                <a:gd name="T1" fmla="*/ 195 h 196"/>
                <a:gd name="T2" fmla="*/ 632 w 791"/>
                <a:gd name="T3" fmla="*/ 195 h 196"/>
                <a:gd name="T4" fmla="*/ 623 w 791"/>
                <a:gd name="T5" fmla="*/ 195 h 196"/>
                <a:gd name="T6" fmla="*/ 391 w 791"/>
                <a:gd name="T7" fmla="*/ 158 h 196"/>
                <a:gd name="T8" fmla="*/ 391 w 791"/>
                <a:gd name="T9" fmla="*/ 158 h 196"/>
                <a:gd name="T10" fmla="*/ 158 w 791"/>
                <a:gd name="T11" fmla="*/ 195 h 196"/>
                <a:gd name="T12" fmla="*/ 121 w 791"/>
                <a:gd name="T13" fmla="*/ 176 h 196"/>
                <a:gd name="T14" fmla="*/ 102 w 791"/>
                <a:gd name="T15" fmla="*/ 158 h 196"/>
                <a:gd name="T16" fmla="*/ 102 w 791"/>
                <a:gd name="T17" fmla="*/ 158 h 196"/>
                <a:gd name="T18" fmla="*/ 19 w 791"/>
                <a:gd name="T19" fmla="*/ 158 h 196"/>
                <a:gd name="T20" fmla="*/ 0 w 791"/>
                <a:gd name="T21" fmla="*/ 148 h 196"/>
                <a:gd name="T22" fmla="*/ 9 w 791"/>
                <a:gd name="T23" fmla="*/ 130 h 196"/>
                <a:gd name="T24" fmla="*/ 130 w 791"/>
                <a:gd name="T25" fmla="*/ 65 h 196"/>
                <a:gd name="T26" fmla="*/ 391 w 791"/>
                <a:gd name="T27" fmla="*/ 0 h 196"/>
                <a:gd name="T28" fmla="*/ 660 w 791"/>
                <a:gd name="T29" fmla="*/ 65 h 196"/>
                <a:gd name="T30" fmla="*/ 781 w 791"/>
                <a:gd name="T31" fmla="*/ 130 h 196"/>
                <a:gd name="T32" fmla="*/ 781 w 791"/>
                <a:gd name="T33" fmla="*/ 148 h 196"/>
                <a:gd name="T34" fmla="*/ 762 w 791"/>
                <a:gd name="T35" fmla="*/ 158 h 196"/>
                <a:gd name="T36" fmla="*/ 678 w 791"/>
                <a:gd name="T37" fmla="*/ 158 h 196"/>
                <a:gd name="T38" fmla="*/ 678 w 791"/>
                <a:gd name="T39" fmla="*/ 158 h 196"/>
                <a:gd name="T40" fmla="*/ 660 w 791"/>
                <a:gd name="T41" fmla="*/ 176 h 196"/>
                <a:gd name="T42" fmla="*/ 632 w 791"/>
                <a:gd name="T43" fmla="*/ 195 h 196"/>
                <a:gd name="T44" fmla="*/ 391 w 791"/>
                <a:gd name="T45" fmla="*/ 121 h 196"/>
                <a:gd name="T46" fmla="*/ 391 w 791"/>
                <a:gd name="T47" fmla="*/ 121 h 196"/>
                <a:gd name="T48" fmla="*/ 632 w 791"/>
                <a:gd name="T49" fmla="*/ 158 h 196"/>
                <a:gd name="T50" fmla="*/ 632 w 791"/>
                <a:gd name="T51" fmla="*/ 158 h 196"/>
                <a:gd name="T52" fmla="*/ 651 w 791"/>
                <a:gd name="T53" fmla="*/ 139 h 196"/>
                <a:gd name="T54" fmla="*/ 678 w 791"/>
                <a:gd name="T55" fmla="*/ 121 h 196"/>
                <a:gd name="T56" fmla="*/ 697 w 791"/>
                <a:gd name="T57" fmla="*/ 121 h 196"/>
                <a:gd name="T58" fmla="*/ 641 w 791"/>
                <a:gd name="T59" fmla="*/ 93 h 196"/>
                <a:gd name="T60" fmla="*/ 391 w 791"/>
                <a:gd name="T61" fmla="*/ 27 h 196"/>
                <a:gd name="T62" fmla="*/ 84 w 791"/>
                <a:gd name="T63" fmla="*/ 121 h 196"/>
                <a:gd name="T64" fmla="*/ 102 w 791"/>
                <a:gd name="T65" fmla="*/ 121 h 196"/>
                <a:gd name="T66" fmla="*/ 130 w 791"/>
                <a:gd name="T67" fmla="*/ 139 h 196"/>
                <a:gd name="T68" fmla="*/ 149 w 791"/>
                <a:gd name="T69" fmla="*/ 158 h 196"/>
                <a:gd name="T70" fmla="*/ 149 w 791"/>
                <a:gd name="T71" fmla="*/ 158 h 196"/>
                <a:gd name="T72" fmla="*/ 391 w 791"/>
                <a:gd name="T73" fmla="*/ 1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1" h="196">
                  <a:moveTo>
                    <a:pt x="632" y="195"/>
                  </a:moveTo>
                  <a:lnTo>
                    <a:pt x="632" y="195"/>
                  </a:lnTo>
                  <a:cubicBezTo>
                    <a:pt x="623" y="195"/>
                    <a:pt x="623" y="195"/>
                    <a:pt x="623" y="195"/>
                  </a:cubicBezTo>
                  <a:cubicBezTo>
                    <a:pt x="586" y="186"/>
                    <a:pt x="465" y="158"/>
                    <a:pt x="391" y="158"/>
                  </a:cubicBezTo>
                  <a:lnTo>
                    <a:pt x="391" y="158"/>
                  </a:lnTo>
                  <a:cubicBezTo>
                    <a:pt x="316" y="158"/>
                    <a:pt x="195" y="186"/>
                    <a:pt x="158" y="195"/>
                  </a:cubicBezTo>
                  <a:cubicBezTo>
                    <a:pt x="149" y="195"/>
                    <a:pt x="130" y="186"/>
                    <a:pt x="121" y="176"/>
                  </a:cubicBezTo>
                  <a:cubicBezTo>
                    <a:pt x="102" y="158"/>
                    <a:pt x="102" y="158"/>
                    <a:pt x="102" y="158"/>
                  </a:cubicBezTo>
                  <a:lnTo>
                    <a:pt x="102" y="158"/>
                  </a:lnTo>
                  <a:cubicBezTo>
                    <a:pt x="19" y="158"/>
                    <a:pt x="19" y="158"/>
                    <a:pt x="19" y="158"/>
                  </a:cubicBezTo>
                  <a:cubicBezTo>
                    <a:pt x="9" y="158"/>
                    <a:pt x="0" y="158"/>
                    <a:pt x="0" y="148"/>
                  </a:cubicBezTo>
                  <a:cubicBezTo>
                    <a:pt x="0" y="139"/>
                    <a:pt x="0" y="130"/>
                    <a:pt x="9" y="130"/>
                  </a:cubicBezTo>
                  <a:cubicBezTo>
                    <a:pt x="9" y="121"/>
                    <a:pt x="56" y="93"/>
                    <a:pt x="130" y="65"/>
                  </a:cubicBezTo>
                  <a:cubicBezTo>
                    <a:pt x="195" y="27"/>
                    <a:pt x="288" y="0"/>
                    <a:pt x="391" y="0"/>
                  </a:cubicBezTo>
                  <a:cubicBezTo>
                    <a:pt x="493" y="0"/>
                    <a:pt x="595" y="27"/>
                    <a:pt x="660" y="65"/>
                  </a:cubicBezTo>
                  <a:cubicBezTo>
                    <a:pt x="725" y="93"/>
                    <a:pt x="771" y="130"/>
                    <a:pt x="781" y="130"/>
                  </a:cubicBezTo>
                  <a:cubicBezTo>
                    <a:pt x="781" y="130"/>
                    <a:pt x="790" y="139"/>
                    <a:pt x="781" y="148"/>
                  </a:cubicBezTo>
                  <a:cubicBezTo>
                    <a:pt x="781" y="158"/>
                    <a:pt x="771" y="158"/>
                    <a:pt x="762" y="158"/>
                  </a:cubicBezTo>
                  <a:cubicBezTo>
                    <a:pt x="678" y="158"/>
                    <a:pt x="678" y="158"/>
                    <a:pt x="678" y="158"/>
                  </a:cubicBezTo>
                  <a:lnTo>
                    <a:pt x="678" y="158"/>
                  </a:lnTo>
                  <a:cubicBezTo>
                    <a:pt x="660" y="176"/>
                    <a:pt x="660" y="176"/>
                    <a:pt x="660" y="176"/>
                  </a:cubicBezTo>
                  <a:cubicBezTo>
                    <a:pt x="651" y="186"/>
                    <a:pt x="641" y="195"/>
                    <a:pt x="632" y="195"/>
                  </a:cubicBezTo>
                  <a:close/>
                  <a:moveTo>
                    <a:pt x="391" y="121"/>
                  </a:moveTo>
                  <a:lnTo>
                    <a:pt x="391" y="121"/>
                  </a:lnTo>
                  <a:cubicBezTo>
                    <a:pt x="465" y="121"/>
                    <a:pt x="586" y="148"/>
                    <a:pt x="632" y="158"/>
                  </a:cubicBezTo>
                  <a:lnTo>
                    <a:pt x="632" y="158"/>
                  </a:lnTo>
                  <a:cubicBezTo>
                    <a:pt x="651" y="139"/>
                    <a:pt x="651" y="139"/>
                    <a:pt x="651" y="139"/>
                  </a:cubicBezTo>
                  <a:cubicBezTo>
                    <a:pt x="660" y="130"/>
                    <a:pt x="669" y="121"/>
                    <a:pt x="678" y="121"/>
                  </a:cubicBezTo>
                  <a:cubicBezTo>
                    <a:pt x="697" y="121"/>
                    <a:pt x="697" y="121"/>
                    <a:pt x="697" y="121"/>
                  </a:cubicBezTo>
                  <a:cubicBezTo>
                    <a:pt x="688" y="111"/>
                    <a:pt x="660" y="102"/>
                    <a:pt x="641" y="93"/>
                  </a:cubicBezTo>
                  <a:cubicBezTo>
                    <a:pt x="576" y="65"/>
                    <a:pt x="483" y="27"/>
                    <a:pt x="391" y="27"/>
                  </a:cubicBezTo>
                  <a:cubicBezTo>
                    <a:pt x="269" y="27"/>
                    <a:pt x="149" y="83"/>
                    <a:pt x="84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12" y="121"/>
                    <a:pt x="121" y="130"/>
                    <a:pt x="130" y="139"/>
                  </a:cubicBezTo>
                  <a:cubicBezTo>
                    <a:pt x="149" y="158"/>
                    <a:pt x="149" y="158"/>
                    <a:pt x="149" y="158"/>
                  </a:cubicBezTo>
                  <a:lnTo>
                    <a:pt x="149" y="158"/>
                  </a:lnTo>
                  <a:cubicBezTo>
                    <a:pt x="195" y="148"/>
                    <a:pt x="316" y="121"/>
                    <a:pt x="391" y="121"/>
                  </a:cubicBezTo>
                  <a:close/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195">
              <a:extLst>
                <a:ext uri="{FF2B5EF4-FFF2-40B4-BE49-F238E27FC236}">
                  <a16:creationId xmlns:a16="http://schemas.microsoft.com/office/drawing/2014/main" id="{E2BB37D5-D9EC-6E4C-AB3B-CFE968D7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8930" y="4215395"/>
              <a:ext cx="39907" cy="57640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19 w 38"/>
                <a:gd name="T5" fmla="*/ 55 h 56"/>
                <a:gd name="T6" fmla="*/ 0 w 38"/>
                <a:gd name="T7" fmla="*/ 37 h 56"/>
                <a:gd name="T8" fmla="*/ 0 w 38"/>
                <a:gd name="T9" fmla="*/ 18 h 56"/>
                <a:gd name="T10" fmla="*/ 19 w 38"/>
                <a:gd name="T11" fmla="*/ 0 h 56"/>
                <a:gd name="T12" fmla="*/ 19 w 38"/>
                <a:gd name="T13" fmla="*/ 0 h 56"/>
                <a:gd name="T14" fmla="*/ 37 w 38"/>
                <a:gd name="T15" fmla="*/ 18 h 56"/>
                <a:gd name="T16" fmla="*/ 37 w 38"/>
                <a:gd name="T17" fmla="*/ 37 h 56"/>
                <a:gd name="T18" fmla="*/ 19 w 38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lnTo>
                    <a:pt x="19" y="55"/>
                  </a:lnTo>
                  <a:cubicBezTo>
                    <a:pt x="9" y="55"/>
                    <a:pt x="0" y="55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55"/>
                    <a:pt x="28" y="55"/>
                    <a:pt x="19" y="55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196">
              <a:extLst>
                <a:ext uri="{FF2B5EF4-FFF2-40B4-BE49-F238E27FC236}">
                  <a16:creationId xmlns:a16="http://schemas.microsoft.com/office/drawing/2014/main" id="{21046D3E-CAB8-4C46-96D8-8C9FF53F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7043" y="4610019"/>
              <a:ext cx="319247" cy="394626"/>
            </a:xfrm>
            <a:custGeom>
              <a:avLst/>
              <a:gdLst>
                <a:gd name="T0" fmla="*/ 159 w 317"/>
                <a:gd name="T1" fmla="*/ 390 h 391"/>
                <a:gd name="T2" fmla="*/ 159 w 317"/>
                <a:gd name="T3" fmla="*/ 390 h 391"/>
                <a:gd name="T4" fmla="*/ 0 w 317"/>
                <a:gd name="T5" fmla="*/ 223 h 391"/>
                <a:gd name="T6" fmla="*/ 65 w 317"/>
                <a:gd name="T7" fmla="*/ 19 h 391"/>
                <a:gd name="T8" fmla="*/ 84 w 317"/>
                <a:gd name="T9" fmla="*/ 9 h 391"/>
                <a:gd name="T10" fmla="*/ 103 w 317"/>
                <a:gd name="T11" fmla="*/ 0 h 391"/>
                <a:gd name="T12" fmla="*/ 112 w 317"/>
                <a:gd name="T13" fmla="*/ 28 h 391"/>
                <a:gd name="T14" fmla="*/ 103 w 317"/>
                <a:gd name="T15" fmla="*/ 37 h 391"/>
                <a:gd name="T16" fmla="*/ 37 w 317"/>
                <a:gd name="T17" fmla="*/ 223 h 391"/>
                <a:gd name="T18" fmla="*/ 159 w 317"/>
                <a:gd name="T19" fmla="*/ 353 h 391"/>
                <a:gd name="T20" fmla="*/ 288 w 317"/>
                <a:gd name="T21" fmla="*/ 223 h 391"/>
                <a:gd name="T22" fmla="*/ 214 w 317"/>
                <a:gd name="T23" fmla="*/ 37 h 391"/>
                <a:gd name="T24" fmla="*/ 205 w 317"/>
                <a:gd name="T25" fmla="*/ 28 h 391"/>
                <a:gd name="T26" fmla="*/ 214 w 317"/>
                <a:gd name="T27" fmla="*/ 9 h 391"/>
                <a:gd name="T28" fmla="*/ 233 w 317"/>
                <a:gd name="T29" fmla="*/ 9 h 391"/>
                <a:gd name="T30" fmla="*/ 242 w 317"/>
                <a:gd name="T31" fmla="*/ 19 h 391"/>
                <a:gd name="T32" fmla="*/ 316 w 317"/>
                <a:gd name="T33" fmla="*/ 223 h 391"/>
                <a:gd name="T34" fmla="*/ 159 w 317"/>
                <a:gd name="T35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91">
                  <a:moveTo>
                    <a:pt x="159" y="390"/>
                  </a:moveTo>
                  <a:lnTo>
                    <a:pt x="159" y="390"/>
                  </a:lnTo>
                  <a:cubicBezTo>
                    <a:pt x="65" y="390"/>
                    <a:pt x="0" y="316"/>
                    <a:pt x="0" y="223"/>
                  </a:cubicBezTo>
                  <a:cubicBezTo>
                    <a:pt x="0" y="167"/>
                    <a:pt x="28" y="74"/>
                    <a:pt x="65" y="19"/>
                  </a:cubicBezTo>
                  <a:cubicBezTo>
                    <a:pt x="75" y="19"/>
                    <a:pt x="75" y="9"/>
                    <a:pt x="84" y="9"/>
                  </a:cubicBezTo>
                  <a:cubicBezTo>
                    <a:pt x="84" y="0"/>
                    <a:pt x="103" y="0"/>
                    <a:pt x="103" y="0"/>
                  </a:cubicBezTo>
                  <a:cubicBezTo>
                    <a:pt x="112" y="9"/>
                    <a:pt x="112" y="19"/>
                    <a:pt x="112" y="2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6" y="93"/>
                    <a:pt x="37" y="177"/>
                    <a:pt x="37" y="223"/>
                  </a:cubicBezTo>
                  <a:cubicBezTo>
                    <a:pt x="37" y="297"/>
                    <a:pt x="93" y="353"/>
                    <a:pt x="159" y="353"/>
                  </a:cubicBezTo>
                  <a:cubicBezTo>
                    <a:pt x="223" y="353"/>
                    <a:pt x="288" y="297"/>
                    <a:pt x="288" y="223"/>
                  </a:cubicBezTo>
                  <a:cubicBezTo>
                    <a:pt x="288" y="177"/>
                    <a:pt x="261" y="93"/>
                    <a:pt x="214" y="37"/>
                  </a:cubicBezTo>
                  <a:cubicBezTo>
                    <a:pt x="214" y="37"/>
                    <a:pt x="214" y="37"/>
                    <a:pt x="205" y="28"/>
                  </a:cubicBezTo>
                  <a:cubicBezTo>
                    <a:pt x="205" y="19"/>
                    <a:pt x="205" y="9"/>
                    <a:pt x="214" y="9"/>
                  </a:cubicBezTo>
                  <a:cubicBezTo>
                    <a:pt x="214" y="0"/>
                    <a:pt x="233" y="0"/>
                    <a:pt x="233" y="9"/>
                  </a:cubicBezTo>
                  <a:cubicBezTo>
                    <a:pt x="242" y="9"/>
                    <a:pt x="242" y="19"/>
                    <a:pt x="242" y="19"/>
                  </a:cubicBezTo>
                  <a:cubicBezTo>
                    <a:pt x="288" y="74"/>
                    <a:pt x="316" y="167"/>
                    <a:pt x="316" y="223"/>
                  </a:cubicBezTo>
                  <a:cubicBezTo>
                    <a:pt x="316" y="316"/>
                    <a:pt x="251" y="390"/>
                    <a:pt x="159" y="390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197">
              <a:extLst>
                <a:ext uri="{FF2B5EF4-FFF2-40B4-BE49-F238E27FC236}">
                  <a16:creationId xmlns:a16="http://schemas.microsoft.com/office/drawing/2014/main" id="{10A0619C-AD23-094E-955A-672607BDD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4686" y="4476999"/>
              <a:ext cx="208396" cy="115284"/>
            </a:xfrm>
            <a:custGeom>
              <a:avLst/>
              <a:gdLst>
                <a:gd name="T0" fmla="*/ 158 w 206"/>
                <a:gd name="T1" fmla="*/ 112 h 113"/>
                <a:gd name="T2" fmla="*/ 158 w 206"/>
                <a:gd name="T3" fmla="*/ 112 h 113"/>
                <a:gd name="T4" fmla="*/ 149 w 206"/>
                <a:gd name="T5" fmla="*/ 102 h 113"/>
                <a:gd name="T6" fmla="*/ 140 w 206"/>
                <a:gd name="T7" fmla="*/ 84 h 113"/>
                <a:gd name="T8" fmla="*/ 167 w 206"/>
                <a:gd name="T9" fmla="*/ 37 h 113"/>
                <a:gd name="T10" fmla="*/ 167 w 206"/>
                <a:gd name="T11" fmla="*/ 37 h 113"/>
                <a:gd name="T12" fmla="*/ 167 w 206"/>
                <a:gd name="T13" fmla="*/ 37 h 113"/>
                <a:gd name="T14" fmla="*/ 37 w 206"/>
                <a:gd name="T15" fmla="*/ 37 h 113"/>
                <a:gd name="T16" fmla="*/ 37 w 206"/>
                <a:gd name="T17" fmla="*/ 37 h 113"/>
                <a:gd name="T18" fmla="*/ 37 w 206"/>
                <a:gd name="T19" fmla="*/ 37 h 113"/>
                <a:gd name="T20" fmla="*/ 56 w 206"/>
                <a:gd name="T21" fmla="*/ 84 h 113"/>
                <a:gd name="T22" fmla="*/ 56 w 206"/>
                <a:gd name="T23" fmla="*/ 102 h 113"/>
                <a:gd name="T24" fmla="*/ 28 w 206"/>
                <a:gd name="T25" fmla="*/ 93 h 113"/>
                <a:gd name="T26" fmla="*/ 9 w 206"/>
                <a:gd name="T27" fmla="*/ 56 h 113"/>
                <a:gd name="T28" fmla="*/ 9 w 206"/>
                <a:gd name="T29" fmla="*/ 18 h 113"/>
                <a:gd name="T30" fmla="*/ 37 w 206"/>
                <a:gd name="T31" fmla="*/ 0 h 113"/>
                <a:gd name="T32" fmla="*/ 167 w 206"/>
                <a:gd name="T33" fmla="*/ 0 h 113"/>
                <a:gd name="T34" fmla="*/ 195 w 206"/>
                <a:gd name="T35" fmla="*/ 18 h 113"/>
                <a:gd name="T36" fmla="*/ 195 w 206"/>
                <a:gd name="T37" fmla="*/ 56 h 113"/>
                <a:gd name="T38" fmla="*/ 177 w 206"/>
                <a:gd name="T39" fmla="*/ 102 h 113"/>
                <a:gd name="T40" fmla="*/ 158 w 206"/>
                <a:gd name="T4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113">
                  <a:moveTo>
                    <a:pt x="158" y="112"/>
                  </a:moveTo>
                  <a:lnTo>
                    <a:pt x="158" y="112"/>
                  </a:lnTo>
                  <a:cubicBezTo>
                    <a:pt x="158" y="112"/>
                    <a:pt x="158" y="112"/>
                    <a:pt x="149" y="102"/>
                  </a:cubicBezTo>
                  <a:cubicBezTo>
                    <a:pt x="140" y="102"/>
                    <a:pt x="140" y="93"/>
                    <a:pt x="140" y="84"/>
                  </a:cubicBezTo>
                  <a:cubicBezTo>
                    <a:pt x="167" y="37"/>
                    <a:pt x="167" y="37"/>
                    <a:pt x="167" y="37"/>
                  </a:cubicBezTo>
                  <a:lnTo>
                    <a:pt x="167" y="37"/>
                  </a:lnTo>
                  <a:lnTo>
                    <a:pt x="167" y="37"/>
                  </a:lnTo>
                  <a:cubicBezTo>
                    <a:pt x="37" y="37"/>
                    <a:pt x="37" y="37"/>
                    <a:pt x="37" y="37"/>
                  </a:cubicBezTo>
                  <a:lnTo>
                    <a:pt x="37" y="37"/>
                  </a:lnTo>
                  <a:lnTo>
                    <a:pt x="37" y="37"/>
                  </a:lnTo>
                  <a:cubicBezTo>
                    <a:pt x="56" y="84"/>
                    <a:pt x="56" y="84"/>
                    <a:pt x="56" y="84"/>
                  </a:cubicBezTo>
                  <a:cubicBezTo>
                    <a:pt x="65" y="93"/>
                    <a:pt x="65" y="102"/>
                    <a:pt x="56" y="102"/>
                  </a:cubicBezTo>
                  <a:cubicBezTo>
                    <a:pt x="47" y="112"/>
                    <a:pt x="28" y="102"/>
                    <a:pt x="28" y="93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37"/>
                    <a:pt x="0" y="28"/>
                    <a:pt x="9" y="18"/>
                  </a:cubicBezTo>
                  <a:cubicBezTo>
                    <a:pt x="19" y="9"/>
                    <a:pt x="28" y="0"/>
                    <a:pt x="3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86" y="9"/>
                    <a:pt x="195" y="18"/>
                  </a:cubicBezTo>
                  <a:cubicBezTo>
                    <a:pt x="205" y="28"/>
                    <a:pt x="205" y="37"/>
                    <a:pt x="195" y="56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7" y="102"/>
                    <a:pt x="167" y="112"/>
                    <a:pt x="158" y="112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198">
              <a:extLst>
                <a:ext uri="{FF2B5EF4-FFF2-40B4-BE49-F238E27FC236}">
                  <a16:creationId xmlns:a16="http://schemas.microsoft.com/office/drawing/2014/main" id="{E88D010C-E572-F043-AAF2-112DBBB9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026" y="4592283"/>
              <a:ext cx="110848" cy="17736"/>
            </a:xfrm>
            <a:custGeom>
              <a:avLst/>
              <a:gdLst>
                <a:gd name="T0" fmla="*/ 102 w 112"/>
                <a:gd name="T1" fmla="*/ 18 h 19"/>
                <a:gd name="T2" fmla="*/ 102 w 112"/>
                <a:gd name="T3" fmla="*/ 18 h 19"/>
                <a:gd name="T4" fmla="*/ 9 w 112"/>
                <a:gd name="T5" fmla="*/ 18 h 19"/>
                <a:gd name="T6" fmla="*/ 0 w 112"/>
                <a:gd name="T7" fmla="*/ 9 h 19"/>
                <a:gd name="T8" fmla="*/ 9 w 112"/>
                <a:gd name="T9" fmla="*/ 0 h 19"/>
                <a:gd name="T10" fmla="*/ 102 w 112"/>
                <a:gd name="T11" fmla="*/ 0 h 19"/>
                <a:gd name="T12" fmla="*/ 111 w 112"/>
                <a:gd name="T13" fmla="*/ 9 h 19"/>
                <a:gd name="T14" fmla="*/ 102 w 112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9">
                  <a:moveTo>
                    <a:pt x="102" y="18"/>
                  </a:moveTo>
                  <a:lnTo>
                    <a:pt x="102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1" y="0"/>
                    <a:pt x="111" y="0"/>
                    <a:pt x="111" y="9"/>
                  </a:cubicBezTo>
                  <a:cubicBezTo>
                    <a:pt x="111" y="18"/>
                    <a:pt x="111" y="18"/>
                    <a:pt x="102" y="18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199">
              <a:extLst>
                <a:ext uri="{FF2B5EF4-FFF2-40B4-BE49-F238E27FC236}">
                  <a16:creationId xmlns:a16="http://schemas.microsoft.com/office/drawing/2014/main" id="{E5B24C86-2E4A-E74E-B905-3B77BAF6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026" y="4703134"/>
              <a:ext cx="110848" cy="177359"/>
            </a:xfrm>
            <a:custGeom>
              <a:avLst/>
              <a:gdLst>
                <a:gd name="T0" fmla="*/ 56 w 112"/>
                <a:gd name="T1" fmla="*/ 177 h 178"/>
                <a:gd name="T2" fmla="*/ 56 w 112"/>
                <a:gd name="T3" fmla="*/ 177 h 178"/>
                <a:gd name="T4" fmla="*/ 9 w 112"/>
                <a:gd name="T5" fmla="*/ 167 h 178"/>
                <a:gd name="T6" fmla="*/ 9 w 112"/>
                <a:gd name="T7" fmla="*/ 149 h 178"/>
                <a:gd name="T8" fmla="*/ 18 w 112"/>
                <a:gd name="T9" fmla="*/ 139 h 178"/>
                <a:gd name="T10" fmla="*/ 74 w 112"/>
                <a:gd name="T11" fmla="*/ 139 h 178"/>
                <a:gd name="T12" fmla="*/ 83 w 112"/>
                <a:gd name="T13" fmla="*/ 130 h 178"/>
                <a:gd name="T14" fmla="*/ 46 w 112"/>
                <a:gd name="T15" fmla="*/ 102 h 178"/>
                <a:gd name="T16" fmla="*/ 0 w 112"/>
                <a:gd name="T17" fmla="*/ 56 h 178"/>
                <a:gd name="T18" fmla="*/ 28 w 112"/>
                <a:gd name="T19" fmla="*/ 18 h 178"/>
                <a:gd name="T20" fmla="*/ 102 w 112"/>
                <a:gd name="T21" fmla="*/ 9 h 178"/>
                <a:gd name="T22" fmla="*/ 102 w 112"/>
                <a:gd name="T23" fmla="*/ 28 h 178"/>
                <a:gd name="T24" fmla="*/ 93 w 112"/>
                <a:gd name="T25" fmla="*/ 37 h 178"/>
                <a:gd name="T26" fmla="*/ 37 w 112"/>
                <a:gd name="T27" fmla="*/ 37 h 178"/>
                <a:gd name="T28" fmla="*/ 28 w 112"/>
                <a:gd name="T29" fmla="*/ 56 h 178"/>
                <a:gd name="T30" fmla="*/ 65 w 112"/>
                <a:gd name="T31" fmla="*/ 74 h 178"/>
                <a:gd name="T32" fmla="*/ 111 w 112"/>
                <a:gd name="T33" fmla="*/ 130 h 178"/>
                <a:gd name="T34" fmla="*/ 83 w 112"/>
                <a:gd name="T35" fmla="*/ 167 h 178"/>
                <a:gd name="T36" fmla="*/ 56 w 112"/>
                <a:gd name="T3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78">
                  <a:moveTo>
                    <a:pt x="56" y="177"/>
                  </a:moveTo>
                  <a:lnTo>
                    <a:pt x="56" y="177"/>
                  </a:lnTo>
                  <a:cubicBezTo>
                    <a:pt x="37" y="177"/>
                    <a:pt x="28" y="167"/>
                    <a:pt x="9" y="167"/>
                  </a:cubicBezTo>
                  <a:cubicBezTo>
                    <a:pt x="9" y="158"/>
                    <a:pt x="0" y="158"/>
                    <a:pt x="9" y="149"/>
                  </a:cubicBezTo>
                  <a:cubicBezTo>
                    <a:pt x="9" y="139"/>
                    <a:pt x="18" y="139"/>
                    <a:pt x="18" y="139"/>
                  </a:cubicBezTo>
                  <a:cubicBezTo>
                    <a:pt x="37" y="149"/>
                    <a:pt x="65" y="149"/>
                    <a:pt x="74" y="139"/>
                  </a:cubicBezTo>
                  <a:cubicBezTo>
                    <a:pt x="83" y="139"/>
                    <a:pt x="83" y="130"/>
                    <a:pt x="83" y="130"/>
                  </a:cubicBezTo>
                  <a:cubicBezTo>
                    <a:pt x="83" y="121"/>
                    <a:pt x="65" y="112"/>
                    <a:pt x="46" y="102"/>
                  </a:cubicBezTo>
                  <a:cubicBezTo>
                    <a:pt x="28" y="93"/>
                    <a:pt x="0" y="74"/>
                    <a:pt x="0" y="56"/>
                  </a:cubicBezTo>
                  <a:cubicBezTo>
                    <a:pt x="0" y="37"/>
                    <a:pt x="9" y="28"/>
                    <a:pt x="28" y="18"/>
                  </a:cubicBezTo>
                  <a:cubicBezTo>
                    <a:pt x="46" y="0"/>
                    <a:pt x="74" y="0"/>
                    <a:pt x="102" y="9"/>
                  </a:cubicBezTo>
                  <a:cubicBezTo>
                    <a:pt x="102" y="18"/>
                    <a:pt x="111" y="18"/>
                    <a:pt x="102" y="28"/>
                  </a:cubicBezTo>
                  <a:cubicBezTo>
                    <a:pt x="102" y="37"/>
                    <a:pt x="93" y="37"/>
                    <a:pt x="93" y="37"/>
                  </a:cubicBezTo>
                  <a:cubicBezTo>
                    <a:pt x="74" y="28"/>
                    <a:pt x="46" y="28"/>
                    <a:pt x="37" y="37"/>
                  </a:cubicBezTo>
                  <a:cubicBezTo>
                    <a:pt x="28" y="37"/>
                    <a:pt x="28" y="46"/>
                    <a:pt x="28" y="56"/>
                  </a:cubicBezTo>
                  <a:cubicBezTo>
                    <a:pt x="28" y="65"/>
                    <a:pt x="46" y="74"/>
                    <a:pt x="65" y="74"/>
                  </a:cubicBezTo>
                  <a:cubicBezTo>
                    <a:pt x="83" y="93"/>
                    <a:pt x="111" y="102"/>
                    <a:pt x="111" y="130"/>
                  </a:cubicBezTo>
                  <a:cubicBezTo>
                    <a:pt x="111" y="139"/>
                    <a:pt x="102" y="158"/>
                    <a:pt x="83" y="167"/>
                  </a:cubicBezTo>
                  <a:cubicBezTo>
                    <a:pt x="74" y="167"/>
                    <a:pt x="65" y="177"/>
                    <a:pt x="56" y="17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200">
              <a:extLst>
                <a:ext uri="{FF2B5EF4-FFF2-40B4-BE49-F238E27FC236}">
                  <a16:creationId xmlns:a16="http://schemas.microsoft.com/office/drawing/2014/main" id="{88DE32C4-1D78-3D4B-AE2E-4E885C47F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7798" y="4663226"/>
              <a:ext cx="22171" cy="39907"/>
            </a:xfrm>
            <a:custGeom>
              <a:avLst/>
              <a:gdLst>
                <a:gd name="T0" fmla="*/ 10 w 20"/>
                <a:gd name="T1" fmla="*/ 37 h 38"/>
                <a:gd name="T2" fmla="*/ 10 w 20"/>
                <a:gd name="T3" fmla="*/ 37 h 38"/>
                <a:gd name="T4" fmla="*/ 0 w 20"/>
                <a:gd name="T5" fmla="*/ 28 h 38"/>
                <a:gd name="T6" fmla="*/ 0 w 20"/>
                <a:gd name="T7" fmla="*/ 9 h 38"/>
                <a:gd name="T8" fmla="*/ 10 w 20"/>
                <a:gd name="T9" fmla="*/ 0 h 38"/>
                <a:gd name="T10" fmla="*/ 19 w 20"/>
                <a:gd name="T11" fmla="*/ 9 h 38"/>
                <a:gd name="T12" fmla="*/ 19 w 20"/>
                <a:gd name="T13" fmla="*/ 28 h 38"/>
                <a:gd name="T14" fmla="*/ 10 w 2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8">
                  <a:moveTo>
                    <a:pt x="10" y="37"/>
                  </a:moveTo>
                  <a:lnTo>
                    <a:pt x="10" y="37"/>
                  </a:lnTo>
                  <a:cubicBezTo>
                    <a:pt x="0" y="37"/>
                    <a:pt x="0" y="37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9" y="0"/>
                    <a:pt x="19" y="9"/>
                    <a:pt x="19" y="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7"/>
                    <a:pt x="19" y="37"/>
                    <a:pt x="10" y="3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01">
              <a:extLst>
                <a:ext uri="{FF2B5EF4-FFF2-40B4-BE49-F238E27FC236}">
                  <a16:creationId xmlns:a16="http://schemas.microsoft.com/office/drawing/2014/main" id="{55B215EA-30FB-4E4A-A01A-CBA9B92A1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7798" y="4880493"/>
              <a:ext cx="22171" cy="39904"/>
            </a:xfrm>
            <a:custGeom>
              <a:avLst/>
              <a:gdLst>
                <a:gd name="T0" fmla="*/ 10 w 20"/>
                <a:gd name="T1" fmla="*/ 37 h 38"/>
                <a:gd name="T2" fmla="*/ 10 w 20"/>
                <a:gd name="T3" fmla="*/ 37 h 38"/>
                <a:gd name="T4" fmla="*/ 0 w 20"/>
                <a:gd name="T5" fmla="*/ 27 h 38"/>
                <a:gd name="T6" fmla="*/ 0 w 20"/>
                <a:gd name="T7" fmla="*/ 9 h 38"/>
                <a:gd name="T8" fmla="*/ 10 w 20"/>
                <a:gd name="T9" fmla="*/ 0 h 38"/>
                <a:gd name="T10" fmla="*/ 19 w 20"/>
                <a:gd name="T11" fmla="*/ 9 h 38"/>
                <a:gd name="T12" fmla="*/ 19 w 20"/>
                <a:gd name="T13" fmla="*/ 27 h 38"/>
                <a:gd name="T14" fmla="*/ 10 w 2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8">
                  <a:moveTo>
                    <a:pt x="10" y="37"/>
                  </a:moveTo>
                  <a:lnTo>
                    <a:pt x="10" y="37"/>
                  </a:lnTo>
                  <a:cubicBezTo>
                    <a:pt x="0" y="37"/>
                    <a:pt x="0" y="2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10" y="0"/>
                  </a:cubicBezTo>
                  <a:cubicBezTo>
                    <a:pt x="19" y="0"/>
                    <a:pt x="19" y="0"/>
                    <a:pt x="19" y="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37"/>
                    <a:pt x="10" y="37"/>
                  </a:cubicBez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83" name="Group 38">
              <a:extLst>
                <a:ext uri="{FF2B5EF4-FFF2-40B4-BE49-F238E27FC236}">
                  <a16:creationId xmlns:a16="http://schemas.microsoft.com/office/drawing/2014/main" id="{333DB4BF-0958-4A45-9A1F-C7701CC16376}"/>
                </a:ext>
              </a:extLst>
            </p:cNvPr>
            <p:cNvGrpSpPr/>
            <p:nvPr/>
          </p:nvGrpSpPr>
          <p:grpSpPr>
            <a:xfrm>
              <a:off x="10071132" y="4110180"/>
              <a:ext cx="2625896" cy="980927"/>
              <a:chOff x="5999600" y="11104223"/>
              <a:chExt cx="2625896" cy="980927"/>
            </a:xfrm>
          </p:grpSpPr>
          <p:sp>
            <p:nvSpPr>
              <p:cNvPr id="284" name="CuadroTexto 395">
                <a:extLst>
                  <a:ext uri="{FF2B5EF4-FFF2-40B4-BE49-F238E27FC236}">
                    <a16:creationId xmlns:a16="http://schemas.microsoft.com/office/drawing/2014/main" id="{7AA1B7CD-DD7A-7D44-A7B7-FB3F5C5F1D2E}"/>
                  </a:ext>
                </a:extLst>
              </p:cNvPr>
              <p:cNvSpPr txBox="1"/>
              <p:nvPr/>
            </p:nvSpPr>
            <p:spPr>
              <a:xfrm>
                <a:off x="624282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285" name="Rectangle 40">
                <a:extLst>
                  <a:ext uri="{FF2B5EF4-FFF2-40B4-BE49-F238E27FC236}">
                    <a16:creationId xmlns:a16="http://schemas.microsoft.com/office/drawing/2014/main" id="{4DEED333-C98B-EA42-A77B-4B2AD314EA5D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320C1FA-FC37-F74A-A4E9-EA4894D4708B}"/>
              </a:ext>
            </a:extLst>
          </p:cNvPr>
          <p:cNvGrpSpPr/>
          <p:nvPr/>
        </p:nvGrpSpPr>
        <p:grpSpPr>
          <a:xfrm>
            <a:off x="10632209" y="5937343"/>
            <a:ext cx="3751851" cy="998732"/>
            <a:chOff x="10431525" y="5706745"/>
            <a:chExt cx="3751851" cy="998732"/>
          </a:xfrm>
        </p:grpSpPr>
        <p:sp>
          <p:nvSpPr>
            <p:cNvPr id="287" name="Freeform 296">
              <a:extLst>
                <a:ext uri="{FF2B5EF4-FFF2-40B4-BE49-F238E27FC236}">
                  <a16:creationId xmlns:a16="http://schemas.microsoft.com/office/drawing/2014/main" id="{AD41FCFD-F0AB-A04E-B90F-27D619AA3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525" y="5895992"/>
              <a:ext cx="775014" cy="590271"/>
            </a:xfrm>
            <a:custGeom>
              <a:avLst/>
              <a:gdLst>
                <a:gd name="T0" fmla="*/ 703 w 759"/>
                <a:gd name="T1" fmla="*/ 575 h 576"/>
                <a:gd name="T2" fmla="*/ 703 w 759"/>
                <a:gd name="T3" fmla="*/ 575 h 576"/>
                <a:gd name="T4" fmla="*/ 55 w 759"/>
                <a:gd name="T5" fmla="*/ 575 h 576"/>
                <a:gd name="T6" fmla="*/ 0 w 759"/>
                <a:gd name="T7" fmla="*/ 529 h 576"/>
                <a:gd name="T8" fmla="*/ 0 w 759"/>
                <a:gd name="T9" fmla="*/ 55 h 576"/>
                <a:gd name="T10" fmla="*/ 55 w 759"/>
                <a:gd name="T11" fmla="*/ 0 h 576"/>
                <a:gd name="T12" fmla="*/ 703 w 759"/>
                <a:gd name="T13" fmla="*/ 0 h 576"/>
                <a:gd name="T14" fmla="*/ 758 w 759"/>
                <a:gd name="T15" fmla="*/ 55 h 576"/>
                <a:gd name="T16" fmla="*/ 758 w 759"/>
                <a:gd name="T17" fmla="*/ 529 h 576"/>
                <a:gd name="T18" fmla="*/ 703 w 759"/>
                <a:gd name="T19" fmla="*/ 575 h 576"/>
                <a:gd name="T20" fmla="*/ 55 w 759"/>
                <a:gd name="T21" fmla="*/ 36 h 576"/>
                <a:gd name="T22" fmla="*/ 55 w 759"/>
                <a:gd name="T23" fmla="*/ 36 h 576"/>
                <a:gd name="T24" fmla="*/ 37 w 759"/>
                <a:gd name="T25" fmla="*/ 55 h 576"/>
                <a:gd name="T26" fmla="*/ 37 w 759"/>
                <a:gd name="T27" fmla="*/ 529 h 576"/>
                <a:gd name="T28" fmla="*/ 55 w 759"/>
                <a:gd name="T29" fmla="*/ 548 h 576"/>
                <a:gd name="T30" fmla="*/ 703 w 759"/>
                <a:gd name="T31" fmla="*/ 548 h 576"/>
                <a:gd name="T32" fmla="*/ 721 w 759"/>
                <a:gd name="T33" fmla="*/ 529 h 576"/>
                <a:gd name="T34" fmla="*/ 721 w 759"/>
                <a:gd name="T35" fmla="*/ 55 h 576"/>
                <a:gd name="T36" fmla="*/ 703 w 759"/>
                <a:gd name="T37" fmla="*/ 36 h 576"/>
                <a:gd name="T38" fmla="*/ 55 w 759"/>
                <a:gd name="T39" fmla="*/ 3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9" h="576">
                  <a:moveTo>
                    <a:pt x="703" y="575"/>
                  </a:moveTo>
                  <a:lnTo>
                    <a:pt x="703" y="575"/>
                  </a:lnTo>
                  <a:cubicBezTo>
                    <a:pt x="55" y="575"/>
                    <a:pt x="55" y="575"/>
                    <a:pt x="55" y="575"/>
                  </a:cubicBezTo>
                  <a:cubicBezTo>
                    <a:pt x="18" y="575"/>
                    <a:pt x="0" y="557"/>
                    <a:pt x="0" y="52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7"/>
                    <a:pt x="18" y="0"/>
                    <a:pt x="5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40" y="0"/>
                    <a:pt x="758" y="27"/>
                    <a:pt x="758" y="55"/>
                  </a:cubicBezTo>
                  <a:cubicBezTo>
                    <a:pt x="758" y="529"/>
                    <a:pt x="758" y="529"/>
                    <a:pt x="758" y="529"/>
                  </a:cubicBezTo>
                  <a:cubicBezTo>
                    <a:pt x="758" y="557"/>
                    <a:pt x="740" y="575"/>
                    <a:pt x="703" y="575"/>
                  </a:cubicBezTo>
                  <a:close/>
                  <a:moveTo>
                    <a:pt x="55" y="36"/>
                  </a:moveTo>
                  <a:lnTo>
                    <a:pt x="55" y="36"/>
                  </a:lnTo>
                  <a:cubicBezTo>
                    <a:pt x="37" y="36"/>
                    <a:pt x="37" y="45"/>
                    <a:pt x="37" y="55"/>
                  </a:cubicBezTo>
                  <a:cubicBezTo>
                    <a:pt x="37" y="529"/>
                    <a:pt x="37" y="529"/>
                    <a:pt x="37" y="529"/>
                  </a:cubicBezTo>
                  <a:cubicBezTo>
                    <a:pt x="37" y="539"/>
                    <a:pt x="37" y="548"/>
                    <a:pt x="55" y="548"/>
                  </a:cubicBezTo>
                  <a:cubicBezTo>
                    <a:pt x="703" y="548"/>
                    <a:pt x="703" y="548"/>
                    <a:pt x="703" y="548"/>
                  </a:cubicBezTo>
                  <a:cubicBezTo>
                    <a:pt x="712" y="548"/>
                    <a:pt x="721" y="539"/>
                    <a:pt x="721" y="529"/>
                  </a:cubicBezTo>
                  <a:cubicBezTo>
                    <a:pt x="721" y="55"/>
                    <a:pt x="721" y="55"/>
                    <a:pt x="721" y="55"/>
                  </a:cubicBezTo>
                  <a:cubicBezTo>
                    <a:pt x="721" y="45"/>
                    <a:pt x="712" y="36"/>
                    <a:pt x="703" y="36"/>
                  </a:cubicBezTo>
                  <a:lnTo>
                    <a:pt x="55" y="36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88" name="Freeform 297">
              <a:extLst>
                <a:ext uri="{FF2B5EF4-FFF2-40B4-BE49-F238E27FC236}">
                  <a16:creationId xmlns:a16="http://schemas.microsoft.com/office/drawing/2014/main" id="{5DADFFF9-B5AF-D34C-ADB4-A3C16F22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6185" y="6265476"/>
              <a:ext cx="180236" cy="121658"/>
            </a:xfrm>
            <a:custGeom>
              <a:avLst/>
              <a:gdLst>
                <a:gd name="T0" fmla="*/ 155 w 175"/>
                <a:gd name="T1" fmla="*/ 119 h 120"/>
                <a:gd name="T2" fmla="*/ 155 w 175"/>
                <a:gd name="T3" fmla="*/ 119 h 120"/>
                <a:gd name="T4" fmla="*/ 19 w 175"/>
                <a:gd name="T5" fmla="*/ 119 h 120"/>
                <a:gd name="T6" fmla="*/ 0 w 175"/>
                <a:gd name="T7" fmla="*/ 110 h 120"/>
                <a:gd name="T8" fmla="*/ 0 w 175"/>
                <a:gd name="T9" fmla="*/ 18 h 120"/>
                <a:gd name="T10" fmla="*/ 19 w 175"/>
                <a:gd name="T11" fmla="*/ 0 h 120"/>
                <a:gd name="T12" fmla="*/ 155 w 175"/>
                <a:gd name="T13" fmla="*/ 0 h 120"/>
                <a:gd name="T14" fmla="*/ 174 w 175"/>
                <a:gd name="T15" fmla="*/ 18 h 120"/>
                <a:gd name="T16" fmla="*/ 174 w 175"/>
                <a:gd name="T17" fmla="*/ 110 h 120"/>
                <a:gd name="T18" fmla="*/ 155 w 175"/>
                <a:gd name="T19" fmla="*/ 119 h 120"/>
                <a:gd name="T20" fmla="*/ 37 w 175"/>
                <a:gd name="T21" fmla="*/ 91 h 120"/>
                <a:gd name="T22" fmla="*/ 37 w 175"/>
                <a:gd name="T23" fmla="*/ 91 h 120"/>
                <a:gd name="T24" fmla="*/ 137 w 175"/>
                <a:gd name="T25" fmla="*/ 91 h 120"/>
                <a:gd name="T26" fmla="*/ 137 w 175"/>
                <a:gd name="T27" fmla="*/ 37 h 120"/>
                <a:gd name="T28" fmla="*/ 37 w 175"/>
                <a:gd name="T29" fmla="*/ 37 h 120"/>
                <a:gd name="T30" fmla="*/ 37 w 175"/>
                <a:gd name="T31" fmla="*/ 9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120">
                  <a:moveTo>
                    <a:pt x="155" y="119"/>
                  </a:moveTo>
                  <a:lnTo>
                    <a:pt x="155" y="119"/>
                  </a:lnTo>
                  <a:cubicBezTo>
                    <a:pt x="19" y="119"/>
                    <a:pt x="19" y="119"/>
                    <a:pt x="19" y="119"/>
                  </a:cubicBezTo>
                  <a:cubicBezTo>
                    <a:pt x="9" y="119"/>
                    <a:pt x="0" y="119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0"/>
                    <a:pt x="174" y="9"/>
                    <a:pt x="174" y="18"/>
                  </a:cubicBezTo>
                  <a:cubicBezTo>
                    <a:pt x="174" y="110"/>
                    <a:pt x="174" y="110"/>
                    <a:pt x="174" y="110"/>
                  </a:cubicBezTo>
                  <a:cubicBezTo>
                    <a:pt x="174" y="119"/>
                    <a:pt x="165" y="119"/>
                    <a:pt x="155" y="119"/>
                  </a:cubicBezTo>
                  <a:close/>
                  <a:moveTo>
                    <a:pt x="37" y="91"/>
                  </a:moveTo>
                  <a:lnTo>
                    <a:pt x="37" y="91"/>
                  </a:lnTo>
                  <a:cubicBezTo>
                    <a:pt x="137" y="91"/>
                    <a:pt x="137" y="91"/>
                    <a:pt x="137" y="91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91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89" name="Freeform 298">
              <a:extLst>
                <a:ext uri="{FF2B5EF4-FFF2-40B4-BE49-F238E27FC236}">
                  <a16:creationId xmlns:a16="http://schemas.microsoft.com/office/drawing/2014/main" id="{E3B8658E-BEA6-1D4C-AD6C-2811654E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150" y="5706745"/>
              <a:ext cx="608294" cy="180236"/>
            </a:xfrm>
            <a:custGeom>
              <a:avLst/>
              <a:gdLst>
                <a:gd name="T0" fmla="*/ 19 w 595"/>
                <a:gd name="T1" fmla="*/ 174 h 175"/>
                <a:gd name="T2" fmla="*/ 19 w 595"/>
                <a:gd name="T3" fmla="*/ 174 h 175"/>
                <a:gd name="T4" fmla="*/ 0 w 595"/>
                <a:gd name="T5" fmla="*/ 164 h 175"/>
                <a:gd name="T6" fmla="*/ 9 w 595"/>
                <a:gd name="T7" fmla="*/ 137 h 175"/>
                <a:gd name="T8" fmla="*/ 530 w 595"/>
                <a:gd name="T9" fmla="*/ 0 h 175"/>
                <a:gd name="T10" fmla="*/ 557 w 595"/>
                <a:gd name="T11" fmla="*/ 18 h 175"/>
                <a:gd name="T12" fmla="*/ 594 w 595"/>
                <a:gd name="T13" fmla="*/ 155 h 175"/>
                <a:gd name="T14" fmla="*/ 585 w 595"/>
                <a:gd name="T15" fmla="*/ 174 h 175"/>
                <a:gd name="T16" fmla="*/ 557 w 595"/>
                <a:gd name="T17" fmla="*/ 164 h 175"/>
                <a:gd name="T18" fmla="*/ 530 w 595"/>
                <a:gd name="T19" fmla="*/ 37 h 175"/>
                <a:gd name="T20" fmla="*/ 19 w 595"/>
                <a:gd name="T21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175">
                  <a:moveTo>
                    <a:pt x="19" y="174"/>
                  </a:moveTo>
                  <a:lnTo>
                    <a:pt x="19" y="174"/>
                  </a:lnTo>
                  <a:cubicBezTo>
                    <a:pt x="9" y="174"/>
                    <a:pt x="0" y="174"/>
                    <a:pt x="0" y="164"/>
                  </a:cubicBezTo>
                  <a:cubicBezTo>
                    <a:pt x="0" y="155"/>
                    <a:pt x="0" y="146"/>
                    <a:pt x="9" y="13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9" y="0"/>
                    <a:pt x="557" y="9"/>
                    <a:pt x="557" y="18"/>
                  </a:cubicBezTo>
                  <a:cubicBezTo>
                    <a:pt x="594" y="155"/>
                    <a:pt x="594" y="155"/>
                    <a:pt x="594" y="155"/>
                  </a:cubicBezTo>
                  <a:cubicBezTo>
                    <a:pt x="594" y="164"/>
                    <a:pt x="594" y="174"/>
                    <a:pt x="585" y="174"/>
                  </a:cubicBezTo>
                  <a:cubicBezTo>
                    <a:pt x="576" y="174"/>
                    <a:pt x="567" y="174"/>
                    <a:pt x="557" y="164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19" y="174"/>
                    <a:pt x="19" y="174"/>
                    <a:pt x="19" y="174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0" name="Freeform 299">
              <a:extLst>
                <a:ext uri="{FF2B5EF4-FFF2-40B4-BE49-F238E27FC236}">
                  <a16:creationId xmlns:a16="http://schemas.microsoft.com/office/drawing/2014/main" id="{ACEA0017-DDC1-A547-BD55-FB407631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9468" y="5792355"/>
              <a:ext cx="297389" cy="94625"/>
            </a:xfrm>
            <a:custGeom>
              <a:avLst/>
              <a:gdLst>
                <a:gd name="T0" fmla="*/ 18 w 293"/>
                <a:gd name="T1" fmla="*/ 92 h 93"/>
                <a:gd name="T2" fmla="*/ 18 w 293"/>
                <a:gd name="T3" fmla="*/ 92 h 93"/>
                <a:gd name="T4" fmla="*/ 9 w 293"/>
                <a:gd name="T5" fmla="*/ 82 h 93"/>
                <a:gd name="T6" fmla="*/ 18 w 293"/>
                <a:gd name="T7" fmla="*/ 55 h 93"/>
                <a:gd name="T8" fmla="*/ 219 w 293"/>
                <a:gd name="T9" fmla="*/ 9 h 93"/>
                <a:gd name="T10" fmla="*/ 228 w 293"/>
                <a:gd name="T11" fmla="*/ 9 h 93"/>
                <a:gd name="T12" fmla="*/ 237 w 293"/>
                <a:gd name="T13" fmla="*/ 19 h 93"/>
                <a:gd name="T14" fmla="*/ 256 w 293"/>
                <a:gd name="T15" fmla="*/ 28 h 93"/>
                <a:gd name="T16" fmla="*/ 283 w 293"/>
                <a:gd name="T17" fmla="*/ 46 h 93"/>
                <a:gd name="T18" fmla="*/ 283 w 293"/>
                <a:gd name="T19" fmla="*/ 73 h 93"/>
                <a:gd name="T20" fmla="*/ 274 w 293"/>
                <a:gd name="T21" fmla="*/ 92 h 93"/>
                <a:gd name="T22" fmla="*/ 256 w 293"/>
                <a:gd name="T23" fmla="*/ 82 h 93"/>
                <a:gd name="T24" fmla="*/ 246 w 293"/>
                <a:gd name="T25" fmla="*/ 64 h 93"/>
                <a:gd name="T26" fmla="*/ 210 w 293"/>
                <a:gd name="T27" fmla="*/ 46 h 93"/>
                <a:gd name="T28" fmla="*/ 27 w 293"/>
                <a:gd name="T29" fmla="*/ 92 h 93"/>
                <a:gd name="T30" fmla="*/ 18 w 293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93">
                  <a:moveTo>
                    <a:pt x="18" y="92"/>
                  </a:moveTo>
                  <a:lnTo>
                    <a:pt x="18" y="92"/>
                  </a:lnTo>
                  <a:cubicBezTo>
                    <a:pt x="18" y="92"/>
                    <a:pt x="9" y="92"/>
                    <a:pt x="9" y="82"/>
                  </a:cubicBezTo>
                  <a:cubicBezTo>
                    <a:pt x="0" y="73"/>
                    <a:pt x="9" y="64"/>
                    <a:pt x="18" y="55"/>
                  </a:cubicBezTo>
                  <a:cubicBezTo>
                    <a:pt x="219" y="9"/>
                    <a:pt x="219" y="9"/>
                    <a:pt x="219" y="9"/>
                  </a:cubicBezTo>
                  <a:cubicBezTo>
                    <a:pt x="219" y="0"/>
                    <a:pt x="228" y="9"/>
                    <a:pt x="228" y="9"/>
                  </a:cubicBezTo>
                  <a:cubicBezTo>
                    <a:pt x="237" y="9"/>
                    <a:pt x="237" y="9"/>
                    <a:pt x="237" y="19"/>
                  </a:cubicBezTo>
                  <a:cubicBezTo>
                    <a:pt x="237" y="28"/>
                    <a:pt x="246" y="28"/>
                    <a:pt x="256" y="28"/>
                  </a:cubicBezTo>
                  <a:cubicBezTo>
                    <a:pt x="265" y="28"/>
                    <a:pt x="274" y="28"/>
                    <a:pt x="283" y="46"/>
                  </a:cubicBezTo>
                  <a:cubicBezTo>
                    <a:pt x="283" y="73"/>
                    <a:pt x="283" y="73"/>
                    <a:pt x="283" y="73"/>
                  </a:cubicBezTo>
                  <a:cubicBezTo>
                    <a:pt x="292" y="82"/>
                    <a:pt x="283" y="92"/>
                    <a:pt x="274" y="92"/>
                  </a:cubicBezTo>
                  <a:cubicBezTo>
                    <a:pt x="265" y="92"/>
                    <a:pt x="256" y="92"/>
                    <a:pt x="256" y="82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7" y="64"/>
                    <a:pt x="219" y="55"/>
                    <a:pt x="210" y="46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92"/>
                    <a:pt x="27" y="92"/>
                    <a:pt x="18" y="92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1" name="Freeform 300">
              <a:extLst>
                <a:ext uri="{FF2B5EF4-FFF2-40B4-BE49-F238E27FC236}">
                  <a16:creationId xmlns:a16="http://schemas.microsoft.com/office/drawing/2014/main" id="{94E58006-70AA-F847-8ED5-4161FC524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150" y="5895992"/>
              <a:ext cx="4504" cy="450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2" name="Freeform 301">
              <a:extLst>
                <a:ext uri="{FF2B5EF4-FFF2-40B4-BE49-F238E27FC236}">
                  <a16:creationId xmlns:a16="http://schemas.microsoft.com/office/drawing/2014/main" id="{0A6C7CA2-77B3-944C-90A6-B2885617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150" y="5895992"/>
              <a:ext cx="4504" cy="450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3" name="Freeform 302">
              <a:extLst>
                <a:ext uri="{FF2B5EF4-FFF2-40B4-BE49-F238E27FC236}">
                  <a16:creationId xmlns:a16="http://schemas.microsoft.com/office/drawing/2014/main" id="{EFA17738-0314-BE49-9EB6-216CEF76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881" y="5895992"/>
              <a:ext cx="4504" cy="450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4" name="Freeform 303">
              <a:extLst>
                <a:ext uri="{FF2B5EF4-FFF2-40B4-BE49-F238E27FC236}">
                  <a16:creationId xmlns:a16="http://schemas.microsoft.com/office/drawing/2014/main" id="{CA032466-1F74-B74A-B334-2DF88440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881" y="5895992"/>
              <a:ext cx="4504" cy="450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grpSp>
          <p:nvGrpSpPr>
            <p:cNvPr id="295" name="Group 38">
              <a:extLst>
                <a:ext uri="{FF2B5EF4-FFF2-40B4-BE49-F238E27FC236}">
                  <a16:creationId xmlns:a16="http://schemas.microsoft.com/office/drawing/2014/main" id="{8ACD7BBE-1B21-134E-8EBD-71A01086CF05}"/>
                </a:ext>
              </a:extLst>
            </p:cNvPr>
            <p:cNvGrpSpPr/>
            <p:nvPr/>
          </p:nvGrpSpPr>
          <p:grpSpPr>
            <a:xfrm>
              <a:off x="11562218" y="5724550"/>
              <a:ext cx="2621158" cy="980927"/>
              <a:chOff x="5999600" y="11104223"/>
              <a:chExt cx="2621158" cy="980927"/>
            </a:xfrm>
          </p:grpSpPr>
          <p:sp>
            <p:nvSpPr>
              <p:cNvPr id="296" name="CuadroTexto 395">
                <a:extLst>
                  <a:ext uri="{FF2B5EF4-FFF2-40B4-BE49-F238E27FC236}">
                    <a16:creationId xmlns:a16="http://schemas.microsoft.com/office/drawing/2014/main" id="{DB1132A9-9BB8-DA47-BBC6-932DD0C662C2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297" name="Rectangle 40">
                <a:extLst>
                  <a:ext uri="{FF2B5EF4-FFF2-40B4-BE49-F238E27FC236}">
                    <a16:creationId xmlns:a16="http://schemas.microsoft.com/office/drawing/2014/main" id="{43FE56C5-1029-2C44-9203-7A11DEEDD4D5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E042421-BD49-7047-8BC1-F8B6C1079348}"/>
              </a:ext>
            </a:extLst>
          </p:cNvPr>
          <p:cNvGrpSpPr/>
          <p:nvPr/>
        </p:nvGrpSpPr>
        <p:grpSpPr>
          <a:xfrm>
            <a:off x="10220363" y="7685306"/>
            <a:ext cx="3768687" cy="980927"/>
            <a:chOff x="10145896" y="7491756"/>
            <a:chExt cx="3768687" cy="980927"/>
          </a:xfrm>
        </p:grpSpPr>
        <p:sp>
          <p:nvSpPr>
            <p:cNvPr id="299" name="Freeform 304">
              <a:extLst>
                <a:ext uri="{FF2B5EF4-FFF2-40B4-BE49-F238E27FC236}">
                  <a16:creationId xmlns:a16="http://schemas.microsoft.com/office/drawing/2014/main" id="{43970848-3B51-BB4B-B013-61AF63872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2651" y="7833527"/>
              <a:ext cx="635330" cy="477625"/>
            </a:xfrm>
            <a:custGeom>
              <a:avLst/>
              <a:gdLst>
                <a:gd name="T0" fmla="*/ 567 w 623"/>
                <a:gd name="T1" fmla="*/ 466 h 467"/>
                <a:gd name="T2" fmla="*/ 567 w 623"/>
                <a:gd name="T3" fmla="*/ 466 h 467"/>
                <a:gd name="T4" fmla="*/ 55 w 623"/>
                <a:gd name="T5" fmla="*/ 466 h 467"/>
                <a:gd name="T6" fmla="*/ 0 w 623"/>
                <a:gd name="T7" fmla="*/ 420 h 467"/>
                <a:gd name="T8" fmla="*/ 0 w 623"/>
                <a:gd name="T9" fmla="*/ 55 h 467"/>
                <a:gd name="T10" fmla="*/ 55 w 623"/>
                <a:gd name="T11" fmla="*/ 0 h 467"/>
                <a:gd name="T12" fmla="*/ 567 w 623"/>
                <a:gd name="T13" fmla="*/ 0 h 467"/>
                <a:gd name="T14" fmla="*/ 622 w 623"/>
                <a:gd name="T15" fmla="*/ 55 h 467"/>
                <a:gd name="T16" fmla="*/ 622 w 623"/>
                <a:gd name="T17" fmla="*/ 420 h 467"/>
                <a:gd name="T18" fmla="*/ 567 w 623"/>
                <a:gd name="T19" fmla="*/ 466 h 467"/>
                <a:gd name="T20" fmla="*/ 55 w 623"/>
                <a:gd name="T21" fmla="*/ 37 h 467"/>
                <a:gd name="T22" fmla="*/ 55 w 623"/>
                <a:gd name="T23" fmla="*/ 37 h 467"/>
                <a:gd name="T24" fmla="*/ 37 w 623"/>
                <a:gd name="T25" fmla="*/ 55 h 467"/>
                <a:gd name="T26" fmla="*/ 37 w 623"/>
                <a:gd name="T27" fmla="*/ 420 h 467"/>
                <a:gd name="T28" fmla="*/ 55 w 623"/>
                <a:gd name="T29" fmla="*/ 430 h 467"/>
                <a:gd name="T30" fmla="*/ 567 w 623"/>
                <a:gd name="T31" fmla="*/ 430 h 467"/>
                <a:gd name="T32" fmla="*/ 585 w 623"/>
                <a:gd name="T33" fmla="*/ 420 h 467"/>
                <a:gd name="T34" fmla="*/ 585 w 623"/>
                <a:gd name="T35" fmla="*/ 55 h 467"/>
                <a:gd name="T36" fmla="*/ 567 w 623"/>
                <a:gd name="T37" fmla="*/ 37 h 467"/>
                <a:gd name="T38" fmla="*/ 55 w 623"/>
                <a:gd name="T39" fmla="*/ 3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3" h="467">
                  <a:moveTo>
                    <a:pt x="567" y="466"/>
                  </a:moveTo>
                  <a:lnTo>
                    <a:pt x="567" y="466"/>
                  </a:lnTo>
                  <a:cubicBezTo>
                    <a:pt x="55" y="466"/>
                    <a:pt x="55" y="466"/>
                    <a:pt x="55" y="466"/>
                  </a:cubicBezTo>
                  <a:cubicBezTo>
                    <a:pt x="28" y="466"/>
                    <a:pt x="0" y="448"/>
                    <a:pt x="0" y="42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9"/>
                    <a:pt x="28" y="0"/>
                    <a:pt x="55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603" y="0"/>
                    <a:pt x="622" y="19"/>
                    <a:pt x="622" y="55"/>
                  </a:cubicBezTo>
                  <a:cubicBezTo>
                    <a:pt x="622" y="420"/>
                    <a:pt x="622" y="420"/>
                    <a:pt x="622" y="420"/>
                  </a:cubicBezTo>
                  <a:cubicBezTo>
                    <a:pt x="622" y="448"/>
                    <a:pt x="603" y="466"/>
                    <a:pt x="567" y="466"/>
                  </a:cubicBezTo>
                  <a:close/>
                  <a:moveTo>
                    <a:pt x="55" y="37"/>
                  </a:moveTo>
                  <a:lnTo>
                    <a:pt x="55" y="37"/>
                  </a:lnTo>
                  <a:cubicBezTo>
                    <a:pt x="46" y="37"/>
                    <a:pt x="37" y="37"/>
                    <a:pt x="37" y="55"/>
                  </a:cubicBezTo>
                  <a:cubicBezTo>
                    <a:pt x="37" y="420"/>
                    <a:pt x="37" y="420"/>
                    <a:pt x="37" y="420"/>
                  </a:cubicBezTo>
                  <a:cubicBezTo>
                    <a:pt x="37" y="430"/>
                    <a:pt x="46" y="430"/>
                    <a:pt x="55" y="430"/>
                  </a:cubicBezTo>
                  <a:cubicBezTo>
                    <a:pt x="567" y="430"/>
                    <a:pt x="567" y="430"/>
                    <a:pt x="567" y="430"/>
                  </a:cubicBezTo>
                  <a:cubicBezTo>
                    <a:pt x="576" y="430"/>
                    <a:pt x="585" y="430"/>
                    <a:pt x="585" y="420"/>
                  </a:cubicBezTo>
                  <a:cubicBezTo>
                    <a:pt x="585" y="55"/>
                    <a:pt x="585" y="55"/>
                    <a:pt x="585" y="55"/>
                  </a:cubicBezTo>
                  <a:cubicBezTo>
                    <a:pt x="585" y="37"/>
                    <a:pt x="576" y="37"/>
                    <a:pt x="567" y="37"/>
                  </a:cubicBezTo>
                  <a:lnTo>
                    <a:pt x="55" y="37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0" name="Freeform 305">
              <a:extLst>
                <a:ext uri="{FF2B5EF4-FFF2-40B4-BE49-F238E27FC236}">
                  <a16:creationId xmlns:a16="http://schemas.microsoft.com/office/drawing/2014/main" id="{7B211702-434F-774E-A11F-EFE84C88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569" y="7756925"/>
              <a:ext cx="775014" cy="626321"/>
            </a:xfrm>
            <a:custGeom>
              <a:avLst/>
              <a:gdLst>
                <a:gd name="T0" fmla="*/ 704 w 760"/>
                <a:gd name="T1" fmla="*/ 612 h 613"/>
                <a:gd name="T2" fmla="*/ 704 w 760"/>
                <a:gd name="T3" fmla="*/ 612 h 613"/>
                <a:gd name="T4" fmla="*/ 46 w 760"/>
                <a:gd name="T5" fmla="*/ 612 h 613"/>
                <a:gd name="T6" fmla="*/ 0 w 760"/>
                <a:gd name="T7" fmla="*/ 566 h 613"/>
                <a:gd name="T8" fmla="*/ 0 w 760"/>
                <a:gd name="T9" fmla="*/ 46 h 613"/>
                <a:gd name="T10" fmla="*/ 46 w 760"/>
                <a:gd name="T11" fmla="*/ 0 h 613"/>
                <a:gd name="T12" fmla="*/ 704 w 760"/>
                <a:gd name="T13" fmla="*/ 0 h 613"/>
                <a:gd name="T14" fmla="*/ 759 w 760"/>
                <a:gd name="T15" fmla="*/ 46 h 613"/>
                <a:gd name="T16" fmla="*/ 759 w 760"/>
                <a:gd name="T17" fmla="*/ 566 h 613"/>
                <a:gd name="T18" fmla="*/ 704 w 760"/>
                <a:gd name="T19" fmla="*/ 612 h 613"/>
                <a:gd name="T20" fmla="*/ 46 w 760"/>
                <a:gd name="T21" fmla="*/ 37 h 613"/>
                <a:gd name="T22" fmla="*/ 46 w 760"/>
                <a:gd name="T23" fmla="*/ 37 h 613"/>
                <a:gd name="T24" fmla="*/ 28 w 760"/>
                <a:gd name="T25" fmla="*/ 46 h 613"/>
                <a:gd name="T26" fmla="*/ 28 w 760"/>
                <a:gd name="T27" fmla="*/ 566 h 613"/>
                <a:gd name="T28" fmla="*/ 46 w 760"/>
                <a:gd name="T29" fmla="*/ 585 h 613"/>
                <a:gd name="T30" fmla="*/ 704 w 760"/>
                <a:gd name="T31" fmla="*/ 585 h 613"/>
                <a:gd name="T32" fmla="*/ 722 w 760"/>
                <a:gd name="T33" fmla="*/ 566 h 613"/>
                <a:gd name="T34" fmla="*/ 722 w 760"/>
                <a:gd name="T35" fmla="*/ 46 h 613"/>
                <a:gd name="T36" fmla="*/ 704 w 760"/>
                <a:gd name="T37" fmla="*/ 37 h 613"/>
                <a:gd name="T38" fmla="*/ 46 w 760"/>
                <a:gd name="T39" fmla="*/ 3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0" h="613">
                  <a:moveTo>
                    <a:pt x="704" y="612"/>
                  </a:moveTo>
                  <a:lnTo>
                    <a:pt x="704" y="612"/>
                  </a:lnTo>
                  <a:cubicBezTo>
                    <a:pt x="46" y="612"/>
                    <a:pt x="46" y="612"/>
                    <a:pt x="46" y="612"/>
                  </a:cubicBezTo>
                  <a:cubicBezTo>
                    <a:pt x="19" y="612"/>
                    <a:pt x="0" y="594"/>
                    <a:pt x="0" y="56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8"/>
                    <a:pt x="19" y="0"/>
                    <a:pt x="4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31" y="0"/>
                    <a:pt x="759" y="18"/>
                    <a:pt x="759" y="46"/>
                  </a:cubicBezTo>
                  <a:cubicBezTo>
                    <a:pt x="759" y="566"/>
                    <a:pt x="759" y="566"/>
                    <a:pt x="759" y="566"/>
                  </a:cubicBezTo>
                  <a:cubicBezTo>
                    <a:pt x="759" y="594"/>
                    <a:pt x="731" y="612"/>
                    <a:pt x="704" y="612"/>
                  </a:cubicBezTo>
                  <a:close/>
                  <a:moveTo>
                    <a:pt x="46" y="37"/>
                  </a:moveTo>
                  <a:lnTo>
                    <a:pt x="46" y="37"/>
                  </a:lnTo>
                  <a:cubicBezTo>
                    <a:pt x="37" y="37"/>
                    <a:pt x="28" y="37"/>
                    <a:pt x="28" y="46"/>
                  </a:cubicBezTo>
                  <a:cubicBezTo>
                    <a:pt x="28" y="566"/>
                    <a:pt x="28" y="566"/>
                    <a:pt x="28" y="566"/>
                  </a:cubicBezTo>
                  <a:cubicBezTo>
                    <a:pt x="28" y="576"/>
                    <a:pt x="37" y="585"/>
                    <a:pt x="46" y="585"/>
                  </a:cubicBezTo>
                  <a:cubicBezTo>
                    <a:pt x="704" y="585"/>
                    <a:pt x="704" y="585"/>
                    <a:pt x="704" y="585"/>
                  </a:cubicBezTo>
                  <a:cubicBezTo>
                    <a:pt x="713" y="585"/>
                    <a:pt x="722" y="576"/>
                    <a:pt x="722" y="566"/>
                  </a:cubicBezTo>
                  <a:cubicBezTo>
                    <a:pt x="722" y="46"/>
                    <a:pt x="722" y="46"/>
                    <a:pt x="722" y="46"/>
                  </a:cubicBezTo>
                  <a:cubicBezTo>
                    <a:pt x="722" y="37"/>
                    <a:pt x="713" y="37"/>
                    <a:pt x="704" y="37"/>
                  </a:cubicBezTo>
                  <a:lnTo>
                    <a:pt x="46" y="37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1" name="Freeform 306">
              <a:extLst>
                <a:ext uri="{FF2B5EF4-FFF2-40B4-BE49-F238E27FC236}">
                  <a16:creationId xmlns:a16="http://schemas.microsoft.com/office/drawing/2014/main" id="{029C7FD5-A821-8B46-AA95-61528DE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1899" y="8018267"/>
              <a:ext cx="112646" cy="112649"/>
            </a:xfrm>
            <a:custGeom>
              <a:avLst/>
              <a:gdLst>
                <a:gd name="T0" fmla="*/ 55 w 111"/>
                <a:gd name="T1" fmla="*/ 110 h 111"/>
                <a:gd name="T2" fmla="*/ 55 w 111"/>
                <a:gd name="T3" fmla="*/ 110 h 111"/>
                <a:gd name="T4" fmla="*/ 0 w 111"/>
                <a:gd name="T5" fmla="*/ 55 h 111"/>
                <a:gd name="T6" fmla="*/ 55 w 111"/>
                <a:gd name="T7" fmla="*/ 0 h 111"/>
                <a:gd name="T8" fmla="*/ 110 w 111"/>
                <a:gd name="T9" fmla="*/ 55 h 111"/>
                <a:gd name="T10" fmla="*/ 55 w 111"/>
                <a:gd name="T11" fmla="*/ 110 h 111"/>
                <a:gd name="T12" fmla="*/ 55 w 111"/>
                <a:gd name="T13" fmla="*/ 37 h 111"/>
                <a:gd name="T14" fmla="*/ 55 w 111"/>
                <a:gd name="T15" fmla="*/ 37 h 111"/>
                <a:gd name="T16" fmla="*/ 37 w 111"/>
                <a:gd name="T17" fmla="*/ 55 h 111"/>
                <a:gd name="T18" fmla="*/ 55 w 111"/>
                <a:gd name="T19" fmla="*/ 73 h 111"/>
                <a:gd name="T20" fmla="*/ 73 w 111"/>
                <a:gd name="T21" fmla="*/ 55 h 111"/>
                <a:gd name="T22" fmla="*/ 55 w 111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1">
                  <a:moveTo>
                    <a:pt x="55" y="110"/>
                  </a:moveTo>
                  <a:lnTo>
                    <a:pt x="55" y="110"/>
                  </a:lnTo>
                  <a:cubicBezTo>
                    <a:pt x="18" y="110"/>
                    <a:pt x="0" y="82"/>
                    <a:pt x="0" y="55"/>
                  </a:cubicBezTo>
                  <a:cubicBezTo>
                    <a:pt x="0" y="18"/>
                    <a:pt x="18" y="0"/>
                    <a:pt x="55" y="0"/>
                  </a:cubicBezTo>
                  <a:cubicBezTo>
                    <a:pt x="82" y="0"/>
                    <a:pt x="110" y="18"/>
                    <a:pt x="110" y="55"/>
                  </a:cubicBezTo>
                  <a:cubicBezTo>
                    <a:pt x="110" y="82"/>
                    <a:pt x="82" y="110"/>
                    <a:pt x="55" y="110"/>
                  </a:cubicBezTo>
                  <a:close/>
                  <a:moveTo>
                    <a:pt x="55" y="37"/>
                  </a:moveTo>
                  <a:lnTo>
                    <a:pt x="55" y="37"/>
                  </a:lnTo>
                  <a:cubicBezTo>
                    <a:pt x="46" y="37"/>
                    <a:pt x="37" y="46"/>
                    <a:pt x="37" y="55"/>
                  </a:cubicBezTo>
                  <a:cubicBezTo>
                    <a:pt x="37" y="64"/>
                    <a:pt x="46" y="73"/>
                    <a:pt x="55" y="73"/>
                  </a:cubicBezTo>
                  <a:cubicBezTo>
                    <a:pt x="64" y="73"/>
                    <a:pt x="73" y="64"/>
                    <a:pt x="73" y="55"/>
                  </a:cubicBezTo>
                  <a:cubicBezTo>
                    <a:pt x="73" y="46"/>
                    <a:pt x="64" y="37"/>
                    <a:pt x="55" y="37"/>
                  </a:cubicBez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2" name="Freeform 307">
              <a:extLst>
                <a:ext uri="{FF2B5EF4-FFF2-40B4-BE49-F238E27FC236}">
                  <a16:creationId xmlns:a16="http://schemas.microsoft.com/office/drawing/2014/main" id="{29278418-D2B8-6F49-BD53-16174AFA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9250" y="7905621"/>
              <a:ext cx="328932" cy="328929"/>
            </a:xfrm>
            <a:custGeom>
              <a:avLst/>
              <a:gdLst>
                <a:gd name="T0" fmla="*/ 164 w 320"/>
                <a:gd name="T1" fmla="*/ 320 h 321"/>
                <a:gd name="T2" fmla="*/ 164 w 320"/>
                <a:gd name="T3" fmla="*/ 320 h 321"/>
                <a:gd name="T4" fmla="*/ 0 w 320"/>
                <a:gd name="T5" fmla="*/ 165 h 321"/>
                <a:gd name="T6" fmla="*/ 164 w 320"/>
                <a:gd name="T7" fmla="*/ 0 h 321"/>
                <a:gd name="T8" fmla="*/ 319 w 320"/>
                <a:gd name="T9" fmla="*/ 165 h 321"/>
                <a:gd name="T10" fmla="*/ 164 w 320"/>
                <a:gd name="T11" fmla="*/ 320 h 321"/>
                <a:gd name="T12" fmla="*/ 164 w 320"/>
                <a:gd name="T13" fmla="*/ 37 h 321"/>
                <a:gd name="T14" fmla="*/ 164 w 320"/>
                <a:gd name="T15" fmla="*/ 37 h 321"/>
                <a:gd name="T16" fmla="*/ 36 w 320"/>
                <a:gd name="T17" fmla="*/ 165 h 321"/>
                <a:gd name="T18" fmla="*/ 164 w 320"/>
                <a:gd name="T19" fmla="*/ 293 h 321"/>
                <a:gd name="T20" fmla="*/ 292 w 320"/>
                <a:gd name="T21" fmla="*/ 165 h 321"/>
                <a:gd name="T22" fmla="*/ 164 w 320"/>
                <a:gd name="T23" fmla="*/ 3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1">
                  <a:moveTo>
                    <a:pt x="164" y="320"/>
                  </a:moveTo>
                  <a:lnTo>
                    <a:pt x="164" y="320"/>
                  </a:lnTo>
                  <a:cubicBezTo>
                    <a:pt x="73" y="320"/>
                    <a:pt x="0" y="247"/>
                    <a:pt x="0" y="165"/>
                  </a:cubicBezTo>
                  <a:cubicBezTo>
                    <a:pt x="0" y="74"/>
                    <a:pt x="73" y="0"/>
                    <a:pt x="164" y="0"/>
                  </a:cubicBezTo>
                  <a:cubicBezTo>
                    <a:pt x="246" y="0"/>
                    <a:pt x="319" y="74"/>
                    <a:pt x="319" y="165"/>
                  </a:cubicBezTo>
                  <a:cubicBezTo>
                    <a:pt x="319" y="247"/>
                    <a:pt x="246" y="320"/>
                    <a:pt x="164" y="320"/>
                  </a:cubicBezTo>
                  <a:close/>
                  <a:moveTo>
                    <a:pt x="164" y="37"/>
                  </a:moveTo>
                  <a:lnTo>
                    <a:pt x="164" y="37"/>
                  </a:lnTo>
                  <a:cubicBezTo>
                    <a:pt x="91" y="37"/>
                    <a:pt x="36" y="92"/>
                    <a:pt x="36" y="165"/>
                  </a:cubicBezTo>
                  <a:cubicBezTo>
                    <a:pt x="36" y="229"/>
                    <a:pt x="91" y="293"/>
                    <a:pt x="164" y="293"/>
                  </a:cubicBezTo>
                  <a:cubicBezTo>
                    <a:pt x="228" y="293"/>
                    <a:pt x="292" y="229"/>
                    <a:pt x="292" y="165"/>
                  </a:cubicBezTo>
                  <a:cubicBezTo>
                    <a:pt x="292" y="92"/>
                    <a:pt x="228" y="37"/>
                    <a:pt x="164" y="37"/>
                  </a:cubicBez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3" name="Freeform 308">
              <a:extLst>
                <a:ext uri="{FF2B5EF4-FFF2-40B4-BE49-F238E27FC236}">
                  <a16:creationId xmlns:a16="http://schemas.microsoft.com/office/drawing/2014/main" id="{F2608207-C407-614D-84A3-F5840E73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7946" y="7955185"/>
              <a:ext cx="36047" cy="58578"/>
            </a:xfrm>
            <a:custGeom>
              <a:avLst/>
              <a:gdLst>
                <a:gd name="T0" fmla="*/ 18 w 37"/>
                <a:gd name="T1" fmla="*/ 55 h 56"/>
                <a:gd name="T2" fmla="*/ 18 w 37"/>
                <a:gd name="T3" fmla="*/ 55 h 56"/>
                <a:gd name="T4" fmla="*/ 0 w 37"/>
                <a:gd name="T5" fmla="*/ 37 h 56"/>
                <a:gd name="T6" fmla="*/ 0 w 37"/>
                <a:gd name="T7" fmla="*/ 18 h 56"/>
                <a:gd name="T8" fmla="*/ 18 w 37"/>
                <a:gd name="T9" fmla="*/ 0 h 56"/>
                <a:gd name="T10" fmla="*/ 36 w 37"/>
                <a:gd name="T11" fmla="*/ 18 h 56"/>
                <a:gd name="T12" fmla="*/ 36 w 37"/>
                <a:gd name="T13" fmla="*/ 37 h 56"/>
                <a:gd name="T14" fmla="*/ 18 w 37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6">
                  <a:moveTo>
                    <a:pt x="18" y="55"/>
                  </a:moveTo>
                  <a:lnTo>
                    <a:pt x="18" y="55"/>
                  </a:lnTo>
                  <a:cubicBezTo>
                    <a:pt x="9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6"/>
                    <a:pt x="27" y="55"/>
                    <a:pt x="18" y="55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4" name="Freeform 309">
              <a:extLst>
                <a:ext uri="{FF2B5EF4-FFF2-40B4-BE49-F238E27FC236}">
                  <a16:creationId xmlns:a16="http://schemas.microsoft.com/office/drawing/2014/main" id="{4B02AAE0-70B9-7647-B650-297974B8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2017" y="7982220"/>
              <a:ext cx="49563" cy="45059"/>
            </a:xfrm>
            <a:custGeom>
              <a:avLst/>
              <a:gdLst>
                <a:gd name="T0" fmla="*/ 19 w 47"/>
                <a:gd name="T1" fmla="*/ 45 h 46"/>
                <a:gd name="T2" fmla="*/ 19 w 47"/>
                <a:gd name="T3" fmla="*/ 45 h 46"/>
                <a:gd name="T4" fmla="*/ 10 w 47"/>
                <a:gd name="T5" fmla="*/ 45 h 46"/>
                <a:gd name="T6" fmla="*/ 10 w 47"/>
                <a:gd name="T7" fmla="*/ 18 h 46"/>
                <a:gd name="T8" fmla="*/ 19 w 47"/>
                <a:gd name="T9" fmla="*/ 9 h 46"/>
                <a:gd name="T10" fmla="*/ 46 w 47"/>
                <a:gd name="T11" fmla="*/ 9 h 46"/>
                <a:gd name="T12" fmla="*/ 46 w 47"/>
                <a:gd name="T13" fmla="*/ 27 h 46"/>
                <a:gd name="T14" fmla="*/ 28 w 47"/>
                <a:gd name="T15" fmla="*/ 45 h 46"/>
                <a:gd name="T16" fmla="*/ 19 w 47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6">
                  <a:moveTo>
                    <a:pt x="19" y="45"/>
                  </a:moveTo>
                  <a:lnTo>
                    <a:pt x="19" y="45"/>
                  </a:lnTo>
                  <a:cubicBezTo>
                    <a:pt x="10" y="45"/>
                    <a:pt x="10" y="45"/>
                    <a:pt x="10" y="45"/>
                  </a:cubicBezTo>
                  <a:cubicBezTo>
                    <a:pt x="0" y="36"/>
                    <a:pt x="0" y="27"/>
                    <a:pt x="10" y="1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8" y="0"/>
                    <a:pt x="37" y="0"/>
                    <a:pt x="46" y="9"/>
                  </a:cubicBezTo>
                  <a:lnTo>
                    <a:pt x="46" y="27"/>
                  </a:lnTo>
                  <a:cubicBezTo>
                    <a:pt x="28" y="45"/>
                    <a:pt x="28" y="45"/>
                    <a:pt x="28" y="45"/>
                  </a:cubicBezTo>
                  <a:lnTo>
                    <a:pt x="19" y="45"/>
                  </a:ln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5" name="Freeform 310">
              <a:extLst>
                <a:ext uri="{FF2B5EF4-FFF2-40B4-BE49-F238E27FC236}">
                  <a16:creationId xmlns:a16="http://schemas.microsoft.com/office/drawing/2014/main" id="{C729301A-8C66-204A-8044-DC7B2244C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3556" y="8058822"/>
              <a:ext cx="58578" cy="36047"/>
            </a:xfrm>
            <a:custGeom>
              <a:avLst/>
              <a:gdLst>
                <a:gd name="T0" fmla="*/ 36 w 56"/>
                <a:gd name="T1" fmla="*/ 36 h 37"/>
                <a:gd name="T2" fmla="*/ 36 w 56"/>
                <a:gd name="T3" fmla="*/ 36 h 37"/>
                <a:gd name="T4" fmla="*/ 18 w 56"/>
                <a:gd name="T5" fmla="*/ 36 h 37"/>
                <a:gd name="T6" fmla="*/ 0 w 56"/>
                <a:gd name="T7" fmla="*/ 18 h 37"/>
                <a:gd name="T8" fmla="*/ 18 w 56"/>
                <a:gd name="T9" fmla="*/ 0 h 37"/>
                <a:gd name="T10" fmla="*/ 36 w 56"/>
                <a:gd name="T11" fmla="*/ 0 h 37"/>
                <a:gd name="T12" fmla="*/ 55 w 56"/>
                <a:gd name="T13" fmla="*/ 18 h 37"/>
                <a:gd name="T14" fmla="*/ 36 w 56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36" y="36"/>
                  </a:moveTo>
                  <a:lnTo>
                    <a:pt x="3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55" y="9"/>
                    <a:pt x="55" y="18"/>
                  </a:cubicBezTo>
                  <a:cubicBezTo>
                    <a:pt x="55" y="27"/>
                    <a:pt x="45" y="36"/>
                    <a:pt x="36" y="3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6" name="Freeform 311">
              <a:extLst>
                <a:ext uri="{FF2B5EF4-FFF2-40B4-BE49-F238E27FC236}">
                  <a16:creationId xmlns:a16="http://schemas.microsoft.com/office/drawing/2014/main" id="{E411EB45-5ECE-5F4F-B99F-C4E62608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2017" y="8112892"/>
              <a:ext cx="58575" cy="49563"/>
            </a:xfrm>
            <a:custGeom>
              <a:avLst/>
              <a:gdLst>
                <a:gd name="T0" fmla="*/ 37 w 56"/>
                <a:gd name="T1" fmla="*/ 46 h 47"/>
                <a:gd name="T2" fmla="*/ 37 w 56"/>
                <a:gd name="T3" fmla="*/ 46 h 47"/>
                <a:gd name="T4" fmla="*/ 19 w 56"/>
                <a:gd name="T5" fmla="*/ 46 h 47"/>
                <a:gd name="T6" fmla="*/ 10 w 56"/>
                <a:gd name="T7" fmla="*/ 28 h 47"/>
                <a:gd name="T8" fmla="*/ 10 w 56"/>
                <a:gd name="T9" fmla="*/ 9 h 47"/>
                <a:gd name="T10" fmla="*/ 28 w 56"/>
                <a:gd name="T11" fmla="*/ 9 h 47"/>
                <a:gd name="T12" fmla="*/ 46 w 56"/>
                <a:gd name="T13" fmla="*/ 19 h 47"/>
                <a:gd name="T14" fmla="*/ 46 w 56"/>
                <a:gd name="T15" fmla="*/ 46 h 47"/>
                <a:gd name="T16" fmla="*/ 37 w 56"/>
                <a:gd name="T1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7">
                  <a:moveTo>
                    <a:pt x="37" y="46"/>
                  </a:moveTo>
                  <a:lnTo>
                    <a:pt x="37" y="46"/>
                  </a:lnTo>
                  <a:cubicBezTo>
                    <a:pt x="28" y="46"/>
                    <a:pt x="28" y="46"/>
                    <a:pt x="19" y="4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0" y="28"/>
                    <a:pt x="0" y="9"/>
                    <a:pt x="10" y="9"/>
                  </a:cubicBezTo>
                  <a:cubicBezTo>
                    <a:pt x="19" y="0"/>
                    <a:pt x="28" y="0"/>
                    <a:pt x="28" y="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55" y="28"/>
                    <a:pt x="55" y="37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7" name="Freeform 312">
              <a:extLst>
                <a:ext uri="{FF2B5EF4-FFF2-40B4-BE49-F238E27FC236}">
                  <a16:creationId xmlns:a16="http://schemas.microsoft.com/office/drawing/2014/main" id="{59EDC524-CB91-4644-A405-4B2DDB86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7946" y="8139928"/>
              <a:ext cx="36047" cy="58575"/>
            </a:xfrm>
            <a:custGeom>
              <a:avLst/>
              <a:gdLst>
                <a:gd name="T0" fmla="*/ 18 w 37"/>
                <a:gd name="T1" fmla="*/ 55 h 56"/>
                <a:gd name="T2" fmla="*/ 18 w 37"/>
                <a:gd name="T3" fmla="*/ 55 h 56"/>
                <a:gd name="T4" fmla="*/ 0 w 37"/>
                <a:gd name="T5" fmla="*/ 36 h 56"/>
                <a:gd name="T6" fmla="*/ 0 w 37"/>
                <a:gd name="T7" fmla="*/ 18 h 56"/>
                <a:gd name="T8" fmla="*/ 18 w 37"/>
                <a:gd name="T9" fmla="*/ 0 h 56"/>
                <a:gd name="T10" fmla="*/ 36 w 37"/>
                <a:gd name="T11" fmla="*/ 18 h 56"/>
                <a:gd name="T12" fmla="*/ 36 w 37"/>
                <a:gd name="T13" fmla="*/ 36 h 56"/>
                <a:gd name="T14" fmla="*/ 18 w 37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6">
                  <a:moveTo>
                    <a:pt x="18" y="55"/>
                  </a:moveTo>
                  <a:lnTo>
                    <a:pt x="18" y="55"/>
                  </a:lnTo>
                  <a:cubicBezTo>
                    <a:pt x="9" y="55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5"/>
                    <a:pt x="18" y="55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8" name="Freeform 313">
              <a:extLst>
                <a:ext uri="{FF2B5EF4-FFF2-40B4-BE49-F238E27FC236}">
                  <a16:creationId xmlns:a16="http://schemas.microsoft.com/office/drawing/2014/main" id="{E8B1A5DA-F347-074E-8D6A-FE93DEFB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852" y="8112892"/>
              <a:ext cx="54071" cy="49563"/>
            </a:xfrm>
            <a:custGeom>
              <a:avLst/>
              <a:gdLst>
                <a:gd name="T0" fmla="*/ 18 w 55"/>
                <a:gd name="T1" fmla="*/ 46 h 47"/>
                <a:gd name="T2" fmla="*/ 18 w 55"/>
                <a:gd name="T3" fmla="*/ 46 h 47"/>
                <a:gd name="T4" fmla="*/ 9 w 55"/>
                <a:gd name="T5" fmla="*/ 46 h 47"/>
                <a:gd name="T6" fmla="*/ 9 w 55"/>
                <a:gd name="T7" fmla="*/ 19 h 47"/>
                <a:gd name="T8" fmla="*/ 18 w 55"/>
                <a:gd name="T9" fmla="*/ 9 h 47"/>
                <a:gd name="T10" fmla="*/ 45 w 55"/>
                <a:gd name="T11" fmla="*/ 9 h 47"/>
                <a:gd name="T12" fmla="*/ 45 w 55"/>
                <a:gd name="T13" fmla="*/ 28 h 47"/>
                <a:gd name="T14" fmla="*/ 36 w 55"/>
                <a:gd name="T15" fmla="*/ 46 h 47"/>
                <a:gd name="T16" fmla="*/ 18 w 55"/>
                <a:gd name="T1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47">
                  <a:moveTo>
                    <a:pt x="18" y="46"/>
                  </a:moveTo>
                  <a:lnTo>
                    <a:pt x="18" y="46"/>
                  </a:lnTo>
                  <a:lnTo>
                    <a:pt x="9" y="46"/>
                  </a:lnTo>
                  <a:cubicBezTo>
                    <a:pt x="0" y="37"/>
                    <a:pt x="0" y="28"/>
                    <a:pt x="9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7" y="0"/>
                    <a:pt x="36" y="0"/>
                    <a:pt x="45" y="9"/>
                  </a:cubicBezTo>
                  <a:cubicBezTo>
                    <a:pt x="54" y="19"/>
                    <a:pt x="54" y="28"/>
                    <a:pt x="45" y="28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27" y="46"/>
                    <a:pt x="27" y="46"/>
                    <a:pt x="18" y="4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9" name="Freeform 314">
              <a:extLst>
                <a:ext uri="{FF2B5EF4-FFF2-40B4-BE49-F238E27FC236}">
                  <a16:creationId xmlns:a16="http://schemas.microsoft.com/office/drawing/2014/main" id="{55A79A27-6A6F-3140-B58F-280207C0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4309" y="8058822"/>
              <a:ext cx="58578" cy="36047"/>
            </a:xfrm>
            <a:custGeom>
              <a:avLst/>
              <a:gdLst>
                <a:gd name="T0" fmla="*/ 37 w 56"/>
                <a:gd name="T1" fmla="*/ 36 h 37"/>
                <a:gd name="T2" fmla="*/ 37 w 56"/>
                <a:gd name="T3" fmla="*/ 36 h 37"/>
                <a:gd name="T4" fmla="*/ 19 w 56"/>
                <a:gd name="T5" fmla="*/ 36 h 37"/>
                <a:gd name="T6" fmla="*/ 0 w 56"/>
                <a:gd name="T7" fmla="*/ 18 h 37"/>
                <a:gd name="T8" fmla="*/ 19 w 56"/>
                <a:gd name="T9" fmla="*/ 0 h 37"/>
                <a:gd name="T10" fmla="*/ 37 w 56"/>
                <a:gd name="T11" fmla="*/ 0 h 37"/>
                <a:gd name="T12" fmla="*/ 55 w 56"/>
                <a:gd name="T13" fmla="*/ 18 h 37"/>
                <a:gd name="T14" fmla="*/ 37 w 56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37" y="36"/>
                  </a:moveTo>
                  <a:lnTo>
                    <a:pt x="37" y="36"/>
                  </a:lnTo>
                  <a:cubicBezTo>
                    <a:pt x="19" y="36"/>
                    <a:pt x="19" y="36"/>
                    <a:pt x="19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5" y="9"/>
                    <a:pt x="55" y="18"/>
                  </a:cubicBezTo>
                  <a:cubicBezTo>
                    <a:pt x="55" y="27"/>
                    <a:pt x="46" y="36"/>
                    <a:pt x="37" y="3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0" name="Freeform 315">
              <a:extLst>
                <a:ext uri="{FF2B5EF4-FFF2-40B4-BE49-F238E27FC236}">
                  <a16:creationId xmlns:a16="http://schemas.microsoft.com/office/drawing/2014/main" id="{E2836BE9-D7BA-B048-9A54-470A03965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852" y="7982220"/>
              <a:ext cx="45059" cy="45059"/>
            </a:xfrm>
            <a:custGeom>
              <a:avLst/>
              <a:gdLst>
                <a:gd name="T0" fmla="*/ 27 w 46"/>
                <a:gd name="T1" fmla="*/ 45 h 46"/>
                <a:gd name="T2" fmla="*/ 27 w 46"/>
                <a:gd name="T3" fmla="*/ 45 h 46"/>
                <a:gd name="T4" fmla="*/ 18 w 46"/>
                <a:gd name="T5" fmla="*/ 45 h 46"/>
                <a:gd name="T6" fmla="*/ 9 w 46"/>
                <a:gd name="T7" fmla="*/ 36 h 46"/>
                <a:gd name="T8" fmla="*/ 9 w 46"/>
                <a:gd name="T9" fmla="*/ 9 h 46"/>
                <a:gd name="T10" fmla="*/ 27 w 46"/>
                <a:gd name="T11" fmla="*/ 9 h 46"/>
                <a:gd name="T12" fmla="*/ 45 w 46"/>
                <a:gd name="T13" fmla="*/ 18 h 46"/>
                <a:gd name="T14" fmla="*/ 45 w 46"/>
                <a:gd name="T15" fmla="*/ 45 h 46"/>
                <a:gd name="T16" fmla="*/ 27 w 46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27" y="45"/>
                  </a:moveTo>
                  <a:lnTo>
                    <a:pt x="27" y="45"/>
                  </a:lnTo>
                  <a:lnTo>
                    <a:pt x="18" y="45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9" y="0"/>
                    <a:pt x="27" y="0"/>
                    <a:pt x="27" y="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27"/>
                    <a:pt x="45" y="36"/>
                    <a:pt x="45" y="45"/>
                  </a:cubicBezTo>
                  <a:cubicBezTo>
                    <a:pt x="36" y="45"/>
                    <a:pt x="36" y="45"/>
                    <a:pt x="27" y="45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1" name="Freeform 316">
              <a:extLst>
                <a:ext uri="{FF2B5EF4-FFF2-40B4-BE49-F238E27FC236}">
                  <a16:creationId xmlns:a16="http://schemas.microsoft.com/office/drawing/2014/main" id="{2CDD83F5-F504-484E-8A01-8E8944D4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0710" y="8058822"/>
              <a:ext cx="162212" cy="27035"/>
            </a:xfrm>
            <a:custGeom>
              <a:avLst/>
              <a:gdLst>
                <a:gd name="T0" fmla="*/ 138 w 157"/>
                <a:gd name="T1" fmla="*/ 27 h 28"/>
                <a:gd name="T2" fmla="*/ 138 w 157"/>
                <a:gd name="T3" fmla="*/ 27 h 28"/>
                <a:gd name="T4" fmla="*/ 19 w 157"/>
                <a:gd name="T5" fmla="*/ 27 h 28"/>
                <a:gd name="T6" fmla="*/ 0 w 157"/>
                <a:gd name="T7" fmla="*/ 18 h 28"/>
                <a:gd name="T8" fmla="*/ 19 w 157"/>
                <a:gd name="T9" fmla="*/ 0 h 28"/>
                <a:gd name="T10" fmla="*/ 138 w 157"/>
                <a:gd name="T11" fmla="*/ 0 h 28"/>
                <a:gd name="T12" fmla="*/ 156 w 157"/>
                <a:gd name="T13" fmla="*/ 18 h 28"/>
                <a:gd name="T14" fmla="*/ 138 w 157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28">
                  <a:moveTo>
                    <a:pt x="138" y="27"/>
                  </a:moveTo>
                  <a:lnTo>
                    <a:pt x="138" y="27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7" y="0"/>
                    <a:pt x="156" y="0"/>
                    <a:pt x="156" y="18"/>
                  </a:cubicBezTo>
                  <a:cubicBezTo>
                    <a:pt x="156" y="27"/>
                    <a:pt x="147" y="27"/>
                    <a:pt x="138" y="27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2" name="Freeform 317">
              <a:extLst>
                <a:ext uri="{FF2B5EF4-FFF2-40B4-BE49-F238E27FC236}">
                  <a16:creationId xmlns:a16="http://schemas.microsoft.com/office/drawing/2014/main" id="{D26811CC-66C7-E04E-8CC3-F86CEA1B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2651" y="8356211"/>
              <a:ext cx="261342" cy="103634"/>
            </a:xfrm>
            <a:custGeom>
              <a:avLst/>
              <a:gdLst>
                <a:gd name="T0" fmla="*/ 156 w 257"/>
                <a:gd name="T1" fmla="*/ 100 h 101"/>
                <a:gd name="T2" fmla="*/ 156 w 257"/>
                <a:gd name="T3" fmla="*/ 100 h 101"/>
                <a:gd name="T4" fmla="*/ 110 w 257"/>
                <a:gd name="T5" fmla="*/ 100 h 101"/>
                <a:gd name="T6" fmla="*/ 74 w 257"/>
                <a:gd name="T7" fmla="*/ 91 h 101"/>
                <a:gd name="T8" fmla="*/ 10 w 257"/>
                <a:gd name="T9" fmla="*/ 27 h 101"/>
                <a:gd name="T10" fmla="*/ 10 w 257"/>
                <a:gd name="T11" fmla="*/ 9 h 101"/>
                <a:gd name="T12" fmla="*/ 19 w 257"/>
                <a:gd name="T13" fmla="*/ 0 h 101"/>
                <a:gd name="T14" fmla="*/ 238 w 257"/>
                <a:gd name="T15" fmla="*/ 0 h 101"/>
                <a:gd name="T16" fmla="*/ 256 w 257"/>
                <a:gd name="T17" fmla="*/ 9 h 101"/>
                <a:gd name="T18" fmla="*/ 256 w 257"/>
                <a:gd name="T19" fmla="*/ 27 h 101"/>
                <a:gd name="T20" fmla="*/ 192 w 257"/>
                <a:gd name="T21" fmla="*/ 91 h 101"/>
                <a:gd name="T22" fmla="*/ 156 w 257"/>
                <a:gd name="T23" fmla="*/ 100 h 101"/>
                <a:gd name="T24" fmla="*/ 64 w 257"/>
                <a:gd name="T25" fmla="*/ 27 h 101"/>
                <a:gd name="T26" fmla="*/ 64 w 257"/>
                <a:gd name="T27" fmla="*/ 27 h 101"/>
                <a:gd name="T28" fmla="*/ 101 w 257"/>
                <a:gd name="T29" fmla="*/ 64 h 101"/>
                <a:gd name="T30" fmla="*/ 110 w 257"/>
                <a:gd name="T31" fmla="*/ 64 h 101"/>
                <a:gd name="T32" fmla="*/ 156 w 257"/>
                <a:gd name="T33" fmla="*/ 64 h 101"/>
                <a:gd name="T34" fmla="*/ 165 w 257"/>
                <a:gd name="T35" fmla="*/ 64 h 101"/>
                <a:gd name="T36" fmla="*/ 201 w 257"/>
                <a:gd name="T37" fmla="*/ 27 h 101"/>
                <a:gd name="T38" fmla="*/ 64 w 257"/>
                <a:gd name="T39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01">
                  <a:moveTo>
                    <a:pt x="156" y="100"/>
                  </a:moveTo>
                  <a:lnTo>
                    <a:pt x="156" y="100"/>
                  </a:lnTo>
                  <a:cubicBezTo>
                    <a:pt x="110" y="100"/>
                    <a:pt x="110" y="100"/>
                    <a:pt x="110" y="100"/>
                  </a:cubicBezTo>
                  <a:cubicBezTo>
                    <a:pt x="92" y="100"/>
                    <a:pt x="83" y="100"/>
                    <a:pt x="74" y="9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18"/>
                    <a:pt x="0" y="9"/>
                    <a:pt x="10" y="9"/>
                  </a:cubicBezTo>
                  <a:cubicBezTo>
                    <a:pt x="10" y="0"/>
                    <a:pt x="19" y="0"/>
                    <a:pt x="1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7" y="0"/>
                    <a:pt x="256" y="0"/>
                    <a:pt x="256" y="9"/>
                  </a:cubicBezTo>
                  <a:cubicBezTo>
                    <a:pt x="256" y="9"/>
                    <a:pt x="256" y="18"/>
                    <a:pt x="256" y="2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183" y="100"/>
                    <a:pt x="165" y="100"/>
                    <a:pt x="156" y="100"/>
                  </a:cubicBezTo>
                  <a:close/>
                  <a:moveTo>
                    <a:pt x="64" y="27"/>
                  </a:moveTo>
                  <a:lnTo>
                    <a:pt x="64" y="27"/>
                  </a:ln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10" y="64"/>
                  </a:cubicBezTo>
                  <a:cubicBezTo>
                    <a:pt x="156" y="64"/>
                    <a:pt x="156" y="64"/>
                    <a:pt x="156" y="64"/>
                  </a:cubicBezTo>
                  <a:lnTo>
                    <a:pt x="165" y="64"/>
                  </a:lnTo>
                  <a:cubicBezTo>
                    <a:pt x="201" y="27"/>
                    <a:pt x="201" y="27"/>
                    <a:pt x="201" y="27"/>
                  </a:cubicBezTo>
                  <a:lnTo>
                    <a:pt x="64" y="27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3" name="Freeform 318">
              <a:extLst>
                <a:ext uri="{FF2B5EF4-FFF2-40B4-BE49-F238E27FC236}">
                  <a16:creationId xmlns:a16="http://schemas.microsoft.com/office/drawing/2014/main" id="{4382FF37-0926-C948-A4A1-E8969DF4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6639" y="8356211"/>
              <a:ext cx="261342" cy="103634"/>
            </a:xfrm>
            <a:custGeom>
              <a:avLst/>
              <a:gdLst>
                <a:gd name="T0" fmla="*/ 155 w 257"/>
                <a:gd name="T1" fmla="*/ 100 h 101"/>
                <a:gd name="T2" fmla="*/ 155 w 257"/>
                <a:gd name="T3" fmla="*/ 100 h 101"/>
                <a:gd name="T4" fmla="*/ 109 w 257"/>
                <a:gd name="T5" fmla="*/ 100 h 101"/>
                <a:gd name="T6" fmla="*/ 73 w 257"/>
                <a:gd name="T7" fmla="*/ 91 h 101"/>
                <a:gd name="T8" fmla="*/ 9 w 257"/>
                <a:gd name="T9" fmla="*/ 27 h 101"/>
                <a:gd name="T10" fmla="*/ 9 w 257"/>
                <a:gd name="T11" fmla="*/ 9 h 101"/>
                <a:gd name="T12" fmla="*/ 18 w 257"/>
                <a:gd name="T13" fmla="*/ 0 h 101"/>
                <a:gd name="T14" fmla="*/ 237 w 257"/>
                <a:gd name="T15" fmla="*/ 0 h 101"/>
                <a:gd name="T16" fmla="*/ 256 w 257"/>
                <a:gd name="T17" fmla="*/ 9 h 101"/>
                <a:gd name="T18" fmla="*/ 256 w 257"/>
                <a:gd name="T19" fmla="*/ 27 h 101"/>
                <a:gd name="T20" fmla="*/ 192 w 257"/>
                <a:gd name="T21" fmla="*/ 91 h 101"/>
                <a:gd name="T22" fmla="*/ 155 w 257"/>
                <a:gd name="T23" fmla="*/ 100 h 101"/>
                <a:gd name="T24" fmla="*/ 63 w 257"/>
                <a:gd name="T25" fmla="*/ 27 h 101"/>
                <a:gd name="T26" fmla="*/ 63 w 257"/>
                <a:gd name="T27" fmla="*/ 27 h 101"/>
                <a:gd name="T28" fmla="*/ 100 w 257"/>
                <a:gd name="T29" fmla="*/ 64 h 101"/>
                <a:gd name="T30" fmla="*/ 109 w 257"/>
                <a:gd name="T31" fmla="*/ 64 h 101"/>
                <a:gd name="T32" fmla="*/ 155 w 257"/>
                <a:gd name="T33" fmla="*/ 64 h 101"/>
                <a:gd name="T34" fmla="*/ 164 w 257"/>
                <a:gd name="T35" fmla="*/ 64 h 101"/>
                <a:gd name="T36" fmla="*/ 201 w 257"/>
                <a:gd name="T37" fmla="*/ 27 h 101"/>
                <a:gd name="T38" fmla="*/ 63 w 257"/>
                <a:gd name="T39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01">
                  <a:moveTo>
                    <a:pt x="155" y="100"/>
                  </a:moveTo>
                  <a:lnTo>
                    <a:pt x="155" y="100"/>
                  </a:lnTo>
                  <a:cubicBezTo>
                    <a:pt x="109" y="100"/>
                    <a:pt x="109" y="100"/>
                    <a:pt x="109" y="100"/>
                  </a:cubicBezTo>
                  <a:cubicBezTo>
                    <a:pt x="91" y="100"/>
                    <a:pt x="82" y="100"/>
                    <a:pt x="73" y="91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8"/>
                    <a:pt x="0" y="9"/>
                    <a:pt x="9" y="9"/>
                  </a:cubicBezTo>
                  <a:cubicBezTo>
                    <a:pt x="9" y="0"/>
                    <a:pt x="18" y="0"/>
                    <a:pt x="18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6" y="0"/>
                    <a:pt x="256" y="0"/>
                    <a:pt x="256" y="9"/>
                  </a:cubicBezTo>
                  <a:cubicBezTo>
                    <a:pt x="256" y="9"/>
                    <a:pt x="256" y="18"/>
                    <a:pt x="256" y="2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182" y="100"/>
                    <a:pt x="164" y="100"/>
                    <a:pt x="155" y="100"/>
                  </a:cubicBezTo>
                  <a:close/>
                  <a:moveTo>
                    <a:pt x="63" y="27"/>
                  </a:moveTo>
                  <a:lnTo>
                    <a:pt x="63" y="27"/>
                  </a:lnTo>
                  <a:cubicBezTo>
                    <a:pt x="100" y="64"/>
                    <a:pt x="100" y="64"/>
                    <a:pt x="100" y="64"/>
                  </a:cubicBezTo>
                  <a:cubicBezTo>
                    <a:pt x="100" y="64"/>
                    <a:pt x="100" y="64"/>
                    <a:pt x="109" y="64"/>
                  </a:cubicBezTo>
                  <a:cubicBezTo>
                    <a:pt x="155" y="64"/>
                    <a:pt x="155" y="64"/>
                    <a:pt x="155" y="64"/>
                  </a:cubicBezTo>
                  <a:lnTo>
                    <a:pt x="164" y="64"/>
                  </a:lnTo>
                  <a:cubicBezTo>
                    <a:pt x="201" y="27"/>
                    <a:pt x="201" y="27"/>
                    <a:pt x="201" y="27"/>
                  </a:cubicBezTo>
                  <a:lnTo>
                    <a:pt x="63" y="27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grpSp>
          <p:nvGrpSpPr>
            <p:cNvPr id="314" name="Group 38">
              <a:extLst>
                <a:ext uri="{FF2B5EF4-FFF2-40B4-BE49-F238E27FC236}">
                  <a16:creationId xmlns:a16="http://schemas.microsoft.com/office/drawing/2014/main" id="{205B67D8-8DD3-3E4B-BE4D-92590371D178}"/>
                </a:ext>
              </a:extLst>
            </p:cNvPr>
            <p:cNvGrpSpPr/>
            <p:nvPr/>
          </p:nvGrpSpPr>
          <p:grpSpPr>
            <a:xfrm>
              <a:off x="10145896" y="7491756"/>
              <a:ext cx="2625896" cy="980927"/>
              <a:chOff x="6069938" y="11104223"/>
              <a:chExt cx="2625896" cy="980927"/>
            </a:xfrm>
          </p:grpSpPr>
          <p:sp>
            <p:nvSpPr>
              <p:cNvPr id="315" name="CuadroTexto 395">
                <a:extLst>
                  <a:ext uri="{FF2B5EF4-FFF2-40B4-BE49-F238E27FC236}">
                    <a16:creationId xmlns:a16="http://schemas.microsoft.com/office/drawing/2014/main" id="{AC8D8CA1-13A6-1144-A70F-DF702B1EAD65}"/>
                  </a:ext>
                </a:extLst>
              </p:cNvPr>
              <p:cNvSpPr txBox="1"/>
              <p:nvPr/>
            </p:nvSpPr>
            <p:spPr>
              <a:xfrm>
                <a:off x="6313159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316" name="Rectangle 40">
                <a:extLst>
                  <a:ext uri="{FF2B5EF4-FFF2-40B4-BE49-F238E27FC236}">
                    <a16:creationId xmlns:a16="http://schemas.microsoft.com/office/drawing/2014/main" id="{5FA6B7A6-C0FF-B641-88A2-5990D3B90085}"/>
                  </a:ext>
                </a:extLst>
              </p:cNvPr>
              <p:cNvSpPr/>
              <p:nvPr/>
            </p:nvSpPr>
            <p:spPr>
              <a:xfrm>
                <a:off x="6069938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116779C-473A-2B43-A8DC-912F387C7FE5}"/>
              </a:ext>
            </a:extLst>
          </p:cNvPr>
          <p:cNvGrpSpPr/>
          <p:nvPr/>
        </p:nvGrpSpPr>
        <p:grpSpPr>
          <a:xfrm>
            <a:off x="10632209" y="9490513"/>
            <a:ext cx="3752138" cy="980927"/>
            <a:chOff x="10440537" y="9392566"/>
            <a:chExt cx="3752138" cy="980927"/>
          </a:xfrm>
        </p:grpSpPr>
        <p:sp>
          <p:nvSpPr>
            <p:cNvPr id="318" name="Freeform 319">
              <a:extLst>
                <a:ext uri="{FF2B5EF4-FFF2-40B4-BE49-F238E27FC236}">
                  <a16:creationId xmlns:a16="http://schemas.microsoft.com/office/drawing/2014/main" id="{FFA9A3B3-3FF4-B142-B56A-5E36EFE6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831" y="9523236"/>
              <a:ext cx="540707" cy="549719"/>
            </a:xfrm>
            <a:custGeom>
              <a:avLst/>
              <a:gdLst>
                <a:gd name="T0" fmla="*/ 137 w 531"/>
                <a:gd name="T1" fmla="*/ 539 h 540"/>
                <a:gd name="T2" fmla="*/ 137 w 531"/>
                <a:gd name="T3" fmla="*/ 539 h 540"/>
                <a:gd name="T4" fmla="*/ 128 w 531"/>
                <a:gd name="T5" fmla="*/ 530 h 540"/>
                <a:gd name="T6" fmla="*/ 9 w 531"/>
                <a:gd name="T7" fmla="*/ 411 h 540"/>
                <a:gd name="T8" fmla="*/ 9 w 531"/>
                <a:gd name="T9" fmla="*/ 384 h 540"/>
                <a:gd name="T10" fmla="*/ 128 w 531"/>
                <a:gd name="T11" fmla="*/ 238 h 540"/>
                <a:gd name="T12" fmla="*/ 475 w 531"/>
                <a:gd name="T13" fmla="*/ 19 h 540"/>
                <a:gd name="T14" fmla="*/ 512 w 531"/>
                <a:gd name="T15" fmla="*/ 0 h 540"/>
                <a:gd name="T16" fmla="*/ 530 w 531"/>
                <a:gd name="T17" fmla="*/ 9 h 540"/>
                <a:gd name="T18" fmla="*/ 530 w 531"/>
                <a:gd name="T19" fmla="*/ 28 h 540"/>
                <a:gd name="T20" fmla="*/ 530 w 531"/>
                <a:gd name="T21" fmla="*/ 37 h 540"/>
                <a:gd name="T22" fmla="*/ 284 w 531"/>
                <a:gd name="T23" fmla="*/ 421 h 540"/>
                <a:gd name="T24" fmla="*/ 284 w 531"/>
                <a:gd name="T25" fmla="*/ 421 h 540"/>
                <a:gd name="T26" fmla="*/ 146 w 531"/>
                <a:gd name="T27" fmla="*/ 530 h 540"/>
                <a:gd name="T28" fmla="*/ 137 w 531"/>
                <a:gd name="T29" fmla="*/ 539 h 540"/>
                <a:gd name="T30" fmla="*/ 46 w 531"/>
                <a:gd name="T31" fmla="*/ 402 h 540"/>
                <a:gd name="T32" fmla="*/ 46 w 531"/>
                <a:gd name="T33" fmla="*/ 402 h 540"/>
                <a:gd name="T34" fmla="*/ 137 w 531"/>
                <a:gd name="T35" fmla="*/ 494 h 540"/>
                <a:gd name="T36" fmla="*/ 256 w 531"/>
                <a:gd name="T37" fmla="*/ 393 h 540"/>
                <a:gd name="T38" fmla="*/ 484 w 531"/>
                <a:gd name="T39" fmla="*/ 46 h 540"/>
                <a:gd name="T40" fmla="*/ 156 w 531"/>
                <a:gd name="T41" fmla="*/ 265 h 540"/>
                <a:gd name="T42" fmla="*/ 46 w 531"/>
                <a:gd name="T43" fmla="*/ 402 h 540"/>
                <a:gd name="T44" fmla="*/ 265 w 531"/>
                <a:gd name="T45" fmla="*/ 411 h 540"/>
                <a:gd name="T46" fmla="*/ 265 w 531"/>
                <a:gd name="T47" fmla="*/ 41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1" h="540">
                  <a:moveTo>
                    <a:pt x="137" y="539"/>
                  </a:moveTo>
                  <a:lnTo>
                    <a:pt x="137" y="539"/>
                  </a:lnTo>
                  <a:cubicBezTo>
                    <a:pt x="128" y="539"/>
                    <a:pt x="128" y="530"/>
                    <a:pt x="128" y="530"/>
                  </a:cubicBezTo>
                  <a:cubicBezTo>
                    <a:pt x="9" y="411"/>
                    <a:pt x="9" y="411"/>
                    <a:pt x="9" y="411"/>
                  </a:cubicBezTo>
                  <a:cubicBezTo>
                    <a:pt x="0" y="402"/>
                    <a:pt x="0" y="393"/>
                    <a:pt x="9" y="384"/>
                  </a:cubicBezTo>
                  <a:cubicBezTo>
                    <a:pt x="128" y="238"/>
                    <a:pt x="128" y="238"/>
                    <a:pt x="128" y="238"/>
                  </a:cubicBezTo>
                  <a:cubicBezTo>
                    <a:pt x="220" y="137"/>
                    <a:pt x="338" y="64"/>
                    <a:pt x="475" y="19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12" y="0"/>
                    <a:pt x="521" y="0"/>
                    <a:pt x="530" y="9"/>
                  </a:cubicBezTo>
                  <a:cubicBezTo>
                    <a:pt x="530" y="9"/>
                    <a:pt x="530" y="19"/>
                    <a:pt x="530" y="28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484" y="192"/>
                    <a:pt x="402" y="320"/>
                    <a:pt x="284" y="421"/>
                  </a:cubicBezTo>
                  <a:lnTo>
                    <a:pt x="284" y="421"/>
                  </a:lnTo>
                  <a:cubicBezTo>
                    <a:pt x="146" y="530"/>
                    <a:pt x="146" y="530"/>
                    <a:pt x="146" y="530"/>
                  </a:cubicBezTo>
                  <a:lnTo>
                    <a:pt x="137" y="539"/>
                  </a:lnTo>
                  <a:close/>
                  <a:moveTo>
                    <a:pt x="46" y="402"/>
                  </a:moveTo>
                  <a:lnTo>
                    <a:pt x="46" y="402"/>
                  </a:lnTo>
                  <a:cubicBezTo>
                    <a:pt x="137" y="494"/>
                    <a:pt x="137" y="494"/>
                    <a:pt x="137" y="494"/>
                  </a:cubicBezTo>
                  <a:cubicBezTo>
                    <a:pt x="256" y="393"/>
                    <a:pt x="256" y="393"/>
                    <a:pt x="256" y="393"/>
                  </a:cubicBezTo>
                  <a:cubicBezTo>
                    <a:pt x="366" y="302"/>
                    <a:pt x="448" y="192"/>
                    <a:pt x="484" y="46"/>
                  </a:cubicBezTo>
                  <a:cubicBezTo>
                    <a:pt x="347" y="92"/>
                    <a:pt x="238" y="165"/>
                    <a:pt x="156" y="265"/>
                  </a:cubicBezTo>
                  <a:lnTo>
                    <a:pt x="46" y="402"/>
                  </a:lnTo>
                  <a:close/>
                  <a:moveTo>
                    <a:pt x="265" y="411"/>
                  </a:moveTo>
                  <a:lnTo>
                    <a:pt x="265" y="411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19" name="Freeform 320">
              <a:extLst>
                <a:ext uri="{FF2B5EF4-FFF2-40B4-BE49-F238E27FC236}">
                  <a16:creationId xmlns:a16="http://schemas.microsoft.com/office/drawing/2014/main" id="{75D3380B-74FC-6F44-BCC6-F091B22C5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480" y="9942285"/>
              <a:ext cx="157705" cy="270354"/>
            </a:xfrm>
            <a:custGeom>
              <a:avLst/>
              <a:gdLst>
                <a:gd name="T0" fmla="*/ 18 w 156"/>
                <a:gd name="T1" fmla="*/ 265 h 266"/>
                <a:gd name="T2" fmla="*/ 18 w 156"/>
                <a:gd name="T3" fmla="*/ 265 h 266"/>
                <a:gd name="T4" fmla="*/ 9 w 156"/>
                <a:gd name="T5" fmla="*/ 265 h 266"/>
                <a:gd name="T6" fmla="*/ 0 w 156"/>
                <a:gd name="T7" fmla="*/ 247 h 266"/>
                <a:gd name="T8" fmla="*/ 18 w 156"/>
                <a:gd name="T9" fmla="*/ 101 h 266"/>
                <a:gd name="T10" fmla="*/ 36 w 156"/>
                <a:gd name="T11" fmla="*/ 83 h 266"/>
                <a:gd name="T12" fmla="*/ 55 w 156"/>
                <a:gd name="T13" fmla="*/ 101 h 266"/>
                <a:gd name="T14" fmla="*/ 36 w 156"/>
                <a:gd name="T15" fmla="*/ 201 h 266"/>
                <a:gd name="T16" fmla="*/ 64 w 156"/>
                <a:gd name="T17" fmla="*/ 174 h 266"/>
                <a:gd name="T18" fmla="*/ 119 w 156"/>
                <a:gd name="T19" fmla="*/ 10 h 266"/>
                <a:gd name="T20" fmla="*/ 137 w 156"/>
                <a:gd name="T21" fmla="*/ 0 h 266"/>
                <a:gd name="T22" fmla="*/ 146 w 156"/>
                <a:gd name="T23" fmla="*/ 28 h 266"/>
                <a:gd name="T24" fmla="*/ 91 w 156"/>
                <a:gd name="T25" fmla="*/ 192 h 266"/>
                <a:gd name="T26" fmla="*/ 91 w 156"/>
                <a:gd name="T27" fmla="*/ 201 h 266"/>
                <a:gd name="T28" fmla="*/ 27 w 156"/>
                <a:gd name="T29" fmla="*/ 265 h 266"/>
                <a:gd name="T30" fmla="*/ 18 w 156"/>
                <a:gd name="T3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66">
                  <a:moveTo>
                    <a:pt x="18" y="265"/>
                  </a:moveTo>
                  <a:lnTo>
                    <a:pt x="18" y="265"/>
                  </a:lnTo>
                  <a:cubicBezTo>
                    <a:pt x="9" y="265"/>
                    <a:pt x="9" y="265"/>
                    <a:pt x="9" y="265"/>
                  </a:cubicBezTo>
                  <a:cubicBezTo>
                    <a:pt x="0" y="265"/>
                    <a:pt x="0" y="256"/>
                    <a:pt x="0" y="247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92"/>
                    <a:pt x="27" y="83"/>
                    <a:pt x="36" y="83"/>
                  </a:cubicBezTo>
                  <a:cubicBezTo>
                    <a:pt x="46" y="83"/>
                    <a:pt x="55" y="92"/>
                    <a:pt x="55" y="1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64" y="174"/>
                    <a:pt x="64" y="174"/>
                    <a:pt x="64" y="174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9" y="0"/>
                    <a:pt x="128" y="0"/>
                    <a:pt x="137" y="0"/>
                  </a:cubicBezTo>
                  <a:cubicBezTo>
                    <a:pt x="146" y="0"/>
                    <a:pt x="155" y="10"/>
                    <a:pt x="146" y="28"/>
                  </a:cubicBezTo>
                  <a:cubicBezTo>
                    <a:pt x="91" y="192"/>
                    <a:pt x="91" y="192"/>
                    <a:pt x="91" y="192"/>
                  </a:cubicBezTo>
                  <a:lnTo>
                    <a:pt x="91" y="201"/>
                  </a:lnTo>
                  <a:cubicBezTo>
                    <a:pt x="27" y="265"/>
                    <a:pt x="27" y="265"/>
                    <a:pt x="27" y="265"/>
                  </a:cubicBezTo>
                  <a:lnTo>
                    <a:pt x="18" y="265"/>
                  </a:ln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0" name="Freeform 321">
              <a:extLst>
                <a:ext uri="{FF2B5EF4-FFF2-40B4-BE49-F238E27FC236}">
                  <a16:creationId xmlns:a16="http://schemas.microsoft.com/office/drawing/2014/main" id="{7C902E4D-FA6A-5347-AFDE-EC645B5D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150" y="9811613"/>
              <a:ext cx="270354" cy="153200"/>
            </a:xfrm>
            <a:custGeom>
              <a:avLst/>
              <a:gdLst>
                <a:gd name="T0" fmla="*/ 19 w 266"/>
                <a:gd name="T1" fmla="*/ 147 h 148"/>
                <a:gd name="T2" fmla="*/ 19 w 266"/>
                <a:gd name="T3" fmla="*/ 147 h 148"/>
                <a:gd name="T4" fmla="*/ 0 w 266"/>
                <a:gd name="T5" fmla="*/ 138 h 148"/>
                <a:gd name="T6" fmla="*/ 0 w 266"/>
                <a:gd name="T7" fmla="*/ 119 h 148"/>
                <a:gd name="T8" fmla="*/ 64 w 266"/>
                <a:gd name="T9" fmla="*/ 55 h 148"/>
                <a:gd name="T10" fmla="*/ 73 w 266"/>
                <a:gd name="T11" fmla="*/ 55 h 148"/>
                <a:gd name="T12" fmla="*/ 238 w 266"/>
                <a:gd name="T13" fmla="*/ 0 h 148"/>
                <a:gd name="T14" fmla="*/ 256 w 266"/>
                <a:gd name="T15" fmla="*/ 10 h 148"/>
                <a:gd name="T16" fmla="*/ 247 w 266"/>
                <a:gd name="T17" fmla="*/ 37 h 148"/>
                <a:gd name="T18" fmla="*/ 92 w 266"/>
                <a:gd name="T19" fmla="*/ 83 h 148"/>
                <a:gd name="T20" fmla="*/ 64 w 266"/>
                <a:gd name="T21" fmla="*/ 110 h 148"/>
                <a:gd name="T22" fmla="*/ 155 w 266"/>
                <a:gd name="T23" fmla="*/ 101 h 148"/>
                <a:gd name="T24" fmla="*/ 174 w 266"/>
                <a:gd name="T25" fmla="*/ 110 h 148"/>
                <a:gd name="T26" fmla="*/ 155 w 266"/>
                <a:gd name="T27" fmla="*/ 128 h 148"/>
                <a:gd name="T28" fmla="*/ 19 w 266"/>
                <a:gd name="T2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48">
                  <a:moveTo>
                    <a:pt x="19" y="147"/>
                  </a:moveTo>
                  <a:lnTo>
                    <a:pt x="19" y="147"/>
                  </a:lnTo>
                  <a:cubicBezTo>
                    <a:pt x="9" y="147"/>
                    <a:pt x="0" y="147"/>
                    <a:pt x="0" y="138"/>
                  </a:cubicBezTo>
                  <a:cubicBezTo>
                    <a:pt x="0" y="128"/>
                    <a:pt x="0" y="128"/>
                    <a:pt x="0" y="119"/>
                  </a:cubicBezTo>
                  <a:cubicBezTo>
                    <a:pt x="64" y="55"/>
                    <a:pt x="64" y="55"/>
                    <a:pt x="64" y="55"/>
                  </a:cubicBezTo>
                  <a:lnTo>
                    <a:pt x="73" y="55"/>
                  </a:lnTo>
                  <a:cubicBezTo>
                    <a:pt x="238" y="0"/>
                    <a:pt x="238" y="0"/>
                    <a:pt x="238" y="0"/>
                  </a:cubicBezTo>
                  <a:cubicBezTo>
                    <a:pt x="247" y="0"/>
                    <a:pt x="256" y="0"/>
                    <a:pt x="256" y="10"/>
                  </a:cubicBezTo>
                  <a:cubicBezTo>
                    <a:pt x="265" y="19"/>
                    <a:pt x="256" y="28"/>
                    <a:pt x="247" y="37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155" y="101"/>
                    <a:pt x="155" y="101"/>
                    <a:pt x="155" y="101"/>
                  </a:cubicBezTo>
                  <a:cubicBezTo>
                    <a:pt x="165" y="92"/>
                    <a:pt x="174" y="101"/>
                    <a:pt x="174" y="110"/>
                  </a:cubicBezTo>
                  <a:cubicBezTo>
                    <a:pt x="174" y="119"/>
                    <a:pt x="165" y="128"/>
                    <a:pt x="155" y="128"/>
                  </a:cubicBezTo>
                  <a:cubicBezTo>
                    <a:pt x="19" y="147"/>
                    <a:pt x="19" y="147"/>
                    <a:pt x="19" y="147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1" name="Freeform 322">
              <a:extLst>
                <a:ext uri="{FF2B5EF4-FFF2-40B4-BE49-F238E27FC236}">
                  <a16:creationId xmlns:a16="http://schemas.microsoft.com/office/drawing/2014/main" id="{0111D95F-4DA5-5F40-92C0-60618391F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843" y="9942285"/>
              <a:ext cx="121661" cy="121658"/>
            </a:xfrm>
            <a:custGeom>
              <a:avLst/>
              <a:gdLst>
                <a:gd name="T0" fmla="*/ 73 w 120"/>
                <a:gd name="T1" fmla="*/ 119 h 120"/>
                <a:gd name="T2" fmla="*/ 73 w 120"/>
                <a:gd name="T3" fmla="*/ 119 h 120"/>
                <a:gd name="T4" fmla="*/ 55 w 120"/>
                <a:gd name="T5" fmla="*/ 110 h 120"/>
                <a:gd name="T6" fmla="*/ 0 w 120"/>
                <a:gd name="T7" fmla="*/ 55 h 120"/>
                <a:gd name="T8" fmla="*/ 0 w 120"/>
                <a:gd name="T9" fmla="*/ 37 h 120"/>
                <a:gd name="T10" fmla="*/ 28 w 120"/>
                <a:gd name="T11" fmla="*/ 10 h 120"/>
                <a:gd name="T12" fmla="*/ 55 w 120"/>
                <a:gd name="T13" fmla="*/ 10 h 120"/>
                <a:gd name="T14" fmla="*/ 110 w 120"/>
                <a:gd name="T15" fmla="*/ 64 h 120"/>
                <a:gd name="T16" fmla="*/ 110 w 120"/>
                <a:gd name="T17" fmla="*/ 92 h 120"/>
                <a:gd name="T18" fmla="*/ 83 w 120"/>
                <a:gd name="T19" fmla="*/ 110 h 120"/>
                <a:gd name="T20" fmla="*/ 73 w 120"/>
                <a:gd name="T21" fmla="*/ 119 h 120"/>
                <a:gd name="T22" fmla="*/ 37 w 120"/>
                <a:gd name="T23" fmla="*/ 46 h 120"/>
                <a:gd name="T24" fmla="*/ 37 w 120"/>
                <a:gd name="T25" fmla="*/ 46 h 120"/>
                <a:gd name="T26" fmla="*/ 73 w 120"/>
                <a:gd name="T27" fmla="*/ 73 h 120"/>
                <a:gd name="T28" fmla="*/ 73 w 120"/>
                <a:gd name="T29" fmla="*/ 73 h 120"/>
                <a:gd name="T30" fmla="*/ 46 w 120"/>
                <a:gd name="T31" fmla="*/ 46 h 120"/>
                <a:gd name="T32" fmla="*/ 37 w 120"/>
                <a:gd name="T33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73" y="119"/>
                  </a:moveTo>
                  <a:lnTo>
                    <a:pt x="73" y="119"/>
                  </a:lnTo>
                  <a:cubicBezTo>
                    <a:pt x="64" y="119"/>
                    <a:pt x="64" y="119"/>
                    <a:pt x="55" y="110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37"/>
                  </a:lnTo>
                  <a:cubicBezTo>
                    <a:pt x="28" y="10"/>
                    <a:pt x="28" y="10"/>
                    <a:pt x="28" y="10"/>
                  </a:cubicBezTo>
                  <a:cubicBezTo>
                    <a:pt x="37" y="0"/>
                    <a:pt x="46" y="0"/>
                    <a:pt x="55" y="10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9" y="73"/>
                    <a:pt x="119" y="83"/>
                    <a:pt x="110" y="92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3" y="119"/>
                    <a:pt x="73" y="119"/>
                    <a:pt x="73" y="119"/>
                  </a:cubicBezTo>
                  <a:close/>
                  <a:moveTo>
                    <a:pt x="37" y="46"/>
                  </a:moveTo>
                  <a:lnTo>
                    <a:pt x="37" y="46"/>
                  </a:lnTo>
                  <a:cubicBezTo>
                    <a:pt x="73" y="73"/>
                    <a:pt x="73" y="73"/>
                    <a:pt x="73" y="73"/>
                  </a:cubicBezTo>
                  <a:lnTo>
                    <a:pt x="73" y="73"/>
                  </a:lnTo>
                  <a:cubicBezTo>
                    <a:pt x="46" y="46"/>
                    <a:pt x="46" y="46"/>
                    <a:pt x="46" y="46"/>
                  </a:cubicBezTo>
                  <a:lnTo>
                    <a:pt x="37" y="46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2" name="Freeform 323">
              <a:extLst>
                <a:ext uri="{FF2B5EF4-FFF2-40B4-BE49-F238E27FC236}">
                  <a16:creationId xmlns:a16="http://schemas.microsoft.com/office/drawing/2014/main" id="{9463F9CF-C628-0849-B0FD-864CB73C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6739" y="9653908"/>
              <a:ext cx="112646" cy="112646"/>
            </a:xfrm>
            <a:custGeom>
              <a:avLst/>
              <a:gdLst>
                <a:gd name="T0" fmla="*/ 55 w 110"/>
                <a:gd name="T1" fmla="*/ 110 h 111"/>
                <a:gd name="T2" fmla="*/ 55 w 110"/>
                <a:gd name="T3" fmla="*/ 110 h 111"/>
                <a:gd name="T4" fmla="*/ 18 w 110"/>
                <a:gd name="T5" fmla="*/ 91 h 111"/>
                <a:gd name="T6" fmla="*/ 18 w 110"/>
                <a:gd name="T7" fmla="*/ 18 h 111"/>
                <a:gd name="T8" fmla="*/ 91 w 110"/>
                <a:gd name="T9" fmla="*/ 18 h 111"/>
                <a:gd name="T10" fmla="*/ 91 w 110"/>
                <a:gd name="T11" fmla="*/ 91 h 111"/>
                <a:gd name="T12" fmla="*/ 91 w 110"/>
                <a:gd name="T13" fmla="*/ 91 h 111"/>
                <a:gd name="T14" fmla="*/ 91 w 110"/>
                <a:gd name="T15" fmla="*/ 91 h 111"/>
                <a:gd name="T16" fmla="*/ 55 w 110"/>
                <a:gd name="T17" fmla="*/ 110 h 111"/>
                <a:gd name="T18" fmla="*/ 55 w 110"/>
                <a:gd name="T19" fmla="*/ 37 h 111"/>
                <a:gd name="T20" fmla="*/ 55 w 110"/>
                <a:gd name="T21" fmla="*/ 37 h 111"/>
                <a:gd name="T22" fmla="*/ 36 w 110"/>
                <a:gd name="T23" fmla="*/ 46 h 111"/>
                <a:gd name="T24" fmla="*/ 36 w 110"/>
                <a:gd name="T25" fmla="*/ 64 h 111"/>
                <a:gd name="T26" fmla="*/ 55 w 110"/>
                <a:gd name="T27" fmla="*/ 73 h 111"/>
                <a:gd name="T28" fmla="*/ 64 w 110"/>
                <a:gd name="T29" fmla="*/ 64 h 111"/>
                <a:gd name="T30" fmla="*/ 64 w 110"/>
                <a:gd name="T31" fmla="*/ 64 h 111"/>
                <a:gd name="T32" fmla="*/ 64 w 110"/>
                <a:gd name="T33" fmla="*/ 46 h 111"/>
                <a:gd name="T34" fmla="*/ 55 w 110"/>
                <a:gd name="T35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1">
                  <a:moveTo>
                    <a:pt x="55" y="110"/>
                  </a:moveTo>
                  <a:lnTo>
                    <a:pt x="55" y="110"/>
                  </a:lnTo>
                  <a:cubicBezTo>
                    <a:pt x="36" y="110"/>
                    <a:pt x="27" y="101"/>
                    <a:pt x="18" y="91"/>
                  </a:cubicBezTo>
                  <a:cubicBezTo>
                    <a:pt x="0" y="73"/>
                    <a:pt x="0" y="37"/>
                    <a:pt x="18" y="18"/>
                  </a:cubicBezTo>
                  <a:cubicBezTo>
                    <a:pt x="36" y="0"/>
                    <a:pt x="73" y="0"/>
                    <a:pt x="91" y="18"/>
                  </a:cubicBezTo>
                  <a:cubicBezTo>
                    <a:pt x="109" y="37"/>
                    <a:pt x="109" y="73"/>
                    <a:pt x="91" y="91"/>
                  </a:cubicBezTo>
                  <a:lnTo>
                    <a:pt x="91" y="91"/>
                  </a:lnTo>
                  <a:lnTo>
                    <a:pt x="91" y="91"/>
                  </a:lnTo>
                  <a:cubicBezTo>
                    <a:pt x="82" y="101"/>
                    <a:pt x="64" y="110"/>
                    <a:pt x="55" y="110"/>
                  </a:cubicBezTo>
                  <a:close/>
                  <a:moveTo>
                    <a:pt x="55" y="37"/>
                  </a:moveTo>
                  <a:lnTo>
                    <a:pt x="55" y="37"/>
                  </a:lnTo>
                  <a:cubicBezTo>
                    <a:pt x="45" y="37"/>
                    <a:pt x="45" y="37"/>
                    <a:pt x="36" y="46"/>
                  </a:cubicBezTo>
                  <a:lnTo>
                    <a:pt x="36" y="64"/>
                  </a:lnTo>
                  <a:cubicBezTo>
                    <a:pt x="45" y="73"/>
                    <a:pt x="45" y="73"/>
                    <a:pt x="55" y="73"/>
                  </a:cubicBezTo>
                  <a:cubicBezTo>
                    <a:pt x="55" y="73"/>
                    <a:pt x="64" y="73"/>
                    <a:pt x="64" y="64"/>
                  </a:cubicBezTo>
                  <a:lnTo>
                    <a:pt x="64" y="64"/>
                  </a:lnTo>
                  <a:cubicBezTo>
                    <a:pt x="73" y="64"/>
                    <a:pt x="73" y="46"/>
                    <a:pt x="64" y="46"/>
                  </a:cubicBezTo>
                  <a:cubicBezTo>
                    <a:pt x="64" y="37"/>
                    <a:pt x="55" y="37"/>
                    <a:pt x="55" y="37"/>
                  </a:cubicBez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3" name="Freeform 324">
              <a:extLst>
                <a:ext uri="{FF2B5EF4-FFF2-40B4-BE49-F238E27FC236}">
                  <a16:creationId xmlns:a16="http://schemas.microsoft.com/office/drawing/2014/main" id="{E09198D4-91D7-8946-96B3-02E627DB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808" y="9874695"/>
              <a:ext cx="216283" cy="216283"/>
            </a:xfrm>
            <a:custGeom>
              <a:avLst/>
              <a:gdLst>
                <a:gd name="T0" fmla="*/ 18 w 211"/>
                <a:gd name="T1" fmla="*/ 210 h 211"/>
                <a:gd name="T2" fmla="*/ 18 w 211"/>
                <a:gd name="T3" fmla="*/ 210 h 211"/>
                <a:gd name="T4" fmla="*/ 9 w 211"/>
                <a:gd name="T5" fmla="*/ 201 h 211"/>
                <a:gd name="T6" fmla="*/ 9 w 211"/>
                <a:gd name="T7" fmla="*/ 174 h 211"/>
                <a:gd name="T8" fmla="*/ 174 w 211"/>
                <a:gd name="T9" fmla="*/ 10 h 211"/>
                <a:gd name="T10" fmla="*/ 201 w 211"/>
                <a:gd name="T11" fmla="*/ 10 h 211"/>
                <a:gd name="T12" fmla="*/ 201 w 211"/>
                <a:gd name="T13" fmla="*/ 28 h 211"/>
                <a:gd name="T14" fmla="*/ 36 w 211"/>
                <a:gd name="T15" fmla="*/ 201 h 211"/>
                <a:gd name="T16" fmla="*/ 18 w 211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18" y="210"/>
                  </a:moveTo>
                  <a:lnTo>
                    <a:pt x="18" y="210"/>
                  </a:lnTo>
                  <a:lnTo>
                    <a:pt x="9" y="201"/>
                  </a:lnTo>
                  <a:cubicBezTo>
                    <a:pt x="0" y="192"/>
                    <a:pt x="0" y="183"/>
                    <a:pt x="9" y="174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83" y="0"/>
                    <a:pt x="192" y="0"/>
                    <a:pt x="201" y="10"/>
                  </a:cubicBezTo>
                  <a:cubicBezTo>
                    <a:pt x="210" y="10"/>
                    <a:pt x="210" y="28"/>
                    <a:pt x="201" y="28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27" y="201"/>
                    <a:pt x="27" y="210"/>
                    <a:pt x="18" y="210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4" name="Freeform 325">
              <a:extLst>
                <a:ext uri="{FF2B5EF4-FFF2-40B4-BE49-F238E27FC236}">
                  <a16:creationId xmlns:a16="http://schemas.microsoft.com/office/drawing/2014/main" id="{9A2C431B-59B0-A24B-A9A3-59CD5883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0537" y="10009872"/>
              <a:ext cx="103637" cy="94625"/>
            </a:xfrm>
            <a:custGeom>
              <a:avLst/>
              <a:gdLst>
                <a:gd name="T0" fmla="*/ 28 w 102"/>
                <a:gd name="T1" fmla="*/ 92 h 93"/>
                <a:gd name="T2" fmla="*/ 28 w 102"/>
                <a:gd name="T3" fmla="*/ 92 h 93"/>
                <a:gd name="T4" fmla="*/ 9 w 102"/>
                <a:gd name="T5" fmla="*/ 92 h 93"/>
                <a:gd name="T6" fmla="*/ 9 w 102"/>
                <a:gd name="T7" fmla="*/ 64 h 93"/>
                <a:gd name="T8" fmla="*/ 73 w 102"/>
                <a:gd name="T9" fmla="*/ 9 h 93"/>
                <a:gd name="T10" fmla="*/ 91 w 102"/>
                <a:gd name="T11" fmla="*/ 9 h 93"/>
                <a:gd name="T12" fmla="*/ 91 w 102"/>
                <a:gd name="T13" fmla="*/ 37 h 93"/>
                <a:gd name="T14" fmla="*/ 37 w 102"/>
                <a:gd name="T15" fmla="*/ 92 h 93"/>
                <a:gd name="T16" fmla="*/ 28 w 102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3">
                  <a:moveTo>
                    <a:pt x="28" y="92"/>
                  </a:moveTo>
                  <a:lnTo>
                    <a:pt x="28" y="92"/>
                  </a:lnTo>
                  <a:cubicBezTo>
                    <a:pt x="18" y="92"/>
                    <a:pt x="18" y="92"/>
                    <a:pt x="9" y="92"/>
                  </a:cubicBezTo>
                  <a:cubicBezTo>
                    <a:pt x="0" y="82"/>
                    <a:pt x="9" y="73"/>
                    <a:pt x="9" y="64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0"/>
                    <a:pt x="91" y="0"/>
                    <a:pt x="91" y="9"/>
                  </a:cubicBezTo>
                  <a:cubicBezTo>
                    <a:pt x="101" y="19"/>
                    <a:pt x="101" y="28"/>
                    <a:pt x="91" y="37"/>
                  </a:cubicBezTo>
                  <a:cubicBezTo>
                    <a:pt x="37" y="92"/>
                    <a:pt x="37" y="92"/>
                    <a:pt x="37" y="92"/>
                  </a:cubicBezTo>
                  <a:lnTo>
                    <a:pt x="28" y="92"/>
                  </a:ln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5" name="Freeform 326">
              <a:extLst>
                <a:ext uri="{FF2B5EF4-FFF2-40B4-BE49-F238E27FC236}">
                  <a16:creationId xmlns:a16="http://schemas.microsoft.com/office/drawing/2014/main" id="{116F361D-6C32-254E-8B44-6F45AE2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103" y="10118014"/>
              <a:ext cx="130670" cy="121661"/>
            </a:xfrm>
            <a:custGeom>
              <a:avLst/>
              <a:gdLst>
                <a:gd name="T0" fmla="*/ 18 w 129"/>
                <a:gd name="T1" fmla="*/ 118 h 119"/>
                <a:gd name="T2" fmla="*/ 18 w 129"/>
                <a:gd name="T3" fmla="*/ 118 h 119"/>
                <a:gd name="T4" fmla="*/ 9 w 129"/>
                <a:gd name="T5" fmla="*/ 118 h 119"/>
                <a:gd name="T6" fmla="*/ 9 w 129"/>
                <a:gd name="T7" fmla="*/ 91 h 119"/>
                <a:gd name="T8" fmla="*/ 100 w 129"/>
                <a:gd name="T9" fmla="*/ 0 h 119"/>
                <a:gd name="T10" fmla="*/ 118 w 129"/>
                <a:gd name="T11" fmla="*/ 0 h 119"/>
                <a:gd name="T12" fmla="*/ 118 w 129"/>
                <a:gd name="T13" fmla="*/ 27 h 119"/>
                <a:gd name="T14" fmla="*/ 27 w 129"/>
                <a:gd name="T15" fmla="*/ 118 h 119"/>
                <a:gd name="T16" fmla="*/ 18 w 129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19">
                  <a:moveTo>
                    <a:pt x="18" y="118"/>
                  </a:moveTo>
                  <a:lnTo>
                    <a:pt x="18" y="118"/>
                  </a:lnTo>
                  <a:lnTo>
                    <a:pt x="9" y="118"/>
                  </a:lnTo>
                  <a:cubicBezTo>
                    <a:pt x="0" y="109"/>
                    <a:pt x="0" y="100"/>
                    <a:pt x="9" y="9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8" y="0"/>
                    <a:pt x="118" y="0"/>
                  </a:cubicBezTo>
                  <a:cubicBezTo>
                    <a:pt x="128" y="9"/>
                    <a:pt x="128" y="18"/>
                    <a:pt x="118" y="27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7" y="118"/>
                    <a:pt x="27" y="118"/>
                    <a:pt x="18" y="118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6" name="Freeform 327">
              <a:extLst>
                <a:ext uri="{FF2B5EF4-FFF2-40B4-BE49-F238E27FC236}">
                  <a16:creationId xmlns:a16="http://schemas.microsoft.com/office/drawing/2014/main" id="{C723927D-F00D-EC4D-8A96-618FE3423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9784" y="10194615"/>
              <a:ext cx="103637" cy="94622"/>
            </a:xfrm>
            <a:custGeom>
              <a:avLst/>
              <a:gdLst>
                <a:gd name="T0" fmla="*/ 18 w 101"/>
                <a:gd name="T1" fmla="*/ 91 h 92"/>
                <a:gd name="T2" fmla="*/ 18 w 101"/>
                <a:gd name="T3" fmla="*/ 91 h 92"/>
                <a:gd name="T4" fmla="*/ 9 w 101"/>
                <a:gd name="T5" fmla="*/ 82 h 92"/>
                <a:gd name="T6" fmla="*/ 9 w 101"/>
                <a:gd name="T7" fmla="*/ 64 h 92"/>
                <a:gd name="T8" fmla="*/ 64 w 101"/>
                <a:gd name="T9" fmla="*/ 9 h 92"/>
                <a:gd name="T10" fmla="*/ 91 w 101"/>
                <a:gd name="T11" fmla="*/ 9 h 92"/>
                <a:gd name="T12" fmla="*/ 91 w 101"/>
                <a:gd name="T13" fmla="*/ 36 h 92"/>
                <a:gd name="T14" fmla="*/ 36 w 101"/>
                <a:gd name="T15" fmla="*/ 91 h 92"/>
                <a:gd name="T16" fmla="*/ 18 w 101"/>
                <a:gd name="T1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2">
                  <a:moveTo>
                    <a:pt x="18" y="91"/>
                  </a:moveTo>
                  <a:lnTo>
                    <a:pt x="18" y="91"/>
                  </a:lnTo>
                  <a:cubicBezTo>
                    <a:pt x="18" y="91"/>
                    <a:pt x="9" y="91"/>
                    <a:pt x="9" y="82"/>
                  </a:cubicBezTo>
                  <a:cubicBezTo>
                    <a:pt x="0" y="82"/>
                    <a:pt x="0" y="64"/>
                    <a:pt x="9" y="64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3" y="0"/>
                    <a:pt x="82" y="0"/>
                    <a:pt x="91" y="9"/>
                  </a:cubicBezTo>
                  <a:cubicBezTo>
                    <a:pt x="100" y="18"/>
                    <a:pt x="100" y="27"/>
                    <a:pt x="91" y="36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7" y="91"/>
                    <a:pt x="27" y="91"/>
                    <a:pt x="18" y="91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grpSp>
          <p:nvGrpSpPr>
            <p:cNvPr id="327" name="Group 38">
              <a:extLst>
                <a:ext uri="{FF2B5EF4-FFF2-40B4-BE49-F238E27FC236}">
                  <a16:creationId xmlns:a16="http://schemas.microsoft.com/office/drawing/2014/main" id="{9AF50FBB-443C-A840-824D-6FB5F2937A0C}"/>
                </a:ext>
              </a:extLst>
            </p:cNvPr>
            <p:cNvGrpSpPr/>
            <p:nvPr/>
          </p:nvGrpSpPr>
          <p:grpSpPr>
            <a:xfrm>
              <a:off x="11571517" y="9392566"/>
              <a:ext cx="2621158" cy="980927"/>
              <a:chOff x="5999600" y="11104223"/>
              <a:chExt cx="2621158" cy="980927"/>
            </a:xfrm>
          </p:grpSpPr>
          <p:sp>
            <p:nvSpPr>
              <p:cNvPr id="328" name="CuadroTexto 395">
                <a:extLst>
                  <a:ext uri="{FF2B5EF4-FFF2-40B4-BE49-F238E27FC236}">
                    <a16:creationId xmlns:a16="http://schemas.microsoft.com/office/drawing/2014/main" id="{DB68C85B-BF03-E046-BCB7-851FC2B087EA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29" name="Rectangle 40">
                <a:extLst>
                  <a:ext uri="{FF2B5EF4-FFF2-40B4-BE49-F238E27FC236}">
                    <a16:creationId xmlns:a16="http://schemas.microsoft.com/office/drawing/2014/main" id="{4D567A7A-6596-1F4F-B01C-4975F125D941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EA21744-7A6D-7E40-9695-3D1AD7468CFC}"/>
              </a:ext>
            </a:extLst>
          </p:cNvPr>
          <p:cNvGrpSpPr/>
          <p:nvPr/>
        </p:nvGrpSpPr>
        <p:grpSpPr>
          <a:xfrm>
            <a:off x="10232086" y="11252112"/>
            <a:ext cx="3767197" cy="990615"/>
            <a:chOff x="10039243" y="11294054"/>
            <a:chExt cx="3767197" cy="990615"/>
          </a:xfrm>
        </p:grpSpPr>
        <p:sp>
          <p:nvSpPr>
            <p:cNvPr id="350" name="Freeform 328">
              <a:extLst>
                <a:ext uri="{FF2B5EF4-FFF2-40B4-BE49-F238E27FC236}">
                  <a16:creationId xmlns:a16="http://schemas.microsoft.com/office/drawing/2014/main" id="{CA6544A4-A866-A449-9CD4-6F4C4333E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3521" y="11582431"/>
              <a:ext cx="702919" cy="626318"/>
            </a:xfrm>
            <a:custGeom>
              <a:avLst/>
              <a:gdLst>
                <a:gd name="T0" fmla="*/ 347 w 686"/>
                <a:gd name="T1" fmla="*/ 612 h 613"/>
                <a:gd name="T2" fmla="*/ 347 w 686"/>
                <a:gd name="T3" fmla="*/ 612 h 613"/>
                <a:gd name="T4" fmla="*/ 100 w 686"/>
                <a:gd name="T5" fmla="*/ 512 h 613"/>
                <a:gd name="T6" fmla="*/ 0 w 686"/>
                <a:gd name="T7" fmla="*/ 266 h 613"/>
                <a:gd name="T8" fmla="*/ 36 w 686"/>
                <a:gd name="T9" fmla="*/ 128 h 613"/>
                <a:gd name="T10" fmla="*/ 119 w 686"/>
                <a:gd name="T11" fmla="*/ 10 h 613"/>
                <a:gd name="T12" fmla="*/ 137 w 686"/>
                <a:gd name="T13" fmla="*/ 19 h 613"/>
                <a:gd name="T14" fmla="*/ 137 w 686"/>
                <a:gd name="T15" fmla="*/ 37 h 613"/>
                <a:gd name="T16" fmla="*/ 64 w 686"/>
                <a:gd name="T17" fmla="*/ 138 h 613"/>
                <a:gd name="T18" fmla="*/ 36 w 686"/>
                <a:gd name="T19" fmla="*/ 266 h 613"/>
                <a:gd name="T20" fmla="*/ 128 w 686"/>
                <a:gd name="T21" fmla="*/ 485 h 613"/>
                <a:gd name="T22" fmla="*/ 347 w 686"/>
                <a:gd name="T23" fmla="*/ 576 h 613"/>
                <a:gd name="T24" fmla="*/ 557 w 686"/>
                <a:gd name="T25" fmla="*/ 485 h 613"/>
                <a:gd name="T26" fmla="*/ 648 w 686"/>
                <a:gd name="T27" fmla="*/ 266 h 613"/>
                <a:gd name="T28" fmla="*/ 548 w 686"/>
                <a:gd name="T29" fmla="*/ 37 h 613"/>
                <a:gd name="T30" fmla="*/ 539 w 686"/>
                <a:gd name="T31" fmla="*/ 10 h 613"/>
                <a:gd name="T32" fmla="*/ 566 w 686"/>
                <a:gd name="T33" fmla="*/ 10 h 613"/>
                <a:gd name="T34" fmla="*/ 685 w 686"/>
                <a:gd name="T35" fmla="*/ 266 h 613"/>
                <a:gd name="T36" fmla="*/ 584 w 686"/>
                <a:gd name="T37" fmla="*/ 512 h 613"/>
                <a:gd name="T38" fmla="*/ 347 w 686"/>
                <a:gd name="T39" fmla="*/ 612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6" h="613">
                  <a:moveTo>
                    <a:pt x="347" y="612"/>
                  </a:moveTo>
                  <a:lnTo>
                    <a:pt x="347" y="612"/>
                  </a:lnTo>
                  <a:cubicBezTo>
                    <a:pt x="256" y="612"/>
                    <a:pt x="164" y="576"/>
                    <a:pt x="100" y="512"/>
                  </a:cubicBezTo>
                  <a:cubicBezTo>
                    <a:pt x="36" y="448"/>
                    <a:pt x="0" y="357"/>
                    <a:pt x="0" y="266"/>
                  </a:cubicBezTo>
                  <a:cubicBezTo>
                    <a:pt x="0" y="220"/>
                    <a:pt x="9" y="174"/>
                    <a:pt x="36" y="128"/>
                  </a:cubicBezTo>
                  <a:cubicBezTo>
                    <a:pt x="55" y="83"/>
                    <a:pt x="82" y="46"/>
                    <a:pt x="119" y="10"/>
                  </a:cubicBezTo>
                  <a:cubicBezTo>
                    <a:pt x="119" y="10"/>
                    <a:pt x="137" y="10"/>
                    <a:pt x="137" y="19"/>
                  </a:cubicBezTo>
                  <a:cubicBezTo>
                    <a:pt x="146" y="19"/>
                    <a:pt x="146" y="37"/>
                    <a:pt x="137" y="37"/>
                  </a:cubicBezTo>
                  <a:cubicBezTo>
                    <a:pt x="110" y="64"/>
                    <a:pt x="82" y="101"/>
                    <a:pt x="64" y="138"/>
                  </a:cubicBezTo>
                  <a:cubicBezTo>
                    <a:pt x="46" y="183"/>
                    <a:pt x="36" y="220"/>
                    <a:pt x="36" y="266"/>
                  </a:cubicBezTo>
                  <a:cubicBezTo>
                    <a:pt x="36" y="348"/>
                    <a:pt x="73" y="430"/>
                    <a:pt x="128" y="485"/>
                  </a:cubicBezTo>
                  <a:cubicBezTo>
                    <a:pt x="183" y="539"/>
                    <a:pt x="265" y="576"/>
                    <a:pt x="347" y="576"/>
                  </a:cubicBezTo>
                  <a:cubicBezTo>
                    <a:pt x="429" y="576"/>
                    <a:pt x="502" y="539"/>
                    <a:pt x="557" y="485"/>
                  </a:cubicBezTo>
                  <a:cubicBezTo>
                    <a:pt x="621" y="430"/>
                    <a:pt x="648" y="348"/>
                    <a:pt x="648" y="266"/>
                  </a:cubicBezTo>
                  <a:cubicBezTo>
                    <a:pt x="648" y="183"/>
                    <a:pt x="612" y="92"/>
                    <a:pt x="548" y="37"/>
                  </a:cubicBezTo>
                  <a:cubicBezTo>
                    <a:pt x="539" y="28"/>
                    <a:pt x="539" y="19"/>
                    <a:pt x="539" y="10"/>
                  </a:cubicBezTo>
                  <a:cubicBezTo>
                    <a:pt x="548" y="0"/>
                    <a:pt x="557" y="0"/>
                    <a:pt x="566" y="10"/>
                  </a:cubicBezTo>
                  <a:cubicBezTo>
                    <a:pt x="639" y="74"/>
                    <a:pt x="685" y="165"/>
                    <a:pt x="685" y="266"/>
                  </a:cubicBezTo>
                  <a:cubicBezTo>
                    <a:pt x="685" y="357"/>
                    <a:pt x="648" y="448"/>
                    <a:pt x="584" y="512"/>
                  </a:cubicBezTo>
                  <a:cubicBezTo>
                    <a:pt x="520" y="576"/>
                    <a:pt x="438" y="612"/>
                    <a:pt x="347" y="612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1" name="Freeform 329">
              <a:extLst>
                <a:ext uri="{FF2B5EF4-FFF2-40B4-BE49-F238E27FC236}">
                  <a16:creationId xmlns:a16="http://schemas.microsoft.com/office/drawing/2014/main" id="{6D6536C1-1E49-E14D-9831-5F49C615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262" y="12014997"/>
              <a:ext cx="328932" cy="148693"/>
            </a:xfrm>
            <a:custGeom>
              <a:avLst/>
              <a:gdLst>
                <a:gd name="T0" fmla="*/ 292 w 320"/>
                <a:gd name="T1" fmla="*/ 146 h 147"/>
                <a:gd name="T2" fmla="*/ 292 w 320"/>
                <a:gd name="T3" fmla="*/ 146 h 147"/>
                <a:gd name="T4" fmla="*/ 283 w 320"/>
                <a:gd name="T5" fmla="*/ 146 h 147"/>
                <a:gd name="T6" fmla="*/ 274 w 320"/>
                <a:gd name="T7" fmla="*/ 118 h 147"/>
                <a:gd name="T8" fmla="*/ 264 w 320"/>
                <a:gd name="T9" fmla="*/ 82 h 147"/>
                <a:gd name="T10" fmla="*/ 228 w 320"/>
                <a:gd name="T11" fmla="*/ 64 h 147"/>
                <a:gd name="T12" fmla="*/ 219 w 320"/>
                <a:gd name="T13" fmla="*/ 64 h 147"/>
                <a:gd name="T14" fmla="*/ 201 w 320"/>
                <a:gd name="T15" fmla="*/ 54 h 147"/>
                <a:gd name="T16" fmla="*/ 164 w 320"/>
                <a:gd name="T17" fmla="*/ 36 h 147"/>
                <a:gd name="T18" fmla="*/ 128 w 320"/>
                <a:gd name="T19" fmla="*/ 73 h 147"/>
                <a:gd name="T20" fmla="*/ 118 w 320"/>
                <a:gd name="T21" fmla="*/ 91 h 147"/>
                <a:gd name="T22" fmla="*/ 100 w 320"/>
                <a:gd name="T23" fmla="*/ 91 h 147"/>
                <a:gd name="T24" fmla="*/ 82 w 320"/>
                <a:gd name="T25" fmla="*/ 82 h 147"/>
                <a:gd name="T26" fmla="*/ 82 w 320"/>
                <a:gd name="T27" fmla="*/ 82 h 147"/>
                <a:gd name="T28" fmla="*/ 45 w 320"/>
                <a:gd name="T29" fmla="*/ 100 h 147"/>
                <a:gd name="T30" fmla="*/ 36 w 320"/>
                <a:gd name="T31" fmla="*/ 118 h 147"/>
                <a:gd name="T32" fmla="*/ 18 w 320"/>
                <a:gd name="T33" fmla="*/ 137 h 147"/>
                <a:gd name="T34" fmla="*/ 18 w 320"/>
                <a:gd name="T35" fmla="*/ 137 h 147"/>
                <a:gd name="T36" fmla="*/ 0 w 320"/>
                <a:gd name="T37" fmla="*/ 118 h 147"/>
                <a:gd name="T38" fmla="*/ 18 w 320"/>
                <a:gd name="T39" fmla="*/ 73 h 147"/>
                <a:gd name="T40" fmla="*/ 82 w 320"/>
                <a:gd name="T41" fmla="*/ 45 h 147"/>
                <a:gd name="T42" fmla="*/ 91 w 320"/>
                <a:gd name="T43" fmla="*/ 45 h 147"/>
                <a:gd name="T44" fmla="*/ 100 w 320"/>
                <a:gd name="T45" fmla="*/ 54 h 147"/>
                <a:gd name="T46" fmla="*/ 164 w 320"/>
                <a:gd name="T47" fmla="*/ 0 h 147"/>
                <a:gd name="T48" fmla="*/ 219 w 320"/>
                <a:gd name="T49" fmla="*/ 27 h 147"/>
                <a:gd name="T50" fmla="*/ 228 w 320"/>
                <a:gd name="T51" fmla="*/ 27 h 147"/>
                <a:gd name="T52" fmla="*/ 292 w 320"/>
                <a:gd name="T53" fmla="*/ 64 h 147"/>
                <a:gd name="T54" fmla="*/ 310 w 320"/>
                <a:gd name="T55" fmla="*/ 137 h 147"/>
                <a:gd name="T56" fmla="*/ 292 w 320"/>
                <a:gd name="T57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147">
                  <a:moveTo>
                    <a:pt x="292" y="146"/>
                  </a:moveTo>
                  <a:lnTo>
                    <a:pt x="292" y="146"/>
                  </a:lnTo>
                  <a:lnTo>
                    <a:pt x="283" y="146"/>
                  </a:lnTo>
                  <a:cubicBezTo>
                    <a:pt x="274" y="146"/>
                    <a:pt x="274" y="127"/>
                    <a:pt x="274" y="118"/>
                  </a:cubicBezTo>
                  <a:cubicBezTo>
                    <a:pt x="283" y="109"/>
                    <a:pt x="274" y="91"/>
                    <a:pt x="264" y="82"/>
                  </a:cubicBezTo>
                  <a:cubicBezTo>
                    <a:pt x="255" y="73"/>
                    <a:pt x="246" y="64"/>
                    <a:pt x="228" y="64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0" y="64"/>
                    <a:pt x="201" y="64"/>
                    <a:pt x="201" y="54"/>
                  </a:cubicBezTo>
                  <a:cubicBezTo>
                    <a:pt x="191" y="45"/>
                    <a:pt x="182" y="36"/>
                    <a:pt x="164" y="36"/>
                  </a:cubicBezTo>
                  <a:cubicBezTo>
                    <a:pt x="146" y="36"/>
                    <a:pt x="128" y="54"/>
                    <a:pt x="128" y="73"/>
                  </a:cubicBezTo>
                  <a:cubicBezTo>
                    <a:pt x="128" y="82"/>
                    <a:pt x="128" y="82"/>
                    <a:pt x="118" y="91"/>
                  </a:cubicBezTo>
                  <a:cubicBezTo>
                    <a:pt x="109" y="91"/>
                    <a:pt x="109" y="91"/>
                    <a:pt x="100" y="91"/>
                  </a:cubicBezTo>
                  <a:cubicBezTo>
                    <a:pt x="100" y="82"/>
                    <a:pt x="91" y="82"/>
                    <a:pt x="82" y="82"/>
                  </a:cubicBezTo>
                  <a:lnTo>
                    <a:pt x="82" y="82"/>
                  </a:lnTo>
                  <a:cubicBezTo>
                    <a:pt x="64" y="82"/>
                    <a:pt x="55" y="91"/>
                    <a:pt x="45" y="100"/>
                  </a:cubicBezTo>
                  <a:cubicBezTo>
                    <a:pt x="36" y="109"/>
                    <a:pt x="36" y="109"/>
                    <a:pt x="36" y="118"/>
                  </a:cubicBezTo>
                  <a:cubicBezTo>
                    <a:pt x="36" y="127"/>
                    <a:pt x="27" y="137"/>
                    <a:pt x="18" y="137"/>
                  </a:cubicBezTo>
                  <a:lnTo>
                    <a:pt x="18" y="137"/>
                  </a:lnTo>
                  <a:cubicBezTo>
                    <a:pt x="9" y="137"/>
                    <a:pt x="0" y="127"/>
                    <a:pt x="0" y="118"/>
                  </a:cubicBezTo>
                  <a:cubicBezTo>
                    <a:pt x="0" y="100"/>
                    <a:pt x="9" y="91"/>
                    <a:pt x="18" y="73"/>
                  </a:cubicBezTo>
                  <a:cubicBezTo>
                    <a:pt x="27" y="64"/>
                    <a:pt x="55" y="45"/>
                    <a:pt x="82" y="45"/>
                  </a:cubicBezTo>
                  <a:cubicBezTo>
                    <a:pt x="82" y="45"/>
                    <a:pt x="82" y="45"/>
                    <a:pt x="91" y="45"/>
                  </a:cubicBezTo>
                  <a:cubicBezTo>
                    <a:pt x="91" y="45"/>
                    <a:pt x="91" y="45"/>
                    <a:pt x="100" y="54"/>
                  </a:cubicBezTo>
                  <a:cubicBezTo>
                    <a:pt x="109" y="18"/>
                    <a:pt x="137" y="0"/>
                    <a:pt x="164" y="0"/>
                  </a:cubicBezTo>
                  <a:cubicBezTo>
                    <a:pt x="191" y="0"/>
                    <a:pt x="210" y="9"/>
                    <a:pt x="219" y="27"/>
                  </a:cubicBezTo>
                  <a:lnTo>
                    <a:pt x="228" y="27"/>
                  </a:lnTo>
                  <a:cubicBezTo>
                    <a:pt x="255" y="27"/>
                    <a:pt x="283" y="36"/>
                    <a:pt x="292" y="64"/>
                  </a:cubicBezTo>
                  <a:cubicBezTo>
                    <a:pt x="310" y="82"/>
                    <a:pt x="319" y="109"/>
                    <a:pt x="310" y="137"/>
                  </a:cubicBezTo>
                  <a:cubicBezTo>
                    <a:pt x="301" y="137"/>
                    <a:pt x="301" y="146"/>
                    <a:pt x="292" y="14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2" name="Freeform 330">
              <a:extLst>
                <a:ext uri="{FF2B5EF4-FFF2-40B4-BE49-F238E27FC236}">
                  <a16:creationId xmlns:a16="http://schemas.microsoft.com/office/drawing/2014/main" id="{0D8F8513-619B-CE48-BE4F-3B0DA491E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7274" y="12118631"/>
              <a:ext cx="4507" cy="450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3" name="Freeform 331">
              <a:extLst>
                <a:ext uri="{FF2B5EF4-FFF2-40B4-BE49-F238E27FC236}">
                  <a16:creationId xmlns:a16="http://schemas.microsoft.com/office/drawing/2014/main" id="{BC7D409B-DFA6-294B-ADC9-5816C3729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7274" y="12118631"/>
              <a:ext cx="4507" cy="450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9D9D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4" name="Freeform 332">
              <a:extLst>
                <a:ext uri="{FF2B5EF4-FFF2-40B4-BE49-F238E27FC236}">
                  <a16:creationId xmlns:a16="http://schemas.microsoft.com/office/drawing/2014/main" id="{7634F103-F52F-1B46-80F5-A571D612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569" y="11929383"/>
              <a:ext cx="270354" cy="148696"/>
            </a:xfrm>
            <a:custGeom>
              <a:avLst/>
              <a:gdLst>
                <a:gd name="T0" fmla="*/ 247 w 266"/>
                <a:gd name="T1" fmla="*/ 146 h 147"/>
                <a:gd name="T2" fmla="*/ 247 w 266"/>
                <a:gd name="T3" fmla="*/ 146 h 147"/>
                <a:gd name="T4" fmla="*/ 229 w 266"/>
                <a:gd name="T5" fmla="*/ 136 h 147"/>
                <a:gd name="T6" fmla="*/ 192 w 266"/>
                <a:gd name="T7" fmla="*/ 100 h 147"/>
                <a:gd name="T8" fmla="*/ 174 w 266"/>
                <a:gd name="T9" fmla="*/ 100 h 147"/>
                <a:gd name="T10" fmla="*/ 156 w 266"/>
                <a:gd name="T11" fmla="*/ 100 h 147"/>
                <a:gd name="T12" fmla="*/ 156 w 266"/>
                <a:gd name="T13" fmla="*/ 82 h 147"/>
                <a:gd name="T14" fmla="*/ 128 w 266"/>
                <a:gd name="T15" fmla="*/ 36 h 147"/>
                <a:gd name="T16" fmla="*/ 92 w 266"/>
                <a:gd name="T17" fmla="*/ 45 h 147"/>
                <a:gd name="T18" fmla="*/ 74 w 266"/>
                <a:gd name="T19" fmla="*/ 45 h 147"/>
                <a:gd name="T20" fmla="*/ 64 w 266"/>
                <a:gd name="T21" fmla="*/ 45 h 147"/>
                <a:gd name="T22" fmla="*/ 28 w 266"/>
                <a:gd name="T23" fmla="*/ 45 h 147"/>
                <a:gd name="T24" fmla="*/ 0 w 266"/>
                <a:gd name="T25" fmla="*/ 36 h 147"/>
                <a:gd name="T26" fmla="*/ 10 w 266"/>
                <a:gd name="T27" fmla="*/ 18 h 147"/>
                <a:gd name="T28" fmla="*/ 74 w 266"/>
                <a:gd name="T29" fmla="*/ 9 h 147"/>
                <a:gd name="T30" fmla="*/ 74 w 266"/>
                <a:gd name="T31" fmla="*/ 9 h 147"/>
                <a:gd name="T32" fmla="*/ 138 w 266"/>
                <a:gd name="T33" fmla="*/ 0 h 147"/>
                <a:gd name="T34" fmla="*/ 192 w 266"/>
                <a:gd name="T35" fmla="*/ 63 h 147"/>
                <a:gd name="T36" fmla="*/ 202 w 266"/>
                <a:gd name="T37" fmla="*/ 73 h 147"/>
                <a:gd name="T38" fmla="*/ 265 w 266"/>
                <a:gd name="T39" fmla="*/ 127 h 147"/>
                <a:gd name="T40" fmla="*/ 256 w 266"/>
                <a:gd name="T41" fmla="*/ 146 h 147"/>
                <a:gd name="T42" fmla="*/ 247 w 266"/>
                <a:gd name="T4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6" h="147">
                  <a:moveTo>
                    <a:pt x="247" y="146"/>
                  </a:moveTo>
                  <a:lnTo>
                    <a:pt x="247" y="146"/>
                  </a:lnTo>
                  <a:cubicBezTo>
                    <a:pt x="238" y="146"/>
                    <a:pt x="229" y="146"/>
                    <a:pt x="229" y="136"/>
                  </a:cubicBezTo>
                  <a:cubicBezTo>
                    <a:pt x="229" y="118"/>
                    <a:pt x="211" y="109"/>
                    <a:pt x="192" y="100"/>
                  </a:cubicBezTo>
                  <a:cubicBezTo>
                    <a:pt x="183" y="100"/>
                    <a:pt x="183" y="100"/>
                    <a:pt x="174" y="100"/>
                  </a:cubicBezTo>
                  <a:cubicBezTo>
                    <a:pt x="165" y="100"/>
                    <a:pt x="165" y="100"/>
                    <a:pt x="156" y="100"/>
                  </a:cubicBezTo>
                  <a:cubicBezTo>
                    <a:pt x="156" y="91"/>
                    <a:pt x="156" y="91"/>
                    <a:pt x="156" y="82"/>
                  </a:cubicBezTo>
                  <a:cubicBezTo>
                    <a:pt x="156" y="63"/>
                    <a:pt x="147" y="45"/>
                    <a:pt x="128" y="36"/>
                  </a:cubicBezTo>
                  <a:cubicBezTo>
                    <a:pt x="110" y="36"/>
                    <a:pt x="101" y="36"/>
                    <a:pt x="92" y="45"/>
                  </a:cubicBezTo>
                  <a:cubicBezTo>
                    <a:pt x="83" y="54"/>
                    <a:pt x="74" y="54"/>
                    <a:pt x="7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46" y="45"/>
                    <a:pt x="37" y="45"/>
                    <a:pt x="28" y="45"/>
                  </a:cubicBezTo>
                  <a:cubicBezTo>
                    <a:pt x="19" y="54"/>
                    <a:pt x="10" y="45"/>
                    <a:pt x="0" y="36"/>
                  </a:cubicBezTo>
                  <a:cubicBezTo>
                    <a:pt x="0" y="27"/>
                    <a:pt x="0" y="18"/>
                    <a:pt x="10" y="18"/>
                  </a:cubicBezTo>
                  <a:cubicBezTo>
                    <a:pt x="28" y="9"/>
                    <a:pt x="46" y="9"/>
                    <a:pt x="74" y="9"/>
                  </a:cubicBezTo>
                  <a:lnTo>
                    <a:pt x="74" y="9"/>
                  </a:lnTo>
                  <a:cubicBezTo>
                    <a:pt x="92" y="0"/>
                    <a:pt x="110" y="0"/>
                    <a:pt x="138" y="0"/>
                  </a:cubicBezTo>
                  <a:cubicBezTo>
                    <a:pt x="165" y="9"/>
                    <a:pt x="183" y="36"/>
                    <a:pt x="192" y="63"/>
                  </a:cubicBezTo>
                  <a:cubicBezTo>
                    <a:pt x="192" y="63"/>
                    <a:pt x="192" y="73"/>
                    <a:pt x="202" y="73"/>
                  </a:cubicBezTo>
                  <a:cubicBezTo>
                    <a:pt x="247" y="82"/>
                    <a:pt x="265" y="118"/>
                    <a:pt x="265" y="127"/>
                  </a:cubicBezTo>
                  <a:cubicBezTo>
                    <a:pt x="265" y="136"/>
                    <a:pt x="265" y="146"/>
                    <a:pt x="256" y="146"/>
                  </a:cubicBezTo>
                  <a:cubicBezTo>
                    <a:pt x="247" y="146"/>
                    <a:pt x="247" y="146"/>
                    <a:pt x="247" y="146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5" name="Freeform 333">
              <a:extLst>
                <a:ext uri="{FF2B5EF4-FFF2-40B4-BE49-F238E27FC236}">
                  <a16:creationId xmlns:a16="http://schemas.microsoft.com/office/drawing/2014/main" id="{C73D4822-A588-FF46-AB8D-59621C40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0592" y="11938395"/>
              <a:ext cx="243318" cy="139684"/>
            </a:xfrm>
            <a:custGeom>
              <a:avLst/>
              <a:gdLst>
                <a:gd name="T0" fmla="*/ 18 w 239"/>
                <a:gd name="T1" fmla="*/ 137 h 138"/>
                <a:gd name="T2" fmla="*/ 18 w 239"/>
                <a:gd name="T3" fmla="*/ 137 h 138"/>
                <a:gd name="T4" fmla="*/ 9 w 239"/>
                <a:gd name="T5" fmla="*/ 137 h 138"/>
                <a:gd name="T6" fmla="*/ 0 w 239"/>
                <a:gd name="T7" fmla="*/ 118 h 138"/>
                <a:gd name="T8" fmla="*/ 55 w 239"/>
                <a:gd name="T9" fmla="*/ 64 h 138"/>
                <a:gd name="T10" fmla="*/ 64 w 239"/>
                <a:gd name="T11" fmla="*/ 64 h 138"/>
                <a:gd name="T12" fmla="*/ 119 w 239"/>
                <a:gd name="T13" fmla="*/ 9 h 138"/>
                <a:gd name="T14" fmla="*/ 165 w 239"/>
                <a:gd name="T15" fmla="*/ 9 h 138"/>
                <a:gd name="T16" fmla="*/ 174 w 239"/>
                <a:gd name="T17" fmla="*/ 9 h 138"/>
                <a:gd name="T18" fmla="*/ 219 w 239"/>
                <a:gd name="T19" fmla="*/ 18 h 138"/>
                <a:gd name="T20" fmla="*/ 229 w 239"/>
                <a:gd name="T21" fmla="*/ 36 h 138"/>
                <a:gd name="T22" fmla="*/ 210 w 239"/>
                <a:gd name="T23" fmla="*/ 45 h 138"/>
                <a:gd name="T24" fmla="*/ 174 w 239"/>
                <a:gd name="T25" fmla="*/ 45 h 138"/>
                <a:gd name="T26" fmla="*/ 174 w 239"/>
                <a:gd name="T27" fmla="*/ 45 h 138"/>
                <a:gd name="T28" fmla="*/ 155 w 239"/>
                <a:gd name="T29" fmla="*/ 45 h 138"/>
                <a:gd name="T30" fmla="*/ 128 w 239"/>
                <a:gd name="T31" fmla="*/ 36 h 138"/>
                <a:gd name="T32" fmla="*/ 100 w 239"/>
                <a:gd name="T33" fmla="*/ 73 h 138"/>
                <a:gd name="T34" fmla="*/ 91 w 239"/>
                <a:gd name="T35" fmla="*/ 91 h 138"/>
                <a:gd name="T36" fmla="*/ 82 w 239"/>
                <a:gd name="T37" fmla="*/ 91 h 138"/>
                <a:gd name="T38" fmla="*/ 64 w 239"/>
                <a:gd name="T39" fmla="*/ 100 h 138"/>
                <a:gd name="T40" fmla="*/ 37 w 239"/>
                <a:gd name="T41" fmla="*/ 127 h 138"/>
                <a:gd name="T42" fmla="*/ 18 w 239"/>
                <a:gd name="T43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138">
                  <a:moveTo>
                    <a:pt x="18" y="137"/>
                  </a:moveTo>
                  <a:lnTo>
                    <a:pt x="18" y="137"/>
                  </a:lnTo>
                  <a:lnTo>
                    <a:pt x="9" y="137"/>
                  </a:lnTo>
                  <a:cubicBezTo>
                    <a:pt x="0" y="137"/>
                    <a:pt x="0" y="127"/>
                    <a:pt x="0" y="118"/>
                  </a:cubicBezTo>
                  <a:cubicBezTo>
                    <a:pt x="0" y="100"/>
                    <a:pt x="9" y="73"/>
                    <a:pt x="55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3" y="36"/>
                    <a:pt x="91" y="9"/>
                    <a:pt x="119" y="9"/>
                  </a:cubicBezTo>
                  <a:cubicBezTo>
                    <a:pt x="137" y="0"/>
                    <a:pt x="155" y="0"/>
                    <a:pt x="165" y="9"/>
                  </a:cubicBezTo>
                  <a:cubicBezTo>
                    <a:pt x="165" y="9"/>
                    <a:pt x="165" y="9"/>
                    <a:pt x="174" y="9"/>
                  </a:cubicBezTo>
                  <a:cubicBezTo>
                    <a:pt x="192" y="9"/>
                    <a:pt x="210" y="9"/>
                    <a:pt x="219" y="18"/>
                  </a:cubicBezTo>
                  <a:cubicBezTo>
                    <a:pt x="229" y="18"/>
                    <a:pt x="238" y="27"/>
                    <a:pt x="229" y="36"/>
                  </a:cubicBezTo>
                  <a:cubicBezTo>
                    <a:pt x="229" y="45"/>
                    <a:pt x="219" y="54"/>
                    <a:pt x="210" y="45"/>
                  </a:cubicBezTo>
                  <a:cubicBezTo>
                    <a:pt x="201" y="45"/>
                    <a:pt x="192" y="45"/>
                    <a:pt x="174" y="45"/>
                  </a:cubicBezTo>
                  <a:lnTo>
                    <a:pt x="174" y="45"/>
                  </a:lnTo>
                  <a:cubicBezTo>
                    <a:pt x="165" y="54"/>
                    <a:pt x="155" y="54"/>
                    <a:pt x="155" y="45"/>
                  </a:cubicBezTo>
                  <a:cubicBezTo>
                    <a:pt x="146" y="36"/>
                    <a:pt x="137" y="36"/>
                    <a:pt x="128" y="36"/>
                  </a:cubicBezTo>
                  <a:cubicBezTo>
                    <a:pt x="110" y="45"/>
                    <a:pt x="100" y="54"/>
                    <a:pt x="100" y="73"/>
                  </a:cubicBezTo>
                  <a:cubicBezTo>
                    <a:pt x="100" y="82"/>
                    <a:pt x="100" y="91"/>
                    <a:pt x="91" y="91"/>
                  </a:cubicBezTo>
                  <a:cubicBezTo>
                    <a:pt x="91" y="91"/>
                    <a:pt x="82" y="100"/>
                    <a:pt x="82" y="91"/>
                  </a:cubicBezTo>
                  <a:cubicBezTo>
                    <a:pt x="73" y="91"/>
                    <a:pt x="73" y="91"/>
                    <a:pt x="64" y="100"/>
                  </a:cubicBezTo>
                  <a:cubicBezTo>
                    <a:pt x="46" y="100"/>
                    <a:pt x="37" y="109"/>
                    <a:pt x="37" y="127"/>
                  </a:cubicBezTo>
                  <a:cubicBezTo>
                    <a:pt x="28" y="127"/>
                    <a:pt x="28" y="137"/>
                    <a:pt x="18" y="137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6" name="Freeform 334">
              <a:extLst>
                <a:ext uri="{FF2B5EF4-FFF2-40B4-BE49-F238E27FC236}">
                  <a16:creationId xmlns:a16="http://schemas.microsoft.com/office/drawing/2014/main" id="{229AF7E6-B0D4-0D40-A0D6-9288BA53C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1899" y="11744643"/>
              <a:ext cx="130670" cy="243318"/>
            </a:xfrm>
            <a:custGeom>
              <a:avLst/>
              <a:gdLst>
                <a:gd name="T0" fmla="*/ 64 w 129"/>
                <a:gd name="T1" fmla="*/ 237 h 238"/>
                <a:gd name="T2" fmla="*/ 64 w 129"/>
                <a:gd name="T3" fmla="*/ 237 h 238"/>
                <a:gd name="T4" fmla="*/ 9 w 129"/>
                <a:gd name="T5" fmla="*/ 155 h 238"/>
                <a:gd name="T6" fmla="*/ 0 w 129"/>
                <a:gd name="T7" fmla="*/ 64 h 238"/>
                <a:gd name="T8" fmla="*/ 0 w 129"/>
                <a:gd name="T9" fmla="*/ 36 h 238"/>
                <a:gd name="T10" fmla="*/ 64 w 129"/>
                <a:gd name="T11" fmla="*/ 0 h 238"/>
                <a:gd name="T12" fmla="*/ 119 w 129"/>
                <a:gd name="T13" fmla="*/ 36 h 238"/>
                <a:gd name="T14" fmla="*/ 128 w 129"/>
                <a:gd name="T15" fmla="*/ 64 h 238"/>
                <a:gd name="T16" fmla="*/ 110 w 129"/>
                <a:gd name="T17" fmla="*/ 155 h 238"/>
                <a:gd name="T18" fmla="*/ 64 w 129"/>
                <a:gd name="T19" fmla="*/ 237 h 238"/>
                <a:gd name="T20" fmla="*/ 64 w 129"/>
                <a:gd name="T21" fmla="*/ 201 h 238"/>
                <a:gd name="T22" fmla="*/ 64 w 129"/>
                <a:gd name="T23" fmla="*/ 201 h 238"/>
                <a:gd name="T24" fmla="*/ 64 w 129"/>
                <a:gd name="T25" fmla="*/ 36 h 238"/>
                <a:gd name="T26" fmla="*/ 64 w 129"/>
                <a:gd name="T27" fmla="*/ 36 h 238"/>
                <a:gd name="T28" fmla="*/ 37 w 129"/>
                <a:gd name="T29" fmla="*/ 55 h 238"/>
                <a:gd name="T30" fmla="*/ 28 w 129"/>
                <a:gd name="T31" fmla="*/ 64 h 238"/>
                <a:gd name="T32" fmla="*/ 46 w 129"/>
                <a:gd name="T33" fmla="*/ 137 h 238"/>
                <a:gd name="T34" fmla="*/ 64 w 129"/>
                <a:gd name="T35" fmla="*/ 192 h 238"/>
                <a:gd name="T36" fmla="*/ 82 w 129"/>
                <a:gd name="T37" fmla="*/ 137 h 238"/>
                <a:gd name="T38" fmla="*/ 91 w 129"/>
                <a:gd name="T39" fmla="*/ 64 h 238"/>
                <a:gd name="T40" fmla="*/ 91 w 129"/>
                <a:gd name="T41" fmla="*/ 55 h 238"/>
                <a:gd name="T42" fmla="*/ 64 w 129"/>
                <a:gd name="T43" fmla="*/ 3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238">
                  <a:moveTo>
                    <a:pt x="64" y="237"/>
                  </a:moveTo>
                  <a:lnTo>
                    <a:pt x="64" y="237"/>
                  </a:lnTo>
                  <a:cubicBezTo>
                    <a:pt x="37" y="237"/>
                    <a:pt x="28" y="210"/>
                    <a:pt x="9" y="155"/>
                  </a:cubicBezTo>
                  <a:cubicBezTo>
                    <a:pt x="0" y="119"/>
                    <a:pt x="0" y="82"/>
                    <a:pt x="0" y="64"/>
                  </a:cubicBezTo>
                  <a:cubicBezTo>
                    <a:pt x="0" y="55"/>
                    <a:pt x="0" y="46"/>
                    <a:pt x="0" y="36"/>
                  </a:cubicBezTo>
                  <a:cubicBezTo>
                    <a:pt x="18" y="18"/>
                    <a:pt x="37" y="0"/>
                    <a:pt x="64" y="0"/>
                  </a:cubicBezTo>
                  <a:cubicBezTo>
                    <a:pt x="91" y="0"/>
                    <a:pt x="110" y="18"/>
                    <a:pt x="119" y="36"/>
                  </a:cubicBezTo>
                  <a:cubicBezTo>
                    <a:pt x="128" y="46"/>
                    <a:pt x="128" y="55"/>
                    <a:pt x="128" y="64"/>
                  </a:cubicBezTo>
                  <a:cubicBezTo>
                    <a:pt x="128" y="82"/>
                    <a:pt x="119" y="119"/>
                    <a:pt x="110" y="155"/>
                  </a:cubicBezTo>
                  <a:cubicBezTo>
                    <a:pt x="101" y="210"/>
                    <a:pt x="82" y="237"/>
                    <a:pt x="64" y="237"/>
                  </a:cubicBezTo>
                  <a:close/>
                  <a:moveTo>
                    <a:pt x="64" y="201"/>
                  </a:moveTo>
                  <a:lnTo>
                    <a:pt x="64" y="201"/>
                  </a:lnTo>
                  <a:close/>
                  <a:moveTo>
                    <a:pt x="64" y="36"/>
                  </a:moveTo>
                  <a:lnTo>
                    <a:pt x="64" y="36"/>
                  </a:lnTo>
                  <a:cubicBezTo>
                    <a:pt x="55" y="36"/>
                    <a:pt x="37" y="46"/>
                    <a:pt x="37" y="55"/>
                  </a:cubicBezTo>
                  <a:cubicBezTo>
                    <a:pt x="28" y="55"/>
                    <a:pt x="28" y="64"/>
                    <a:pt x="28" y="64"/>
                  </a:cubicBezTo>
                  <a:cubicBezTo>
                    <a:pt x="28" y="82"/>
                    <a:pt x="37" y="110"/>
                    <a:pt x="46" y="137"/>
                  </a:cubicBezTo>
                  <a:cubicBezTo>
                    <a:pt x="46" y="173"/>
                    <a:pt x="55" y="192"/>
                    <a:pt x="64" y="192"/>
                  </a:cubicBezTo>
                  <a:cubicBezTo>
                    <a:pt x="64" y="192"/>
                    <a:pt x="73" y="173"/>
                    <a:pt x="82" y="137"/>
                  </a:cubicBezTo>
                  <a:cubicBezTo>
                    <a:pt x="91" y="110"/>
                    <a:pt x="91" y="82"/>
                    <a:pt x="91" y="64"/>
                  </a:cubicBezTo>
                  <a:lnTo>
                    <a:pt x="91" y="55"/>
                  </a:lnTo>
                  <a:cubicBezTo>
                    <a:pt x="82" y="46"/>
                    <a:pt x="73" y="36"/>
                    <a:pt x="64" y="36"/>
                  </a:cubicBez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7" name="Freeform 335">
              <a:extLst>
                <a:ext uri="{FF2B5EF4-FFF2-40B4-BE49-F238E27FC236}">
                  <a16:creationId xmlns:a16="http://schemas.microsoft.com/office/drawing/2014/main" id="{294148C0-A39E-2A40-B3A8-F4F4627C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3875" y="11294054"/>
              <a:ext cx="166717" cy="441578"/>
            </a:xfrm>
            <a:custGeom>
              <a:avLst/>
              <a:gdLst>
                <a:gd name="T0" fmla="*/ 137 w 165"/>
                <a:gd name="T1" fmla="*/ 429 h 430"/>
                <a:gd name="T2" fmla="*/ 137 w 165"/>
                <a:gd name="T3" fmla="*/ 429 h 430"/>
                <a:gd name="T4" fmla="*/ 27 w 165"/>
                <a:gd name="T5" fmla="*/ 429 h 430"/>
                <a:gd name="T6" fmla="*/ 9 w 165"/>
                <a:gd name="T7" fmla="*/ 410 h 430"/>
                <a:gd name="T8" fmla="*/ 0 w 165"/>
                <a:gd name="T9" fmla="*/ 292 h 430"/>
                <a:gd name="T10" fmla="*/ 64 w 165"/>
                <a:gd name="T11" fmla="*/ 18 h 430"/>
                <a:gd name="T12" fmla="*/ 73 w 165"/>
                <a:gd name="T13" fmla="*/ 0 h 430"/>
                <a:gd name="T14" fmla="*/ 82 w 165"/>
                <a:gd name="T15" fmla="*/ 0 h 430"/>
                <a:gd name="T16" fmla="*/ 91 w 165"/>
                <a:gd name="T17" fmla="*/ 0 h 430"/>
                <a:gd name="T18" fmla="*/ 91 w 165"/>
                <a:gd name="T19" fmla="*/ 9 h 430"/>
                <a:gd name="T20" fmla="*/ 155 w 165"/>
                <a:gd name="T21" fmla="*/ 301 h 430"/>
                <a:gd name="T22" fmla="*/ 146 w 165"/>
                <a:gd name="T23" fmla="*/ 410 h 430"/>
                <a:gd name="T24" fmla="*/ 137 w 165"/>
                <a:gd name="T25" fmla="*/ 429 h 430"/>
                <a:gd name="T26" fmla="*/ 36 w 165"/>
                <a:gd name="T27" fmla="*/ 401 h 430"/>
                <a:gd name="T28" fmla="*/ 36 w 165"/>
                <a:gd name="T29" fmla="*/ 401 h 430"/>
                <a:gd name="T30" fmla="*/ 119 w 165"/>
                <a:gd name="T31" fmla="*/ 401 h 430"/>
                <a:gd name="T32" fmla="*/ 137 w 165"/>
                <a:gd name="T33" fmla="*/ 301 h 430"/>
                <a:gd name="T34" fmla="*/ 146 w 165"/>
                <a:gd name="T35" fmla="*/ 301 h 430"/>
                <a:gd name="T36" fmla="*/ 137 w 165"/>
                <a:gd name="T37" fmla="*/ 301 h 430"/>
                <a:gd name="T38" fmla="*/ 82 w 165"/>
                <a:gd name="T39" fmla="*/ 36 h 430"/>
                <a:gd name="T40" fmla="*/ 27 w 165"/>
                <a:gd name="T41" fmla="*/ 282 h 430"/>
                <a:gd name="T42" fmla="*/ 36 w 165"/>
                <a:gd name="T43" fmla="*/ 40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430">
                  <a:moveTo>
                    <a:pt x="137" y="429"/>
                  </a:moveTo>
                  <a:lnTo>
                    <a:pt x="137" y="429"/>
                  </a:lnTo>
                  <a:cubicBezTo>
                    <a:pt x="27" y="429"/>
                    <a:pt x="27" y="429"/>
                    <a:pt x="27" y="429"/>
                  </a:cubicBezTo>
                  <a:cubicBezTo>
                    <a:pt x="18" y="429"/>
                    <a:pt x="9" y="420"/>
                    <a:pt x="9" y="410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00"/>
                    <a:pt x="18" y="109"/>
                    <a:pt x="64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82" y="0"/>
                  </a:cubicBezTo>
                  <a:lnTo>
                    <a:pt x="91" y="0"/>
                  </a:lnTo>
                  <a:cubicBezTo>
                    <a:pt x="91" y="9"/>
                    <a:pt x="91" y="9"/>
                    <a:pt x="91" y="9"/>
                  </a:cubicBezTo>
                  <a:cubicBezTo>
                    <a:pt x="146" y="100"/>
                    <a:pt x="164" y="200"/>
                    <a:pt x="155" y="301"/>
                  </a:cubicBezTo>
                  <a:cubicBezTo>
                    <a:pt x="146" y="410"/>
                    <a:pt x="146" y="410"/>
                    <a:pt x="146" y="410"/>
                  </a:cubicBezTo>
                  <a:cubicBezTo>
                    <a:pt x="146" y="420"/>
                    <a:pt x="137" y="429"/>
                    <a:pt x="137" y="429"/>
                  </a:cubicBezTo>
                  <a:close/>
                  <a:moveTo>
                    <a:pt x="36" y="401"/>
                  </a:moveTo>
                  <a:lnTo>
                    <a:pt x="36" y="401"/>
                  </a:lnTo>
                  <a:cubicBezTo>
                    <a:pt x="119" y="401"/>
                    <a:pt x="119" y="401"/>
                    <a:pt x="119" y="401"/>
                  </a:cubicBezTo>
                  <a:cubicBezTo>
                    <a:pt x="137" y="301"/>
                    <a:pt x="137" y="301"/>
                    <a:pt x="137" y="301"/>
                  </a:cubicBezTo>
                  <a:cubicBezTo>
                    <a:pt x="146" y="301"/>
                    <a:pt x="146" y="301"/>
                    <a:pt x="146" y="301"/>
                  </a:cubicBezTo>
                  <a:cubicBezTo>
                    <a:pt x="137" y="301"/>
                    <a:pt x="137" y="301"/>
                    <a:pt x="137" y="301"/>
                  </a:cubicBezTo>
                  <a:cubicBezTo>
                    <a:pt x="146" y="209"/>
                    <a:pt x="128" y="118"/>
                    <a:pt x="82" y="36"/>
                  </a:cubicBezTo>
                  <a:cubicBezTo>
                    <a:pt x="36" y="118"/>
                    <a:pt x="18" y="200"/>
                    <a:pt x="27" y="282"/>
                  </a:cubicBezTo>
                  <a:lnTo>
                    <a:pt x="36" y="401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8" name="Freeform 336">
              <a:extLst>
                <a:ext uri="{FF2B5EF4-FFF2-40B4-BE49-F238E27FC236}">
                  <a16:creationId xmlns:a16="http://schemas.microsoft.com/office/drawing/2014/main" id="{9B8386AF-5D42-084C-BBAB-CCA42CFC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5533" y="11613971"/>
              <a:ext cx="94625" cy="189248"/>
            </a:xfrm>
            <a:custGeom>
              <a:avLst/>
              <a:gdLst>
                <a:gd name="T0" fmla="*/ 73 w 92"/>
                <a:gd name="T1" fmla="*/ 183 h 184"/>
                <a:gd name="T2" fmla="*/ 73 w 92"/>
                <a:gd name="T3" fmla="*/ 183 h 184"/>
                <a:gd name="T4" fmla="*/ 63 w 92"/>
                <a:gd name="T5" fmla="*/ 183 h 184"/>
                <a:gd name="T6" fmla="*/ 9 w 92"/>
                <a:gd name="T7" fmla="*/ 100 h 184"/>
                <a:gd name="T8" fmla="*/ 9 w 92"/>
                <a:gd name="T9" fmla="*/ 91 h 184"/>
                <a:gd name="T10" fmla="*/ 27 w 92"/>
                <a:gd name="T11" fmla="*/ 91 h 184"/>
                <a:gd name="T12" fmla="*/ 63 w 92"/>
                <a:gd name="T13" fmla="*/ 137 h 184"/>
                <a:gd name="T14" fmla="*/ 63 w 92"/>
                <a:gd name="T15" fmla="*/ 119 h 184"/>
                <a:gd name="T16" fmla="*/ 9 w 92"/>
                <a:gd name="T17" fmla="*/ 18 h 184"/>
                <a:gd name="T18" fmla="*/ 18 w 92"/>
                <a:gd name="T19" fmla="*/ 0 h 184"/>
                <a:gd name="T20" fmla="*/ 36 w 92"/>
                <a:gd name="T21" fmla="*/ 9 h 184"/>
                <a:gd name="T22" fmla="*/ 82 w 92"/>
                <a:gd name="T23" fmla="*/ 110 h 184"/>
                <a:gd name="T24" fmla="*/ 91 w 92"/>
                <a:gd name="T25" fmla="*/ 119 h 184"/>
                <a:gd name="T26" fmla="*/ 91 w 92"/>
                <a:gd name="T27" fmla="*/ 174 h 184"/>
                <a:gd name="T28" fmla="*/ 82 w 92"/>
                <a:gd name="T29" fmla="*/ 183 h 184"/>
                <a:gd name="T30" fmla="*/ 73 w 92"/>
                <a:gd name="T31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84">
                  <a:moveTo>
                    <a:pt x="73" y="183"/>
                  </a:moveTo>
                  <a:lnTo>
                    <a:pt x="73" y="183"/>
                  </a:lnTo>
                  <a:cubicBezTo>
                    <a:pt x="73" y="183"/>
                    <a:pt x="73" y="183"/>
                    <a:pt x="63" y="183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100"/>
                    <a:pt x="0" y="91"/>
                    <a:pt x="9" y="91"/>
                  </a:cubicBezTo>
                  <a:cubicBezTo>
                    <a:pt x="9" y="82"/>
                    <a:pt x="18" y="82"/>
                    <a:pt x="27" y="9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9"/>
                    <a:pt x="9" y="9"/>
                    <a:pt x="18" y="0"/>
                  </a:cubicBezTo>
                  <a:cubicBezTo>
                    <a:pt x="27" y="0"/>
                    <a:pt x="27" y="0"/>
                    <a:pt x="36" y="9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91" y="110"/>
                    <a:pt x="91" y="119"/>
                    <a:pt x="91" y="119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83"/>
                    <a:pt x="82" y="183"/>
                    <a:pt x="82" y="183"/>
                  </a:cubicBezTo>
                  <a:lnTo>
                    <a:pt x="73" y="183"/>
                  </a:ln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59" name="Freeform 337">
              <a:extLst>
                <a:ext uri="{FF2B5EF4-FFF2-40B4-BE49-F238E27FC236}">
                  <a16:creationId xmlns:a16="http://schemas.microsoft.com/office/drawing/2014/main" id="{7A315D41-55B6-0E48-B55D-34DAA6CD6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4309" y="11613971"/>
              <a:ext cx="85613" cy="189248"/>
            </a:xfrm>
            <a:custGeom>
              <a:avLst/>
              <a:gdLst>
                <a:gd name="T0" fmla="*/ 9 w 83"/>
                <a:gd name="T1" fmla="*/ 183 h 184"/>
                <a:gd name="T2" fmla="*/ 9 w 83"/>
                <a:gd name="T3" fmla="*/ 183 h 184"/>
                <a:gd name="T4" fmla="*/ 9 w 83"/>
                <a:gd name="T5" fmla="*/ 183 h 184"/>
                <a:gd name="T6" fmla="*/ 0 w 83"/>
                <a:gd name="T7" fmla="*/ 174 h 184"/>
                <a:gd name="T8" fmla="*/ 0 w 83"/>
                <a:gd name="T9" fmla="*/ 119 h 184"/>
                <a:gd name="T10" fmla="*/ 0 w 83"/>
                <a:gd name="T11" fmla="*/ 110 h 184"/>
                <a:gd name="T12" fmla="*/ 55 w 83"/>
                <a:gd name="T13" fmla="*/ 9 h 184"/>
                <a:gd name="T14" fmla="*/ 64 w 83"/>
                <a:gd name="T15" fmla="*/ 9 h 184"/>
                <a:gd name="T16" fmla="*/ 73 w 83"/>
                <a:gd name="T17" fmla="*/ 18 h 184"/>
                <a:gd name="T18" fmla="*/ 28 w 83"/>
                <a:gd name="T19" fmla="*/ 119 h 184"/>
                <a:gd name="T20" fmla="*/ 28 w 83"/>
                <a:gd name="T21" fmla="*/ 137 h 184"/>
                <a:gd name="T22" fmla="*/ 64 w 83"/>
                <a:gd name="T23" fmla="*/ 91 h 184"/>
                <a:gd name="T24" fmla="*/ 73 w 83"/>
                <a:gd name="T25" fmla="*/ 91 h 184"/>
                <a:gd name="T26" fmla="*/ 82 w 83"/>
                <a:gd name="T27" fmla="*/ 110 h 184"/>
                <a:gd name="T28" fmla="*/ 19 w 83"/>
                <a:gd name="T29" fmla="*/ 183 h 184"/>
                <a:gd name="T30" fmla="*/ 9 w 83"/>
                <a:gd name="T31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84">
                  <a:moveTo>
                    <a:pt x="9" y="183"/>
                  </a:moveTo>
                  <a:lnTo>
                    <a:pt x="9" y="183"/>
                  </a:lnTo>
                  <a:lnTo>
                    <a:pt x="9" y="183"/>
                  </a:lnTo>
                  <a:cubicBezTo>
                    <a:pt x="0" y="183"/>
                    <a:pt x="0" y="183"/>
                    <a:pt x="0" y="174"/>
                  </a:cubicBezTo>
                  <a:cubicBezTo>
                    <a:pt x="0" y="119"/>
                    <a:pt x="0" y="119"/>
                    <a:pt x="0" y="119"/>
                  </a:cubicBezTo>
                  <a:lnTo>
                    <a:pt x="0" y="110"/>
                  </a:ln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64" y="0"/>
                    <a:pt x="64" y="9"/>
                  </a:cubicBezTo>
                  <a:cubicBezTo>
                    <a:pt x="73" y="9"/>
                    <a:pt x="73" y="18"/>
                    <a:pt x="73" y="1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64" y="91"/>
                    <a:pt x="64" y="91"/>
                    <a:pt x="64" y="91"/>
                  </a:cubicBezTo>
                  <a:lnTo>
                    <a:pt x="73" y="91"/>
                  </a:lnTo>
                  <a:cubicBezTo>
                    <a:pt x="82" y="100"/>
                    <a:pt x="82" y="100"/>
                    <a:pt x="82" y="110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19" y="183"/>
                    <a:pt x="9" y="183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60" name="Freeform 338">
              <a:extLst>
                <a:ext uri="{FF2B5EF4-FFF2-40B4-BE49-F238E27FC236}">
                  <a16:creationId xmlns:a16="http://schemas.microsoft.com/office/drawing/2014/main" id="{40FA0A41-D7DE-764B-93FB-F4347CFE7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8934" y="11704088"/>
              <a:ext cx="76599" cy="49566"/>
            </a:xfrm>
            <a:custGeom>
              <a:avLst/>
              <a:gdLst>
                <a:gd name="T0" fmla="*/ 63 w 74"/>
                <a:gd name="T1" fmla="*/ 46 h 47"/>
                <a:gd name="T2" fmla="*/ 63 w 74"/>
                <a:gd name="T3" fmla="*/ 46 h 47"/>
                <a:gd name="T4" fmla="*/ 9 w 74"/>
                <a:gd name="T5" fmla="*/ 46 h 47"/>
                <a:gd name="T6" fmla="*/ 0 w 74"/>
                <a:gd name="T7" fmla="*/ 37 h 47"/>
                <a:gd name="T8" fmla="*/ 0 w 74"/>
                <a:gd name="T9" fmla="*/ 9 h 47"/>
                <a:gd name="T10" fmla="*/ 9 w 74"/>
                <a:gd name="T11" fmla="*/ 0 h 47"/>
                <a:gd name="T12" fmla="*/ 63 w 74"/>
                <a:gd name="T13" fmla="*/ 0 h 47"/>
                <a:gd name="T14" fmla="*/ 73 w 74"/>
                <a:gd name="T15" fmla="*/ 9 h 47"/>
                <a:gd name="T16" fmla="*/ 73 w 74"/>
                <a:gd name="T17" fmla="*/ 37 h 47"/>
                <a:gd name="T18" fmla="*/ 63 w 74"/>
                <a:gd name="T19" fmla="*/ 46 h 47"/>
                <a:gd name="T20" fmla="*/ 18 w 74"/>
                <a:gd name="T21" fmla="*/ 28 h 47"/>
                <a:gd name="T22" fmla="*/ 18 w 74"/>
                <a:gd name="T23" fmla="*/ 28 h 47"/>
                <a:gd name="T24" fmla="*/ 45 w 74"/>
                <a:gd name="T25" fmla="*/ 28 h 47"/>
                <a:gd name="T26" fmla="*/ 45 w 74"/>
                <a:gd name="T27" fmla="*/ 28 h 47"/>
                <a:gd name="T28" fmla="*/ 18 w 74"/>
                <a:gd name="T2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47">
                  <a:moveTo>
                    <a:pt x="63" y="46"/>
                  </a:moveTo>
                  <a:lnTo>
                    <a:pt x="63" y="46"/>
                  </a:lnTo>
                  <a:cubicBezTo>
                    <a:pt x="9" y="46"/>
                    <a:pt x="9" y="46"/>
                    <a:pt x="9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73" y="9"/>
                  </a:lnTo>
                  <a:cubicBezTo>
                    <a:pt x="73" y="37"/>
                    <a:pt x="73" y="37"/>
                    <a:pt x="73" y="37"/>
                  </a:cubicBezTo>
                  <a:cubicBezTo>
                    <a:pt x="73" y="46"/>
                    <a:pt x="63" y="46"/>
                    <a:pt x="63" y="46"/>
                  </a:cubicBezTo>
                  <a:close/>
                  <a:moveTo>
                    <a:pt x="18" y="28"/>
                  </a:moveTo>
                  <a:lnTo>
                    <a:pt x="18" y="28"/>
                  </a:lnTo>
                  <a:cubicBezTo>
                    <a:pt x="45" y="28"/>
                    <a:pt x="45" y="28"/>
                    <a:pt x="45" y="28"/>
                  </a:cubicBezTo>
                  <a:lnTo>
                    <a:pt x="45" y="28"/>
                  </a:lnTo>
                  <a:cubicBezTo>
                    <a:pt x="18" y="28"/>
                    <a:pt x="18" y="28"/>
                    <a:pt x="18" y="28"/>
                  </a:cubicBez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61" name="Freeform 339">
              <a:extLst>
                <a:ext uri="{FF2B5EF4-FFF2-40B4-BE49-F238E27FC236}">
                  <a16:creationId xmlns:a16="http://schemas.microsoft.com/office/drawing/2014/main" id="{E8E89B37-1D55-2F47-B5E0-F65CB94D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8934" y="11424723"/>
              <a:ext cx="76599" cy="67590"/>
            </a:xfrm>
            <a:custGeom>
              <a:avLst/>
              <a:gdLst>
                <a:gd name="T0" fmla="*/ 36 w 74"/>
                <a:gd name="T1" fmla="*/ 64 h 65"/>
                <a:gd name="T2" fmla="*/ 36 w 74"/>
                <a:gd name="T3" fmla="*/ 64 h 65"/>
                <a:gd name="T4" fmla="*/ 0 w 74"/>
                <a:gd name="T5" fmla="*/ 28 h 65"/>
                <a:gd name="T6" fmla="*/ 36 w 74"/>
                <a:gd name="T7" fmla="*/ 0 h 65"/>
                <a:gd name="T8" fmla="*/ 73 w 74"/>
                <a:gd name="T9" fmla="*/ 28 h 65"/>
                <a:gd name="T10" fmla="*/ 36 w 74"/>
                <a:gd name="T11" fmla="*/ 64 h 65"/>
                <a:gd name="T12" fmla="*/ 36 w 74"/>
                <a:gd name="T13" fmla="*/ 19 h 65"/>
                <a:gd name="T14" fmla="*/ 36 w 74"/>
                <a:gd name="T15" fmla="*/ 19 h 65"/>
                <a:gd name="T16" fmla="*/ 27 w 74"/>
                <a:gd name="T17" fmla="*/ 28 h 65"/>
                <a:gd name="T18" fmla="*/ 36 w 74"/>
                <a:gd name="T19" fmla="*/ 46 h 65"/>
                <a:gd name="T20" fmla="*/ 45 w 74"/>
                <a:gd name="T21" fmla="*/ 28 h 65"/>
                <a:gd name="T22" fmla="*/ 36 w 74"/>
                <a:gd name="T23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65">
                  <a:moveTo>
                    <a:pt x="36" y="64"/>
                  </a:moveTo>
                  <a:lnTo>
                    <a:pt x="36" y="64"/>
                  </a:lnTo>
                  <a:cubicBezTo>
                    <a:pt x="18" y="64"/>
                    <a:pt x="0" y="46"/>
                    <a:pt x="0" y="28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54" y="0"/>
                    <a:pt x="73" y="9"/>
                    <a:pt x="73" y="28"/>
                  </a:cubicBezTo>
                  <a:cubicBezTo>
                    <a:pt x="73" y="46"/>
                    <a:pt x="54" y="64"/>
                    <a:pt x="36" y="64"/>
                  </a:cubicBezTo>
                  <a:close/>
                  <a:moveTo>
                    <a:pt x="36" y="19"/>
                  </a:moveTo>
                  <a:lnTo>
                    <a:pt x="36" y="19"/>
                  </a:lnTo>
                  <a:cubicBezTo>
                    <a:pt x="27" y="19"/>
                    <a:pt x="27" y="28"/>
                    <a:pt x="27" y="28"/>
                  </a:cubicBezTo>
                  <a:cubicBezTo>
                    <a:pt x="27" y="37"/>
                    <a:pt x="27" y="46"/>
                    <a:pt x="36" y="46"/>
                  </a:cubicBezTo>
                  <a:cubicBezTo>
                    <a:pt x="36" y="46"/>
                    <a:pt x="45" y="37"/>
                    <a:pt x="45" y="28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62" name="Freeform 340">
              <a:extLst>
                <a:ext uri="{FF2B5EF4-FFF2-40B4-BE49-F238E27FC236}">
                  <a16:creationId xmlns:a16="http://schemas.microsoft.com/office/drawing/2014/main" id="{4D925CC9-48A5-6E48-B7D5-7CC15BFE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6958" y="11622982"/>
              <a:ext cx="27035" cy="180236"/>
            </a:xfrm>
            <a:custGeom>
              <a:avLst/>
              <a:gdLst>
                <a:gd name="T0" fmla="*/ 18 w 28"/>
                <a:gd name="T1" fmla="*/ 174 h 175"/>
                <a:gd name="T2" fmla="*/ 18 w 28"/>
                <a:gd name="T3" fmla="*/ 174 h 175"/>
                <a:gd name="T4" fmla="*/ 0 w 28"/>
                <a:gd name="T5" fmla="*/ 165 h 175"/>
                <a:gd name="T6" fmla="*/ 0 w 28"/>
                <a:gd name="T7" fmla="*/ 9 h 175"/>
                <a:gd name="T8" fmla="*/ 18 w 28"/>
                <a:gd name="T9" fmla="*/ 0 h 175"/>
                <a:gd name="T10" fmla="*/ 27 w 28"/>
                <a:gd name="T11" fmla="*/ 9 h 175"/>
                <a:gd name="T12" fmla="*/ 27 w 28"/>
                <a:gd name="T13" fmla="*/ 165 h 175"/>
                <a:gd name="T14" fmla="*/ 18 w 28"/>
                <a:gd name="T15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75">
                  <a:moveTo>
                    <a:pt x="18" y="174"/>
                  </a:moveTo>
                  <a:lnTo>
                    <a:pt x="18" y="174"/>
                  </a:lnTo>
                  <a:cubicBezTo>
                    <a:pt x="9" y="174"/>
                    <a:pt x="0" y="174"/>
                    <a:pt x="0" y="16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74"/>
                    <a:pt x="18" y="174"/>
                    <a:pt x="18" y="174"/>
                  </a:cubicBezTo>
                </a:path>
              </a:pathLst>
            </a:custGeom>
            <a:solidFill>
              <a:schemeClr val="tx1"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grpSp>
          <p:nvGrpSpPr>
            <p:cNvPr id="363" name="Group 38">
              <a:extLst>
                <a:ext uri="{FF2B5EF4-FFF2-40B4-BE49-F238E27FC236}">
                  <a16:creationId xmlns:a16="http://schemas.microsoft.com/office/drawing/2014/main" id="{41C03C89-2E8B-ED4D-9F97-E7EDCB864E7A}"/>
                </a:ext>
              </a:extLst>
            </p:cNvPr>
            <p:cNvGrpSpPr/>
            <p:nvPr/>
          </p:nvGrpSpPr>
          <p:grpSpPr>
            <a:xfrm>
              <a:off x="10039243" y="11303742"/>
              <a:ext cx="2625896" cy="980927"/>
              <a:chOff x="5952708" y="11104223"/>
              <a:chExt cx="2625896" cy="980927"/>
            </a:xfrm>
          </p:grpSpPr>
          <p:sp>
            <p:nvSpPr>
              <p:cNvPr id="364" name="CuadroTexto 395">
                <a:extLst>
                  <a:ext uri="{FF2B5EF4-FFF2-40B4-BE49-F238E27FC236}">
                    <a16:creationId xmlns:a16="http://schemas.microsoft.com/office/drawing/2014/main" id="{1DBABE8F-E573-4740-93CE-1E3A79FCCE8B}"/>
                  </a:ext>
                </a:extLst>
              </p:cNvPr>
              <p:cNvSpPr txBox="1"/>
              <p:nvPr/>
            </p:nvSpPr>
            <p:spPr>
              <a:xfrm>
                <a:off x="6195929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365" name="Rectangle 40">
                <a:extLst>
                  <a:ext uri="{FF2B5EF4-FFF2-40B4-BE49-F238E27FC236}">
                    <a16:creationId xmlns:a16="http://schemas.microsoft.com/office/drawing/2014/main" id="{EE21EDCD-E747-0341-A2D4-09C5E1C7D0CA}"/>
                  </a:ext>
                </a:extLst>
              </p:cNvPr>
              <p:cNvSpPr/>
              <p:nvPr/>
            </p:nvSpPr>
            <p:spPr>
              <a:xfrm>
                <a:off x="5952708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366" name="Freeform 341">
            <a:extLst>
              <a:ext uri="{FF2B5EF4-FFF2-40B4-BE49-F238E27FC236}">
                <a16:creationId xmlns:a16="http://schemas.microsoft.com/office/drawing/2014/main" id="{79E2BB53-A9F3-604E-8988-D7515F06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86" y="4438306"/>
            <a:ext cx="6150547" cy="468613"/>
          </a:xfrm>
          <a:custGeom>
            <a:avLst/>
            <a:gdLst>
              <a:gd name="T0" fmla="*/ 5882 w 6020"/>
              <a:gd name="T1" fmla="*/ 0 h 457"/>
              <a:gd name="T2" fmla="*/ 128 w 6020"/>
              <a:gd name="T3" fmla="*/ 0 h 457"/>
              <a:gd name="T4" fmla="*/ 0 w 6020"/>
              <a:gd name="T5" fmla="*/ 228 h 457"/>
              <a:gd name="T6" fmla="*/ 128 w 6020"/>
              <a:gd name="T7" fmla="*/ 456 h 457"/>
              <a:gd name="T8" fmla="*/ 5882 w 6020"/>
              <a:gd name="T9" fmla="*/ 456 h 457"/>
              <a:gd name="T10" fmla="*/ 6019 w 6020"/>
              <a:gd name="T11" fmla="*/ 228 h 457"/>
              <a:gd name="T12" fmla="*/ 5882 w 6020"/>
              <a:gd name="T13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20" h="457">
                <a:moveTo>
                  <a:pt x="5882" y="0"/>
                </a:moveTo>
                <a:lnTo>
                  <a:pt x="128" y="0"/>
                </a:lnTo>
                <a:lnTo>
                  <a:pt x="0" y="228"/>
                </a:lnTo>
                <a:lnTo>
                  <a:pt x="128" y="456"/>
                </a:lnTo>
                <a:lnTo>
                  <a:pt x="5882" y="456"/>
                </a:lnTo>
                <a:lnTo>
                  <a:pt x="6019" y="228"/>
                </a:lnTo>
                <a:lnTo>
                  <a:pt x="58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43">
            <a:extLst>
              <a:ext uri="{FF2B5EF4-FFF2-40B4-BE49-F238E27FC236}">
                <a16:creationId xmlns:a16="http://schemas.microsoft.com/office/drawing/2014/main" id="{2DCD6B17-F6FE-4940-BE97-66B4F438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295" y="6184086"/>
            <a:ext cx="3163138" cy="459601"/>
          </a:xfrm>
          <a:custGeom>
            <a:avLst/>
            <a:gdLst>
              <a:gd name="T0" fmla="*/ 2959 w 3097"/>
              <a:gd name="T1" fmla="*/ 0 h 448"/>
              <a:gd name="T2" fmla="*/ 128 w 3097"/>
              <a:gd name="T3" fmla="*/ 0 h 448"/>
              <a:gd name="T4" fmla="*/ 0 w 3097"/>
              <a:gd name="T5" fmla="*/ 228 h 448"/>
              <a:gd name="T6" fmla="*/ 128 w 3097"/>
              <a:gd name="T7" fmla="*/ 447 h 448"/>
              <a:gd name="T8" fmla="*/ 2959 w 3097"/>
              <a:gd name="T9" fmla="*/ 447 h 448"/>
              <a:gd name="T10" fmla="*/ 3096 w 3097"/>
              <a:gd name="T11" fmla="*/ 228 h 448"/>
              <a:gd name="T12" fmla="*/ 2959 w 3097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7" h="448">
                <a:moveTo>
                  <a:pt x="2959" y="0"/>
                </a:moveTo>
                <a:lnTo>
                  <a:pt x="128" y="0"/>
                </a:lnTo>
                <a:lnTo>
                  <a:pt x="0" y="228"/>
                </a:lnTo>
                <a:lnTo>
                  <a:pt x="128" y="447"/>
                </a:lnTo>
                <a:lnTo>
                  <a:pt x="2959" y="447"/>
                </a:lnTo>
                <a:lnTo>
                  <a:pt x="3096" y="228"/>
                </a:lnTo>
                <a:lnTo>
                  <a:pt x="295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48">
            <a:extLst>
              <a:ext uri="{FF2B5EF4-FFF2-40B4-BE49-F238E27FC236}">
                <a16:creationId xmlns:a16="http://schemas.microsoft.com/office/drawing/2014/main" id="{BE5DFC89-1F29-4745-84F5-E6FCC110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13" y="7968499"/>
            <a:ext cx="1662676" cy="459601"/>
          </a:xfrm>
          <a:custGeom>
            <a:avLst/>
            <a:gdLst>
              <a:gd name="T0" fmla="*/ 1489 w 1627"/>
              <a:gd name="T1" fmla="*/ 0 h 449"/>
              <a:gd name="T2" fmla="*/ 128 w 1627"/>
              <a:gd name="T3" fmla="*/ 0 h 449"/>
              <a:gd name="T4" fmla="*/ 0 w 1627"/>
              <a:gd name="T5" fmla="*/ 219 h 449"/>
              <a:gd name="T6" fmla="*/ 128 w 1627"/>
              <a:gd name="T7" fmla="*/ 448 h 449"/>
              <a:gd name="T8" fmla="*/ 1489 w 1627"/>
              <a:gd name="T9" fmla="*/ 448 h 449"/>
              <a:gd name="T10" fmla="*/ 1626 w 1627"/>
              <a:gd name="T11" fmla="*/ 219 h 449"/>
              <a:gd name="T12" fmla="*/ 1489 w 1627"/>
              <a:gd name="T1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7" h="449">
                <a:moveTo>
                  <a:pt x="1489" y="0"/>
                </a:moveTo>
                <a:lnTo>
                  <a:pt x="128" y="0"/>
                </a:lnTo>
                <a:lnTo>
                  <a:pt x="0" y="219"/>
                </a:lnTo>
                <a:lnTo>
                  <a:pt x="128" y="448"/>
                </a:lnTo>
                <a:lnTo>
                  <a:pt x="1489" y="448"/>
                </a:lnTo>
                <a:lnTo>
                  <a:pt x="1626" y="219"/>
                </a:lnTo>
                <a:lnTo>
                  <a:pt x="148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46">
            <a:extLst>
              <a:ext uri="{FF2B5EF4-FFF2-40B4-BE49-F238E27FC236}">
                <a16:creationId xmlns:a16="http://schemas.microsoft.com/office/drawing/2014/main" id="{8BB19E23-D646-2F49-9DBD-2440BE77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86" y="9762574"/>
            <a:ext cx="3163138" cy="468613"/>
          </a:xfrm>
          <a:custGeom>
            <a:avLst/>
            <a:gdLst>
              <a:gd name="T0" fmla="*/ 2968 w 3097"/>
              <a:gd name="T1" fmla="*/ 0 h 458"/>
              <a:gd name="T2" fmla="*/ 137 w 3097"/>
              <a:gd name="T3" fmla="*/ 0 h 458"/>
              <a:gd name="T4" fmla="*/ 0 w 3097"/>
              <a:gd name="T5" fmla="*/ 229 h 458"/>
              <a:gd name="T6" fmla="*/ 137 w 3097"/>
              <a:gd name="T7" fmla="*/ 457 h 458"/>
              <a:gd name="T8" fmla="*/ 2968 w 3097"/>
              <a:gd name="T9" fmla="*/ 457 h 458"/>
              <a:gd name="T10" fmla="*/ 3096 w 3097"/>
              <a:gd name="T11" fmla="*/ 229 h 458"/>
              <a:gd name="T12" fmla="*/ 2968 w 3097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7" h="458">
                <a:moveTo>
                  <a:pt x="2968" y="0"/>
                </a:moveTo>
                <a:lnTo>
                  <a:pt x="137" y="0"/>
                </a:lnTo>
                <a:lnTo>
                  <a:pt x="0" y="229"/>
                </a:lnTo>
                <a:lnTo>
                  <a:pt x="137" y="457"/>
                </a:lnTo>
                <a:lnTo>
                  <a:pt x="2968" y="457"/>
                </a:lnTo>
                <a:lnTo>
                  <a:pt x="3096" y="229"/>
                </a:lnTo>
                <a:lnTo>
                  <a:pt x="296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50">
            <a:extLst>
              <a:ext uri="{FF2B5EF4-FFF2-40B4-BE49-F238E27FC236}">
                <a16:creationId xmlns:a16="http://schemas.microsoft.com/office/drawing/2014/main" id="{CF63FDFD-EBA1-074B-8CF4-874DEC71C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191" y="11581040"/>
            <a:ext cx="1662673" cy="459601"/>
          </a:xfrm>
          <a:custGeom>
            <a:avLst/>
            <a:gdLst>
              <a:gd name="T0" fmla="*/ 1489 w 1627"/>
              <a:gd name="T1" fmla="*/ 0 h 449"/>
              <a:gd name="T2" fmla="*/ 128 w 1627"/>
              <a:gd name="T3" fmla="*/ 0 h 449"/>
              <a:gd name="T4" fmla="*/ 0 w 1627"/>
              <a:gd name="T5" fmla="*/ 229 h 449"/>
              <a:gd name="T6" fmla="*/ 128 w 1627"/>
              <a:gd name="T7" fmla="*/ 448 h 449"/>
              <a:gd name="T8" fmla="*/ 1489 w 1627"/>
              <a:gd name="T9" fmla="*/ 448 h 449"/>
              <a:gd name="T10" fmla="*/ 1626 w 1627"/>
              <a:gd name="T11" fmla="*/ 229 h 449"/>
              <a:gd name="T12" fmla="*/ 1489 w 1627"/>
              <a:gd name="T1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7" h="449">
                <a:moveTo>
                  <a:pt x="1489" y="0"/>
                </a:moveTo>
                <a:lnTo>
                  <a:pt x="128" y="0"/>
                </a:lnTo>
                <a:lnTo>
                  <a:pt x="0" y="229"/>
                </a:lnTo>
                <a:lnTo>
                  <a:pt x="128" y="448"/>
                </a:lnTo>
                <a:lnTo>
                  <a:pt x="1489" y="448"/>
                </a:lnTo>
                <a:lnTo>
                  <a:pt x="1626" y="229"/>
                </a:lnTo>
                <a:lnTo>
                  <a:pt x="148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5">
            <a:extLst>
              <a:ext uri="{FF2B5EF4-FFF2-40B4-BE49-F238E27FC236}">
                <a16:creationId xmlns:a16="http://schemas.microsoft.com/office/drawing/2014/main" id="{5EB45051-787C-E941-ACB2-E605D668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358" y="4413506"/>
            <a:ext cx="3163138" cy="459601"/>
          </a:xfrm>
          <a:custGeom>
            <a:avLst/>
            <a:gdLst>
              <a:gd name="T0" fmla="*/ 2959 w 3097"/>
              <a:gd name="T1" fmla="*/ 0 h 448"/>
              <a:gd name="T2" fmla="*/ 128 w 3097"/>
              <a:gd name="T3" fmla="*/ 0 h 448"/>
              <a:gd name="T4" fmla="*/ 0 w 3097"/>
              <a:gd name="T5" fmla="*/ 219 h 448"/>
              <a:gd name="T6" fmla="*/ 128 w 3097"/>
              <a:gd name="T7" fmla="*/ 447 h 448"/>
              <a:gd name="T8" fmla="*/ 2959 w 3097"/>
              <a:gd name="T9" fmla="*/ 447 h 448"/>
              <a:gd name="T10" fmla="*/ 3096 w 3097"/>
              <a:gd name="T11" fmla="*/ 219 h 448"/>
              <a:gd name="T12" fmla="*/ 2959 w 3097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7" h="448">
                <a:moveTo>
                  <a:pt x="2959" y="0"/>
                </a:moveTo>
                <a:lnTo>
                  <a:pt x="128" y="0"/>
                </a:lnTo>
                <a:lnTo>
                  <a:pt x="0" y="219"/>
                </a:lnTo>
                <a:lnTo>
                  <a:pt x="128" y="447"/>
                </a:lnTo>
                <a:lnTo>
                  <a:pt x="2959" y="447"/>
                </a:lnTo>
                <a:lnTo>
                  <a:pt x="3096" y="219"/>
                </a:lnTo>
                <a:lnTo>
                  <a:pt x="295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9">
            <a:extLst>
              <a:ext uri="{FF2B5EF4-FFF2-40B4-BE49-F238E27FC236}">
                <a16:creationId xmlns:a16="http://schemas.microsoft.com/office/drawing/2014/main" id="{7B28356C-A12C-CC44-8415-B92C8263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136" y="6179590"/>
            <a:ext cx="1653665" cy="459601"/>
          </a:xfrm>
          <a:custGeom>
            <a:avLst/>
            <a:gdLst>
              <a:gd name="T0" fmla="*/ 1489 w 1618"/>
              <a:gd name="T1" fmla="*/ 0 h 448"/>
              <a:gd name="T2" fmla="*/ 128 w 1618"/>
              <a:gd name="T3" fmla="*/ 0 h 448"/>
              <a:gd name="T4" fmla="*/ 0 w 1618"/>
              <a:gd name="T5" fmla="*/ 228 h 448"/>
              <a:gd name="T6" fmla="*/ 128 w 1618"/>
              <a:gd name="T7" fmla="*/ 447 h 448"/>
              <a:gd name="T8" fmla="*/ 1489 w 1618"/>
              <a:gd name="T9" fmla="*/ 447 h 448"/>
              <a:gd name="T10" fmla="*/ 1617 w 1618"/>
              <a:gd name="T11" fmla="*/ 228 h 448"/>
              <a:gd name="T12" fmla="*/ 1489 w 1618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8" h="448">
                <a:moveTo>
                  <a:pt x="1489" y="0"/>
                </a:moveTo>
                <a:lnTo>
                  <a:pt x="128" y="0"/>
                </a:lnTo>
                <a:lnTo>
                  <a:pt x="0" y="228"/>
                </a:lnTo>
                <a:lnTo>
                  <a:pt x="128" y="447"/>
                </a:lnTo>
                <a:lnTo>
                  <a:pt x="1489" y="447"/>
                </a:lnTo>
                <a:lnTo>
                  <a:pt x="1617" y="228"/>
                </a:lnTo>
                <a:lnTo>
                  <a:pt x="148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E521869B-9C9D-9E44-A88A-4A7F86F9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006" y="7983535"/>
            <a:ext cx="6150547" cy="459601"/>
          </a:xfrm>
          <a:custGeom>
            <a:avLst/>
            <a:gdLst>
              <a:gd name="T0" fmla="*/ 5882 w 6020"/>
              <a:gd name="T1" fmla="*/ 0 h 448"/>
              <a:gd name="T2" fmla="*/ 128 w 6020"/>
              <a:gd name="T3" fmla="*/ 0 h 448"/>
              <a:gd name="T4" fmla="*/ 0 w 6020"/>
              <a:gd name="T5" fmla="*/ 228 h 448"/>
              <a:gd name="T6" fmla="*/ 128 w 6020"/>
              <a:gd name="T7" fmla="*/ 447 h 448"/>
              <a:gd name="T8" fmla="*/ 5882 w 6020"/>
              <a:gd name="T9" fmla="*/ 447 h 448"/>
              <a:gd name="T10" fmla="*/ 6019 w 6020"/>
              <a:gd name="T11" fmla="*/ 228 h 448"/>
              <a:gd name="T12" fmla="*/ 5882 w 6020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20" h="448">
                <a:moveTo>
                  <a:pt x="5882" y="0"/>
                </a:moveTo>
                <a:lnTo>
                  <a:pt x="128" y="0"/>
                </a:lnTo>
                <a:lnTo>
                  <a:pt x="0" y="228"/>
                </a:lnTo>
                <a:lnTo>
                  <a:pt x="128" y="447"/>
                </a:lnTo>
                <a:lnTo>
                  <a:pt x="5882" y="447"/>
                </a:lnTo>
                <a:lnTo>
                  <a:pt x="6019" y="228"/>
                </a:lnTo>
                <a:lnTo>
                  <a:pt x="58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7">
            <a:extLst>
              <a:ext uri="{FF2B5EF4-FFF2-40B4-BE49-F238E27FC236}">
                <a16:creationId xmlns:a16="http://schemas.microsoft.com/office/drawing/2014/main" id="{EFF3AC2C-84BA-D549-9648-99909D46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5974" y="9762574"/>
            <a:ext cx="3163138" cy="468613"/>
          </a:xfrm>
          <a:custGeom>
            <a:avLst/>
            <a:gdLst>
              <a:gd name="T0" fmla="*/ 2959 w 3097"/>
              <a:gd name="T1" fmla="*/ 0 h 458"/>
              <a:gd name="T2" fmla="*/ 128 w 3097"/>
              <a:gd name="T3" fmla="*/ 0 h 458"/>
              <a:gd name="T4" fmla="*/ 0 w 3097"/>
              <a:gd name="T5" fmla="*/ 229 h 458"/>
              <a:gd name="T6" fmla="*/ 128 w 3097"/>
              <a:gd name="T7" fmla="*/ 457 h 458"/>
              <a:gd name="T8" fmla="*/ 2959 w 3097"/>
              <a:gd name="T9" fmla="*/ 457 h 458"/>
              <a:gd name="T10" fmla="*/ 3096 w 3097"/>
              <a:gd name="T11" fmla="*/ 229 h 458"/>
              <a:gd name="T12" fmla="*/ 2959 w 3097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7" h="458">
                <a:moveTo>
                  <a:pt x="2959" y="0"/>
                </a:moveTo>
                <a:lnTo>
                  <a:pt x="128" y="0"/>
                </a:lnTo>
                <a:lnTo>
                  <a:pt x="0" y="229"/>
                </a:lnTo>
                <a:lnTo>
                  <a:pt x="128" y="457"/>
                </a:lnTo>
                <a:lnTo>
                  <a:pt x="2959" y="457"/>
                </a:lnTo>
                <a:lnTo>
                  <a:pt x="3096" y="229"/>
                </a:lnTo>
                <a:lnTo>
                  <a:pt x="29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F7016CA6-B5BF-C549-BC8F-2CDA365C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8594" y="11542585"/>
            <a:ext cx="3163138" cy="459601"/>
          </a:xfrm>
          <a:custGeom>
            <a:avLst/>
            <a:gdLst>
              <a:gd name="T0" fmla="*/ 2968 w 3097"/>
              <a:gd name="T1" fmla="*/ 0 h 449"/>
              <a:gd name="T2" fmla="*/ 137 w 3097"/>
              <a:gd name="T3" fmla="*/ 0 h 449"/>
              <a:gd name="T4" fmla="*/ 0 w 3097"/>
              <a:gd name="T5" fmla="*/ 220 h 449"/>
              <a:gd name="T6" fmla="*/ 137 w 3097"/>
              <a:gd name="T7" fmla="*/ 448 h 449"/>
              <a:gd name="T8" fmla="*/ 2968 w 3097"/>
              <a:gd name="T9" fmla="*/ 448 h 449"/>
              <a:gd name="T10" fmla="*/ 3096 w 3097"/>
              <a:gd name="T11" fmla="*/ 220 h 449"/>
              <a:gd name="T12" fmla="*/ 2968 w 3097"/>
              <a:gd name="T1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7" h="449">
                <a:moveTo>
                  <a:pt x="2968" y="0"/>
                </a:moveTo>
                <a:lnTo>
                  <a:pt x="137" y="0"/>
                </a:lnTo>
                <a:lnTo>
                  <a:pt x="0" y="220"/>
                </a:lnTo>
                <a:lnTo>
                  <a:pt x="137" y="448"/>
                </a:lnTo>
                <a:lnTo>
                  <a:pt x="2968" y="448"/>
                </a:lnTo>
                <a:lnTo>
                  <a:pt x="3096" y="220"/>
                </a:lnTo>
                <a:lnTo>
                  <a:pt x="296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A629B41D-1053-3E49-A01A-4F553F5B1766}"/>
              </a:ext>
            </a:extLst>
          </p:cNvPr>
          <p:cNvSpPr txBox="1"/>
          <p:nvPr/>
        </p:nvSpPr>
        <p:spPr>
          <a:xfrm>
            <a:off x="9381805" y="928887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8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E69883"/>
      </a:accent1>
      <a:accent2>
        <a:srgbClr val="F3D780"/>
      </a:accent2>
      <a:accent3>
        <a:srgbClr val="8AD194"/>
      </a:accent3>
      <a:accent4>
        <a:srgbClr val="C0F488"/>
      </a:accent4>
      <a:accent5>
        <a:srgbClr val="CF6056"/>
      </a:accent5>
      <a:accent6>
        <a:srgbClr val="A1A1A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91841</TotalTime>
  <Words>493</Words>
  <Application>Microsoft Macintosh PowerPoint</Application>
  <PresentationFormat>Personalizado</PresentationFormat>
  <Paragraphs>187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16302</cp:revision>
  <dcterms:created xsi:type="dcterms:W3CDTF">2014-11-12T21:47:38Z</dcterms:created>
  <dcterms:modified xsi:type="dcterms:W3CDTF">2019-11-13T17:09:34Z</dcterms:modified>
  <cp:category/>
</cp:coreProperties>
</file>