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5" r:id="rId3"/>
    <p:sldId id="298" r:id="rId4"/>
    <p:sldId id="299" r:id="rId5"/>
    <p:sldId id="300" r:id="rId6"/>
    <p:sldId id="301" r:id="rId7"/>
    <p:sldId id="302" r:id="rId8"/>
    <p:sldId id="3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7" autoAdjust="0"/>
    <p:restoredTop sz="50000" autoAdjust="0"/>
  </p:normalViewPr>
  <p:slideViewPr>
    <p:cSldViewPr snapToGrid="0" snapToObjects="1">
      <p:cViewPr>
        <p:scale>
          <a:sx n="16" d="100"/>
          <a:sy n="16" d="100"/>
        </p:scale>
        <p:origin x="2176" y="15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0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DE0260E-2A08-6A43-91F9-684D26664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8504"/>
              </p:ext>
            </p:extLst>
          </p:nvPr>
        </p:nvGraphicFramePr>
        <p:xfrm>
          <a:off x="5692140" y="2873829"/>
          <a:ext cx="16952595" cy="8817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710274456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540661493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720855491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4213872963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200701585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4105198125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231569488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344081919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82037017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847311102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634675572"/>
                    </a:ext>
                  </a:extLst>
                </a:gridCol>
              </a:tblGrid>
              <a:tr h="88174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94565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B79261-22EC-DE4D-8CAD-85A333DF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68749"/>
              </p:ext>
            </p:extLst>
          </p:nvPr>
        </p:nvGraphicFramePr>
        <p:xfrm>
          <a:off x="1897381" y="3151120"/>
          <a:ext cx="2125980" cy="8959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3971345829"/>
                    </a:ext>
                  </a:extLst>
                </a:gridCol>
              </a:tblGrid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498932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922507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246374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05617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739279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562544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8118472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741748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235526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3156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79327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696236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l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2645283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274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BAC560A-140C-6D4D-AFC1-DDB738659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20767"/>
              </p:ext>
            </p:extLst>
          </p:nvPr>
        </p:nvGraphicFramePr>
        <p:xfrm>
          <a:off x="4160521" y="12147370"/>
          <a:ext cx="1849374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420697415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950442435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981400387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358639165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2730877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558420990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268418606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677336346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6964103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52880915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3723461732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530284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3744227"/>
                  </a:ext>
                </a:extLst>
              </a:tr>
            </a:tbl>
          </a:graphicData>
        </a:graphic>
      </p:graphicFrame>
      <p:sp>
        <p:nvSpPr>
          <p:cNvPr id="75" name="Freeform 130">
            <a:extLst>
              <a:ext uri="{FF2B5EF4-FFF2-40B4-BE49-F238E27FC236}">
                <a16:creationId xmlns:a16="http://schemas.microsoft.com/office/drawing/2014/main" id="{3EC6005A-8590-2745-8CDC-29D56C0C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867" y="323246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30">
            <a:extLst>
              <a:ext uri="{FF2B5EF4-FFF2-40B4-BE49-F238E27FC236}">
                <a16:creationId xmlns:a16="http://schemas.microsoft.com/office/drawing/2014/main" id="{A2B9B3C3-6CCF-434B-99E2-A03D5D9B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104" y="323246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30">
            <a:extLst>
              <a:ext uri="{FF2B5EF4-FFF2-40B4-BE49-F238E27FC236}">
                <a16:creationId xmlns:a16="http://schemas.microsoft.com/office/drawing/2014/main" id="{025D81AC-1B54-9B42-A293-70F2AF3D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692" y="323246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30">
            <a:extLst>
              <a:ext uri="{FF2B5EF4-FFF2-40B4-BE49-F238E27FC236}">
                <a16:creationId xmlns:a16="http://schemas.microsoft.com/office/drawing/2014/main" id="{963D368B-B08B-374A-8481-29839ED4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280" y="3238204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30">
            <a:extLst>
              <a:ext uri="{FF2B5EF4-FFF2-40B4-BE49-F238E27FC236}">
                <a16:creationId xmlns:a16="http://schemas.microsoft.com/office/drawing/2014/main" id="{1065140E-26AC-AD45-ADB4-AEE243A7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868" y="3240015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43">
            <a:extLst>
              <a:ext uri="{FF2B5EF4-FFF2-40B4-BE49-F238E27FC236}">
                <a16:creationId xmlns:a16="http://schemas.microsoft.com/office/drawing/2014/main" id="{ABE73351-C09B-7C4C-ABF3-F50F1044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868" y="452372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43">
            <a:extLst>
              <a:ext uri="{FF2B5EF4-FFF2-40B4-BE49-F238E27FC236}">
                <a16:creationId xmlns:a16="http://schemas.microsoft.com/office/drawing/2014/main" id="{BB503531-D1B7-F643-BBDB-B992E891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638" y="452372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3">
            <a:extLst>
              <a:ext uri="{FF2B5EF4-FFF2-40B4-BE49-F238E27FC236}">
                <a16:creationId xmlns:a16="http://schemas.microsoft.com/office/drawing/2014/main" id="{133272CC-39C1-AB4B-93E7-4713E7E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452372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3">
            <a:extLst>
              <a:ext uri="{FF2B5EF4-FFF2-40B4-BE49-F238E27FC236}">
                <a16:creationId xmlns:a16="http://schemas.microsoft.com/office/drawing/2014/main" id="{6625B3DA-C017-614A-B75D-8E6E5558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585" y="452372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43">
            <a:extLst>
              <a:ext uri="{FF2B5EF4-FFF2-40B4-BE49-F238E27FC236}">
                <a16:creationId xmlns:a16="http://schemas.microsoft.com/office/drawing/2014/main" id="{FA697F89-E92A-6B43-9F61-13F83A6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074" y="452372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52">
            <a:extLst>
              <a:ext uri="{FF2B5EF4-FFF2-40B4-BE49-F238E27FC236}">
                <a16:creationId xmlns:a16="http://schemas.microsoft.com/office/drawing/2014/main" id="{8003C2EA-B942-1943-9B1A-68B43FD29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074" y="5785664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52">
            <a:extLst>
              <a:ext uri="{FF2B5EF4-FFF2-40B4-BE49-F238E27FC236}">
                <a16:creationId xmlns:a16="http://schemas.microsoft.com/office/drawing/2014/main" id="{B4EC4F06-F115-634A-95A8-5A6D9B2D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845" y="5785664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52">
            <a:extLst>
              <a:ext uri="{FF2B5EF4-FFF2-40B4-BE49-F238E27FC236}">
                <a16:creationId xmlns:a16="http://schemas.microsoft.com/office/drawing/2014/main" id="{6FDEF039-2285-D940-90FE-6056F440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092" y="5785664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52">
            <a:extLst>
              <a:ext uri="{FF2B5EF4-FFF2-40B4-BE49-F238E27FC236}">
                <a16:creationId xmlns:a16="http://schemas.microsoft.com/office/drawing/2014/main" id="{1DE79574-A602-9E40-8D7A-D6ED8A7B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339" y="5785664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40">
            <a:extLst>
              <a:ext uri="{FF2B5EF4-FFF2-40B4-BE49-F238E27FC236}">
                <a16:creationId xmlns:a16="http://schemas.microsoft.com/office/drawing/2014/main" id="{3D9647EC-9B40-D14D-A389-342BFC17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692" y="709160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40">
            <a:extLst>
              <a:ext uri="{FF2B5EF4-FFF2-40B4-BE49-F238E27FC236}">
                <a16:creationId xmlns:a16="http://schemas.microsoft.com/office/drawing/2014/main" id="{B34FA87A-64B9-7849-B23A-47BFD17B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280" y="709160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40">
            <a:extLst>
              <a:ext uri="{FF2B5EF4-FFF2-40B4-BE49-F238E27FC236}">
                <a16:creationId xmlns:a16="http://schemas.microsoft.com/office/drawing/2014/main" id="{662ECDDD-D070-4142-8D99-8CA9644E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868" y="7091605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48">
            <a:extLst>
              <a:ext uri="{FF2B5EF4-FFF2-40B4-BE49-F238E27FC236}">
                <a16:creationId xmlns:a16="http://schemas.microsoft.com/office/drawing/2014/main" id="{6ACC4515-93F8-3B45-8D05-C1ADEA93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638" y="839289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48">
            <a:extLst>
              <a:ext uri="{FF2B5EF4-FFF2-40B4-BE49-F238E27FC236}">
                <a16:creationId xmlns:a16="http://schemas.microsoft.com/office/drawing/2014/main" id="{49D8DF2D-17DC-0C43-8ABB-49008867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839289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48">
            <a:extLst>
              <a:ext uri="{FF2B5EF4-FFF2-40B4-BE49-F238E27FC236}">
                <a16:creationId xmlns:a16="http://schemas.microsoft.com/office/drawing/2014/main" id="{92FBCADA-8E2E-8D42-9C71-B7CCE8FC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585" y="839289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48">
            <a:extLst>
              <a:ext uri="{FF2B5EF4-FFF2-40B4-BE49-F238E27FC236}">
                <a16:creationId xmlns:a16="http://schemas.microsoft.com/office/drawing/2014/main" id="{8F40DB9B-DDA3-004E-BF74-1F1DFCD9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616" y="839289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48">
            <a:extLst>
              <a:ext uri="{FF2B5EF4-FFF2-40B4-BE49-F238E27FC236}">
                <a16:creationId xmlns:a16="http://schemas.microsoft.com/office/drawing/2014/main" id="{1755F337-20E5-E140-BFF4-430D36A6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845" y="8396338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48">
            <a:extLst>
              <a:ext uri="{FF2B5EF4-FFF2-40B4-BE49-F238E27FC236}">
                <a16:creationId xmlns:a16="http://schemas.microsoft.com/office/drawing/2014/main" id="{6E3A42CC-FF78-6C49-95BA-95175708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092" y="8392897"/>
            <a:ext cx="519766" cy="519766"/>
          </a:xfrm>
          <a:custGeom>
            <a:avLst/>
            <a:gdLst>
              <a:gd name="T0" fmla="*/ 493 w 494"/>
              <a:gd name="T1" fmla="*/ 494 h 495"/>
              <a:gd name="T2" fmla="*/ 0 w 494"/>
              <a:gd name="T3" fmla="*/ 494 h 495"/>
              <a:gd name="T4" fmla="*/ 0 w 494"/>
              <a:gd name="T5" fmla="*/ 0 h 495"/>
              <a:gd name="T6" fmla="*/ 493 w 494"/>
              <a:gd name="T7" fmla="*/ 0 h 495"/>
              <a:gd name="T8" fmla="*/ 493 w 494"/>
              <a:gd name="T9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5">
                <a:moveTo>
                  <a:pt x="493" y="494"/>
                </a:moveTo>
                <a:lnTo>
                  <a:pt x="0" y="494"/>
                </a:lnTo>
                <a:lnTo>
                  <a:pt x="0" y="0"/>
                </a:lnTo>
                <a:lnTo>
                  <a:pt x="493" y="0"/>
                </a:lnTo>
                <a:lnTo>
                  <a:pt x="493" y="4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35">
            <a:extLst>
              <a:ext uri="{FF2B5EF4-FFF2-40B4-BE49-F238E27FC236}">
                <a16:creationId xmlns:a16="http://schemas.microsoft.com/office/drawing/2014/main" id="{44DD5EC9-1A97-D14F-808E-3A3D4C02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280" y="9655524"/>
            <a:ext cx="519766" cy="519766"/>
          </a:xfrm>
          <a:custGeom>
            <a:avLst/>
            <a:gdLst>
              <a:gd name="T0" fmla="*/ 493 w 494"/>
              <a:gd name="T1" fmla="*/ 493 h 494"/>
              <a:gd name="T2" fmla="*/ 0 w 494"/>
              <a:gd name="T3" fmla="*/ 493 h 494"/>
              <a:gd name="T4" fmla="*/ 0 w 494"/>
              <a:gd name="T5" fmla="*/ 0 h 494"/>
              <a:gd name="T6" fmla="*/ 493 w 494"/>
              <a:gd name="T7" fmla="*/ 0 h 494"/>
              <a:gd name="T8" fmla="*/ 493 w 494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3" y="493"/>
                </a:moveTo>
                <a:lnTo>
                  <a:pt x="0" y="493"/>
                </a:lnTo>
                <a:lnTo>
                  <a:pt x="0" y="0"/>
                </a:lnTo>
                <a:lnTo>
                  <a:pt x="493" y="0"/>
                </a:lnTo>
                <a:lnTo>
                  <a:pt x="493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35">
            <a:extLst>
              <a:ext uri="{FF2B5EF4-FFF2-40B4-BE49-F238E27FC236}">
                <a16:creationId xmlns:a16="http://schemas.microsoft.com/office/drawing/2014/main" id="{FD73A23B-C83A-2C45-8318-DA8BC2C7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868" y="9655524"/>
            <a:ext cx="519766" cy="519766"/>
          </a:xfrm>
          <a:custGeom>
            <a:avLst/>
            <a:gdLst>
              <a:gd name="T0" fmla="*/ 493 w 494"/>
              <a:gd name="T1" fmla="*/ 493 h 494"/>
              <a:gd name="T2" fmla="*/ 0 w 494"/>
              <a:gd name="T3" fmla="*/ 493 h 494"/>
              <a:gd name="T4" fmla="*/ 0 w 494"/>
              <a:gd name="T5" fmla="*/ 0 h 494"/>
              <a:gd name="T6" fmla="*/ 493 w 494"/>
              <a:gd name="T7" fmla="*/ 0 h 494"/>
              <a:gd name="T8" fmla="*/ 493 w 494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3" y="493"/>
                </a:moveTo>
                <a:lnTo>
                  <a:pt x="0" y="493"/>
                </a:lnTo>
                <a:lnTo>
                  <a:pt x="0" y="0"/>
                </a:lnTo>
                <a:lnTo>
                  <a:pt x="493" y="0"/>
                </a:lnTo>
                <a:lnTo>
                  <a:pt x="493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35">
            <a:extLst>
              <a:ext uri="{FF2B5EF4-FFF2-40B4-BE49-F238E27FC236}">
                <a16:creationId xmlns:a16="http://schemas.microsoft.com/office/drawing/2014/main" id="{91A83B83-8763-FE42-B238-9F9BE5C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456" y="9655524"/>
            <a:ext cx="519766" cy="519766"/>
          </a:xfrm>
          <a:custGeom>
            <a:avLst/>
            <a:gdLst>
              <a:gd name="T0" fmla="*/ 493 w 494"/>
              <a:gd name="T1" fmla="*/ 493 h 494"/>
              <a:gd name="T2" fmla="*/ 0 w 494"/>
              <a:gd name="T3" fmla="*/ 493 h 494"/>
              <a:gd name="T4" fmla="*/ 0 w 494"/>
              <a:gd name="T5" fmla="*/ 0 h 494"/>
              <a:gd name="T6" fmla="*/ 493 w 494"/>
              <a:gd name="T7" fmla="*/ 0 h 494"/>
              <a:gd name="T8" fmla="*/ 493 w 494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3" y="493"/>
                </a:moveTo>
                <a:lnTo>
                  <a:pt x="0" y="493"/>
                </a:lnTo>
                <a:lnTo>
                  <a:pt x="0" y="0"/>
                </a:lnTo>
                <a:lnTo>
                  <a:pt x="493" y="0"/>
                </a:lnTo>
                <a:lnTo>
                  <a:pt x="493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35">
            <a:extLst>
              <a:ext uri="{FF2B5EF4-FFF2-40B4-BE49-F238E27FC236}">
                <a16:creationId xmlns:a16="http://schemas.microsoft.com/office/drawing/2014/main" id="{0E675622-4A64-864E-9027-99ABABEA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044" y="9655524"/>
            <a:ext cx="519766" cy="519766"/>
          </a:xfrm>
          <a:custGeom>
            <a:avLst/>
            <a:gdLst>
              <a:gd name="T0" fmla="*/ 493 w 494"/>
              <a:gd name="T1" fmla="*/ 493 h 494"/>
              <a:gd name="T2" fmla="*/ 0 w 494"/>
              <a:gd name="T3" fmla="*/ 493 h 494"/>
              <a:gd name="T4" fmla="*/ 0 w 494"/>
              <a:gd name="T5" fmla="*/ 0 h 494"/>
              <a:gd name="T6" fmla="*/ 493 w 494"/>
              <a:gd name="T7" fmla="*/ 0 h 494"/>
              <a:gd name="T8" fmla="*/ 493 w 494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3" y="493"/>
                </a:moveTo>
                <a:lnTo>
                  <a:pt x="0" y="493"/>
                </a:lnTo>
                <a:lnTo>
                  <a:pt x="0" y="0"/>
                </a:lnTo>
                <a:lnTo>
                  <a:pt x="493" y="0"/>
                </a:lnTo>
                <a:lnTo>
                  <a:pt x="493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35">
            <a:extLst>
              <a:ext uri="{FF2B5EF4-FFF2-40B4-BE49-F238E27FC236}">
                <a16:creationId xmlns:a16="http://schemas.microsoft.com/office/drawing/2014/main" id="{F85E6CAA-7687-774B-BDFB-35F5A1EC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585" y="9655524"/>
            <a:ext cx="519766" cy="519766"/>
          </a:xfrm>
          <a:custGeom>
            <a:avLst/>
            <a:gdLst>
              <a:gd name="T0" fmla="*/ 493 w 494"/>
              <a:gd name="T1" fmla="*/ 493 h 494"/>
              <a:gd name="T2" fmla="*/ 0 w 494"/>
              <a:gd name="T3" fmla="*/ 493 h 494"/>
              <a:gd name="T4" fmla="*/ 0 w 494"/>
              <a:gd name="T5" fmla="*/ 0 h 494"/>
              <a:gd name="T6" fmla="*/ 493 w 494"/>
              <a:gd name="T7" fmla="*/ 0 h 494"/>
              <a:gd name="T8" fmla="*/ 493 w 494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3" y="493"/>
                </a:moveTo>
                <a:lnTo>
                  <a:pt x="0" y="493"/>
                </a:lnTo>
                <a:lnTo>
                  <a:pt x="0" y="0"/>
                </a:lnTo>
                <a:lnTo>
                  <a:pt x="493" y="0"/>
                </a:lnTo>
                <a:lnTo>
                  <a:pt x="493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58">
            <a:extLst>
              <a:ext uri="{FF2B5EF4-FFF2-40B4-BE49-F238E27FC236}">
                <a16:creationId xmlns:a16="http://schemas.microsoft.com/office/drawing/2014/main" id="{B33ED74E-83C7-5741-B3AE-59CB2137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092" y="10943770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58">
            <a:extLst>
              <a:ext uri="{FF2B5EF4-FFF2-40B4-BE49-F238E27FC236}">
                <a16:creationId xmlns:a16="http://schemas.microsoft.com/office/drawing/2014/main" id="{FECE1C30-E828-C541-96CC-FFC30043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339" y="10943770"/>
            <a:ext cx="519766" cy="519766"/>
          </a:xfrm>
          <a:custGeom>
            <a:avLst/>
            <a:gdLst>
              <a:gd name="T0" fmla="*/ 494 w 495"/>
              <a:gd name="T1" fmla="*/ 493 h 494"/>
              <a:gd name="T2" fmla="*/ 0 w 495"/>
              <a:gd name="T3" fmla="*/ 493 h 494"/>
              <a:gd name="T4" fmla="*/ 0 w 495"/>
              <a:gd name="T5" fmla="*/ 0 h 494"/>
              <a:gd name="T6" fmla="*/ 494 w 495"/>
              <a:gd name="T7" fmla="*/ 0 h 494"/>
              <a:gd name="T8" fmla="*/ 494 w 495"/>
              <a:gd name="T9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494">
                <a:moveTo>
                  <a:pt x="494" y="493"/>
                </a:moveTo>
                <a:lnTo>
                  <a:pt x="0" y="493"/>
                </a:lnTo>
                <a:lnTo>
                  <a:pt x="0" y="0"/>
                </a:lnTo>
                <a:lnTo>
                  <a:pt x="494" y="0"/>
                </a:lnTo>
                <a:lnTo>
                  <a:pt x="494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A401881-B6FD-6B41-ADB5-4B001796E578}"/>
              </a:ext>
            </a:extLst>
          </p:cNvPr>
          <p:cNvSpPr txBox="1"/>
          <p:nvPr/>
        </p:nvSpPr>
        <p:spPr>
          <a:xfrm>
            <a:off x="9381805" y="81383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a 64">
            <a:extLst>
              <a:ext uri="{FF2B5EF4-FFF2-40B4-BE49-F238E27FC236}">
                <a16:creationId xmlns:a16="http://schemas.microsoft.com/office/drawing/2014/main" id="{8DA9DDFB-14EA-6F4B-AD0E-66CEF2C8D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04439"/>
              </p:ext>
            </p:extLst>
          </p:nvPr>
        </p:nvGraphicFramePr>
        <p:xfrm>
          <a:off x="1795781" y="3126268"/>
          <a:ext cx="2036450" cy="663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450">
                  <a:extLst>
                    <a:ext uri="{9D8B030D-6E8A-4147-A177-3AD203B41FA5}">
                      <a16:colId xmlns:a16="http://schemas.microsoft.com/office/drawing/2014/main" val="3971345829"/>
                    </a:ext>
                  </a:extLst>
                </a:gridCol>
              </a:tblGrid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 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498932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922507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246374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056170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739279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562544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8118472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741748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235526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3156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r>
                        <a:rPr lang="es-MX" sz="27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793270"/>
                  </a:ext>
                </a:extLst>
              </a:tr>
              <a:tr h="552685">
                <a:tc>
                  <a:txBody>
                    <a:bodyPr/>
                    <a:lstStyle/>
                    <a:p>
                      <a:pPr algn="l"/>
                      <a:endParaRPr lang="es-MX" sz="27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7893" marR="77893" marT="38947" marB="3894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696236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CD83F59-4A9B-B245-8234-B25EF5F7D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09035"/>
              </p:ext>
            </p:extLst>
          </p:nvPr>
        </p:nvGraphicFramePr>
        <p:xfrm>
          <a:off x="4229656" y="2844801"/>
          <a:ext cx="18274746" cy="579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678">
                  <a:extLst>
                    <a:ext uri="{9D8B030D-6E8A-4147-A177-3AD203B41FA5}">
                      <a16:colId xmlns:a16="http://schemas.microsoft.com/office/drawing/2014/main" val="3245717504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1732597781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2745226464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310305521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2709494309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3728457654"/>
                    </a:ext>
                  </a:extLst>
                </a:gridCol>
                <a:gridCol w="2610678">
                  <a:extLst>
                    <a:ext uri="{9D8B030D-6E8A-4147-A177-3AD203B41FA5}">
                      <a16:colId xmlns:a16="http://schemas.microsoft.com/office/drawing/2014/main" val="3688031855"/>
                    </a:ext>
                  </a:extLst>
                </a:gridCol>
              </a:tblGrid>
              <a:tr h="579387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8776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AED538-44FB-D246-88C8-2C603258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04781"/>
              </p:ext>
            </p:extLst>
          </p:nvPr>
        </p:nvGraphicFramePr>
        <p:xfrm>
          <a:off x="4020457" y="9565980"/>
          <a:ext cx="18716091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697">
                  <a:extLst>
                    <a:ext uri="{9D8B030D-6E8A-4147-A177-3AD203B41FA5}">
                      <a16:colId xmlns:a16="http://schemas.microsoft.com/office/drawing/2014/main" val="2203498514"/>
                    </a:ext>
                  </a:extLst>
                </a:gridCol>
                <a:gridCol w="6238697">
                  <a:extLst>
                    <a:ext uri="{9D8B030D-6E8A-4147-A177-3AD203B41FA5}">
                      <a16:colId xmlns:a16="http://schemas.microsoft.com/office/drawing/2014/main" val="2908170954"/>
                    </a:ext>
                  </a:extLst>
                </a:gridCol>
                <a:gridCol w="6238697">
                  <a:extLst>
                    <a:ext uri="{9D8B030D-6E8A-4147-A177-3AD203B41FA5}">
                      <a16:colId xmlns:a16="http://schemas.microsoft.com/office/drawing/2014/main" val="3800776680"/>
                    </a:ext>
                  </a:extLst>
                </a:gridCol>
              </a:tblGrid>
              <a:tr h="420567">
                <a:tc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4535"/>
                  </a:ext>
                </a:extLst>
              </a:tr>
            </a:tbl>
          </a:graphicData>
        </a:graphic>
      </p:graphicFrame>
      <p:sp>
        <p:nvSpPr>
          <p:cNvPr id="69" name="Freeform 336">
            <a:extLst>
              <a:ext uri="{FF2B5EF4-FFF2-40B4-BE49-F238E27FC236}">
                <a16:creationId xmlns:a16="http://schemas.microsoft.com/office/drawing/2014/main" id="{98083945-44D1-1C42-8DCC-02F78ADB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966" y="3235592"/>
            <a:ext cx="328578" cy="328575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75 w 340"/>
              <a:gd name="T5" fmla="*/ 339 h 340"/>
              <a:gd name="T6" fmla="*/ 0 w 340"/>
              <a:gd name="T7" fmla="*/ 175 h 340"/>
              <a:gd name="T8" fmla="*/ 17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67" y="339"/>
                  <a:pt x="17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75" y="0"/>
                </a:cubicBezTo>
                <a:cubicBezTo>
                  <a:pt x="267" y="0"/>
                  <a:pt x="339" y="82"/>
                  <a:pt x="339" y="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Line 357">
            <a:extLst>
              <a:ext uri="{FF2B5EF4-FFF2-40B4-BE49-F238E27FC236}">
                <a16:creationId xmlns:a16="http://schemas.microsoft.com/office/drawing/2014/main" id="{A76F34CC-9376-804C-8F33-E71EFB126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656" y="3402014"/>
            <a:ext cx="7833390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336">
            <a:extLst>
              <a:ext uri="{FF2B5EF4-FFF2-40B4-BE49-F238E27FC236}">
                <a16:creationId xmlns:a16="http://schemas.microsoft.com/office/drawing/2014/main" id="{7F51A7CA-5D12-FA4F-9F47-ED1159BF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797" y="3235591"/>
            <a:ext cx="328578" cy="328575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75 w 340"/>
              <a:gd name="T5" fmla="*/ 339 h 340"/>
              <a:gd name="T6" fmla="*/ 0 w 340"/>
              <a:gd name="T7" fmla="*/ 175 h 340"/>
              <a:gd name="T8" fmla="*/ 17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67" y="339"/>
                  <a:pt x="17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75" y="0"/>
                </a:cubicBezTo>
                <a:cubicBezTo>
                  <a:pt x="267" y="0"/>
                  <a:pt x="339" y="82"/>
                  <a:pt x="339" y="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36">
            <a:extLst>
              <a:ext uri="{FF2B5EF4-FFF2-40B4-BE49-F238E27FC236}">
                <a16:creationId xmlns:a16="http://schemas.microsoft.com/office/drawing/2014/main" id="{B5C148CE-4549-2541-919C-6836315A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44" y="3235590"/>
            <a:ext cx="328578" cy="328575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75 w 340"/>
              <a:gd name="T5" fmla="*/ 339 h 340"/>
              <a:gd name="T6" fmla="*/ 0 w 340"/>
              <a:gd name="T7" fmla="*/ 175 h 340"/>
              <a:gd name="T8" fmla="*/ 17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67" y="339"/>
                  <a:pt x="17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75" y="0"/>
                </a:cubicBezTo>
                <a:cubicBezTo>
                  <a:pt x="267" y="0"/>
                  <a:pt x="339" y="82"/>
                  <a:pt x="339" y="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36">
            <a:extLst>
              <a:ext uri="{FF2B5EF4-FFF2-40B4-BE49-F238E27FC236}">
                <a16:creationId xmlns:a16="http://schemas.microsoft.com/office/drawing/2014/main" id="{6E4B046A-999B-E347-8EE4-4B9D20B0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595" y="3240691"/>
            <a:ext cx="328578" cy="328575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75 w 340"/>
              <a:gd name="T5" fmla="*/ 339 h 340"/>
              <a:gd name="T6" fmla="*/ 0 w 340"/>
              <a:gd name="T7" fmla="*/ 175 h 340"/>
              <a:gd name="T8" fmla="*/ 17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67" y="339"/>
                  <a:pt x="17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75" y="0"/>
                </a:cubicBezTo>
                <a:cubicBezTo>
                  <a:pt x="267" y="0"/>
                  <a:pt x="339" y="82"/>
                  <a:pt x="339" y="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40">
            <a:extLst>
              <a:ext uri="{FF2B5EF4-FFF2-40B4-BE49-F238E27FC236}">
                <a16:creationId xmlns:a16="http://schemas.microsoft.com/office/drawing/2014/main" id="{D0BC49E0-131D-7944-BF79-4491B1C0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523" y="4385555"/>
            <a:ext cx="328575" cy="337113"/>
          </a:xfrm>
          <a:custGeom>
            <a:avLst/>
            <a:gdLst>
              <a:gd name="T0" fmla="*/ 339 w 340"/>
              <a:gd name="T1" fmla="*/ 174 h 350"/>
              <a:gd name="T2" fmla="*/ 339 w 340"/>
              <a:gd name="T3" fmla="*/ 174 h 350"/>
              <a:gd name="T4" fmla="*/ 164 w 340"/>
              <a:gd name="T5" fmla="*/ 349 h 350"/>
              <a:gd name="T6" fmla="*/ 0 w 340"/>
              <a:gd name="T7" fmla="*/ 174 h 350"/>
              <a:gd name="T8" fmla="*/ 164 w 340"/>
              <a:gd name="T9" fmla="*/ 0 h 350"/>
              <a:gd name="T10" fmla="*/ 339 w 34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50">
                <a:moveTo>
                  <a:pt x="339" y="174"/>
                </a:moveTo>
                <a:lnTo>
                  <a:pt x="339" y="174"/>
                </a:lnTo>
                <a:cubicBezTo>
                  <a:pt x="339" y="267"/>
                  <a:pt x="267" y="349"/>
                  <a:pt x="164" y="349"/>
                </a:cubicBezTo>
                <a:cubicBezTo>
                  <a:pt x="72" y="349"/>
                  <a:pt x="0" y="267"/>
                  <a:pt x="0" y="174"/>
                </a:cubicBezTo>
                <a:cubicBezTo>
                  <a:pt x="0" y="82"/>
                  <a:pt x="72" y="0"/>
                  <a:pt x="164" y="0"/>
                </a:cubicBezTo>
                <a:cubicBezTo>
                  <a:pt x="267" y="0"/>
                  <a:pt x="339" y="82"/>
                  <a:pt x="339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Line 358">
            <a:extLst>
              <a:ext uri="{FF2B5EF4-FFF2-40B4-BE49-F238E27FC236}">
                <a16:creationId xmlns:a16="http://schemas.microsoft.com/office/drawing/2014/main" id="{F2FA1FC5-0636-4241-B2C1-9FFD5FC28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83" y="4551979"/>
            <a:ext cx="10450575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340">
            <a:extLst>
              <a:ext uri="{FF2B5EF4-FFF2-40B4-BE49-F238E27FC236}">
                <a16:creationId xmlns:a16="http://schemas.microsoft.com/office/drawing/2014/main" id="{84C31976-23B4-A040-8237-F2C81710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47" y="4403589"/>
            <a:ext cx="328575" cy="337113"/>
          </a:xfrm>
          <a:custGeom>
            <a:avLst/>
            <a:gdLst>
              <a:gd name="T0" fmla="*/ 339 w 340"/>
              <a:gd name="T1" fmla="*/ 174 h 350"/>
              <a:gd name="T2" fmla="*/ 339 w 340"/>
              <a:gd name="T3" fmla="*/ 174 h 350"/>
              <a:gd name="T4" fmla="*/ 164 w 340"/>
              <a:gd name="T5" fmla="*/ 349 h 350"/>
              <a:gd name="T6" fmla="*/ 0 w 340"/>
              <a:gd name="T7" fmla="*/ 174 h 350"/>
              <a:gd name="T8" fmla="*/ 164 w 340"/>
              <a:gd name="T9" fmla="*/ 0 h 350"/>
              <a:gd name="T10" fmla="*/ 339 w 34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50">
                <a:moveTo>
                  <a:pt x="339" y="174"/>
                </a:moveTo>
                <a:lnTo>
                  <a:pt x="339" y="174"/>
                </a:lnTo>
                <a:cubicBezTo>
                  <a:pt x="339" y="267"/>
                  <a:pt x="267" y="349"/>
                  <a:pt x="164" y="349"/>
                </a:cubicBezTo>
                <a:cubicBezTo>
                  <a:pt x="72" y="349"/>
                  <a:pt x="0" y="267"/>
                  <a:pt x="0" y="174"/>
                </a:cubicBezTo>
                <a:cubicBezTo>
                  <a:pt x="0" y="82"/>
                  <a:pt x="72" y="0"/>
                  <a:pt x="164" y="0"/>
                </a:cubicBezTo>
                <a:cubicBezTo>
                  <a:pt x="267" y="0"/>
                  <a:pt x="339" y="82"/>
                  <a:pt x="339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40">
            <a:extLst>
              <a:ext uri="{FF2B5EF4-FFF2-40B4-BE49-F238E27FC236}">
                <a16:creationId xmlns:a16="http://schemas.microsoft.com/office/drawing/2014/main" id="{AE782344-FF6C-E64A-B542-7035CC7C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595" y="4403589"/>
            <a:ext cx="328575" cy="337113"/>
          </a:xfrm>
          <a:custGeom>
            <a:avLst/>
            <a:gdLst>
              <a:gd name="T0" fmla="*/ 339 w 340"/>
              <a:gd name="T1" fmla="*/ 174 h 350"/>
              <a:gd name="T2" fmla="*/ 339 w 340"/>
              <a:gd name="T3" fmla="*/ 174 h 350"/>
              <a:gd name="T4" fmla="*/ 164 w 340"/>
              <a:gd name="T5" fmla="*/ 349 h 350"/>
              <a:gd name="T6" fmla="*/ 0 w 340"/>
              <a:gd name="T7" fmla="*/ 174 h 350"/>
              <a:gd name="T8" fmla="*/ 164 w 340"/>
              <a:gd name="T9" fmla="*/ 0 h 350"/>
              <a:gd name="T10" fmla="*/ 339 w 34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50">
                <a:moveTo>
                  <a:pt x="339" y="174"/>
                </a:moveTo>
                <a:lnTo>
                  <a:pt x="339" y="174"/>
                </a:lnTo>
                <a:cubicBezTo>
                  <a:pt x="339" y="267"/>
                  <a:pt x="267" y="349"/>
                  <a:pt x="164" y="349"/>
                </a:cubicBezTo>
                <a:cubicBezTo>
                  <a:pt x="72" y="349"/>
                  <a:pt x="0" y="267"/>
                  <a:pt x="0" y="174"/>
                </a:cubicBezTo>
                <a:cubicBezTo>
                  <a:pt x="0" y="82"/>
                  <a:pt x="72" y="0"/>
                  <a:pt x="164" y="0"/>
                </a:cubicBezTo>
                <a:cubicBezTo>
                  <a:pt x="267" y="0"/>
                  <a:pt x="339" y="82"/>
                  <a:pt x="339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40">
            <a:extLst>
              <a:ext uri="{FF2B5EF4-FFF2-40B4-BE49-F238E27FC236}">
                <a16:creationId xmlns:a16="http://schemas.microsoft.com/office/drawing/2014/main" id="{17317AD8-A5F1-764E-BEBF-A193B58E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543" y="4383422"/>
            <a:ext cx="328575" cy="337113"/>
          </a:xfrm>
          <a:custGeom>
            <a:avLst/>
            <a:gdLst>
              <a:gd name="T0" fmla="*/ 339 w 340"/>
              <a:gd name="T1" fmla="*/ 174 h 350"/>
              <a:gd name="T2" fmla="*/ 339 w 340"/>
              <a:gd name="T3" fmla="*/ 174 h 350"/>
              <a:gd name="T4" fmla="*/ 164 w 340"/>
              <a:gd name="T5" fmla="*/ 349 h 350"/>
              <a:gd name="T6" fmla="*/ 0 w 340"/>
              <a:gd name="T7" fmla="*/ 174 h 350"/>
              <a:gd name="T8" fmla="*/ 164 w 340"/>
              <a:gd name="T9" fmla="*/ 0 h 350"/>
              <a:gd name="T10" fmla="*/ 339 w 34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50">
                <a:moveTo>
                  <a:pt x="339" y="174"/>
                </a:moveTo>
                <a:lnTo>
                  <a:pt x="339" y="174"/>
                </a:lnTo>
                <a:cubicBezTo>
                  <a:pt x="339" y="267"/>
                  <a:pt x="267" y="349"/>
                  <a:pt x="164" y="349"/>
                </a:cubicBezTo>
                <a:cubicBezTo>
                  <a:pt x="72" y="349"/>
                  <a:pt x="0" y="267"/>
                  <a:pt x="0" y="174"/>
                </a:cubicBezTo>
                <a:cubicBezTo>
                  <a:pt x="0" y="82"/>
                  <a:pt x="72" y="0"/>
                  <a:pt x="164" y="0"/>
                </a:cubicBezTo>
                <a:cubicBezTo>
                  <a:pt x="267" y="0"/>
                  <a:pt x="339" y="82"/>
                  <a:pt x="339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40">
            <a:extLst>
              <a:ext uri="{FF2B5EF4-FFF2-40B4-BE49-F238E27FC236}">
                <a16:creationId xmlns:a16="http://schemas.microsoft.com/office/drawing/2014/main" id="{547BDF5D-AE5A-2248-9D96-5D98A5E9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71" y="4383421"/>
            <a:ext cx="328575" cy="337113"/>
          </a:xfrm>
          <a:custGeom>
            <a:avLst/>
            <a:gdLst>
              <a:gd name="T0" fmla="*/ 339 w 340"/>
              <a:gd name="T1" fmla="*/ 174 h 350"/>
              <a:gd name="T2" fmla="*/ 339 w 340"/>
              <a:gd name="T3" fmla="*/ 174 h 350"/>
              <a:gd name="T4" fmla="*/ 164 w 340"/>
              <a:gd name="T5" fmla="*/ 349 h 350"/>
              <a:gd name="T6" fmla="*/ 0 w 340"/>
              <a:gd name="T7" fmla="*/ 174 h 350"/>
              <a:gd name="T8" fmla="*/ 164 w 340"/>
              <a:gd name="T9" fmla="*/ 0 h 350"/>
              <a:gd name="T10" fmla="*/ 339 w 34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50">
                <a:moveTo>
                  <a:pt x="339" y="174"/>
                </a:moveTo>
                <a:lnTo>
                  <a:pt x="339" y="174"/>
                </a:lnTo>
                <a:cubicBezTo>
                  <a:pt x="339" y="267"/>
                  <a:pt x="267" y="349"/>
                  <a:pt x="164" y="349"/>
                </a:cubicBezTo>
                <a:cubicBezTo>
                  <a:pt x="72" y="349"/>
                  <a:pt x="0" y="267"/>
                  <a:pt x="0" y="174"/>
                </a:cubicBezTo>
                <a:cubicBezTo>
                  <a:pt x="0" y="82"/>
                  <a:pt x="72" y="0"/>
                  <a:pt x="164" y="0"/>
                </a:cubicBezTo>
                <a:cubicBezTo>
                  <a:pt x="267" y="0"/>
                  <a:pt x="339" y="82"/>
                  <a:pt x="339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48">
            <a:extLst>
              <a:ext uri="{FF2B5EF4-FFF2-40B4-BE49-F238E27FC236}">
                <a16:creationId xmlns:a16="http://schemas.microsoft.com/office/drawing/2014/main" id="{7E45BECB-C5A1-6F4A-9736-CB1B899E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44" y="5484090"/>
            <a:ext cx="328578" cy="328578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65 w 340"/>
              <a:gd name="T5" fmla="*/ 339 h 340"/>
              <a:gd name="T6" fmla="*/ 0 w 340"/>
              <a:gd name="T7" fmla="*/ 175 h 340"/>
              <a:gd name="T8" fmla="*/ 16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57" y="339"/>
                  <a:pt x="16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65" y="0"/>
                </a:cubicBezTo>
                <a:cubicBezTo>
                  <a:pt x="257" y="0"/>
                  <a:pt x="339" y="82"/>
                  <a:pt x="339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Line 359">
            <a:extLst>
              <a:ext uri="{FF2B5EF4-FFF2-40B4-BE49-F238E27FC236}">
                <a16:creationId xmlns:a16="http://schemas.microsoft.com/office/drawing/2014/main" id="{ACB76BBB-3F10-3A4B-A23A-E0E5CC191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7532" y="5643412"/>
            <a:ext cx="7861725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348">
            <a:extLst>
              <a:ext uri="{FF2B5EF4-FFF2-40B4-BE49-F238E27FC236}">
                <a16:creationId xmlns:a16="http://schemas.microsoft.com/office/drawing/2014/main" id="{A9DED337-0328-D84F-8165-2973E3CB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595" y="5479123"/>
            <a:ext cx="328578" cy="328578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65 w 340"/>
              <a:gd name="T5" fmla="*/ 339 h 340"/>
              <a:gd name="T6" fmla="*/ 0 w 340"/>
              <a:gd name="T7" fmla="*/ 175 h 340"/>
              <a:gd name="T8" fmla="*/ 16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57" y="339"/>
                  <a:pt x="16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65" y="0"/>
                </a:cubicBezTo>
                <a:cubicBezTo>
                  <a:pt x="257" y="0"/>
                  <a:pt x="339" y="82"/>
                  <a:pt x="339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48">
            <a:extLst>
              <a:ext uri="{FF2B5EF4-FFF2-40B4-BE49-F238E27FC236}">
                <a16:creationId xmlns:a16="http://schemas.microsoft.com/office/drawing/2014/main" id="{C8344E65-14AC-7048-844E-E08B6B37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540" y="5476131"/>
            <a:ext cx="328578" cy="328578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65 w 340"/>
              <a:gd name="T5" fmla="*/ 339 h 340"/>
              <a:gd name="T6" fmla="*/ 0 w 340"/>
              <a:gd name="T7" fmla="*/ 175 h 340"/>
              <a:gd name="T8" fmla="*/ 16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57" y="339"/>
                  <a:pt x="16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65" y="0"/>
                </a:cubicBezTo>
                <a:cubicBezTo>
                  <a:pt x="257" y="0"/>
                  <a:pt x="339" y="82"/>
                  <a:pt x="339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48">
            <a:extLst>
              <a:ext uri="{FF2B5EF4-FFF2-40B4-BE49-F238E27FC236}">
                <a16:creationId xmlns:a16="http://schemas.microsoft.com/office/drawing/2014/main" id="{8A62E469-72C7-4F4C-8B9C-202DA8D9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239" y="5484090"/>
            <a:ext cx="328578" cy="328578"/>
          </a:xfrm>
          <a:custGeom>
            <a:avLst/>
            <a:gdLst>
              <a:gd name="T0" fmla="*/ 339 w 340"/>
              <a:gd name="T1" fmla="*/ 175 h 340"/>
              <a:gd name="T2" fmla="*/ 339 w 340"/>
              <a:gd name="T3" fmla="*/ 175 h 340"/>
              <a:gd name="T4" fmla="*/ 165 w 340"/>
              <a:gd name="T5" fmla="*/ 339 h 340"/>
              <a:gd name="T6" fmla="*/ 0 w 340"/>
              <a:gd name="T7" fmla="*/ 175 h 340"/>
              <a:gd name="T8" fmla="*/ 165 w 340"/>
              <a:gd name="T9" fmla="*/ 0 h 340"/>
              <a:gd name="T10" fmla="*/ 339 w 34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40">
                <a:moveTo>
                  <a:pt x="339" y="175"/>
                </a:moveTo>
                <a:lnTo>
                  <a:pt x="339" y="175"/>
                </a:lnTo>
                <a:cubicBezTo>
                  <a:pt x="339" y="267"/>
                  <a:pt x="257" y="339"/>
                  <a:pt x="165" y="339"/>
                </a:cubicBezTo>
                <a:cubicBezTo>
                  <a:pt x="72" y="339"/>
                  <a:pt x="0" y="267"/>
                  <a:pt x="0" y="175"/>
                </a:cubicBezTo>
                <a:cubicBezTo>
                  <a:pt x="0" y="82"/>
                  <a:pt x="72" y="0"/>
                  <a:pt x="165" y="0"/>
                </a:cubicBezTo>
                <a:cubicBezTo>
                  <a:pt x="257" y="0"/>
                  <a:pt x="339" y="82"/>
                  <a:pt x="339" y="1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52">
            <a:extLst>
              <a:ext uri="{FF2B5EF4-FFF2-40B4-BE49-F238E27FC236}">
                <a16:creationId xmlns:a16="http://schemas.microsoft.com/office/drawing/2014/main" id="{DF988AD4-B324-4A48-AB00-5641F8B0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540" y="6584083"/>
            <a:ext cx="337113" cy="328578"/>
          </a:xfrm>
          <a:custGeom>
            <a:avLst/>
            <a:gdLst>
              <a:gd name="T0" fmla="*/ 349 w 350"/>
              <a:gd name="T1" fmla="*/ 175 h 340"/>
              <a:gd name="T2" fmla="*/ 349 w 350"/>
              <a:gd name="T3" fmla="*/ 175 h 340"/>
              <a:gd name="T4" fmla="*/ 175 w 350"/>
              <a:gd name="T5" fmla="*/ 339 h 340"/>
              <a:gd name="T6" fmla="*/ 0 w 350"/>
              <a:gd name="T7" fmla="*/ 175 h 340"/>
              <a:gd name="T8" fmla="*/ 175 w 350"/>
              <a:gd name="T9" fmla="*/ 0 h 340"/>
              <a:gd name="T10" fmla="*/ 349 w 35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0">
                <a:moveTo>
                  <a:pt x="349" y="175"/>
                </a:moveTo>
                <a:lnTo>
                  <a:pt x="349" y="175"/>
                </a:lnTo>
                <a:cubicBezTo>
                  <a:pt x="349" y="268"/>
                  <a:pt x="267" y="339"/>
                  <a:pt x="175" y="339"/>
                </a:cubicBezTo>
                <a:cubicBezTo>
                  <a:pt x="82" y="339"/>
                  <a:pt x="0" y="268"/>
                  <a:pt x="0" y="175"/>
                </a:cubicBezTo>
                <a:cubicBezTo>
                  <a:pt x="0" y="83"/>
                  <a:pt x="82" y="0"/>
                  <a:pt x="175" y="0"/>
                </a:cubicBezTo>
                <a:cubicBezTo>
                  <a:pt x="267" y="0"/>
                  <a:pt x="349" y="83"/>
                  <a:pt x="349" y="1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360">
            <a:extLst>
              <a:ext uri="{FF2B5EF4-FFF2-40B4-BE49-F238E27FC236}">
                <a16:creationId xmlns:a16="http://schemas.microsoft.com/office/drawing/2014/main" id="{437B319A-3BAA-E543-9970-EB6921EDE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75964" y="6744106"/>
            <a:ext cx="5219772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352">
            <a:extLst>
              <a:ext uri="{FF2B5EF4-FFF2-40B4-BE49-F238E27FC236}">
                <a16:creationId xmlns:a16="http://schemas.microsoft.com/office/drawing/2014/main" id="{47188B4E-2F39-F944-8BFE-81DE91A9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697" y="6584083"/>
            <a:ext cx="337113" cy="328578"/>
          </a:xfrm>
          <a:custGeom>
            <a:avLst/>
            <a:gdLst>
              <a:gd name="T0" fmla="*/ 349 w 350"/>
              <a:gd name="T1" fmla="*/ 175 h 340"/>
              <a:gd name="T2" fmla="*/ 349 w 350"/>
              <a:gd name="T3" fmla="*/ 175 h 340"/>
              <a:gd name="T4" fmla="*/ 175 w 350"/>
              <a:gd name="T5" fmla="*/ 339 h 340"/>
              <a:gd name="T6" fmla="*/ 0 w 350"/>
              <a:gd name="T7" fmla="*/ 175 h 340"/>
              <a:gd name="T8" fmla="*/ 175 w 350"/>
              <a:gd name="T9" fmla="*/ 0 h 340"/>
              <a:gd name="T10" fmla="*/ 349 w 35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0">
                <a:moveTo>
                  <a:pt x="349" y="175"/>
                </a:moveTo>
                <a:lnTo>
                  <a:pt x="349" y="175"/>
                </a:lnTo>
                <a:cubicBezTo>
                  <a:pt x="349" y="268"/>
                  <a:pt x="267" y="339"/>
                  <a:pt x="175" y="339"/>
                </a:cubicBezTo>
                <a:cubicBezTo>
                  <a:pt x="82" y="339"/>
                  <a:pt x="0" y="268"/>
                  <a:pt x="0" y="175"/>
                </a:cubicBezTo>
                <a:cubicBezTo>
                  <a:pt x="0" y="83"/>
                  <a:pt x="82" y="0"/>
                  <a:pt x="175" y="0"/>
                </a:cubicBezTo>
                <a:cubicBezTo>
                  <a:pt x="267" y="0"/>
                  <a:pt x="349" y="83"/>
                  <a:pt x="349" y="1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52">
            <a:extLst>
              <a:ext uri="{FF2B5EF4-FFF2-40B4-BE49-F238E27FC236}">
                <a16:creationId xmlns:a16="http://schemas.microsoft.com/office/drawing/2014/main" id="{35FEC16B-C122-8149-9183-4C8B940C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179" y="6578010"/>
            <a:ext cx="337113" cy="328578"/>
          </a:xfrm>
          <a:custGeom>
            <a:avLst/>
            <a:gdLst>
              <a:gd name="T0" fmla="*/ 349 w 350"/>
              <a:gd name="T1" fmla="*/ 175 h 340"/>
              <a:gd name="T2" fmla="*/ 349 w 350"/>
              <a:gd name="T3" fmla="*/ 175 h 340"/>
              <a:gd name="T4" fmla="*/ 175 w 350"/>
              <a:gd name="T5" fmla="*/ 339 h 340"/>
              <a:gd name="T6" fmla="*/ 0 w 350"/>
              <a:gd name="T7" fmla="*/ 175 h 340"/>
              <a:gd name="T8" fmla="*/ 175 w 350"/>
              <a:gd name="T9" fmla="*/ 0 h 340"/>
              <a:gd name="T10" fmla="*/ 349 w 350"/>
              <a:gd name="T11" fmla="*/ 175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0">
                <a:moveTo>
                  <a:pt x="349" y="175"/>
                </a:moveTo>
                <a:lnTo>
                  <a:pt x="349" y="175"/>
                </a:lnTo>
                <a:cubicBezTo>
                  <a:pt x="349" y="268"/>
                  <a:pt x="267" y="339"/>
                  <a:pt x="175" y="339"/>
                </a:cubicBezTo>
                <a:cubicBezTo>
                  <a:pt x="82" y="339"/>
                  <a:pt x="0" y="268"/>
                  <a:pt x="0" y="175"/>
                </a:cubicBezTo>
                <a:cubicBezTo>
                  <a:pt x="0" y="83"/>
                  <a:pt x="82" y="0"/>
                  <a:pt x="175" y="0"/>
                </a:cubicBezTo>
                <a:cubicBezTo>
                  <a:pt x="267" y="0"/>
                  <a:pt x="349" y="83"/>
                  <a:pt x="349" y="1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45">
            <a:extLst>
              <a:ext uri="{FF2B5EF4-FFF2-40B4-BE49-F238E27FC236}">
                <a16:creationId xmlns:a16="http://schemas.microsoft.com/office/drawing/2014/main" id="{3E4E1367-DBCE-C045-B3AD-6E24CE63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44" y="7686393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361">
            <a:extLst>
              <a:ext uri="{FF2B5EF4-FFF2-40B4-BE49-F238E27FC236}">
                <a16:creationId xmlns:a16="http://schemas.microsoft.com/office/drawing/2014/main" id="{238D9E14-31B7-9D4E-8935-A7CBB6488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3933" y="7859217"/>
            <a:ext cx="13060469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345">
            <a:extLst>
              <a:ext uri="{FF2B5EF4-FFF2-40B4-BE49-F238E27FC236}">
                <a16:creationId xmlns:a16="http://schemas.microsoft.com/office/drawing/2014/main" id="{D3D9510E-9922-9E47-B117-327A1425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41" y="7686393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45">
            <a:extLst>
              <a:ext uri="{FF2B5EF4-FFF2-40B4-BE49-F238E27FC236}">
                <a16:creationId xmlns:a16="http://schemas.microsoft.com/office/drawing/2014/main" id="{234CD1BE-5678-6A40-A589-CC4849AA5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543" y="7690662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45">
            <a:extLst>
              <a:ext uri="{FF2B5EF4-FFF2-40B4-BE49-F238E27FC236}">
                <a16:creationId xmlns:a16="http://schemas.microsoft.com/office/drawing/2014/main" id="{F96AE6B0-19C5-2C4A-9D80-2BDE99A1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700" y="7690662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45">
            <a:extLst>
              <a:ext uri="{FF2B5EF4-FFF2-40B4-BE49-F238E27FC236}">
                <a16:creationId xmlns:a16="http://schemas.microsoft.com/office/drawing/2014/main" id="{EC50FCA8-6FA0-9749-B2D6-3286CF58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2921" y="7686393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45">
            <a:extLst>
              <a:ext uri="{FF2B5EF4-FFF2-40B4-BE49-F238E27FC236}">
                <a16:creationId xmlns:a16="http://schemas.microsoft.com/office/drawing/2014/main" id="{84FFB77A-E13C-4B48-BF41-B9C1F520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3309" y="7686393"/>
            <a:ext cx="337110" cy="337110"/>
          </a:xfrm>
          <a:custGeom>
            <a:avLst/>
            <a:gdLst>
              <a:gd name="T0" fmla="*/ 349 w 350"/>
              <a:gd name="T1" fmla="*/ 174 h 350"/>
              <a:gd name="T2" fmla="*/ 349 w 350"/>
              <a:gd name="T3" fmla="*/ 174 h 350"/>
              <a:gd name="T4" fmla="*/ 174 w 350"/>
              <a:gd name="T5" fmla="*/ 349 h 350"/>
              <a:gd name="T6" fmla="*/ 0 w 350"/>
              <a:gd name="T7" fmla="*/ 174 h 350"/>
              <a:gd name="T8" fmla="*/ 174 w 350"/>
              <a:gd name="T9" fmla="*/ 0 h 350"/>
              <a:gd name="T10" fmla="*/ 349 w 350"/>
              <a:gd name="T11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0">
                <a:moveTo>
                  <a:pt x="349" y="174"/>
                </a:moveTo>
                <a:lnTo>
                  <a:pt x="349" y="174"/>
                </a:lnTo>
                <a:cubicBezTo>
                  <a:pt x="349" y="267"/>
                  <a:pt x="267" y="349"/>
                  <a:pt x="174" y="349"/>
                </a:cubicBezTo>
                <a:cubicBezTo>
                  <a:pt x="82" y="349"/>
                  <a:pt x="0" y="267"/>
                  <a:pt x="0" y="174"/>
                </a:cubicBezTo>
                <a:cubicBezTo>
                  <a:pt x="0" y="82"/>
                  <a:pt x="82" y="0"/>
                  <a:pt x="174" y="0"/>
                </a:cubicBezTo>
                <a:cubicBezTo>
                  <a:pt x="267" y="0"/>
                  <a:pt x="349" y="82"/>
                  <a:pt x="349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E31086E-DDFD-314E-80ED-B606805B1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39703"/>
              </p:ext>
            </p:extLst>
          </p:nvPr>
        </p:nvGraphicFramePr>
        <p:xfrm>
          <a:off x="2935705" y="8777519"/>
          <a:ext cx="2076651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814">
                  <a:extLst>
                    <a:ext uri="{9D8B030D-6E8A-4147-A177-3AD203B41FA5}">
                      <a16:colId xmlns:a16="http://schemas.microsoft.com/office/drawing/2014/main" val="3983120913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3274535325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3132436877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4118305475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1285285218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2266733150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3607268788"/>
                    </a:ext>
                  </a:extLst>
                </a:gridCol>
                <a:gridCol w="2595814">
                  <a:extLst>
                    <a:ext uri="{9D8B030D-6E8A-4147-A177-3AD203B41FA5}">
                      <a16:colId xmlns:a16="http://schemas.microsoft.com/office/drawing/2014/main" val="3525406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817459"/>
                  </a:ext>
                </a:extLst>
              </a:tr>
            </a:tbl>
          </a:graphicData>
        </a:graphic>
      </p:graphicFrame>
      <p:sp>
        <p:nvSpPr>
          <p:cNvPr id="97" name="Freeform 310">
            <a:extLst>
              <a:ext uri="{FF2B5EF4-FFF2-40B4-BE49-F238E27FC236}">
                <a16:creationId xmlns:a16="http://schemas.microsoft.com/office/drawing/2014/main" id="{17AEB72E-85C0-3E48-9302-BEBC7712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936" y="11366091"/>
            <a:ext cx="2248832" cy="89610"/>
          </a:xfrm>
          <a:custGeom>
            <a:avLst/>
            <a:gdLst>
              <a:gd name="T0" fmla="*/ 2281 w 2323"/>
              <a:gd name="T1" fmla="*/ 0 h 93"/>
              <a:gd name="T2" fmla="*/ 2281 w 2323"/>
              <a:gd name="T3" fmla="*/ 0 h 93"/>
              <a:gd name="T4" fmla="*/ 52 w 2323"/>
              <a:gd name="T5" fmla="*/ 0 h 93"/>
              <a:gd name="T6" fmla="*/ 0 w 2323"/>
              <a:gd name="T7" fmla="*/ 51 h 93"/>
              <a:gd name="T8" fmla="*/ 0 w 2323"/>
              <a:gd name="T9" fmla="*/ 51 h 93"/>
              <a:gd name="T10" fmla="*/ 52 w 2323"/>
              <a:gd name="T11" fmla="*/ 92 h 93"/>
              <a:gd name="T12" fmla="*/ 2281 w 2323"/>
              <a:gd name="T13" fmla="*/ 92 h 93"/>
              <a:gd name="T14" fmla="*/ 2322 w 2323"/>
              <a:gd name="T15" fmla="*/ 51 h 93"/>
              <a:gd name="T16" fmla="*/ 2322 w 2323"/>
              <a:gd name="T17" fmla="*/ 51 h 93"/>
              <a:gd name="T18" fmla="*/ 2281 w 2323"/>
              <a:gd name="T1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93">
                <a:moveTo>
                  <a:pt x="2281" y="0"/>
                </a:moveTo>
                <a:lnTo>
                  <a:pt x="2281" y="0"/>
                </a:lnTo>
                <a:cubicBezTo>
                  <a:pt x="52" y="0"/>
                  <a:pt x="52" y="0"/>
                  <a:pt x="52" y="0"/>
                </a:cubicBezTo>
                <a:cubicBezTo>
                  <a:pt x="21" y="0"/>
                  <a:pt x="0" y="20"/>
                  <a:pt x="0" y="51"/>
                </a:cubicBezTo>
                <a:lnTo>
                  <a:pt x="0" y="51"/>
                </a:lnTo>
                <a:cubicBezTo>
                  <a:pt x="0" y="72"/>
                  <a:pt x="21" y="92"/>
                  <a:pt x="52" y="92"/>
                </a:cubicBezTo>
                <a:cubicBezTo>
                  <a:pt x="2281" y="92"/>
                  <a:pt x="2281" y="92"/>
                  <a:pt x="2281" y="92"/>
                </a:cubicBezTo>
                <a:cubicBezTo>
                  <a:pt x="2301" y="92"/>
                  <a:pt x="2322" y="72"/>
                  <a:pt x="2322" y="51"/>
                </a:cubicBezTo>
                <a:lnTo>
                  <a:pt x="2322" y="51"/>
                </a:lnTo>
                <a:cubicBezTo>
                  <a:pt x="2322" y="20"/>
                  <a:pt x="2301" y="0"/>
                  <a:pt x="22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11">
            <a:extLst>
              <a:ext uri="{FF2B5EF4-FFF2-40B4-BE49-F238E27FC236}">
                <a16:creationId xmlns:a16="http://schemas.microsoft.com/office/drawing/2014/main" id="{E15868B0-6A76-9548-A811-A406D65C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49" y="11366091"/>
            <a:ext cx="2240295" cy="89610"/>
          </a:xfrm>
          <a:custGeom>
            <a:avLst/>
            <a:gdLst>
              <a:gd name="T0" fmla="*/ 2271 w 2313"/>
              <a:gd name="T1" fmla="*/ 0 h 93"/>
              <a:gd name="T2" fmla="*/ 2271 w 2313"/>
              <a:gd name="T3" fmla="*/ 0 h 93"/>
              <a:gd name="T4" fmla="*/ 41 w 2313"/>
              <a:gd name="T5" fmla="*/ 0 h 93"/>
              <a:gd name="T6" fmla="*/ 0 w 2313"/>
              <a:gd name="T7" fmla="*/ 51 h 93"/>
              <a:gd name="T8" fmla="*/ 0 w 2313"/>
              <a:gd name="T9" fmla="*/ 51 h 93"/>
              <a:gd name="T10" fmla="*/ 41 w 2313"/>
              <a:gd name="T11" fmla="*/ 92 h 93"/>
              <a:gd name="T12" fmla="*/ 2271 w 2313"/>
              <a:gd name="T13" fmla="*/ 92 h 93"/>
              <a:gd name="T14" fmla="*/ 2312 w 2313"/>
              <a:gd name="T15" fmla="*/ 51 h 93"/>
              <a:gd name="T16" fmla="*/ 2312 w 2313"/>
              <a:gd name="T17" fmla="*/ 51 h 93"/>
              <a:gd name="T18" fmla="*/ 2271 w 2313"/>
              <a:gd name="T1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3" h="93">
                <a:moveTo>
                  <a:pt x="2271" y="0"/>
                </a:moveTo>
                <a:lnTo>
                  <a:pt x="2271" y="0"/>
                </a:lnTo>
                <a:cubicBezTo>
                  <a:pt x="41" y="0"/>
                  <a:pt x="41" y="0"/>
                  <a:pt x="41" y="0"/>
                </a:cubicBezTo>
                <a:cubicBezTo>
                  <a:pt x="21" y="0"/>
                  <a:pt x="0" y="20"/>
                  <a:pt x="0" y="51"/>
                </a:cubicBezTo>
                <a:lnTo>
                  <a:pt x="0" y="51"/>
                </a:lnTo>
                <a:cubicBezTo>
                  <a:pt x="0" y="72"/>
                  <a:pt x="21" y="92"/>
                  <a:pt x="41" y="92"/>
                </a:cubicBezTo>
                <a:cubicBezTo>
                  <a:pt x="2271" y="92"/>
                  <a:pt x="2271" y="92"/>
                  <a:pt x="2271" y="92"/>
                </a:cubicBezTo>
                <a:cubicBezTo>
                  <a:pt x="2291" y="92"/>
                  <a:pt x="2312" y="72"/>
                  <a:pt x="2312" y="51"/>
                </a:cubicBezTo>
                <a:lnTo>
                  <a:pt x="2312" y="51"/>
                </a:lnTo>
                <a:cubicBezTo>
                  <a:pt x="2312" y="20"/>
                  <a:pt x="2291" y="0"/>
                  <a:pt x="227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12">
            <a:extLst>
              <a:ext uri="{FF2B5EF4-FFF2-40B4-BE49-F238E27FC236}">
                <a16:creationId xmlns:a16="http://schemas.microsoft.com/office/drawing/2014/main" id="{B1223C61-0293-6E4A-962E-BB560FB7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684" y="11366091"/>
            <a:ext cx="2248829" cy="89610"/>
          </a:xfrm>
          <a:custGeom>
            <a:avLst/>
            <a:gdLst>
              <a:gd name="T0" fmla="*/ 2270 w 2323"/>
              <a:gd name="T1" fmla="*/ 0 h 93"/>
              <a:gd name="T2" fmla="*/ 2270 w 2323"/>
              <a:gd name="T3" fmla="*/ 0 h 93"/>
              <a:gd name="T4" fmla="*/ 41 w 2323"/>
              <a:gd name="T5" fmla="*/ 0 h 93"/>
              <a:gd name="T6" fmla="*/ 0 w 2323"/>
              <a:gd name="T7" fmla="*/ 51 h 93"/>
              <a:gd name="T8" fmla="*/ 0 w 2323"/>
              <a:gd name="T9" fmla="*/ 51 h 93"/>
              <a:gd name="T10" fmla="*/ 41 w 2323"/>
              <a:gd name="T11" fmla="*/ 92 h 93"/>
              <a:gd name="T12" fmla="*/ 2270 w 2323"/>
              <a:gd name="T13" fmla="*/ 92 h 93"/>
              <a:gd name="T14" fmla="*/ 2322 w 2323"/>
              <a:gd name="T15" fmla="*/ 51 h 93"/>
              <a:gd name="T16" fmla="*/ 2322 w 2323"/>
              <a:gd name="T17" fmla="*/ 51 h 93"/>
              <a:gd name="T18" fmla="*/ 2270 w 2323"/>
              <a:gd name="T1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93">
                <a:moveTo>
                  <a:pt x="2270" y="0"/>
                </a:moveTo>
                <a:lnTo>
                  <a:pt x="2270" y="0"/>
                </a:lnTo>
                <a:cubicBezTo>
                  <a:pt x="41" y="0"/>
                  <a:pt x="41" y="0"/>
                  <a:pt x="41" y="0"/>
                </a:cubicBezTo>
                <a:cubicBezTo>
                  <a:pt x="21" y="0"/>
                  <a:pt x="0" y="20"/>
                  <a:pt x="0" y="51"/>
                </a:cubicBezTo>
                <a:lnTo>
                  <a:pt x="0" y="51"/>
                </a:lnTo>
                <a:cubicBezTo>
                  <a:pt x="0" y="72"/>
                  <a:pt x="21" y="92"/>
                  <a:pt x="41" y="92"/>
                </a:cubicBezTo>
                <a:cubicBezTo>
                  <a:pt x="2270" y="92"/>
                  <a:pt x="2270" y="92"/>
                  <a:pt x="2270" y="92"/>
                </a:cubicBezTo>
                <a:cubicBezTo>
                  <a:pt x="2301" y="92"/>
                  <a:pt x="2322" y="72"/>
                  <a:pt x="2322" y="51"/>
                </a:cubicBezTo>
                <a:lnTo>
                  <a:pt x="2322" y="51"/>
                </a:lnTo>
                <a:cubicBezTo>
                  <a:pt x="2322" y="20"/>
                  <a:pt x="2301" y="0"/>
                  <a:pt x="22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13">
            <a:extLst>
              <a:ext uri="{FF2B5EF4-FFF2-40B4-BE49-F238E27FC236}">
                <a16:creationId xmlns:a16="http://schemas.microsoft.com/office/drawing/2014/main" id="{F4095933-67F3-5748-A980-9C6DBF07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018" y="11366091"/>
            <a:ext cx="2248829" cy="89610"/>
          </a:xfrm>
          <a:custGeom>
            <a:avLst/>
            <a:gdLst>
              <a:gd name="T0" fmla="*/ 2280 w 2323"/>
              <a:gd name="T1" fmla="*/ 0 h 93"/>
              <a:gd name="T2" fmla="*/ 2280 w 2323"/>
              <a:gd name="T3" fmla="*/ 0 h 93"/>
              <a:gd name="T4" fmla="*/ 51 w 2323"/>
              <a:gd name="T5" fmla="*/ 0 h 93"/>
              <a:gd name="T6" fmla="*/ 0 w 2323"/>
              <a:gd name="T7" fmla="*/ 51 h 93"/>
              <a:gd name="T8" fmla="*/ 0 w 2323"/>
              <a:gd name="T9" fmla="*/ 51 h 93"/>
              <a:gd name="T10" fmla="*/ 51 w 2323"/>
              <a:gd name="T11" fmla="*/ 92 h 93"/>
              <a:gd name="T12" fmla="*/ 2280 w 2323"/>
              <a:gd name="T13" fmla="*/ 92 h 93"/>
              <a:gd name="T14" fmla="*/ 2322 w 2323"/>
              <a:gd name="T15" fmla="*/ 51 h 93"/>
              <a:gd name="T16" fmla="*/ 2322 w 2323"/>
              <a:gd name="T17" fmla="*/ 51 h 93"/>
              <a:gd name="T18" fmla="*/ 2280 w 2323"/>
              <a:gd name="T1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93">
                <a:moveTo>
                  <a:pt x="2280" y="0"/>
                </a:moveTo>
                <a:lnTo>
                  <a:pt x="2280" y="0"/>
                </a:lnTo>
                <a:cubicBezTo>
                  <a:pt x="51" y="0"/>
                  <a:pt x="51" y="0"/>
                  <a:pt x="51" y="0"/>
                </a:cubicBezTo>
                <a:cubicBezTo>
                  <a:pt x="20" y="0"/>
                  <a:pt x="0" y="20"/>
                  <a:pt x="0" y="51"/>
                </a:cubicBezTo>
                <a:lnTo>
                  <a:pt x="0" y="51"/>
                </a:lnTo>
                <a:cubicBezTo>
                  <a:pt x="0" y="72"/>
                  <a:pt x="20" y="92"/>
                  <a:pt x="51" y="92"/>
                </a:cubicBezTo>
                <a:cubicBezTo>
                  <a:pt x="2280" y="92"/>
                  <a:pt x="2280" y="92"/>
                  <a:pt x="2280" y="92"/>
                </a:cubicBezTo>
                <a:cubicBezTo>
                  <a:pt x="2301" y="92"/>
                  <a:pt x="2322" y="72"/>
                  <a:pt x="2322" y="51"/>
                </a:cubicBezTo>
                <a:lnTo>
                  <a:pt x="2322" y="51"/>
                </a:lnTo>
                <a:cubicBezTo>
                  <a:pt x="2322" y="20"/>
                  <a:pt x="2301" y="0"/>
                  <a:pt x="228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14">
            <a:extLst>
              <a:ext uri="{FF2B5EF4-FFF2-40B4-BE49-F238E27FC236}">
                <a16:creationId xmlns:a16="http://schemas.microsoft.com/office/drawing/2014/main" id="{E05C44EF-AECA-2E44-8109-98E5B5C72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153" y="11366091"/>
            <a:ext cx="2248832" cy="89610"/>
          </a:xfrm>
          <a:custGeom>
            <a:avLst/>
            <a:gdLst>
              <a:gd name="T0" fmla="*/ 2270 w 2323"/>
              <a:gd name="T1" fmla="*/ 0 h 93"/>
              <a:gd name="T2" fmla="*/ 2270 w 2323"/>
              <a:gd name="T3" fmla="*/ 0 h 93"/>
              <a:gd name="T4" fmla="*/ 41 w 2323"/>
              <a:gd name="T5" fmla="*/ 0 h 93"/>
              <a:gd name="T6" fmla="*/ 0 w 2323"/>
              <a:gd name="T7" fmla="*/ 51 h 93"/>
              <a:gd name="T8" fmla="*/ 0 w 2323"/>
              <a:gd name="T9" fmla="*/ 51 h 93"/>
              <a:gd name="T10" fmla="*/ 41 w 2323"/>
              <a:gd name="T11" fmla="*/ 92 h 93"/>
              <a:gd name="T12" fmla="*/ 2270 w 2323"/>
              <a:gd name="T13" fmla="*/ 92 h 93"/>
              <a:gd name="T14" fmla="*/ 2322 w 2323"/>
              <a:gd name="T15" fmla="*/ 51 h 93"/>
              <a:gd name="T16" fmla="*/ 2322 w 2323"/>
              <a:gd name="T17" fmla="*/ 51 h 93"/>
              <a:gd name="T18" fmla="*/ 2270 w 2323"/>
              <a:gd name="T1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93">
                <a:moveTo>
                  <a:pt x="2270" y="0"/>
                </a:moveTo>
                <a:lnTo>
                  <a:pt x="2270" y="0"/>
                </a:lnTo>
                <a:cubicBezTo>
                  <a:pt x="41" y="0"/>
                  <a:pt x="41" y="0"/>
                  <a:pt x="41" y="0"/>
                </a:cubicBezTo>
                <a:cubicBezTo>
                  <a:pt x="21" y="0"/>
                  <a:pt x="0" y="20"/>
                  <a:pt x="0" y="51"/>
                </a:cubicBezTo>
                <a:lnTo>
                  <a:pt x="0" y="51"/>
                </a:lnTo>
                <a:cubicBezTo>
                  <a:pt x="0" y="72"/>
                  <a:pt x="21" y="92"/>
                  <a:pt x="41" y="92"/>
                </a:cubicBezTo>
                <a:cubicBezTo>
                  <a:pt x="2270" y="92"/>
                  <a:pt x="2270" y="92"/>
                  <a:pt x="2270" y="92"/>
                </a:cubicBezTo>
                <a:cubicBezTo>
                  <a:pt x="2301" y="92"/>
                  <a:pt x="2322" y="72"/>
                  <a:pt x="2322" y="51"/>
                </a:cubicBezTo>
                <a:lnTo>
                  <a:pt x="2322" y="51"/>
                </a:lnTo>
                <a:cubicBezTo>
                  <a:pt x="2322" y="20"/>
                  <a:pt x="2301" y="0"/>
                  <a:pt x="227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62">
            <a:extLst>
              <a:ext uri="{FF2B5EF4-FFF2-40B4-BE49-F238E27FC236}">
                <a16:creationId xmlns:a16="http://schemas.microsoft.com/office/drawing/2014/main" id="{E0C7102B-1F19-7F45-B332-B70C2E75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55" y="10918031"/>
            <a:ext cx="985729" cy="985732"/>
          </a:xfrm>
          <a:custGeom>
            <a:avLst/>
            <a:gdLst>
              <a:gd name="T0" fmla="*/ 1016 w 1017"/>
              <a:gd name="T1" fmla="*/ 514 h 1019"/>
              <a:gd name="T2" fmla="*/ 1016 w 1017"/>
              <a:gd name="T3" fmla="*/ 514 h 1019"/>
              <a:gd name="T4" fmla="*/ 503 w 1017"/>
              <a:gd name="T5" fmla="*/ 1018 h 1019"/>
              <a:gd name="T6" fmla="*/ 0 w 1017"/>
              <a:gd name="T7" fmla="*/ 514 h 1019"/>
              <a:gd name="T8" fmla="*/ 503 w 1017"/>
              <a:gd name="T9" fmla="*/ 0 h 1019"/>
              <a:gd name="T10" fmla="*/ 1016 w 1017"/>
              <a:gd name="T11" fmla="*/ 51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7" h="1019">
                <a:moveTo>
                  <a:pt x="1016" y="514"/>
                </a:moveTo>
                <a:lnTo>
                  <a:pt x="1016" y="514"/>
                </a:lnTo>
                <a:cubicBezTo>
                  <a:pt x="1016" y="791"/>
                  <a:pt x="780" y="1018"/>
                  <a:pt x="503" y="1018"/>
                </a:cubicBezTo>
                <a:cubicBezTo>
                  <a:pt x="226" y="1018"/>
                  <a:pt x="0" y="791"/>
                  <a:pt x="0" y="514"/>
                </a:cubicBezTo>
                <a:cubicBezTo>
                  <a:pt x="0" y="237"/>
                  <a:pt x="226" y="0"/>
                  <a:pt x="503" y="0"/>
                </a:cubicBezTo>
                <a:cubicBezTo>
                  <a:pt x="780" y="0"/>
                  <a:pt x="1016" y="237"/>
                  <a:pt x="1016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63">
            <a:extLst>
              <a:ext uri="{FF2B5EF4-FFF2-40B4-BE49-F238E27FC236}">
                <a16:creationId xmlns:a16="http://schemas.microsoft.com/office/drawing/2014/main" id="{AA1C1183-BCB0-C345-901D-F1C31121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631" y="10918031"/>
            <a:ext cx="985732" cy="985732"/>
          </a:xfrm>
          <a:custGeom>
            <a:avLst/>
            <a:gdLst>
              <a:gd name="T0" fmla="*/ 1017 w 1018"/>
              <a:gd name="T1" fmla="*/ 514 h 1019"/>
              <a:gd name="T2" fmla="*/ 1017 w 1018"/>
              <a:gd name="T3" fmla="*/ 514 h 1019"/>
              <a:gd name="T4" fmla="*/ 504 w 1018"/>
              <a:gd name="T5" fmla="*/ 1018 h 1019"/>
              <a:gd name="T6" fmla="*/ 0 w 1018"/>
              <a:gd name="T7" fmla="*/ 514 h 1019"/>
              <a:gd name="T8" fmla="*/ 504 w 1018"/>
              <a:gd name="T9" fmla="*/ 0 h 1019"/>
              <a:gd name="T10" fmla="*/ 1017 w 1018"/>
              <a:gd name="T11" fmla="*/ 51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019">
                <a:moveTo>
                  <a:pt x="1017" y="514"/>
                </a:moveTo>
                <a:lnTo>
                  <a:pt x="1017" y="514"/>
                </a:lnTo>
                <a:cubicBezTo>
                  <a:pt x="1017" y="791"/>
                  <a:pt x="791" y="1018"/>
                  <a:pt x="504" y="1018"/>
                </a:cubicBezTo>
                <a:cubicBezTo>
                  <a:pt x="227" y="1018"/>
                  <a:pt x="0" y="791"/>
                  <a:pt x="0" y="514"/>
                </a:cubicBezTo>
                <a:cubicBezTo>
                  <a:pt x="0" y="237"/>
                  <a:pt x="227" y="0"/>
                  <a:pt x="504" y="0"/>
                </a:cubicBezTo>
                <a:cubicBezTo>
                  <a:pt x="791" y="0"/>
                  <a:pt x="1017" y="237"/>
                  <a:pt x="1017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64">
            <a:extLst>
              <a:ext uri="{FF2B5EF4-FFF2-40B4-BE49-F238E27FC236}">
                <a16:creationId xmlns:a16="http://schemas.microsoft.com/office/drawing/2014/main" id="{DF32ADBC-6131-764A-934A-E67A6DB3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6500" y="10918031"/>
            <a:ext cx="972929" cy="985732"/>
          </a:xfrm>
          <a:custGeom>
            <a:avLst/>
            <a:gdLst>
              <a:gd name="T0" fmla="*/ 1006 w 1007"/>
              <a:gd name="T1" fmla="*/ 514 h 1019"/>
              <a:gd name="T2" fmla="*/ 1006 w 1007"/>
              <a:gd name="T3" fmla="*/ 514 h 1019"/>
              <a:gd name="T4" fmla="*/ 503 w 1007"/>
              <a:gd name="T5" fmla="*/ 1018 h 1019"/>
              <a:gd name="T6" fmla="*/ 0 w 1007"/>
              <a:gd name="T7" fmla="*/ 514 h 1019"/>
              <a:gd name="T8" fmla="*/ 503 w 1007"/>
              <a:gd name="T9" fmla="*/ 0 h 1019"/>
              <a:gd name="T10" fmla="*/ 1006 w 1007"/>
              <a:gd name="T11" fmla="*/ 51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7" h="1019">
                <a:moveTo>
                  <a:pt x="1006" y="514"/>
                </a:moveTo>
                <a:lnTo>
                  <a:pt x="1006" y="514"/>
                </a:lnTo>
                <a:cubicBezTo>
                  <a:pt x="1006" y="791"/>
                  <a:pt x="780" y="1018"/>
                  <a:pt x="503" y="1018"/>
                </a:cubicBezTo>
                <a:cubicBezTo>
                  <a:pt x="226" y="1018"/>
                  <a:pt x="0" y="791"/>
                  <a:pt x="0" y="514"/>
                </a:cubicBezTo>
                <a:cubicBezTo>
                  <a:pt x="0" y="237"/>
                  <a:pt x="226" y="0"/>
                  <a:pt x="503" y="0"/>
                </a:cubicBezTo>
                <a:cubicBezTo>
                  <a:pt x="780" y="0"/>
                  <a:pt x="1006" y="237"/>
                  <a:pt x="1006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365">
            <a:extLst>
              <a:ext uri="{FF2B5EF4-FFF2-40B4-BE49-F238E27FC236}">
                <a16:creationId xmlns:a16="http://schemas.microsoft.com/office/drawing/2014/main" id="{B3FB58A0-6592-2D4A-9B62-EB0FC973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1834" y="10918031"/>
            <a:ext cx="985732" cy="985732"/>
          </a:xfrm>
          <a:custGeom>
            <a:avLst/>
            <a:gdLst>
              <a:gd name="T0" fmla="*/ 1017 w 1018"/>
              <a:gd name="T1" fmla="*/ 514 h 1019"/>
              <a:gd name="T2" fmla="*/ 1017 w 1018"/>
              <a:gd name="T3" fmla="*/ 514 h 1019"/>
              <a:gd name="T4" fmla="*/ 503 w 1018"/>
              <a:gd name="T5" fmla="*/ 1018 h 1019"/>
              <a:gd name="T6" fmla="*/ 0 w 1018"/>
              <a:gd name="T7" fmla="*/ 514 h 1019"/>
              <a:gd name="T8" fmla="*/ 503 w 1018"/>
              <a:gd name="T9" fmla="*/ 0 h 1019"/>
              <a:gd name="T10" fmla="*/ 1017 w 1018"/>
              <a:gd name="T11" fmla="*/ 51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019">
                <a:moveTo>
                  <a:pt x="1017" y="514"/>
                </a:moveTo>
                <a:lnTo>
                  <a:pt x="1017" y="514"/>
                </a:lnTo>
                <a:cubicBezTo>
                  <a:pt x="1017" y="791"/>
                  <a:pt x="790" y="1018"/>
                  <a:pt x="503" y="1018"/>
                </a:cubicBezTo>
                <a:cubicBezTo>
                  <a:pt x="225" y="1018"/>
                  <a:pt x="0" y="791"/>
                  <a:pt x="0" y="514"/>
                </a:cubicBezTo>
                <a:cubicBezTo>
                  <a:pt x="0" y="237"/>
                  <a:pt x="225" y="0"/>
                  <a:pt x="503" y="0"/>
                </a:cubicBezTo>
                <a:cubicBezTo>
                  <a:pt x="790" y="0"/>
                  <a:pt x="1017" y="237"/>
                  <a:pt x="1017" y="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66">
            <a:extLst>
              <a:ext uri="{FF2B5EF4-FFF2-40B4-BE49-F238E27FC236}">
                <a16:creationId xmlns:a16="http://schemas.microsoft.com/office/drawing/2014/main" id="{86408FEA-52A3-ED41-91B7-B4AFF9C2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1437" y="10918031"/>
            <a:ext cx="985729" cy="985732"/>
          </a:xfrm>
          <a:custGeom>
            <a:avLst/>
            <a:gdLst>
              <a:gd name="T0" fmla="*/ 1016 w 1017"/>
              <a:gd name="T1" fmla="*/ 514 h 1019"/>
              <a:gd name="T2" fmla="*/ 1016 w 1017"/>
              <a:gd name="T3" fmla="*/ 514 h 1019"/>
              <a:gd name="T4" fmla="*/ 513 w 1017"/>
              <a:gd name="T5" fmla="*/ 1018 h 1019"/>
              <a:gd name="T6" fmla="*/ 0 w 1017"/>
              <a:gd name="T7" fmla="*/ 514 h 1019"/>
              <a:gd name="T8" fmla="*/ 513 w 1017"/>
              <a:gd name="T9" fmla="*/ 0 h 1019"/>
              <a:gd name="T10" fmla="*/ 1016 w 1017"/>
              <a:gd name="T11" fmla="*/ 51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7" h="1019">
                <a:moveTo>
                  <a:pt x="1016" y="514"/>
                </a:moveTo>
                <a:lnTo>
                  <a:pt x="1016" y="514"/>
                </a:lnTo>
                <a:cubicBezTo>
                  <a:pt x="1016" y="791"/>
                  <a:pt x="790" y="1018"/>
                  <a:pt x="513" y="1018"/>
                </a:cubicBezTo>
                <a:cubicBezTo>
                  <a:pt x="236" y="1018"/>
                  <a:pt x="0" y="791"/>
                  <a:pt x="0" y="514"/>
                </a:cubicBezTo>
                <a:cubicBezTo>
                  <a:pt x="0" y="237"/>
                  <a:pt x="236" y="0"/>
                  <a:pt x="513" y="0"/>
                </a:cubicBezTo>
                <a:cubicBezTo>
                  <a:pt x="790" y="0"/>
                  <a:pt x="1016" y="237"/>
                  <a:pt x="1016" y="5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67">
            <a:extLst>
              <a:ext uri="{FF2B5EF4-FFF2-40B4-BE49-F238E27FC236}">
                <a16:creationId xmlns:a16="http://schemas.microsoft.com/office/drawing/2014/main" id="{8A08976D-4320-1B44-BB85-621CF42A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875" y="11127126"/>
            <a:ext cx="187758" cy="490730"/>
          </a:xfrm>
          <a:custGeom>
            <a:avLst/>
            <a:gdLst>
              <a:gd name="T0" fmla="*/ 154 w 196"/>
              <a:gd name="T1" fmla="*/ 504 h 505"/>
              <a:gd name="T2" fmla="*/ 154 w 196"/>
              <a:gd name="T3" fmla="*/ 504 h 505"/>
              <a:gd name="T4" fmla="*/ 30 w 196"/>
              <a:gd name="T5" fmla="*/ 504 h 505"/>
              <a:gd name="T6" fmla="*/ 20 w 196"/>
              <a:gd name="T7" fmla="*/ 493 h 505"/>
              <a:gd name="T8" fmla="*/ 0 w 196"/>
              <a:gd name="T9" fmla="*/ 339 h 505"/>
              <a:gd name="T10" fmla="*/ 71 w 196"/>
              <a:gd name="T11" fmla="*/ 31 h 505"/>
              <a:gd name="T12" fmla="*/ 82 w 196"/>
              <a:gd name="T13" fmla="*/ 11 h 505"/>
              <a:gd name="T14" fmla="*/ 92 w 196"/>
              <a:gd name="T15" fmla="*/ 0 h 505"/>
              <a:gd name="T16" fmla="*/ 92 w 196"/>
              <a:gd name="T17" fmla="*/ 0 h 505"/>
              <a:gd name="T18" fmla="*/ 102 w 196"/>
              <a:gd name="T19" fmla="*/ 11 h 505"/>
              <a:gd name="T20" fmla="*/ 112 w 196"/>
              <a:gd name="T21" fmla="*/ 21 h 505"/>
              <a:gd name="T22" fmla="*/ 184 w 196"/>
              <a:gd name="T23" fmla="*/ 360 h 505"/>
              <a:gd name="T24" fmla="*/ 164 w 196"/>
              <a:gd name="T25" fmla="*/ 360 h 505"/>
              <a:gd name="T26" fmla="*/ 184 w 196"/>
              <a:gd name="T27" fmla="*/ 360 h 505"/>
              <a:gd name="T28" fmla="*/ 164 w 196"/>
              <a:gd name="T29" fmla="*/ 493 h 505"/>
              <a:gd name="T30" fmla="*/ 154 w 196"/>
              <a:gd name="T31" fmla="*/ 504 h 505"/>
              <a:gd name="T32" fmla="*/ 41 w 196"/>
              <a:gd name="T33" fmla="*/ 473 h 505"/>
              <a:gd name="T34" fmla="*/ 41 w 196"/>
              <a:gd name="T35" fmla="*/ 473 h 505"/>
              <a:gd name="T36" fmla="*/ 143 w 196"/>
              <a:gd name="T37" fmla="*/ 473 h 505"/>
              <a:gd name="T38" fmla="*/ 154 w 196"/>
              <a:gd name="T39" fmla="*/ 360 h 505"/>
              <a:gd name="T40" fmla="*/ 92 w 196"/>
              <a:gd name="T41" fmla="*/ 52 h 505"/>
              <a:gd name="T42" fmla="*/ 30 w 196"/>
              <a:gd name="T43" fmla="*/ 339 h 505"/>
              <a:gd name="T44" fmla="*/ 41 w 196"/>
              <a:gd name="T45" fmla="*/ 47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6" h="505">
                <a:moveTo>
                  <a:pt x="154" y="504"/>
                </a:moveTo>
                <a:lnTo>
                  <a:pt x="154" y="504"/>
                </a:lnTo>
                <a:cubicBezTo>
                  <a:pt x="30" y="504"/>
                  <a:pt x="30" y="504"/>
                  <a:pt x="30" y="504"/>
                </a:cubicBezTo>
                <a:cubicBezTo>
                  <a:pt x="20" y="504"/>
                  <a:pt x="20" y="493"/>
                  <a:pt x="20" y="493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236"/>
                  <a:pt x="20" y="134"/>
                  <a:pt x="71" y="31"/>
                </a:cubicBezTo>
                <a:cubicBezTo>
                  <a:pt x="82" y="11"/>
                  <a:pt x="82" y="11"/>
                  <a:pt x="82" y="11"/>
                </a:cubicBezTo>
                <a:lnTo>
                  <a:pt x="92" y="0"/>
                </a:lnTo>
                <a:lnTo>
                  <a:pt x="92" y="0"/>
                </a:lnTo>
                <a:lnTo>
                  <a:pt x="102" y="11"/>
                </a:lnTo>
                <a:cubicBezTo>
                  <a:pt x="112" y="21"/>
                  <a:pt x="112" y="21"/>
                  <a:pt x="112" y="21"/>
                </a:cubicBezTo>
                <a:cubicBezTo>
                  <a:pt x="164" y="123"/>
                  <a:pt x="195" y="247"/>
                  <a:pt x="184" y="36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84" y="360"/>
                  <a:pt x="184" y="360"/>
                  <a:pt x="184" y="360"/>
                </a:cubicBezTo>
                <a:cubicBezTo>
                  <a:pt x="164" y="493"/>
                  <a:pt x="164" y="493"/>
                  <a:pt x="164" y="493"/>
                </a:cubicBezTo>
                <a:cubicBezTo>
                  <a:pt x="164" y="493"/>
                  <a:pt x="164" y="504"/>
                  <a:pt x="154" y="504"/>
                </a:cubicBezTo>
                <a:close/>
                <a:moveTo>
                  <a:pt x="41" y="473"/>
                </a:moveTo>
                <a:lnTo>
                  <a:pt x="41" y="473"/>
                </a:lnTo>
                <a:cubicBezTo>
                  <a:pt x="143" y="473"/>
                  <a:pt x="143" y="473"/>
                  <a:pt x="143" y="473"/>
                </a:cubicBezTo>
                <a:cubicBezTo>
                  <a:pt x="154" y="360"/>
                  <a:pt x="154" y="360"/>
                  <a:pt x="154" y="360"/>
                </a:cubicBezTo>
                <a:cubicBezTo>
                  <a:pt x="164" y="247"/>
                  <a:pt x="143" y="144"/>
                  <a:pt x="92" y="52"/>
                </a:cubicBezTo>
                <a:cubicBezTo>
                  <a:pt x="41" y="144"/>
                  <a:pt x="20" y="247"/>
                  <a:pt x="30" y="339"/>
                </a:cubicBezTo>
                <a:lnTo>
                  <a:pt x="41" y="4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68">
            <a:extLst>
              <a:ext uri="{FF2B5EF4-FFF2-40B4-BE49-F238E27FC236}">
                <a16:creationId xmlns:a16="http://schemas.microsoft.com/office/drawing/2014/main" id="{CD41572A-9496-9B4F-AA43-72B6436AA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426" y="11481305"/>
            <a:ext cx="89610" cy="209096"/>
          </a:xfrm>
          <a:custGeom>
            <a:avLst/>
            <a:gdLst>
              <a:gd name="T0" fmla="*/ 82 w 94"/>
              <a:gd name="T1" fmla="*/ 216 h 217"/>
              <a:gd name="T2" fmla="*/ 82 w 94"/>
              <a:gd name="T3" fmla="*/ 216 h 217"/>
              <a:gd name="T4" fmla="*/ 72 w 94"/>
              <a:gd name="T5" fmla="*/ 205 h 217"/>
              <a:gd name="T6" fmla="*/ 0 w 94"/>
              <a:gd name="T7" fmla="*/ 123 h 217"/>
              <a:gd name="T8" fmla="*/ 0 w 94"/>
              <a:gd name="T9" fmla="*/ 103 h 217"/>
              <a:gd name="T10" fmla="*/ 21 w 94"/>
              <a:gd name="T11" fmla="*/ 103 h 217"/>
              <a:gd name="T12" fmla="*/ 72 w 94"/>
              <a:gd name="T13" fmla="*/ 164 h 217"/>
              <a:gd name="T14" fmla="*/ 72 w 94"/>
              <a:gd name="T15" fmla="*/ 134 h 217"/>
              <a:gd name="T16" fmla="*/ 11 w 94"/>
              <a:gd name="T17" fmla="*/ 21 h 217"/>
              <a:gd name="T18" fmla="*/ 21 w 94"/>
              <a:gd name="T19" fmla="*/ 0 h 217"/>
              <a:gd name="T20" fmla="*/ 31 w 94"/>
              <a:gd name="T21" fmla="*/ 10 h 217"/>
              <a:gd name="T22" fmla="*/ 93 w 94"/>
              <a:gd name="T23" fmla="*/ 134 h 217"/>
              <a:gd name="T24" fmla="*/ 93 w 94"/>
              <a:gd name="T25" fmla="*/ 134 h 217"/>
              <a:gd name="T26" fmla="*/ 93 w 94"/>
              <a:gd name="T27" fmla="*/ 205 h 217"/>
              <a:gd name="T28" fmla="*/ 93 w 94"/>
              <a:gd name="T29" fmla="*/ 216 h 217"/>
              <a:gd name="T30" fmla="*/ 82 w 94"/>
              <a:gd name="T3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217">
                <a:moveTo>
                  <a:pt x="82" y="216"/>
                </a:moveTo>
                <a:lnTo>
                  <a:pt x="82" y="216"/>
                </a:lnTo>
                <a:cubicBezTo>
                  <a:pt x="82" y="216"/>
                  <a:pt x="72" y="216"/>
                  <a:pt x="72" y="205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13"/>
                  <a:pt x="0" y="103"/>
                  <a:pt x="0" y="103"/>
                </a:cubicBezTo>
                <a:cubicBezTo>
                  <a:pt x="11" y="93"/>
                  <a:pt x="21" y="103"/>
                  <a:pt x="21" y="103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0"/>
                  <a:pt x="11" y="10"/>
                  <a:pt x="21" y="0"/>
                </a:cubicBezTo>
                <a:cubicBezTo>
                  <a:pt x="21" y="0"/>
                  <a:pt x="31" y="0"/>
                  <a:pt x="31" y="10"/>
                </a:cubicBezTo>
                <a:cubicBezTo>
                  <a:pt x="93" y="134"/>
                  <a:pt x="93" y="134"/>
                  <a:pt x="93" y="134"/>
                </a:cubicBezTo>
                <a:lnTo>
                  <a:pt x="93" y="134"/>
                </a:lnTo>
                <a:cubicBezTo>
                  <a:pt x="93" y="205"/>
                  <a:pt x="93" y="205"/>
                  <a:pt x="93" y="205"/>
                </a:cubicBezTo>
                <a:lnTo>
                  <a:pt x="93" y="216"/>
                </a:lnTo>
                <a:cubicBezTo>
                  <a:pt x="82" y="216"/>
                  <a:pt x="82" y="216"/>
                  <a:pt x="82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69">
            <a:extLst>
              <a:ext uri="{FF2B5EF4-FFF2-40B4-BE49-F238E27FC236}">
                <a16:creationId xmlns:a16="http://schemas.microsoft.com/office/drawing/2014/main" id="{65433E25-A4A9-B146-8F45-2D1327138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68" y="11481305"/>
            <a:ext cx="89610" cy="209096"/>
          </a:xfrm>
          <a:custGeom>
            <a:avLst/>
            <a:gdLst>
              <a:gd name="T0" fmla="*/ 11 w 94"/>
              <a:gd name="T1" fmla="*/ 216 h 217"/>
              <a:gd name="T2" fmla="*/ 11 w 94"/>
              <a:gd name="T3" fmla="*/ 216 h 217"/>
              <a:gd name="T4" fmla="*/ 11 w 94"/>
              <a:gd name="T5" fmla="*/ 216 h 217"/>
              <a:gd name="T6" fmla="*/ 0 w 94"/>
              <a:gd name="T7" fmla="*/ 205 h 217"/>
              <a:gd name="T8" fmla="*/ 0 w 94"/>
              <a:gd name="T9" fmla="*/ 134 h 217"/>
              <a:gd name="T10" fmla="*/ 0 w 94"/>
              <a:gd name="T11" fmla="*/ 134 h 217"/>
              <a:gd name="T12" fmla="*/ 62 w 94"/>
              <a:gd name="T13" fmla="*/ 10 h 217"/>
              <a:gd name="T14" fmla="*/ 82 w 94"/>
              <a:gd name="T15" fmla="*/ 10 h 217"/>
              <a:gd name="T16" fmla="*/ 82 w 94"/>
              <a:gd name="T17" fmla="*/ 21 h 217"/>
              <a:gd name="T18" fmla="*/ 31 w 94"/>
              <a:gd name="T19" fmla="*/ 134 h 217"/>
              <a:gd name="T20" fmla="*/ 31 w 94"/>
              <a:gd name="T21" fmla="*/ 164 h 217"/>
              <a:gd name="T22" fmla="*/ 72 w 94"/>
              <a:gd name="T23" fmla="*/ 113 h 217"/>
              <a:gd name="T24" fmla="*/ 93 w 94"/>
              <a:gd name="T25" fmla="*/ 113 h 217"/>
              <a:gd name="T26" fmla="*/ 93 w 94"/>
              <a:gd name="T27" fmla="*/ 123 h 217"/>
              <a:gd name="T28" fmla="*/ 21 w 94"/>
              <a:gd name="T29" fmla="*/ 205 h 217"/>
              <a:gd name="T30" fmla="*/ 11 w 94"/>
              <a:gd name="T3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217">
                <a:moveTo>
                  <a:pt x="11" y="216"/>
                </a:moveTo>
                <a:lnTo>
                  <a:pt x="11" y="216"/>
                </a:lnTo>
                <a:lnTo>
                  <a:pt x="11" y="216"/>
                </a:lnTo>
                <a:cubicBezTo>
                  <a:pt x="0" y="216"/>
                  <a:pt x="0" y="205"/>
                  <a:pt x="0" y="205"/>
                </a:cubicBezTo>
                <a:cubicBezTo>
                  <a:pt x="0" y="134"/>
                  <a:pt x="0" y="134"/>
                  <a:pt x="0" y="134"/>
                </a:cubicBezTo>
                <a:lnTo>
                  <a:pt x="0" y="134"/>
                </a:ln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72" y="0"/>
                  <a:pt x="82" y="10"/>
                </a:cubicBezTo>
                <a:cubicBezTo>
                  <a:pt x="82" y="10"/>
                  <a:pt x="93" y="21"/>
                  <a:pt x="82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31" y="164"/>
                  <a:pt x="31" y="164"/>
                  <a:pt x="31" y="164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03"/>
                  <a:pt x="82" y="103"/>
                  <a:pt x="93" y="113"/>
                </a:cubicBezTo>
                <a:lnTo>
                  <a:pt x="93" y="123"/>
                </a:lnTo>
                <a:cubicBezTo>
                  <a:pt x="21" y="205"/>
                  <a:pt x="21" y="205"/>
                  <a:pt x="21" y="205"/>
                </a:cubicBezTo>
                <a:cubicBezTo>
                  <a:pt x="21" y="216"/>
                  <a:pt x="21" y="216"/>
                  <a:pt x="11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70">
            <a:extLst>
              <a:ext uri="{FF2B5EF4-FFF2-40B4-BE49-F238E27FC236}">
                <a16:creationId xmlns:a16="http://schemas.microsoft.com/office/drawing/2014/main" id="{F4521400-F00B-0C40-9FB6-A8277CF3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813" y="11583719"/>
            <a:ext cx="81079" cy="59741"/>
          </a:xfrm>
          <a:custGeom>
            <a:avLst/>
            <a:gdLst>
              <a:gd name="T0" fmla="*/ 72 w 83"/>
              <a:gd name="T1" fmla="*/ 61 h 62"/>
              <a:gd name="T2" fmla="*/ 72 w 83"/>
              <a:gd name="T3" fmla="*/ 61 h 62"/>
              <a:gd name="T4" fmla="*/ 10 w 83"/>
              <a:gd name="T5" fmla="*/ 61 h 62"/>
              <a:gd name="T6" fmla="*/ 0 w 83"/>
              <a:gd name="T7" fmla="*/ 41 h 62"/>
              <a:gd name="T8" fmla="*/ 0 w 83"/>
              <a:gd name="T9" fmla="*/ 20 h 62"/>
              <a:gd name="T10" fmla="*/ 10 w 83"/>
              <a:gd name="T11" fmla="*/ 0 h 62"/>
              <a:gd name="T12" fmla="*/ 72 w 83"/>
              <a:gd name="T13" fmla="*/ 0 h 62"/>
              <a:gd name="T14" fmla="*/ 82 w 83"/>
              <a:gd name="T15" fmla="*/ 20 h 62"/>
              <a:gd name="T16" fmla="*/ 82 w 83"/>
              <a:gd name="T17" fmla="*/ 41 h 62"/>
              <a:gd name="T18" fmla="*/ 72 w 83"/>
              <a:gd name="T19" fmla="*/ 61 h 62"/>
              <a:gd name="T20" fmla="*/ 31 w 83"/>
              <a:gd name="T21" fmla="*/ 31 h 62"/>
              <a:gd name="T22" fmla="*/ 31 w 83"/>
              <a:gd name="T23" fmla="*/ 31 h 62"/>
              <a:gd name="T24" fmla="*/ 61 w 83"/>
              <a:gd name="T25" fmla="*/ 31 h 62"/>
              <a:gd name="T26" fmla="*/ 61 w 83"/>
              <a:gd name="T27" fmla="*/ 31 h 62"/>
              <a:gd name="T28" fmla="*/ 31 w 83"/>
              <a:gd name="T2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62">
                <a:moveTo>
                  <a:pt x="72" y="61"/>
                </a:moveTo>
                <a:lnTo>
                  <a:pt x="72" y="61"/>
                </a:lnTo>
                <a:cubicBezTo>
                  <a:pt x="10" y="61"/>
                  <a:pt x="10" y="61"/>
                  <a:pt x="10" y="61"/>
                </a:cubicBezTo>
                <a:cubicBezTo>
                  <a:pt x="0" y="61"/>
                  <a:pt x="0" y="51"/>
                  <a:pt x="0" y="4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2" y="0"/>
                  <a:pt x="82" y="10"/>
                  <a:pt x="82" y="20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51"/>
                  <a:pt x="82" y="61"/>
                  <a:pt x="72" y="61"/>
                </a:cubicBezTo>
                <a:close/>
                <a:moveTo>
                  <a:pt x="31" y="31"/>
                </a:moveTo>
                <a:lnTo>
                  <a:pt x="31" y="31"/>
                </a:lnTo>
                <a:cubicBezTo>
                  <a:pt x="61" y="31"/>
                  <a:pt x="61" y="31"/>
                  <a:pt x="61" y="31"/>
                </a:cubicBezTo>
                <a:lnTo>
                  <a:pt x="61" y="31"/>
                </a:lnTo>
                <a:cubicBezTo>
                  <a:pt x="31" y="31"/>
                  <a:pt x="31" y="31"/>
                  <a:pt x="31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71">
            <a:extLst>
              <a:ext uri="{FF2B5EF4-FFF2-40B4-BE49-F238E27FC236}">
                <a16:creationId xmlns:a16="http://schemas.microsoft.com/office/drawing/2014/main" id="{7B15380C-A62C-D44E-8227-8E07DF14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813" y="11272212"/>
            <a:ext cx="81079" cy="81076"/>
          </a:xfrm>
          <a:custGeom>
            <a:avLst/>
            <a:gdLst>
              <a:gd name="T0" fmla="*/ 41 w 83"/>
              <a:gd name="T1" fmla="*/ 82 h 83"/>
              <a:gd name="T2" fmla="*/ 41 w 83"/>
              <a:gd name="T3" fmla="*/ 82 h 83"/>
              <a:gd name="T4" fmla="*/ 0 w 83"/>
              <a:gd name="T5" fmla="*/ 41 h 83"/>
              <a:gd name="T6" fmla="*/ 41 w 83"/>
              <a:gd name="T7" fmla="*/ 0 h 83"/>
              <a:gd name="T8" fmla="*/ 82 w 83"/>
              <a:gd name="T9" fmla="*/ 41 h 83"/>
              <a:gd name="T10" fmla="*/ 41 w 83"/>
              <a:gd name="T11" fmla="*/ 82 h 83"/>
              <a:gd name="T12" fmla="*/ 41 w 83"/>
              <a:gd name="T13" fmla="*/ 21 h 83"/>
              <a:gd name="T14" fmla="*/ 41 w 83"/>
              <a:gd name="T15" fmla="*/ 21 h 83"/>
              <a:gd name="T16" fmla="*/ 31 w 83"/>
              <a:gd name="T17" fmla="*/ 41 h 83"/>
              <a:gd name="T18" fmla="*/ 41 w 83"/>
              <a:gd name="T19" fmla="*/ 52 h 83"/>
              <a:gd name="T20" fmla="*/ 51 w 83"/>
              <a:gd name="T21" fmla="*/ 41 h 83"/>
              <a:gd name="T22" fmla="*/ 41 w 83"/>
              <a:gd name="T23" fmla="*/ 2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3">
                <a:moveTo>
                  <a:pt x="41" y="82"/>
                </a:moveTo>
                <a:lnTo>
                  <a:pt x="41" y="82"/>
                </a:lnTo>
                <a:cubicBezTo>
                  <a:pt x="20" y="82"/>
                  <a:pt x="0" y="62"/>
                  <a:pt x="0" y="41"/>
                </a:cubicBezTo>
                <a:cubicBezTo>
                  <a:pt x="0" y="10"/>
                  <a:pt x="20" y="0"/>
                  <a:pt x="41" y="0"/>
                </a:cubicBezTo>
                <a:cubicBezTo>
                  <a:pt x="61" y="0"/>
                  <a:pt x="82" y="10"/>
                  <a:pt x="82" y="41"/>
                </a:cubicBezTo>
                <a:cubicBezTo>
                  <a:pt x="82" y="62"/>
                  <a:pt x="61" y="82"/>
                  <a:pt x="41" y="82"/>
                </a:cubicBezTo>
                <a:close/>
                <a:moveTo>
                  <a:pt x="41" y="21"/>
                </a:moveTo>
                <a:lnTo>
                  <a:pt x="41" y="21"/>
                </a:lnTo>
                <a:cubicBezTo>
                  <a:pt x="31" y="21"/>
                  <a:pt x="31" y="31"/>
                  <a:pt x="31" y="41"/>
                </a:cubicBezTo>
                <a:cubicBezTo>
                  <a:pt x="31" y="41"/>
                  <a:pt x="31" y="52"/>
                  <a:pt x="41" y="52"/>
                </a:cubicBezTo>
                <a:cubicBezTo>
                  <a:pt x="51" y="52"/>
                  <a:pt x="51" y="41"/>
                  <a:pt x="51" y="41"/>
                </a:cubicBezTo>
                <a:cubicBezTo>
                  <a:pt x="51" y="31"/>
                  <a:pt x="51" y="21"/>
                  <a:pt x="41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72">
            <a:extLst>
              <a:ext uri="{FF2B5EF4-FFF2-40B4-BE49-F238E27FC236}">
                <a16:creationId xmlns:a16="http://schemas.microsoft.com/office/drawing/2014/main" id="{D27425DC-238A-B449-BD23-AED9610E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85" y="11494108"/>
            <a:ext cx="21335" cy="200558"/>
          </a:xfrm>
          <a:custGeom>
            <a:avLst/>
            <a:gdLst>
              <a:gd name="T0" fmla="*/ 10 w 21"/>
              <a:gd name="T1" fmla="*/ 206 h 207"/>
              <a:gd name="T2" fmla="*/ 10 w 21"/>
              <a:gd name="T3" fmla="*/ 206 h 207"/>
              <a:gd name="T4" fmla="*/ 0 w 21"/>
              <a:gd name="T5" fmla="*/ 195 h 207"/>
              <a:gd name="T6" fmla="*/ 0 w 21"/>
              <a:gd name="T7" fmla="*/ 11 h 207"/>
              <a:gd name="T8" fmla="*/ 10 w 21"/>
              <a:gd name="T9" fmla="*/ 0 h 207"/>
              <a:gd name="T10" fmla="*/ 20 w 21"/>
              <a:gd name="T11" fmla="*/ 11 h 207"/>
              <a:gd name="T12" fmla="*/ 20 w 21"/>
              <a:gd name="T13" fmla="*/ 195 h 207"/>
              <a:gd name="T14" fmla="*/ 10 w 21"/>
              <a:gd name="T15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207">
                <a:moveTo>
                  <a:pt x="10" y="206"/>
                </a:moveTo>
                <a:lnTo>
                  <a:pt x="10" y="206"/>
                </a:lnTo>
                <a:cubicBezTo>
                  <a:pt x="0" y="206"/>
                  <a:pt x="0" y="195"/>
                  <a:pt x="0" y="1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0" y="0"/>
                </a:cubicBezTo>
                <a:cubicBezTo>
                  <a:pt x="20" y="0"/>
                  <a:pt x="20" y="0"/>
                  <a:pt x="20" y="11"/>
                </a:cubicBezTo>
                <a:cubicBezTo>
                  <a:pt x="20" y="195"/>
                  <a:pt x="20" y="195"/>
                  <a:pt x="20" y="195"/>
                </a:cubicBezTo>
                <a:cubicBezTo>
                  <a:pt x="20" y="195"/>
                  <a:pt x="20" y="206"/>
                  <a:pt x="10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73">
            <a:extLst>
              <a:ext uri="{FF2B5EF4-FFF2-40B4-BE49-F238E27FC236}">
                <a16:creationId xmlns:a16="http://schemas.microsoft.com/office/drawing/2014/main" id="{431E8D53-2F7B-B346-9B02-311D507A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095" y="11165530"/>
            <a:ext cx="81079" cy="217630"/>
          </a:xfrm>
          <a:custGeom>
            <a:avLst/>
            <a:gdLst>
              <a:gd name="T0" fmla="*/ 10 w 83"/>
              <a:gd name="T1" fmla="*/ 226 h 227"/>
              <a:gd name="T2" fmla="*/ 10 w 83"/>
              <a:gd name="T3" fmla="*/ 226 h 227"/>
              <a:gd name="T4" fmla="*/ 10 w 83"/>
              <a:gd name="T5" fmla="*/ 226 h 227"/>
              <a:gd name="T6" fmla="*/ 0 w 83"/>
              <a:gd name="T7" fmla="*/ 216 h 227"/>
              <a:gd name="T8" fmla="*/ 0 w 83"/>
              <a:gd name="T9" fmla="*/ 82 h 227"/>
              <a:gd name="T10" fmla="*/ 20 w 83"/>
              <a:gd name="T11" fmla="*/ 21 h 227"/>
              <a:gd name="T12" fmla="*/ 82 w 83"/>
              <a:gd name="T13" fmla="*/ 0 h 227"/>
              <a:gd name="T14" fmla="*/ 82 w 83"/>
              <a:gd name="T15" fmla="*/ 0 h 227"/>
              <a:gd name="T16" fmla="*/ 82 w 83"/>
              <a:gd name="T17" fmla="*/ 11 h 227"/>
              <a:gd name="T18" fmla="*/ 82 w 83"/>
              <a:gd name="T19" fmla="*/ 11 h 227"/>
              <a:gd name="T20" fmla="*/ 31 w 83"/>
              <a:gd name="T21" fmla="*/ 31 h 227"/>
              <a:gd name="T22" fmla="*/ 20 w 83"/>
              <a:gd name="T23" fmla="*/ 82 h 227"/>
              <a:gd name="T24" fmla="*/ 20 w 83"/>
              <a:gd name="T25" fmla="*/ 82 h 227"/>
              <a:gd name="T26" fmla="*/ 20 w 83"/>
              <a:gd name="T27" fmla="*/ 216 h 227"/>
              <a:gd name="T28" fmla="*/ 10 w 83"/>
              <a:gd name="T2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227">
                <a:moveTo>
                  <a:pt x="10" y="226"/>
                </a:moveTo>
                <a:lnTo>
                  <a:pt x="10" y="226"/>
                </a:lnTo>
                <a:lnTo>
                  <a:pt x="10" y="226"/>
                </a:lnTo>
                <a:cubicBezTo>
                  <a:pt x="0" y="226"/>
                  <a:pt x="0" y="226"/>
                  <a:pt x="0" y="21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41"/>
                  <a:pt x="20" y="21"/>
                </a:cubicBezTo>
                <a:cubicBezTo>
                  <a:pt x="31" y="0"/>
                  <a:pt x="51" y="0"/>
                  <a:pt x="82" y="0"/>
                </a:cubicBezTo>
                <a:lnTo>
                  <a:pt x="82" y="0"/>
                </a:lnTo>
                <a:cubicBezTo>
                  <a:pt x="82" y="0"/>
                  <a:pt x="82" y="0"/>
                  <a:pt x="82" y="11"/>
                </a:cubicBezTo>
                <a:lnTo>
                  <a:pt x="82" y="11"/>
                </a:lnTo>
                <a:cubicBezTo>
                  <a:pt x="61" y="11"/>
                  <a:pt x="41" y="21"/>
                  <a:pt x="31" y="31"/>
                </a:cubicBezTo>
                <a:cubicBezTo>
                  <a:pt x="10" y="52"/>
                  <a:pt x="20" y="82"/>
                  <a:pt x="20" y="82"/>
                </a:cubicBezTo>
                <a:lnTo>
                  <a:pt x="20" y="82"/>
                </a:lnTo>
                <a:cubicBezTo>
                  <a:pt x="20" y="216"/>
                  <a:pt x="20" y="216"/>
                  <a:pt x="20" y="216"/>
                </a:cubicBezTo>
                <a:cubicBezTo>
                  <a:pt x="20" y="226"/>
                  <a:pt x="10" y="226"/>
                  <a:pt x="10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74">
            <a:extLst>
              <a:ext uri="{FF2B5EF4-FFF2-40B4-BE49-F238E27FC236}">
                <a16:creationId xmlns:a16="http://schemas.microsoft.com/office/drawing/2014/main" id="{FF9BEEF4-2EC3-B744-9566-9382F5D9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278" y="11225271"/>
            <a:ext cx="157886" cy="102414"/>
          </a:xfrm>
          <a:custGeom>
            <a:avLst/>
            <a:gdLst>
              <a:gd name="T0" fmla="*/ 154 w 165"/>
              <a:gd name="T1" fmla="*/ 103 h 104"/>
              <a:gd name="T2" fmla="*/ 154 w 165"/>
              <a:gd name="T3" fmla="*/ 103 h 104"/>
              <a:gd name="T4" fmla="*/ 154 w 165"/>
              <a:gd name="T5" fmla="*/ 103 h 104"/>
              <a:gd name="T6" fmla="*/ 144 w 165"/>
              <a:gd name="T7" fmla="*/ 92 h 104"/>
              <a:gd name="T8" fmla="*/ 144 w 165"/>
              <a:gd name="T9" fmla="*/ 92 h 104"/>
              <a:gd name="T10" fmla="*/ 123 w 165"/>
              <a:gd name="T11" fmla="*/ 41 h 104"/>
              <a:gd name="T12" fmla="*/ 82 w 165"/>
              <a:gd name="T13" fmla="*/ 20 h 104"/>
              <a:gd name="T14" fmla="*/ 82 w 165"/>
              <a:gd name="T15" fmla="*/ 20 h 104"/>
              <a:gd name="T16" fmla="*/ 20 w 165"/>
              <a:gd name="T17" fmla="*/ 20 h 104"/>
              <a:gd name="T18" fmla="*/ 0 w 165"/>
              <a:gd name="T19" fmla="*/ 10 h 104"/>
              <a:gd name="T20" fmla="*/ 10 w 165"/>
              <a:gd name="T21" fmla="*/ 0 h 104"/>
              <a:gd name="T22" fmla="*/ 82 w 165"/>
              <a:gd name="T23" fmla="*/ 10 h 104"/>
              <a:gd name="T24" fmla="*/ 133 w 165"/>
              <a:gd name="T25" fmla="*/ 31 h 104"/>
              <a:gd name="T26" fmla="*/ 164 w 165"/>
              <a:gd name="T27" fmla="*/ 92 h 104"/>
              <a:gd name="T28" fmla="*/ 154 w 165"/>
              <a:gd name="T29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5" h="104">
                <a:moveTo>
                  <a:pt x="154" y="103"/>
                </a:moveTo>
                <a:lnTo>
                  <a:pt x="154" y="103"/>
                </a:lnTo>
                <a:lnTo>
                  <a:pt x="154" y="103"/>
                </a:lnTo>
                <a:cubicBezTo>
                  <a:pt x="144" y="103"/>
                  <a:pt x="144" y="92"/>
                  <a:pt x="144" y="92"/>
                </a:cubicBezTo>
                <a:lnTo>
                  <a:pt x="144" y="92"/>
                </a:lnTo>
                <a:cubicBezTo>
                  <a:pt x="144" y="92"/>
                  <a:pt x="144" y="61"/>
                  <a:pt x="123" y="41"/>
                </a:cubicBezTo>
                <a:cubicBezTo>
                  <a:pt x="113" y="31"/>
                  <a:pt x="103" y="20"/>
                  <a:pt x="82" y="20"/>
                </a:cubicBezTo>
                <a:lnTo>
                  <a:pt x="82" y="20"/>
                </a:lnTo>
                <a:cubicBezTo>
                  <a:pt x="72" y="20"/>
                  <a:pt x="31" y="10"/>
                  <a:pt x="20" y="20"/>
                </a:cubicBezTo>
                <a:cubicBezTo>
                  <a:pt x="10" y="20"/>
                  <a:pt x="10" y="20"/>
                  <a:pt x="0" y="10"/>
                </a:cubicBezTo>
                <a:lnTo>
                  <a:pt x="10" y="0"/>
                </a:lnTo>
                <a:cubicBezTo>
                  <a:pt x="41" y="0"/>
                  <a:pt x="72" y="0"/>
                  <a:pt x="82" y="10"/>
                </a:cubicBezTo>
                <a:cubicBezTo>
                  <a:pt x="103" y="10"/>
                  <a:pt x="123" y="10"/>
                  <a:pt x="133" y="31"/>
                </a:cubicBezTo>
                <a:cubicBezTo>
                  <a:pt x="164" y="51"/>
                  <a:pt x="164" y="92"/>
                  <a:pt x="164" y="92"/>
                </a:cubicBezTo>
                <a:lnTo>
                  <a:pt x="154" y="1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75">
            <a:extLst>
              <a:ext uri="{FF2B5EF4-FFF2-40B4-BE49-F238E27FC236}">
                <a16:creationId xmlns:a16="http://schemas.microsoft.com/office/drawing/2014/main" id="{45D66400-DA69-4D46-9CC2-60A23FBE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371" y="11105789"/>
            <a:ext cx="217630" cy="128017"/>
          </a:xfrm>
          <a:custGeom>
            <a:avLst/>
            <a:gdLst>
              <a:gd name="T0" fmla="*/ 61 w 227"/>
              <a:gd name="T1" fmla="*/ 133 h 134"/>
              <a:gd name="T2" fmla="*/ 61 w 227"/>
              <a:gd name="T3" fmla="*/ 133 h 134"/>
              <a:gd name="T4" fmla="*/ 41 w 227"/>
              <a:gd name="T5" fmla="*/ 123 h 134"/>
              <a:gd name="T6" fmla="*/ 0 w 227"/>
              <a:gd name="T7" fmla="*/ 72 h 134"/>
              <a:gd name="T8" fmla="*/ 51 w 227"/>
              <a:gd name="T9" fmla="*/ 10 h 134"/>
              <a:gd name="T10" fmla="*/ 154 w 227"/>
              <a:gd name="T11" fmla="*/ 20 h 134"/>
              <a:gd name="T12" fmla="*/ 226 w 227"/>
              <a:gd name="T13" fmla="*/ 72 h 134"/>
              <a:gd name="T14" fmla="*/ 226 w 227"/>
              <a:gd name="T15" fmla="*/ 82 h 134"/>
              <a:gd name="T16" fmla="*/ 215 w 227"/>
              <a:gd name="T17" fmla="*/ 82 h 134"/>
              <a:gd name="T18" fmla="*/ 123 w 227"/>
              <a:gd name="T19" fmla="*/ 92 h 134"/>
              <a:gd name="T20" fmla="*/ 113 w 227"/>
              <a:gd name="T21" fmla="*/ 102 h 134"/>
              <a:gd name="T22" fmla="*/ 72 w 227"/>
              <a:gd name="T23" fmla="*/ 133 h 134"/>
              <a:gd name="T24" fmla="*/ 61 w 227"/>
              <a:gd name="T25" fmla="*/ 133 h 134"/>
              <a:gd name="T26" fmla="*/ 82 w 227"/>
              <a:gd name="T27" fmla="*/ 20 h 134"/>
              <a:gd name="T28" fmla="*/ 82 w 227"/>
              <a:gd name="T29" fmla="*/ 20 h 134"/>
              <a:gd name="T30" fmla="*/ 61 w 227"/>
              <a:gd name="T31" fmla="*/ 31 h 134"/>
              <a:gd name="T32" fmla="*/ 51 w 227"/>
              <a:gd name="T33" fmla="*/ 31 h 134"/>
              <a:gd name="T34" fmla="*/ 10 w 227"/>
              <a:gd name="T35" fmla="*/ 72 h 134"/>
              <a:gd name="T36" fmla="*/ 51 w 227"/>
              <a:gd name="T37" fmla="*/ 113 h 134"/>
              <a:gd name="T38" fmla="*/ 51 w 227"/>
              <a:gd name="T39" fmla="*/ 113 h 134"/>
              <a:gd name="T40" fmla="*/ 72 w 227"/>
              <a:gd name="T41" fmla="*/ 113 h 134"/>
              <a:gd name="T42" fmla="*/ 103 w 227"/>
              <a:gd name="T43" fmla="*/ 92 h 134"/>
              <a:gd name="T44" fmla="*/ 113 w 227"/>
              <a:gd name="T45" fmla="*/ 82 h 134"/>
              <a:gd name="T46" fmla="*/ 185 w 227"/>
              <a:gd name="T47" fmla="*/ 61 h 134"/>
              <a:gd name="T48" fmla="*/ 144 w 227"/>
              <a:gd name="T49" fmla="*/ 41 h 134"/>
              <a:gd name="T50" fmla="*/ 82 w 227"/>
              <a:gd name="T51" fmla="*/ 20 h 134"/>
              <a:gd name="T52" fmla="*/ 51 w 227"/>
              <a:gd name="T53" fmla="*/ 20 h 134"/>
              <a:gd name="T54" fmla="*/ 51 w 227"/>
              <a:gd name="T55" fmla="*/ 2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7" h="134">
                <a:moveTo>
                  <a:pt x="61" y="133"/>
                </a:moveTo>
                <a:lnTo>
                  <a:pt x="61" y="133"/>
                </a:lnTo>
                <a:cubicBezTo>
                  <a:pt x="51" y="133"/>
                  <a:pt x="51" y="133"/>
                  <a:pt x="41" y="123"/>
                </a:cubicBezTo>
                <a:cubicBezTo>
                  <a:pt x="20" y="123"/>
                  <a:pt x="0" y="92"/>
                  <a:pt x="0" y="72"/>
                </a:cubicBezTo>
                <a:cubicBezTo>
                  <a:pt x="0" y="41"/>
                  <a:pt x="20" y="10"/>
                  <a:pt x="51" y="10"/>
                </a:cubicBezTo>
                <a:cubicBezTo>
                  <a:pt x="82" y="10"/>
                  <a:pt x="113" y="0"/>
                  <a:pt x="154" y="20"/>
                </a:cubicBezTo>
                <a:cubicBezTo>
                  <a:pt x="174" y="31"/>
                  <a:pt x="205" y="51"/>
                  <a:pt x="226" y="72"/>
                </a:cubicBezTo>
                <a:cubicBezTo>
                  <a:pt x="226" y="72"/>
                  <a:pt x="226" y="72"/>
                  <a:pt x="226" y="82"/>
                </a:cubicBezTo>
                <a:lnTo>
                  <a:pt x="215" y="82"/>
                </a:lnTo>
                <a:cubicBezTo>
                  <a:pt x="174" y="72"/>
                  <a:pt x="144" y="82"/>
                  <a:pt x="123" y="92"/>
                </a:cubicBezTo>
                <a:cubicBezTo>
                  <a:pt x="123" y="92"/>
                  <a:pt x="123" y="102"/>
                  <a:pt x="113" y="102"/>
                </a:cubicBezTo>
                <a:cubicBezTo>
                  <a:pt x="103" y="113"/>
                  <a:pt x="92" y="123"/>
                  <a:pt x="72" y="133"/>
                </a:cubicBezTo>
                <a:cubicBezTo>
                  <a:pt x="72" y="133"/>
                  <a:pt x="72" y="133"/>
                  <a:pt x="61" y="133"/>
                </a:cubicBezTo>
                <a:close/>
                <a:moveTo>
                  <a:pt x="82" y="20"/>
                </a:moveTo>
                <a:lnTo>
                  <a:pt x="82" y="20"/>
                </a:lnTo>
                <a:cubicBezTo>
                  <a:pt x="72" y="20"/>
                  <a:pt x="61" y="31"/>
                  <a:pt x="6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31" y="31"/>
                  <a:pt x="10" y="51"/>
                  <a:pt x="10" y="72"/>
                </a:cubicBezTo>
                <a:cubicBezTo>
                  <a:pt x="10" y="82"/>
                  <a:pt x="31" y="102"/>
                  <a:pt x="51" y="113"/>
                </a:cubicBezTo>
                <a:lnTo>
                  <a:pt x="51" y="113"/>
                </a:lnTo>
                <a:cubicBezTo>
                  <a:pt x="51" y="113"/>
                  <a:pt x="61" y="113"/>
                  <a:pt x="72" y="113"/>
                </a:cubicBezTo>
                <a:cubicBezTo>
                  <a:pt x="82" y="113"/>
                  <a:pt x="92" y="102"/>
                  <a:pt x="103" y="92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33" y="61"/>
                  <a:pt x="154" y="61"/>
                  <a:pt x="185" y="61"/>
                </a:cubicBezTo>
                <a:cubicBezTo>
                  <a:pt x="174" y="51"/>
                  <a:pt x="164" y="41"/>
                  <a:pt x="144" y="41"/>
                </a:cubicBezTo>
                <a:cubicBezTo>
                  <a:pt x="123" y="31"/>
                  <a:pt x="103" y="20"/>
                  <a:pt x="82" y="20"/>
                </a:cubicBezTo>
                <a:close/>
                <a:moveTo>
                  <a:pt x="51" y="20"/>
                </a:moveTo>
                <a:lnTo>
                  <a:pt x="5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76">
            <a:extLst>
              <a:ext uri="{FF2B5EF4-FFF2-40B4-BE49-F238E27FC236}">
                <a16:creationId xmlns:a16="http://schemas.microsoft.com/office/drawing/2014/main" id="{4A8D7AA9-D608-E34B-BAFD-C64E6374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665" y="11186868"/>
            <a:ext cx="170689" cy="110948"/>
          </a:xfrm>
          <a:custGeom>
            <a:avLst/>
            <a:gdLst>
              <a:gd name="T0" fmla="*/ 102 w 175"/>
              <a:gd name="T1" fmla="*/ 20 h 114"/>
              <a:gd name="T2" fmla="*/ 102 w 175"/>
              <a:gd name="T3" fmla="*/ 20 h 114"/>
              <a:gd name="T4" fmla="*/ 123 w 175"/>
              <a:gd name="T5" fmla="*/ 20 h 114"/>
              <a:gd name="T6" fmla="*/ 164 w 175"/>
              <a:gd name="T7" fmla="*/ 61 h 114"/>
              <a:gd name="T8" fmla="*/ 133 w 175"/>
              <a:gd name="T9" fmla="*/ 92 h 114"/>
              <a:gd name="T10" fmla="*/ 123 w 175"/>
              <a:gd name="T11" fmla="*/ 92 h 114"/>
              <a:gd name="T12" fmla="*/ 112 w 175"/>
              <a:gd name="T13" fmla="*/ 92 h 114"/>
              <a:gd name="T14" fmla="*/ 82 w 175"/>
              <a:gd name="T15" fmla="*/ 72 h 114"/>
              <a:gd name="T16" fmla="*/ 41 w 175"/>
              <a:gd name="T17" fmla="*/ 61 h 114"/>
              <a:gd name="T18" fmla="*/ 20 w 175"/>
              <a:gd name="T19" fmla="*/ 61 h 114"/>
              <a:gd name="T20" fmla="*/ 61 w 175"/>
              <a:gd name="T21" fmla="*/ 31 h 114"/>
              <a:gd name="T22" fmla="*/ 102 w 175"/>
              <a:gd name="T23" fmla="*/ 20 h 114"/>
              <a:gd name="T24" fmla="*/ 102 w 175"/>
              <a:gd name="T25" fmla="*/ 0 h 114"/>
              <a:gd name="T26" fmla="*/ 102 w 175"/>
              <a:gd name="T27" fmla="*/ 0 h 114"/>
              <a:gd name="T28" fmla="*/ 102 w 175"/>
              <a:gd name="T29" fmla="*/ 20 h 114"/>
              <a:gd name="T30" fmla="*/ 102 w 175"/>
              <a:gd name="T31" fmla="*/ 0 h 114"/>
              <a:gd name="T32" fmla="*/ 102 w 175"/>
              <a:gd name="T33" fmla="*/ 0 h 114"/>
              <a:gd name="T34" fmla="*/ 51 w 175"/>
              <a:gd name="T35" fmla="*/ 10 h 114"/>
              <a:gd name="T36" fmla="*/ 0 w 175"/>
              <a:gd name="T37" fmla="*/ 51 h 114"/>
              <a:gd name="T38" fmla="*/ 0 w 175"/>
              <a:gd name="T39" fmla="*/ 72 h 114"/>
              <a:gd name="T40" fmla="*/ 20 w 175"/>
              <a:gd name="T41" fmla="*/ 82 h 114"/>
              <a:gd name="T42" fmla="*/ 20 w 175"/>
              <a:gd name="T43" fmla="*/ 82 h 114"/>
              <a:gd name="T44" fmla="*/ 41 w 175"/>
              <a:gd name="T45" fmla="*/ 72 h 114"/>
              <a:gd name="T46" fmla="*/ 71 w 175"/>
              <a:gd name="T47" fmla="*/ 82 h 114"/>
              <a:gd name="T48" fmla="*/ 71 w 175"/>
              <a:gd name="T49" fmla="*/ 92 h 114"/>
              <a:gd name="T50" fmla="*/ 112 w 175"/>
              <a:gd name="T51" fmla="*/ 113 h 114"/>
              <a:gd name="T52" fmla="*/ 123 w 175"/>
              <a:gd name="T53" fmla="*/ 113 h 114"/>
              <a:gd name="T54" fmla="*/ 133 w 175"/>
              <a:gd name="T55" fmla="*/ 113 h 114"/>
              <a:gd name="T56" fmla="*/ 164 w 175"/>
              <a:gd name="T57" fmla="*/ 92 h 114"/>
              <a:gd name="T58" fmla="*/ 174 w 175"/>
              <a:gd name="T59" fmla="*/ 61 h 114"/>
              <a:gd name="T60" fmla="*/ 123 w 175"/>
              <a:gd name="T61" fmla="*/ 0 h 114"/>
              <a:gd name="T62" fmla="*/ 102 w 175"/>
              <a:gd name="T63" fmla="*/ 0 h 114"/>
              <a:gd name="T64" fmla="*/ 102 w 175"/>
              <a:gd name="T65" fmla="*/ 2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5" h="114">
                <a:moveTo>
                  <a:pt x="102" y="20"/>
                </a:moveTo>
                <a:lnTo>
                  <a:pt x="102" y="20"/>
                </a:lnTo>
                <a:cubicBezTo>
                  <a:pt x="112" y="20"/>
                  <a:pt x="123" y="20"/>
                  <a:pt x="123" y="20"/>
                </a:cubicBezTo>
                <a:cubicBezTo>
                  <a:pt x="143" y="20"/>
                  <a:pt x="153" y="41"/>
                  <a:pt x="164" y="61"/>
                </a:cubicBezTo>
                <a:cubicBezTo>
                  <a:pt x="164" y="72"/>
                  <a:pt x="143" y="82"/>
                  <a:pt x="133" y="92"/>
                </a:cubicBezTo>
                <a:lnTo>
                  <a:pt x="123" y="92"/>
                </a:lnTo>
                <a:cubicBezTo>
                  <a:pt x="112" y="92"/>
                  <a:pt x="112" y="92"/>
                  <a:pt x="112" y="92"/>
                </a:cubicBezTo>
                <a:cubicBezTo>
                  <a:pt x="92" y="92"/>
                  <a:pt x="92" y="82"/>
                  <a:pt x="82" y="72"/>
                </a:cubicBezTo>
                <a:cubicBezTo>
                  <a:pt x="71" y="61"/>
                  <a:pt x="61" y="61"/>
                  <a:pt x="41" y="61"/>
                </a:cubicBezTo>
                <a:cubicBezTo>
                  <a:pt x="30" y="61"/>
                  <a:pt x="30" y="61"/>
                  <a:pt x="20" y="61"/>
                </a:cubicBezTo>
                <a:cubicBezTo>
                  <a:pt x="20" y="51"/>
                  <a:pt x="41" y="41"/>
                  <a:pt x="61" y="31"/>
                </a:cubicBezTo>
                <a:cubicBezTo>
                  <a:pt x="82" y="20"/>
                  <a:pt x="92" y="20"/>
                  <a:pt x="102" y="20"/>
                </a:cubicBezTo>
                <a:lnTo>
                  <a:pt x="102" y="0"/>
                </a:lnTo>
                <a:lnTo>
                  <a:pt x="102" y="0"/>
                </a:lnTo>
                <a:cubicBezTo>
                  <a:pt x="102" y="20"/>
                  <a:pt x="102" y="20"/>
                  <a:pt x="102" y="20"/>
                </a:cubicBezTo>
                <a:cubicBezTo>
                  <a:pt x="102" y="0"/>
                  <a:pt x="102" y="0"/>
                  <a:pt x="102" y="0"/>
                </a:cubicBezTo>
                <a:lnTo>
                  <a:pt x="102" y="0"/>
                </a:lnTo>
                <a:cubicBezTo>
                  <a:pt x="92" y="0"/>
                  <a:pt x="71" y="10"/>
                  <a:pt x="51" y="10"/>
                </a:cubicBezTo>
                <a:cubicBezTo>
                  <a:pt x="30" y="20"/>
                  <a:pt x="20" y="31"/>
                  <a:pt x="0" y="51"/>
                </a:cubicBezTo>
                <a:cubicBezTo>
                  <a:pt x="0" y="51"/>
                  <a:pt x="0" y="61"/>
                  <a:pt x="0" y="72"/>
                </a:cubicBezTo>
                <a:cubicBezTo>
                  <a:pt x="0" y="72"/>
                  <a:pt x="10" y="82"/>
                  <a:pt x="20" y="82"/>
                </a:cubicBezTo>
                <a:lnTo>
                  <a:pt x="20" y="82"/>
                </a:lnTo>
                <a:cubicBezTo>
                  <a:pt x="30" y="82"/>
                  <a:pt x="41" y="72"/>
                  <a:pt x="41" y="72"/>
                </a:cubicBezTo>
                <a:cubicBezTo>
                  <a:pt x="51" y="72"/>
                  <a:pt x="61" y="82"/>
                  <a:pt x="71" y="82"/>
                </a:cubicBezTo>
                <a:cubicBezTo>
                  <a:pt x="71" y="82"/>
                  <a:pt x="71" y="82"/>
                  <a:pt x="71" y="92"/>
                </a:cubicBezTo>
                <a:cubicBezTo>
                  <a:pt x="82" y="92"/>
                  <a:pt x="92" y="102"/>
                  <a:pt x="112" y="113"/>
                </a:cubicBezTo>
                <a:cubicBezTo>
                  <a:pt x="112" y="113"/>
                  <a:pt x="112" y="113"/>
                  <a:pt x="123" y="113"/>
                </a:cubicBezTo>
                <a:lnTo>
                  <a:pt x="133" y="113"/>
                </a:lnTo>
                <a:cubicBezTo>
                  <a:pt x="143" y="102"/>
                  <a:pt x="153" y="102"/>
                  <a:pt x="164" y="92"/>
                </a:cubicBezTo>
                <a:cubicBezTo>
                  <a:pt x="174" y="82"/>
                  <a:pt x="174" y="72"/>
                  <a:pt x="174" y="61"/>
                </a:cubicBezTo>
                <a:cubicBezTo>
                  <a:pt x="174" y="31"/>
                  <a:pt x="153" y="10"/>
                  <a:pt x="123" y="0"/>
                </a:cubicBezTo>
                <a:cubicBezTo>
                  <a:pt x="123" y="0"/>
                  <a:pt x="112" y="0"/>
                  <a:pt x="102" y="0"/>
                </a:cubicBezTo>
                <a:lnTo>
                  <a:pt x="102" y="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77">
            <a:extLst>
              <a:ext uri="{FF2B5EF4-FFF2-40B4-BE49-F238E27FC236}">
                <a16:creationId xmlns:a16="http://schemas.microsoft.com/office/drawing/2014/main" id="{DB1B0D1A-6F07-0B4E-A60B-2B3F8CA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371" y="11144195"/>
            <a:ext cx="102414" cy="29869"/>
          </a:xfrm>
          <a:custGeom>
            <a:avLst/>
            <a:gdLst>
              <a:gd name="T0" fmla="*/ 10 w 104"/>
              <a:gd name="T1" fmla="*/ 31 h 32"/>
              <a:gd name="T2" fmla="*/ 10 w 104"/>
              <a:gd name="T3" fmla="*/ 31 h 32"/>
              <a:gd name="T4" fmla="*/ 0 w 104"/>
              <a:gd name="T5" fmla="*/ 31 h 32"/>
              <a:gd name="T6" fmla="*/ 0 w 104"/>
              <a:gd name="T7" fmla="*/ 20 h 32"/>
              <a:gd name="T8" fmla="*/ 92 w 104"/>
              <a:gd name="T9" fmla="*/ 0 h 32"/>
              <a:gd name="T10" fmla="*/ 103 w 104"/>
              <a:gd name="T11" fmla="*/ 10 h 32"/>
              <a:gd name="T12" fmla="*/ 92 w 104"/>
              <a:gd name="T13" fmla="*/ 20 h 32"/>
              <a:gd name="T14" fmla="*/ 10 w 10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32">
                <a:moveTo>
                  <a:pt x="10" y="31"/>
                </a:moveTo>
                <a:lnTo>
                  <a:pt x="10" y="31"/>
                </a:ln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0" y="20"/>
                  <a:pt x="0" y="20"/>
                </a:cubicBezTo>
                <a:cubicBezTo>
                  <a:pt x="10" y="20"/>
                  <a:pt x="61" y="0"/>
                  <a:pt x="92" y="0"/>
                </a:cubicBezTo>
                <a:cubicBezTo>
                  <a:pt x="103" y="0"/>
                  <a:pt x="103" y="10"/>
                  <a:pt x="103" y="10"/>
                </a:cubicBezTo>
                <a:cubicBezTo>
                  <a:pt x="103" y="20"/>
                  <a:pt x="92" y="20"/>
                  <a:pt x="92" y="20"/>
                </a:cubicBezTo>
                <a:cubicBezTo>
                  <a:pt x="61" y="20"/>
                  <a:pt x="10" y="31"/>
                  <a:pt x="1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78">
            <a:extLst>
              <a:ext uri="{FF2B5EF4-FFF2-40B4-BE49-F238E27FC236}">
                <a16:creationId xmlns:a16="http://schemas.microsoft.com/office/drawing/2014/main" id="{772FF21C-46F2-9144-AA3A-D5A53A8C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243" y="11156996"/>
            <a:ext cx="51207" cy="42672"/>
          </a:xfrm>
          <a:custGeom>
            <a:avLst/>
            <a:gdLst>
              <a:gd name="T0" fmla="*/ 41 w 52"/>
              <a:gd name="T1" fmla="*/ 41 h 42"/>
              <a:gd name="T2" fmla="*/ 41 w 52"/>
              <a:gd name="T3" fmla="*/ 41 h 42"/>
              <a:gd name="T4" fmla="*/ 30 w 52"/>
              <a:gd name="T5" fmla="*/ 41 h 42"/>
              <a:gd name="T6" fmla="*/ 0 w 52"/>
              <a:gd name="T7" fmla="*/ 21 h 42"/>
              <a:gd name="T8" fmla="*/ 0 w 52"/>
              <a:gd name="T9" fmla="*/ 0 h 42"/>
              <a:gd name="T10" fmla="*/ 10 w 52"/>
              <a:gd name="T11" fmla="*/ 0 h 42"/>
              <a:gd name="T12" fmla="*/ 41 w 52"/>
              <a:gd name="T13" fmla="*/ 21 h 42"/>
              <a:gd name="T14" fmla="*/ 41 w 5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2">
                <a:moveTo>
                  <a:pt x="41" y="41"/>
                </a:moveTo>
                <a:lnTo>
                  <a:pt x="41" y="41"/>
                </a:lnTo>
                <a:cubicBezTo>
                  <a:pt x="30" y="41"/>
                  <a:pt x="30" y="41"/>
                  <a:pt x="30" y="4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0" y="1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31"/>
                  <a:pt x="51" y="31"/>
                  <a:pt x="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79">
            <a:extLst>
              <a:ext uri="{FF2B5EF4-FFF2-40B4-BE49-F238E27FC236}">
                <a16:creationId xmlns:a16="http://schemas.microsoft.com/office/drawing/2014/main" id="{B495F7F8-9117-7B4D-8DB5-62E9727B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923" y="11293547"/>
            <a:ext cx="507802" cy="418189"/>
          </a:xfrm>
          <a:custGeom>
            <a:avLst/>
            <a:gdLst>
              <a:gd name="T0" fmla="*/ 411 w 525"/>
              <a:gd name="T1" fmla="*/ 431 h 432"/>
              <a:gd name="T2" fmla="*/ 359 w 525"/>
              <a:gd name="T3" fmla="*/ 400 h 432"/>
              <a:gd name="T4" fmla="*/ 349 w 525"/>
              <a:gd name="T5" fmla="*/ 349 h 432"/>
              <a:gd name="T6" fmla="*/ 277 w 525"/>
              <a:gd name="T7" fmla="*/ 349 h 432"/>
              <a:gd name="T8" fmla="*/ 215 w 525"/>
              <a:gd name="T9" fmla="*/ 390 h 432"/>
              <a:gd name="T10" fmla="*/ 133 w 525"/>
              <a:gd name="T11" fmla="*/ 400 h 432"/>
              <a:gd name="T12" fmla="*/ 92 w 525"/>
              <a:gd name="T13" fmla="*/ 288 h 432"/>
              <a:gd name="T14" fmla="*/ 31 w 525"/>
              <a:gd name="T15" fmla="*/ 257 h 432"/>
              <a:gd name="T16" fmla="*/ 0 w 525"/>
              <a:gd name="T17" fmla="*/ 226 h 432"/>
              <a:gd name="T18" fmla="*/ 31 w 525"/>
              <a:gd name="T19" fmla="*/ 144 h 432"/>
              <a:gd name="T20" fmla="*/ 92 w 525"/>
              <a:gd name="T21" fmla="*/ 82 h 432"/>
              <a:gd name="T22" fmla="*/ 62 w 525"/>
              <a:gd name="T23" fmla="*/ 10 h 432"/>
              <a:gd name="T24" fmla="*/ 164 w 525"/>
              <a:gd name="T25" fmla="*/ 20 h 432"/>
              <a:gd name="T26" fmla="*/ 277 w 525"/>
              <a:gd name="T27" fmla="*/ 31 h 432"/>
              <a:gd name="T28" fmla="*/ 524 w 525"/>
              <a:gd name="T29" fmla="*/ 195 h 432"/>
              <a:gd name="T30" fmla="*/ 483 w 525"/>
              <a:gd name="T31" fmla="*/ 288 h 432"/>
              <a:gd name="T32" fmla="*/ 452 w 525"/>
              <a:gd name="T33" fmla="*/ 370 h 432"/>
              <a:gd name="T34" fmla="*/ 411 w 525"/>
              <a:gd name="T35" fmla="*/ 431 h 432"/>
              <a:gd name="T36" fmla="*/ 390 w 525"/>
              <a:gd name="T37" fmla="*/ 390 h 432"/>
              <a:gd name="T38" fmla="*/ 421 w 525"/>
              <a:gd name="T39" fmla="*/ 390 h 432"/>
              <a:gd name="T40" fmla="*/ 431 w 525"/>
              <a:gd name="T41" fmla="*/ 329 h 432"/>
              <a:gd name="T42" fmla="*/ 473 w 525"/>
              <a:gd name="T43" fmla="*/ 257 h 432"/>
              <a:gd name="T44" fmla="*/ 431 w 525"/>
              <a:gd name="T45" fmla="*/ 103 h 432"/>
              <a:gd name="T46" fmla="*/ 246 w 525"/>
              <a:gd name="T47" fmla="*/ 61 h 432"/>
              <a:gd name="T48" fmla="*/ 154 w 525"/>
              <a:gd name="T49" fmla="*/ 51 h 432"/>
              <a:gd name="T50" fmla="*/ 123 w 525"/>
              <a:gd name="T51" fmla="*/ 72 h 432"/>
              <a:gd name="T52" fmla="*/ 123 w 525"/>
              <a:gd name="T53" fmla="*/ 92 h 432"/>
              <a:gd name="T54" fmla="*/ 31 w 525"/>
              <a:gd name="T55" fmla="*/ 175 h 432"/>
              <a:gd name="T56" fmla="*/ 31 w 525"/>
              <a:gd name="T57" fmla="*/ 226 h 432"/>
              <a:gd name="T58" fmla="*/ 41 w 525"/>
              <a:gd name="T59" fmla="*/ 226 h 432"/>
              <a:gd name="T60" fmla="*/ 103 w 525"/>
              <a:gd name="T61" fmla="*/ 267 h 432"/>
              <a:gd name="T62" fmla="*/ 164 w 525"/>
              <a:gd name="T63" fmla="*/ 390 h 432"/>
              <a:gd name="T64" fmla="*/ 185 w 525"/>
              <a:gd name="T65" fmla="*/ 390 h 432"/>
              <a:gd name="T66" fmla="*/ 195 w 525"/>
              <a:gd name="T67" fmla="*/ 318 h 432"/>
              <a:gd name="T68" fmla="*/ 277 w 525"/>
              <a:gd name="T69" fmla="*/ 318 h 432"/>
              <a:gd name="T70" fmla="*/ 370 w 525"/>
              <a:gd name="T71" fmla="*/ 318 h 432"/>
              <a:gd name="T72" fmla="*/ 390 w 525"/>
              <a:gd name="T73" fmla="*/ 359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5" h="432">
                <a:moveTo>
                  <a:pt x="411" y="431"/>
                </a:moveTo>
                <a:lnTo>
                  <a:pt x="411" y="431"/>
                </a:lnTo>
                <a:cubicBezTo>
                  <a:pt x="390" y="431"/>
                  <a:pt x="370" y="421"/>
                  <a:pt x="359" y="400"/>
                </a:cubicBezTo>
                <a:lnTo>
                  <a:pt x="359" y="400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49"/>
                  <a:pt x="359" y="349"/>
                  <a:pt x="349" y="349"/>
                </a:cubicBezTo>
                <a:cubicBezTo>
                  <a:pt x="349" y="339"/>
                  <a:pt x="349" y="339"/>
                  <a:pt x="349" y="339"/>
                </a:cubicBezTo>
                <a:cubicBezTo>
                  <a:pt x="329" y="349"/>
                  <a:pt x="308" y="349"/>
                  <a:pt x="277" y="349"/>
                </a:cubicBezTo>
                <a:cubicBezTo>
                  <a:pt x="257" y="349"/>
                  <a:pt x="236" y="349"/>
                  <a:pt x="215" y="349"/>
                </a:cubicBezTo>
                <a:cubicBezTo>
                  <a:pt x="215" y="390"/>
                  <a:pt x="215" y="390"/>
                  <a:pt x="215" y="390"/>
                </a:cubicBezTo>
                <a:cubicBezTo>
                  <a:pt x="215" y="411"/>
                  <a:pt x="195" y="431"/>
                  <a:pt x="174" y="431"/>
                </a:cubicBezTo>
                <a:cubicBezTo>
                  <a:pt x="154" y="431"/>
                  <a:pt x="133" y="411"/>
                  <a:pt x="133" y="400"/>
                </a:cubicBezTo>
                <a:cubicBezTo>
                  <a:pt x="113" y="298"/>
                  <a:pt x="113" y="298"/>
                  <a:pt x="113" y="298"/>
                </a:cubicBezTo>
                <a:cubicBezTo>
                  <a:pt x="113" y="298"/>
                  <a:pt x="103" y="298"/>
                  <a:pt x="92" y="288"/>
                </a:cubicBezTo>
                <a:cubicBezTo>
                  <a:pt x="82" y="288"/>
                  <a:pt x="72" y="288"/>
                  <a:pt x="62" y="277"/>
                </a:cubicBezTo>
                <a:cubicBezTo>
                  <a:pt x="51" y="267"/>
                  <a:pt x="41" y="257"/>
                  <a:pt x="31" y="257"/>
                </a:cubicBezTo>
                <a:cubicBezTo>
                  <a:pt x="21" y="257"/>
                  <a:pt x="21" y="257"/>
                  <a:pt x="21" y="247"/>
                </a:cubicBezTo>
                <a:cubicBezTo>
                  <a:pt x="10" y="247"/>
                  <a:pt x="0" y="236"/>
                  <a:pt x="0" y="226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64"/>
                  <a:pt x="10" y="144"/>
                  <a:pt x="31" y="144"/>
                </a:cubicBezTo>
                <a:cubicBezTo>
                  <a:pt x="41" y="144"/>
                  <a:pt x="41" y="133"/>
                  <a:pt x="51" y="123"/>
                </a:cubicBezTo>
                <a:cubicBezTo>
                  <a:pt x="62" y="113"/>
                  <a:pt x="72" y="92"/>
                  <a:pt x="92" y="82"/>
                </a:cubicBezTo>
                <a:cubicBezTo>
                  <a:pt x="62" y="41"/>
                  <a:pt x="62" y="41"/>
                  <a:pt x="62" y="41"/>
                </a:cubicBezTo>
                <a:cubicBezTo>
                  <a:pt x="62" y="31"/>
                  <a:pt x="62" y="20"/>
                  <a:pt x="62" y="10"/>
                </a:cubicBezTo>
                <a:cubicBezTo>
                  <a:pt x="72" y="10"/>
                  <a:pt x="82" y="0"/>
                  <a:pt x="82" y="10"/>
                </a:cubicBezTo>
                <a:cubicBezTo>
                  <a:pt x="113" y="10"/>
                  <a:pt x="154" y="20"/>
                  <a:pt x="164" y="20"/>
                </a:cubicBezTo>
                <a:cubicBezTo>
                  <a:pt x="174" y="31"/>
                  <a:pt x="226" y="31"/>
                  <a:pt x="246" y="31"/>
                </a:cubicBezTo>
                <a:cubicBezTo>
                  <a:pt x="257" y="31"/>
                  <a:pt x="267" y="31"/>
                  <a:pt x="277" y="31"/>
                </a:cubicBezTo>
                <a:cubicBezTo>
                  <a:pt x="349" y="31"/>
                  <a:pt x="401" y="41"/>
                  <a:pt x="452" y="72"/>
                </a:cubicBezTo>
                <a:cubicBezTo>
                  <a:pt x="503" y="103"/>
                  <a:pt x="524" y="154"/>
                  <a:pt x="524" y="195"/>
                </a:cubicBezTo>
                <a:cubicBezTo>
                  <a:pt x="524" y="226"/>
                  <a:pt x="514" y="247"/>
                  <a:pt x="493" y="277"/>
                </a:cubicBezTo>
                <a:cubicBezTo>
                  <a:pt x="493" y="277"/>
                  <a:pt x="493" y="288"/>
                  <a:pt x="483" y="288"/>
                </a:cubicBezTo>
                <a:cubicBezTo>
                  <a:pt x="473" y="308"/>
                  <a:pt x="462" y="318"/>
                  <a:pt x="462" y="339"/>
                </a:cubicBezTo>
                <a:cubicBezTo>
                  <a:pt x="452" y="349"/>
                  <a:pt x="452" y="359"/>
                  <a:pt x="452" y="370"/>
                </a:cubicBezTo>
                <a:cubicBezTo>
                  <a:pt x="452" y="370"/>
                  <a:pt x="452" y="380"/>
                  <a:pt x="452" y="390"/>
                </a:cubicBezTo>
                <a:cubicBezTo>
                  <a:pt x="452" y="411"/>
                  <a:pt x="431" y="431"/>
                  <a:pt x="411" y="431"/>
                </a:cubicBezTo>
                <a:close/>
                <a:moveTo>
                  <a:pt x="390" y="390"/>
                </a:moveTo>
                <a:lnTo>
                  <a:pt x="390" y="390"/>
                </a:lnTo>
                <a:cubicBezTo>
                  <a:pt x="390" y="400"/>
                  <a:pt x="401" y="400"/>
                  <a:pt x="411" y="400"/>
                </a:cubicBezTo>
                <a:lnTo>
                  <a:pt x="421" y="390"/>
                </a:lnTo>
                <a:cubicBezTo>
                  <a:pt x="421" y="380"/>
                  <a:pt x="421" y="370"/>
                  <a:pt x="421" y="359"/>
                </a:cubicBezTo>
                <a:cubicBezTo>
                  <a:pt x="421" y="349"/>
                  <a:pt x="431" y="339"/>
                  <a:pt x="431" y="329"/>
                </a:cubicBezTo>
                <a:cubicBezTo>
                  <a:pt x="442" y="308"/>
                  <a:pt x="452" y="288"/>
                  <a:pt x="462" y="267"/>
                </a:cubicBezTo>
                <a:cubicBezTo>
                  <a:pt x="473" y="267"/>
                  <a:pt x="473" y="267"/>
                  <a:pt x="473" y="257"/>
                </a:cubicBezTo>
                <a:cubicBezTo>
                  <a:pt x="493" y="236"/>
                  <a:pt x="493" y="216"/>
                  <a:pt x="493" y="195"/>
                </a:cubicBezTo>
                <a:cubicBezTo>
                  <a:pt x="493" y="164"/>
                  <a:pt x="473" y="123"/>
                  <a:pt x="431" y="103"/>
                </a:cubicBezTo>
                <a:cubicBezTo>
                  <a:pt x="390" y="72"/>
                  <a:pt x="339" y="51"/>
                  <a:pt x="277" y="51"/>
                </a:cubicBezTo>
                <a:cubicBezTo>
                  <a:pt x="267" y="51"/>
                  <a:pt x="257" y="51"/>
                  <a:pt x="246" y="61"/>
                </a:cubicBezTo>
                <a:lnTo>
                  <a:pt x="246" y="61"/>
                </a:lnTo>
                <a:cubicBezTo>
                  <a:pt x="246" y="61"/>
                  <a:pt x="174" y="61"/>
                  <a:pt x="154" y="51"/>
                </a:cubicBezTo>
                <a:cubicBezTo>
                  <a:pt x="144" y="51"/>
                  <a:pt x="113" y="41"/>
                  <a:pt x="92" y="31"/>
                </a:cubicBezTo>
                <a:cubicBezTo>
                  <a:pt x="123" y="72"/>
                  <a:pt x="123" y="72"/>
                  <a:pt x="123" y="72"/>
                </a:cubicBezTo>
                <a:lnTo>
                  <a:pt x="123" y="82"/>
                </a:lnTo>
                <a:lnTo>
                  <a:pt x="123" y="92"/>
                </a:lnTo>
                <a:cubicBezTo>
                  <a:pt x="103" y="103"/>
                  <a:pt x="82" y="123"/>
                  <a:pt x="72" y="133"/>
                </a:cubicBezTo>
                <a:cubicBezTo>
                  <a:pt x="62" y="154"/>
                  <a:pt x="51" y="175"/>
                  <a:pt x="31" y="175"/>
                </a:cubicBezTo>
                <a:lnTo>
                  <a:pt x="31" y="175"/>
                </a:lnTo>
                <a:cubicBezTo>
                  <a:pt x="31" y="226"/>
                  <a:pt x="31" y="226"/>
                  <a:pt x="31" y="226"/>
                </a:cubicBezTo>
                <a:lnTo>
                  <a:pt x="31" y="226"/>
                </a:lnTo>
                <a:cubicBezTo>
                  <a:pt x="31" y="226"/>
                  <a:pt x="31" y="226"/>
                  <a:pt x="41" y="226"/>
                </a:cubicBezTo>
                <a:cubicBezTo>
                  <a:pt x="51" y="236"/>
                  <a:pt x="72" y="236"/>
                  <a:pt x="82" y="257"/>
                </a:cubicBezTo>
                <a:cubicBezTo>
                  <a:pt x="82" y="257"/>
                  <a:pt x="92" y="267"/>
                  <a:pt x="103" y="267"/>
                </a:cubicBezTo>
                <a:cubicBezTo>
                  <a:pt x="113" y="267"/>
                  <a:pt x="133" y="277"/>
                  <a:pt x="133" y="298"/>
                </a:cubicBezTo>
                <a:cubicBezTo>
                  <a:pt x="164" y="390"/>
                  <a:pt x="164" y="390"/>
                  <a:pt x="164" y="390"/>
                </a:cubicBezTo>
                <a:cubicBezTo>
                  <a:pt x="164" y="400"/>
                  <a:pt x="164" y="400"/>
                  <a:pt x="174" y="400"/>
                </a:cubicBezTo>
                <a:cubicBezTo>
                  <a:pt x="185" y="400"/>
                  <a:pt x="185" y="390"/>
                  <a:pt x="185" y="390"/>
                </a:cubicBezTo>
                <a:cubicBezTo>
                  <a:pt x="185" y="329"/>
                  <a:pt x="185" y="329"/>
                  <a:pt x="185" y="329"/>
                </a:cubicBezTo>
                <a:cubicBezTo>
                  <a:pt x="185" y="318"/>
                  <a:pt x="185" y="318"/>
                  <a:pt x="195" y="318"/>
                </a:cubicBezTo>
                <a:cubicBezTo>
                  <a:pt x="195" y="318"/>
                  <a:pt x="195" y="308"/>
                  <a:pt x="205" y="318"/>
                </a:cubicBezTo>
                <a:cubicBezTo>
                  <a:pt x="226" y="318"/>
                  <a:pt x="257" y="318"/>
                  <a:pt x="277" y="318"/>
                </a:cubicBezTo>
                <a:cubicBezTo>
                  <a:pt x="308" y="318"/>
                  <a:pt x="329" y="318"/>
                  <a:pt x="349" y="318"/>
                </a:cubicBezTo>
                <a:cubicBezTo>
                  <a:pt x="359" y="318"/>
                  <a:pt x="359" y="318"/>
                  <a:pt x="370" y="318"/>
                </a:cubicBezTo>
                <a:cubicBezTo>
                  <a:pt x="370" y="329"/>
                  <a:pt x="370" y="329"/>
                  <a:pt x="370" y="329"/>
                </a:cubicBezTo>
                <a:cubicBezTo>
                  <a:pt x="380" y="339"/>
                  <a:pt x="390" y="349"/>
                  <a:pt x="390" y="359"/>
                </a:cubicBezTo>
                <a:lnTo>
                  <a:pt x="390" y="3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380">
            <a:extLst>
              <a:ext uri="{FF2B5EF4-FFF2-40B4-BE49-F238E27FC236}">
                <a16:creationId xmlns:a16="http://schemas.microsoft.com/office/drawing/2014/main" id="{F6440ACA-DA1C-554B-8184-C97AEA86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319" y="11366091"/>
            <a:ext cx="119482" cy="81076"/>
          </a:xfrm>
          <a:custGeom>
            <a:avLst/>
            <a:gdLst>
              <a:gd name="T0" fmla="*/ 10 w 124"/>
              <a:gd name="T1" fmla="*/ 82 h 83"/>
              <a:gd name="T2" fmla="*/ 10 w 124"/>
              <a:gd name="T3" fmla="*/ 82 h 83"/>
              <a:gd name="T4" fmla="*/ 0 w 124"/>
              <a:gd name="T5" fmla="*/ 82 h 83"/>
              <a:gd name="T6" fmla="*/ 10 w 124"/>
              <a:gd name="T7" fmla="*/ 61 h 83"/>
              <a:gd name="T8" fmla="*/ 41 w 124"/>
              <a:gd name="T9" fmla="*/ 51 h 83"/>
              <a:gd name="T10" fmla="*/ 31 w 124"/>
              <a:gd name="T11" fmla="*/ 51 h 83"/>
              <a:gd name="T12" fmla="*/ 31 w 124"/>
              <a:gd name="T13" fmla="*/ 20 h 83"/>
              <a:gd name="T14" fmla="*/ 61 w 124"/>
              <a:gd name="T15" fmla="*/ 0 h 83"/>
              <a:gd name="T16" fmla="*/ 82 w 124"/>
              <a:gd name="T17" fmla="*/ 20 h 83"/>
              <a:gd name="T18" fmla="*/ 82 w 124"/>
              <a:gd name="T19" fmla="*/ 41 h 83"/>
              <a:gd name="T20" fmla="*/ 113 w 124"/>
              <a:gd name="T21" fmla="*/ 41 h 83"/>
              <a:gd name="T22" fmla="*/ 123 w 124"/>
              <a:gd name="T23" fmla="*/ 41 h 83"/>
              <a:gd name="T24" fmla="*/ 113 w 124"/>
              <a:gd name="T25" fmla="*/ 51 h 83"/>
              <a:gd name="T26" fmla="*/ 82 w 124"/>
              <a:gd name="T27" fmla="*/ 61 h 83"/>
              <a:gd name="T28" fmla="*/ 61 w 124"/>
              <a:gd name="T29" fmla="*/ 61 h 83"/>
              <a:gd name="T30" fmla="*/ 41 w 124"/>
              <a:gd name="T31" fmla="*/ 72 h 83"/>
              <a:gd name="T32" fmla="*/ 10 w 124"/>
              <a:gd name="T33" fmla="*/ 82 h 83"/>
              <a:gd name="T34" fmla="*/ 51 w 124"/>
              <a:gd name="T35" fmla="*/ 20 h 83"/>
              <a:gd name="T36" fmla="*/ 51 w 124"/>
              <a:gd name="T37" fmla="*/ 20 h 83"/>
              <a:gd name="T38" fmla="*/ 51 w 124"/>
              <a:gd name="T39" fmla="*/ 20 h 83"/>
              <a:gd name="T40" fmla="*/ 51 w 124"/>
              <a:gd name="T41" fmla="*/ 31 h 83"/>
              <a:gd name="T42" fmla="*/ 51 w 124"/>
              <a:gd name="T43" fmla="*/ 31 h 83"/>
              <a:gd name="T44" fmla="*/ 61 w 124"/>
              <a:gd name="T45" fmla="*/ 41 h 83"/>
              <a:gd name="T46" fmla="*/ 61 w 124"/>
              <a:gd name="T47" fmla="*/ 31 h 83"/>
              <a:gd name="T48" fmla="*/ 61 w 124"/>
              <a:gd name="T49" fmla="*/ 20 h 83"/>
              <a:gd name="T50" fmla="*/ 51 w 124"/>
              <a:gd name="T51" fmla="*/ 20 h 83"/>
              <a:gd name="T52" fmla="*/ 61 w 124"/>
              <a:gd name="T53" fmla="*/ 20 h 83"/>
              <a:gd name="T54" fmla="*/ 61 w 124"/>
              <a:gd name="T55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83">
                <a:moveTo>
                  <a:pt x="10" y="82"/>
                </a:moveTo>
                <a:lnTo>
                  <a:pt x="10" y="82"/>
                </a:lnTo>
                <a:lnTo>
                  <a:pt x="0" y="82"/>
                </a:lnTo>
                <a:cubicBezTo>
                  <a:pt x="0" y="72"/>
                  <a:pt x="10" y="72"/>
                  <a:pt x="10" y="61"/>
                </a:cubicBezTo>
                <a:cubicBezTo>
                  <a:pt x="20" y="61"/>
                  <a:pt x="31" y="61"/>
                  <a:pt x="41" y="51"/>
                </a:cubicBezTo>
                <a:lnTo>
                  <a:pt x="31" y="51"/>
                </a:lnTo>
                <a:cubicBezTo>
                  <a:pt x="31" y="41"/>
                  <a:pt x="31" y="31"/>
                  <a:pt x="31" y="20"/>
                </a:cubicBezTo>
                <a:cubicBezTo>
                  <a:pt x="41" y="10"/>
                  <a:pt x="41" y="0"/>
                  <a:pt x="61" y="0"/>
                </a:cubicBezTo>
                <a:cubicBezTo>
                  <a:pt x="72" y="0"/>
                  <a:pt x="82" y="10"/>
                  <a:pt x="82" y="20"/>
                </a:cubicBezTo>
                <a:cubicBezTo>
                  <a:pt x="82" y="31"/>
                  <a:pt x="82" y="31"/>
                  <a:pt x="82" y="41"/>
                </a:cubicBezTo>
                <a:cubicBezTo>
                  <a:pt x="92" y="41"/>
                  <a:pt x="102" y="41"/>
                  <a:pt x="113" y="41"/>
                </a:cubicBezTo>
                <a:lnTo>
                  <a:pt x="123" y="41"/>
                </a:lnTo>
                <a:cubicBezTo>
                  <a:pt x="123" y="51"/>
                  <a:pt x="113" y="51"/>
                  <a:pt x="113" y="51"/>
                </a:cubicBezTo>
                <a:cubicBezTo>
                  <a:pt x="113" y="51"/>
                  <a:pt x="92" y="61"/>
                  <a:pt x="82" y="61"/>
                </a:cubicBezTo>
                <a:cubicBezTo>
                  <a:pt x="72" y="61"/>
                  <a:pt x="72" y="61"/>
                  <a:pt x="61" y="61"/>
                </a:cubicBezTo>
                <a:cubicBezTo>
                  <a:pt x="61" y="61"/>
                  <a:pt x="51" y="72"/>
                  <a:pt x="41" y="72"/>
                </a:cubicBezTo>
                <a:cubicBezTo>
                  <a:pt x="31" y="82"/>
                  <a:pt x="10" y="82"/>
                  <a:pt x="10" y="82"/>
                </a:cubicBezTo>
                <a:close/>
                <a:moveTo>
                  <a:pt x="51" y="20"/>
                </a:moveTo>
                <a:lnTo>
                  <a:pt x="51" y="20"/>
                </a:lnTo>
                <a:lnTo>
                  <a:pt x="51" y="20"/>
                </a:lnTo>
                <a:cubicBezTo>
                  <a:pt x="51" y="20"/>
                  <a:pt x="51" y="20"/>
                  <a:pt x="51" y="31"/>
                </a:cubicBezTo>
                <a:cubicBezTo>
                  <a:pt x="51" y="31"/>
                  <a:pt x="41" y="31"/>
                  <a:pt x="51" y="31"/>
                </a:cubicBezTo>
                <a:cubicBezTo>
                  <a:pt x="51" y="41"/>
                  <a:pt x="51" y="41"/>
                  <a:pt x="61" y="41"/>
                </a:cubicBezTo>
                <a:cubicBezTo>
                  <a:pt x="61" y="41"/>
                  <a:pt x="61" y="41"/>
                  <a:pt x="61" y="31"/>
                </a:cubicBezTo>
                <a:cubicBezTo>
                  <a:pt x="61" y="31"/>
                  <a:pt x="61" y="31"/>
                  <a:pt x="61" y="20"/>
                </a:cubicBezTo>
                <a:cubicBezTo>
                  <a:pt x="61" y="20"/>
                  <a:pt x="61" y="20"/>
                  <a:pt x="51" y="20"/>
                </a:cubicBezTo>
                <a:close/>
                <a:moveTo>
                  <a:pt x="61" y="20"/>
                </a:moveTo>
                <a:lnTo>
                  <a:pt x="6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381">
            <a:extLst>
              <a:ext uri="{FF2B5EF4-FFF2-40B4-BE49-F238E27FC236}">
                <a16:creationId xmlns:a16="http://schemas.microsoft.com/office/drawing/2014/main" id="{14E11BA4-0BEC-1E4E-98A3-0E6B5DA5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871" y="11434367"/>
            <a:ext cx="29872" cy="29869"/>
          </a:xfrm>
          <a:custGeom>
            <a:avLst/>
            <a:gdLst>
              <a:gd name="T0" fmla="*/ 0 w 32"/>
              <a:gd name="T1" fmla="*/ 10 h 32"/>
              <a:gd name="T2" fmla="*/ 0 w 32"/>
              <a:gd name="T3" fmla="*/ 10 h 32"/>
              <a:gd name="T4" fmla="*/ 10 w 32"/>
              <a:gd name="T5" fmla="*/ 0 h 32"/>
              <a:gd name="T6" fmla="*/ 31 w 32"/>
              <a:gd name="T7" fmla="*/ 10 h 32"/>
              <a:gd name="T8" fmla="*/ 10 w 32"/>
              <a:gd name="T9" fmla="*/ 31 h 32"/>
              <a:gd name="T10" fmla="*/ 0 w 32"/>
              <a:gd name="T11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10"/>
                </a:moveTo>
                <a:lnTo>
                  <a:pt x="0" y="10"/>
                </a:lnTo>
                <a:cubicBezTo>
                  <a:pt x="0" y="0"/>
                  <a:pt x="0" y="0"/>
                  <a:pt x="10" y="0"/>
                </a:cubicBezTo>
                <a:cubicBezTo>
                  <a:pt x="20" y="0"/>
                  <a:pt x="31" y="0"/>
                  <a:pt x="31" y="10"/>
                </a:cubicBezTo>
                <a:cubicBezTo>
                  <a:pt x="31" y="20"/>
                  <a:pt x="20" y="31"/>
                  <a:pt x="10" y="31"/>
                </a:cubicBezTo>
                <a:cubicBezTo>
                  <a:pt x="0" y="31"/>
                  <a:pt x="0" y="20"/>
                  <a:pt x="0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382">
            <a:extLst>
              <a:ext uri="{FF2B5EF4-FFF2-40B4-BE49-F238E27FC236}">
                <a16:creationId xmlns:a16="http://schemas.microsoft.com/office/drawing/2014/main" id="{2A0A7779-27E4-0744-AAC8-7BDD902C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354" y="11374626"/>
            <a:ext cx="132285" cy="42672"/>
          </a:xfrm>
          <a:custGeom>
            <a:avLst/>
            <a:gdLst>
              <a:gd name="T0" fmla="*/ 113 w 135"/>
              <a:gd name="T1" fmla="*/ 41 h 42"/>
              <a:gd name="T2" fmla="*/ 113 w 135"/>
              <a:gd name="T3" fmla="*/ 41 h 42"/>
              <a:gd name="T4" fmla="*/ 113 w 135"/>
              <a:gd name="T5" fmla="*/ 41 h 42"/>
              <a:gd name="T6" fmla="*/ 62 w 135"/>
              <a:gd name="T7" fmla="*/ 31 h 42"/>
              <a:gd name="T8" fmla="*/ 21 w 135"/>
              <a:gd name="T9" fmla="*/ 31 h 42"/>
              <a:gd name="T10" fmla="*/ 0 w 135"/>
              <a:gd name="T11" fmla="*/ 21 h 42"/>
              <a:gd name="T12" fmla="*/ 10 w 135"/>
              <a:gd name="T13" fmla="*/ 0 h 42"/>
              <a:gd name="T14" fmla="*/ 62 w 135"/>
              <a:gd name="T15" fmla="*/ 0 h 42"/>
              <a:gd name="T16" fmla="*/ 123 w 135"/>
              <a:gd name="T17" fmla="*/ 10 h 42"/>
              <a:gd name="T18" fmla="*/ 134 w 135"/>
              <a:gd name="T19" fmla="*/ 31 h 42"/>
              <a:gd name="T20" fmla="*/ 113 w 135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42">
                <a:moveTo>
                  <a:pt x="113" y="41"/>
                </a:moveTo>
                <a:lnTo>
                  <a:pt x="113" y="41"/>
                </a:lnTo>
                <a:lnTo>
                  <a:pt x="113" y="41"/>
                </a:lnTo>
                <a:cubicBezTo>
                  <a:pt x="93" y="31"/>
                  <a:pt x="82" y="31"/>
                  <a:pt x="62" y="31"/>
                </a:cubicBezTo>
                <a:cubicBezTo>
                  <a:pt x="51" y="31"/>
                  <a:pt x="31" y="31"/>
                  <a:pt x="21" y="31"/>
                </a:cubicBezTo>
                <a:cubicBezTo>
                  <a:pt x="10" y="31"/>
                  <a:pt x="0" y="31"/>
                  <a:pt x="0" y="21"/>
                </a:cubicBezTo>
                <a:cubicBezTo>
                  <a:pt x="0" y="10"/>
                  <a:pt x="10" y="10"/>
                  <a:pt x="10" y="0"/>
                </a:cubicBezTo>
                <a:cubicBezTo>
                  <a:pt x="31" y="0"/>
                  <a:pt x="51" y="0"/>
                  <a:pt x="62" y="0"/>
                </a:cubicBezTo>
                <a:cubicBezTo>
                  <a:pt x="82" y="0"/>
                  <a:pt x="103" y="10"/>
                  <a:pt x="123" y="10"/>
                </a:cubicBezTo>
                <a:cubicBezTo>
                  <a:pt x="123" y="21"/>
                  <a:pt x="134" y="21"/>
                  <a:pt x="134" y="31"/>
                </a:cubicBezTo>
                <a:cubicBezTo>
                  <a:pt x="123" y="41"/>
                  <a:pt x="123" y="41"/>
                  <a:pt x="11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383">
            <a:extLst>
              <a:ext uri="{FF2B5EF4-FFF2-40B4-BE49-F238E27FC236}">
                <a16:creationId xmlns:a16="http://schemas.microsoft.com/office/drawing/2014/main" id="{BC17A3F2-F554-024A-9500-973D364E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258" y="11114323"/>
            <a:ext cx="588878" cy="29872"/>
          </a:xfrm>
          <a:custGeom>
            <a:avLst/>
            <a:gdLst>
              <a:gd name="T0" fmla="*/ 595 w 607"/>
              <a:gd name="T1" fmla="*/ 31 h 32"/>
              <a:gd name="T2" fmla="*/ 595 w 607"/>
              <a:gd name="T3" fmla="*/ 31 h 32"/>
              <a:gd name="T4" fmla="*/ 20 w 607"/>
              <a:gd name="T5" fmla="*/ 31 h 32"/>
              <a:gd name="T6" fmla="*/ 0 w 607"/>
              <a:gd name="T7" fmla="*/ 21 h 32"/>
              <a:gd name="T8" fmla="*/ 20 w 607"/>
              <a:gd name="T9" fmla="*/ 0 h 32"/>
              <a:gd name="T10" fmla="*/ 595 w 607"/>
              <a:gd name="T11" fmla="*/ 0 h 32"/>
              <a:gd name="T12" fmla="*/ 606 w 607"/>
              <a:gd name="T13" fmla="*/ 21 h 32"/>
              <a:gd name="T14" fmla="*/ 595 w 60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7" h="32">
                <a:moveTo>
                  <a:pt x="595" y="31"/>
                </a:moveTo>
                <a:lnTo>
                  <a:pt x="595" y="31"/>
                </a:lnTo>
                <a:cubicBezTo>
                  <a:pt x="20" y="31"/>
                  <a:pt x="20" y="31"/>
                  <a:pt x="20" y="31"/>
                </a:cubicBezTo>
                <a:cubicBezTo>
                  <a:pt x="10" y="3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595" y="0"/>
                  <a:pt x="606" y="10"/>
                  <a:pt x="606" y="21"/>
                </a:cubicBezTo>
                <a:cubicBezTo>
                  <a:pt x="606" y="31"/>
                  <a:pt x="595" y="31"/>
                  <a:pt x="59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84">
            <a:extLst>
              <a:ext uri="{FF2B5EF4-FFF2-40B4-BE49-F238E27FC236}">
                <a16:creationId xmlns:a16="http://schemas.microsoft.com/office/drawing/2014/main" id="{05152C0B-EAFF-A14E-8E1F-6B69CCEE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7061" y="11421564"/>
            <a:ext cx="576075" cy="29872"/>
          </a:xfrm>
          <a:custGeom>
            <a:avLst/>
            <a:gdLst>
              <a:gd name="T0" fmla="*/ 585 w 597"/>
              <a:gd name="T1" fmla="*/ 31 h 32"/>
              <a:gd name="T2" fmla="*/ 585 w 597"/>
              <a:gd name="T3" fmla="*/ 31 h 32"/>
              <a:gd name="T4" fmla="*/ 10 w 597"/>
              <a:gd name="T5" fmla="*/ 31 h 32"/>
              <a:gd name="T6" fmla="*/ 0 w 597"/>
              <a:gd name="T7" fmla="*/ 11 h 32"/>
              <a:gd name="T8" fmla="*/ 10 w 597"/>
              <a:gd name="T9" fmla="*/ 0 h 32"/>
              <a:gd name="T10" fmla="*/ 585 w 597"/>
              <a:gd name="T11" fmla="*/ 0 h 32"/>
              <a:gd name="T12" fmla="*/ 596 w 597"/>
              <a:gd name="T13" fmla="*/ 11 h 32"/>
              <a:gd name="T14" fmla="*/ 585 w 59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7" h="32">
                <a:moveTo>
                  <a:pt x="585" y="31"/>
                </a:moveTo>
                <a:lnTo>
                  <a:pt x="585" y="31"/>
                </a:lnTo>
                <a:cubicBezTo>
                  <a:pt x="10" y="31"/>
                  <a:pt x="10" y="31"/>
                  <a:pt x="10" y="31"/>
                </a:cubicBezTo>
                <a:cubicBezTo>
                  <a:pt x="0" y="31"/>
                  <a:pt x="0" y="21"/>
                  <a:pt x="0" y="11"/>
                </a:cubicBezTo>
                <a:cubicBezTo>
                  <a:pt x="0" y="11"/>
                  <a:pt x="0" y="0"/>
                  <a:pt x="10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596" y="0"/>
                  <a:pt x="596" y="11"/>
                  <a:pt x="596" y="11"/>
                </a:cubicBezTo>
                <a:cubicBezTo>
                  <a:pt x="596" y="21"/>
                  <a:pt x="596" y="31"/>
                  <a:pt x="58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85">
            <a:extLst>
              <a:ext uri="{FF2B5EF4-FFF2-40B4-BE49-F238E27FC236}">
                <a16:creationId xmlns:a16="http://schemas.microsoft.com/office/drawing/2014/main" id="{95A089D9-30A8-904C-B2A3-F495C7F5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930" y="11114323"/>
            <a:ext cx="516336" cy="337113"/>
          </a:xfrm>
          <a:custGeom>
            <a:avLst/>
            <a:gdLst>
              <a:gd name="T0" fmla="*/ 513 w 535"/>
              <a:gd name="T1" fmla="*/ 349 h 350"/>
              <a:gd name="T2" fmla="*/ 513 w 535"/>
              <a:gd name="T3" fmla="*/ 349 h 350"/>
              <a:gd name="T4" fmla="*/ 10 w 535"/>
              <a:gd name="T5" fmla="*/ 349 h 350"/>
              <a:gd name="T6" fmla="*/ 0 w 535"/>
              <a:gd name="T7" fmla="*/ 329 h 350"/>
              <a:gd name="T8" fmla="*/ 0 w 535"/>
              <a:gd name="T9" fmla="*/ 21 h 350"/>
              <a:gd name="T10" fmla="*/ 10 w 535"/>
              <a:gd name="T11" fmla="*/ 0 h 350"/>
              <a:gd name="T12" fmla="*/ 513 w 535"/>
              <a:gd name="T13" fmla="*/ 0 h 350"/>
              <a:gd name="T14" fmla="*/ 534 w 535"/>
              <a:gd name="T15" fmla="*/ 21 h 350"/>
              <a:gd name="T16" fmla="*/ 534 w 535"/>
              <a:gd name="T17" fmla="*/ 329 h 350"/>
              <a:gd name="T18" fmla="*/ 513 w 535"/>
              <a:gd name="T19" fmla="*/ 349 h 350"/>
              <a:gd name="T20" fmla="*/ 20 w 535"/>
              <a:gd name="T21" fmla="*/ 318 h 350"/>
              <a:gd name="T22" fmla="*/ 20 w 535"/>
              <a:gd name="T23" fmla="*/ 318 h 350"/>
              <a:gd name="T24" fmla="*/ 503 w 535"/>
              <a:gd name="T25" fmla="*/ 318 h 350"/>
              <a:gd name="T26" fmla="*/ 503 w 535"/>
              <a:gd name="T27" fmla="*/ 31 h 350"/>
              <a:gd name="T28" fmla="*/ 20 w 535"/>
              <a:gd name="T29" fmla="*/ 31 h 350"/>
              <a:gd name="T30" fmla="*/ 20 w 535"/>
              <a:gd name="T31" fmla="*/ 318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5" h="350">
                <a:moveTo>
                  <a:pt x="513" y="349"/>
                </a:moveTo>
                <a:lnTo>
                  <a:pt x="513" y="349"/>
                </a:lnTo>
                <a:cubicBezTo>
                  <a:pt x="10" y="349"/>
                  <a:pt x="10" y="349"/>
                  <a:pt x="10" y="349"/>
                </a:cubicBezTo>
                <a:cubicBezTo>
                  <a:pt x="0" y="349"/>
                  <a:pt x="0" y="339"/>
                  <a:pt x="0" y="329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0" y="0"/>
                  <a:pt x="1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4" y="0"/>
                  <a:pt x="534" y="10"/>
                  <a:pt x="534" y="21"/>
                </a:cubicBezTo>
                <a:cubicBezTo>
                  <a:pt x="534" y="329"/>
                  <a:pt x="534" y="329"/>
                  <a:pt x="534" y="329"/>
                </a:cubicBezTo>
                <a:cubicBezTo>
                  <a:pt x="534" y="339"/>
                  <a:pt x="524" y="349"/>
                  <a:pt x="513" y="349"/>
                </a:cubicBezTo>
                <a:close/>
                <a:moveTo>
                  <a:pt x="20" y="318"/>
                </a:moveTo>
                <a:lnTo>
                  <a:pt x="20" y="318"/>
                </a:lnTo>
                <a:cubicBezTo>
                  <a:pt x="503" y="318"/>
                  <a:pt x="503" y="318"/>
                  <a:pt x="503" y="318"/>
                </a:cubicBezTo>
                <a:cubicBezTo>
                  <a:pt x="503" y="31"/>
                  <a:pt x="503" y="31"/>
                  <a:pt x="503" y="31"/>
                </a:cubicBezTo>
                <a:cubicBezTo>
                  <a:pt x="20" y="31"/>
                  <a:pt x="20" y="31"/>
                  <a:pt x="20" y="31"/>
                </a:cubicBezTo>
                <a:lnTo>
                  <a:pt x="20" y="3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86">
            <a:extLst>
              <a:ext uri="{FF2B5EF4-FFF2-40B4-BE49-F238E27FC236}">
                <a16:creationId xmlns:a16="http://schemas.microsoft.com/office/drawing/2014/main" id="{699D2D3C-5E12-A940-AD06-491B7159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429" y="11421564"/>
            <a:ext cx="21337" cy="209096"/>
          </a:xfrm>
          <a:custGeom>
            <a:avLst/>
            <a:gdLst>
              <a:gd name="T0" fmla="*/ 10 w 21"/>
              <a:gd name="T1" fmla="*/ 216 h 217"/>
              <a:gd name="T2" fmla="*/ 10 w 21"/>
              <a:gd name="T3" fmla="*/ 216 h 217"/>
              <a:gd name="T4" fmla="*/ 0 w 21"/>
              <a:gd name="T5" fmla="*/ 206 h 217"/>
              <a:gd name="T6" fmla="*/ 0 w 21"/>
              <a:gd name="T7" fmla="*/ 11 h 217"/>
              <a:gd name="T8" fmla="*/ 10 w 21"/>
              <a:gd name="T9" fmla="*/ 0 h 217"/>
              <a:gd name="T10" fmla="*/ 20 w 21"/>
              <a:gd name="T11" fmla="*/ 11 h 217"/>
              <a:gd name="T12" fmla="*/ 20 w 21"/>
              <a:gd name="T13" fmla="*/ 206 h 217"/>
              <a:gd name="T14" fmla="*/ 10 w 21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217">
                <a:moveTo>
                  <a:pt x="10" y="216"/>
                </a:moveTo>
                <a:lnTo>
                  <a:pt x="10" y="216"/>
                </a:lnTo>
                <a:cubicBezTo>
                  <a:pt x="0" y="216"/>
                  <a:pt x="0" y="206"/>
                  <a:pt x="0" y="2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0"/>
                  <a:pt x="10" y="0"/>
                </a:cubicBezTo>
                <a:cubicBezTo>
                  <a:pt x="20" y="0"/>
                  <a:pt x="20" y="11"/>
                  <a:pt x="20" y="11"/>
                </a:cubicBezTo>
                <a:cubicBezTo>
                  <a:pt x="20" y="206"/>
                  <a:pt x="20" y="206"/>
                  <a:pt x="20" y="206"/>
                </a:cubicBezTo>
                <a:cubicBezTo>
                  <a:pt x="20" y="206"/>
                  <a:pt x="20" y="216"/>
                  <a:pt x="10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87">
            <a:extLst>
              <a:ext uri="{FF2B5EF4-FFF2-40B4-BE49-F238E27FC236}">
                <a16:creationId xmlns:a16="http://schemas.microsoft.com/office/drawing/2014/main" id="{4BD74810-490A-3042-A628-C7BB90B0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078" y="11600788"/>
            <a:ext cx="311506" cy="102414"/>
          </a:xfrm>
          <a:custGeom>
            <a:avLst/>
            <a:gdLst>
              <a:gd name="T0" fmla="*/ 21 w 320"/>
              <a:gd name="T1" fmla="*/ 103 h 104"/>
              <a:gd name="T2" fmla="*/ 21 w 320"/>
              <a:gd name="T3" fmla="*/ 103 h 104"/>
              <a:gd name="T4" fmla="*/ 11 w 320"/>
              <a:gd name="T5" fmla="*/ 93 h 104"/>
              <a:gd name="T6" fmla="*/ 11 w 320"/>
              <a:gd name="T7" fmla="*/ 72 h 104"/>
              <a:gd name="T8" fmla="*/ 155 w 320"/>
              <a:gd name="T9" fmla="*/ 0 h 104"/>
              <a:gd name="T10" fmla="*/ 175 w 320"/>
              <a:gd name="T11" fmla="*/ 0 h 104"/>
              <a:gd name="T12" fmla="*/ 309 w 320"/>
              <a:gd name="T13" fmla="*/ 72 h 104"/>
              <a:gd name="T14" fmla="*/ 319 w 320"/>
              <a:gd name="T15" fmla="*/ 93 h 104"/>
              <a:gd name="T16" fmla="*/ 299 w 320"/>
              <a:gd name="T17" fmla="*/ 103 h 104"/>
              <a:gd name="T18" fmla="*/ 165 w 320"/>
              <a:gd name="T19" fmla="*/ 31 h 104"/>
              <a:gd name="T20" fmla="*/ 21 w 320"/>
              <a:gd name="T2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" h="104">
                <a:moveTo>
                  <a:pt x="21" y="103"/>
                </a:moveTo>
                <a:lnTo>
                  <a:pt x="21" y="103"/>
                </a:lnTo>
                <a:cubicBezTo>
                  <a:pt x="11" y="103"/>
                  <a:pt x="11" y="103"/>
                  <a:pt x="11" y="93"/>
                </a:cubicBezTo>
                <a:cubicBezTo>
                  <a:pt x="0" y="93"/>
                  <a:pt x="11" y="82"/>
                  <a:pt x="11" y="72"/>
                </a:cubicBezTo>
                <a:cubicBezTo>
                  <a:pt x="155" y="0"/>
                  <a:pt x="155" y="0"/>
                  <a:pt x="155" y="0"/>
                </a:cubicBezTo>
                <a:cubicBezTo>
                  <a:pt x="165" y="0"/>
                  <a:pt x="165" y="0"/>
                  <a:pt x="175" y="0"/>
                </a:cubicBezTo>
                <a:cubicBezTo>
                  <a:pt x="309" y="72"/>
                  <a:pt x="309" y="72"/>
                  <a:pt x="309" y="72"/>
                </a:cubicBezTo>
                <a:cubicBezTo>
                  <a:pt x="319" y="82"/>
                  <a:pt x="319" y="93"/>
                  <a:pt x="319" y="93"/>
                </a:cubicBezTo>
                <a:cubicBezTo>
                  <a:pt x="319" y="103"/>
                  <a:pt x="309" y="103"/>
                  <a:pt x="299" y="103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21" y="103"/>
                  <a:pt x="21" y="103"/>
                  <a:pt x="21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88">
            <a:extLst>
              <a:ext uri="{FF2B5EF4-FFF2-40B4-BE49-F238E27FC236}">
                <a16:creationId xmlns:a16="http://schemas.microsoft.com/office/drawing/2014/main" id="{D096B497-506D-154A-A708-05737E21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895" y="11643460"/>
            <a:ext cx="29872" cy="59741"/>
          </a:xfrm>
          <a:custGeom>
            <a:avLst/>
            <a:gdLst>
              <a:gd name="T0" fmla="*/ 21 w 32"/>
              <a:gd name="T1" fmla="*/ 62 h 63"/>
              <a:gd name="T2" fmla="*/ 21 w 32"/>
              <a:gd name="T3" fmla="*/ 62 h 63"/>
              <a:gd name="T4" fmla="*/ 0 w 32"/>
              <a:gd name="T5" fmla="*/ 52 h 63"/>
              <a:gd name="T6" fmla="*/ 0 w 32"/>
              <a:gd name="T7" fmla="*/ 11 h 63"/>
              <a:gd name="T8" fmla="*/ 21 w 32"/>
              <a:gd name="T9" fmla="*/ 0 h 63"/>
              <a:gd name="T10" fmla="*/ 31 w 32"/>
              <a:gd name="T11" fmla="*/ 11 h 63"/>
              <a:gd name="T12" fmla="*/ 31 w 32"/>
              <a:gd name="T13" fmla="*/ 52 h 63"/>
              <a:gd name="T14" fmla="*/ 21 w 32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63">
                <a:moveTo>
                  <a:pt x="21" y="62"/>
                </a:moveTo>
                <a:lnTo>
                  <a:pt x="21" y="62"/>
                </a:lnTo>
                <a:cubicBezTo>
                  <a:pt x="11" y="62"/>
                  <a:pt x="0" y="52"/>
                  <a:pt x="0" y="5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1" y="0"/>
                  <a:pt x="21" y="0"/>
                </a:cubicBezTo>
                <a:cubicBezTo>
                  <a:pt x="21" y="0"/>
                  <a:pt x="31" y="0"/>
                  <a:pt x="31" y="11"/>
                </a:cubicBezTo>
                <a:cubicBezTo>
                  <a:pt x="31" y="52"/>
                  <a:pt x="31" y="52"/>
                  <a:pt x="31" y="52"/>
                </a:cubicBezTo>
                <a:lnTo>
                  <a:pt x="21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89">
            <a:extLst>
              <a:ext uri="{FF2B5EF4-FFF2-40B4-BE49-F238E27FC236}">
                <a16:creationId xmlns:a16="http://schemas.microsoft.com/office/drawing/2014/main" id="{1A1167D5-D718-1E40-9707-46D95866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481" y="11186868"/>
            <a:ext cx="209096" cy="209093"/>
          </a:xfrm>
          <a:custGeom>
            <a:avLst/>
            <a:gdLst>
              <a:gd name="T0" fmla="*/ 216 w 217"/>
              <a:gd name="T1" fmla="*/ 102 h 217"/>
              <a:gd name="T2" fmla="*/ 216 w 217"/>
              <a:gd name="T3" fmla="*/ 102 h 217"/>
              <a:gd name="T4" fmla="*/ 113 w 217"/>
              <a:gd name="T5" fmla="*/ 102 h 217"/>
              <a:gd name="T6" fmla="*/ 133 w 217"/>
              <a:gd name="T7" fmla="*/ 10 h 217"/>
              <a:gd name="T8" fmla="*/ 123 w 217"/>
              <a:gd name="T9" fmla="*/ 0 h 217"/>
              <a:gd name="T10" fmla="*/ 113 w 217"/>
              <a:gd name="T11" fmla="*/ 0 h 217"/>
              <a:gd name="T12" fmla="*/ 30 w 217"/>
              <a:gd name="T13" fmla="*/ 31 h 217"/>
              <a:gd name="T14" fmla="*/ 0 w 217"/>
              <a:gd name="T15" fmla="*/ 113 h 217"/>
              <a:gd name="T16" fmla="*/ 30 w 217"/>
              <a:gd name="T17" fmla="*/ 185 h 217"/>
              <a:gd name="T18" fmla="*/ 30 w 217"/>
              <a:gd name="T19" fmla="*/ 185 h 217"/>
              <a:gd name="T20" fmla="*/ 30 w 217"/>
              <a:gd name="T21" fmla="*/ 185 h 217"/>
              <a:gd name="T22" fmla="*/ 113 w 217"/>
              <a:gd name="T23" fmla="*/ 216 h 217"/>
              <a:gd name="T24" fmla="*/ 185 w 217"/>
              <a:gd name="T25" fmla="*/ 185 h 217"/>
              <a:gd name="T26" fmla="*/ 216 w 217"/>
              <a:gd name="T27" fmla="*/ 113 h 217"/>
              <a:gd name="T28" fmla="*/ 216 w 217"/>
              <a:gd name="T29" fmla="*/ 102 h 217"/>
              <a:gd name="T30" fmla="*/ 41 w 217"/>
              <a:gd name="T31" fmla="*/ 41 h 217"/>
              <a:gd name="T32" fmla="*/ 41 w 217"/>
              <a:gd name="T33" fmla="*/ 41 h 217"/>
              <a:gd name="T34" fmla="*/ 113 w 217"/>
              <a:gd name="T35" fmla="*/ 10 h 217"/>
              <a:gd name="T36" fmla="*/ 113 w 217"/>
              <a:gd name="T37" fmla="*/ 10 h 217"/>
              <a:gd name="T38" fmla="*/ 102 w 217"/>
              <a:gd name="T39" fmla="*/ 102 h 217"/>
              <a:gd name="T40" fmla="*/ 41 w 217"/>
              <a:gd name="T41" fmla="*/ 174 h 217"/>
              <a:gd name="T42" fmla="*/ 10 w 217"/>
              <a:gd name="T43" fmla="*/ 113 h 217"/>
              <a:gd name="T44" fmla="*/ 41 w 217"/>
              <a:gd name="T45" fmla="*/ 41 h 217"/>
              <a:gd name="T46" fmla="*/ 174 w 217"/>
              <a:gd name="T47" fmla="*/ 174 h 217"/>
              <a:gd name="T48" fmla="*/ 174 w 217"/>
              <a:gd name="T49" fmla="*/ 174 h 217"/>
              <a:gd name="T50" fmla="*/ 113 w 217"/>
              <a:gd name="T51" fmla="*/ 205 h 217"/>
              <a:gd name="T52" fmla="*/ 51 w 217"/>
              <a:gd name="T53" fmla="*/ 185 h 217"/>
              <a:gd name="T54" fmla="*/ 113 w 217"/>
              <a:gd name="T55" fmla="*/ 113 h 217"/>
              <a:gd name="T56" fmla="*/ 205 w 217"/>
              <a:gd name="T57" fmla="*/ 113 h 217"/>
              <a:gd name="T58" fmla="*/ 174 w 217"/>
              <a:gd name="T59" fmla="*/ 17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7" h="217">
                <a:moveTo>
                  <a:pt x="216" y="102"/>
                </a:moveTo>
                <a:lnTo>
                  <a:pt x="216" y="102"/>
                </a:lnTo>
                <a:cubicBezTo>
                  <a:pt x="113" y="102"/>
                  <a:pt x="113" y="102"/>
                  <a:pt x="113" y="102"/>
                </a:cubicBezTo>
                <a:cubicBezTo>
                  <a:pt x="133" y="10"/>
                  <a:pt x="133" y="10"/>
                  <a:pt x="133" y="10"/>
                </a:cubicBezTo>
                <a:cubicBezTo>
                  <a:pt x="133" y="0"/>
                  <a:pt x="133" y="0"/>
                  <a:pt x="123" y="0"/>
                </a:cubicBezTo>
                <a:lnTo>
                  <a:pt x="113" y="0"/>
                </a:lnTo>
                <a:cubicBezTo>
                  <a:pt x="82" y="0"/>
                  <a:pt x="51" y="10"/>
                  <a:pt x="30" y="31"/>
                </a:cubicBezTo>
                <a:cubicBezTo>
                  <a:pt x="10" y="51"/>
                  <a:pt x="0" y="82"/>
                  <a:pt x="0" y="113"/>
                </a:cubicBezTo>
                <a:cubicBezTo>
                  <a:pt x="0" y="133"/>
                  <a:pt x="10" y="164"/>
                  <a:pt x="30" y="185"/>
                </a:cubicBezTo>
                <a:lnTo>
                  <a:pt x="30" y="185"/>
                </a:lnTo>
                <a:lnTo>
                  <a:pt x="30" y="185"/>
                </a:lnTo>
                <a:cubicBezTo>
                  <a:pt x="51" y="205"/>
                  <a:pt x="82" y="216"/>
                  <a:pt x="113" y="216"/>
                </a:cubicBezTo>
                <a:cubicBezTo>
                  <a:pt x="133" y="216"/>
                  <a:pt x="164" y="205"/>
                  <a:pt x="185" y="185"/>
                </a:cubicBezTo>
                <a:cubicBezTo>
                  <a:pt x="205" y="164"/>
                  <a:pt x="216" y="133"/>
                  <a:pt x="216" y="113"/>
                </a:cubicBezTo>
                <a:cubicBezTo>
                  <a:pt x="216" y="102"/>
                  <a:pt x="216" y="102"/>
                  <a:pt x="216" y="102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61" y="20"/>
                  <a:pt x="82" y="10"/>
                  <a:pt x="113" y="10"/>
                </a:cubicBezTo>
                <a:lnTo>
                  <a:pt x="113" y="10"/>
                </a:lnTo>
                <a:cubicBezTo>
                  <a:pt x="102" y="102"/>
                  <a:pt x="102" y="102"/>
                  <a:pt x="102" y="102"/>
                </a:cubicBezTo>
                <a:cubicBezTo>
                  <a:pt x="41" y="174"/>
                  <a:pt x="41" y="174"/>
                  <a:pt x="41" y="174"/>
                </a:cubicBezTo>
                <a:cubicBezTo>
                  <a:pt x="20" y="154"/>
                  <a:pt x="10" y="133"/>
                  <a:pt x="10" y="113"/>
                </a:cubicBezTo>
                <a:cubicBezTo>
                  <a:pt x="10" y="82"/>
                  <a:pt x="20" y="61"/>
                  <a:pt x="41" y="41"/>
                </a:cubicBezTo>
                <a:close/>
                <a:moveTo>
                  <a:pt x="174" y="174"/>
                </a:moveTo>
                <a:lnTo>
                  <a:pt x="174" y="174"/>
                </a:lnTo>
                <a:cubicBezTo>
                  <a:pt x="154" y="195"/>
                  <a:pt x="133" y="205"/>
                  <a:pt x="113" y="205"/>
                </a:cubicBezTo>
                <a:cubicBezTo>
                  <a:pt x="82" y="205"/>
                  <a:pt x="61" y="195"/>
                  <a:pt x="51" y="185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05" y="133"/>
                  <a:pt x="195" y="154"/>
                  <a:pt x="174" y="1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90">
            <a:extLst>
              <a:ext uri="{FF2B5EF4-FFF2-40B4-BE49-F238E27FC236}">
                <a16:creationId xmlns:a16="http://schemas.microsoft.com/office/drawing/2014/main" id="{568ED96F-C272-B443-A77D-3F673864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767" y="11165530"/>
            <a:ext cx="110948" cy="110948"/>
          </a:xfrm>
          <a:custGeom>
            <a:avLst/>
            <a:gdLst>
              <a:gd name="T0" fmla="*/ 93 w 114"/>
              <a:gd name="T1" fmla="*/ 31 h 114"/>
              <a:gd name="T2" fmla="*/ 93 w 114"/>
              <a:gd name="T3" fmla="*/ 31 h 114"/>
              <a:gd name="T4" fmla="*/ 21 w 114"/>
              <a:gd name="T5" fmla="*/ 0 h 114"/>
              <a:gd name="T6" fmla="*/ 21 w 114"/>
              <a:gd name="T7" fmla="*/ 0 h 114"/>
              <a:gd name="T8" fmla="*/ 11 w 114"/>
              <a:gd name="T9" fmla="*/ 0 h 114"/>
              <a:gd name="T10" fmla="*/ 0 w 114"/>
              <a:gd name="T11" fmla="*/ 103 h 114"/>
              <a:gd name="T12" fmla="*/ 0 w 114"/>
              <a:gd name="T13" fmla="*/ 113 h 114"/>
              <a:gd name="T14" fmla="*/ 0 w 114"/>
              <a:gd name="T15" fmla="*/ 113 h 114"/>
              <a:gd name="T16" fmla="*/ 103 w 114"/>
              <a:gd name="T17" fmla="*/ 113 h 114"/>
              <a:gd name="T18" fmla="*/ 113 w 114"/>
              <a:gd name="T19" fmla="*/ 103 h 114"/>
              <a:gd name="T20" fmla="*/ 93 w 114"/>
              <a:gd name="T21" fmla="*/ 31 h 114"/>
              <a:gd name="T22" fmla="*/ 11 w 114"/>
              <a:gd name="T23" fmla="*/ 103 h 114"/>
              <a:gd name="T24" fmla="*/ 11 w 114"/>
              <a:gd name="T25" fmla="*/ 103 h 114"/>
              <a:gd name="T26" fmla="*/ 31 w 114"/>
              <a:gd name="T27" fmla="*/ 11 h 114"/>
              <a:gd name="T28" fmla="*/ 72 w 114"/>
              <a:gd name="T29" fmla="*/ 41 h 114"/>
              <a:gd name="T30" fmla="*/ 103 w 114"/>
              <a:gd name="T31" fmla="*/ 103 h 114"/>
              <a:gd name="T32" fmla="*/ 11 w 114"/>
              <a:gd name="T33" fmla="*/ 10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4">
                <a:moveTo>
                  <a:pt x="93" y="31"/>
                </a:moveTo>
                <a:lnTo>
                  <a:pt x="93" y="31"/>
                </a:lnTo>
                <a:cubicBezTo>
                  <a:pt x="72" y="11"/>
                  <a:pt x="52" y="0"/>
                  <a:pt x="21" y="0"/>
                </a:cubicBezTo>
                <a:lnTo>
                  <a:pt x="21" y="0"/>
                </a:lnTo>
                <a:lnTo>
                  <a:pt x="11" y="0"/>
                </a:lnTo>
                <a:cubicBezTo>
                  <a:pt x="0" y="103"/>
                  <a:pt x="0" y="103"/>
                  <a:pt x="0" y="103"/>
                </a:cubicBezTo>
                <a:lnTo>
                  <a:pt x="0" y="113"/>
                </a:lnTo>
                <a:lnTo>
                  <a:pt x="0" y="113"/>
                </a:lnTo>
                <a:cubicBezTo>
                  <a:pt x="103" y="113"/>
                  <a:pt x="103" y="113"/>
                  <a:pt x="103" y="113"/>
                </a:cubicBezTo>
                <a:cubicBezTo>
                  <a:pt x="113" y="113"/>
                  <a:pt x="113" y="113"/>
                  <a:pt x="113" y="103"/>
                </a:cubicBezTo>
                <a:cubicBezTo>
                  <a:pt x="113" y="82"/>
                  <a:pt x="103" y="52"/>
                  <a:pt x="93" y="31"/>
                </a:cubicBezTo>
                <a:close/>
                <a:moveTo>
                  <a:pt x="11" y="103"/>
                </a:moveTo>
                <a:lnTo>
                  <a:pt x="11" y="103"/>
                </a:lnTo>
                <a:cubicBezTo>
                  <a:pt x="31" y="11"/>
                  <a:pt x="31" y="11"/>
                  <a:pt x="31" y="11"/>
                </a:cubicBezTo>
                <a:cubicBezTo>
                  <a:pt x="52" y="21"/>
                  <a:pt x="62" y="31"/>
                  <a:pt x="72" y="41"/>
                </a:cubicBezTo>
                <a:cubicBezTo>
                  <a:pt x="93" y="62"/>
                  <a:pt x="93" y="82"/>
                  <a:pt x="103" y="103"/>
                </a:cubicBezTo>
                <a:lnTo>
                  <a:pt x="11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91">
            <a:extLst>
              <a:ext uri="{FF2B5EF4-FFF2-40B4-BE49-F238E27FC236}">
                <a16:creationId xmlns:a16="http://schemas.microsoft.com/office/drawing/2014/main" id="{D2D6E622-4785-8D4F-A9F6-E6E7A8AB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212" y="11494108"/>
            <a:ext cx="328578" cy="29869"/>
          </a:xfrm>
          <a:custGeom>
            <a:avLst/>
            <a:gdLst>
              <a:gd name="T0" fmla="*/ 328 w 340"/>
              <a:gd name="T1" fmla="*/ 31 h 32"/>
              <a:gd name="T2" fmla="*/ 328 w 340"/>
              <a:gd name="T3" fmla="*/ 31 h 32"/>
              <a:gd name="T4" fmla="*/ 328 w 340"/>
              <a:gd name="T5" fmla="*/ 31 h 32"/>
              <a:gd name="T6" fmla="*/ 10 w 340"/>
              <a:gd name="T7" fmla="*/ 31 h 32"/>
              <a:gd name="T8" fmla="*/ 0 w 340"/>
              <a:gd name="T9" fmla="*/ 21 h 32"/>
              <a:gd name="T10" fmla="*/ 10 w 340"/>
              <a:gd name="T11" fmla="*/ 0 h 32"/>
              <a:gd name="T12" fmla="*/ 10 w 340"/>
              <a:gd name="T13" fmla="*/ 0 h 32"/>
              <a:gd name="T14" fmla="*/ 328 w 340"/>
              <a:gd name="T15" fmla="*/ 0 h 32"/>
              <a:gd name="T16" fmla="*/ 339 w 340"/>
              <a:gd name="T17" fmla="*/ 21 h 32"/>
              <a:gd name="T18" fmla="*/ 328 w 340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32">
                <a:moveTo>
                  <a:pt x="328" y="31"/>
                </a:moveTo>
                <a:lnTo>
                  <a:pt x="328" y="31"/>
                </a:lnTo>
                <a:lnTo>
                  <a:pt x="328" y="31"/>
                </a:lnTo>
                <a:cubicBezTo>
                  <a:pt x="10" y="31"/>
                  <a:pt x="10" y="31"/>
                  <a:pt x="10" y="31"/>
                </a:cubicBezTo>
                <a:lnTo>
                  <a:pt x="0" y="21"/>
                </a:lnTo>
                <a:cubicBezTo>
                  <a:pt x="0" y="11"/>
                  <a:pt x="10" y="0"/>
                  <a:pt x="10" y="0"/>
                </a:cubicBezTo>
                <a:lnTo>
                  <a:pt x="10" y="0"/>
                </a:lnTo>
                <a:cubicBezTo>
                  <a:pt x="328" y="0"/>
                  <a:pt x="328" y="0"/>
                  <a:pt x="328" y="0"/>
                </a:cubicBezTo>
                <a:cubicBezTo>
                  <a:pt x="328" y="0"/>
                  <a:pt x="339" y="11"/>
                  <a:pt x="339" y="21"/>
                </a:cubicBezTo>
                <a:lnTo>
                  <a:pt x="328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92">
            <a:extLst>
              <a:ext uri="{FF2B5EF4-FFF2-40B4-BE49-F238E27FC236}">
                <a16:creationId xmlns:a16="http://schemas.microsoft.com/office/drawing/2014/main" id="{DD86A98C-965B-AD48-9D2B-EC4F3951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782" y="11255143"/>
            <a:ext cx="768101" cy="268834"/>
          </a:xfrm>
          <a:custGeom>
            <a:avLst/>
            <a:gdLst>
              <a:gd name="T0" fmla="*/ 739 w 792"/>
              <a:gd name="T1" fmla="*/ 277 h 278"/>
              <a:gd name="T2" fmla="*/ 739 w 792"/>
              <a:gd name="T3" fmla="*/ 277 h 278"/>
              <a:gd name="T4" fmla="*/ 719 w 792"/>
              <a:gd name="T5" fmla="*/ 277 h 278"/>
              <a:gd name="T6" fmla="*/ 708 w 792"/>
              <a:gd name="T7" fmla="*/ 267 h 278"/>
              <a:gd name="T8" fmla="*/ 719 w 792"/>
              <a:gd name="T9" fmla="*/ 246 h 278"/>
              <a:gd name="T10" fmla="*/ 719 w 792"/>
              <a:gd name="T11" fmla="*/ 246 h 278"/>
              <a:gd name="T12" fmla="*/ 739 w 792"/>
              <a:gd name="T13" fmla="*/ 246 h 278"/>
              <a:gd name="T14" fmla="*/ 739 w 792"/>
              <a:gd name="T15" fmla="*/ 246 h 278"/>
              <a:gd name="T16" fmla="*/ 760 w 792"/>
              <a:gd name="T17" fmla="*/ 246 h 278"/>
              <a:gd name="T18" fmla="*/ 760 w 792"/>
              <a:gd name="T19" fmla="*/ 226 h 278"/>
              <a:gd name="T20" fmla="*/ 739 w 792"/>
              <a:gd name="T21" fmla="*/ 164 h 278"/>
              <a:gd name="T22" fmla="*/ 708 w 792"/>
              <a:gd name="T23" fmla="*/ 154 h 278"/>
              <a:gd name="T24" fmla="*/ 647 w 792"/>
              <a:gd name="T25" fmla="*/ 123 h 278"/>
              <a:gd name="T26" fmla="*/ 564 w 792"/>
              <a:gd name="T27" fmla="*/ 51 h 278"/>
              <a:gd name="T28" fmla="*/ 462 w 792"/>
              <a:gd name="T29" fmla="*/ 30 h 278"/>
              <a:gd name="T30" fmla="*/ 462 w 792"/>
              <a:gd name="T31" fmla="*/ 30 h 278"/>
              <a:gd name="T32" fmla="*/ 390 w 792"/>
              <a:gd name="T33" fmla="*/ 30 h 278"/>
              <a:gd name="T34" fmla="*/ 380 w 792"/>
              <a:gd name="T35" fmla="*/ 30 h 278"/>
              <a:gd name="T36" fmla="*/ 51 w 792"/>
              <a:gd name="T37" fmla="*/ 30 h 278"/>
              <a:gd name="T38" fmla="*/ 41 w 792"/>
              <a:gd name="T39" fmla="*/ 41 h 278"/>
              <a:gd name="T40" fmla="*/ 41 w 792"/>
              <a:gd name="T41" fmla="*/ 41 h 278"/>
              <a:gd name="T42" fmla="*/ 30 w 792"/>
              <a:gd name="T43" fmla="*/ 236 h 278"/>
              <a:gd name="T44" fmla="*/ 41 w 792"/>
              <a:gd name="T45" fmla="*/ 246 h 278"/>
              <a:gd name="T46" fmla="*/ 82 w 792"/>
              <a:gd name="T47" fmla="*/ 246 h 278"/>
              <a:gd name="T48" fmla="*/ 102 w 792"/>
              <a:gd name="T49" fmla="*/ 257 h 278"/>
              <a:gd name="T50" fmla="*/ 82 w 792"/>
              <a:gd name="T51" fmla="*/ 277 h 278"/>
              <a:gd name="T52" fmla="*/ 41 w 792"/>
              <a:gd name="T53" fmla="*/ 277 h 278"/>
              <a:gd name="T54" fmla="*/ 0 w 792"/>
              <a:gd name="T55" fmla="*/ 236 h 278"/>
              <a:gd name="T56" fmla="*/ 0 w 792"/>
              <a:gd name="T57" fmla="*/ 236 h 278"/>
              <a:gd name="T58" fmla="*/ 10 w 792"/>
              <a:gd name="T59" fmla="*/ 41 h 278"/>
              <a:gd name="T60" fmla="*/ 51 w 792"/>
              <a:gd name="T61" fmla="*/ 0 h 278"/>
              <a:gd name="T62" fmla="*/ 380 w 792"/>
              <a:gd name="T63" fmla="*/ 0 h 278"/>
              <a:gd name="T64" fmla="*/ 390 w 792"/>
              <a:gd name="T65" fmla="*/ 0 h 278"/>
              <a:gd name="T66" fmla="*/ 462 w 792"/>
              <a:gd name="T67" fmla="*/ 0 h 278"/>
              <a:gd name="T68" fmla="*/ 462 w 792"/>
              <a:gd name="T69" fmla="*/ 0 h 278"/>
              <a:gd name="T70" fmla="*/ 585 w 792"/>
              <a:gd name="T71" fmla="*/ 30 h 278"/>
              <a:gd name="T72" fmla="*/ 667 w 792"/>
              <a:gd name="T73" fmla="*/ 102 h 278"/>
              <a:gd name="T74" fmla="*/ 708 w 792"/>
              <a:gd name="T75" fmla="*/ 123 h 278"/>
              <a:gd name="T76" fmla="*/ 749 w 792"/>
              <a:gd name="T77" fmla="*/ 133 h 278"/>
              <a:gd name="T78" fmla="*/ 791 w 792"/>
              <a:gd name="T79" fmla="*/ 226 h 278"/>
              <a:gd name="T80" fmla="*/ 780 w 792"/>
              <a:gd name="T81" fmla="*/ 267 h 278"/>
              <a:gd name="T82" fmla="*/ 739 w 792"/>
              <a:gd name="T83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2" h="278">
                <a:moveTo>
                  <a:pt x="739" y="277"/>
                </a:moveTo>
                <a:lnTo>
                  <a:pt x="739" y="277"/>
                </a:lnTo>
                <a:cubicBezTo>
                  <a:pt x="719" y="277"/>
                  <a:pt x="719" y="277"/>
                  <a:pt x="719" y="277"/>
                </a:cubicBezTo>
                <a:cubicBezTo>
                  <a:pt x="708" y="277"/>
                  <a:pt x="708" y="277"/>
                  <a:pt x="708" y="267"/>
                </a:cubicBezTo>
                <a:cubicBezTo>
                  <a:pt x="708" y="257"/>
                  <a:pt x="708" y="246"/>
                  <a:pt x="719" y="246"/>
                </a:cubicBezTo>
                <a:lnTo>
                  <a:pt x="719" y="246"/>
                </a:lnTo>
                <a:cubicBezTo>
                  <a:pt x="739" y="246"/>
                  <a:pt x="739" y="246"/>
                  <a:pt x="739" y="246"/>
                </a:cubicBezTo>
                <a:lnTo>
                  <a:pt x="739" y="246"/>
                </a:lnTo>
                <a:cubicBezTo>
                  <a:pt x="749" y="246"/>
                  <a:pt x="749" y="246"/>
                  <a:pt x="760" y="246"/>
                </a:cubicBezTo>
                <a:cubicBezTo>
                  <a:pt x="760" y="236"/>
                  <a:pt x="760" y="236"/>
                  <a:pt x="760" y="226"/>
                </a:cubicBezTo>
                <a:cubicBezTo>
                  <a:pt x="749" y="174"/>
                  <a:pt x="739" y="164"/>
                  <a:pt x="739" y="164"/>
                </a:cubicBezTo>
                <a:cubicBezTo>
                  <a:pt x="729" y="154"/>
                  <a:pt x="719" y="154"/>
                  <a:pt x="708" y="154"/>
                </a:cubicBezTo>
                <a:cubicBezTo>
                  <a:pt x="688" y="144"/>
                  <a:pt x="667" y="144"/>
                  <a:pt x="647" y="123"/>
                </a:cubicBezTo>
                <a:cubicBezTo>
                  <a:pt x="616" y="82"/>
                  <a:pt x="595" y="61"/>
                  <a:pt x="564" y="51"/>
                </a:cubicBezTo>
                <a:cubicBezTo>
                  <a:pt x="534" y="41"/>
                  <a:pt x="503" y="30"/>
                  <a:pt x="462" y="30"/>
                </a:cubicBezTo>
                <a:lnTo>
                  <a:pt x="462" y="30"/>
                </a:lnTo>
                <a:cubicBezTo>
                  <a:pt x="452" y="30"/>
                  <a:pt x="411" y="30"/>
                  <a:pt x="390" y="30"/>
                </a:cubicBezTo>
                <a:cubicBezTo>
                  <a:pt x="380" y="30"/>
                  <a:pt x="380" y="30"/>
                  <a:pt x="380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41" y="30"/>
                  <a:pt x="41" y="41"/>
                  <a:pt x="41" y="41"/>
                </a:cubicBezTo>
                <a:lnTo>
                  <a:pt x="41" y="41"/>
                </a:lnTo>
                <a:cubicBezTo>
                  <a:pt x="30" y="236"/>
                  <a:pt x="30" y="236"/>
                  <a:pt x="30" y="236"/>
                </a:cubicBezTo>
                <a:cubicBezTo>
                  <a:pt x="30" y="236"/>
                  <a:pt x="30" y="246"/>
                  <a:pt x="41" y="246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92" y="246"/>
                  <a:pt x="102" y="257"/>
                  <a:pt x="102" y="257"/>
                </a:cubicBezTo>
                <a:cubicBezTo>
                  <a:pt x="102" y="267"/>
                  <a:pt x="92" y="277"/>
                  <a:pt x="82" y="277"/>
                </a:cubicBezTo>
                <a:cubicBezTo>
                  <a:pt x="41" y="277"/>
                  <a:pt x="41" y="277"/>
                  <a:pt x="41" y="277"/>
                </a:cubicBezTo>
                <a:cubicBezTo>
                  <a:pt x="20" y="277"/>
                  <a:pt x="0" y="257"/>
                  <a:pt x="0" y="236"/>
                </a:cubicBezTo>
                <a:lnTo>
                  <a:pt x="0" y="236"/>
                </a:lnTo>
                <a:cubicBezTo>
                  <a:pt x="10" y="41"/>
                  <a:pt x="10" y="41"/>
                  <a:pt x="10" y="41"/>
                </a:cubicBezTo>
                <a:cubicBezTo>
                  <a:pt x="10" y="20"/>
                  <a:pt x="30" y="0"/>
                  <a:pt x="51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11" y="0"/>
                  <a:pt x="452" y="0"/>
                  <a:pt x="462" y="0"/>
                </a:cubicBezTo>
                <a:lnTo>
                  <a:pt x="462" y="0"/>
                </a:lnTo>
                <a:cubicBezTo>
                  <a:pt x="513" y="0"/>
                  <a:pt x="544" y="10"/>
                  <a:pt x="585" y="30"/>
                </a:cubicBezTo>
                <a:cubicBezTo>
                  <a:pt x="605" y="41"/>
                  <a:pt x="636" y="61"/>
                  <a:pt x="667" y="102"/>
                </a:cubicBezTo>
                <a:cubicBezTo>
                  <a:pt x="688" y="123"/>
                  <a:pt x="698" y="123"/>
                  <a:pt x="708" y="123"/>
                </a:cubicBezTo>
                <a:cubicBezTo>
                  <a:pt x="719" y="123"/>
                  <a:pt x="729" y="123"/>
                  <a:pt x="749" y="133"/>
                </a:cubicBezTo>
                <a:cubicBezTo>
                  <a:pt x="770" y="144"/>
                  <a:pt x="780" y="174"/>
                  <a:pt x="791" y="226"/>
                </a:cubicBezTo>
                <a:cubicBezTo>
                  <a:pt x="791" y="236"/>
                  <a:pt x="780" y="257"/>
                  <a:pt x="780" y="267"/>
                </a:cubicBezTo>
                <a:cubicBezTo>
                  <a:pt x="770" y="277"/>
                  <a:pt x="760" y="277"/>
                  <a:pt x="739" y="2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93">
            <a:extLst>
              <a:ext uri="{FF2B5EF4-FFF2-40B4-BE49-F238E27FC236}">
                <a16:creationId xmlns:a16="http://schemas.microsoft.com/office/drawing/2014/main" id="{21084EB3-9CDB-1E4C-B91D-EEE22893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377" y="11293547"/>
            <a:ext cx="157886" cy="102414"/>
          </a:xfrm>
          <a:custGeom>
            <a:avLst/>
            <a:gdLst>
              <a:gd name="T0" fmla="*/ 154 w 165"/>
              <a:gd name="T1" fmla="*/ 103 h 104"/>
              <a:gd name="T2" fmla="*/ 154 w 165"/>
              <a:gd name="T3" fmla="*/ 103 h 104"/>
              <a:gd name="T4" fmla="*/ 154 w 165"/>
              <a:gd name="T5" fmla="*/ 103 h 104"/>
              <a:gd name="T6" fmla="*/ 82 w 165"/>
              <a:gd name="T7" fmla="*/ 92 h 104"/>
              <a:gd name="T8" fmla="*/ 10 w 165"/>
              <a:gd name="T9" fmla="*/ 92 h 104"/>
              <a:gd name="T10" fmla="*/ 0 w 165"/>
              <a:gd name="T11" fmla="*/ 82 h 104"/>
              <a:gd name="T12" fmla="*/ 0 w 165"/>
              <a:gd name="T13" fmla="*/ 10 h 104"/>
              <a:gd name="T14" fmla="*/ 10 w 165"/>
              <a:gd name="T15" fmla="*/ 0 h 104"/>
              <a:gd name="T16" fmla="*/ 10 w 165"/>
              <a:gd name="T17" fmla="*/ 0 h 104"/>
              <a:gd name="T18" fmla="*/ 62 w 165"/>
              <a:gd name="T19" fmla="*/ 10 h 104"/>
              <a:gd name="T20" fmla="*/ 123 w 165"/>
              <a:gd name="T21" fmla="*/ 51 h 104"/>
              <a:gd name="T22" fmla="*/ 154 w 165"/>
              <a:gd name="T23" fmla="*/ 92 h 104"/>
              <a:gd name="T24" fmla="*/ 154 w 165"/>
              <a:gd name="T25" fmla="*/ 103 h 104"/>
              <a:gd name="T26" fmla="*/ 21 w 165"/>
              <a:gd name="T27" fmla="*/ 72 h 104"/>
              <a:gd name="T28" fmla="*/ 21 w 165"/>
              <a:gd name="T29" fmla="*/ 72 h 104"/>
              <a:gd name="T30" fmla="*/ 82 w 165"/>
              <a:gd name="T31" fmla="*/ 82 h 104"/>
              <a:gd name="T32" fmla="*/ 133 w 165"/>
              <a:gd name="T33" fmla="*/ 82 h 104"/>
              <a:gd name="T34" fmla="*/ 62 w 165"/>
              <a:gd name="T35" fmla="*/ 31 h 104"/>
              <a:gd name="T36" fmla="*/ 21 w 165"/>
              <a:gd name="T37" fmla="*/ 20 h 104"/>
              <a:gd name="T38" fmla="*/ 21 w 165"/>
              <a:gd name="T39" fmla="*/ 7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5" h="104">
                <a:moveTo>
                  <a:pt x="154" y="103"/>
                </a:moveTo>
                <a:lnTo>
                  <a:pt x="154" y="103"/>
                </a:lnTo>
                <a:lnTo>
                  <a:pt x="154" y="103"/>
                </a:lnTo>
                <a:cubicBezTo>
                  <a:pt x="133" y="103"/>
                  <a:pt x="103" y="103"/>
                  <a:pt x="82" y="92"/>
                </a:cubicBezTo>
                <a:cubicBezTo>
                  <a:pt x="51" y="92"/>
                  <a:pt x="31" y="92"/>
                  <a:pt x="10" y="92"/>
                </a:cubicBezTo>
                <a:cubicBezTo>
                  <a:pt x="0" y="92"/>
                  <a:pt x="0" y="82"/>
                  <a:pt x="0" y="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lnTo>
                  <a:pt x="10" y="0"/>
                </a:lnTo>
                <a:cubicBezTo>
                  <a:pt x="31" y="0"/>
                  <a:pt x="51" y="0"/>
                  <a:pt x="62" y="10"/>
                </a:cubicBezTo>
                <a:cubicBezTo>
                  <a:pt x="92" y="20"/>
                  <a:pt x="113" y="41"/>
                  <a:pt x="123" y="51"/>
                </a:cubicBezTo>
                <a:cubicBezTo>
                  <a:pt x="133" y="61"/>
                  <a:pt x="154" y="82"/>
                  <a:pt x="154" y="92"/>
                </a:cubicBezTo>
                <a:cubicBezTo>
                  <a:pt x="164" y="92"/>
                  <a:pt x="164" y="92"/>
                  <a:pt x="154" y="103"/>
                </a:cubicBezTo>
                <a:close/>
                <a:moveTo>
                  <a:pt x="21" y="72"/>
                </a:moveTo>
                <a:lnTo>
                  <a:pt x="21" y="72"/>
                </a:lnTo>
                <a:cubicBezTo>
                  <a:pt x="31" y="72"/>
                  <a:pt x="62" y="72"/>
                  <a:pt x="82" y="82"/>
                </a:cubicBezTo>
                <a:cubicBezTo>
                  <a:pt x="92" y="82"/>
                  <a:pt x="113" y="82"/>
                  <a:pt x="133" y="82"/>
                </a:cubicBezTo>
                <a:cubicBezTo>
                  <a:pt x="113" y="72"/>
                  <a:pt x="82" y="41"/>
                  <a:pt x="62" y="31"/>
                </a:cubicBezTo>
                <a:cubicBezTo>
                  <a:pt x="41" y="20"/>
                  <a:pt x="31" y="20"/>
                  <a:pt x="21" y="20"/>
                </a:cubicBezTo>
                <a:lnTo>
                  <a:pt x="21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94">
            <a:extLst>
              <a:ext uri="{FF2B5EF4-FFF2-40B4-BE49-F238E27FC236}">
                <a16:creationId xmlns:a16="http://schemas.microsoft.com/office/drawing/2014/main" id="{BD3BC73D-E3B1-8F43-A8B8-066082F7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377" y="11404495"/>
            <a:ext cx="51207" cy="8534"/>
          </a:xfrm>
          <a:custGeom>
            <a:avLst/>
            <a:gdLst>
              <a:gd name="T0" fmla="*/ 41 w 52"/>
              <a:gd name="T1" fmla="*/ 10 h 11"/>
              <a:gd name="T2" fmla="*/ 41 w 52"/>
              <a:gd name="T3" fmla="*/ 10 h 11"/>
              <a:gd name="T4" fmla="*/ 10 w 52"/>
              <a:gd name="T5" fmla="*/ 10 h 11"/>
              <a:gd name="T6" fmla="*/ 0 w 52"/>
              <a:gd name="T7" fmla="*/ 0 h 11"/>
              <a:gd name="T8" fmla="*/ 10 w 52"/>
              <a:gd name="T9" fmla="*/ 0 h 11"/>
              <a:gd name="T10" fmla="*/ 41 w 52"/>
              <a:gd name="T11" fmla="*/ 0 h 11"/>
              <a:gd name="T12" fmla="*/ 51 w 52"/>
              <a:gd name="T13" fmla="*/ 0 h 11"/>
              <a:gd name="T14" fmla="*/ 41 w 52"/>
              <a:gd name="T15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1">
                <a:moveTo>
                  <a:pt x="41" y="10"/>
                </a:moveTo>
                <a:lnTo>
                  <a:pt x="41" y="10"/>
                </a:lnTo>
                <a:cubicBezTo>
                  <a:pt x="10" y="10"/>
                  <a:pt x="10" y="10"/>
                  <a:pt x="10" y="10"/>
                </a:cubicBezTo>
                <a:cubicBezTo>
                  <a:pt x="0" y="10"/>
                  <a:pt x="0" y="10"/>
                  <a:pt x="0" y="0"/>
                </a:cubicBezTo>
                <a:cubicBezTo>
                  <a:pt x="0" y="0"/>
                  <a:pt x="0" y="0"/>
                  <a:pt x="10" y="0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ubicBezTo>
                  <a:pt x="51" y="10"/>
                  <a:pt x="41" y="10"/>
                  <a:pt x="41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95">
            <a:extLst>
              <a:ext uri="{FF2B5EF4-FFF2-40B4-BE49-F238E27FC236}">
                <a16:creationId xmlns:a16="http://schemas.microsoft.com/office/drawing/2014/main" id="{C168E8D5-C7DE-2042-8073-30B786EA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325" y="11451436"/>
            <a:ext cx="110948" cy="110948"/>
          </a:xfrm>
          <a:custGeom>
            <a:avLst/>
            <a:gdLst>
              <a:gd name="T0" fmla="*/ 51 w 114"/>
              <a:gd name="T1" fmla="*/ 113 h 114"/>
              <a:gd name="T2" fmla="*/ 51 w 114"/>
              <a:gd name="T3" fmla="*/ 113 h 114"/>
              <a:gd name="T4" fmla="*/ 0 w 114"/>
              <a:gd name="T5" fmla="*/ 52 h 114"/>
              <a:gd name="T6" fmla="*/ 51 w 114"/>
              <a:gd name="T7" fmla="*/ 0 h 114"/>
              <a:gd name="T8" fmla="*/ 113 w 114"/>
              <a:gd name="T9" fmla="*/ 52 h 114"/>
              <a:gd name="T10" fmla="*/ 51 w 114"/>
              <a:gd name="T11" fmla="*/ 113 h 114"/>
              <a:gd name="T12" fmla="*/ 51 w 114"/>
              <a:gd name="T13" fmla="*/ 21 h 114"/>
              <a:gd name="T14" fmla="*/ 51 w 114"/>
              <a:gd name="T15" fmla="*/ 21 h 114"/>
              <a:gd name="T16" fmla="*/ 20 w 114"/>
              <a:gd name="T17" fmla="*/ 52 h 114"/>
              <a:gd name="T18" fmla="*/ 51 w 114"/>
              <a:gd name="T19" fmla="*/ 83 h 114"/>
              <a:gd name="T20" fmla="*/ 82 w 114"/>
              <a:gd name="T21" fmla="*/ 52 h 114"/>
              <a:gd name="T22" fmla="*/ 51 w 114"/>
              <a:gd name="T23" fmla="*/ 2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114">
                <a:moveTo>
                  <a:pt x="51" y="113"/>
                </a:moveTo>
                <a:lnTo>
                  <a:pt x="51" y="113"/>
                </a:lnTo>
                <a:cubicBezTo>
                  <a:pt x="20" y="113"/>
                  <a:pt x="0" y="93"/>
                  <a:pt x="0" y="52"/>
                </a:cubicBezTo>
                <a:cubicBezTo>
                  <a:pt x="0" y="21"/>
                  <a:pt x="20" y="0"/>
                  <a:pt x="51" y="0"/>
                </a:cubicBezTo>
                <a:cubicBezTo>
                  <a:pt x="82" y="0"/>
                  <a:pt x="113" y="21"/>
                  <a:pt x="113" y="52"/>
                </a:cubicBezTo>
                <a:cubicBezTo>
                  <a:pt x="113" y="93"/>
                  <a:pt x="82" y="113"/>
                  <a:pt x="51" y="113"/>
                </a:cubicBezTo>
                <a:close/>
                <a:moveTo>
                  <a:pt x="51" y="21"/>
                </a:moveTo>
                <a:lnTo>
                  <a:pt x="51" y="21"/>
                </a:lnTo>
                <a:cubicBezTo>
                  <a:pt x="41" y="21"/>
                  <a:pt x="20" y="41"/>
                  <a:pt x="20" y="52"/>
                </a:cubicBezTo>
                <a:cubicBezTo>
                  <a:pt x="20" y="72"/>
                  <a:pt x="41" y="83"/>
                  <a:pt x="51" y="83"/>
                </a:cubicBezTo>
                <a:cubicBezTo>
                  <a:pt x="72" y="83"/>
                  <a:pt x="82" y="72"/>
                  <a:pt x="82" y="52"/>
                </a:cubicBezTo>
                <a:cubicBezTo>
                  <a:pt x="82" y="41"/>
                  <a:pt x="72" y="21"/>
                  <a:pt x="51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96">
            <a:extLst>
              <a:ext uri="{FF2B5EF4-FFF2-40B4-BE49-F238E27FC236}">
                <a16:creationId xmlns:a16="http://schemas.microsoft.com/office/drawing/2014/main" id="{5E719B58-BFDD-164C-A08C-E0E48593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464" y="11451436"/>
            <a:ext cx="110948" cy="110948"/>
          </a:xfrm>
          <a:custGeom>
            <a:avLst/>
            <a:gdLst>
              <a:gd name="T0" fmla="*/ 52 w 114"/>
              <a:gd name="T1" fmla="*/ 113 h 114"/>
              <a:gd name="T2" fmla="*/ 52 w 114"/>
              <a:gd name="T3" fmla="*/ 113 h 114"/>
              <a:gd name="T4" fmla="*/ 0 w 114"/>
              <a:gd name="T5" fmla="*/ 52 h 114"/>
              <a:gd name="T6" fmla="*/ 52 w 114"/>
              <a:gd name="T7" fmla="*/ 0 h 114"/>
              <a:gd name="T8" fmla="*/ 113 w 114"/>
              <a:gd name="T9" fmla="*/ 52 h 114"/>
              <a:gd name="T10" fmla="*/ 52 w 114"/>
              <a:gd name="T11" fmla="*/ 113 h 114"/>
              <a:gd name="T12" fmla="*/ 52 w 114"/>
              <a:gd name="T13" fmla="*/ 21 h 114"/>
              <a:gd name="T14" fmla="*/ 52 w 114"/>
              <a:gd name="T15" fmla="*/ 21 h 114"/>
              <a:gd name="T16" fmla="*/ 21 w 114"/>
              <a:gd name="T17" fmla="*/ 52 h 114"/>
              <a:gd name="T18" fmla="*/ 52 w 114"/>
              <a:gd name="T19" fmla="*/ 83 h 114"/>
              <a:gd name="T20" fmla="*/ 83 w 114"/>
              <a:gd name="T21" fmla="*/ 52 h 114"/>
              <a:gd name="T22" fmla="*/ 52 w 114"/>
              <a:gd name="T23" fmla="*/ 2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114">
                <a:moveTo>
                  <a:pt x="52" y="113"/>
                </a:moveTo>
                <a:lnTo>
                  <a:pt x="52" y="113"/>
                </a:lnTo>
                <a:cubicBezTo>
                  <a:pt x="21" y="113"/>
                  <a:pt x="0" y="93"/>
                  <a:pt x="0" y="52"/>
                </a:cubicBezTo>
                <a:cubicBezTo>
                  <a:pt x="0" y="21"/>
                  <a:pt x="21" y="0"/>
                  <a:pt x="52" y="0"/>
                </a:cubicBezTo>
                <a:cubicBezTo>
                  <a:pt x="93" y="0"/>
                  <a:pt x="113" y="21"/>
                  <a:pt x="113" y="52"/>
                </a:cubicBezTo>
                <a:cubicBezTo>
                  <a:pt x="113" y="93"/>
                  <a:pt x="93" y="113"/>
                  <a:pt x="52" y="113"/>
                </a:cubicBezTo>
                <a:close/>
                <a:moveTo>
                  <a:pt x="52" y="21"/>
                </a:moveTo>
                <a:lnTo>
                  <a:pt x="52" y="21"/>
                </a:lnTo>
                <a:cubicBezTo>
                  <a:pt x="41" y="21"/>
                  <a:pt x="21" y="41"/>
                  <a:pt x="21" y="52"/>
                </a:cubicBezTo>
                <a:cubicBezTo>
                  <a:pt x="21" y="72"/>
                  <a:pt x="41" y="83"/>
                  <a:pt x="52" y="83"/>
                </a:cubicBezTo>
                <a:cubicBezTo>
                  <a:pt x="72" y="83"/>
                  <a:pt x="83" y="72"/>
                  <a:pt x="83" y="52"/>
                </a:cubicBezTo>
                <a:cubicBezTo>
                  <a:pt x="83" y="41"/>
                  <a:pt x="72" y="21"/>
                  <a:pt x="52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97">
            <a:extLst>
              <a:ext uri="{FF2B5EF4-FFF2-40B4-BE49-F238E27FC236}">
                <a16:creationId xmlns:a16="http://schemas.microsoft.com/office/drawing/2014/main" id="{2A763600-8F3A-8341-811B-C8E1576B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7004" y="11464236"/>
            <a:ext cx="81079" cy="21337"/>
          </a:xfrm>
          <a:custGeom>
            <a:avLst/>
            <a:gdLst>
              <a:gd name="T0" fmla="*/ 72 w 83"/>
              <a:gd name="T1" fmla="*/ 20 h 21"/>
              <a:gd name="T2" fmla="*/ 72 w 83"/>
              <a:gd name="T3" fmla="*/ 20 h 21"/>
              <a:gd name="T4" fmla="*/ 72 w 83"/>
              <a:gd name="T5" fmla="*/ 20 h 21"/>
              <a:gd name="T6" fmla="*/ 10 w 83"/>
              <a:gd name="T7" fmla="*/ 20 h 21"/>
              <a:gd name="T8" fmla="*/ 0 w 83"/>
              <a:gd name="T9" fmla="*/ 10 h 21"/>
              <a:gd name="T10" fmla="*/ 10 w 83"/>
              <a:gd name="T11" fmla="*/ 0 h 21"/>
              <a:gd name="T12" fmla="*/ 72 w 83"/>
              <a:gd name="T13" fmla="*/ 0 h 21"/>
              <a:gd name="T14" fmla="*/ 82 w 83"/>
              <a:gd name="T15" fmla="*/ 10 h 21"/>
              <a:gd name="T16" fmla="*/ 72 w 83"/>
              <a:gd name="T17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21">
                <a:moveTo>
                  <a:pt x="72" y="20"/>
                </a:moveTo>
                <a:lnTo>
                  <a:pt x="72" y="20"/>
                </a:lnTo>
                <a:lnTo>
                  <a:pt x="72" y="20"/>
                </a:lnTo>
                <a:cubicBezTo>
                  <a:pt x="10" y="20"/>
                  <a:pt x="10" y="20"/>
                  <a:pt x="10" y="20"/>
                </a:cubicBezTo>
                <a:lnTo>
                  <a:pt x="0" y="10"/>
                </a:lnTo>
                <a:cubicBezTo>
                  <a:pt x="0" y="0"/>
                  <a:pt x="10" y="0"/>
                  <a:pt x="1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2" y="0"/>
                  <a:pt x="82" y="10"/>
                  <a:pt x="82" y="10"/>
                </a:cubicBezTo>
                <a:cubicBezTo>
                  <a:pt x="82" y="20"/>
                  <a:pt x="82" y="20"/>
                  <a:pt x="72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98">
            <a:extLst>
              <a:ext uri="{FF2B5EF4-FFF2-40B4-BE49-F238E27FC236}">
                <a16:creationId xmlns:a16="http://schemas.microsoft.com/office/drawing/2014/main" id="{A8D6BEB4-1C65-4B43-8DDE-7E9A016E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212" y="11451436"/>
            <a:ext cx="328578" cy="21335"/>
          </a:xfrm>
          <a:custGeom>
            <a:avLst/>
            <a:gdLst>
              <a:gd name="T0" fmla="*/ 328 w 340"/>
              <a:gd name="T1" fmla="*/ 21 h 22"/>
              <a:gd name="T2" fmla="*/ 328 w 340"/>
              <a:gd name="T3" fmla="*/ 21 h 22"/>
              <a:gd name="T4" fmla="*/ 328 w 340"/>
              <a:gd name="T5" fmla="*/ 21 h 22"/>
              <a:gd name="T6" fmla="*/ 10 w 340"/>
              <a:gd name="T7" fmla="*/ 21 h 22"/>
              <a:gd name="T8" fmla="*/ 0 w 340"/>
              <a:gd name="T9" fmla="*/ 11 h 22"/>
              <a:gd name="T10" fmla="*/ 10 w 340"/>
              <a:gd name="T11" fmla="*/ 0 h 22"/>
              <a:gd name="T12" fmla="*/ 10 w 340"/>
              <a:gd name="T13" fmla="*/ 0 h 22"/>
              <a:gd name="T14" fmla="*/ 328 w 340"/>
              <a:gd name="T15" fmla="*/ 11 h 22"/>
              <a:gd name="T16" fmla="*/ 339 w 340"/>
              <a:gd name="T17" fmla="*/ 21 h 22"/>
              <a:gd name="T18" fmla="*/ 328 w 340"/>
              <a:gd name="T1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22">
                <a:moveTo>
                  <a:pt x="328" y="21"/>
                </a:moveTo>
                <a:lnTo>
                  <a:pt x="328" y="21"/>
                </a:lnTo>
                <a:lnTo>
                  <a:pt x="328" y="21"/>
                </a:lnTo>
                <a:cubicBezTo>
                  <a:pt x="10" y="21"/>
                  <a:pt x="10" y="21"/>
                  <a:pt x="10" y="2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0" y="0"/>
                </a:cubicBezTo>
                <a:lnTo>
                  <a:pt x="10" y="0"/>
                </a:lnTo>
                <a:cubicBezTo>
                  <a:pt x="328" y="11"/>
                  <a:pt x="328" y="11"/>
                  <a:pt x="328" y="11"/>
                </a:cubicBezTo>
                <a:cubicBezTo>
                  <a:pt x="328" y="11"/>
                  <a:pt x="339" y="11"/>
                  <a:pt x="339" y="21"/>
                </a:cubicBezTo>
                <a:lnTo>
                  <a:pt x="328" y="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99">
            <a:extLst>
              <a:ext uri="{FF2B5EF4-FFF2-40B4-BE49-F238E27FC236}">
                <a16:creationId xmlns:a16="http://schemas.microsoft.com/office/drawing/2014/main" id="{5D6D148A-247C-D647-A47B-89694CA9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316" y="11442901"/>
            <a:ext cx="89613" cy="21335"/>
          </a:xfrm>
          <a:custGeom>
            <a:avLst/>
            <a:gdLst>
              <a:gd name="T0" fmla="*/ 82 w 93"/>
              <a:gd name="T1" fmla="*/ 21 h 22"/>
              <a:gd name="T2" fmla="*/ 82 w 93"/>
              <a:gd name="T3" fmla="*/ 21 h 22"/>
              <a:gd name="T4" fmla="*/ 82 w 93"/>
              <a:gd name="T5" fmla="*/ 21 h 22"/>
              <a:gd name="T6" fmla="*/ 10 w 93"/>
              <a:gd name="T7" fmla="*/ 21 h 22"/>
              <a:gd name="T8" fmla="*/ 0 w 93"/>
              <a:gd name="T9" fmla="*/ 10 h 22"/>
              <a:gd name="T10" fmla="*/ 10 w 93"/>
              <a:gd name="T11" fmla="*/ 0 h 22"/>
              <a:gd name="T12" fmla="*/ 10 w 93"/>
              <a:gd name="T13" fmla="*/ 0 h 22"/>
              <a:gd name="T14" fmla="*/ 82 w 93"/>
              <a:gd name="T15" fmla="*/ 0 h 22"/>
              <a:gd name="T16" fmla="*/ 92 w 93"/>
              <a:gd name="T17" fmla="*/ 10 h 22"/>
              <a:gd name="T18" fmla="*/ 82 w 93"/>
              <a:gd name="T1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22">
                <a:moveTo>
                  <a:pt x="82" y="21"/>
                </a:moveTo>
                <a:lnTo>
                  <a:pt x="82" y="21"/>
                </a:lnTo>
                <a:lnTo>
                  <a:pt x="82" y="21"/>
                </a:ln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0" y="21"/>
                  <a:pt x="0" y="10"/>
                </a:cubicBezTo>
                <a:lnTo>
                  <a:pt x="10" y="0"/>
                </a:lnTo>
                <a:lnTo>
                  <a:pt x="10" y="0"/>
                </a:lnTo>
                <a:cubicBezTo>
                  <a:pt x="82" y="0"/>
                  <a:pt x="82" y="0"/>
                  <a:pt x="82" y="0"/>
                </a:cubicBezTo>
                <a:cubicBezTo>
                  <a:pt x="92" y="0"/>
                  <a:pt x="92" y="10"/>
                  <a:pt x="92" y="10"/>
                </a:cubicBezTo>
                <a:cubicBezTo>
                  <a:pt x="92" y="21"/>
                  <a:pt x="92" y="21"/>
                  <a:pt x="82" y="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00">
            <a:extLst>
              <a:ext uri="{FF2B5EF4-FFF2-40B4-BE49-F238E27FC236}">
                <a16:creationId xmlns:a16="http://schemas.microsoft.com/office/drawing/2014/main" id="{42D689C4-8101-194D-8CB1-C9A2D0A3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729" y="11293547"/>
            <a:ext cx="507799" cy="418189"/>
          </a:xfrm>
          <a:custGeom>
            <a:avLst/>
            <a:gdLst>
              <a:gd name="T0" fmla="*/ 411 w 525"/>
              <a:gd name="T1" fmla="*/ 431 h 432"/>
              <a:gd name="T2" fmla="*/ 370 w 525"/>
              <a:gd name="T3" fmla="*/ 390 h 432"/>
              <a:gd name="T4" fmla="*/ 359 w 525"/>
              <a:gd name="T5" fmla="*/ 349 h 432"/>
              <a:gd name="T6" fmla="*/ 288 w 525"/>
              <a:gd name="T7" fmla="*/ 349 h 432"/>
              <a:gd name="T8" fmla="*/ 216 w 525"/>
              <a:gd name="T9" fmla="*/ 390 h 432"/>
              <a:gd name="T10" fmla="*/ 133 w 525"/>
              <a:gd name="T11" fmla="*/ 390 h 432"/>
              <a:gd name="T12" fmla="*/ 92 w 525"/>
              <a:gd name="T13" fmla="*/ 288 h 432"/>
              <a:gd name="T14" fmla="*/ 31 w 525"/>
              <a:gd name="T15" fmla="*/ 257 h 432"/>
              <a:gd name="T16" fmla="*/ 0 w 525"/>
              <a:gd name="T17" fmla="*/ 226 h 432"/>
              <a:gd name="T18" fmla="*/ 31 w 525"/>
              <a:gd name="T19" fmla="*/ 144 h 432"/>
              <a:gd name="T20" fmla="*/ 92 w 525"/>
              <a:gd name="T21" fmla="*/ 72 h 432"/>
              <a:gd name="T22" fmla="*/ 61 w 525"/>
              <a:gd name="T23" fmla="*/ 10 h 432"/>
              <a:gd name="T24" fmla="*/ 164 w 525"/>
              <a:gd name="T25" fmla="*/ 20 h 432"/>
              <a:gd name="T26" fmla="*/ 288 w 525"/>
              <a:gd name="T27" fmla="*/ 31 h 432"/>
              <a:gd name="T28" fmla="*/ 524 w 525"/>
              <a:gd name="T29" fmla="*/ 195 h 432"/>
              <a:gd name="T30" fmla="*/ 493 w 525"/>
              <a:gd name="T31" fmla="*/ 288 h 432"/>
              <a:gd name="T32" fmla="*/ 452 w 525"/>
              <a:gd name="T33" fmla="*/ 370 h 432"/>
              <a:gd name="T34" fmla="*/ 411 w 525"/>
              <a:gd name="T35" fmla="*/ 431 h 432"/>
              <a:gd name="T36" fmla="*/ 390 w 525"/>
              <a:gd name="T37" fmla="*/ 390 h 432"/>
              <a:gd name="T38" fmla="*/ 421 w 525"/>
              <a:gd name="T39" fmla="*/ 380 h 432"/>
              <a:gd name="T40" fmla="*/ 431 w 525"/>
              <a:gd name="T41" fmla="*/ 329 h 432"/>
              <a:gd name="T42" fmla="*/ 483 w 525"/>
              <a:gd name="T43" fmla="*/ 257 h 432"/>
              <a:gd name="T44" fmla="*/ 441 w 525"/>
              <a:gd name="T45" fmla="*/ 103 h 432"/>
              <a:gd name="T46" fmla="*/ 257 w 525"/>
              <a:gd name="T47" fmla="*/ 51 h 432"/>
              <a:gd name="T48" fmla="*/ 154 w 525"/>
              <a:gd name="T49" fmla="*/ 51 h 432"/>
              <a:gd name="T50" fmla="*/ 123 w 525"/>
              <a:gd name="T51" fmla="*/ 72 h 432"/>
              <a:gd name="T52" fmla="*/ 123 w 525"/>
              <a:gd name="T53" fmla="*/ 92 h 432"/>
              <a:gd name="T54" fmla="*/ 31 w 525"/>
              <a:gd name="T55" fmla="*/ 175 h 432"/>
              <a:gd name="T56" fmla="*/ 31 w 525"/>
              <a:gd name="T57" fmla="*/ 226 h 432"/>
              <a:gd name="T58" fmla="*/ 41 w 525"/>
              <a:gd name="T59" fmla="*/ 226 h 432"/>
              <a:gd name="T60" fmla="*/ 103 w 525"/>
              <a:gd name="T61" fmla="*/ 267 h 432"/>
              <a:gd name="T62" fmla="*/ 164 w 525"/>
              <a:gd name="T63" fmla="*/ 390 h 432"/>
              <a:gd name="T64" fmla="*/ 185 w 525"/>
              <a:gd name="T65" fmla="*/ 390 h 432"/>
              <a:gd name="T66" fmla="*/ 195 w 525"/>
              <a:gd name="T67" fmla="*/ 318 h 432"/>
              <a:gd name="T68" fmla="*/ 288 w 525"/>
              <a:gd name="T69" fmla="*/ 318 h 432"/>
              <a:gd name="T70" fmla="*/ 370 w 525"/>
              <a:gd name="T71" fmla="*/ 318 h 432"/>
              <a:gd name="T72" fmla="*/ 390 w 525"/>
              <a:gd name="T73" fmla="*/ 349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5" h="432">
                <a:moveTo>
                  <a:pt x="411" y="431"/>
                </a:moveTo>
                <a:lnTo>
                  <a:pt x="411" y="431"/>
                </a:lnTo>
                <a:cubicBezTo>
                  <a:pt x="390" y="431"/>
                  <a:pt x="370" y="411"/>
                  <a:pt x="370" y="400"/>
                </a:cubicBezTo>
                <a:lnTo>
                  <a:pt x="370" y="390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49"/>
                  <a:pt x="359" y="349"/>
                  <a:pt x="359" y="349"/>
                </a:cubicBezTo>
                <a:cubicBezTo>
                  <a:pt x="359" y="339"/>
                  <a:pt x="359" y="339"/>
                  <a:pt x="359" y="339"/>
                </a:cubicBezTo>
                <a:cubicBezTo>
                  <a:pt x="329" y="349"/>
                  <a:pt x="308" y="349"/>
                  <a:pt x="288" y="349"/>
                </a:cubicBezTo>
                <a:cubicBezTo>
                  <a:pt x="257" y="349"/>
                  <a:pt x="236" y="349"/>
                  <a:pt x="216" y="339"/>
                </a:cubicBezTo>
                <a:cubicBezTo>
                  <a:pt x="216" y="390"/>
                  <a:pt x="216" y="390"/>
                  <a:pt x="216" y="390"/>
                </a:cubicBezTo>
                <a:cubicBezTo>
                  <a:pt x="216" y="411"/>
                  <a:pt x="195" y="431"/>
                  <a:pt x="175" y="431"/>
                </a:cubicBezTo>
                <a:cubicBezTo>
                  <a:pt x="154" y="431"/>
                  <a:pt x="144" y="411"/>
                  <a:pt x="133" y="390"/>
                </a:cubicBezTo>
                <a:cubicBezTo>
                  <a:pt x="113" y="298"/>
                  <a:pt x="113" y="298"/>
                  <a:pt x="113" y="298"/>
                </a:cubicBezTo>
                <a:cubicBezTo>
                  <a:pt x="113" y="298"/>
                  <a:pt x="103" y="298"/>
                  <a:pt x="92" y="288"/>
                </a:cubicBezTo>
                <a:cubicBezTo>
                  <a:pt x="82" y="288"/>
                  <a:pt x="72" y="288"/>
                  <a:pt x="61" y="277"/>
                </a:cubicBezTo>
                <a:cubicBezTo>
                  <a:pt x="51" y="267"/>
                  <a:pt x="41" y="257"/>
                  <a:pt x="31" y="257"/>
                </a:cubicBezTo>
                <a:lnTo>
                  <a:pt x="20" y="247"/>
                </a:lnTo>
                <a:cubicBezTo>
                  <a:pt x="10" y="247"/>
                  <a:pt x="0" y="236"/>
                  <a:pt x="0" y="226"/>
                </a:cubicBezTo>
                <a:cubicBezTo>
                  <a:pt x="10" y="175"/>
                  <a:pt x="10" y="175"/>
                  <a:pt x="10" y="175"/>
                </a:cubicBezTo>
                <a:cubicBezTo>
                  <a:pt x="10" y="154"/>
                  <a:pt x="20" y="144"/>
                  <a:pt x="31" y="144"/>
                </a:cubicBezTo>
                <a:cubicBezTo>
                  <a:pt x="41" y="144"/>
                  <a:pt x="41" y="133"/>
                  <a:pt x="61" y="123"/>
                </a:cubicBezTo>
                <a:cubicBezTo>
                  <a:pt x="61" y="113"/>
                  <a:pt x="82" y="92"/>
                  <a:pt x="92" y="72"/>
                </a:cubicBezTo>
                <a:cubicBezTo>
                  <a:pt x="72" y="41"/>
                  <a:pt x="72" y="41"/>
                  <a:pt x="72" y="41"/>
                </a:cubicBezTo>
                <a:cubicBezTo>
                  <a:pt x="61" y="31"/>
                  <a:pt x="61" y="20"/>
                  <a:pt x="61" y="10"/>
                </a:cubicBezTo>
                <a:cubicBezTo>
                  <a:pt x="72" y="10"/>
                  <a:pt x="82" y="0"/>
                  <a:pt x="92" y="0"/>
                </a:cubicBezTo>
                <a:cubicBezTo>
                  <a:pt x="113" y="10"/>
                  <a:pt x="154" y="20"/>
                  <a:pt x="164" y="20"/>
                </a:cubicBezTo>
                <a:cubicBezTo>
                  <a:pt x="175" y="31"/>
                  <a:pt x="226" y="31"/>
                  <a:pt x="257" y="31"/>
                </a:cubicBezTo>
                <a:cubicBezTo>
                  <a:pt x="267" y="31"/>
                  <a:pt x="277" y="31"/>
                  <a:pt x="288" y="31"/>
                </a:cubicBezTo>
                <a:cubicBezTo>
                  <a:pt x="349" y="31"/>
                  <a:pt x="411" y="41"/>
                  <a:pt x="452" y="72"/>
                </a:cubicBezTo>
                <a:cubicBezTo>
                  <a:pt x="503" y="103"/>
                  <a:pt x="524" y="154"/>
                  <a:pt x="524" y="195"/>
                </a:cubicBezTo>
                <a:cubicBezTo>
                  <a:pt x="524" y="226"/>
                  <a:pt x="524" y="247"/>
                  <a:pt x="503" y="277"/>
                </a:cubicBezTo>
                <a:cubicBezTo>
                  <a:pt x="493" y="277"/>
                  <a:pt x="493" y="288"/>
                  <a:pt x="493" y="288"/>
                </a:cubicBezTo>
                <a:cubicBezTo>
                  <a:pt x="472" y="308"/>
                  <a:pt x="472" y="318"/>
                  <a:pt x="462" y="339"/>
                </a:cubicBezTo>
                <a:cubicBezTo>
                  <a:pt x="462" y="349"/>
                  <a:pt x="452" y="359"/>
                  <a:pt x="452" y="370"/>
                </a:cubicBezTo>
                <a:cubicBezTo>
                  <a:pt x="452" y="370"/>
                  <a:pt x="452" y="380"/>
                  <a:pt x="452" y="390"/>
                </a:cubicBezTo>
                <a:cubicBezTo>
                  <a:pt x="452" y="411"/>
                  <a:pt x="431" y="431"/>
                  <a:pt x="411" y="431"/>
                </a:cubicBezTo>
                <a:close/>
                <a:moveTo>
                  <a:pt x="390" y="390"/>
                </a:moveTo>
                <a:lnTo>
                  <a:pt x="390" y="390"/>
                </a:lnTo>
                <a:cubicBezTo>
                  <a:pt x="400" y="400"/>
                  <a:pt x="400" y="400"/>
                  <a:pt x="411" y="400"/>
                </a:cubicBezTo>
                <a:cubicBezTo>
                  <a:pt x="421" y="400"/>
                  <a:pt x="421" y="390"/>
                  <a:pt x="421" y="380"/>
                </a:cubicBezTo>
                <a:cubicBezTo>
                  <a:pt x="421" y="370"/>
                  <a:pt x="421" y="370"/>
                  <a:pt x="431" y="359"/>
                </a:cubicBezTo>
                <a:cubicBezTo>
                  <a:pt x="431" y="349"/>
                  <a:pt x="431" y="339"/>
                  <a:pt x="431" y="329"/>
                </a:cubicBezTo>
                <a:cubicBezTo>
                  <a:pt x="441" y="308"/>
                  <a:pt x="452" y="288"/>
                  <a:pt x="472" y="267"/>
                </a:cubicBezTo>
                <a:cubicBezTo>
                  <a:pt x="472" y="267"/>
                  <a:pt x="472" y="257"/>
                  <a:pt x="483" y="257"/>
                </a:cubicBezTo>
                <a:cubicBezTo>
                  <a:pt x="493" y="236"/>
                  <a:pt x="503" y="216"/>
                  <a:pt x="503" y="195"/>
                </a:cubicBezTo>
                <a:cubicBezTo>
                  <a:pt x="503" y="164"/>
                  <a:pt x="483" y="123"/>
                  <a:pt x="441" y="103"/>
                </a:cubicBezTo>
                <a:cubicBezTo>
                  <a:pt x="400" y="72"/>
                  <a:pt x="339" y="51"/>
                  <a:pt x="288" y="51"/>
                </a:cubicBezTo>
                <a:cubicBezTo>
                  <a:pt x="277" y="51"/>
                  <a:pt x="267" y="51"/>
                  <a:pt x="257" y="51"/>
                </a:cubicBezTo>
                <a:lnTo>
                  <a:pt x="257" y="51"/>
                </a:lnTo>
                <a:cubicBezTo>
                  <a:pt x="247" y="51"/>
                  <a:pt x="175" y="61"/>
                  <a:pt x="154" y="51"/>
                </a:cubicBezTo>
                <a:cubicBezTo>
                  <a:pt x="144" y="51"/>
                  <a:pt x="123" y="41"/>
                  <a:pt x="103" y="31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33" y="72"/>
                  <a:pt x="133" y="72"/>
                  <a:pt x="133" y="82"/>
                </a:cubicBezTo>
                <a:cubicBezTo>
                  <a:pt x="133" y="82"/>
                  <a:pt x="123" y="82"/>
                  <a:pt x="123" y="92"/>
                </a:cubicBezTo>
                <a:cubicBezTo>
                  <a:pt x="103" y="103"/>
                  <a:pt x="92" y="123"/>
                  <a:pt x="82" y="133"/>
                </a:cubicBezTo>
                <a:cubicBezTo>
                  <a:pt x="72" y="154"/>
                  <a:pt x="51" y="175"/>
                  <a:pt x="31" y="175"/>
                </a:cubicBezTo>
                <a:lnTo>
                  <a:pt x="31" y="175"/>
                </a:lnTo>
                <a:cubicBezTo>
                  <a:pt x="31" y="226"/>
                  <a:pt x="31" y="226"/>
                  <a:pt x="31" y="226"/>
                </a:cubicBezTo>
                <a:lnTo>
                  <a:pt x="31" y="226"/>
                </a:lnTo>
                <a:lnTo>
                  <a:pt x="41" y="226"/>
                </a:lnTo>
                <a:cubicBezTo>
                  <a:pt x="51" y="236"/>
                  <a:pt x="72" y="236"/>
                  <a:pt x="82" y="257"/>
                </a:cubicBezTo>
                <a:cubicBezTo>
                  <a:pt x="92" y="257"/>
                  <a:pt x="92" y="267"/>
                  <a:pt x="103" y="267"/>
                </a:cubicBezTo>
                <a:cubicBezTo>
                  <a:pt x="123" y="267"/>
                  <a:pt x="133" y="277"/>
                  <a:pt x="144" y="288"/>
                </a:cubicBezTo>
                <a:cubicBezTo>
                  <a:pt x="164" y="390"/>
                  <a:pt x="164" y="390"/>
                  <a:pt x="164" y="390"/>
                </a:cubicBezTo>
                <a:lnTo>
                  <a:pt x="175" y="400"/>
                </a:lnTo>
                <a:cubicBezTo>
                  <a:pt x="185" y="400"/>
                  <a:pt x="185" y="390"/>
                  <a:pt x="185" y="390"/>
                </a:cubicBezTo>
                <a:cubicBezTo>
                  <a:pt x="185" y="329"/>
                  <a:pt x="185" y="329"/>
                  <a:pt x="185" y="329"/>
                </a:cubicBezTo>
                <a:cubicBezTo>
                  <a:pt x="185" y="318"/>
                  <a:pt x="195" y="318"/>
                  <a:pt x="195" y="318"/>
                </a:cubicBezTo>
                <a:cubicBezTo>
                  <a:pt x="195" y="308"/>
                  <a:pt x="205" y="308"/>
                  <a:pt x="205" y="308"/>
                </a:cubicBezTo>
                <a:cubicBezTo>
                  <a:pt x="236" y="318"/>
                  <a:pt x="257" y="318"/>
                  <a:pt x="288" y="318"/>
                </a:cubicBezTo>
                <a:cubicBezTo>
                  <a:pt x="308" y="318"/>
                  <a:pt x="329" y="318"/>
                  <a:pt x="359" y="318"/>
                </a:cubicBezTo>
                <a:cubicBezTo>
                  <a:pt x="359" y="308"/>
                  <a:pt x="370" y="318"/>
                  <a:pt x="370" y="318"/>
                </a:cubicBezTo>
                <a:cubicBezTo>
                  <a:pt x="380" y="329"/>
                  <a:pt x="380" y="329"/>
                  <a:pt x="380" y="329"/>
                </a:cubicBezTo>
                <a:cubicBezTo>
                  <a:pt x="380" y="339"/>
                  <a:pt x="390" y="339"/>
                  <a:pt x="390" y="349"/>
                </a:cubicBezTo>
                <a:lnTo>
                  <a:pt x="390" y="3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01">
            <a:extLst>
              <a:ext uri="{FF2B5EF4-FFF2-40B4-BE49-F238E27FC236}">
                <a16:creationId xmlns:a16="http://schemas.microsoft.com/office/drawing/2014/main" id="{4AD55677-FA75-FE48-A911-1567A2D8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5659" y="11366091"/>
            <a:ext cx="110948" cy="81076"/>
          </a:xfrm>
          <a:custGeom>
            <a:avLst/>
            <a:gdLst>
              <a:gd name="T0" fmla="*/ 10 w 114"/>
              <a:gd name="T1" fmla="*/ 82 h 83"/>
              <a:gd name="T2" fmla="*/ 10 w 114"/>
              <a:gd name="T3" fmla="*/ 82 h 83"/>
              <a:gd name="T4" fmla="*/ 0 w 114"/>
              <a:gd name="T5" fmla="*/ 72 h 83"/>
              <a:gd name="T6" fmla="*/ 0 w 114"/>
              <a:gd name="T7" fmla="*/ 61 h 83"/>
              <a:gd name="T8" fmla="*/ 31 w 114"/>
              <a:gd name="T9" fmla="*/ 51 h 83"/>
              <a:gd name="T10" fmla="*/ 31 w 114"/>
              <a:gd name="T11" fmla="*/ 41 h 83"/>
              <a:gd name="T12" fmla="*/ 20 w 114"/>
              <a:gd name="T13" fmla="*/ 20 h 83"/>
              <a:gd name="T14" fmla="*/ 51 w 114"/>
              <a:gd name="T15" fmla="*/ 0 h 83"/>
              <a:gd name="T16" fmla="*/ 72 w 114"/>
              <a:gd name="T17" fmla="*/ 20 h 83"/>
              <a:gd name="T18" fmla="*/ 72 w 114"/>
              <a:gd name="T19" fmla="*/ 41 h 83"/>
              <a:gd name="T20" fmla="*/ 103 w 114"/>
              <a:gd name="T21" fmla="*/ 41 h 83"/>
              <a:gd name="T22" fmla="*/ 113 w 114"/>
              <a:gd name="T23" fmla="*/ 41 h 83"/>
              <a:gd name="T24" fmla="*/ 103 w 114"/>
              <a:gd name="T25" fmla="*/ 51 h 83"/>
              <a:gd name="T26" fmla="*/ 72 w 114"/>
              <a:gd name="T27" fmla="*/ 61 h 83"/>
              <a:gd name="T28" fmla="*/ 62 w 114"/>
              <a:gd name="T29" fmla="*/ 61 h 83"/>
              <a:gd name="T30" fmla="*/ 31 w 114"/>
              <a:gd name="T31" fmla="*/ 72 h 83"/>
              <a:gd name="T32" fmla="*/ 10 w 114"/>
              <a:gd name="T33" fmla="*/ 82 h 83"/>
              <a:gd name="T34" fmla="*/ 51 w 114"/>
              <a:gd name="T35" fmla="*/ 20 h 83"/>
              <a:gd name="T36" fmla="*/ 51 w 114"/>
              <a:gd name="T37" fmla="*/ 20 h 83"/>
              <a:gd name="T38" fmla="*/ 51 w 114"/>
              <a:gd name="T39" fmla="*/ 20 h 83"/>
              <a:gd name="T40" fmla="*/ 41 w 114"/>
              <a:gd name="T41" fmla="*/ 20 h 83"/>
              <a:gd name="T42" fmla="*/ 41 w 114"/>
              <a:gd name="T43" fmla="*/ 31 h 83"/>
              <a:gd name="T44" fmla="*/ 51 w 114"/>
              <a:gd name="T45" fmla="*/ 41 h 83"/>
              <a:gd name="T46" fmla="*/ 51 w 114"/>
              <a:gd name="T47" fmla="*/ 31 h 83"/>
              <a:gd name="T48" fmla="*/ 62 w 114"/>
              <a:gd name="T49" fmla="*/ 20 h 83"/>
              <a:gd name="T50" fmla="*/ 51 w 114"/>
              <a:gd name="T51" fmla="*/ 20 h 83"/>
              <a:gd name="T52" fmla="*/ 62 w 114"/>
              <a:gd name="T53" fmla="*/ 20 h 83"/>
              <a:gd name="T54" fmla="*/ 62 w 114"/>
              <a:gd name="T55" fmla="*/ 2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4" h="83">
                <a:moveTo>
                  <a:pt x="10" y="82"/>
                </a:moveTo>
                <a:lnTo>
                  <a:pt x="10" y="82"/>
                </a:lnTo>
                <a:cubicBezTo>
                  <a:pt x="0" y="82"/>
                  <a:pt x="0" y="82"/>
                  <a:pt x="0" y="72"/>
                </a:cubicBezTo>
                <a:cubicBezTo>
                  <a:pt x="0" y="72"/>
                  <a:pt x="0" y="72"/>
                  <a:pt x="0" y="61"/>
                </a:cubicBezTo>
                <a:cubicBezTo>
                  <a:pt x="10" y="61"/>
                  <a:pt x="20" y="61"/>
                  <a:pt x="31" y="51"/>
                </a:cubicBezTo>
                <a:cubicBezTo>
                  <a:pt x="31" y="51"/>
                  <a:pt x="31" y="51"/>
                  <a:pt x="31" y="41"/>
                </a:cubicBezTo>
                <a:cubicBezTo>
                  <a:pt x="20" y="41"/>
                  <a:pt x="20" y="31"/>
                  <a:pt x="20" y="20"/>
                </a:cubicBezTo>
                <a:cubicBezTo>
                  <a:pt x="31" y="10"/>
                  <a:pt x="41" y="0"/>
                  <a:pt x="51" y="0"/>
                </a:cubicBezTo>
                <a:cubicBezTo>
                  <a:pt x="62" y="0"/>
                  <a:pt x="72" y="10"/>
                  <a:pt x="72" y="20"/>
                </a:cubicBezTo>
                <a:cubicBezTo>
                  <a:pt x="72" y="20"/>
                  <a:pt x="72" y="31"/>
                  <a:pt x="72" y="41"/>
                </a:cubicBezTo>
                <a:cubicBezTo>
                  <a:pt x="82" y="41"/>
                  <a:pt x="92" y="41"/>
                  <a:pt x="103" y="41"/>
                </a:cubicBezTo>
                <a:cubicBezTo>
                  <a:pt x="103" y="31"/>
                  <a:pt x="113" y="41"/>
                  <a:pt x="113" y="41"/>
                </a:cubicBezTo>
                <a:cubicBezTo>
                  <a:pt x="113" y="51"/>
                  <a:pt x="113" y="51"/>
                  <a:pt x="103" y="51"/>
                </a:cubicBezTo>
                <a:cubicBezTo>
                  <a:pt x="103" y="51"/>
                  <a:pt x="92" y="61"/>
                  <a:pt x="72" y="61"/>
                </a:cubicBezTo>
                <a:lnTo>
                  <a:pt x="62" y="61"/>
                </a:lnTo>
                <a:cubicBezTo>
                  <a:pt x="51" y="61"/>
                  <a:pt x="41" y="72"/>
                  <a:pt x="31" y="72"/>
                </a:cubicBezTo>
                <a:cubicBezTo>
                  <a:pt x="20" y="82"/>
                  <a:pt x="10" y="82"/>
                  <a:pt x="10" y="82"/>
                </a:cubicBezTo>
                <a:close/>
                <a:moveTo>
                  <a:pt x="51" y="20"/>
                </a:moveTo>
                <a:lnTo>
                  <a:pt x="51" y="20"/>
                </a:lnTo>
                <a:lnTo>
                  <a:pt x="51" y="20"/>
                </a:lnTo>
                <a:cubicBezTo>
                  <a:pt x="41" y="20"/>
                  <a:pt x="41" y="20"/>
                  <a:pt x="41" y="20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41"/>
                  <a:pt x="51" y="41"/>
                  <a:pt x="51" y="41"/>
                </a:cubicBezTo>
                <a:cubicBezTo>
                  <a:pt x="51" y="41"/>
                  <a:pt x="51" y="41"/>
                  <a:pt x="51" y="31"/>
                </a:cubicBezTo>
                <a:cubicBezTo>
                  <a:pt x="62" y="31"/>
                  <a:pt x="62" y="31"/>
                  <a:pt x="62" y="20"/>
                </a:cubicBezTo>
                <a:cubicBezTo>
                  <a:pt x="51" y="20"/>
                  <a:pt x="51" y="20"/>
                  <a:pt x="51" y="20"/>
                </a:cubicBezTo>
                <a:close/>
                <a:moveTo>
                  <a:pt x="62" y="20"/>
                </a:moveTo>
                <a:lnTo>
                  <a:pt x="62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02">
            <a:extLst>
              <a:ext uri="{FF2B5EF4-FFF2-40B4-BE49-F238E27FC236}">
                <a16:creationId xmlns:a16="http://schemas.microsoft.com/office/drawing/2014/main" id="{745F5B61-BE6E-3243-A407-B56B7B7E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677" y="11434367"/>
            <a:ext cx="29869" cy="21335"/>
          </a:xfrm>
          <a:custGeom>
            <a:avLst/>
            <a:gdLst>
              <a:gd name="T0" fmla="*/ 0 w 32"/>
              <a:gd name="T1" fmla="*/ 10 h 21"/>
              <a:gd name="T2" fmla="*/ 0 w 32"/>
              <a:gd name="T3" fmla="*/ 10 h 21"/>
              <a:gd name="T4" fmla="*/ 10 w 32"/>
              <a:gd name="T5" fmla="*/ 0 h 21"/>
              <a:gd name="T6" fmla="*/ 31 w 32"/>
              <a:gd name="T7" fmla="*/ 10 h 21"/>
              <a:gd name="T8" fmla="*/ 10 w 32"/>
              <a:gd name="T9" fmla="*/ 20 h 21"/>
              <a:gd name="T10" fmla="*/ 0 w 32"/>
              <a:gd name="T11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21">
                <a:moveTo>
                  <a:pt x="0" y="10"/>
                </a:moveTo>
                <a:lnTo>
                  <a:pt x="0" y="10"/>
                </a:lnTo>
                <a:cubicBezTo>
                  <a:pt x="0" y="0"/>
                  <a:pt x="10" y="0"/>
                  <a:pt x="10" y="0"/>
                </a:cubicBezTo>
                <a:cubicBezTo>
                  <a:pt x="20" y="0"/>
                  <a:pt x="31" y="0"/>
                  <a:pt x="31" y="10"/>
                </a:cubicBezTo>
                <a:cubicBezTo>
                  <a:pt x="31" y="20"/>
                  <a:pt x="20" y="20"/>
                  <a:pt x="10" y="20"/>
                </a:cubicBezTo>
                <a:cubicBezTo>
                  <a:pt x="10" y="20"/>
                  <a:pt x="0" y="20"/>
                  <a:pt x="0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03">
            <a:extLst>
              <a:ext uri="{FF2B5EF4-FFF2-40B4-BE49-F238E27FC236}">
                <a16:creationId xmlns:a16="http://schemas.microsoft.com/office/drawing/2014/main" id="{627802A5-2B33-0B4E-8428-3856AC45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8160" y="11374626"/>
            <a:ext cx="132283" cy="42672"/>
          </a:xfrm>
          <a:custGeom>
            <a:avLst/>
            <a:gdLst>
              <a:gd name="T0" fmla="*/ 123 w 135"/>
              <a:gd name="T1" fmla="*/ 41 h 42"/>
              <a:gd name="T2" fmla="*/ 123 w 135"/>
              <a:gd name="T3" fmla="*/ 41 h 42"/>
              <a:gd name="T4" fmla="*/ 113 w 135"/>
              <a:gd name="T5" fmla="*/ 41 h 42"/>
              <a:gd name="T6" fmla="*/ 62 w 135"/>
              <a:gd name="T7" fmla="*/ 31 h 42"/>
              <a:gd name="T8" fmla="*/ 21 w 135"/>
              <a:gd name="T9" fmla="*/ 31 h 42"/>
              <a:gd name="T10" fmla="*/ 11 w 135"/>
              <a:gd name="T11" fmla="*/ 21 h 42"/>
              <a:gd name="T12" fmla="*/ 21 w 135"/>
              <a:gd name="T13" fmla="*/ 0 h 42"/>
              <a:gd name="T14" fmla="*/ 72 w 135"/>
              <a:gd name="T15" fmla="*/ 0 h 42"/>
              <a:gd name="T16" fmla="*/ 123 w 135"/>
              <a:gd name="T17" fmla="*/ 10 h 42"/>
              <a:gd name="T18" fmla="*/ 134 w 135"/>
              <a:gd name="T19" fmla="*/ 31 h 42"/>
              <a:gd name="T20" fmla="*/ 123 w 135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42">
                <a:moveTo>
                  <a:pt x="123" y="41"/>
                </a:moveTo>
                <a:lnTo>
                  <a:pt x="123" y="41"/>
                </a:lnTo>
                <a:lnTo>
                  <a:pt x="113" y="41"/>
                </a:lnTo>
                <a:cubicBezTo>
                  <a:pt x="103" y="31"/>
                  <a:pt x="82" y="31"/>
                  <a:pt x="62" y="31"/>
                </a:cubicBezTo>
                <a:cubicBezTo>
                  <a:pt x="52" y="31"/>
                  <a:pt x="31" y="31"/>
                  <a:pt x="21" y="31"/>
                </a:cubicBezTo>
                <a:cubicBezTo>
                  <a:pt x="11" y="31"/>
                  <a:pt x="11" y="31"/>
                  <a:pt x="11" y="21"/>
                </a:cubicBezTo>
                <a:cubicBezTo>
                  <a:pt x="0" y="10"/>
                  <a:pt x="11" y="0"/>
                  <a:pt x="21" y="0"/>
                </a:cubicBezTo>
                <a:cubicBezTo>
                  <a:pt x="31" y="0"/>
                  <a:pt x="52" y="0"/>
                  <a:pt x="72" y="0"/>
                </a:cubicBezTo>
                <a:cubicBezTo>
                  <a:pt x="93" y="0"/>
                  <a:pt x="103" y="10"/>
                  <a:pt x="123" y="10"/>
                </a:cubicBezTo>
                <a:cubicBezTo>
                  <a:pt x="134" y="21"/>
                  <a:pt x="134" y="21"/>
                  <a:pt x="134" y="31"/>
                </a:cubicBezTo>
                <a:cubicBezTo>
                  <a:pt x="134" y="41"/>
                  <a:pt x="123" y="41"/>
                  <a:pt x="12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04">
            <a:extLst>
              <a:ext uri="{FF2B5EF4-FFF2-40B4-BE49-F238E27FC236}">
                <a16:creationId xmlns:a16="http://schemas.microsoft.com/office/drawing/2014/main" id="{25B836C6-6C09-084D-91F6-4F9C792F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8160" y="11105789"/>
            <a:ext cx="187758" cy="187758"/>
          </a:xfrm>
          <a:custGeom>
            <a:avLst/>
            <a:gdLst>
              <a:gd name="T0" fmla="*/ 72 w 196"/>
              <a:gd name="T1" fmla="*/ 184 h 196"/>
              <a:gd name="T2" fmla="*/ 72 w 196"/>
              <a:gd name="T3" fmla="*/ 184 h 196"/>
              <a:gd name="T4" fmla="*/ 21 w 196"/>
              <a:gd name="T5" fmla="*/ 143 h 196"/>
              <a:gd name="T6" fmla="*/ 11 w 196"/>
              <a:gd name="T7" fmla="*/ 72 h 196"/>
              <a:gd name="T8" fmla="*/ 52 w 196"/>
              <a:gd name="T9" fmla="*/ 20 h 196"/>
              <a:gd name="T10" fmla="*/ 123 w 196"/>
              <a:gd name="T11" fmla="*/ 10 h 196"/>
              <a:gd name="T12" fmla="*/ 175 w 196"/>
              <a:gd name="T13" fmla="*/ 51 h 196"/>
              <a:gd name="T14" fmla="*/ 185 w 196"/>
              <a:gd name="T15" fmla="*/ 123 h 196"/>
              <a:gd name="T16" fmla="*/ 144 w 196"/>
              <a:gd name="T17" fmla="*/ 184 h 196"/>
              <a:gd name="T18" fmla="*/ 72 w 196"/>
              <a:gd name="T19" fmla="*/ 184 h 196"/>
              <a:gd name="T20" fmla="*/ 113 w 196"/>
              <a:gd name="T21" fmla="*/ 20 h 196"/>
              <a:gd name="T22" fmla="*/ 113 w 196"/>
              <a:gd name="T23" fmla="*/ 20 h 196"/>
              <a:gd name="T24" fmla="*/ 21 w 196"/>
              <a:gd name="T25" fmla="*/ 82 h 196"/>
              <a:gd name="T26" fmla="*/ 72 w 196"/>
              <a:gd name="T27" fmla="*/ 174 h 196"/>
              <a:gd name="T28" fmla="*/ 175 w 196"/>
              <a:gd name="T29" fmla="*/ 123 h 196"/>
              <a:gd name="T30" fmla="*/ 113 w 196"/>
              <a:gd name="T31" fmla="*/ 2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96">
                <a:moveTo>
                  <a:pt x="72" y="184"/>
                </a:moveTo>
                <a:lnTo>
                  <a:pt x="72" y="184"/>
                </a:lnTo>
                <a:cubicBezTo>
                  <a:pt x="52" y="184"/>
                  <a:pt x="31" y="164"/>
                  <a:pt x="21" y="143"/>
                </a:cubicBezTo>
                <a:cubicBezTo>
                  <a:pt x="0" y="123"/>
                  <a:pt x="0" y="102"/>
                  <a:pt x="11" y="72"/>
                </a:cubicBezTo>
                <a:cubicBezTo>
                  <a:pt x="11" y="51"/>
                  <a:pt x="31" y="31"/>
                  <a:pt x="52" y="20"/>
                </a:cubicBezTo>
                <a:cubicBezTo>
                  <a:pt x="72" y="10"/>
                  <a:pt x="93" y="0"/>
                  <a:pt x="123" y="10"/>
                </a:cubicBezTo>
                <a:cubicBezTo>
                  <a:pt x="144" y="20"/>
                  <a:pt x="164" y="31"/>
                  <a:pt x="175" y="51"/>
                </a:cubicBezTo>
                <a:cubicBezTo>
                  <a:pt x="185" y="72"/>
                  <a:pt x="195" y="102"/>
                  <a:pt x="185" y="123"/>
                </a:cubicBezTo>
                <a:cubicBezTo>
                  <a:pt x="175" y="143"/>
                  <a:pt x="164" y="164"/>
                  <a:pt x="144" y="184"/>
                </a:cubicBezTo>
                <a:cubicBezTo>
                  <a:pt x="123" y="195"/>
                  <a:pt x="93" y="195"/>
                  <a:pt x="72" y="184"/>
                </a:cubicBezTo>
                <a:close/>
                <a:moveTo>
                  <a:pt x="113" y="20"/>
                </a:moveTo>
                <a:lnTo>
                  <a:pt x="113" y="20"/>
                </a:lnTo>
                <a:cubicBezTo>
                  <a:pt x="72" y="10"/>
                  <a:pt x="31" y="41"/>
                  <a:pt x="21" y="82"/>
                </a:cubicBezTo>
                <a:cubicBezTo>
                  <a:pt x="11" y="123"/>
                  <a:pt x="31" y="164"/>
                  <a:pt x="72" y="174"/>
                </a:cubicBezTo>
                <a:cubicBezTo>
                  <a:pt x="113" y="195"/>
                  <a:pt x="164" y="164"/>
                  <a:pt x="175" y="123"/>
                </a:cubicBezTo>
                <a:cubicBezTo>
                  <a:pt x="185" y="82"/>
                  <a:pt x="164" y="31"/>
                  <a:pt x="113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405">
            <a:extLst>
              <a:ext uri="{FF2B5EF4-FFF2-40B4-BE49-F238E27FC236}">
                <a16:creationId xmlns:a16="http://schemas.microsoft.com/office/drawing/2014/main" id="{23A19D23-6CD6-114A-9602-D0DD388B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5229" y="11127126"/>
            <a:ext cx="149352" cy="149352"/>
          </a:xfrm>
          <a:custGeom>
            <a:avLst/>
            <a:gdLst>
              <a:gd name="T0" fmla="*/ 61 w 155"/>
              <a:gd name="T1" fmla="*/ 144 h 155"/>
              <a:gd name="T2" fmla="*/ 61 w 155"/>
              <a:gd name="T3" fmla="*/ 144 h 155"/>
              <a:gd name="T4" fmla="*/ 10 w 155"/>
              <a:gd name="T5" fmla="*/ 62 h 155"/>
              <a:gd name="T6" fmla="*/ 92 w 155"/>
              <a:gd name="T7" fmla="*/ 11 h 155"/>
              <a:gd name="T8" fmla="*/ 143 w 155"/>
              <a:gd name="T9" fmla="*/ 103 h 155"/>
              <a:gd name="T10" fmla="*/ 61 w 155"/>
              <a:gd name="T11" fmla="*/ 144 h 155"/>
              <a:gd name="T12" fmla="*/ 92 w 155"/>
              <a:gd name="T13" fmla="*/ 21 h 155"/>
              <a:gd name="T14" fmla="*/ 92 w 155"/>
              <a:gd name="T15" fmla="*/ 21 h 155"/>
              <a:gd name="T16" fmla="*/ 20 w 155"/>
              <a:gd name="T17" fmla="*/ 62 h 155"/>
              <a:gd name="T18" fmla="*/ 61 w 155"/>
              <a:gd name="T19" fmla="*/ 134 h 155"/>
              <a:gd name="T20" fmla="*/ 133 w 155"/>
              <a:gd name="T21" fmla="*/ 93 h 155"/>
              <a:gd name="T22" fmla="*/ 92 w 155"/>
              <a:gd name="T23" fmla="*/ 2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61" y="144"/>
                </a:moveTo>
                <a:lnTo>
                  <a:pt x="61" y="144"/>
                </a:lnTo>
                <a:cubicBezTo>
                  <a:pt x="20" y="134"/>
                  <a:pt x="0" y="103"/>
                  <a:pt x="10" y="62"/>
                </a:cubicBezTo>
                <a:cubicBezTo>
                  <a:pt x="20" y="21"/>
                  <a:pt x="51" y="0"/>
                  <a:pt x="92" y="11"/>
                </a:cubicBezTo>
                <a:cubicBezTo>
                  <a:pt x="133" y="21"/>
                  <a:pt x="154" y="62"/>
                  <a:pt x="143" y="103"/>
                </a:cubicBezTo>
                <a:cubicBezTo>
                  <a:pt x="133" y="134"/>
                  <a:pt x="92" y="154"/>
                  <a:pt x="61" y="144"/>
                </a:cubicBezTo>
                <a:close/>
                <a:moveTo>
                  <a:pt x="92" y="21"/>
                </a:moveTo>
                <a:lnTo>
                  <a:pt x="92" y="21"/>
                </a:lnTo>
                <a:cubicBezTo>
                  <a:pt x="61" y="11"/>
                  <a:pt x="31" y="31"/>
                  <a:pt x="20" y="62"/>
                </a:cubicBezTo>
                <a:cubicBezTo>
                  <a:pt x="10" y="93"/>
                  <a:pt x="31" y="134"/>
                  <a:pt x="61" y="134"/>
                </a:cubicBezTo>
                <a:cubicBezTo>
                  <a:pt x="92" y="144"/>
                  <a:pt x="123" y="123"/>
                  <a:pt x="133" y="93"/>
                </a:cubicBezTo>
                <a:cubicBezTo>
                  <a:pt x="143" y="62"/>
                  <a:pt x="123" y="31"/>
                  <a:pt x="92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06">
            <a:extLst>
              <a:ext uri="{FF2B5EF4-FFF2-40B4-BE49-F238E27FC236}">
                <a16:creationId xmlns:a16="http://schemas.microsoft.com/office/drawing/2014/main" id="{79A86253-6551-5142-8E82-D8913D22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436" y="11174065"/>
            <a:ext cx="51207" cy="59741"/>
          </a:xfrm>
          <a:custGeom>
            <a:avLst/>
            <a:gdLst>
              <a:gd name="T0" fmla="*/ 10 w 52"/>
              <a:gd name="T1" fmla="*/ 51 h 62"/>
              <a:gd name="T2" fmla="*/ 10 w 52"/>
              <a:gd name="T3" fmla="*/ 51 h 62"/>
              <a:gd name="T4" fmla="*/ 0 w 52"/>
              <a:gd name="T5" fmla="*/ 51 h 62"/>
              <a:gd name="T6" fmla="*/ 0 w 52"/>
              <a:gd name="T7" fmla="*/ 41 h 62"/>
              <a:gd name="T8" fmla="*/ 10 w 52"/>
              <a:gd name="T9" fmla="*/ 41 h 62"/>
              <a:gd name="T10" fmla="*/ 31 w 52"/>
              <a:gd name="T11" fmla="*/ 51 h 62"/>
              <a:gd name="T12" fmla="*/ 31 w 52"/>
              <a:gd name="T13" fmla="*/ 41 h 62"/>
              <a:gd name="T14" fmla="*/ 21 w 52"/>
              <a:gd name="T15" fmla="*/ 30 h 62"/>
              <a:gd name="T16" fmla="*/ 10 w 52"/>
              <a:gd name="T17" fmla="*/ 20 h 62"/>
              <a:gd name="T18" fmla="*/ 10 w 52"/>
              <a:gd name="T19" fmla="*/ 10 h 62"/>
              <a:gd name="T20" fmla="*/ 21 w 52"/>
              <a:gd name="T21" fmla="*/ 0 h 62"/>
              <a:gd name="T22" fmla="*/ 41 w 52"/>
              <a:gd name="T23" fmla="*/ 10 h 62"/>
              <a:gd name="T24" fmla="*/ 51 w 52"/>
              <a:gd name="T25" fmla="*/ 10 h 62"/>
              <a:gd name="T26" fmla="*/ 41 w 52"/>
              <a:gd name="T27" fmla="*/ 10 h 62"/>
              <a:gd name="T28" fmla="*/ 21 w 52"/>
              <a:gd name="T29" fmla="*/ 10 h 62"/>
              <a:gd name="T30" fmla="*/ 21 w 52"/>
              <a:gd name="T31" fmla="*/ 10 h 62"/>
              <a:gd name="T32" fmla="*/ 31 w 52"/>
              <a:gd name="T33" fmla="*/ 30 h 62"/>
              <a:gd name="T34" fmla="*/ 31 w 52"/>
              <a:gd name="T35" fmla="*/ 30 h 62"/>
              <a:gd name="T36" fmla="*/ 41 w 52"/>
              <a:gd name="T37" fmla="*/ 41 h 62"/>
              <a:gd name="T38" fmla="*/ 31 w 52"/>
              <a:gd name="T39" fmla="*/ 51 h 62"/>
              <a:gd name="T40" fmla="*/ 10 w 52"/>
              <a:gd name="T41" fmla="*/ 5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" h="62">
                <a:moveTo>
                  <a:pt x="10" y="51"/>
                </a:moveTo>
                <a:lnTo>
                  <a:pt x="10" y="51"/>
                </a:lnTo>
                <a:cubicBezTo>
                  <a:pt x="10" y="51"/>
                  <a:pt x="10" y="51"/>
                  <a:pt x="0" y="51"/>
                </a:cubicBezTo>
                <a:cubicBezTo>
                  <a:pt x="0" y="51"/>
                  <a:pt x="0" y="51"/>
                  <a:pt x="0" y="41"/>
                </a:cubicBezTo>
                <a:cubicBezTo>
                  <a:pt x="0" y="41"/>
                  <a:pt x="0" y="41"/>
                  <a:pt x="10" y="41"/>
                </a:cubicBezTo>
                <a:cubicBezTo>
                  <a:pt x="10" y="51"/>
                  <a:pt x="21" y="51"/>
                  <a:pt x="31" y="51"/>
                </a:cubicBezTo>
                <a:cubicBezTo>
                  <a:pt x="31" y="51"/>
                  <a:pt x="31" y="51"/>
                  <a:pt x="31" y="41"/>
                </a:cubicBezTo>
                <a:cubicBezTo>
                  <a:pt x="31" y="41"/>
                  <a:pt x="31" y="30"/>
                  <a:pt x="21" y="30"/>
                </a:cubicBezTo>
                <a:cubicBezTo>
                  <a:pt x="21" y="30"/>
                  <a:pt x="21" y="20"/>
                  <a:pt x="10" y="20"/>
                </a:cubicBezTo>
                <a:lnTo>
                  <a:pt x="10" y="10"/>
                </a:lnTo>
                <a:cubicBezTo>
                  <a:pt x="10" y="10"/>
                  <a:pt x="10" y="0"/>
                  <a:pt x="21" y="0"/>
                </a:cubicBezTo>
                <a:cubicBezTo>
                  <a:pt x="31" y="0"/>
                  <a:pt x="41" y="0"/>
                  <a:pt x="4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31" y="10"/>
                  <a:pt x="31" y="10"/>
                  <a:pt x="21" y="10"/>
                </a:cubicBezTo>
                <a:lnTo>
                  <a:pt x="21" y="10"/>
                </a:lnTo>
                <a:cubicBezTo>
                  <a:pt x="21" y="20"/>
                  <a:pt x="21" y="20"/>
                  <a:pt x="31" y="30"/>
                </a:cubicBezTo>
                <a:lnTo>
                  <a:pt x="31" y="30"/>
                </a:lnTo>
                <a:cubicBezTo>
                  <a:pt x="41" y="41"/>
                  <a:pt x="41" y="41"/>
                  <a:pt x="41" y="41"/>
                </a:cubicBezTo>
                <a:cubicBezTo>
                  <a:pt x="41" y="51"/>
                  <a:pt x="31" y="51"/>
                  <a:pt x="31" y="51"/>
                </a:cubicBezTo>
                <a:cubicBezTo>
                  <a:pt x="21" y="61"/>
                  <a:pt x="21" y="61"/>
                  <a:pt x="1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407">
            <a:extLst>
              <a:ext uri="{FF2B5EF4-FFF2-40B4-BE49-F238E27FC236}">
                <a16:creationId xmlns:a16="http://schemas.microsoft.com/office/drawing/2014/main" id="{4EA3372C-A498-334E-89F6-BC141560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305" y="11165530"/>
            <a:ext cx="8534" cy="12803"/>
          </a:xfrm>
          <a:custGeom>
            <a:avLst/>
            <a:gdLst>
              <a:gd name="T0" fmla="*/ 0 w 11"/>
              <a:gd name="T1" fmla="*/ 11 h 12"/>
              <a:gd name="T2" fmla="*/ 0 w 11"/>
              <a:gd name="T3" fmla="*/ 11 h 12"/>
              <a:gd name="T4" fmla="*/ 0 w 11"/>
              <a:gd name="T5" fmla="*/ 0 h 12"/>
              <a:gd name="T6" fmla="*/ 0 w 11"/>
              <a:gd name="T7" fmla="*/ 0 h 12"/>
              <a:gd name="T8" fmla="*/ 0 w 11"/>
              <a:gd name="T9" fmla="*/ 0 h 12"/>
              <a:gd name="T10" fmla="*/ 10 w 11"/>
              <a:gd name="T11" fmla="*/ 0 h 12"/>
              <a:gd name="T12" fmla="*/ 10 w 11"/>
              <a:gd name="T13" fmla="*/ 11 h 12"/>
              <a:gd name="T14" fmla="*/ 0 w 11"/>
              <a:gd name="T1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2">
                <a:moveTo>
                  <a:pt x="0" y="11"/>
                </a:moveTo>
                <a:lnTo>
                  <a:pt x="0" y="11"/>
                </a:lnTo>
                <a:cubicBezTo>
                  <a:pt x="0" y="11"/>
                  <a:pt x="0" y="11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1"/>
                  <a:pt x="10" y="11"/>
                  <a:pt x="10" y="11"/>
                </a:cubicBezTo>
                <a:cubicBezTo>
                  <a:pt x="0" y="11"/>
                  <a:pt x="0" y="11"/>
                  <a:pt x="0" y="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408">
            <a:extLst>
              <a:ext uri="{FF2B5EF4-FFF2-40B4-BE49-F238E27FC236}">
                <a16:creationId xmlns:a16="http://schemas.microsoft.com/office/drawing/2014/main" id="{46C05CD1-5CED-E847-B772-830128FD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970" y="11233806"/>
            <a:ext cx="12800" cy="8534"/>
          </a:xfrm>
          <a:custGeom>
            <a:avLst/>
            <a:gdLst>
              <a:gd name="T0" fmla="*/ 0 w 12"/>
              <a:gd name="T1" fmla="*/ 10 h 11"/>
              <a:gd name="T2" fmla="*/ 0 w 12"/>
              <a:gd name="T3" fmla="*/ 10 h 11"/>
              <a:gd name="T4" fmla="*/ 0 w 12"/>
              <a:gd name="T5" fmla="*/ 0 h 11"/>
              <a:gd name="T6" fmla="*/ 0 w 12"/>
              <a:gd name="T7" fmla="*/ 0 h 11"/>
              <a:gd name="T8" fmla="*/ 11 w 12"/>
              <a:gd name="T9" fmla="*/ 0 h 11"/>
              <a:gd name="T10" fmla="*/ 11 w 12"/>
              <a:gd name="T11" fmla="*/ 0 h 11"/>
              <a:gd name="T12" fmla="*/ 11 w 12"/>
              <a:gd name="T13" fmla="*/ 10 h 11"/>
              <a:gd name="T14" fmla="*/ 0 w 12"/>
              <a:gd name="T15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11">
                <a:moveTo>
                  <a:pt x="0" y="10"/>
                </a:moveTo>
                <a:lnTo>
                  <a:pt x="0" y="10"/>
                </a:lnTo>
                <a:cubicBezTo>
                  <a:pt x="0" y="10"/>
                  <a:pt x="0" y="10"/>
                  <a:pt x="0" y="0"/>
                </a:cubicBezTo>
                <a:lnTo>
                  <a:pt x="0" y="0"/>
                </a:lnTo>
                <a:cubicBezTo>
                  <a:pt x="0" y="0"/>
                  <a:pt x="0" y="0"/>
                  <a:pt x="11" y="0"/>
                </a:cubicBezTo>
                <a:lnTo>
                  <a:pt x="11" y="0"/>
                </a:lnTo>
                <a:cubicBezTo>
                  <a:pt x="11" y="10"/>
                  <a:pt x="11" y="10"/>
                  <a:pt x="11" y="10"/>
                </a:cubicBezTo>
                <a:lnTo>
                  <a:pt x="0" y="1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9" name="Group 38">
            <a:extLst>
              <a:ext uri="{FF2B5EF4-FFF2-40B4-BE49-F238E27FC236}">
                <a16:creationId xmlns:a16="http://schemas.microsoft.com/office/drawing/2014/main" id="{A75F9133-9FC0-194A-AABD-8D7A6F92819C}"/>
              </a:ext>
            </a:extLst>
          </p:cNvPr>
          <p:cNvGrpSpPr/>
          <p:nvPr/>
        </p:nvGrpSpPr>
        <p:grpSpPr>
          <a:xfrm>
            <a:off x="3834497" y="11942170"/>
            <a:ext cx="2621158" cy="938997"/>
            <a:chOff x="5999600" y="11146153"/>
            <a:chExt cx="2621158" cy="938997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65257088-FC20-6540-8677-DAE7EBC0E1E4}"/>
                </a:ext>
              </a:extLst>
            </p:cNvPr>
            <p:cNvSpPr txBox="1"/>
            <p:nvPr/>
          </p:nvSpPr>
          <p:spPr>
            <a:xfrm>
              <a:off x="6149085" y="1114615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A5B3F257-EF26-DE4F-B0D4-3D966732930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oup 38">
            <a:extLst>
              <a:ext uri="{FF2B5EF4-FFF2-40B4-BE49-F238E27FC236}">
                <a16:creationId xmlns:a16="http://schemas.microsoft.com/office/drawing/2014/main" id="{9457D4DF-9801-4B47-BC09-4D2506E2E48E}"/>
              </a:ext>
            </a:extLst>
          </p:cNvPr>
          <p:cNvGrpSpPr/>
          <p:nvPr/>
        </p:nvGrpSpPr>
        <p:grpSpPr>
          <a:xfrm>
            <a:off x="8018516" y="11955314"/>
            <a:ext cx="2621158" cy="938997"/>
            <a:chOff x="5999600" y="11146153"/>
            <a:chExt cx="2621158" cy="938997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146AEF98-5534-E641-A6A9-1E1D340966F7}"/>
                </a:ext>
              </a:extLst>
            </p:cNvPr>
            <p:cNvSpPr txBox="1"/>
            <p:nvPr/>
          </p:nvSpPr>
          <p:spPr>
            <a:xfrm>
              <a:off x="6149085" y="1114615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79DC3444-2426-AA4A-911A-B09302C01B7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oup 38">
            <a:extLst>
              <a:ext uri="{FF2B5EF4-FFF2-40B4-BE49-F238E27FC236}">
                <a16:creationId xmlns:a16="http://schemas.microsoft.com/office/drawing/2014/main" id="{DF50BE6D-1CA0-9843-A851-A1060C413714}"/>
              </a:ext>
            </a:extLst>
          </p:cNvPr>
          <p:cNvGrpSpPr/>
          <p:nvPr/>
        </p:nvGrpSpPr>
        <p:grpSpPr>
          <a:xfrm>
            <a:off x="12055316" y="11946475"/>
            <a:ext cx="2621158" cy="938997"/>
            <a:chOff x="5999600" y="11146153"/>
            <a:chExt cx="2621158" cy="938997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EC453C8D-A77E-014F-9C12-C0319F5BAE37}"/>
                </a:ext>
              </a:extLst>
            </p:cNvPr>
            <p:cNvSpPr txBox="1"/>
            <p:nvPr/>
          </p:nvSpPr>
          <p:spPr>
            <a:xfrm>
              <a:off x="6149085" y="1114615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796ACBA0-FFC1-DB4B-A9DB-003386DC020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oup 38">
            <a:extLst>
              <a:ext uri="{FF2B5EF4-FFF2-40B4-BE49-F238E27FC236}">
                <a16:creationId xmlns:a16="http://schemas.microsoft.com/office/drawing/2014/main" id="{D1FF6F32-8868-174A-9F79-D5BF5BFFFD72}"/>
              </a:ext>
            </a:extLst>
          </p:cNvPr>
          <p:cNvGrpSpPr/>
          <p:nvPr/>
        </p:nvGrpSpPr>
        <p:grpSpPr>
          <a:xfrm>
            <a:off x="16119853" y="11964836"/>
            <a:ext cx="2621158" cy="938997"/>
            <a:chOff x="5999600" y="11146153"/>
            <a:chExt cx="2621158" cy="938997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A043110E-32B9-894F-B197-0A7A004C2CEA}"/>
                </a:ext>
              </a:extLst>
            </p:cNvPr>
            <p:cNvSpPr txBox="1"/>
            <p:nvPr/>
          </p:nvSpPr>
          <p:spPr>
            <a:xfrm>
              <a:off x="6149085" y="1114615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3C13F92F-8F2D-6548-A403-48266B6964F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oup 38">
            <a:extLst>
              <a:ext uri="{FF2B5EF4-FFF2-40B4-BE49-F238E27FC236}">
                <a16:creationId xmlns:a16="http://schemas.microsoft.com/office/drawing/2014/main" id="{2731D2D2-883E-E54D-A2ED-962929B7B174}"/>
              </a:ext>
            </a:extLst>
          </p:cNvPr>
          <p:cNvGrpSpPr/>
          <p:nvPr/>
        </p:nvGrpSpPr>
        <p:grpSpPr>
          <a:xfrm>
            <a:off x="20172128" y="11963033"/>
            <a:ext cx="2621158" cy="938997"/>
            <a:chOff x="5999600" y="11146153"/>
            <a:chExt cx="2621158" cy="938997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B14EB7D1-19C7-EA48-9A4D-35836B1E467A}"/>
                </a:ext>
              </a:extLst>
            </p:cNvPr>
            <p:cNvSpPr txBox="1"/>
            <p:nvPr/>
          </p:nvSpPr>
          <p:spPr>
            <a:xfrm>
              <a:off x="6149085" y="1114615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D440890D-8F16-294A-91E9-0A1C30E0142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F699C540-1E0E-474F-A7D3-0FD491DEFD41}"/>
              </a:ext>
            </a:extLst>
          </p:cNvPr>
          <p:cNvSpPr txBox="1"/>
          <p:nvPr/>
        </p:nvSpPr>
        <p:spPr>
          <a:xfrm>
            <a:off x="9381805" y="796417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420077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819139C-5C0E-FA4A-A0F0-6A513E1A4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32782"/>
              </p:ext>
            </p:extLst>
          </p:nvPr>
        </p:nvGraphicFramePr>
        <p:xfrm>
          <a:off x="1652249" y="3574342"/>
          <a:ext cx="21180036" cy="8898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003">
                  <a:extLst>
                    <a:ext uri="{9D8B030D-6E8A-4147-A177-3AD203B41FA5}">
                      <a16:colId xmlns:a16="http://schemas.microsoft.com/office/drawing/2014/main" val="217151181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3896981416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4070475317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3426401655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1085248171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565011805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3191358879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2857221293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250735682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2258171695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1548651687"/>
                    </a:ext>
                  </a:extLst>
                </a:gridCol>
                <a:gridCol w="1765003">
                  <a:extLst>
                    <a:ext uri="{9D8B030D-6E8A-4147-A177-3AD203B41FA5}">
                      <a16:colId xmlns:a16="http://schemas.microsoft.com/office/drawing/2014/main" val="3613777018"/>
                    </a:ext>
                  </a:extLst>
                </a:gridCol>
              </a:tblGrid>
              <a:tr h="551387"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604048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878412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168469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97193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955001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224746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854657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342477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5725995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102678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78207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505428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400476"/>
                  </a:ext>
                </a:extLst>
              </a:tr>
              <a:tr h="60930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58023"/>
                  </a:ext>
                </a:extLst>
              </a:tr>
            </a:tbl>
          </a:graphicData>
        </a:graphic>
      </p:graphicFrame>
      <p:sp>
        <p:nvSpPr>
          <p:cNvPr id="125" name="Freeform 346">
            <a:extLst>
              <a:ext uri="{FF2B5EF4-FFF2-40B4-BE49-F238E27FC236}">
                <a16:creationId xmlns:a16="http://schemas.microsoft.com/office/drawing/2014/main" id="{56F493B6-76C9-5143-8C23-C89DAE6D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5908" y="11941573"/>
            <a:ext cx="3536377" cy="420542"/>
          </a:xfrm>
          <a:custGeom>
            <a:avLst/>
            <a:gdLst>
              <a:gd name="T0" fmla="*/ 3102 w 3262"/>
              <a:gd name="T1" fmla="*/ 0 h 386"/>
              <a:gd name="T2" fmla="*/ 159 w 3262"/>
              <a:gd name="T3" fmla="*/ 0 h 386"/>
              <a:gd name="T4" fmla="*/ 0 w 3262"/>
              <a:gd name="T5" fmla="*/ 192 h 386"/>
              <a:gd name="T6" fmla="*/ 159 w 3262"/>
              <a:gd name="T7" fmla="*/ 385 h 386"/>
              <a:gd name="T8" fmla="*/ 3102 w 3262"/>
              <a:gd name="T9" fmla="*/ 385 h 386"/>
              <a:gd name="T10" fmla="*/ 3261 w 3262"/>
              <a:gd name="T11" fmla="*/ 192 h 386"/>
              <a:gd name="T12" fmla="*/ 3102 w 3262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2" h="386">
                <a:moveTo>
                  <a:pt x="3102" y="0"/>
                </a:moveTo>
                <a:lnTo>
                  <a:pt x="159" y="0"/>
                </a:lnTo>
                <a:lnTo>
                  <a:pt x="0" y="192"/>
                </a:lnTo>
                <a:lnTo>
                  <a:pt x="159" y="385"/>
                </a:lnTo>
                <a:lnTo>
                  <a:pt x="3102" y="385"/>
                </a:lnTo>
                <a:lnTo>
                  <a:pt x="3261" y="192"/>
                </a:lnTo>
                <a:lnTo>
                  <a:pt x="310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44">
            <a:extLst>
              <a:ext uri="{FF2B5EF4-FFF2-40B4-BE49-F238E27FC236}">
                <a16:creationId xmlns:a16="http://schemas.microsoft.com/office/drawing/2014/main" id="{F32CCF44-0FFC-2044-A8F5-DFA476B2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753" y="10673999"/>
            <a:ext cx="5309343" cy="425323"/>
          </a:xfrm>
          <a:custGeom>
            <a:avLst/>
            <a:gdLst>
              <a:gd name="T0" fmla="*/ 4791 w 4900"/>
              <a:gd name="T1" fmla="*/ 0 h 394"/>
              <a:gd name="T2" fmla="*/ 108 w 4900"/>
              <a:gd name="T3" fmla="*/ 0 h 394"/>
              <a:gd name="T4" fmla="*/ 0 w 4900"/>
              <a:gd name="T5" fmla="*/ 192 h 394"/>
              <a:gd name="T6" fmla="*/ 108 w 4900"/>
              <a:gd name="T7" fmla="*/ 393 h 394"/>
              <a:gd name="T8" fmla="*/ 4791 w 4900"/>
              <a:gd name="T9" fmla="*/ 393 h 394"/>
              <a:gd name="T10" fmla="*/ 4899 w 4900"/>
              <a:gd name="T11" fmla="*/ 192 h 394"/>
              <a:gd name="T12" fmla="*/ 4791 w 4900"/>
              <a:gd name="T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0" h="394">
                <a:moveTo>
                  <a:pt x="4791" y="0"/>
                </a:moveTo>
                <a:lnTo>
                  <a:pt x="108" y="0"/>
                </a:lnTo>
                <a:lnTo>
                  <a:pt x="0" y="192"/>
                </a:lnTo>
                <a:lnTo>
                  <a:pt x="108" y="393"/>
                </a:lnTo>
                <a:lnTo>
                  <a:pt x="4791" y="393"/>
                </a:lnTo>
                <a:lnTo>
                  <a:pt x="4899" y="192"/>
                </a:lnTo>
                <a:lnTo>
                  <a:pt x="479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48">
            <a:extLst>
              <a:ext uri="{FF2B5EF4-FFF2-40B4-BE49-F238E27FC236}">
                <a16:creationId xmlns:a16="http://schemas.microsoft.com/office/drawing/2014/main" id="{208F854C-D43F-4B43-BA31-E1AA4C95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267" y="9395666"/>
            <a:ext cx="8840942" cy="415762"/>
          </a:xfrm>
          <a:custGeom>
            <a:avLst/>
            <a:gdLst>
              <a:gd name="T0" fmla="*/ 7984 w 8160"/>
              <a:gd name="T1" fmla="*/ 0 h 385"/>
              <a:gd name="T2" fmla="*/ 175 w 8160"/>
              <a:gd name="T3" fmla="*/ 0 h 385"/>
              <a:gd name="T4" fmla="*/ 0 w 8160"/>
              <a:gd name="T5" fmla="*/ 192 h 385"/>
              <a:gd name="T6" fmla="*/ 175 w 8160"/>
              <a:gd name="T7" fmla="*/ 384 h 385"/>
              <a:gd name="T8" fmla="*/ 7984 w 8160"/>
              <a:gd name="T9" fmla="*/ 384 h 385"/>
              <a:gd name="T10" fmla="*/ 8159 w 8160"/>
              <a:gd name="T11" fmla="*/ 192 h 385"/>
              <a:gd name="T12" fmla="*/ 7984 w 816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385">
                <a:moveTo>
                  <a:pt x="7984" y="0"/>
                </a:moveTo>
                <a:lnTo>
                  <a:pt x="175" y="0"/>
                </a:lnTo>
                <a:lnTo>
                  <a:pt x="0" y="192"/>
                </a:lnTo>
                <a:lnTo>
                  <a:pt x="175" y="384"/>
                </a:lnTo>
                <a:lnTo>
                  <a:pt x="7984" y="384"/>
                </a:lnTo>
                <a:lnTo>
                  <a:pt x="8159" y="192"/>
                </a:lnTo>
                <a:lnTo>
                  <a:pt x="798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45">
            <a:extLst>
              <a:ext uri="{FF2B5EF4-FFF2-40B4-BE49-F238E27FC236}">
                <a16:creationId xmlns:a16="http://schemas.microsoft.com/office/drawing/2014/main" id="{37E3302A-DB05-E14D-B975-ACCF704B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890" y="8100541"/>
            <a:ext cx="3536377" cy="415762"/>
          </a:xfrm>
          <a:custGeom>
            <a:avLst/>
            <a:gdLst>
              <a:gd name="T0" fmla="*/ 3102 w 3261"/>
              <a:gd name="T1" fmla="*/ 0 h 385"/>
              <a:gd name="T2" fmla="*/ 159 w 3261"/>
              <a:gd name="T3" fmla="*/ 0 h 385"/>
              <a:gd name="T4" fmla="*/ 0 w 3261"/>
              <a:gd name="T5" fmla="*/ 192 h 385"/>
              <a:gd name="T6" fmla="*/ 159 w 3261"/>
              <a:gd name="T7" fmla="*/ 384 h 385"/>
              <a:gd name="T8" fmla="*/ 3102 w 3261"/>
              <a:gd name="T9" fmla="*/ 384 h 385"/>
              <a:gd name="T10" fmla="*/ 3260 w 3261"/>
              <a:gd name="T11" fmla="*/ 192 h 385"/>
              <a:gd name="T12" fmla="*/ 3102 w 3261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1" h="385">
                <a:moveTo>
                  <a:pt x="3102" y="0"/>
                </a:moveTo>
                <a:lnTo>
                  <a:pt x="159" y="0"/>
                </a:lnTo>
                <a:lnTo>
                  <a:pt x="0" y="192"/>
                </a:lnTo>
                <a:lnTo>
                  <a:pt x="159" y="384"/>
                </a:lnTo>
                <a:lnTo>
                  <a:pt x="3102" y="384"/>
                </a:lnTo>
                <a:lnTo>
                  <a:pt x="3260" y="192"/>
                </a:lnTo>
                <a:lnTo>
                  <a:pt x="310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47">
            <a:extLst>
              <a:ext uri="{FF2B5EF4-FFF2-40B4-BE49-F238E27FC236}">
                <a16:creationId xmlns:a16="http://schemas.microsoft.com/office/drawing/2014/main" id="{054CB1F9-788A-034F-B2B6-7A10D2BF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641" y="6817428"/>
            <a:ext cx="8840942" cy="420542"/>
          </a:xfrm>
          <a:custGeom>
            <a:avLst/>
            <a:gdLst>
              <a:gd name="T0" fmla="*/ 7984 w 8160"/>
              <a:gd name="T1" fmla="*/ 0 h 386"/>
              <a:gd name="T2" fmla="*/ 184 w 8160"/>
              <a:gd name="T3" fmla="*/ 0 h 386"/>
              <a:gd name="T4" fmla="*/ 0 w 8160"/>
              <a:gd name="T5" fmla="*/ 193 h 386"/>
              <a:gd name="T6" fmla="*/ 184 w 8160"/>
              <a:gd name="T7" fmla="*/ 385 h 386"/>
              <a:gd name="T8" fmla="*/ 7984 w 8160"/>
              <a:gd name="T9" fmla="*/ 385 h 386"/>
              <a:gd name="T10" fmla="*/ 8159 w 8160"/>
              <a:gd name="T11" fmla="*/ 193 h 386"/>
              <a:gd name="T12" fmla="*/ 7984 w 8160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386">
                <a:moveTo>
                  <a:pt x="7984" y="0"/>
                </a:moveTo>
                <a:lnTo>
                  <a:pt x="184" y="0"/>
                </a:lnTo>
                <a:lnTo>
                  <a:pt x="0" y="193"/>
                </a:lnTo>
                <a:lnTo>
                  <a:pt x="184" y="385"/>
                </a:lnTo>
                <a:lnTo>
                  <a:pt x="7984" y="385"/>
                </a:lnTo>
                <a:lnTo>
                  <a:pt x="8159" y="193"/>
                </a:lnTo>
                <a:lnTo>
                  <a:pt x="79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43">
            <a:extLst>
              <a:ext uri="{FF2B5EF4-FFF2-40B4-BE49-F238E27FC236}">
                <a16:creationId xmlns:a16="http://schemas.microsoft.com/office/drawing/2014/main" id="{24A80FCA-810D-774E-8DE4-F07D2BBE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49" y="5539095"/>
            <a:ext cx="5309346" cy="415762"/>
          </a:xfrm>
          <a:custGeom>
            <a:avLst/>
            <a:gdLst>
              <a:gd name="T0" fmla="*/ 4791 w 4901"/>
              <a:gd name="T1" fmla="*/ 0 h 385"/>
              <a:gd name="T2" fmla="*/ 109 w 4901"/>
              <a:gd name="T3" fmla="*/ 0 h 385"/>
              <a:gd name="T4" fmla="*/ 0 w 4901"/>
              <a:gd name="T5" fmla="*/ 192 h 385"/>
              <a:gd name="T6" fmla="*/ 109 w 4901"/>
              <a:gd name="T7" fmla="*/ 384 h 385"/>
              <a:gd name="T8" fmla="*/ 4791 w 4901"/>
              <a:gd name="T9" fmla="*/ 384 h 385"/>
              <a:gd name="T10" fmla="*/ 4900 w 4901"/>
              <a:gd name="T11" fmla="*/ 192 h 385"/>
              <a:gd name="T12" fmla="*/ 4791 w 4901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01" h="385">
                <a:moveTo>
                  <a:pt x="4791" y="0"/>
                </a:moveTo>
                <a:lnTo>
                  <a:pt x="109" y="0"/>
                </a:lnTo>
                <a:lnTo>
                  <a:pt x="0" y="192"/>
                </a:lnTo>
                <a:lnTo>
                  <a:pt x="109" y="384"/>
                </a:lnTo>
                <a:lnTo>
                  <a:pt x="4791" y="384"/>
                </a:lnTo>
                <a:lnTo>
                  <a:pt x="4900" y="192"/>
                </a:lnTo>
                <a:lnTo>
                  <a:pt x="479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1" name="Group 38">
            <a:extLst>
              <a:ext uri="{FF2B5EF4-FFF2-40B4-BE49-F238E27FC236}">
                <a16:creationId xmlns:a16="http://schemas.microsoft.com/office/drawing/2014/main" id="{07C90996-B5B8-B142-86BC-26E40B190586}"/>
              </a:ext>
            </a:extLst>
          </p:cNvPr>
          <p:cNvGrpSpPr/>
          <p:nvPr/>
        </p:nvGrpSpPr>
        <p:grpSpPr>
          <a:xfrm>
            <a:off x="1848534" y="4306914"/>
            <a:ext cx="2621158" cy="980927"/>
            <a:chOff x="5999600" y="11104223"/>
            <a:chExt cx="2621158" cy="980927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3B79268F-F300-9A4D-B091-98707AF6B9E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8649FEB6-87D5-2043-9632-2D4B23ACC70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oup 38">
            <a:extLst>
              <a:ext uri="{FF2B5EF4-FFF2-40B4-BE49-F238E27FC236}">
                <a16:creationId xmlns:a16="http://schemas.microsoft.com/office/drawing/2014/main" id="{6A11F14C-AF64-0D49-9CE1-365552EEC63A}"/>
              </a:ext>
            </a:extLst>
          </p:cNvPr>
          <p:cNvGrpSpPr/>
          <p:nvPr/>
        </p:nvGrpSpPr>
        <p:grpSpPr>
          <a:xfrm>
            <a:off x="5400285" y="4306914"/>
            <a:ext cx="2621158" cy="980927"/>
            <a:chOff x="5999600" y="11104223"/>
            <a:chExt cx="2621158" cy="980927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ED09B48D-DBC6-034C-8864-040856AB145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551DD0B4-985F-1D4B-BC63-227C6BF3CF2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oup 38">
            <a:extLst>
              <a:ext uri="{FF2B5EF4-FFF2-40B4-BE49-F238E27FC236}">
                <a16:creationId xmlns:a16="http://schemas.microsoft.com/office/drawing/2014/main" id="{E61C9727-EEB4-B144-9EB6-EFDE3D9FEF38}"/>
              </a:ext>
            </a:extLst>
          </p:cNvPr>
          <p:cNvGrpSpPr/>
          <p:nvPr/>
        </p:nvGrpSpPr>
        <p:grpSpPr>
          <a:xfrm>
            <a:off x="8974968" y="4319156"/>
            <a:ext cx="2621158" cy="980927"/>
            <a:chOff x="5999600" y="11104223"/>
            <a:chExt cx="2621158" cy="98092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39F89319-CCD1-C74E-8747-FCDAD89A09BE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8C192FE3-3886-5446-A8EB-8F7703DC01F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oup 38">
            <a:extLst>
              <a:ext uri="{FF2B5EF4-FFF2-40B4-BE49-F238E27FC236}">
                <a16:creationId xmlns:a16="http://schemas.microsoft.com/office/drawing/2014/main" id="{0455D806-121C-F344-A5A4-A2119598D54B}"/>
              </a:ext>
            </a:extLst>
          </p:cNvPr>
          <p:cNvGrpSpPr/>
          <p:nvPr/>
        </p:nvGrpSpPr>
        <p:grpSpPr>
          <a:xfrm>
            <a:off x="12456661" y="4319156"/>
            <a:ext cx="2621158" cy="980927"/>
            <a:chOff x="5999600" y="11104223"/>
            <a:chExt cx="2621158" cy="980927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D6E07E08-892D-0849-9AA7-6C73862AF99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3638EF3F-A7B9-AB4B-8B08-285F9224B4F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oup 38">
            <a:extLst>
              <a:ext uri="{FF2B5EF4-FFF2-40B4-BE49-F238E27FC236}">
                <a16:creationId xmlns:a16="http://schemas.microsoft.com/office/drawing/2014/main" id="{F5119911-72B0-AD40-894C-49F529D3E5E5}"/>
              </a:ext>
            </a:extLst>
          </p:cNvPr>
          <p:cNvGrpSpPr/>
          <p:nvPr/>
        </p:nvGrpSpPr>
        <p:grpSpPr>
          <a:xfrm>
            <a:off x="16014470" y="4319156"/>
            <a:ext cx="2621158" cy="980927"/>
            <a:chOff x="5999600" y="11104223"/>
            <a:chExt cx="2621158" cy="980927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2C19ACD1-C2CA-064E-969A-21A413AC0D3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F8F2E122-56C3-5344-907F-3FAC5156D58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oup 38">
            <a:extLst>
              <a:ext uri="{FF2B5EF4-FFF2-40B4-BE49-F238E27FC236}">
                <a16:creationId xmlns:a16="http://schemas.microsoft.com/office/drawing/2014/main" id="{58F07A94-3DD7-B846-AA08-13A2C1335079}"/>
              </a:ext>
            </a:extLst>
          </p:cNvPr>
          <p:cNvGrpSpPr/>
          <p:nvPr/>
        </p:nvGrpSpPr>
        <p:grpSpPr>
          <a:xfrm>
            <a:off x="19496552" y="4319156"/>
            <a:ext cx="2621158" cy="980927"/>
            <a:chOff x="5999600" y="11104223"/>
            <a:chExt cx="2621158" cy="980927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E168BFF4-B5CF-194C-AA3C-1AAEF193591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D9A7829C-2A16-5947-B9B4-391E6FD05F4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3D1FD6B1-4ABC-C94B-AAC1-B1BD1AB711D7}"/>
              </a:ext>
            </a:extLst>
          </p:cNvPr>
          <p:cNvSpPr txBox="1"/>
          <p:nvPr/>
        </p:nvSpPr>
        <p:spPr>
          <a:xfrm>
            <a:off x="9381805" y="1137882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A2EDD64-3EBF-8345-BD78-7339D52B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20837"/>
              </p:ext>
            </p:extLst>
          </p:nvPr>
        </p:nvGraphicFramePr>
        <p:xfrm>
          <a:off x="1319741" y="3696264"/>
          <a:ext cx="21784103" cy="8678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373">
                  <a:extLst>
                    <a:ext uri="{9D8B030D-6E8A-4147-A177-3AD203B41FA5}">
                      <a16:colId xmlns:a16="http://schemas.microsoft.com/office/drawing/2014/main" val="2175661650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4144593419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4166287593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75126411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032427078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133937697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2190956491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1135324263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409657260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1073947721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627397846"/>
                    </a:ext>
                  </a:extLst>
                </a:gridCol>
              </a:tblGrid>
              <a:tr h="6675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724363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216298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140981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2252945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305814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532302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642862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064281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74039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03310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420712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09074"/>
                  </a:ext>
                </a:extLst>
              </a:tr>
              <a:tr h="66758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391249"/>
                  </a:ext>
                </a:extLst>
              </a:tr>
            </a:tbl>
          </a:graphicData>
        </a:graphic>
      </p:graphicFrame>
      <p:sp>
        <p:nvSpPr>
          <p:cNvPr id="52" name="Freeform 75">
            <a:extLst>
              <a:ext uri="{FF2B5EF4-FFF2-40B4-BE49-F238E27FC236}">
                <a16:creationId xmlns:a16="http://schemas.microsoft.com/office/drawing/2014/main" id="{DBFFEC64-ECDF-0543-BF7B-AB5B9146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647" y="3957565"/>
            <a:ext cx="6646377" cy="166971"/>
          </a:xfrm>
          <a:custGeom>
            <a:avLst/>
            <a:gdLst>
              <a:gd name="T0" fmla="*/ 6238 w 6317"/>
              <a:gd name="T1" fmla="*/ 157 h 158"/>
              <a:gd name="T2" fmla="*/ 6238 w 6317"/>
              <a:gd name="T3" fmla="*/ 157 h 158"/>
              <a:gd name="T4" fmla="*/ 79 w 6317"/>
              <a:gd name="T5" fmla="*/ 157 h 158"/>
              <a:gd name="T6" fmla="*/ 0 w 6317"/>
              <a:gd name="T7" fmla="*/ 79 h 158"/>
              <a:gd name="T8" fmla="*/ 0 w 6317"/>
              <a:gd name="T9" fmla="*/ 79 h 158"/>
              <a:gd name="T10" fmla="*/ 79 w 6317"/>
              <a:gd name="T11" fmla="*/ 0 h 158"/>
              <a:gd name="T12" fmla="*/ 6238 w 6317"/>
              <a:gd name="T13" fmla="*/ 0 h 158"/>
              <a:gd name="T14" fmla="*/ 6316 w 6317"/>
              <a:gd name="T15" fmla="*/ 79 h 158"/>
              <a:gd name="T16" fmla="*/ 6316 w 6317"/>
              <a:gd name="T17" fmla="*/ 79 h 158"/>
              <a:gd name="T18" fmla="*/ 6238 w 6317"/>
              <a:gd name="T19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7" h="158">
                <a:moveTo>
                  <a:pt x="6238" y="157"/>
                </a:moveTo>
                <a:lnTo>
                  <a:pt x="6238" y="157"/>
                </a:lnTo>
                <a:cubicBezTo>
                  <a:pt x="79" y="157"/>
                  <a:pt x="79" y="157"/>
                  <a:pt x="79" y="157"/>
                </a:cubicBezTo>
                <a:cubicBezTo>
                  <a:pt x="35" y="157"/>
                  <a:pt x="0" y="12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6238" y="0"/>
                  <a:pt x="6238" y="0"/>
                  <a:pt x="6238" y="0"/>
                </a:cubicBezTo>
                <a:cubicBezTo>
                  <a:pt x="6281" y="0"/>
                  <a:pt x="6316" y="35"/>
                  <a:pt x="6316" y="79"/>
                </a:cubicBezTo>
                <a:lnTo>
                  <a:pt x="6316" y="79"/>
                </a:lnTo>
                <a:cubicBezTo>
                  <a:pt x="6316" y="122"/>
                  <a:pt x="6281" y="157"/>
                  <a:pt x="6238" y="1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4">
            <a:extLst>
              <a:ext uri="{FF2B5EF4-FFF2-40B4-BE49-F238E27FC236}">
                <a16:creationId xmlns:a16="http://schemas.microsoft.com/office/drawing/2014/main" id="{AE23785D-18D5-B44D-AC15-24A2C167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5" y="4614180"/>
            <a:ext cx="6655653" cy="166971"/>
          </a:xfrm>
          <a:custGeom>
            <a:avLst/>
            <a:gdLst>
              <a:gd name="T0" fmla="*/ 6247 w 6327"/>
              <a:gd name="T1" fmla="*/ 158 h 159"/>
              <a:gd name="T2" fmla="*/ 6247 w 6327"/>
              <a:gd name="T3" fmla="*/ 158 h 159"/>
              <a:gd name="T4" fmla="*/ 79 w 6327"/>
              <a:gd name="T5" fmla="*/ 158 h 159"/>
              <a:gd name="T6" fmla="*/ 0 w 6327"/>
              <a:gd name="T7" fmla="*/ 79 h 159"/>
              <a:gd name="T8" fmla="*/ 0 w 6327"/>
              <a:gd name="T9" fmla="*/ 79 h 159"/>
              <a:gd name="T10" fmla="*/ 79 w 6327"/>
              <a:gd name="T11" fmla="*/ 0 h 159"/>
              <a:gd name="T12" fmla="*/ 6247 w 6327"/>
              <a:gd name="T13" fmla="*/ 0 h 159"/>
              <a:gd name="T14" fmla="*/ 6326 w 6327"/>
              <a:gd name="T15" fmla="*/ 79 h 159"/>
              <a:gd name="T16" fmla="*/ 6326 w 6327"/>
              <a:gd name="T17" fmla="*/ 79 h 159"/>
              <a:gd name="T18" fmla="*/ 6247 w 6327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27" h="159">
                <a:moveTo>
                  <a:pt x="6247" y="158"/>
                </a:moveTo>
                <a:lnTo>
                  <a:pt x="6247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6247" y="0"/>
                  <a:pt x="6247" y="0"/>
                  <a:pt x="6247" y="0"/>
                </a:cubicBezTo>
                <a:cubicBezTo>
                  <a:pt x="6291" y="0"/>
                  <a:pt x="6326" y="35"/>
                  <a:pt x="6326" y="79"/>
                </a:cubicBezTo>
                <a:lnTo>
                  <a:pt x="6326" y="79"/>
                </a:lnTo>
                <a:cubicBezTo>
                  <a:pt x="6326" y="123"/>
                  <a:pt x="6291" y="158"/>
                  <a:pt x="6247" y="1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7">
            <a:extLst>
              <a:ext uri="{FF2B5EF4-FFF2-40B4-BE49-F238E27FC236}">
                <a16:creationId xmlns:a16="http://schemas.microsoft.com/office/drawing/2014/main" id="{D7A1F7F8-07BB-894D-9079-8BF59AFA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5445" y="5293326"/>
            <a:ext cx="4183554" cy="166971"/>
          </a:xfrm>
          <a:custGeom>
            <a:avLst/>
            <a:gdLst>
              <a:gd name="T0" fmla="*/ 3898 w 3978"/>
              <a:gd name="T1" fmla="*/ 158 h 159"/>
              <a:gd name="T2" fmla="*/ 3898 w 3978"/>
              <a:gd name="T3" fmla="*/ 158 h 159"/>
              <a:gd name="T4" fmla="*/ 78 w 3978"/>
              <a:gd name="T5" fmla="*/ 158 h 159"/>
              <a:gd name="T6" fmla="*/ 0 w 3978"/>
              <a:gd name="T7" fmla="*/ 79 h 159"/>
              <a:gd name="T8" fmla="*/ 0 w 3978"/>
              <a:gd name="T9" fmla="*/ 79 h 159"/>
              <a:gd name="T10" fmla="*/ 78 w 3978"/>
              <a:gd name="T11" fmla="*/ 0 h 159"/>
              <a:gd name="T12" fmla="*/ 3898 w 3978"/>
              <a:gd name="T13" fmla="*/ 0 h 159"/>
              <a:gd name="T14" fmla="*/ 3977 w 3978"/>
              <a:gd name="T15" fmla="*/ 79 h 159"/>
              <a:gd name="T16" fmla="*/ 3977 w 3978"/>
              <a:gd name="T17" fmla="*/ 79 h 159"/>
              <a:gd name="T18" fmla="*/ 3898 w 3978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8" h="159">
                <a:moveTo>
                  <a:pt x="3898" y="158"/>
                </a:moveTo>
                <a:lnTo>
                  <a:pt x="3898" y="158"/>
                </a:lnTo>
                <a:cubicBezTo>
                  <a:pt x="78" y="158"/>
                  <a:pt x="78" y="158"/>
                  <a:pt x="78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8" y="0"/>
                </a:cubicBezTo>
                <a:cubicBezTo>
                  <a:pt x="3898" y="0"/>
                  <a:pt x="3898" y="0"/>
                  <a:pt x="3898" y="0"/>
                </a:cubicBezTo>
                <a:cubicBezTo>
                  <a:pt x="3942" y="0"/>
                  <a:pt x="3977" y="35"/>
                  <a:pt x="3977" y="79"/>
                </a:cubicBezTo>
                <a:lnTo>
                  <a:pt x="3977" y="79"/>
                </a:lnTo>
                <a:cubicBezTo>
                  <a:pt x="3977" y="123"/>
                  <a:pt x="3942" y="158"/>
                  <a:pt x="3898" y="1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3">
            <a:extLst>
              <a:ext uri="{FF2B5EF4-FFF2-40B4-BE49-F238E27FC236}">
                <a16:creationId xmlns:a16="http://schemas.microsoft.com/office/drawing/2014/main" id="{C479781D-A8FE-024D-AC5C-D8732FB7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5" y="5952593"/>
            <a:ext cx="4646794" cy="166971"/>
          </a:xfrm>
          <a:custGeom>
            <a:avLst/>
            <a:gdLst>
              <a:gd name="T0" fmla="*/ 3908 w 3988"/>
              <a:gd name="T1" fmla="*/ 158 h 159"/>
              <a:gd name="T2" fmla="*/ 3908 w 3988"/>
              <a:gd name="T3" fmla="*/ 158 h 159"/>
              <a:gd name="T4" fmla="*/ 79 w 3988"/>
              <a:gd name="T5" fmla="*/ 158 h 159"/>
              <a:gd name="T6" fmla="*/ 0 w 3988"/>
              <a:gd name="T7" fmla="*/ 79 h 159"/>
              <a:gd name="T8" fmla="*/ 0 w 3988"/>
              <a:gd name="T9" fmla="*/ 79 h 159"/>
              <a:gd name="T10" fmla="*/ 79 w 3988"/>
              <a:gd name="T11" fmla="*/ 0 h 159"/>
              <a:gd name="T12" fmla="*/ 3908 w 3988"/>
              <a:gd name="T13" fmla="*/ 0 h 159"/>
              <a:gd name="T14" fmla="*/ 3987 w 3988"/>
              <a:gd name="T15" fmla="*/ 79 h 159"/>
              <a:gd name="T16" fmla="*/ 3987 w 3988"/>
              <a:gd name="T17" fmla="*/ 79 h 159"/>
              <a:gd name="T18" fmla="*/ 3908 w 3988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88" h="159">
                <a:moveTo>
                  <a:pt x="3908" y="158"/>
                </a:moveTo>
                <a:lnTo>
                  <a:pt x="3908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3908" y="0"/>
                  <a:pt x="3908" y="0"/>
                  <a:pt x="3908" y="0"/>
                </a:cubicBezTo>
                <a:cubicBezTo>
                  <a:pt x="3952" y="0"/>
                  <a:pt x="3987" y="35"/>
                  <a:pt x="3987" y="79"/>
                </a:cubicBezTo>
                <a:lnTo>
                  <a:pt x="3987" y="79"/>
                </a:lnTo>
                <a:cubicBezTo>
                  <a:pt x="3987" y="123"/>
                  <a:pt x="3952" y="158"/>
                  <a:pt x="3908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0">
            <a:extLst>
              <a:ext uri="{FF2B5EF4-FFF2-40B4-BE49-F238E27FC236}">
                <a16:creationId xmlns:a16="http://schemas.microsoft.com/office/drawing/2014/main" id="{798AEF67-D76F-AC4F-8388-89077E20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368" y="6609209"/>
            <a:ext cx="2503880" cy="166971"/>
          </a:xfrm>
          <a:custGeom>
            <a:avLst/>
            <a:gdLst>
              <a:gd name="T0" fmla="*/ 2032 w 2112"/>
              <a:gd name="T1" fmla="*/ 158 h 159"/>
              <a:gd name="T2" fmla="*/ 2032 w 2112"/>
              <a:gd name="T3" fmla="*/ 158 h 159"/>
              <a:gd name="T4" fmla="*/ 79 w 2112"/>
              <a:gd name="T5" fmla="*/ 158 h 159"/>
              <a:gd name="T6" fmla="*/ 0 w 2112"/>
              <a:gd name="T7" fmla="*/ 79 h 159"/>
              <a:gd name="T8" fmla="*/ 0 w 2112"/>
              <a:gd name="T9" fmla="*/ 79 h 159"/>
              <a:gd name="T10" fmla="*/ 79 w 2112"/>
              <a:gd name="T11" fmla="*/ 0 h 159"/>
              <a:gd name="T12" fmla="*/ 2032 w 2112"/>
              <a:gd name="T13" fmla="*/ 0 h 159"/>
              <a:gd name="T14" fmla="*/ 2111 w 2112"/>
              <a:gd name="T15" fmla="*/ 79 h 159"/>
              <a:gd name="T16" fmla="*/ 2111 w 2112"/>
              <a:gd name="T17" fmla="*/ 79 h 159"/>
              <a:gd name="T18" fmla="*/ 2032 w 2112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2" h="159">
                <a:moveTo>
                  <a:pt x="2032" y="158"/>
                </a:moveTo>
                <a:lnTo>
                  <a:pt x="2032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2032" y="0"/>
                  <a:pt x="2032" y="0"/>
                  <a:pt x="2032" y="0"/>
                </a:cubicBezTo>
                <a:cubicBezTo>
                  <a:pt x="2076" y="0"/>
                  <a:pt x="2111" y="35"/>
                  <a:pt x="2111" y="79"/>
                </a:cubicBezTo>
                <a:lnTo>
                  <a:pt x="2111" y="79"/>
                </a:lnTo>
                <a:cubicBezTo>
                  <a:pt x="2111" y="123"/>
                  <a:pt x="2076" y="158"/>
                  <a:pt x="2032" y="1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1">
            <a:extLst>
              <a:ext uri="{FF2B5EF4-FFF2-40B4-BE49-F238E27FC236}">
                <a16:creationId xmlns:a16="http://schemas.microsoft.com/office/drawing/2014/main" id="{85F023A6-7BC7-CB44-B94D-5C7E0915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906" y="7291006"/>
            <a:ext cx="2698642" cy="166971"/>
          </a:xfrm>
          <a:custGeom>
            <a:avLst/>
            <a:gdLst>
              <a:gd name="T0" fmla="*/ 2032 w 2112"/>
              <a:gd name="T1" fmla="*/ 158 h 159"/>
              <a:gd name="T2" fmla="*/ 2032 w 2112"/>
              <a:gd name="T3" fmla="*/ 158 h 159"/>
              <a:gd name="T4" fmla="*/ 78 w 2112"/>
              <a:gd name="T5" fmla="*/ 158 h 159"/>
              <a:gd name="T6" fmla="*/ 0 w 2112"/>
              <a:gd name="T7" fmla="*/ 79 h 159"/>
              <a:gd name="T8" fmla="*/ 0 w 2112"/>
              <a:gd name="T9" fmla="*/ 79 h 159"/>
              <a:gd name="T10" fmla="*/ 78 w 2112"/>
              <a:gd name="T11" fmla="*/ 0 h 159"/>
              <a:gd name="T12" fmla="*/ 2032 w 2112"/>
              <a:gd name="T13" fmla="*/ 0 h 159"/>
              <a:gd name="T14" fmla="*/ 2111 w 2112"/>
              <a:gd name="T15" fmla="*/ 79 h 159"/>
              <a:gd name="T16" fmla="*/ 2111 w 2112"/>
              <a:gd name="T17" fmla="*/ 79 h 159"/>
              <a:gd name="T18" fmla="*/ 2032 w 2112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2" h="159">
                <a:moveTo>
                  <a:pt x="2032" y="158"/>
                </a:moveTo>
                <a:lnTo>
                  <a:pt x="2032" y="158"/>
                </a:lnTo>
                <a:cubicBezTo>
                  <a:pt x="78" y="158"/>
                  <a:pt x="78" y="158"/>
                  <a:pt x="78" y="158"/>
                </a:cubicBezTo>
                <a:cubicBezTo>
                  <a:pt x="35" y="158"/>
                  <a:pt x="0" y="12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8" y="0"/>
                </a:cubicBezTo>
                <a:cubicBezTo>
                  <a:pt x="2032" y="0"/>
                  <a:pt x="2032" y="0"/>
                  <a:pt x="2032" y="0"/>
                </a:cubicBezTo>
                <a:cubicBezTo>
                  <a:pt x="2076" y="0"/>
                  <a:pt x="2111" y="35"/>
                  <a:pt x="2111" y="79"/>
                </a:cubicBezTo>
                <a:lnTo>
                  <a:pt x="2111" y="79"/>
                </a:lnTo>
                <a:cubicBezTo>
                  <a:pt x="2111" y="122"/>
                  <a:pt x="2076" y="158"/>
                  <a:pt x="2032" y="1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9">
            <a:extLst>
              <a:ext uri="{FF2B5EF4-FFF2-40B4-BE49-F238E27FC236}">
                <a16:creationId xmlns:a16="http://schemas.microsoft.com/office/drawing/2014/main" id="{6BD70A26-81BC-7945-9B8E-6D138855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76" y="7952087"/>
            <a:ext cx="4650850" cy="166971"/>
          </a:xfrm>
          <a:custGeom>
            <a:avLst/>
            <a:gdLst>
              <a:gd name="T0" fmla="*/ 3907 w 3987"/>
              <a:gd name="T1" fmla="*/ 158 h 159"/>
              <a:gd name="T2" fmla="*/ 3907 w 3987"/>
              <a:gd name="T3" fmla="*/ 158 h 159"/>
              <a:gd name="T4" fmla="*/ 79 w 3987"/>
              <a:gd name="T5" fmla="*/ 158 h 159"/>
              <a:gd name="T6" fmla="*/ 0 w 3987"/>
              <a:gd name="T7" fmla="*/ 79 h 159"/>
              <a:gd name="T8" fmla="*/ 0 w 3987"/>
              <a:gd name="T9" fmla="*/ 79 h 159"/>
              <a:gd name="T10" fmla="*/ 79 w 3987"/>
              <a:gd name="T11" fmla="*/ 0 h 159"/>
              <a:gd name="T12" fmla="*/ 3907 w 3987"/>
              <a:gd name="T13" fmla="*/ 0 h 159"/>
              <a:gd name="T14" fmla="*/ 3986 w 3987"/>
              <a:gd name="T15" fmla="*/ 79 h 159"/>
              <a:gd name="T16" fmla="*/ 3986 w 3987"/>
              <a:gd name="T17" fmla="*/ 79 h 159"/>
              <a:gd name="T18" fmla="*/ 3907 w 3987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87" h="159">
                <a:moveTo>
                  <a:pt x="3907" y="158"/>
                </a:moveTo>
                <a:lnTo>
                  <a:pt x="3907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6"/>
                  <a:pt x="35" y="0"/>
                  <a:pt x="79" y="0"/>
                </a:cubicBezTo>
                <a:cubicBezTo>
                  <a:pt x="3907" y="0"/>
                  <a:pt x="3907" y="0"/>
                  <a:pt x="3907" y="0"/>
                </a:cubicBezTo>
                <a:cubicBezTo>
                  <a:pt x="3951" y="0"/>
                  <a:pt x="3986" y="36"/>
                  <a:pt x="3986" y="79"/>
                </a:cubicBezTo>
                <a:lnTo>
                  <a:pt x="3986" y="79"/>
                </a:lnTo>
                <a:cubicBezTo>
                  <a:pt x="3986" y="123"/>
                  <a:pt x="3951" y="158"/>
                  <a:pt x="3907" y="1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5">
            <a:extLst>
              <a:ext uri="{FF2B5EF4-FFF2-40B4-BE49-F238E27FC236}">
                <a16:creationId xmlns:a16="http://schemas.microsoft.com/office/drawing/2014/main" id="{DCC0D62B-78F1-8649-8BF1-48723631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86" y="8599601"/>
            <a:ext cx="6646379" cy="166971"/>
          </a:xfrm>
          <a:custGeom>
            <a:avLst/>
            <a:gdLst>
              <a:gd name="T0" fmla="*/ 6238 w 6318"/>
              <a:gd name="T1" fmla="*/ 158 h 159"/>
              <a:gd name="T2" fmla="*/ 6238 w 6318"/>
              <a:gd name="T3" fmla="*/ 158 h 159"/>
              <a:gd name="T4" fmla="*/ 79 w 6318"/>
              <a:gd name="T5" fmla="*/ 158 h 159"/>
              <a:gd name="T6" fmla="*/ 0 w 6318"/>
              <a:gd name="T7" fmla="*/ 79 h 159"/>
              <a:gd name="T8" fmla="*/ 0 w 6318"/>
              <a:gd name="T9" fmla="*/ 79 h 159"/>
              <a:gd name="T10" fmla="*/ 79 w 6318"/>
              <a:gd name="T11" fmla="*/ 0 h 159"/>
              <a:gd name="T12" fmla="*/ 6238 w 6318"/>
              <a:gd name="T13" fmla="*/ 0 h 159"/>
              <a:gd name="T14" fmla="*/ 6317 w 6318"/>
              <a:gd name="T15" fmla="*/ 79 h 159"/>
              <a:gd name="T16" fmla="*/ 6317 w 6318"/>
              <a:gd name="T17" fmla="*/ 79 h 159"/>
              <a:gd name="T18" fmla="*/ 6238 w 6318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8" h="159">
                <a:moveTo>
                  <a:pt x="6238" y="158"/>
                </a:moveTo>
                <a:lnTo>
                  <a:pt x="6238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6238" y="0"/>
                  <a:pt x="6238" y="0"/>
                  <a:pt x="6238" y="0"/>
                </a:cubicBezTo>
                <a:cubicBezTo>
                  <a:pt x="6282" y="0"/>
                  <a:pt x="6317" y="35"/>
                  <a:pt x="6317" y="79"/>
                </a:cubicBezTo>
                <a:lnTo>
                  <a:pt x="6317" y="79"/>
                </a:lnTo>
                <a:cubicBezTo>
                  <a:pt x="6317" y="122"/>
                  <a:pt x="6282" y="158"/>
                  <a:pt x="6238" y="1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6">
            <a:extLst>
              <a:ext uri="{FF2B5EF4-FFF2-40B4-BE49-F238E27FC236}">
                <a16:creationId xmlns:a16="http://schemas.microsoft.com/office/drawing/2014/main" id="{590EA61A-1989-1B46-9B1B-7D563201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368" y="9278782"/>
            <a:ext cx="6646379" cy="166971"/>
          </a:xfrm>
          <a:custGeom>
            <a:avLst/>
            <a:gdLst>
              <a:gd name="T0" fmla="*/ 6238 w 6318"/>
              <a:gd name="T1" fmla="*/ 158 h 159"/>
              <a:gd name="T2" fmla="*/ 6238 w 6318"/>
              <a:gd name="T3" fmla="*/ 158 h 159"/>
              <a:gd name="T4" fmla="*/ 79 w 6318"/>
              <a:gd name="T5" fmla="*/ 158 h 159"/>
              <a:gd name="T6" fmla="*/ 0 w 6318"/>
              <a:gd name="T7" fmla="*/ 79 h 159"/>
              <a:gd name="T8" fmla="*/ 0 w 6318"/>
              <a:gd name="T9" fmla="*/ 79 h 159"/>
              <a:gd name="T10" fmla="*/ 79 w 6318"/>
              <a:gd name="T11" fmla="*/ 0 h 159"/>
              <a:gd name="T12" fmla="*/ 6238 w 6318"/>
              <a:gd name="T13" fmla="*/ 0 h 159"/>
              <a:gd name="T14" fmla="*/ 6317 w 6318"/>
              <a:gd name="T15" fmla="*/ 79 h 159"/>
              <a:gd name="T16" fmla="*/ 6317 w 6318"/>
              <a:gd name="T17" fmla="*/ 79 h 159"/>
              <a:gd name="T18" fmla="*/ 6238 w 6318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8" h="159">
                <a:moveTo>
                  <a:pt x="6238" y="158"/>
                </a:moveTo>
                <a:lnTo>
                  <a:pt x="6238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6238" y="0"/>
                  <a:pt x="6238" y="0"/>
                  <a:pt x="6238" y="0"/>
                </a:cubicBezTo>
                <a:cubicBezTo>
                  <a:pt x="6282" y="0"/>
                  <a:pt x="6317" y="35"/>
                  <a:pt x="6317" y="79"/>
                </a:cubicBezTo>
                <a:lnTo>
                  <a:pt x="6317" y="79"/>
                </a:lnTo>
                <a:cubicBezTo>
                  <a:pt x="6317" y="123"/>
                  <a:pt x="6282" y="158"/>
                  <a:pt x="6238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6">
            <a:extLst>
              <a:ext uri="{FF2B5EF4-FFF2-40B4-BE49-F238E27FC236}">
                <a16:creationId xmlns:a16="http://schemas.microsoft.com/office/drawing/2014/main" id="{00D74F94-70AC-4F41-989D-5F107E55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171" y="9289799"/>
            <a:ext cx="6646377" cy="166971"/>
          </a:xfrm>
          <a:custGeom>
            <a:avLst/>
            <a:gdLst>
              <a:gd name="T0" fmla="*/ 6238 w 6318"/>
              <a:gd name="T1" fmla="*/ 158 h 159"/>
              <a:gd name="T2" fmla="*/ 6238 w 6318"/>
              <a:gd name="T3" fmla="*/ 158 h 159"/>
              <a:gd name="T4" fmla="*/ 79 w 6318"/>
              <a:gd name="T5" fmla="*/ 158 h 159"/>
              <a:gd name="T6" fmla="*/ 0 w 6318"/>
              <a:gd name="T7" fmla="*/ 79 h 159"/>
              <a:gd name="T8" fmla="*/ 0 w 6318"/>
              <a:gd name="T9" fmla="*/ 79 h 159"/>
              <a:gd name="T10" fmla="*/ 79 w 6318"/>
              <a:gd name="T11" fmla="*/ 0 h 159"/>
              <a:gd name="T12" fmla="*/ 6238 w 6318"/>
              <a:gd name="T13" fmla="*/ 0 h 159"/>
              <a:gd name="T14" fmla="*/ 6317 w 6318"/>
              <a:gd name="T15" fmla="*/ 79 h 159"/>
              <a:gd name="T16" fmla="*/ 6317 w 6318"/>
              <a:gd name="T17" fmla="*/ 79 h 159"/>
              <a:gd name="T18" fmla="*/ 6238 w 6318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8" h="159">
                <a:moveTo>
                  <a:pt x="6238" y="158"/>
                </a:moveTo>
                <a:lnTo>
                  <a:pt x="6238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6238" y="0"/>
                  <a:pt x="6238" y="0"/>
                  <a:pt x="6238" y="0"/>
                </a:cubicBezTo>
                <a:cubicBezTo>
                  <a:pt x="6281" y="0"/>
                  <a:pt x="6317" y="35"/>
                  <a:pt x="6317" y="79"/>
                </a:cubicBezTo>
                <a:lnTo>
                  <a:pt x="6317" y="79"/>
                </a:lnTo>
                <a:cubicBezTo>
                  <a:pt x="6317" y="123"/>
                  <a:pt x="6281" y="158"/>
                  <a:pt x="6238" y="1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8">
            <a:extLst>
              <a:ext uri="{FF2B5EF4-FFF2-40B4-BE49-F238E27FC236}">
                <a16:creationId xmlns:a16="http://schemas.microsoft.com/office/drawing/2014/main" id="{123A3011-5F08-CC4D-9DDC-3307D32E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246" y="10610848"/>
            <a:ext cx="4571953" cy="166971"/>
          </a:xfrm>
          <a:custGeom>
            <a:avLst/>
            <a:gdLst>
              <a:gd name="T0" fmla="*/ 3899 w 3979"/>
              <a:gd name="T1" fmla="*/ 158 h 159"/>
              <a:gd name="T2" fmla="*/ 3899 w 3979"/>
              <a:gd name="T3" fmla="*/ 158 h 159"/>
              <a:gd name="T4" fmla="*/ 79 w 3979"/>
              <a:gd name="T5" fmla="*/ 158 h 159"/>
              <a:gd name="T6" fmla="*/ 0 w 3979"/>
              <a:gd name="T7" fmla="*/ 79 h 159"/>
              <a:gd name="T8" fmla="*/ 0 w 3979"/>
              <a:gd name="T9" fmla="*/ 79 h 159"/>
              <a:gd name="T10" fmla="*/ 79 w 3979"/>
              <a:gd name="T11" fmla="*/ 0 h 159"/>
              <a:gd name="T12" fmla="*/ 3899 w 3979"/>
              <a:gd name="T13" fmla="*/ 0 h 159"/>
              <a:gd name="T14" fmla="*/ 3978 w 3979"/>
              <a:gd name="T15" fmla="*/ 79 h 159"/>
              <a:gd name="T16" fmla="*/ 3978 w 3979"/>
              <a:gd name="T17" fmla="*/ 79 h 159"/>
              <a:gd name="T18" fmla="*/ 3899 w 3979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9" h="159">
                <a:moveTo>
                  <a:pt x="3899" y="158"/>
                </a:moveTo>
                <a:lnTo>
                  <a:pt x="3899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3899" y="0"/>
                  <a:pt x="3899" y="0"/>
                  <a:pt x="3899" y="0"/>
                </a:cubicBezTo>
                <a:cubicBezTo>
                  <a:pt x="3943" y="0"/>
                  <a:pt x="3978" y="35"/>
                  <a:pt x="3978" y="79"/>
                </a:cubicBezTo>
                <a:lnTo>
                  <a:pt x="3978" y="79"/>
                </a:lnTo>
                <a:cubicBezTo>
                  <a:pt x="3978" y="123"/>
                  <a:pt x="3943" y="158"/>
                  <a:pt x="3899" y="1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2">
            <a:extLst>
              <a:ext uri="{FF2B5EF4-FFF2-40B4-BE49-F238E27FC236}">
                <a16:creationId xmlns:a16="http://schemas.microsoft.com/office/drawing/2014/main" id="{A191FD87-EA5C-8B4E-BD8B-2609813A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86" y="11288592"/>
            <a:ext cx="2802805" cy="166971"/>
          </a:xfrm>
          <a:custGeom>
            <a:avLst/>
            <a:gdLst>
              <a:gd name="T0" fmla="*/ 2033 w 2112"/>
              <a:gd name="T1" fmla="*/ 158 h 159"/>
              <a:gd name="T2" fmla="*/ 2033 w 2112"/>
              <a:gd name="T3" fmla="*/ 158 h 159"/>
              <a:gd name="T4" fmla="*/ 79 w 2112"/>
              <a:gd name="T5" fmla="*/ 158 h 159"/>
              <a:gd name="T6" fmla="*/ 0 w 2112"/>
              <a:gd name="T7" fmla="*/ 79 h 159"/>
              <a:gd name="T8" fmla="*/ 0 w 2112"/>
              <a:gd name="T9" fmla="*/ 79 h 159"/>
              <a:gd name="T10" fmla="*/ 79 w 2112"/>
              <a:gd name="T11" fmla="*/ 0 h 159"/>
              <a:gd name="T12" fmla="*/ 2033 w 2112"/>
              <a:gd name="T13" fmla="*/ 0 h 159"/>
              <a:gd name="T14" fmla="*/ 2111 w 2112"/>
              <a:gd name="T15" fmla="*/ 79 h 159"/>
              <a:gd name="T16" fmla="*/ 2111 w 2112"/>
              <a:gd name="T17" fmla="*/ 79 h 159"/>
              <a:gd name="T18" fmla="*/ 2033 w 2112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2" h="159">
                <a:moveTo>
                  <a:pt x="2033" y="158"/>
                </a:moveTo>
                <a:lnTo>
                  <a:pt x="2033" y="158"/>
                </a:lnTo>
                <a:cubicBezTo>
                  <a:pt x="79" y="158"/>
                  <a:pt x="79" y="158"/>
                  <a:pt x="79" y="158"/>
                </a:cubicBezTo>
                <a:cubicBezTo>
                  <a:pt x="35" y="158"/>
                  <a:pt x="0" y="123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79" y="0"/>
                </a:cubicBezTo>
                <a:cubicBezTo>
                  <a:pt x="2033" y="0"/>
                  <a:pt x="2033" y="0"/>
                  <a:pt x="2033" y="0"/>
                </a:cubicBezTo>
                <a:cubicBezTo>
                  <a:pt x="2076" y="0"/>
                  <a:pt x="2111" y="35"/>
                  <a:pt x="2111" y="79"/>
                </a:cubicBezTo>
                <a:lnTo>
                  <a:pt x="2111" y="79"/>
                </a:lnTo>
                <a:cubicBezTo>
                  <a:pt x="2111" y="123"/>
                  <a:pt x="2076" y="158"/>
                  <a:pt x="2033" y="1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24E26C6-F7C8-8940-86E8-B8387C770C78}"/>
              </a:ext>
            </a:extLst>
          </p:cNvPr>
          <p:cNvSpPr txBox="1"/>
          <p:nvPr/>
        </p:nvSpPr>
        <p:spPr>
          <a:xfrm>
            <a:off x="9381805" y="1137882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E5705A8-CB86-434E-857D-944EB5A5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88311"/>
              </p:ext>
            </p:extLst>
          </p:nvPr>
        </p:nvGraphicFramePr>
        <p:xfrm>
          <a:off x="1924724" y="3716382"/>
          <a:ext cx="20723841" cy="832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474">
                  <a:extLst>
                    <a:ext uri="{9D8B030D-6E8A-4147-A177-3AD203B41FA5}">
                      <a16:colId xmlns:a16="http://schemas.microsoft.com/office/drawing/2014/main" val="4051521373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3514838741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4085130796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3895646657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3054526384"/>
                    </a:ext>
                  </a:extLst>
                </a:gridCol>
                <a:gridCol w="464792">
                  <a:extLst>
                    <a:ext uri="{9D8B030D-6E8A-4147-A177-3AD203B41FA5}">
                      <a16:colId xmlns:a16="http://schemas.microsoft.com/office/drawing/2014/main" val="1796677176"/>
                    </a:ext>
                  </a:extLst>
                </a:gridCol>
                <a:gridCol w="4663263">
                  <a:extLst>
                    <a:ext uri="{9D8B030D-6E8A-4147-A177-3AD203B41FA5}">
                      <a16:colId xmlns:a16="http://schemas.microsoft.com/office/drawing/2014/main" val="197980429"/>
                    </a:ext>
                  </a:extLst>
                </a:gridCol>
                <a:gridCol w="471270">
                  <a:extLst>
                    <a:ext uri="{9D8B030D-6E8A-4147-A177-3AD203B41FA5}">
                      <a16:colId xmlns:a16="http://schemas.microsoft.com/office/drawing/2014/main" val="2694890703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225723584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1140424230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769465803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3989983662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2292585144"/>
                    </a:ext>
                  </a:extLst>
                </a:gridCol>
              </a:tblGrid>
              <a:tr h="1665514"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s-MX" sz="4600" dirty="0"/>
                        <a:t> </a:t>
                      </a:r>
                    </a:p>
                  </a:txBody>
                  <a:tcPr marL="117496" marR="117496" marT="58748" marB="5874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4070404"/>
                  </a:ext>
                </a:extLst>
              </a:tr>
              <a:tr h="1665514"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686023"/>
                  </a:ext>
                </a:extLst>
              </a:tr>
              <a:tr h="1665514"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103335"/>
                  </a:ext>
                </a:extLst>
              </a:tr>
              <a:tr h="1665514"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6491344"/>
                  </a:ext>
                </a:extLst>
              </a:tr>
              <a:tr h="1665514"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17496" marR="117496" marT="58748" marB="5874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4600" dirty="0"/>
                    </a:p>
                  </a:txBody>
                  <a:tcPr marL="117496" marR="117496" marT="58748" marB="5874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81957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B575B1D-B0E6-534B-A9EC-7FD618305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0632"/>
              </p:ext>
            </p:extLst>
          </p:nvPr>
        </p:nvGraphicFramePr>
        <p:xfrm>
          <a:off x="892171" y="12043952"/>
          <a:ext cx="22376426" cy="667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6426">
                  <a:extLst>
                    <a:ext uri="{9D8B030D-6E8A-4147-A177-3AD203B41FA5}">
                      <a16:colId xmlns:a16="http://schemas.microsoft.com/office/drawing/2014/main" val="999911416"/>
                    </a:ext>
                  </a:extLst>
                </a:gridCol>
              </a:tblGrid>
              <a:tr h="667586">
                <a:tc>
                  <a:txBody>
                    <a:bodyPr/>
                    <a:lstStyle/>
                    <a:p>
                      <a:pPr algn="l"/>
                      <a:r>
                        <a:rPr lang="es-MX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20         15        10           5           0                                                                           0           5          10         15         20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291498"/>
                  </a:ext>
                </a:extLst>
              </a:tr>
            </a:tbl>
          </a:graphicData>
        </a:graphic>
      </p:graphicFrame>
      <p:sp>
        <p:nvSpPr>
          <p:cNvPr id="46" name="Freeform 57">
            <a:extLst>
              <a:ext uri="{FF2B5EF4-FFF2-40B4-BE49-F238E27FC236}">
                <a16:creationId xmlns:a16="http://schemas.microsoft.com/office/drawing/2014/main" id="{0178320A-19F4-AE4A-A065-19B512C1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4923" y="3716382"/>
            <a:ext cx="3841061" cy="1648098"/>
          </a:xfrm>
          <a:custGeom>
            <a:avLst/>
            <a:gdLst>
              <a:gd name="T0" fmla="*/ 1850665 w 5141"/>
              <a:gd name="T1" fmla="*/ 536215 h 1491"/>
              <a:gd name="T2" fmla="*/ 0 w 5141"/>
              <a:gd name="T3" fmla="*/ 536215 h 1491"/>
              <a:gd name="T4" fmla="*/ 0 w 5141"/>
              <a:gd name="T5" fmla="*/ 0 h 1491"/>
              <a:gd name="T6" fmla="*/ 1850665 w 5141"/>
              <a:gd name="T7" fmla="*/ 0 h 1491"/>
              <a:gd name="T8" fmla="*/ 1850665 w 5141"/>
              <a:gd name="T9" fmla="*/ 536215 h 1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41" h="1491">
                <a:moveTo>
                  <a:pt x="5140" y="1490"/>
                </a:moveTo>
                <a:lnTo>
                  <a:pt x="0" y="1490"/>
                </a:lnTo>
                <a:lnTo>
                  <a:pt x="0" y="0"/>
                </a:lnTo>
                <a:lnTo>
                  <a:pt x="5140" y="0"/>
                </a:lnTo>
                <a:lnTo>
                  <a:pt x="5140" y="14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6E8D8CD-EC7A-6341-9600-CBB02B405118}"/>
              </a:ext>
            </a:extLst>
          </p:cNvPr>
          <p:cNvGrpSpPr/>
          <p:nvPr/>
        </p:nvGrpSpPr>
        <p:grpSpPr>
          <a:xfrm>
            <a:off x="16870110" y="4055904"/>
            <a:ext cx="3764864" cy="980927"/>
            <a:chOff x="17656494" y="3373152"/>
            <a:chExt cx="3764864" cy="980927"/>
          </a:xfrm>
        </p:grpSpPr>
        <p:sp>
          <p:nvSpPr>
            <p:cNvPr id="47" name="Freeform 298">
              <a:extLst>
                <a:ext uri="{FF2B5EF4-FFF2-40B4-BE49-F238E27FC236}">
                  <a16:creationId xmlns:a16="http://schemas.microsoft.com/office/drawing/2014/main" id="{66FAAD7F-FB06-614A-BFD7-9A68E2A30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6494" y="3518959"/>
              <a:ext cx="765472" cy="765472"/>
            </a:xfrm>
            <a:custGeom>
              <a:avLst/>
              <a:gdLst>
                <a:gd name="T0" fmla="*/ 133320 w 751"/>
                <a:gd name="T1" fmla="*/ 269516 h 751"/>
                <a:gd name="T2" fmla="*/ 133320 w 751"/>
                <a:gd name="T3" fmla="*/ 269516 h 751"/>
                <a:gd name="T4" fmla="*/ 38092 w 751"/>
                <a:gd name="T5" fmla="*/ 231424 h 751"/>
                <a:gd name="T6" fmla="*/ 0 w 751"/>
                <a:gd name="T7" fmla="*/ 136555 h 751"/>
                <a:gd name="T8" fmla="*/ 38092 w 751"/>
                <a:gd name="T9" fmla="*/ 41326 h 751"/>
                <a:gd name="T10" fmla="*/ 133320 w 751"/>
                <a:gd name="T11" fmla="*/ 0 h 751"/>
                <a:gd name="T12" fmla="*/ 158475 w 751"/>
                <a:gd name="T13" fmla="*/ 3234 h 751"/>
                <a:gd name="T14" fmla="*/ 164944 w 751"/>
                <a:gd name="T15" fmla="*/ 12937 h 751"/>
                <a:gd name="T16" fmla="*/ 145898 w 751"/>
                <a:gd name="T17" fmla="*/ 126852 h 751"/>
                <a:gd name="T18" fmla="*/ 259813 w 751"/>
                <a:gd name="T19" fmla="*/ 126852 h 751"/>
                <a:gd name="T20" fmla="*/ 269516 w 751"/>
                <a:gd name="T21" fmla="*/ 136555 h 751"/>
                <a:gd name="T22" fmla="*/ 228190 w 751"/>
                <a:gd name="T23" fmla="*/ 231424 h 751"/>
                <a:gd name="T24" fmla="*/ 133320 w 751"/>
                <a:gd name="T25" fmla="*/ 269516 h 751"/>
                <a:gd name="T26" fmla="*/ 133320 w 751"/>
                <a:gd name="T27" fmla="*/ 19046 h 751"/>
                <a:gd name="T28" fmla="*/ 133320 w 751"/>
                <a:gd name="T29" fmla="*/ 19046 h 751"/>
                <a:gd name="T30" fmla="*/ 50669 w 751"/>
                <a:gd name="T31" fmla="*/ 53903 h 751"/>
                <a:gd name="T32" fmla="*/ 19046 w 751"/>
                <a:gd name="T33" fmla="*/ 136555 h 751"/>
                <a:gd name="T34" fmla="*/ 50669 w 751"/>
                <a:gd name="T35" fmla="*/ 218847 h 751"/>
                <a:gd name="T36" fmla="*/ 133320 w 751"/>
                <a:gd name="T37" fmla="*/ 250470 h 751"/>
                <a:gd name="T38" fmla="*/ 215613 w 751"/>
                <a:gd name="T39" fmla="*/ 218847 h 751"/>
                <a:gd name="T40" fmla="*/ 250470 w 751"/>
                <a:gd name="T41" fmla="*/ 145898 h 751"/>
                <a:gd name="T42" fmla="*/ 133320 w 751"/>
                <a:gd name="T43" fmla="*/ 145898 h 751"/>
                <a:gd name="T44" fmla="*/ 126852 w 751"/>
                <a:gd name="T45" fmla="*/ 142664 h 751"/>
                <a:gd name="T46" fmla="*/ 123618 w 751"/>
                <a:gd name="T47" fmla="*/ 132961 h 751"/>
                <a:gd name="T48" fmla="*/ 145898 w 751"/>
                <a:gd name="T49" fmla="*/ 19046 h 751"/>
                <a:gd name="T50" fmla="*/ 133320 w 751"/>
                <a:gd name="T51" fmla="*/ 19046 h 7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1" h="751">
                  <a:moveTo>
                    <a:pt x="371" y="750"/>
                  </a:moveTo>
                  <a:lnTo>
                    <a:pt x="371" y="750"/>
                  </a:lnTo>
                  <a:cubicBezTo>
                    <a:pt x="273" y="750"/>
                    <a:pt x="177" y="714"/>
                    <a:pt x="106" y="644"/>
                  </a:cubicBezTo>
                  <a:cubicBezTo>
                    <a:pt x="36" y="573"/>
                    <a:pt x="0" y="476"/>
                    <a:pt x="0" y="380"/>
                  </a:cubicBezTo>
                  <a:cubicBezTo>
                    <a:pt x="0" y="282"/>
                    <a:pt x="36" y="185"/>
                    <a:pt x="106" y="115"/>
                  </a:cubicBezTo>
                  <a:cubicBezTo>
                    <a:pt x="177" y="44"/>
                    <a:pt x="273" y="0"/>
                    <a:pt x="371" y="0"/>
                  </a:cubicBezTo>
                  <a:cubicBezTo>
                    <a:pt x="397" y="0"/>
                    <a:pt x="415" y="9"/>
                    <a:pt x="441" y="9"/>
                  </a:cubicBezTo>
                  <a:cubicBezTo>
                    <a:pt x="450" y="9"/>
                    <a:pt x="459" y="27"/>
                    <a:pt x="459" y="36"/>
                  </a:cubicBezTo>
                  <a:cubicBezTo>
                    <a:pt x="406" y="353"/>
                    <a:pt x="406" y="353"/>
                    <a:pt x="406" y="353"/>
                  </a:cubicBezTo>
                  <a:cubicBezTo>
                    <a:pt x="723" y="353"/>
                    <a:pt x="723" y="353"/>
                    <a:pt x="723" y="353"/>
                  </a:cubicBezTo>
                  <a:cubicBezTo>
                    <a:pt x="732" y="353"/>
                    <a:pt x="750" y="362"/>
                    <a:pt x="750" y="380"/>
                  </a:cubicBezTo>
                  <a:cubicBezTo>
                    <a:pt x="750" y="476"/>
                    <a:pt x="706" y="573"/>
                    <a:pt x="635" y="644"/>
                  </a:cubicBezTo>
                  <a:cubicBezTo>
                    <a:pt x="565" y="714"/>
                    <a:pt x="468" y="750"/>
                    <a:pt x="371" y="750"/>
                  </a:cubicBezTo>
                  <a:close/>
                  <a:moveTo>
                    <a:pt x="371" y="53"/>
                  </a:moveTo>
                  <a:lnTo>
                    <a:pt x="371" y="53"/>
                  </a:lnTo>
                  <a:cubicBezTo>
                    <a:pt x="291" y="53"/>
                    <a:pt x="203" y="88"/>
                    <a:pt x="141" y="150"/>
                  </a:cubicBezTo>
                  <a:cubicBezTo>
                    <a:pt x="88" y="212"/>
                    <a:pt x="53" y="291"/>
                    <a:pt x="53" y="380"/>
                  </a:cubicBezTo>
                  <a:cubicBezTo>
                    <a:pt x="53" y="459"/>
                    <a:pt x="88" y="547"/>
                    <a:pt x="141" y="609"/>
                  </a:cubicBezTo>
                  <a:cubicBezTo>
                    <a:pt x="203" y="662"/>
                    <a:pt x="291" y="697"/>
                    <a:pt x="371" y="697"/>
                  </a:cubicBezTo>
                  <a:cubicBezTo>
                    <a:pt x="459" y="697"/>
                    <a:pt x="538" y="662"/>
                    <a:pt x="600" y="609"/>
                  </a:cubicBezTo>
                  <a:cubicBezTo>
                    <a:pt x="653" y="547"/>
                    <a:pt x="688" y="476"/>
                    <a:pt x="697" y="406"/>
                  </a:cubicBezTo>
                  <a:cubicBezTo>
                    <a:pt x="371" y="406"/>
                    <a:pt x="371" y="406"/>
                    <a:pt x="371" y="406"/>
                  </a:cubicBezTo>
                  <a:cubicBezTo>
                    <a:pt x="362" y="406"/>
                    <a:pt x="362" y="397"/>
                    <a:pt x="353" y="397"/>
                  </a:cubicBezTo>
                  <a:cubicBezTo>
                    <a:pt x="344" y="388"/>
                    <a:pt x="344" y="380"/>
                    <a:pt x="344" y="370"/>
                  </a:cubicBezTo>
                  <a:cubicBezTo>
                    <a:pt x="406" y="53"/>
                    <a:pt x="406" y="53"/>
                    <a:pt x="406" y="53"/>
                  </a:cubicBezTo>
                  <a:cubicBezTo>
                    <a:pt x="397" y="53"/>
                    <a:pt x="379" y="53"/>
                    <a:pt x="371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299">
              <a:extLst>
                <a:ext uri="{FF2B5EF4-FFF2-40B4-BE49-F238E27FC236}">
                  <a16:creationId xmlns:a16="http://schemas.microsoft.com/office/drawing/2014/main" id="{41A1F2DE-431B-C345-91F6-F9499FC8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6772" y="3446914"/>
              <a:ext cx="414256" cy="405250"/>
            </a:xfrm>
            <a:custGeom>
              <a:avLst/>
              <a:gdLst>
                <a:gd name="T0" fmla="*/ 136337 w 406"/>
                <a:gd name="T1" fmla="*/ 142515 h 397"/>
                <a:gd name="T2" fmla="*/ 136337 w 406"/>
                <a:gd name="T3" fmla="*/ 142515 h 397"/>
                <a:gd name="T4" fmla="*/ 9713 w 406"/>
                <a:gd name="T5" fmla="*/ 142515 h 397"/>
                <a:gd name="T6" fmla="*/ 3238 w 406"/>
                <a:gd name="T7" fmla="*/ 139636 h 397"/>
                <a:gd name="T8" fmla="*/ 0 w 406"/>
                <a:gd name="T9" fmla="*/ 133158 h 397"/>
                <a:gd name="T10" fmla="*/ 22303 w 406"/>
                <a:gd name="T11" fmla="*/ 6118 h 397"/>
                <a:gd name="T12" fmla="*/ 25541 w 406"/>
                <a:gd name="T13" fmla="*/ 0 h 397"/>
                <a:gd name="T14" fmla="*/ 34894 w 406"/>
                <a:gd name="T15" fmla="*/ 0 h 397"/>
                <a:gd name="T16" fmla="*/ 114034 w 406"/>
                <a:gd name="T17" fmla="*/ 47505 h 397"/>
                <a:gd name="T18" fmla="*/ 145690 w 406"/>
                <a:gd name="T19" fmla="*/ 133158 h 397"/>
                <a:gd name="T20" fmla="*/ 136337 w 406"/>
                <a:gd name="T21" fmla="*/ 142515 h 397"/>
                <a:gd name="T22" fmla="*/ 22303 w 406"/>
                <a:gd name="T23" fmla="*/ 123801 h 397"/>
                <a:gd name="T24" fmla="*/ 22303 w 406"/>
                <a:gd name="T25" fmla="*/ 123801 h 397"/>
                <a:gd name="T26" fmla="*/ 126984 w 406"/>
                <a:gd name="T27" fmla="*/ 123801 h 397"/>
                <a:gd name="T28" fmla="*/ 98206 w 406"/>
                <a:gd name="T29" fmla="*/ 56862 h 397"/>
                <a:gd name="T30" fmla="*/ 38131 w 406"/>
                <a:gd name="T31" fmla="*/ 19074 h 397"/>
                <a:gd name="T32" fmla="*/ 22303 w 406"/>
                <a:gd name="T33" fmla="*/ 123801 h 3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6" h="397">
                  <a:moveTo>
                    <a:pt x="379" y="396"/>
                  </a:moveTo>
                  <a:lnTo>
                    <a:pt x="379" y="396"/>
                  </a:lnTo>
                  <a:cubicBezTo>
                    <a:pt x="27" y="396"/>
                    <a:pt x="27" y="396"/>
                    <a:pt x="27" y="396"/>
                  </a:cubicBezTo>
                  <a:cubicBezTo>
                    <a:pt x="18" y="396"/>
                    <a:pt x="9" y="396"/>
                    <a:pt x="9" y="388"/>
                  </a:cubicBezTo>
                  <a:cubicBezTo>
                    <a:pt x="0" y="379"/>
                    <a:pt x="0" y="370"/>
                    <a:pt x="0" y="370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71" y="9"/>
                    <a:pt x="71" y="0"/>
                  </a:cubicBezTo>
                  <a:cubicBezTo>
                    <a:pt x="79" y="0"/>
                    <a:pt x="88" y="0"/>
                    <a:pt x="97" y="0"/>
                  </a:cubicBezTo>
                  <a:cubicBezTo>
                    <a:pt x="176" y="17"/>
                    <a:pt x="256" y="62"/>
                    <a:pt x="317" y="132"/>
                  </a:cubicBezTo>
                  <a:cubicBezTo>
                    <a:pt x="370" y="194"/>
                    <a:pt x="405" y="282"/>
                    <a:pt x="405" y="370"/>
                  </a:cubicBezTo>
                  <a:cubicBezTo>
                    <a:pt x="405" y="388"/>
                    <a:pt x="397" y="396"/>
                    <a:pt x="379" y="396"/>
                  </a:cubicBezTo>
                  <a:close/>
                  <a:moveTo>
                    <a:pt x="62" y="344"/>
                  </a:moveTo>
                  <a:lnTo>
                    <a:pt x="62" y="344"/>
                  </a:lnTo>
                  <a:cubicBezTo>
                    <a:pt x="353" y="344"/>
                    <a:pt x="353" y="344"/>
                    <a:pt x="353" y="344"/>
                  </a:cubicBezTo>
                  <a:cubicBezTo>
                    <a:pt x="344" y="282"/>
                    <a:pt x="317" y="211"/>
                    <a:pt x="273" y="158"/>
                  </a:cubicBezTo>
                  <a:cubicBezTo>
                    <a:pt x="229" y="106"/>
                    <a:pt x="176" y="70"/>
                    <a:pt x="106" y="53"/>
                  </a:cubicBezTo>
                  <a:lnTo>
                    <a:pt x="62" y="3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300">
              <a:extLst>
                <a:ext uri="{FF2B5EF4-FFF2-40B4-BE49-F238E27FC236}">
                  <a16:creationId xmlns:a16="http://schemas.microsoft.com/office/drawing/2014/main" id="{4C6BD200-E693-C746-B821-F2E36A65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5556" y="3879181"/>
              <a:ext cx="306189" cy="306189"/>
            </a:xfrm>
            <a:custGeom>
              <a:avLst/>
              <a:gdLst>
                <a:gd name="T0" fmla="*/ 9683 w 301"/>
                <a:gd name="T1" fmla="*/ 107591 h 301"/>
                <a:gd name="T2" fmla="*/ 9683 w 301"/>
                <a:gd name="T3" fmla="*/ 107591 h 301"/>
                <a:gd name="T4" fmla="*/ 3228 w 301"/>
                <a:gd name="T5" fmla="*/ 104364 h 301"/>
                <a:gd name="T6" fmla="*/ 3228 w 301"/>
                <a:gd name="T7" fmla="*/ 91811 h 301"/>
                <a:gd name="T8" fmla="*/ 91811 w 301"/>
                <a:gd name="T9" fmla="*/ 3228 h 301"/>
                <a:gd name="T10" fmla="*/ 104364 w 301"/>
                <a:gd name="T11" fmla="*/ 3228 h 301"/>
                <a:gd name="T12" fmla="*/ 104364 w 301"/>
                <a:gd name="T13" fmla="*/ 15780 h 301"/>
                <a:gd name="T14" fmla="*/ 15780 w 301"/>
                <a:gd name="T15" fmla="*/ 104364 h 301"/>
                <a:gd name="T16" fmla="*/ 9683 w 301"/>
                <a:gd name="T17" fmla="*/ 107591 h 3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1" h="301">
                  <a:moveTo>
                    <a:pt x="27" y="300"/>
                  </a:moveTo>
                  <a:lnTo>
                    <a:pt x="27" y="300"/>
                  </a:lnTo>
                  <a:cubicBezTo>
                    <a:pt x="27" y="300"/>
                    <a:pt x="18" y="291"/>
                    <a:pt x="9" y="291"/>
                  </a:cubicBezTo>
                  <a:cubicBezTo>
                    <a:pt x="0" y="282"/>
                    <a:pt x="0" y="264"/>
                    <a:pt x="9" y="256"/>
                  </a:cubicBezTo>
                  <a:cubicBezTo>
                    <a:pt x="256" y="9"/>
                    <a:pt x="256" y="9"/>
                    <a:pt x="256" y="9"/>
                  </a:cubicBezTo>
                  <a:cubicBezTo>
                    <a:pt x="265" y="0"/>
                    <a:pt x="282" y="0"/>
                    <a:pt x="291" y="9"/>
                  </a:cubicBezTo>
                  <a:cubicBezTo>
                    <a:pt x="300" y="17"/>
                    <a:pt x="300" y="35"/>
                    <a:pt x="291" y="44"/>
                  </a:cubicBezTo>
                  <a:cubicBezTo>
                    <a:pt x="44" y="291"/>
                    <a:pt x="44" y="291"/>
                    <a:pt x="44" y="291"/>
                  </a:cubicBezTo>
                  <a:cubicBezTo>
                    <a:pt x="44" y="291"/>
                    <a:pt x="35" y="300"/>
                    <a:pt x="27" y="30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3" name="Group 38">
              <a:extLst>
                <a:ext uri="{FF2B5EF4-FFF2-40B4-BE49-F238E27FC236}">
                  <a16:creationId xmlns:a16="http://schemas.microsoft.com/office/drawing/2014/main" id="{AEBC51CA-3B92-2142-9462-C77F57BB6D38}"/>
                </a:ext>
              </a:extLst>
            </p:cNvPr>
            <p:cNvGrpSpPr/>
            <p:nvPr/>
          </p:nvGrpSpPr>
          <p:grpSpPr>
            <a:xfrm>
              <a:off x="18800200" y="3373152"/>
              <a:ext cx="2621158" cy="980927"/>
              <a:chOff x="5999600" y="11104223"/>
              <a:chExt cx="2621158" cy="980927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033728F7-A974-A64A-9FC7-E6EC7A687E66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5D50D075-8C54-BA46-ACE3-B65661006B2E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1E8DAD5-8162-8C4B-8E68-16157551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454" y="5364480"/>
            <a:ext cx="4700391" cy="1693817"/>
          </a:xfrm>
          <a:custGeom>
            <a:avLst/>
            <a:gdLst>
              <a:gd name="T0" fmla="*/ 1818915 w 5053"/>
              <a:gd name="T1" fmla="*/ 539390 h 1499"/>
              <a:gd name="T2" fmla="*/ 0 w 5053"/>
              <a:gd name="T3" fmla="*/ 539390 h 1499"/>
              <a:gd name="T4" fmla="*/ 0 w 5053"/>
              <a:gd name="T5" fmla="*/ 0 h 1499"/>
              <a:gd name="T6" fmla="*/ 1818915 w 5053"/>
              <a:gd name="T7" fmla="*/ 0 h 1499"/>
              <a:gd name="T8" fmla="*/ 1818915 w 5053"/>
              <a:gd name="T9" fmla="*/ 539390 h 1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53" h="1499">
                <a:moveTo>
                  <a:pt x="5052" y="1498"/>
                </a:moveTo>
                <a:lnTo>
                  <a:pt x="0" y="1498"/>
                </a:lnTo>
                <a:lnTo>
                  <a:pt x="0" y="0"/>
                </a:lnTo>
                <a:lnTo>
                  <a:pt x="5052" y="0"/>
                </a:lnTo>
                <a:lnTo>
                  <a:pt x="5052" y="149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50C5C2A-C08C-B441-986F-4805D6BDEE75}"/>
              </a:ext>
            </a:extLst>
          </p:cNvPr>
          <p:cNvGrpSpPr/>
          <p:nvPr/>
        </p:nvGrpSpPr>
        <p:grpSpPr>
          <a:xfrm>
            <a:off x="3401733" y="5719848"/>
            <a:ext cx="3476687" cy="980927"/>
            <a:chOff x="3713064" y="5018804"/>
            <a:chExt cx="3476687" cy="980927"/>
          </a:xfrm>
        </p:grpSpPr>
        <p:sp>
          <p:nvSpPr>
            <p:cNvPr id="60" name="Freeform 301">
              <a:extLst>
                <a:ext uri="{FF2B5EF4-FFF2-40B4-BE49-F238E27FC236}">
                  <a16:creationId xmlns:a16="http://schemas.microsoft.com/office/drawing/2014/main" id="{CBC68AD8-6235-D544-8724-34F646B8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64" y="5067996"/>
              <a:ext cx="54033" cy="864534"/>
            </a:xfrm>
            <a:custGeom>
              <a:avLst/>
              <a:gdLst>
                <a:gd name="T0" fmla="*/ 9172 w 54"/>
                <a:gd name="T1" fmla="*/ 304441 h 848"/>
                <a:gd name="T2" fmla="*/ 9172 w 54"/>
                <a:gd name="T3" fmla="*/ 304441 h 848"/>
                <a:gd name="T4" fmla="*/ 0 w 54"/>
                <a:gd name="T5" fmla="*/ 294736 h 848"/>
                <a:gd name="T6" fmla="*/ 0 w 54"/>
                <a:gd name="T7" fmla="*/ 9705 h 848"/>
                <a:gd name="T8" fmla="*/ 9172 w 54"/>
                <a:gd name="T9" fmla="*/ 0 h 848"/>
                <a:gd name="T10" fmla="*/ 18697 w 54"/>
                <a:gd name="T11" fmla="*/ 9705 h 848"/>
                <a:gd name="T12" fmla="*/ 18697 w 54"/>
                <a:gd name="T13" fmla="*/ 294736 h 848"/>
                <a:gd name="T14" fmla="*/ 9172 w 54"/>
                <a:gd name="T15" fmla="*/ 304441 h 8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" h="848">
                  <a:moveTo>
                    <a:pt x="26" y="847"/>
                  </a:moveTo>
                  <a:lnTo>
                    <a:pt x="26" y="847"/>
                  </a:lnTo>
                  <a:cubicBezTo>
                    <a:pt x="9" y="847"/>
                    <a:pt x="0" y="838"/>
                    <a:pt x="0" y="8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0"/>
                    <a:pt x="26" y="0"/>
                  </a:cubicBezTo>
                  <a:cubicBezTo>
                    <a:pt x="44" y="0"/>
                    <a:pt x="53" y="18"/>
                    <a:pt x="53" y="27"/>
                  </a:cubicBezTo>
                  <a:cubicBezTo>
                    <a:pt x="53" y="820"/>
                    <a:pt x="53" y="820"/>
                    <a:pt x="53" y="820"/>
                  </a:cubicBezTo>
                  <a:cubicBezTo>
                    <a:pt x="53" y="838"/>
                    <a:pt x="44" y="847"/>
                    <a:pt x="26" y="8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02">
              <a:extLst>
                <a:ext uri="{FF2B5EF4-FFF2-40B4-BE49-F238E27FC236}">
                  <a16:creationId xmlns:a16="http://schemas.microsoft.com/office/drawing/2014/main" id="{22745C70-9538-8243-8DAB-4AB6E2CE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64" y="5275124"/>
              <a:ext cx="414256" cy="189117"/>
            </a:xfrm>
            <a:custGeom>
              <a:avLst/>
              <a:gdLst>
                <a:gd name="T0" fmla="*/ 136337 w 406"/>
                <a:gd name="T1" fmla="*/ 66317 h 186"/>
                <a:gd name="T2" fmla="*/ 136337 w 406"/>
                <a:gd name="T3" fmla="*/ 66317 h 186"/>
                <a:gd name="T4" fmla="*/ 9353 w 406"/>
                <a:gd name="T5" fmla="*/ 66317 h 186"/>
                <a:gd name="T6" fmla="*/ 0 w 406"/>
                <a:gd name="T7" fmla="*/ 56996 h 186"/>
                <a:gd name="T8" fmla="*/ 0 w 406"/>
                <a:gd name="T9" fmla="*/ 9320 h 186"/>
                <a:gd name="T10" fmla="*/ 9353 w 406"/>
                <a:gd name="T11" fmla="*/ 0 h 186"/>
                <a:gd name="T12" fmla="*/ 136337 w 406"/>
                <a:gd name="T13" fmla="*/ 0 h 186"/>
                <a:gd name="T14" fmla="*/ 145690 w 406"/>
                <a:gd name="T15" fmla="*/ 9320 h 186"/>
                <a:gd name="T16" fmla="*/ 145690 w 406"/>
                <a:gd name="T17" fmla="*/ 56996 h 186"/>
                <a:gd name="T18" fmla="*/ 136337 w 406"/>
                <a:gd name="T19" fmla="*/ 66317 h 186"/>
                <a:gd name="T20" fmla="*/ 19066 w 406"/>
                <a:gd name="T21" fmla="*/ 47318 h 186"/>
                <a:gd name="T22" fmla="*/ 19066 w 406"/>
                <a:gd name="T23" fmla="*/ 47318 h 186"/>
                <a:gd name="T24" fmla="*/ 126625 w 406"/>
                <a:gd name="T25" fmla="*/ 47318 h 186"/>
                <a:gd name="T26" fmla="*/ 126625 w 406"/>
                <a:gd name="T27" fmla="*/ 18999 h 186"/>
                <a:gd name="T28" fmla="*/ 19066 w 406"/>
                <a:gd name="T29" fmla="*/ 18999 h 186"/>
                <a:gd name="T30" fmla="*/ 19066 w 406"/>
                <a:gd name="T31" fmla="*/ 47318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06" h="186">
                  <a:moveTo>
                    <a:pt x="379" y="185"/>
                  </a:moveTo>
                  <a:lnTo>
                    <a:pt x="379" y="185"/>
                  </a:lnTo>
                  <a:cubicBezTo>
                    <a:pt x="26" y="185"/>
                    <a:pt x="26" y="185"/>
                    <a:pt x="26" y="185"/>
                  </a:cubicBezTo>
                  <a:cubicBezTo>
                    <a:pt x="9" y="185"/>
                    <a:pt x="0" y="168"/>
                    <a:pt x="0" y="15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8" y="0"/>
                    <a:pt x="405" y="9"/>
                    <a:pt x="405" y="26"/>
                  </a:cubicBezTo>
                  <a:cubicBezTo>
                    <a:pt x="405" y="159"/>
                    <a:pt x="405" y="159"/>
                    <a:pt x="405" y="159"/>
                  </a:cubicBezTo>
                  <a:cubicBezTo>
                    <a:pt x="405" y="168"/>
                    <a:pt x="388" y="185"/>
                    <a:pt x="379" y="185"/>
                  </a:cubicBezTo>
                  <a:close/>
                  <a:moveTo>
                    <a:pt x="53" y="132"/>
                  </a:moveTo>
                  <a:lnTo>
                    <a:pt x="53" y="132"/>
                  </a:lnTo>
                  <a:cubicBezTo>
                    <a:pt x="352" y="132"/>
                    <a:pt x="352" y="132"/>
                    <a:pt x="352" y="132"/>
                  </a:cubicBezTo>
                  <a:cubicBezTo>
                    <a:pt x="352" y="53"/>
                    <a:pt x="352" y="53"/>
                    <a:pt x="352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1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303">
              <a:extLst>
                <a:ext uri="{FF2B5EF4-FFF2-40B4-BE49-F238E27FC236}">
                  <a16:creationId xmlns:a16="http://schemas.microsoft.com/office/drawing/2014/main" id="{951AA1FD-4464-4B40-8249-DCE4B9DA1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64" y="5410207"/>
              <a:ext cx="594367" cy="189117"/>
            </a:xfrm>
            <a:custGeom>
              <a:avLst/>
              <a:gdLst>
                <a:gd name="T0" fmla="*/ 199486 w 583"/>
                <a:gd name="T1" fmla="*/ 66317 h 186"/>
                <a:gd name="T2" fmla="*/ 199486 w 583"/>
                <a:gd name="T3" fmla="*/ 66317 h 186"/>
                <a:gd name="T4" fmla="*/ 9345 w 583"/>
                <a:gd name="T5" fmla="*/ 66317 h 186"/>
                <a:gd name="T6" fmla="*/ 0 w 583"/>
                <a:gd name="T7" fmla="*/ 56996 h 186"/>
                <a:gd name="T8" fmla="*/ 0 w 583"/>
                <a:gd name="T9" fmla="*/ 9679 h 186"/>
                <a:gd name="T10" fmla="*/ 9345 w 583"/>
                <a:gd name="T11" fmla="*/ 0 h 186"/>
                <a:gd name="T12" fmla="*/ 199486 w 583"/>
                <a:gd name="T13" fmla="*/ 0 h 186"/>
                <a:gd name="T14" fmla="*/ 209191 w 583"/>
                <a:gd name="T15" fmla="*/ 9679 h 186"/>
                <a:gd name="T16" fmla="*/ 209191 w 583"/>
                <a:gd name="T17" fmla="*/ 56996 h 186"/>
                <a:gd name="T18" fmla="*/ 199486 w 583"/>
                <a:gd name="T19" fmla="*/ 66317 h 186"/>
                <a:gd name="T20" fmla="*/ 19050 w 583"/>
                <a:gd name="T21" fmla="*/ 47676 h 186"/>
                <a:gd name="T22" fmla="*/ 19050 w 583"/>
                <a:gd name="T23" fmla="*/ 47676 h 186"/>
                <a:gd name="T24" fmla="*/ 190141 w 583"/>
                <a:gd name="T25" fmla="*/ 47676 h 186"/>
                <a:gd name="T26" fmla="*/ 190141 w 583"/>
                <a:gd name="T27" fmla="*/ 18999 h 186"/>
                <a:gd name="T28" fmla="*/ 19050 w 583"/>
                <a:gd name="T29" fmla="*/ 18999 h 186"/>
                <a:gd name="T30" fmla="*/ 19050 w 583"/>
                <a:gd name="T31" fmla="*/ 47676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3" h="186">
                  <a:moveTo>
                    <a:pt x="555" y="185"/>
                  </a:moveTo>
                  <a:lnTo>
                    <a:pt x="555" y="185"/>
                  </a:lnTo>
                  <a:cubicBezTo>
                    <a:pt x="26" y="185"/>
                    <a:pt x="26" y="185"/>
                    <a:pt x="26" y="185"/>
                  </a:cubicBezTo>
                  <a:cubicBezTo>
                    <a:pt x="9" y="185"/>
                    <a:pt x="0" y="168"/>
                    <a:pt x="0" y="15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73" y="0"/>
                    <a:pt x="582" y="9"/>
                    <a:pt x="582" y="27"/>
                  </a:cubicBezTo>
                  <a:cubicBezTo>
                    <a:pt x="582" y="159"/>
                    <a:pt x="582" y="159"/>
                    <a:pt x="582" y="159"/>
                  </a:cubicBezTo>
                  <a:cubicBezTo>
                    <a:pt x="582" y="168"/>
                    <a:pt x="573" y="185"/>
                    <a:pt x="555" y="185"/>
                  </a:cubicBezTo>
                  <a:close/>
                  <a:moveTo>
                    <a:pt x="53" y="133"/>
                  </a:moveTo>
                  <a:lnTo>
                    <a:pt x="53" y="133"/>
                  </a:lnTo>
                  <a:cubicBezTo>
                    <a:pt x="529" y="133"/>
                    <a:pt x="529" y="133"/>
                    <a:pt x="529" y="13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5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9C8C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304">
              <a:extLst>
                <a:ext uri="{FF2B5EF4-FFF2-40B4-BE49-F238E27FC236}">
                  <a16:creationId xmlns:a16="http://schemas.microsoft.com/office/drawing/2014/main" id="{EC944B10-F27D-ED4B-914B-7B7D85D1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064" y="5545291"/>
              <a:ext cx="531328" cy="189117"/>
            </a:xfrm>
            <a:custGeom>
              <a:avLst/>
              <a:gdLst>
                <a:gd name="T0" fmla="*/ 177617 w 521"/>
                <a:gd name="T1" fmla="*/ 66317 h 186"/>
                <a:gd name="T2" fmla="*/ 177617 w 521"/>
                <a:gd name="T3" fmla="*/ 66317 h 186"/>
                <a:gd name="T4" fmla="*/ 9348 w 521"/>
                <a:gd name="T5" fmla="*/ 66317 h 186"/>
                <a:gd name="T6" fmla="*/ 0 w 521"/>
                <a:gd name="T7" fmla="*/ 56638 h 186"/>
                <a:gd name="T8" fmla="*/ 0 w 521"/>
                <a:gd name="T9" fmla="*/ 9320 h 186"/>
                <a:gd name="T10" fmla="*/ 9348 w 521"/>
                <a:gd name="T11" fmla="*/ 0 h 186"/>
                <a:gd name="T12" fmla="*/ 177617 w 521"/>
                <a:gd name="T13" fmla="*/ 0 h 186"/>
                <a:gd name="T14" fmla="*/ 186965 w 521"/>
                <a:gd name="T15" fmla="*/ 9320 h 186"/>
                <a:gd name="T16" fmla="*/ 186965 w 521"/>
                <a:gd name="T17" fmla="*/ 56638 h 186"/>
                <a:gd name="T18" fmla="*/ 177617 w 521"/>
                <a:gd name="T19" fmla="*/ 66317 h 186"/>
                <a:gd name="T20" fmla="*/ 19056 w 521"/>
                <a:gd name="T21" fmla="*/ 47318 h 186"/>
                <a:gd name="T22" fmla="*/ 19056 w 521"/>
                <a:gd name="T23" fmla="*/ 47318 h 186"/>
                <a:gd name="T24" fmla="*/ 167909 w 521"/>
                <a:gd name="T25" fmla="*/ 47318 h 186"/>
                <a:gd name="T26" fmla="*/ 167909 w 521"/>
                <a:gd name="T27" fmla="*/ 18640 h 186"/>
                <a:gd name="T28" fmla="*/ 19056 w 521"/>
                <a:gd name="T29" fmla="*/ 18640 h 186"/>
                <a:gd name="T30" fmla="*/ 19056 w 521"/>
                <a:gd name="T31" fmla="*/ 47318 h 1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1" h="186">
                  <a:moveTo>
                    <a:pt x="494" y="185"/>
                  </a:moveTo>
                  <a:lnTo>
                    <a:pt x="494" y="185"/>
                  </a:lnTo>
                  <a:cubicBezTo>
                    <a:pt x="26" y="185"/>
                    <a:pt x="26" y="185"/>
                    <a:pt x="26" y="185"/>
                  </a:cubicBezTo>
                  <a:cubicBezTo>
                    <a:pt x="9" y="185"/>
                    <a:pt x="0" y="167"/>
                    <a:pt x="0" y="15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9" y="0"/>
                    <a:pt x="26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11" y="0"/>
                    <a:pt x="520" y="8"/>
                    <a:pt x="520" y="26"/>
                  </a:cubicBezTo>
                  <a:cubicBezTo>
                    <a:pt x="520" y="158"/>
                    <a:pt x="520" y="158"/>
                    <a:pt x="520" y="158"/>
                  </a:cubicBezTo>
                  <a:cubicBezTo>
                    <a:pt x="520" y="167"/>
                    <a:pt x="511" y="185"/>
                    <a:pt x="494" y="185"/>
                  </a:cubicBezTo>
                  <a:close/>
                  <a:moveTo>
                    <a:pt x="53" y="132"/>
                  </a:moveTo>
                  <a:lnTo>
                    <a:pt x="53" y="132"/>
                  </a:lnTo>
                  <a:cubicBezTo>
                    <a:pt x="467" y="132"/>
                    <a:pt x="467" y="132"/>
                    <a:pt x="467" y="132"/>
                  </a:cubicBezTo>
                  <a:cubicBezTo>
                    <a:pt x="467" y="52"/>
                    <a:pt x="467" y="52"/>
                    <a:pt x="467" y="52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53" y="1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4" name="Group 38">
              <a:extLst>
                <a:ext uri="{FF2B5EF4-FFF2-40B4-BE49-F238E27FC236}">
                  <a16:creationId xmlns:a16="http://schemas.microsoft.com/office/drawing/2014/main" id="{ACD0E044-F42C-0E4D-9BC2-C102446C638C}"/>
                </a:ext>
              </a:extLst>
            </p:cNvPr>
            <p:cNvGrpSpPr/>
            <p:nvPr/>
          </p:nvGrpSpPr>
          <p:grpSpPr>
            <a:xfrm>
              <a:off x="4568593" y="5018804"/>
              <a:ext cx="2621158" cy="980927"/>
              <a:chOff x="5999600" y="11104223"/>
              <a:chExt cx="2621158" cy="980927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51827648-43B5-7F49-8823-0CA248D2C23A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6" name="Rectangle 40">
                <a:extLst>
                  <a:ext uri="{FF2B5EF4-FFF2-40B4-BE49-F238E27FC236}">
                    <a16:creationId xmlns:a16="http://schemas.microsoft.com/office/drawing/2014/main" id="{446C14F3-6D22-8E45-8D16-CC6068FD5244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67" name="Freeform 59">
            <a:extLst>
              <a:ext uri="{FF2B5EF4-FFF2-40B4-BE49-F238E27FC236}">
                <a16:creationId xmlns:a16="http://schemas.microsoft.com/office/drawing/2014/main" id="{4D263C27-FBB5-0942-87A9-2892DC75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11" y="7058297"/>
            <a:ext cx="3855056" cy="1646464"/>
          </a:xfrm>
          <a:custGeom>
            <a:avLst/>
            <a:gdLst>
              <a:gd name="T0" fmla="*/ 1815740 w 5044"/>
              <a:gd name="T1" fmla="*/ 539390 h 1499"/>
              <a:gd name="T2" fmla="*/ 0 w 5044"/>
              <a:gd name="T3" fmla="*/ 539390 h 1499"/>
              <a:gd name="T4" fmla="*/ 0 w 5044"/>
              <a:gd name="T5" fmla="*/ 0 h 1499"/>
              <a:gd name="T6" fmla="*/ 1815740 w 5044"/>
              <a:gd name="T7" fmla="*/ 0 h 1499"/>
              <a:gd name="T8" fmla="*/ 1815740 w 5044"/>
              <a:gd name="T9" fmla="*/ 539390 h 1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4" h="1499">
                <a:moveTo>
                  <a:pt x="5043" y="1498"/>
                </a:moveTo>
                <a:lnTo>
                  <a:pt x="0" y="1498"/>
                </a:lnTo>
                <a:lnTo>
                  <a:pt x="0" y="0"/>
                </a:lnTo>
                <a:lnTo>
                  <a:pt x="5043" y="0"/>
                </a:lnTo>
                <a:lnTo>
                  <a:pt x="5043" y="14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3691A74-478C-184D-9544-3B3CF1591D47}"/>
              </a:ext>
            </a:extLst>
          </p:cNvPr>
          <p:cNvGrpSpPr/>
          <p:nvPr/>
        </p:nvGrpSpPr>
        <p:grpSpPr>
          <a:xfrm>
            <a:off x="18991945" y="7362184"/>
            <a:ext cx="3944708" cy="980927"/>
            <a:chOff x="19738704" y="6731904"/>
            <a:chExt cx="3944708" cy="980927"/>
          </a:xfrm>
        </p:grpSpPr>
        <p:sp>
          <p:nvSpPr>
            <p:cNvPr id="68" name="Freeform 308">
              <a:extLst>
                <a:ext uri="{FF2B5EF4-FFF2-40B4-BE49-F238E27FC236}">
                  <a16:creationId xmlns:a16="http://schemas.microsoft.com/office/drawing/2014/main" id="{424E145C-01B0-BE4F-B9F6-BCA7ED3D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8871" y="6833857"/>
              <a:ext cx="315195" cy="261161"/>
            </a:xfrm>
            <a:custGeom>
              <a:avLst/>
              <a:gdLst>
                <a:gd name="T0" fmla="*/ 104314 w 310"/>
                <a:gd name="T1" fmla="*/ 91715 h 256"/>
                <a:gd name="T2" fmla="*/ 104314 w 310"/>
                <a:gd name="T3" fmla="*/ 91715 h 256"/>
                <a:gd name="T4" fmla="*/ 9320 w 310"/>
                <a:gd name="T5" fmla="*/ 91715 h 256"/>
                <a:gd name="T6" fmla="*/ 3226 w 310"/>
                <a:gd name="T7" fmla="*/ 88478 h 256"/>
                <a:gd name="T8" fmla="*/ 3226 w 310"/>
                <a:gd name="T9" fmla="*/ 82004 h 256"/>
                <a:gd name="T10" fmla="*/ 50544 w 310"/>
                <a:gd name="T11" fmla="*/ 3237 h 256"/>
                <a:gd name="T12" fmla="*/ 56996 w 310"/>
                <a:gd name="T13" fmla="*/ 0 h 256"/>
                <a:gd name="T14" fmla="*/ 63090 w 310"/>
                <a:gd name="T15" fmla="*/ 3237 h 256"/>
                <a:gd name="T16" fmla="*/ 110767 w 310"/>
                <a:gd name="T17" fmla="*/ 82004 h 256"/>
                <a:gd name="T18" fmla="*/ 110767 w 310"/>
                <a:gd name="T19" fmla="*/ 88478 h 256"/>
                <a:gd name="T20" fmla="*/ 104314 w 310"/>
                <a:gd name="T21" fmla="*/ 91715 h 256"/>
                <a:gd name="T22" fmla="*/ 22225 w 310"/>
                <a:gd name="T23" fmla="*/ 79127 h 256"/>
                <a:gd name="T24" fmla="*/ 22225 w 310"/>
                <a:gd name="T25" fmla="*/ 79127 h 256"/>
                <a:gd name="T26" fmla="*/ 91768 w 310"/>
                <a:gd name="T27" fmla="*/ 79127 h 256"/>
                <a:gd name="T28" fmla="*/ 56996 w 310"/>
                <a:gd name="T29" fmla="*/ 22299 h 256"/>
                <a:gd name="T30" fmla="*/ 22225 w 310"/>
                <a:gd name="T31" fmla="*/ 79127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0" h="256">
                  <a:moveTo>
                    <a:pt x="291" y="255"/>
                  </a:moveTo>
                  <a:lnTo>
                    <a:pt x="291" y="255"/>
                  </a:lnTo>
                  <a:cubicBezTo>
                    <a:pt x="26" y="255"/>
                    <a:pt x="26" y="255"/>
                    <a:pt x="26" y="255"/>
                  </a:cubicBezTo>
                  <a:cubicBezTo>
                    <a:pt x="18" y="255"/>
                    <a:pt x="9" y="255"/>
                    <a:pt x="9" y="246"/>
                  </a:cubicBezTo>
                  <a:cubicBezTo>
                    <a:pt x="0" y="237"/>
                    <a:pt x="0" y="237"/>
                    <a:pt x="9" y="228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50" y="0"/>
                    <a:pt x="159" y="0"/>
                  </a:cubicBezTo>
                  <a:cubicBezTo>
                    <a:pt x="159" y="0"/>
                    <a:pt x="168" y="9"/>
                    <a:pt x="176" y="9"/>
                  </a:cubicBezTo>
                  <a:cubicBezTo>
                    <a:pt x="309" y="228"/>
                    <a:pt x="309" y="228"/>
                    <a:pt x="309" y="228"/>
                  </a:cubicBezTo>
                  <a:cubicBezTo>
                    <a:pt x="309" y="237"/>
                    <a:pt x="309" y="237"/>
                    <a:pt x="309" y="246"/>
                  </a:cubicBezTo>
                  <a:cubicBezTo>
                    <a:pt x="300" y="255"/>
                    <a:pt x="300" y="255"/>
                    <a:pt x="291" y="255"/>
                  </a:cubicBezTo>
                  <a:close/>
                  <a:moveTo>
                    <a:pt x="62" y="220"/>
                  </a:moveTo>
                  <a:lnTo>
                    <a:pt x="62" y="220"/>
                  </a:lnTo>
                  <a:cubicBezTo>
                    <a:pt x="256" y="220"/>
                    <a:pt x="256" y="220"/>
                    <a:pt x="256" y="220"/>
                  </a:cubicBezTo>
                  <a:cubicBezTo>
                    <a:pt x="159" y="62"/>
                    <a:pt x="159" y="62"/>
                    <a:pt x="159" y="62"/>
                  </a:cubicBezTo>
                  <a:lnTo>
                    <a:pt x="62" y="22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09">
              <a:extLst>
                <a:ext uri="{FF2B5EF4-FFF2-40B4-BE49-F238E27FC236}">
                  <a16:creationId xmlns:a16="http://schemas.microsoft.com/office/drawing/2014/main" id="{13E2EDB0-BF38-014F-A001-C65B7647F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3787" y="7131041"/>
              <a:ext cx="585361" cy="261161"/>
            </a:xfrm>
            <a:custGeom>
              <a:avLst/>
              <a:gdLst>
                <a:gd name="T0" fmla="*/ 199544 w 574"/>
                <a:gd name="T1" fmla="*/ 91717 h 257"/>
                <a:gd name="T2" fmla="*/ 199544 w 574"/>
                <a:gd name="T3" fmla="*/ 91717 h 257"/>
                <a:gd name="T4" fmla="*/ 6112 w 574"/>
                <a:gd name="T5" fmla="*/ 91717 h 257"/>
                <a:gd name="T6" fmla="*/ 3236 w 574"/>
                <a:gd name="T7" fmla="*/ 88492 h 257"/>
                <a:gd name="T8" fmla="*/ 3236 w 574"/>
                <a:gd name="T9" fmla="*/ 82043 h 257"/>
                <a:gd name="T10" fmla="*/ 50695 w 574"/>
                <a:gd name="T11" fmla="*/ 3224 h 257"/>
                <a:gd name="T12" fmla="*/ 56807 w 574"/>
                <a:gd name="T13" fmla="*/ 0 h 257"/>
                <a:gd name="T14" fmla="*/ 152085 w 574"/>
                <a:gd name="T15" fmla="*/ 0 h 257"/>
                <a:gd name="T16" fmla="*/ 158556 w 574"/>
                <a:gd name="T17" fmla="*/ 3224 h 257"/>
                <a:gd name="T18" fmla="*/ 206015 w 574"/>
                <a:gd name="T19" fmla="*/ 82043 h 257"/>
                <a:gd name="T20" fmla="*/ 206015 w 574"/>
                <a:gd name="T21" fmla="*/ 88492 h 257"/>
                <a:gd name="T22" fmla="*/ 199544 w 574"/>
                <a:gd name="T23" fmla="*/ 91717 h 257"/>
                <a:gd name="T24" fmla="*/ 19056 w 574"/>
                <a:gd name="T25" fmla="*/ 79177 h 257"/>
                <a:gd name="T26" fmla="*/ 19056 w 574"/>
                <a:gd name="T27" fmla="*/ 79177 h 257"/>
                <a:gd name="T28" fmla="*/ 186960 w 574"/>
                <a:gd name="T29" fmla="*/ 79177 h 257"/>
                <a:gd name="T30" fmla="*/ 148849 w 574"/>
                <a:gd name="T31" fmla="*/ 12539 h 257"/>
                <a:gd name="T32" fmla="*/ 60043 w 574"/>
                <a:gd name="T33" fmla="*/ 12539 h 257"/>
                <a:gd name="T34" fmla="*/ 19056 w 574"/>
                <a:gd name="T35" fmla="*/ 79177 h 2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74" h="257">
                  <a:moveTo>
                    <a:pt x="555" y="256"/>
                  </a:moveTo>
                  <a:lnTo>
                    <a:pt x="555" y="256"/>
                  </a:lnTo>
                  <a:cubicBezTo>
                    <a:pt x="17" y="256"/>
                    <a:pt x="17" y="256"/>
                    <a:pt x="17" y="256"/>
                  </a:cubicBezTo>
                  <a:cubicBezTo>
                    <a:pt x="17" y="256"/>
                    <a:pt x="9" y="256"/>
                    <a:pt x="9" y="247"/>
                  </a:cubicBezTo>
                  <a:cubicBezTo>
                    <a:pt x="0" y="238"/>
                    <a:pt x="0" y="229"/>
                    <a:pt x="9" y="22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0"/>
                    <a:pt x="150" y="0"/>
                    <a:pt x="15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32" y="0"/>
                    <a:pt x="441" y="9"/>
                  </a:cubicBezTo>
                  <a:cubicBezTo>
                    <a:pt x="573" y="229"/>
                    <a:pt x="573" y="229"/>
                    <a:pt x="573" y="229"/>
                  </a:cubicBezTo>
                  <a:cubicBezTo>
                    <a:pt x="573" y="229"/>
                    <a:pt x="573" y="238"/>
                    <a:pt x="573" y="247"/>
                  </a:cubicBezTo>
                  <a:cubicBezTo>
                    <a:pt x="564" y="256"/>
                    <a:pt x="564" y="256"/>
                    <a:pt x="555" y="256"/>
                  </a:cubicBezTo>
                  <a:close/>
                  <a:moveTo>
                    <a:pt x="53" y="221"/>
                  </a:moveTo>
                  <a:lnTo>
                    <a:pt x="53" y="221"/>
                  </a:lnTo>
                  <a:cubicBezTo>
                    <a:pt x="520" y="221"/>
                    <a:pt x="520" y="221"/>
                    <a:pt x="520" y="221"/>
                  </a:cubicBezTo>
                  <a:cubicBezTo>
                    <a:pt x="414" y="35"/>
                    <a:pt x="414" y="35"/>
                    <a:pt x="414" y="35"/>
                  </a:cubicBezTo>
                  <a:cubicBezTo>
                    <a:pt x="167" y="35"/>
                    <a:pt x="167" y="35"/>
                    <a:pt x="167" y="35"/>
                  </a:cubicBezTo>
                  <a:lnTo>
                    <a:pt x="53" y="2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10">
              <a:extLst>
                <a:ext uri="{FF2B5EF4-FFF2-40B4-BE49-F238E27FC236}">
                  <a16:creationId xmlns:a16="http://schemas.microsoft.com/office/drawing/2014/main" id="{83DFFFCB-217B-5B4B-A7F6-818E7B6B8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704" y="7428224"/>
              <a:ext cx="855528" cy="261161"/>
            </a:xfrm>
            <a:custGeom>
              <a:avLst/>
              <a:gdLst>
                <a:gd name="T0" fmla="*/ 294786 w 838"/>
                <a:gd name="T1" fmla="*/ 91717 h 257"/>
                <a:gd name="T2" fmla="*/ 294786 w 838"/>
                <a:gd name="T3" fmla="*/ 91717 h 257"/>
                <a:gd name="T4" fmla="*/ 294786 w 838"/>
                <a:gd name="T5" fmla="*/ 91717 h 257"/>
                <a:gd name="T6" fmla="*/ 9358 w 838"/>
                <a:gd name="T7" fmla="*/ 91717 h 257"/>
                <a:gd name="T8" fmla="*/ 2879 w 838"/>
                <a:gd name="T9" fmla="*/ 88492 h 257"/>
                <a:gd name="T10" fmla="*/ 2879 w 838"/>
                <a:gd name="T11" fmla="*/ 78819 h 257"/>
                <a:gd name="T12" fmla="*/ 50751 w 838"/>
                <a:gd name="T13" fmla="*/ 3224 h 257"/>
                <a:gd name="T14" fmla="*/ 56870 w 838"/>
                <a:gd name="T15" fmla="*/ 0 h 257"/>
                <a:gd name="T16" fmla="*/ 247275 w 838"/>
                <a:gd name="T17" fmla="*/ 0 h 257"/>
                <a:gd name="T18" fmla="*/ 253754 w 838"/>
                <a:gd name="T19" fmla="*/ 3224 h 257"/>
                <a:gd name="T20" fmla="*/ 301265 w 838"/>
                <a:gd name="T21" fmla="*/ 82043 h 257"/>
                <a:gd name="T22" fmla="*/ 301265 w 838"/>
                <a:gd name="T23" fmla="*/ 88492 h 257"/>
                <a:gd name="T24" fmla="*/ 294786 w 838"/>
                <a:gd name="T25" fmla="*/ 91717 h 257"/>
                <a:gd name="T26" fmla="*/ 21956 w 838"/>
                <a:gd name="T27" fmla="*/ 75953 h 257"/>
                <a:gd name="T28" fmla="*/ 21956 w 838"/>
                <a:gd name="T29" fmla="*/ 75953 h 257"/>
                <a:gd name="T30" fmla="*/ 282189 w 838"/>
                <a:gd name="T31" fmla="*/ 78819 h 257"/>
                <a:gd name="T32" fmla="*/ 241156 w 838"/>
                <a:gd name="T33" fmla="*/ 12539 h 257"/>
                <a:gd name="T34" fmla="*/ 60109 w 838"/>
                <a:gd name="T35" fmla="*/ 12539 h 257"/>
                <a:gd name="T36" fmla="*/ 21956 w 838"/>
                <a:gd name="T37" fmla="*/ 75953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38" h="257">
                  <a:moveTo>
                    <a:pt x="819" y="256"/>
                  </a:moveTo>
                  <a:lnTo>
                    <a:pt x="819" y="256"/>
                  </a:lnTo>
                  <a:cubicBezTo>
                    <a:pt x="26" y="256"/>
                    <a:pt x="26" y="256"/>
                    <a:pt x="26" y="256"/>
                  </a:cubicBezTo>
                  <a:cubicBezTo>
                    <a:pt x="17" y="256"/>
                    <a:pt x="8" y="247"/>
                    <a:pt x="8" y="247"/>
                  </a:cubicBezTo>
                  <a:cubicBezTo>
                    <a:pt x="0" y="238"/>
                    <a:pt x="0" y="229"/>
                    <a:pt x="8" y="22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0"/>
                    <a:pt x="149" y="0"/>
                    <a:pt x="158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96" y="0"/>
                    <a:pt x="705" y="9"/>
                  </a:cubicBezTo>
                  <a:cubicBezTo>
                    <a:pt x="837" y="229"/>
                    <a:pt x="837" y="229"/>
                    <a:pt x="837" y="229"/>
                  </a:cubicBezTo>
                  <a:cubicBezTo>
                    <a:pt x="837" y="229"/>
                    <a:pt x="837" y="238"/>
                    <a:pt x="837" y="247"/>
                  </a:cubicBezTo>
                  <a:cubicBezTo>
                    <a:pt x="828" y="256"/>
                    <a:pt x="828" y="256"/>
                    <a:pt x="819" y="256"/>
                  </a:cubicBezTo>
                  <a:close/>
                  <a:moveTo>
                    <a:pt x="61" y="212"/>
                  </a:moveTo>
                  <a:lnTo>
                    <a:pt x="61" y="212"/>
                  </a:lnTo>
                  <a:cubicBezTo>
                    <a:pt x="784" y="220"/>
                    <a:pt x="784" y="220"/>
                    <a:pt x="784" y="220"/>
                  </a:cubicBezTo>
                  <a:cubicBezTo>
                    <a:pt x="670" y="35"/>
                    <a:pt x="670" y="35"/>
                    <a:pt x="670" y="35"/>
                  </a:cubicBezTo>
                  <a:cubicBezTo>
                    <a:pt x="167" y="35"/>
                    <a:pt x="167" y="35"/>
                    <a:pt x="167" y="35"/>
                  </a:cubicBezTo>
                  <a:lnTo>
                    <a:pt x="61" y="2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1" name="Group 38">
              <a:extLst>
                <a:ext uri="{FF2B5EF4-FFF2-40B4-BE49-F238E27FC236}">
                  <a16:creationId xmlns:a16="http://schemas.microsoft.com/office/drawing/2014/main" id="{81DF729F-1CDB-DE42-A58B-FB0D6C9FAAC4}"/>
                </a:ext>
              </a:extLst>
            </p:cNvPr>
            <p:cNvGrpSpPr/>
            <p:nvPr/>
          </p:nvGrpSpPr>
          <p:grpSpPr>
            <a:xfrm>
              <a:off x="21062254" y="6731904"/>
              <a:ext cx="2621158" cy="980927"/>
              <a:chOff x="5999600" y="11104223"/>
              <a:chExt cx="2621158" cy="980927"/>
            </a:xfrm>
          </p:grpSpPr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id="{99B9C7C4-AF88-C841-814A-E034D1B0EC55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3" name="Rectangle 40">
                <a:extLst>
                  <a:ext uri="{FF2B5EF4-FFF2-40B4-BE49-F238E27FC236}">
                    <a16:creationId xmlns:a16="http://schemas.microsoft.com/office/drawing/2014/main" id="{8E84E196-8A9A-2041-A980-75F4B1796BA8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74" name="Freeform 60">
            <a:extLst>
              <a:ext uri="{FF2B5EF4-FFF2-40B4-BE49-F238E27FC236}">
                <a16:creationId xmlns:a16="http://schemas.microsoft.com/office/drawing/2014/main" id="{70DDAAC9-B97F-3A44-9C5E-3AF915F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454" y="8704760"/>
            <a:ext cx="5384835" cy="1692727"/>
          </a:xfrm>
          <a:custGeom>
            <a:avLst/>
            <a:gdLst>
              <a:gd name="T0" fmla="*/ 2577740 w 7160"/>
              <a:gd name="T1" fmla="*/ 536215 h 1491"/>
              <a:gd name="T2" fmla="*/ 0 w 7160"/>
              <a:gd name="T3" fmla="*/ 536215 h 1491"/>
              <a:gd name="T4" fmla="*/ 0 w 7160"/>
              <a:gd name="T5" fmla="*/ 0 h 1491"/>
              <a:gd name="T6" fmla="*/ 2577740 w 7160"/>
              <a:gd name="T7" fmla="*/ 0 h 1491"/>
              <a:gd name="T8" fmla="*/ 2577740 w 7160"/>
              <a:gd name="T9" fmla="*/ 536215 h 1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60" h="1491">
                <a:moveTo>
                  <a:pt x="7159" y="1490"/>
                </a:moveTo>
                <a:lnTo>
                  <a:pt x="0" y="1490"/>
                </a:lnTo>
                <a:lnTo>
                  <a:pt x="0" y="0"/>
                </a:lnTo>
                <a:lnTo>
                  <a:pt x="7159" y="0"/>
                </a:lnTo>
                <a:lnTo>
                  <a:pt x="7159" y="14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2F40608-60DF-AE47-B63F-A344D1792DED}"/>
              </a:ext>
            </a:extLst>
          </p:cNvPr>
          <p:cNvGrpSpPr/>
          <p:nvPr/>
        </p:nvGrpSpPr>
        <p:grpSpPr>
          <a:xfrm>
            <a:off x="3455766" y="8970214"/>
            <a:ext cx="4071550" cy="1125694"/>
            <a:chOff x="4460526" y="8331728"/>
            <a:chExt cx="4071550" cy="1125694"/>
          </a:xfrm>
        </p:grpSpPr>
        <p:sp>
          <p:nvSpPr>
            <p:cNvPr id="75" name="Freeform 305">
              <a:extLst>
                <a:ext uri="{FF2B5EF4-FFF2-40B4-BE49-F238E27FC236}">
                  <a16:creationId xmlns:a16="http://schemas.microsoft.com/office/drawing/2014/main" id="{C30D142F-FE58-4A46-922C-9E3CC6CA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526" y="8430789"/>
              <a:ext cx="405250" cy="927572"/>
            </a:xfrm>
            <a:custGeom>
              <a:avLst/>
              <a:gdLst>
                <a:gd name="T0" fmla="*/ 98002 w 398"/>
                <a:gd name="T1" fmla="*/ 326665 h 909"/>
                <a:gd name="T2" fmla="*/ 98002 w 398"/>
                <a:gd name="T3" fmla="*/ 326665 h 909"/>
                <a:gd name="T4" fmla="*/ 95130 w 398"/>
                <a:gd name="T5" fmla="*/ 326665 h 909"/>
                <a:gd name="T6" fmla="*/ 95130 w 398"/>
                <a:gd name="T7" fmla="*/ 326665 h 909"/>
                <a:gd name="T8" fmla="*/ 91899 w 398"/>
                <a:gd name="T9" fmla="*/ 323427 h 909"/>
                <a:gd name="T10" fmla="*/ 25129 w 398"/>
                <a:gd name="T11" fmla="*/ 256871 h 909"/>
                <a:gd name="T12" fmla="*/ 0 w 398"/>
                <a:gd name="T13" fmla="*/ 165131 h 909"/>
                <a:gd name="T14" fmla="*/ 41283 w 398"/>
                <a:gd name="T15" fmla="*/ 50727 h 909"/>
                <a:gd name="T16" fmla="*/ 95130 w 398"/>
                <a:gd name="T17" fmla="*/ 3238 h 909"/>
                <a:gd name="T18" fmla="*/ 104464 w 398"/>
                <a:gd name="T19" fmla="*/ 6476 h 909"/>
                <a:gd name="T20" fmla="*/ 139285 w 398"/>
                <a:gd name="T21" fmla="*/ 66556 h 909"/>
                <a:gd name="T22" fmla="*/ 136054 w 398"/>
                <a:gd name="T23" fmla="*/ 76270 h 909"/>
                <a:gd name="T24" fmla="*/ 101233 w 398"/>
                <a:gd name="T25" fmla="*/ 114405 h 909"/>
                <a:gd name="T26" fmla="*/ 85438 w 398"/>
                <a:gd name="T27" fmla="*/ 165131 h 909"/>
                <a:gd name="T28" fmla="*/ 136054 w 398"/>
                <a:gd name="T29" fmla="*/ 250755 h 909"/>
                <a:gd name="T30" fmla="*/ 139285 w 398"/>
                <a:gd name="T31" fmla="*/ 260109 h 909"/>
                <a:gd name="T32" fmla="*/ 104464 w 398"/>
                <a:gd name="T33" fmla="*/ 323427 h 909"/>
                <a:gd name="T34" fmla="*/ 98002 w 398"/>
                <a:gd name="T35" fmla="*/ 326665 h 909"/>
                <a:gd name="T36" fmla="*/ 95130 w 398"/>
                <a:gd name="T37" fmla="*/ 19067 h 909"/>
                <a:gd name="T38" fmla="*/ 95130 w 398"/>
                <a:gd name="T39" fmla="*/ 19067 h 909"/>
                <a:gd name="T40" fmla="*/ 50617 w 398"/>
                <a:gd name="T41" fmla="*/ 57202 h 909"/>
                <a:gd name="T42" fmla="*/ 15795 w 398"/>
                <a:gd name="T43" fmla="*/ 165131 h 909"/>
                <a:gd name="T44" fmla="*/ 38052 w 398"/>
                <a:gd name="T45" fmla="*/ 250755 h 909"/>
                <a:gd name="T46" fmla="*/ 95130 w 398"/>
                <a:gd name="T47" fmla="*/ 310836 h 909"/>
                <a:gd name="T48" fmla="*/ 123490 w 398"/>
                <a:gd name="T49" fmla="*/ 260109 h 909"/>
                <a:gd name="T50" fmla="*/ 72873 w 398"/>
                <a:gd name="T51" fmla="*/ 165131 h 909"/>
                <a:gd name="T52" fmla="*/ 88669 w 398"/>
                <a:gd name="T53" fmla="*/ 104691 h 909"/>
                <a:gd name="T54" fmla="*/ 123490 w 398"/>
                <a:gd name="T55" fmla="*/ 69794 h 909"/>
                <a:gd name="T56" fmla="*/ 95130 w 398"/>
                <a:gd name="T57" fmla="*/ 19067 h 90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8" h="909">
                  <a:moveTo>
                    <a:pt x="273" y="908"/>
                  </a:moveTo>
                  <a:lnTo>
                    <a:pt x="273" y="908"/>
                  </a:lnTo>
                  <a:lnTo>
                    <a:pt x="265" y="908"/>
                  </a:lnTo>
                  <a:cubicBezTo>
                    <a:pt x="265" y="908"/>
                    <a:pt x="265" y="908"/>
                    <a:pt x="256" y="899"/>
                  </a:cubicBezTo>
                  <a:cubicBezTo>
                    <a:pt x="185" y="855"/>
                    <a:pt x="115" y="793"/>
                    <a:pt x="70" y="714"/>
                  </a:cubicBezTo>
                  <a:cubicBezTo>
                    <a:pt x="26" y="635"/>
                    <a:pt x="0" y="547"/>
                    <a:pt x="0" y="459"/>
                  </a:cubicBezTo>
                  <a:cubicBezTo>
                    <a:pt x="0" y="335"/>
                    <a:pt x="44" y="229"/>
                    <a:pt x="115" y="141"/>
                  </a:cubicBezTo>
                  <a:cubicBezTo>
                    <a:pt x="176" y="53"/>
                    <a:pt x="247" y="18"/>
                    <a:pt x="265" y="9"/>
                  </a:cubicBezTo>
                  <a:cubicBezTo>
                    <a:pt x="273" y="0"/>
                    <a:pt x="282" y="9"/>
                    <a:pt x="291" y="18"/>
                  </a:cubicBezTo>
                  <a:cubicBezTo>
                    <a:pt x="388" y="185"/>
                    <a:pt x="388" y="185"/>
                    <a:pt x="388" y="185"/>
                  </a:cubicBezTo>
                  <a:cubicBezTo>
                    <a:pt x="397" y="194"/>
                    <a:pt x="388" y="212"/>
                    <a:pt x="379" y="212"/>
                  </a:cubicBezTo>
                  <a:cubicBezTo>
                    <a:pt x="344" y="238"/>
                    <a:pt x="309" y="274"/>
                    <a:pt x="282" y="318"/>
                  </a:cubicBezTo>
                  <a:cubicBezTo>
                    <a:pt x="256" y="362"/>
                    <a:pt x="238" y="406"/>
                    <a:pt x="238" y="459"/>
                  </a:cubicBezTo>
                  <a:cubicBezTo>
                    <a:pt x="238" y="556"/>
                    <a:pt x="300" y="652"/>
                    <a:pt x="379" y="697"/>
                  </a:cubicBezTo>
                  <a:cubicBezTo>
                    <a:pt x="388" y="705"/>
                    <a:pt x="397" y="714"/>
                    <a:pt x="388" y="723"/>
                  </a:cubicBezTo>
                  <a:cubicBezTo>
                    <a:pt x="291" y="899"/>
                    <a:pt x="291" y="899"/>
                    <a:pt x="291" y="899"/>
                  </a:cubicBezTo>
                  <a:cubicBezTo>
                    <a:pt x="291" y="908"/>
                    <a:pt x="282" y="908"/>
                    <a:pt x="273" y="908"/>
                  </a:cubicBezTo>
                  <a:close/>
                  <a:moveTo>
                    <a:pt x="265" y="53"/>
                  </a:moveTo>
                  <a:lnTo>
                    <a:pt x="265" y="53"/>
                  </a:lnTo>
                  <a:cubicBezTo>
                    <a:pt x="238" y="71"/>
                    <a:pt x="185" y="106"/>
                    <a:pt x="141" y="159"/>
                  </a:cubicBezTo>
                  <a:cubicBezTo>
                    <a:pt x="79" y="247"/>
                    <a:pt x="44" y="344"/>
                    <a:pt x="44" y="459"/>
                  </a:cubicBezTo>
                  <a:cubicBezTo>
                    <a:pt x="44" y="538"/>
                    <a:pt x="62" y="626"/>
                    <a:pt x="106" y="697"/>
                  </a:cubicBezTo>
                  <a:cubicBezTo>
                    <a:pt x="150" y="767"/>
                    <a:pt x="203" y="820"/>
                    <a:pt x="265" y="864"/>
                  </a:cubicBezTo>
                  <a:cubicBezTo>
                    <a:pt x="344" y="723"/>
                    <a:pt x="344" y="723"/>
                    <a:pt x="344" y="723"/>
                  </a:cubicBezTo>
                  <a:cubicBezTo>
                    <a:pt x="256" y="661"/>
                    <a:pt x="203" y="564"/>
                    <a:pt x="203" y="459"/>
                  </a:cubicBezTo>
                  <a:cubicBezTo>
                    <a:pt x="203" y="397"/>
                    <a:pt x="220" y="344"/>
                    <a:pt x="247" y="291"/>
                  </a:cubicBezTo>
                  <a:cubicBezTo>
                    <a:pt x="273" y="256"/>
                    <a:pt x="309" y="220"/>
                    <a:pt x="344" y="194"/>
                  </a:cubicBezTo>
                  <a:lnTo>
                    <a:pt x="265" y="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306">
              <a:extLst>
                <a:ext uri="{FF2B5EF4-FFF2-40B4-BE49-F238E27FC236}">
                  <a16:creationId xmlns:a16="http://schemas.microsoft.com/office/drawing/2014/main" id="{7A6FC661-6E3F-1E4B-BADA-FC7AAE7D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721" y="8331728"/>
              <a:ext cx="810500" cy="549339"/>
            </a:xfrm>
            <a:custGeom>
              <a:avLst/>
              <a:gdLst>
                <a:gd name="T0" fmla="*/ 206215 w 794"/>
                <a:gd name="T1" fmla="*/ 193316 h 539"/>
                <a:gd name="T2" fmla="*/ 206215 w 794"/>
                <a:gd name="T3" fmla="*/ 193316 h 539"/>
                <a:gd name="T4" fmla="*/ 199737 w 794"/>
                <a:gd name="T5" fmla="*/ 190082 h 539"/>
                <a:gd name="T6" fmla="*/ 199737 w 794"/>
                <a:gd name="T7" fmla="*/ 186848 h 539"/>
                <a:gd name="T8" fmla="*/ 168067 w 794"/>
                <a:gd name="T9" fmla="*/ 113905 h 539"/>
                <a:gd name="T10" fmla="*/ 98249 w 794"/>
                <a:gd name="T11" fmla="*/ 85519 h 539"/>
                <a:gd name="T12" fmla="*/ 47505 w 794"/>
                <a:gd name="T13" fmla="*/ 98095 h 539"/>
                <a:gd name="T14" fmla="*/ 41027 w 794"/>
                <a:gd name="T15" fmla="*/ 101329 h 539"/>
                <a:gd name="T16" fmla="*/ 37788 w 794"/>
                <a:gd name="T17" fmla="*/ 98095 h 539"/>
                <a:gd name="T18" fmla="*/ 2879 w 794"/>
                <a:gd name="T19" fmla="*/ 34854 h 539"/>
                <a:gd name="T20" fmla="*/ 0 w 794"/>
                <a:gd name="T21" fmla="*/ 28387 h 539"/>
                <a:gd name="T22" fmla="*/ 2879 w 794"/>
                <a:gd name="T23" fmla="*/ 25512 h 539"/>
                <a:gd name="T24" fmla="*/ 91771 w 794"/>
                <a:gd name="T25" fmla="*/ 0 h 539"/>
                <a:gd name="T26" fmla="*/ 91771 w 794"/>
                <a:gd name="T27" fmla="*/ 0 h 539"/>
                <a:gd name="T28" fmla="*/ 95010 w 794"/>
                <a:gd name="T29" fmla="*/ 0 h 539"/>
                <a:gd name="T30" fmla="*/ 95010 w 794"/>
                <a:gd name="T31" fmla="*/ 0 h 539"/>
                <a:gd name="T32" fmla="*/ 98249 w 794"/>
                <a:gd name="T33" fmla="*/ 0 h 539"/>
                <a:gd name="T34" fmla="*/ 228168 w 794"/>
                <a:gd name="T35" fmla="*/ 53898 h 539"/>
                <a:gd name="T36" fmla="*/ 269555 w 794"/>
                <a:gd name="T37" fmla="*/ 113905 h 539"/>
                <a:gd name="T38" fmla="*/ 285390 w 794"/>
                <a:gd name="T39" fmla="*/ 186848 h 539"/>
                <a:gd name="T40" fmla="*/ 282151 w 794"/>
                <a:gd name="T41" fmla="*/ 190082 h 539"/>
                <a:gd name="T42" fmla="*/ 276033 w 794"/>
                <a:gd name="T43" fmla="*/ 193316 h 539"/>
                <a:gd name="T44" fmla="*/ 206215 w 794"/>
                <a:gd name="T45" fmla="*/ 193316 h 539"/>
                <a:gd name="T46" fmla="*/ 98249 w 794"/>
                <a:gd name="T47" fmla="*/ 72943 h 539"/>
                <a:gd name="T48" fmla="*/ 98249 w 794"/>
                <a:gd name="T49" fmla="*/ 72943 h 539"/>
                <a:gd name="T50" fmla="*/ 177424 w 794"/>
                <a:gd name="T51" fmla="*/ 104563 h 539"/>
                <a:gd name="T52" fmla="*/ 212333 w 794"/>
                <a:gd name="T53" fmla="*/ 180739 h 539"/>
                <a:gd name="T54" fmla="*/ 269555 w 794"/>
                <a:gd name="T55" fmla="*/ 177505 h 539"/>
                <a:gd name="T56" fmla="*/ 218811 w 794"/>
                <a:gd name="T57" fmla="*/ 63241 h 539"/>
                <a:gd name="T58" fmla="*/ 98249 w 794"/>
                <a:gd name="T59" fmla="*/ 12576 h 539"/>
                <a:gd name="T60" fmla="*/ 95010 w 794"/>
                <a:gd name="T61" fmla="*/ 12576 h 539"/>
                <a:gd name="T62" fmla="*/ 95010 w 794"/>
                <a:gd name="T63" fmla="*/ 12576 h 539"/>
                <a:gd name="T64" fmla="*/ 91771 w 794"/>
                <a:gd name="T65" fmla="*/ 15810 h 539"/>
                <a:gd name="T66" fmla="*/ 91771 w 794"/>
                <a:gd name="T67" fmla="*/ 15810 h 539"/>
                <a:gd name="T68" fmla="*/ 18714 w 794"/>
                <a:gd name="T69" fmla="*/ 34854 h 539"/>
                <a:gd name="T70" fmla="*/ 47505 w 794"/>
                <a:gd name="T71" fmla="*/ 85519 h 539"/>
                <a:gd name="T72" fmla="*/ 98249 w 794"/>
                <a:gd name="T73" fmla="*/ 72943 h 5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94" h="539">
                  <a:moveTo>
                    <a:pt x="573" y="538"/>
                  </a:moveTo>
                  <a:lnTo>
                    <a:pt x="573" y="538"/>
                  </a:lnTo>
                  <a:cubicBezTo>
                    <a:pt x="564" y="538"/>
                    <a:pt x="564" y="538"/>
                    <a:pt x="555" y="529"/>
                  </a:cubicBezTo>
                  <a:lnTo>
                    <a:pt x="555" y="520"/>
                  </a:lnTo>
                  <a:cubicBezTo>
                    <a:pt x="546" y="441"/>
                    <a:pt x="520" y="371"/>
                    <a:pt x="467" y="317"/>
                  </a:cubicBezTo>
                  <a:cubicBezTo>
                    <a:pt x="414" y="265"/>
                    <a:pt x="344" y="238"/>
                    <a:pt x="273" y="238"/>
                  </a:cubicBezTo>
                  <a:cubicBezTo>
                    <a:pt x="220" y="238"/>
                    <a:pt x="176" y="256"/>
                    <a:pt x="132" y="273"/>
                  </a:cubicBezTo>
                  <a:cubicBezTo>
                    <a:pt x="123" y="282"/>
                    <a:pt x="123" y="282"/>
                    <a:pt x="114" y="282"/>
                  </a:cubicBezTo>
                  <a:cubicBezTo>
                    <a:pt x="114" y="273"/>
                    <a:pt x="105" y="273"/>
                    <a:pt x="105" y="27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0" y="88"/>
                    <a:pt x="0" y="88"/>
                    <a:pt x="0" y="79"/>
                  </a:cubicBezTo>
                  <a:cubicBezTo>
                    <a:pt x="8" y="79"/>
                    <a:pt x="8" y="71"/>
                    <a:pt x="8" y="71"/>
                  </a:cubicBezTo>
                  <a:cubicBezTo>
                    <a:pt x="88" y="27"/>
                    <a:pt x="167" y="0"/>
                    <a:pt x="255" y="0"/>
                  </a:cubicBezTo>
                  <a:cubicBezTo>
                    <a:pt x="255" y="0"/>
                    <a:pt x="255" y="0"/>
                    <a:pt x="264" y="0"/>
                  </a:cubicBezTo>
                  <a:lnTo>
                    <a:pt x="273" y="0"/>
                  </a:lnTo>
                  <a:cubicBezTo>
                    <a:pt x="405" y="0"/>
                    <a:pt x="537" y="53"/>
                    <a:pt x="634" y="150"/>
                  </a:cubicBezTo>
                  <a:cubicBezTo>
                    <a:pt x="687" y="203"/>
                    <a:pt x="722" y="256"/>
                    <a:pt x="749" y="317"/>
                  </a:cubicBezTo>
                  <a:cubicBezTo>
                    <a:pt x="775" y="379"/>
                    <a:pt x="793" y="450"/>
                    <a:pt x="793" y="520"/>
                  </a:cubicBezTo>
                  <a:lnTo>
                    <a:pt x="784" y="529"/>
                  </a:lnTo>
                  <a:cubicBezTo>
                    <a:pt x="784" y="538"/>
                    <a:pt x="775" y="538"/>
                    <a:pt x="767" y="538"/>
                  </a:cubicBezTo>
                  <a:cubicBezTo>
                    <a:pt x="573" y="538"/>
                    <a:pt x="573" y="538"/>
                    <a:pt x="573" y="538"/>
                  </a:cubicBezTo>
                  <a:close/>
                  <a:moveTo>
                    <a:pt x="273" y="203"/>
                  </a:moveTo>
                  <a:lnTo>
                    <a:pt x="273" y="203"/>
                  </a:lnTo>
                  <a:cubicBezTo>
                    <a:pt x="352" y="203"/>
                    <a:pt x="432" y="229"/>
                    <a:pt x="493" y="291"/>
                  </a:cubicBezTo>
                  <a:cubicBezTo>
                    <a:pt x="555" y="353"/>
                    <a:pt x="581" y="423"/>
                    <a:pt x="590" y="503"/>
                  </a:cubicBezTo>
                  <a:cubicBezTo>
                    <a:pt x="749" y="494"/>
                    <a:pt x="749" y="494"/>
                    <a:pt x="749" y="494"/>
                  </a:cubicBezTo>
                  <a:cubicBezTo>
                    <a:pt x="749" y="379"/>
                    <a:pt x="696" y="265"/>
                    <a:pt x="608" y="176"/>
                  </a:cubicBezTo>
                  <a:cubicBezTo>
                    <a:pt x="520" y="88"/>
                    <a:pt x="396" y="35"/>
                    <a:pt x="273" y="35"/>
                  </a:cubicBezTo>
                  <a:lnTo>
                    <a:pt x="264" y="35"/>
                  </a:lnTo>
                  <a:lnTo>
                    <a:pt x="255" y="44"/>
                  </a:lnTo>
                  <a:cubicBezTo>
                    <a:pt x="185" y="44"/>
                    <a:pt x="114" y="62"/>
                    <a:pt x="52" y="97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76" y="212"/>
                    <a:pt x="220" y="203"/>
                    <a:pt x="273" y="2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307">
              <a:extLst>
                <a:ext uri="{FF2B5EF4-FFF2-40B4-BE49-F238E27FC236}">
                  <a16:creationId xmlns:a16="http://schemas.microsoft.com/office/drawing/2014/main" id="{776C6B5E-25BB-0749-9B31-65931D9F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721" y="8908083"/>
              <a:ext cx="810500" cy="549339"/>
            </a:xfrm>
            <a:custGeom>
              <a:avLst/>
              <a:gdLst>
                <a:gd name="T0" fmla="*/ 98249 w 794"/>
                <a:gd name="T1" fmla="*/ 193316 h 539"/>
                <a:gd name="T2" fmla="*/ 98249 w 794"/>
                <a:gd name="T3" fmla="*/ 193316 h 539"/>
                <a:gd name="T4" fmla="*/ 75936 w 794"/>
                <a:gd name="T5" fmla="*/ 193316 h 539"/>
                <a:gd name="T6" fmla="*/ 6118 w 794"/>
                <a:gd name="T7" fmla="*/ 168163 h 539"/>
                <a:gd name="T8" fmla="*/ 2879 w 794"/>
                <a:gd name="T9" fmla="*/ 164929 h 539"/>
                <a:gd name="T10" fmla="*/ 2879 w 794"/>
                <a:gd name="T11" fmla="*/ 158461 h 539"/>
                <a:gd name="T12" fmla="*/ 37788 w 794"/>
                <a:gd name="T13" fmla="*/ 98454 h 539"/>
                <a:gd name="T14" fmla="*/ 41027 w 794"/>
                <a:gd name="T15" fmla="*/ 95221 h 539"/>
                <a:gd name="T16" fmla="*/ 47505 w 794"/>
                <a:gd name="T17" fmla="*/ 95221 h 539"/>
                <a:gd name="T18" fmla="*/ 98249 w 794"/>
                <a:gd name="T19" fmla="*/ 107797 h 539"/>
                <a:gd name="T20" fmla="*/ 199737 w 794"/>
                <a:gd name="T21" fmla="*/ 6468 h 539"/>
                <a:gd name="T22" fmla="*/ 206215 w 794"/>
                <a:gd name="T23" fmla="*/ 0 h 539"/>
                <a:gd name="T24" fmla="*/ 276033 w 794"/>
                <a:gd name="T25" fmla="*/ 0 h 539"/>
                <a:gd name="T26" fmla="*/ 285390 w 794"/>
                <a:gd name="T27" fmla="*/ 6468 h 539"/>
                <a:gd name="T28" fmla="*/ 285390 w 794"/>
                <a:gd name="T29" fmla="*/ 12936 h 539"/>
                <a:gd name="T30" fmla="*/ 285390 w 794"/>
                <a:gd name="T31" fmla="*/ 12936 h 539"/>
                <a:gd name="T32" fmla="*/ 285390 w 794"/>
                <a:gd name="T33" fmla="*/ 15810 h 539"/>
                <a:gd name="T34" fmla="*/ 285390 w 794"/>
                <a:gd name="T35" fmla="*/ 15810 h 539"/>
                <a:gd name="T36" fmla="*/ 285390 w 794"/>
                <a:gd name="T37" fmla="*/ 15810 h 539"/>
                <a:gd name="T38" fmla="*/ 259838 w 794"/>
                <a:gd name="T39" fmla="*/ 101329 h 539"/>
                <a:gd name="T40" fmla="*/ 209094 w 794"/>
                <a:gd name="T41" fmla="*/ 155227 h 539"/>
                <a:gd name="T42" fmla="*/ 145754 w 794"/>
                <a:gd name="T43" fmla="*/ 187207 h 539"/>
                <a:gd name="T44" fmla="*/ 98249 w 794"/>
                <a:gd name="T45" fmla="*/ 193316 h 539"/>
                <a:gd name="T46" fmla="*/ 18714 w 794"/>
                <a:gd name="T47" fmla="*/ 161695 h 539"/>
                <a:gd name="T48" fmla="*/ 18714 w 794"/>
                <a:gd name="T49" fmla="*/ 161695 h 539"/>
                <a:gd name="T50" fmla="*/ 142515 w 794"/>
                <a:gd name="T51" fmla="*/ 174272 h 539"/>
                <a:gd name="T52" fmla="*/ 247242 w 794"/>
                <a:gd name="T53" fmla="*/ 91987 h 539"/>
                <a:gd name="T54" fmla="*/ 269555 w 794"/>
                <a:gd name="T55" fmla="*/ 15810 h 539"/>
                <a:gd name="T56" fmla="*/ 269555 w 794"/>
                <a:gd name="T57" fmla="*/ 15810 h 539"/>
                <a:gd name="T58" fmla="*/ 269555 w 794"/>
                <a:gd name="T59" fmla="*/ 15810 h 539"/>
                <a:gd name="T60" fmla="*/ 269555 w 794"/>
                <a:gd name="T61" fmla="*/ 15810 h 539"/>
                <a:gd name="T62" fmla="*/ 212333 w 794"/>
                <a:gd name="T63" fmla="*/ 15810 h 539"/>
                <a:gd name="T64" fmla="*/ 98249 w 794"/>
                <a:gd name="T65" fmla="*/ 123607 h 539"/>
                <a:gd name="T66" fmla="*/ 47505 w 794"/>
                <a:gd name="T67" fmla="*/ 111031 h 539"/>
                <a:gd name="T68" fmla="*/ 18714 w 794"/>
                <a:gd name="T69" fmla="*/ 161695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94" h="539">
                  <a:moveTo>
                    <a:pt x="273" y="538"/>
                  </a:moveTo>
                  <a:lnTo>
                    <a:pt x="273" y="538"/>
                  </a:lnTo>
                  <a:cubicBezTo>
                    <a:pt x="246" y="538"/>
                    <a:pt x="229" y="538"/>
                    <a:pt x="211" y="538"/>
                  </a:cubicBezTo>
                  <a:cubicBezTo>
                    <a:pt x="141" y="529"/>
                    <a:pt x="70" y="503"/>
                    <a:pt x="17" y="468"/>
                  </a:cubicBezTo>
                  <a:cubicBezTo>
                    <a:pt x="8" y="468"/>
                    <a:pt x="8" y="468"/>
                    <a:pt x="8" y="459"/>
                  </a:cubicBezTo>
                  <a:cubicBezTo>
                    <a:pt x="0" y="459"/>
                    <a:pt x="8" y="450"/>
                    <a:pt x="8" y="441"/>
                  </a:cubicBezTo>
                  <a:cubicBezTo>
                    <a:pt x="105" y="274"/>
                    <a:pt x="105" y="274"/>
                    <a:pt x="105" y="274"/>
                  </a:cubicBezTo>
                  <a:cubicBezTo>
                    <a:pt x="105" y="265"/>
                    <a:pt x="114" y="265"/>
                    <a:pt x="114" y="265"/>
                  </a:cubicBezTo>
                  <a:cubicBezTo>
                    <a:pt x="123" y="265"/>
                    <a:pt x="132" y="265"/>
                    <a:pt x="132" y="265"/>
                  </a:cubicBezTo>
                  <a:cubicBezTo>
                    <a:pt x="176" y="291"/>
                    <a:pt x="220" y="300"/>
                    <a:pt x="273" y="300"/>
                  </a:cubicBezTo>
                  <a:cubicBezTo>
                    <a:pt x="423" y="300"/>
                    <a:pt x="555" y="177"/>
                    <a:pt x="555" y="18"/>
                  </a:cubicBezTo>
                  <a:cubicBezTo>
                    <a:pt x="555" y="9"/>
                    <a:pt x="564" y="0"/>
                    <a:pt x="57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784" y="0"/>
                    <a:pt x="793" y="9"/>
                    <a:pt x="793" y="18"/>
                  </a:cubicBezTo>
                  <a:cubicBezTo>
                    <a:pt x="793" y="27"/>
                    <a:pt x="793" y="36"/>
                    <a:pt x="793" y="36"/>
                  </a:cubicBezTo>
                  <a:cubicBezTo>
                    <a:pt x="793" y="44"/>
                    <a:pt x="793" y="44"/>
                    <a:pt x="793" y="44"/>
                  </a:cubicBezTo>
                  <a:cubicBezTo>
                    <a:pt x="784" y="124"/>
                    <a:pt x="758" y="212"/>
                    <a:pt x="722" y="282"/>
                  </a:cubicBezTo>
                  <a:cubicBezTo>
                    <a:pt x="687" y="344"/>
                    <a:pt x="643" y="388"/>
                    <a:pt x="581" y="432"/>
                  </a:cubicBezTo>
                  <a:cubicBezTo>
                    <a:pt x="529" y="477"/>
                    <a:pt x="476" y="503"/>
                    <a:pt x="405" y="521"/>
                  </a:cubicBezTo>
                  <a:cubicBezTo>
                    <a:pt x="361" y="529"/>
                    <a:pt x="317" y="538"/>
                    <a:pt x="273" y="538"/>
                  </a:cubicBezTo>
                  <a:close/>
                  <a:moveTo>
                    <a:pt x="52" y="450"/>
                  </a:moveTo>
                  <a:lnTo>
                    <a:pt x="52" y="450"/>
                  </a:lnTo>
                  <a:cubicBezTo>
                    <a:pt x="158" y="503"/>
                    <a:pt x="282" y="512"/>
                    <a:pt x="396" y="485"/>
                  </a:cubicBezTo>
                  <a:cubicBezTo>
                    <a:pt x="520" y="450"/>
                    <a:pt x="626" y="371"/>
                    <a:pt x="687" y="256"/>
                  </a:cubicBezTo>
                  <a:cubicBezTo>
                    <a:pt x="722" y="194"/>
                    <a:pt x="749" y="124"/>
                    <a:pt x="749" y="44"/>
                  </a:cubicBezTo>
                  <a:cubicBezTo>
                    <a:pt x="590" y="44"/>
                    <a:pt x="590" y="44"/>
                    <a:pt x="590" y="44"/>
                  </a:cubicBezTo>
                  <a:cubicBezTo>
                    <a:pt x="581" y="212"/>
                    <a:pt x="440" y="344"/>
                    <a:pt x="273" y="344"/>
                  </a:cubicBezTo>
                  <a:cubicBezTo>
                    <a:pt x="220" y="344"/>
                    <a:pt x="176" y="326"/>
                    <a:pt x="132" y="309"/>
                  </a:cubicBezTo>
                  <a:lnTo>
                    <a:pt x="52" y="45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8" name="Group 38">
              <a:extLst>
                <a:ext uri="{FF2B5EF4-FFF2-40B4-BE49-F238E27FC236}">
                  <a16:creationId xmlns:a16="http://schemas.microsoft.com/office/drawing/2014/main" id="{4B87BBA1-C0D3-FF4B-8E10-C633E36DFD12}"/>
                </a:ext>
              </a:extLst>
            </p:cNvPr>
            <p:cNvGrpSpPr/>
            <p:nvPr/>
          </p:nvGrpSpPr>
          <p:grpSpPr>
            <a:xfrm>
              <a:off x="5910918" y="8380665"/>
              <a:ext cx="2621158" cy="980927"/>
              <a:chOff x="5999600" y="11104223"/>
              <a:chExt cx="2621158" cy="980927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2EBA85C5-BA17-C64B-A0A4-EAA0F2ACD89D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0" name="Rectangle 40">
                <a:extLst>
                  <a:ext uri="{FF2B5EF4-FFF2-40B4-BE49-F238E27FC236}">
                    <a16:creationId xmlns:a16="http://schemas.microsoft.com/office/drawing/2014/main" id="{1DBB4C08-C952-0843-AEB7-6581068C995D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81" name="Freeform 61">
            <a:extLst>
              <a:ext uri="{FF2B5EF4-FFF2-40B4-BE49-F238E27FC236}">
                <a16:creationId xmlns:a16="http://schemas.microsoft.com/office/drawing/2014/main" id="{184A0C60-76FE-0345-9AFC-69F75F8A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4923" y="10389174"/>
            <a:ext cx="6043642" cy="1606399"/>
          </a:xfrm>
          <a:custGeom>
            <a:avLst/>
            <a:gdLst>
              <a:gd name="T0" fmla="*/ 2888890 w 8024"/>
              <a:gd name="T1" fmla="*/ 536215 h 1491"/>
              <a:gd name="T2" fmla="*/ 0 w 8024"/>
              <a:gd name="T3" fmla="*/ 536215 h 1491"/>
              <a:gd name="T4" fmla="*/ 0 w 8024"/>
              <a:gd name="T5" fmla="*/ 0 h 1491"/>
              <a:gd name="T6" fmla="*/ 2888890 w 8024"/>
              <a:gd name="T7" fmla="*/ 0 h 1491"/>
              <a:gd name="T8" fmla="*/ 2888890 w 8024"/>
              <a:gd name="T9" fmla="*/ 536215 h 1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24" h="1491">
                <a:moveTo>
                  <a:pt x="8023" y="1490"/>
                </a:moveTo>
                <a:lnTo>
                  <a:pt x="0" y="1490"/>
                </a:lnTo>
                <a:lnTo>
                  <a:pt x="0" y="0"/>
                </a:lnTo>
                <a:lnTo>
                  <a:pt x="8023" y="0"/>
                </a:lnTo>
                <a:lnTo>
                  <a:pt x="8023" y="14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B717F88-5C95-5149-B9AB-CA113A9C96E9}"/>
              </a:ext>
            </a:extLst>
          </p:cNvPr>
          <p:cNvGrpSpPr/>
          <p:nvPr/>
        </p:nvGrpSpPr>
        <p:grpSpPr>
          <a:xfrm>
            <a:off x="17908291" y="10643071"/>
            <a:ext cx="3974912" cy="980927"/>
            <a:chOff x="16225567" y="10599176"/>
            <a:chExt cx="3974912" cy="980927"/>
          </a:xfrm>
        </p:grpSpPr>
        <p:sp>
          <p:nvSpPr>
            <p:cNvPr id="82" name="Freeform 311">
              <a:extLst>
                <a:ext uri="{FF2B5EF4-FFF2-40B4-BE49-F238E27FC236}">
                  <a16:creationId xmlns:a16="http://schemas.microsoft.com/office/drawing/2014/main" id="{378DB79B-41EC-F045-9537-DF38DE99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5567" y="10678261"/>
              <a:ext cx="864534" cy="864534"/>
            </a:xfrm>
            <a:custGeom>
              <a:avLst/>
              <a:gdLst>
                <a:gd name="T0" fmla="*/ 9705 w 848"/>
                <a:gd name="T1" fmla="*/ 304440 h 847"/>
                <a:gd name="T2" fmla="*/ 9705 w 848"/>
                <a:gd name="T3" fmla="*/ 304440 h 847"/>
                <a:gd name="T4" fmla="*/ 0 w 848"/>
                <a:gd name="T5" fmla="*/ 298323 h 847"/>
                <a:gd name="T6" fmla="*/ 3235 w 848"/>
                <a:gd name="T7" fmla="*/ 288606 h 847"/>
                <a:gd name="T8" fmla="*/ 47805 w 848"/>
                <a:gd name="T9" fmla="*/ 241105 h 847"/>
                <a:gd name="T10" fmla="*/ 51040 w 848"/>
                <a:gd name="T11" fmla="*/ 241105 h 847"/>
                <a:gd name="T12" fmla="*/ 101720 w 848"/>
                <a:gd name="T13" fmla="*/ 215555 h 847"/>
                <a:gd name="T14" fmla="*/ 107830 w 848"/>
                <a:gd name="T15" fmla="*/ 215555 h 847"/>
                <a:gd name="T16" fmla="*/ 149165 w 848"/>
                <a:gd name="T17" fmla="*/ 237866 h 847"/>
                <a:gd name="T18" fmla="*/ 193375 w 848"/>
                <a:gd name="T19" fmla="*/ 193244 h 847"/>
                <a:gd name="T20" fmla="*/ 196610 w 848"/>
                <a:gd name="T21" fmla="*/ 190365 h 847"/>
                <a:gd name="T22" fmla="*/ 244056 w 848"/>
                <a:gd name="T23" fmla="*/ 168054 h 847"/>
                <a:gd name="T24" fmla="*/ 285391 w 848"/>
                <a:gd name="T25" fmla="*/ 145743 h 847"/>
                <a:gd name="T26" fmla="*/ 285391 w 848"/>
                <a:gd name="T27" fmla="*/ 9356 h 847"/>
                <a:gd name="T28" fmla="*/ 294736 w 848"/>
                <a:gd name="T29" fmla="*/ 0 h 847"/>
                <a:gd name="T30" fmla="*/ 304441 w 848"/>
                <a:gd name="T31" fmla="*/ 9356 h 847"/>
                <a:gd name="T32" fmla="*/ 304441 w 848"/>
                <a:gd name="T33" fmla="*/ 152220 h 847"/>
                <a:gd name="T34" fmla="*/ 304441 w 848"/>
                <a:gd name="T35" fmla="*/ 152220 h 847"/>
                <a:gd name="T36" fmla="*/ 304441 w 848"/>
                <a:gd name="T37" fmla="*/ 295084 h 847"/>
                <a:gd name="T38" fmla="*/ 294736 w 848"/>
                <a:gd name="T39" fmla="*/ 304440 h 847"/>
                <a:gd name="T40" fmla="*/ 9705 w 848"/>
                <a:gd name="T41" fmla="*/ 304440 h 847"/>
                <a:gd name="T42" fmla="*/ 60385 w 848"/>
                <a:gd name="T43" fmla="*/ 256939 h 847"/>
                <a:gd name="T44" fmla="*/ 60385 w 848"/>
                <a:gd name="T45" fmla="*/ 256939 h 847"/>
                <a:gd name="T46" fmla="*/ 31630 w 848"/>
                <a:gd name="T47" fmla="*/ 285368 h 847"/>
                <a:gd name="T48" fmla="*/ 285391 w 848"/>
                <a:gd name="T49" fmla="*/ 285368 h 847"/>
                <a:gd name="T50" fmla="*/ 285391 w 848"/>
                <a:gd name="T51" fmla="*/ 168054 h 847"/>
                <a:gd name="T52" fmla="*/ 253760 w 848"/>
                <a:gd name="T53" fmla="*/ 183888 h 847"/>
                <a:gd name="T54" fmla="*/ 253760 w 848"/>
                <a:gd name="T55" fmla="*/ 183888 h 847"/>
                <a:gd name="T56" fmla="*/ 205956 w 848"/>
                <a:gd name="T57" fmla="*/ 206199 h 847"/>
                <a:gd name="T58" fmla="*/ 158510 w 848"/>
                <a:gd name="T59" fmla="*/ 253700 h 847"/>
                <a:gd name="T60" fmla="*/ 149165 w 848"/>
                <a:gd name="T61" fmla="*/ 256939 h 847"/>
                <a:gd name="T62" fmla="*/ 104595 w 848"/>
                <a:gd name="T63" fmla="*/ 234628 h 847"/>
                <a:gd name="T64" fmla="*/ 60385 w 848"/>
                <a:gd name="T65" fmla="*/ 256939 h 8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847">
                  <a:moveTo>
                    <a:pt x="27" y="846"/>
                  </a:moveTo>
                  <a:lnTo>
                    <a:pt x="27" y="846"/>
                  </a:lnTo>
                  <a:cubicBezTo>
                    <a:pt x="18" y="846"/>
                    <a:pt x="9" y="837"/>
                    <a:pt x="0" y="829"/>
                  </a:cubicBezTo>
                  <a:cubicBezTo>
                    <a:pt x="0" y="820"/>
                    <a:pt x="0" y="802"/>
                    <a:pt x="9" y="802"/>
                  </a:cubicBezTo>
                  <a:cubicBezTo>
                    <a:pt x="133" y="670"/>
                    <a:pt x="133" y="670"/>
                    <a:pt x="133" y="670"/>
                  </a:cubicBezTo>
                  <a:cubicBezTo>
                    <a:pt x="142" y="670"/>
                    <a:pt x="142" y="670"/>
                    <a:pt x="142" y="670"/>
                  </a:cubicBezTo>
                  <a:cubicBezTo>
                    <a:pt x="283" y="599"/>
                    <a:pt x="283" y="599"/>
                    <a:pt x="283" y="599"/>
                  </a:cubicBezTo>
                  <a:cubicBezTo>
                    <a:pt x="291" y="599"/>
                    <a:pt x="300" y="599"/>
                    <a:pt x="300" y="599"/>
                  </a:cubicBezTo>
                  <a:cubicBezTo>
                    <a:pt x="415" y="661"/>
                    <a:pt x="415" y="661"/>
                    <a:pt x="415" y="661"/>
                  </a:cubicBezTo>
                  <a:cubicBezTo>
                    <a:pt x="538" y="537"/>
                    <a:pt x="538" y="537"/>
                    <a:pt x="538" y="537"/>
                  </a:cubicBezTo>
                  <a:cubicBezTo>
                    <a:pt x="547" y="537"/>
                    <a:pt x="547" y="537"/>
                    <a:pt x="547" y="529"/>
                  </a:cubicBezTo>
                  <a:cubicBezTo>
                    <a:pt x="679" y="467"/>
                    <a:pt x="679" y="467"/>
                    <a:pt x="679" y="467"/>
                  </a:cubicBezTo>
                  <a:cubicBezTo>
                    <a:pt x="794" y="405"/>
                    <a:pt x="794" y="405"/>
                    <a:pt x="794" y="405"/>
                  </a:cubicBezTo>
                  <a:cubicBezTo>
                    <a:pt x="794" y="26"/>
                    <a:pt x="794" y="26"/>
                    <a:pt x="794" y="26"/>
                  </a:cubicBezTo>
                  <a:cubicBezTo>
                    <a:pt x="794" y="8"/>
                    <a:pt x="812" y="0"/>
                    <a:pt x="820" y="0"/>
                  </a:cubicBezTo>
                  <a:cubicBezTo>
                    <a:pt x="838" y="0"/>
                    <a:pt x="847" y="8"/>
                    <a:pt x="847" y="26"/>
                  </a:cubicBezTo>
                  <a:cubicBezTo>
                    <a:pt x="847" y="423"/>
                    <a:pt x="847" y="423"/>
                    <a:pt x="847" y="423"/>
                  </a:cubicBezTo>
                  <a:cubicBezTo>
                    <a:pt x="847" y="820"/>
                    <a:pt x="847" y="820"/>
                    <a:pt x="847" y="820"/>
                  </a:cubicBezTo>
                  <a:cubicBezTo>
                    <a:pt x="847" y="829"/>
                    <a:pt x="838" y="846"/>
                    <a:pt x="820" y="846"/>
                  </a:cubicBezTo>
                  <a:lnTo>
                    <a:pt x="27" y="846"/>
                  </a:lnTo>
                  <a:close/>
                  <a:moveTo>
                    <a:pt x="168" y="714"/>
                  </a:moveTo>
                  <a:lnTo>
                    <a:pt x="168" y="714"/>
                  </a:lnTo>
                  <a:cubicBezTo>
                    <a:pt x="88" y="793"/>
                    <a:pt x="88" y="793"/>
                    <a:pt x="88" y="793"/>
                  </a:cubicBezTo>
                  <a:cubicBezTo>
                    <a:pt x="794" y="793"/>
                    <a:pt x="794" y="793"/>
                    <a:pt x="794" y="793"/>
                  </a:cubicBezTo>
                  <a:cubicBezTo>
                    <a:pt x="794" y="467"/>
                    <a:pt x="794" y="467"/>
                    <a:pt x="794" y="467"/>
                  </a:cubicBezTo>
                  <a:cubicBezTo>
                    <a:pt x="706" y="511"/>
                    <a:pt x="706" y="511"/>
                    <a:pt x="706" y="511"/>
                  </a:cubicBezTo>
                  <a:cubicBezTo>
                    <a:pt x="573" y="573"/>
                    <a:pt x="573" y="573"/>
                    <a:pt x="573" y="573"/>
                  </a:cubicBezTo>
                  <a:cubicBezTo>
                    <a:pt x="441" y="705"/>
                    <a:pt x="441" y="705"/>
                    <a:pt x="441" y="705"/>
                  </a:cubicBezTo>
                  <a:cubicBezTo>
                    <a:pt x="432" y="714"/>
                    <a:pt x="424" y="714"/>
                    <a:pt x="415" y="714"/>
                  </a:cubicBezTo>
                  <a:cubicBezTo>
                    <a:pt x="291" y="652"/>
                    <a:pt x="291" y="652"/>
                    <a:pt x="291" y="652"/>
                  </a:cubicBezTo>
                  <a:lnTo>
                    <a:pt x="168" y="71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12">
              <a:extLst>
                <a:ext uri="{FF2B5EF4-FFF2-40B4-BE49-F238E27FC236}">
                  <a16:creationId xmlns:a16="http://schemas.microsoft.com/office/drawing/2014/main" id="{CDDC0A70-AEB9-4E4D-9265-A72EF6F6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645" y="10849367"/>
              <a:ext cx="738456" cy="558345"/>
            </a:xfrm>
            <a:custGeom>
              <a:avLst/>
              <a:gdLst>
                <a:gd name="T0" fmla="*/ 12586 w 724"/>
                <a:gd name="T1" fmla="*/ 196491 h 548"/>
                <a:gd name="T2" fmla="*/ 12586 w 724"/>
                <a:gd name="T3" fmla="*/ 196491 h 548"/>
                <a:gd name="T4" fmla="*/ 6473 w 724"/>
                <a:gd name="T5" fmla="*/ 193258 h 548"/>
                <a:gd name="T6" fmla="*/ 3236 w 724"/>
                <a:gd name="T7" fmla="*/ 183559 h 548"/>
                <a:gd name="T8" fmla="*/ 53940 w 724"/>
                <a:gd name="T9" fmla="*/ 110998 h 548"/>
                <a:gd name="T10" fmla="*/ 53940 w 724"/>
                <a:gd name="T11" fmla="*/ 110998 h 548"/>
                <a:gd name="T12" fmla="*/ 101407 w 724"/>
                <a:gd name="T13" fmla="*/ 50649 h 548"/>
                <a:gd name="T14" fmla="*/ 107880 w 724"/>
                <a:gd name="T15" fmla="*/ 47776 h 548"/>
                <a:gd name="T16" fmla="*/ 167933 w 724"/>
                <a:gd name="T17" fmla="*/ 34844 h 548"/>
                <a:gd name="T18" fmla="*/ 196341 w 724"/>
                <a:gd name="T19" fmla="*/ 3233 h 548"/>
                <a:gd name="T20" fmla="*/ 202814 w 724"/>
                <a:gd name="T21" fmla="*/ 0 h 548"/>
                <a:gd name="T22" fmla="*/ 250281 w 724"/>
                <a:gd name="T23" fmla="*/ 0 h 548"/>
                <a:gd name="T24" fmla="*/ 259990 w 724"/>
                <a:gd name="T25" fmla="*/ 9699 h 548"/>
                <a:gd name="T26" fmla="*/ 250281 w 724"/>
                <a:gd name="T27" fmla="*/ 19038 h 548"/>
                <a:gd name="T28" fmla="*/ 209287 w 724"/>
                <a:gd name="T29" fmla="*/ 19038 h 548"/>
                <a:gd name="T30" fmla="*/ 177283 w 724"/>
                <a:gd name="T31" fmla="*/ 50649 h 548"/>
                <a:gd name="T32" fmla="*/ 174406 w 724"/>
                <a:gd name="T33" fmla="*/ 53882 h 548"/>
                <a:gd name="T34" fmla="*/ 113993 w 724"/>
                <a:gd name="T35" fmla="*/ 66455 h 548"/>
                <a:gd name="T36" fmla="*/ 66526 w 724"/>
                <a:gd name="T37" fmla="*/ 120337 h 548"/>
                <a:gd name="T38" fmla="*/ 50704 w 724"/>
                <a:gd name="T39" fmla="*/ 149074 h 548"/>
                <a:gd name="T40" fmla="*/ 72999 w 724"/>
                <a:gd name="T41" fmla="*/ 132910 h 548"/>
                <a:gd name="T42" fmla="*/ 101407 w 724"/>
                <a:gd name="T43" fmla="*/ 95192 h 548"/>
                <a:gd name="T44" fmla="*/ 107880 w 724"/>
                <a:gd name="T45" fmla="*/ 91959 h 548"/>
                <a:gd name="T46" fmla="*/ 174406 w 724"/>
                <a:gd name="T47" fmla="*/ 82260 h 548"/>
                <a:gd name="T48" fmla="*/ 174406 w 724"/>
                <a:gd name="T49" fmla="*/ 82260 h 548"/>
                <a:gd name="T50" fmla="*/ 202814 w 724"/>
                <a:gd name="T51" fmla="*/ 82260 h 548"/>
                <a:gd name="T52" fmla="*/ 244168 w 724"/>
                <a:gd name="T53" fmla="*/ 38077 h 548"/>
                <a:gd name="T54" fmla="*/ 256754 w 724"/>
                <a:gd name="T55" fmla="*/ 38077 h 548"/>
                <a:gd name="T56" fmla="*/ 256754 w 724"/>
                <a:gd name="T57" fmla="*/ 50649 h 548"/>
                <a:gd name="T58" fmla="*/ 212523 w 724"/>
                <a:gd name="T59" fmla="*/ 98425 h 548"/>
                <a:gd name="T60" fmla="*/ 206050 w 724"/>
                <a:gd name="T61" fmla="*/ 101299 h 548"/>
                <a:gd name="T62" fmla="*/ 177283 w 724"/>
                <a:gd name="T63" fmla="*/ 101299 h 548"/>
                <a:gd name="T64" fmla="*/ 113993 w 724"/>
                <a:gd name="T65" fmla="*/ 110998 h 548"/>
                <a:gd name="T66" fmla="*/ 85585 w 724"/>
                <a:gd name="T67" fmla="*/ 145841 h 548"/>
                <a:gd name="T68" fmla="*/ 85585 w 724"/>
                <a:gd name="T69" fmla="*/ 145841 h 548"/>
                <a:gd name="T70" fmla="*/ 15822 w 724"/>
                <a:gd name="T71" fmla="*/ 196491 h 548"/>
                <a:gd name="T72" fmla="*/ 12586 w 724"/>
                <a:gd name="T73" fmla="*/ 196491 h 5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24" h="548">
                  <a:moveTo>
                    <a:pt x="35" y="547"/>
                  </a:moveTo>
                  <a:lnTo>
                    <a:pt x="35" y="547"/>
                  </a:lnTo>
                  <a:cubicBezTo>
                    <a:pt x="26" y="547"/>
                    <a:pt x="18" y="547"/>
                    <a:pt x="18" y="538"/>
                  </a:cubicBezTo>
                  <a:cubicBezTo>
                    <a:pt x="0" y="529"/>
                    <a:pt x="0" y="520"/>
                    <a:pt x="9" y="511"/>
                  </a:cubicBezTo>
                  <a:cubicBezTo>
                    <a:pt x="150" y="309"/>
                    <a:pt x="150" y="309"/>
                    <a:pt x="150" y="309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82" y="141"/>
                    <a:pt x="291" y="133"/>
                    <a:pt x="300" y="133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55" y="9"/>
                    <a:pt x="564" y="0"/>
                    <a:pt x="56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714" y="0"/>
                    <a:pt x="723" y="18"/>
                    <a:pt x="723" y="27"/>
                  </a:cubicBezTo>
                  <a:cubicBezTo>
                    <a:pt x="723" y="44"/>
                    <a:pt x="714" y="53"/>
                    <a:pt x="696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493" y="141"/>
                    <a:pt x="493" y="141"/>
                    <a:pt x="493" y="141"/>
                  </a:cubicBezTo>
                  <a:lnTo>
                    <a:pt x="485" y="150"/>
                  </a:lnTo>
                  <a:cubicBezTo>
                    <a:pt x="317" y="185"/>
                    <a:pt x="317" y="185"/>
                    <a:pt x="317" y="185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41" y="415"/>
                    <a:pt x="141" y="415"/>
                    <a:pt x="141" y="415"/>
                  </a:cubicBezTo>
                  <a:cubicBezTo>
                    <a:pt x="203" y="370"/>
                    <a:pt x="203" y="370"/>
                    <a:pt x="203" y="370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91" y="265"/>
                    <a:pt x="300" y="256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564" y="229"/>
                    <a:pt x="564" y="229"/>
                    <a:pt x="564" y="229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88" y="97"/>
                    <a:pt x="705" y="97"/>
                    <a:pt x="714" y="106"/>
                  </a:cubicBezTo>
                  <a:cubicBezTo>
                    <a:pt x="723" y="115"/>
                    <a:pt x="723" y="133"/>
                    <a:pt x="714" y="141"/>
                  </a:cubicBezTo>
                  <a:cubicBezTo>
                    <a:pt x="591" y="274"/>
                    <a:pt x="591" y="274"/>
                    <a:pt x="591" y="274"/>
                  </a:cubicBezTo>
                  <a:cubicBezTo>
                    <a:pt x="582" y="274"/>
                    <a:pt x="582" y="282"/>
                    <a:pt x="573" y="282"/>
                  </a:cubicBezTo>
                  <a:cubicBezTo>
                    <a:pt x="493" y="282"/>
                    <a:pt x="493" y="282"/>
                    <a:pt x="493" y="282"/>
                  </a:cubicBezTo>
                  <a:cubicBezTo>
                    <a:pt x="317" y="309"/>
                    <a:pt x="317" y="309"/>
                    <a:pt x="317" y="309"/>
                  </a:cubicBezTo>
                  <a:cubicBezTo>
                    <a:pt x="238" y="406"/>
                    <a:pt x="238" y="406"/>
                    <a:pt x="238" y="406"/>
                  </a:cubicBezTo>
                  <a:cubicBezTo>
                    <a:pt x="44" y="547"/>
                    <a:pt x="44" y="547"/>
                    <a:pt x="44" y="547"/>
                  </a:cubicBezTo>
                  <a:lnTo>
                    <a:pt x="35" y="54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4" name="Group 38">
              <a:extLst>
                <a:ext uri="{FF2B5EF4-FFF2-40B4-BE49-F238E27FC236}">
                  <a16:creationId xmlns:a16="http://schemas.microsoft.com/office/drawing/2014/main" id="{B71FB0F2-5745-634D-A9DC-472F0D94388B}"/>
                </a:ext>
              </a:extLst>
            </p:cNvPr>
            <p:cNvGrpSpPr/>
            <p:nvPr/>
          </p:nvGrpSpPr>
          <p:grpSpPr>
            <a:xfrm>
              <a:off x="17579321" y="10599176"/>
              <a:ext cx="2621158" cy="980927"/>
              <a:chOff x="5999600" y="11104223"/>
              <a:chExt cx="2621158" cy="980927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FAC56177-D59A-7245-A146-96F87967E2C3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86" name="Rectangle 40">
                <a:extLst>
                  <a:ext uri="{FF2B5EF4-FFF2-40B4-BE49-F238E27FC236}">
                    <a16:creationId xmlns:a16="http://schemas.microsoft.com/office/drawing/2014/main" id="{14B01483-F264-AB41-8240-A9F4A08BBE53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48D46C-7275-1C4A-94AB-F70547628483}"/>
              </a:ext>
            </a:extLst>
          </p:cNvPr>
          <p:cNvSpPr txBox="1"/>
          <p:nvPr/>
        </p:nvSpPr>
        <p:spPr>
          <a:xfrm>
            <a:off x="9381807" y="1137882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90F240E-9492-464A-9656-BF79036D4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28864"/>
              </p:ext>
            </p:extLst>
          </p:nvPr>
        </p:nvGraphicFramePr>
        <p:xfrm>
          <a:off x="2051261" y="4174320"/>
          <a:ext cx="20199140" cy="776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828">
                  <a:extLst>
                    <a:ext uri="{9D8B030D-6E8A-4147-A177-3AD203B41FA5}">
                      <a16:colId xmlns:a16="http://schemas.microsoft.com/office/drawing/2014/main" val="1556060675"/>
                    </a:ext>
                  </a:extLst>
                </a:gridCol>
                <a:gridCol w="4039828">
                  <a:extLst>
                    <a:ext uri="{9D8B030D-6E8A-4147-A177-3AD203B41FA5}">
                      <a16:colId xmlns:a16="http://schemas.microsoft.com/office/drawing/2014/main" val="2398800009"/>
                    </a:ext>
                  </a:extLst>
                </a:gridCol>
                <a:gridCol w="4039828">
                  <a:extLst>
                    <a:ext uri="{9D8B030D-6E8A-4147-A177-3AD203B41FA5}">
                      <a16:colId xmlns:a16="http://schemas.microsoft.com/office/drawing/2014/main" val="3360830326"/>
                    </a:ext>
                  </a:extLst>
                </a:gridCol>
                <a:gridCol w="4039828">
                  <a:extLst>
                    <a:ext uri="{9D8B030D-6E8A-4147-A177-3AD203B41FA5}">
                      <a16:colId xmlns:a16="http://schemas.microsoft.com/office/drawing/2014/main" val="2582706867"/>
                    </a:ext>
                  </a:extLst>
                </a:gridCol>
                <a:gridCol w="4039828">
                  <a:extLst>
                    <a:ext uri="{9D8B030D-6E8A-4147-A177-3AD203B41FA5}">
                      <a16:colId xmlns:a16="http://schemas.microsoft.com/office/drawing/2014/main" val="2578014237"/>
                    </a:ext>
                  </a:extLst>
                </a:gridCol>
              </a:tblGrid>
              <a:tr h="1552843">
                <a:tc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54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51587"/>
                  </a:ext>
                </a:extLst>
              </a:tr>
              <a:tr h="155284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0370"/>
                  </a:ext>
                </a:extLst>
              </a:tr>
              <a:tr h="155284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776943"/>
                  </a:ext>
                </a:extLst>
              </a:tr>
              <a:tr h="155284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275092"/>
                  </a:ext>
                </a:extLst>
              </a:tr>
              <a:tr h="155284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556143"/>
                  </a:ext>
                </a:extLst>
              </a:tr>
            </a:tbl>
          </a:graphicData>
        </a:graphic>
      </p:graphicFrame>
      <p:sp>
        <p:nvSpPr>
          <p:cNvPr id="69" name="Freeform 25">
            <a:extLst>
              <a:ext uri="{FF2B5EF4-FFF2-40B4-BE49-F238E27FC236}">
                <a16:creationId xmlns:a16="http://schemas.microsoft.com/office/drawing/2014/main" id="{E67A5580-61DE-2C4B-B307-BA171858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61" y="5750644"/>
            <a:ext cx="8073229" cy="1521954"/>
          </a:xfrm>
          <a:custGeom>
            <a:avLst/>
            <a:gdLst>
              <a:gd name="T0" fmla="*/ 2588853 w 7191"/>
              <a:gd name="T1" fmla="*/ 531453 h 1477"/>
              <a:gd name="T2" fmla="*/ 0 w 7191"/>
              <a:gd name="T3" fmla="*/ 531453 h 1477"/>
              <a:gd name="T4" fmla="*/ 0 w 7191"/>
              <a:gd name="T5" fmla="*/ 0 h 1477"/>
              <a:gd name="T6" fmla="*/ 2588853 w 7191"/>
              <a:gd name="T7" fmla="*/ 0 h 1477"/>
              <a:gd name="T8" fmla="*/ 2588853 w 7191"/>
              <a:gd name="T9" fmla="*/ 531453 h 1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91" h="1477">
                <a:moveTo>
                  <a:pt x="7190" y="1476"/>
                </a:moveTo>
                <a:lnTo>
                  <a:pt x="0" y="1476"/>
                </a:lnTo>
                <a:lnTo>
                  <a:pt x="0" y="0"/>
                </a:lnTo>
                <a:lnTo>
                  <a:pt x="7190" y="0"/>
                </a:lnTo>
                <a:lnTo>
                  <a:pt x="7190" y="14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BDA1F01-7542-D24D-B0CD-43DFF9FB8694}"/>
              </a:ext>
            </a:extLst>
          </p:cNvPr>
          <p:cNvGrpSpPr/>
          <p:nvPr/>
        </p:nvGrpSpPr>
        <p:grpSpPr>
          <a:xfrm>
            <a:off x="3917927" y="5991177"/>
            <a:ext cx="4339895" cy="980927"/>
            <a:chOff x="4087730" y="5540400"/>
            <a:chExt cx="4339895" cy="980927"/>
          </a:xfrm>
        </p:grpSpPr>
        <p:sp>
          <p:nvSpPr>
            <p:cNvPr id="70" name="Freeform 235">
              <a:extLst>
                <a:ext uri="{FF2B5EF4-FFF2-40B4-BE49-F238E27FC236}">
                  <a16:creationId xmlns:a16="http://schemas.microsoft.com/office/drawing/2014/main" id="{27B9D0D3-F192-6449-948E-6B958C51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6075278"/>
              <a:ext cx="509838" cy="183147"/>
            </a:xfrm>
            <a:custGeom>
              <a:avLst/>
              <a:gdLst>
                <a:gd name="T0" fmla="*/ 80322 w 456"/>
                <a:gd name="T1" fmla="*/ 58373 h 161"/>
                <a:gd name="T2" fmla="*/ 80322 w 456"/>
                <a:gd name="T3" fmla="*/ 58373 h 161"/>
                <a:gd name="T4" fmla="*/ 28686 w 456"/>
                <a:gd name="T5" fmla="*/ 55455 h 161"/>
                <a:gd name="T6" fmla="*/ 11475 w 456"/>
                <a:gd name="T7" fmla="*/ 49617 h 161"/>
                <a:gd name="T8" fmla="*/ 0 w 456"/>
                <a:gd name="T9" fmla="*/ 37943 h 161"/>
                <a:gd name="T10" fmla="*/ 0 w 456"/>
                <a:gd name="T11" fmla="*/ 5837 h 161"/>
                <a:gd name="T12" fmla="*/ 8606 w 456"/>
                <a:gd name="T13" fmla="*/ 0 h 161"/>
                <a:gd name="T14" fmla="*/ 8606 w 456"/>
                <a:gd name="T15" fmla="*/ 0 h 161"/>
                <a:gd name="T16" fmla="*/ 14343 w 456"/>
                <a:gd name="T17" fmla="*/ 2919 h 161"/>
                <a:gd name="T18" fmla="*/ 34424 w 456"/>
                <a:gd name="T19" fmla="*/ 8756 h 161"/>
                <a:gd name="T20" fmla="*/ 77454 w 456"/>
                <a:gd name="T21" fmla="*/ 14593 h 161"/>
                <a:gd name="T22" fmla="*/ 86059 w 456"/>
                <a:gd name="T23" fmla="*/ 14593 h 161"/>
                <a:gd name="T24" fmla="*/ 128731 w 456"/>
                <a:gd name="T25" fmla="*/ 11675 h 161"/>
                <a:gd name="T26" fmla="*/ 148811 w 456"/>
                <a:gd name="T27" fmla="*/ 2919 h 161"/>
                <a:gd name="T28" fmla="*/ 154548 w 456"/>
                <a:gd name="T29" fmla="*/ 0 h 161"/>
                <a:gd name="T30" fmla="*/ 154548 w 456"/>
                <a:gd name="T31" fmla="*/ 0 h 161"/>
                <a:gd name="T32" fmla="*/ 163154 w 456"/>
                <a:gd name="T33" fmla="*/ 5837 h 161"/>
                <a:gd name="T34" fmla="*/ 163154 w 456"/>
                <a:gd name="T35" fmla="*/ 5837 h 161"/>
                <a:gd name="T36" fmla="*/ 163154 w 456"/>
                <a:gd name="T37" fmla="*/ 5837 h 161"/>
                <a:gd name="T38" fmla="*/ 163154 w 456"/>
                <a:gd name="T39" fmla="*/ 5837 h 161"/>
                <a:gd name="T40" fmla="*/ 160286 w 456"/>
                <a:gd name="T41" fmla="*/ 37943 h 161"/>
                <a:gd name="T42" fmla="*/ 134468 w 456"/>
                <a:gd name="T43" fmla="*/ 55455 h 161"/>
                <a:gd name="T44" fmla="*/ 80322 w 456"/>
                <a:gd name="T45" fmla="*/ 58373 h 161"/>
                <a:gd name="T46" fmla="*/ 14343 w 456"/>
                <a:gd name="T47" fmla="*/ 35024 h 161"/>
                <a:gd name="T48" fmla="*/ 14343 w 456"/>
                <a:gd name="T49" fmla="*/ 35024 h 161"/>
                <a:gd name="T50" fmla="*/ 34424 w 456"/>
                <a:gd name="T51" fmla="*/ 40861 h 161"/>
                <a:gd name="T52" fmla="*/ 80322 w 456"/>
                <a:gd name="T53" fmla="*/ 43780 h 161"/>
                <a:gd name="T54" fmla="*/ 125862 w 456"/>
                <a:gd name="T55" fmla="*/ 40861 h 161"/>
                <a:gd name="T56" fmla="*/ 145943 w 456"/>
                <a:gd name="T57" fmla="*/ 35024 h 161"/>
                <a:gd name="T58" fmla="*/ 145943 w 456"/>
                <a:gd name="T59" fmla="*/ 20431 h 161"/>
                <a:gd name="T60" fmla="*/ 137337 w 456"/>
                <a:gd name="T61" fmla="*/ 23349 h 161"/>
                <a:gd name="T62" fmla="*/ 86059 w 456"/>
                <a:gd name="T63" fmla="*/ 29187 h 161"/>
                <a:gd name="T64" fmla="*/ 74585 w 456"/>
                <a:gd name="T65" fmla="*/ 29187 h 161"/>
                <a:gd name="T66" fmla="*/ 25818 w 456"/>
                <a:gd name="T67" fmla="*/ 23349 h 161"/>
                <a:gd name="T68" fmla="*/ 14343 w 456"/>
                <a:gd name="T69" fmla="*/ 20431 h 161"/>
                <a:gd name="T70" fmla="*/ 14343 w 456"/>
                <a:gd name="T71" fmla="*/ 35024 h 161"/>
                <a:gd name="T72" fmla="*/ 145943 w 456"/>
                <a:gd name="T73" fmla="*/ 37943 h 161"/>
                <a:gd name="T74" fmla="*/ 145943 w 456"/>
                <a:gd name="T75" fmla="*/ 37943 h 161"/>
                <a:gd name="T76" fmla="*/ 14343 w 456"/>
                <a:gd name="T77" fmla="*/ 5837 h 161"/>
                <a:gd name="T78" fmla="*/ 14343 w 456"/>
                <a:gd name="T79" fmla="*/ 5837 h 1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161">
                  <a:moveTo>
                    <a:pt x="224" y="160"/>
                  </a:moveTo>
                  <a:lnTo>
                    <a:pt x="224" y="160"/>
                  </a:lnTo>
                  <a:cubicBezTo>
                    <a:pt x="168" y="160"/>
                    <a:pt x="120" y="160"/>
                    <a:pt x="80" y="152"/>
                  </a:cubicBezTo>
                  <a:cubicBezTo>
                    <a:pt x="56" y="144"/>
                    <a:pt x="40" y="144"/>
                    <a:pt x="32" y="136"/>
                  </a:cubicBezTo>
                  <a:cubicBezTo>
                    <a:pt x="8" y="128"/>
                    <a:pt x="0" y="112"/>
                    <a:pt x="0" y="10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2" y="0"/>
                    <a:pt x="40" y="0"/>
                    <a:pt x="40" y="8"/>
                  </a:cubicBezTo>
                  <a:cubicBezTo>
                    <a:pt x="48" y="16"/>
                    <a:pt x="56" y="24"/>
                    <a:pt x="96" y="24"/>
                  </a:cubicBezTo>
                  <a:cubicBezTo>
                    <a:pt x="128" y="32"/>
                    <a:pt x="168" y="40"/>
                    <a:pt x="216" y="40"/>
                  </a:cubicBezTo>
                  <a:cubicBezTo>
                    <a:pt x="224" y="40"/>
                    <a:pt x="231" y="40"/>
                    <a:pt x="240" y="40"/>
                  </a:cubicBezTo>
                  <a:cubicBezTo>
                    <a:pt x="287" y="40"/>
                    <a:pt x="327" y="32"/>
                    <a:pt x="359" y="32"/>
                  </a:cubicBezTo>
                  <a:cubicBezTo>
                    <a:pt x="399" y="24"/>
                    <a:pt x="407" y="16"/>
                    <a:pt x="415" y="8"/>
                  </a:cubicBezTo>
                  <a:cubicBezTo>
                    <a:pt x="415" y="0"/>
                    <a:pt x="423" y="0"/>
                    <a:pt x="431" y="0"/>
                  </a:cubicBezTo>
                  <a:cubicBezTo>
                    <a:pt x="439" y="0"/>
                    <a:pt x="455" y="8"/>
                    <a:pt x="455" y="16"/>
                  </a:cubicBezTo>
                  <a:cubicBezTo>
                    <a:pt x="447" y="104"/>
                    <a:pt x="447" y="104"/>
                    <a:pt x="447" y="104"/>
                  </a:cubicBezTo>
                  <a:cubicBezTo>
                    <a:pt x="447" y="128"/>
                    <a:pt x="407" y="144"/>
                    <a:pt x="375" y="152"/>
                  </a:cubicBezTo>
                  <a:cubicBezTo>
                    <a:pt x="335" y="160"/>
                    <a:pt x="279" y="160"/>
                    <a:pt x="224" y="160"/>
                  </a:cubicBezTo>
                  <a:close/>
                  <a:moveTo>
                    <a:pt x="40" y="96"/>
                  </a:moveTo>
                  <a:lnTo>
                    <a:pt x="40" y="96"/>
                  </a:lnTo>
                  <a:cubicBezTo>
                    <a:pt x="48" y="96"/>
                    <a:pt x="64" y="104"/>
                    <a:pt x="96" y="112"/>
                  </a:cubicBezTo>
                  <a:cubicBezTo>
                    <a:pt x="136" y="120"/>
                    <a:pt x="176" y="120"/>
                    <a:pt x="224" y="120"/>
                  </a:cubicBezTo>
                  <a:cubicBezTo>
                    <a:pt x="272" y="120"/>
                    <a:pt x="319" y="120"/>
                    <a:pt x="351" y="112"/>
                  </a:cubicBezTo>
                  <a:cubicBezTo>
                    <a:pt x="391" y="104"/>
                    <a:pt x="407" y="96"/>
                    <a:pt x="407" y="96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399" y="56"/>
                    <a:pt x="391" y="64"/>
                    <a:pt x="383" y="64"/>
                  </a:cubicBezTo>
                  <a:cubicBezTo>
                    <a:pt x="343" y="72"/>
                    <a:pt x="295" y="80"/>
                    <a:pt x="240" y="80"/>
                  </a:cubicBezTo>
                  <a:cubicBezTo>
                    <a:pt x="231" y="80"/>
                    <a:pt x="224" y="80"/>
                    <a:pt x="208" y="80"/>
                  </a:cubicBezTo>
                  <a:cubicBezTo>
                    <a:pt x="160" y="80"/>
                    <a:pt x="112" y="72"/>
                    <a:pt x="72" y="64"/>
                  </a:cubicBezTo>
                  <a:cubicBezTo>
                    <a:pt x="64" y="64"/>
                    <a:pt x="56" y="56"/>
                    <a:pt x="40" y="56"/>
                  </a:cubicBezTo>
                  <a:lnTo>
                    <a:pt x="40" y="96"/>
                  </a:lnTo>
                  <a:close/>
                  <a:moveTo>
                    <a:pt x="407" y="104"/>
                  </a:moveTo>
                  <a:lnTo>
                    <a:pt x="407" y="104"/>
                  </a:lnTo>
                  <a:close/>
                  <a:moveTo>
                    <a:pt x="40" y="16"/>
                  </a:moveTo>
                  <a:lnTo>
                    <a:pt x="40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36">
              <a:extLst>
                <a:ext uri="{FF2B5EF4-FFF2-40B4-BE49-F238E27FC236}">
                  <a16:creationId xmlns:a16="http://schemas.microsoft.com/office/drawing/2014/main" id="{0218C7F4-F8C7-0E47-8FAA-F3FD9F33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6164376"/>
              <a:ext cx="509838" cy="188095"/>
            </a:xfrm>
            <a:custGeom>
              <a:avLst/>
              <a:gdLst>
                <a:gd name="T0" fmla="*/ 80322 w 456"/>
                <a:gd name="T1" fmla="*/ 59966 h 168"/>
                <a:gd name="T2" fmla="*/ 80322 w 456"/>
                <a:gd name="T3" fmla="*/ 59966 h 168"/>
                <a:gd name="T4" fmla="*/ 28686 w 456"/>
                <a:gd name="T5" fmla="*/ 54221 h 168"/>
                <a:gd name="T6" fmla="*/ 11475 w 456"/>
                <a:gd name="T7" fmla="*/ 51348 h 168"/>
                <a:gd name="T8" fmla="*/ 0 w 456"/>
                <a:gd name="T9" fmla="*/ 37344 h 168"/>
                <a:gd name="T10" fmla="*/ 0 w 456"/>
                <a:gd name="T11" fmla="*/ 8618 h 168"/>
                <a:gd name="T12" fmla="*/ 8606 w 456"/>
                <a:gd name="T13" fmla="*/ 0 h 168"/>
                <a:gd name="T14" fmla="*/ 8606 w 456"/>
                <a:gd name="T15" fmla="*/ 0 h 168"/>
                <a:gd name="T16" fmla="*/ 14343 w 456"/>
                <a:gd name="T17" fmla="*/ 5745 h 168"/>
                <a:gd name="T18" fmla="*/ 34424 w 456"/>
                <a:gd name="T19" fmla="*/ 11490 h 168"/>
                <a:gd name="T20" fmla="*/ 77454 w 456"/>
                <a:gd name="T21" fmla="*/ 14363 h 168"/>
                <a:gd name="T22" fmla="*/ 86059 w 456"/>
                <a:gd name="T23" fmla="*/ 14363 h 168"/>
                <a:gd name="T24" fmla="*/ 128731 w 456"/>
                <a:gd name="T25" fmla="*/ 11490 h 168"/>
                <a:gd name="T26" fmla="*/ 148811 w 456"/>
                <a:gd name="T27" fmla="*/ 5745 h 168"/>
                <a:gd name="T28" fmla="*/ 154548 w 456"/>
                <a:gd name="T29" fmla="*/ 0 h 168"/>
                <a:gd name="T30" fmla="*/ 154548 w 456"/>
                <a:gd name="T31" fmla="*/ 0 h 168"/>
                <a:gd name="T32" fmla="*/ 163154 w 456"/>
                <a:gd name="T33" fmla="*/ 8618 h 168"/>
                <a:gd name="T34" fmla="*/ 163154 w 456"/>
                <a:gd name="T35" fmla="*/ 8618 h 168"/>
                <a:gd name="T36" fmla="*/ 163154 w 456"/>
                <a:gd name="T37" fmla="*/ 8618 h 168"/>
                <a:gd name="T38" fmla="*/ 163154 w 456"/>
                <a:gd name="T39" fmla="*/ 8618 h 168"/>
                <a:gd name="T40" fmla="*/ 160286 w 456"/>
                <a:gd name="T41" fmla="*/ 37344 h 168"/>
                <a:gd name="T42" fmla="*/ 134468 w 456"/>
                <a:gd name="T43" fmla="*/ 54221 h 168"/>
                <a:gd name="T44" fmla="*/ 80322 w 456"/>
                <a:gd name="T45" fmla="*/ 59966 h 168"/>
                <a:gd name="T46" fmla="*/ 14343 w 456"/>
                <a:gd name="T47" fmla="*/ 37344 h 168"/>
                <a:gd name="T48" fmla="*/ 14343 w 456"/>
                <a:gd name="T49" fmla="*/ 37344 h 168"/>
                <a:gd name="T50" fmla="*/ 34424 w 456"/>
                <a:gd name="T51" fmla="*/ 42730 h 168"/>
                <a:gd name="T52" fmla="*/ 80322 w 456"/>
                <a:gd name="T53" fmla="*/ 45603 h 168"/>
                <a:gd name="T54" fmla="*/ 125862 w 456"/>
                <a:gd name="T55" fmla="*/ 42730 h 168"/>
                <a:gd name="T56" fmla="*/ 145943 w 456"/>
                <a:gd name="T57" fmla="*/ 37344 h 168"/>
                <a:gd name="T58" fmla="*/ 145943 w 456"/>
                <a:gd name="T59" fmla="*/ 22981 h 168"/>
                <a:gd name="T60" fmla="*/ 137337 w 456"/>
                <a:gd name="T61" fmla="*/ 25854 h 168"/>
                <a:gd name="T62" fmla="*/ 86059 w 456"/>
                <a:gd name="T63" fmla="*/ 28726 h 168"/>
                <a:gd name="T64" fmla="*/ 74585 w 456"/>
                <a:gd name="T65" fmla="*/ 28726 h 168"/>
                <a:gd name="T66" fmla="*/ 25818 w 456"/>
                <a:gd name="T67" fmla="*/ 25854 h 168"/>
                <a:gd name="T68" fmla="*/ 14343 w 456"/>
                <a:gd name="T69" fmla="*/ 22981 h 168"/>
                <a:gd name="T70" fmla="*/ 14343 w 456"/>
                <a:gd name="T71" fmla="*/ 37344 h 168"/>
                <a:gd name="T72" fmla="*/ 145943 w 456"/>
                <a:gd name="T73" fmla="*/ 37344 h 168"/>
                <a:gd name="T74" fmla="*/ 145943 w 456"/>
                <a:gd name="T75" fmla="*/ 37344 h 168"/>
                <a:gd name="T76" fmla="*/ 14343 w 456"/>
                <a:gd name="T77" fmla="*/ 8618 h 168"/>
                <a:gd name="T78" fmla="*/ 14343 w 456"/>
                <a:gd name="T79" fmla="*/ 8618 h 1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168">
                  <a:moveTo>
                    <a:pt x="224" y="167"/>
                  </a:moveTo>
                  <a:lnTo>
                    <a:pt x="224" y="167"/>
                  </a:lnTo>
                  <a:cubicBezTo>
                    <a:pt x="168" y="167"/>
                    <a:pt x="120" y="160"/>
                    <a:pt x="80" y="151"/>
                  </a:cubicBezTo>
                  <a:cubicBezTo>
                    <a:pt x="56" y="151"/>
                    <a:pt x="40" y="143"/>
                    <a:pt x="32" y="143"/>
                  </a:cubicBezTo>
                  <a:cubicBezTo>
                    <a:pt x="8" y="127"/>
                    <a:pt x="0" y="119"/>
                    <a:pt x="0" y="1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2" y="0"/>
                    <a:pt x="40" y="8"/>
                    <a:pt x="40" y="16"/>
                  </a:cubicBezTo>
                  <a:cubicBezTo>
                    <a:pt x="48" y="16"/>
                    <a:pt x="56" y="24"/>
                    <a:pt x="96" y="32"/>
                  </a:cubicBezTo>
                  <a:cubicBezTo>
                    <a:pt x="128" y="40"/>
                    <a:pt x="168" y="40"/>
                    <a:pt x="216" y="40"/>
                  </a:cubicBezTo>
                  <a:cubicBezTo>
                    <a:pt x="224" y="40"/>
                    <a:pt x="231" y="40"/>
                    <a:pt x="240" y="40"/>
                  </a:cubicBezTo>
                  <a:cubicBezTo>
                    <a:pt x="287" y="40"/>
                    <a:pt x="327" y="40"/>
                    <a:pt x="359" y="32"/>
                  </a:cubicBezTo>
                  <a:cubicBezTo>
                    <a:pt x="399" y="24"/>
                    <a:pt x="407" y="16"/>
                    <a:pt x="415" y="16"/>
                  </a:cubicBezTo>
                  <a:cubicBezTo>
                    <a:pt x="415" y="8"/>
                    <a:pt x="423" y="0"/>
                    <a:pt x="431" y="0"/>
                  </a:cubicBezTo>
                  <a:cubicBezTo>
                    <a:pt x="439" y="0"/>
                    <a:pt x="455" y="8"/>
                    <a:pt x="455" y="24"/>
                  </a:cubicBezTo>
                  <a:cubicBezTo>
                    <a:pt x="447" y="104"/>
                    <a:pt x="447" y="104"/>
                    <a:pt x="447" y="104"/>
                  </a:cubicBezTo>
                  <a:cubicBezTo>
                    <a:pt x="447" y="136"/>
                    <a:pt x="407" y="151"/>
                    <a:pt x="375" y="151"/>
                  </a:cubicBezTo>
                  <a:cubicBezTo>
                    <a:pt x="335" y="160"/>
                    <a:pt x="279" y="167"/>
                    <a:pt x="224" y="167"/>
                  </a:cubicBezTo>
                  <a:close/>
                  <a:moveTo>
                    <a:pt x="40" y="104"/>
                  </a:moveTo>
                  <a:lnTo>
                    <a:pt x="40" y="104"/>
                  </a:lnTo>
                  <a:cubicBezTo>
                    <a:pt x="48" y="104"/>
                    <a:pt x="64" y="112"/>
                    <a:pt x="96" y="119"/>
                  </a:cubicBezTo>
                  <a:cubicBezTo>
                    <a:pt x="136" y="127"/>
                    <a:pt x="176" y="127"/>
                    <a:pt x="224" y="127"/>
                  </a:cubicBezTo>
                  <a:cubicBezTo>
                    <a:pt x="272" y="127"/>
                    <a:pt x="319" y="127"/>
                    <a:pt x="351" y="119"/>
                  </a:cubicBezTo>
                  <a:cubicBezTo>
                    <a:pt x="391" y="112"/>
                    <a:pt x="407" y="104"/>
                    <a:pt x="407" y="10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399" y="64"/>
                    <a:pt x="391" y="64"/>
                    <a:pt x="383" y="72"/>
                  </a:cubicBezTo>
                  <a:cubicBezTo>
                    <a:pt x="343" y="80"/>
                    <a:pt x="295" y="80"/>
                    <a:pt x="240" y="80"/>
                  </a:cubicBezTo>
                  <a:cubicBezTo>
                    <a:pt x="231" y="80"/>
                    <a:pt x="224" y="80"/>
                    <a:pt x="208" y="80"/>
                  </a:cubicBezTo>
                  <a:cubicBezTo>
                    <a:pt x="160" y="80"/>
                    <a:pt x="112" y="80"/>
                    <a:pt x="72" y="72"/>
                  </a:cubicBezTo>
                  <a:cubicBezTo>
                    <a:pt x="64" y="64"/>
                    <a:pt x="56" y="64"/>
                    <a:pt x="40" y="64"/>
                  </a:cubicBezTo>
                  <a:lnTo>
                    <a:pt x="40" y="104"/>
                  </a:lnTo>
                  <a:close/>
                  <a:moveTo>
                    <a:pt x="407" y="104"/>
                  </a:moveTo>
                  <a:lnTo>
                    <a:pt x="407" y="104"/>
                  </a:lnTo>
                  <a:close/>
                  <a:moveTo>
                    <a:pt x="40" y="24"/>
                  </a:moveTo>
                  <a:lnTo>
                    <a:pt x="4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37">
              <a:extLst>
                <a:ext uri="{FF2B5EF4-FFF2-40B4-BE49-F238E27FC236}">
                  <a16:creationId xmlns:a16="http://schemas.microsoft.com/office/drawing/2014/main" id="{C990413C-7FFD-F349-B086-0816E45C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6263373"/>
              <a:ext cx="509838" cy="188095"/>
            </a:xfrm>
            <a:custGeom>
              <a:avLst/>
              <a:gdLst>
                <a:gd name="T0" fmla="*/ 80322 w 456"/>
                <a:gd name="T1" fmla="*/ 59966 h 168"/>
                <a:gd name="T2" fmla="*/ 80322 w 456"/>
                <a:gd name="T3" fmla="*/ 59966 h 168"/>
                <a:gd name="T4" fmla="*/ 28686 w 456"/>
                <a:gd name="T5" fmla="*/ 54221 h 168"/>
                <a:gd name="T6" fmla="*/ 11475 w 456"/>
                <a:gd name="T7" fmla="*/ 48475 h 168"/>
                <a:gd name="T8" fmla="*/ 0 w 456"/>
                <a:gd name="T9" fmla="*/ 36985 h 168"/>
                <a:gd name="T10" fmla="*/ 0 w 456"/>
                <a:gd name="T11" fmla="*/ 5745 h 168"/>
                <a:gd name="T12" fmla="*/ 8606 w 456"/>
                <a:gd name="T13" fmla="*/ 0 h 168"/>
                <a:gd name="T14" fmla="*/ 8606 w 456"/>
                <a:gd name="T15" fmla="*/ 0 h 168"/>
                <a:gd name="T16" fmla="*/ 14343 w 456"/>
                <a:gd name="T17" fmla="*/ 5745 h 168"/>
                <a:gd name="T18" fmla="*/ 34424 w 456"/>
                <a:gd name="T19" fmla="*/ 11131 h 168"/>
                <a:gd name="T20" fmla="*/ 77454 w 456"/>
                <a:gd name="T21" fmla="*/ 14004 h 168"/>
                <a:gd name="T22" fmla="*/ 86059 w 456"/>
                <a:gd name="T23" fmla="*/ 14004 h 168"/>
                <a:gd name="T24" fmla="*/ 128731 w 456"/>
                <a:gd name="T25" fmla="*/ 11131 h 168"/>
                <a:gd name="T26" fmla="*/ 148811 w 456"/>
                <a:gd name="T27" fmla="*/ 5745 h 168"/>
                <a:gd name="T28" fmla="*/ 154548 w 456"/>
                <a:gd name="T29" fmla="*/ 0 h 168"/>
                <a:gd name="T30" fmla="*/ 154548 w 456"/>
                <a:gd name="T31" fmla="*/ 0 h 168"/>
                <a:gd name="T32" fmla="*/ 163154 w 456"/>
                <a:gd name="T33" fmla="*/ 5745 h 168"/>
                <a:gd name="T34" fmla="*/ 163154 w 456"/>
                <a:gd name="T35" fmla="*/ 5745 h 168"/>
                <a:gd name="T36" fmla="*/ 163154 w 456"/>
                <a:gd name="T37" fmla="*/ 5745 h 168"/>
                <a:gd name="T38" fmla="*/ 163154 w 456"/>
                <a:gd name="T39" fmla="*/ 5745 h 168"/>
                <a:gd name="T40" fmla="*/ 160286 w 456"/>
                <a:gd name="T41" fmla="*/ 36985 h 168"/>
                <a:gd name="T42" fmla="*/ 134468 w 456"/>
                <a:gd name="T43" fmla="*/ 54221 h 168"/>
                <a:gd name="T44" fmla="*/ 80322 w 456"/>
                <a:gd name="T45" fmla="*/ 59966 h 168"/>
                <a:gd name="T46" fmla="*/ 14343 w 456"/>
                <a:gd name="T47" fmla="*/ 34112 h 168"/>
                <a:gd name="T48" fmla="*/ 14343 w 456"/>
                <a:gd name="T49" fmla="*/ 34112 h 168"/>
                <a:gd name="T50" fmla="*/ 34424 w 456"/>
                <a:gd name="T51" fmla="*/ 39858 h 168"/>
                <a:gd name="T52" fmla="*/ 80322 w 456"/>
                <a:gd name="T53" fmla="*/ 45603 h 168"/>
                <a:gd name="T54" fmla="*/ 125862 w 456"/>
                <a:gd name="T55" fmla="*/ 39858 h 168"/>
                <a:gd name="T56" fmla="*/ 145943 w 456"/>
                <a:gd name="T57" fmla="*/ 34112 h 168"/>
                <a:gd name="T58" fmla="*/ 145943 w 456"/>
                <a:gd name="T59" fmla="*/ 19749 h 168"/>
                <a:gd name="T60" fmla="*/ 137337 w 456"/>
                <a:gd name="T61" fmla="*/ 22622 h 168"/>
                <a:gd name="T62" fmla="*/ 86059 w 456"/>
                <a:gd name="T63" fmla="*/ 28367 h 168"/>
                <a:gd name="T64" fmla="*/ 74585 w 456"/>
                <a:gd name="T65" fmla="*/ 28367 h 168"/>
                <a:gd name="T66" fmla="*/ 25818 w 456"/>
                <a:gd name="T67" fmla="*/ 22622 h 168"/>
                <a:gd name="T68" fmla="*/ 14343 w 456"/>
                <a:gd name="T69" fmla="*/ 19749 h 168"/>
                <a:gd name="T70" fmla="*/ 14343 w 456"/>
                <a:gd name="T71" fmla="*/ 34112 h 168"/>
                <a:gd name="T72" fmla="*/ 145943 w 456"/>
                <a:gd name="T73" fmla="*/ 36985 h 168"/>
                <a:gd name="T74" fmla="*/ 145943 w 456"/>
                <a:gd name="T75" fmla="*/ 36985 h 168"/>
                <a:gd name="T76" fmla="*/ 14343 w 456"/>
                <a:gd name="T77" fmla="*/ 5745 h 168"/>
                <a:gd name="T78" fmla="*/ 14343 w 456"/>
                <a:gd name="T79" fmla="*/ 5745 h 1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168">
                  <a:moveTo>
                    <a:pt x="224" y="167"/>
                  </a:moveTo>
                  <a:lnTo>
                    <a:pt x="224" y="167"/>
                  </a:lnTo>
                  <a:cubicBezTo>
                    <a:pt x="168" y="167"/>
                    <a:pt x="120" y="159"/>
                    <a:pt x="80" y="151"/>
                  </a:cubicBezTo>
                  <a:cubicBezTo>
                    <a:pt x="56" y="151"/>
                    <a:pt x="40" y="143"/>
                    <a:pt x="32" y="135"/>
                  </a:cubicBezTo>
                  <a:cubicBezTo>
                    <a:pt x="8" y="127"/>
                    <a:pt x="0" y="119"/>
                    <a:pt x="0" y="10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2" y="0"/>
                    <a:pt x="40" y="8"/>
                    <a:pt x="40" y="16"/>
                  </a:cubicBezTo>
                  <a:cubicBezTo>
                    <a:pt x="48" y="16"/>
                    <a:pt x="56" y="24"/>
                    <a:pt x="96" y="31"/>
                  </a:cubicBezTo>
                  <a:cubicBezTo>
                    <a:pt x="128" y="39"/>
                    <a:pt x="168" y="39"/>
                    <a:pt x="216" y="39"/>
                  </a:cubicBezTo>
                  <a:cubicBezTo>
                    <a:pt x="224" y="39"/>
                    <a:pt x="231" y="39"/>
                    <a:pt x="240" y="39"/>
                  </a:cubicBezTo>
                  <a:cubicBezTo>
                    <a:pt x="287" y="39"/>
                    <a:pt x="327" y="39"/>
                    <a:pt x="359" y="31"/>
                  </a:cubicBezTo>
                  <a:cubicBezTo>
                    <a:pt x="399" y="24"/>
                    <a:pt x="407" y="16"/>
                    <a:pt x="415" y="16"/>
                  </a:cubicBezTo>
                  <a:cubicBezTo>
                    <a:pt x="415" y="8"/>
                    <a:pt x="423" y="0"/>
                    <a:pt x="431" y="0"/>
                  </a:cubicBezTo>
                  <a:cubicBezTo>
                    <a:pt x="439" y="0"/>
                    <a:pt x="455" y="8"/>
                    <a:pt x="455" y="16"/>
                  </a:cubicBezTo>
                  <a:cubicBezTo>
                    <a:pt x="447" y="103"/>
                    <a:pt x="447" y="103"/>
                    <a:pt x="447" y="103"/>
                  </a:cubicBezTo>
                  <a:cubicBezTo>
                    <a:pt x="447" y="135"/>
                    <a:pt x="407" y="143"/>
                    <a:pt x="375" y="151"/>
                  </a:cubicBezTo>
                  <a:cubicBezTo>
                    <a:pt x="335" y="159"/>
                    <a:pt x="279" y="167"/>
                    <a:pt x="224" y="167"/>
                  </a:cubicBezTo>
                  <a:close/>
                  <a:moveTo>
                    <a:pt x="40" y="95"/>
                  </a:moveTo>
                  <a:lnTo>
                    <a:pt x="40" y="95"/>
                  </a:lnTo>
                  <a:cubicBezTo>
                    <a:pt x="48" y="103"/>
                    <a:pt x="64" y="111"/>
                    <a:pt x="96" y="111"/>
                  </a:cubicBezTo>
                  <a:cubicBezTo>
                    <a:pt x="136" y="119"/>
                    <a:pt x="176" y="127"/>
                    <a:pt x="224" y="127"/>
                  </a:cubicBezTo>
                  <a:cubicBezTo>
                    <a:pt x="272" y="127"/>
                    <a:pt x="319" y="119"/>
                    <a:pt x="351" y="111"/>
                  </a:cubicBezTo>
                  <a:cubicBezTo>
                    <a:pt x="391" y="111"/>
                    <a:pt x="407" y="103"/>
                    <a:pt x="407" y="95"/>
                  </a:cubicBezTo>
                  <a:cubicBezTo>
                    <a:pt x="407" y="55"/>
                    <a:pt x="407" y="55"/>
                    <a:pt x="407" y="55"/>
                  </a:cubicBezTo>
                  <a:cubicBezTo>
                    <a:pt x="399" y="63"/>
                    <a:pt x="391" y="63"/>
                    <a:pt x="383" y="63"/>
                  </a:cubicBezTo>
                  <a:cubicBezTo>
                    <a:pt x="343" y="72"/>
                    <a:pt x="295" y="79"/>
                    <a:pt x="240" y="79"/>
                  </a:cubicBezTo>
                  <a:cubicBezTo>
                    <a:pt x="231" y="79"/>
                    <a:pt x="224" y="79"/>
                    <a:pt x="208" y="79"/>
                  </a:cubicBezTo>
                  <a:cubicBezTo>
                    <a:pt x="160" y="79"/>
                    <a:pt x="112" y="72"/>
                    <a:pt x="72" y="63"/>
                  </a:cubicBezTo>
                  <a:cubicBezTo>
                    <a:pt x="64" y="63"/>
                    <a:pt x="56" y="63"/>
                    <a:pt x="40" y="55"/>
                  </a:cubicBezTo>
                  <a:lnTo>
                    <a:pt x="40" y="95"/>
                  </a:lnTo>
                  <a:close/>
                  <a:moveTo>
                    <a:pt x="407" y="103"/>
                  </a:moveTo>
                  <a:lnTo>
                    <a:pt x="407" y="103"/>
                  </a:lnTo>
                  <a:close/>
                  <a:moveTo>
                    <a:pt x="40" y="16"/>
                  </a:moveTo>
                  <a:lnTo>
                    <a:pt x="40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38">
              <a:extLst>
                <a:ext uri="{FF2B5EF4-FFF2-40B4-BE49-F238E27FC236}">
                  <a16:creationId xmlns:a16="http://schemas.microsoft.com/office/drawing/2014/main" id="{E8917363-3095-EF49-A39E-486B8E69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5976281"/>
              <a:ext cx="509838" cy="188095"/>
            </a:xfrm>
            <a:custGeom>
              <a:avLst/>
              <a:gdLst>
                <a:gd name="T0" fmla="*/ 80322 w 456"/>
                <a:gd name="T1" fmla="*/ 59968 h 169"/>
                <a:gd name="T2" fmla="*/ 80322 w 456"/>
                <a:gd name="T3" fmla="*/ 59968 h 169"/>
                <a:gd name="T4" fmla="*/ 28686 w 456"/>
                <a:gd name="T5" fmla="*/ 54257 h 169"/>
                <a:gd name="T6" fmla="*/ 11475 w 456"/>
                <a:gd name="T7" fmla="*/ 48546 h 169"/>
                <a:gd name="T8" fmla="*/ 0 w 456"/>
                <a:gd name="T9" fmla="*/ 37123 h 169"/>
                <a:gd name="T10" fmla="*/ 0 w 456"/>
                <a:gd name="T11" fmla="*/ 5711 h 169"/>
                <a:gd name="T12" fmla="*/ 8606 w 456"/>
                <a:gd name="T13" fmla="*/ 0 h 169"/>
                <a:gd name="T14" fmla="*/ 8606 w 456"/>
                <a:gd name="T15" fmla="*/ 0 h 169"/>
                <a:gd name="T16" fmla="*/ 14343 w 456"/>
                <a:gd name="T17" fmla="*/ 5711 h 169"/>
                <a:gd name="T18" fmla="*/ 34424 w 456"/>
                <a:gd name="T19" fmla="*/ 11422 h 169"/>
                <a:gd name="T20" fmla="*/ 77454 w 456"/>
                <a:gd name="T21" fmla="*/ 14278 h 169"/>
                <a:gd name="T22" fmla="*/ 86059 w 456"/>
                <a:gd name="T23" fmla="*/ 14278 h 169"/>
                <a:gd name="T24" fmla="*/ 128731 w 456"/>
                <a:gd name="T25" fmla="*/ 11422 h 169"/>
                <a:gd name="T26" fmla="*/ 148811 w 456"/>
                <a:gd name="T27" fmla="*/ 5711 h 169"/>
                <a:gd name="T28" fmla="*/ 154548 w 456"/>
                <a:gd name="T29" fmla="*/ 0 h 169"/>
                <a:gd name="T30" fmla="*/ 154548 w 456"/>
                <a:gd name="T31" fmla="*/ 0 h 169"/>
                <a:gd name="T32" fmla="*/ 163154 w 456"/>
                <a:gd name="T33" fmla="*/ 5711 h 169"/>
                <a:gd name="T34" fmla="*/ 163154 w 456"/>
                <a:gd name="T35" fmla="*/ 5711 h 169"/>
                <a:gd name="T36" fmla="*/ 163154 w 456"/>
                <a:gd name="T37" fmla="*/ 5711 h 169"/>
                <a:gd name="T38" fmla="*/ 163154 w 456"/>
                <a:gd name="T39" fmla="*/ 5711 h 169"/>
                <a:gd name="T40" fmla="*/ 160286 w 456"/>
                <a:gd name="T41" fmla="*/ 37123 h 169"/>
                <a:gd name="T42" fmla="*/ 134468 w 456"/>
                <a:gd name="T43" fmla="*/ 54257 h 169"/>
                <a:gd name="T44" fmla="*/ 80322 w 456"/>
                <a:gd name="T45" fmla="*/ 59968 h 169"/>
                <a:gd name="T46" fmla="*/ 14343 w 456"/>
                <a:gd name="T47" fmla="*/ 34267 h 169"/>
                <a:gd name="T48" fmla="*/ 14343 w 456"/>
                <a:gd name="T49" fmla="*/ 34267 h 169"/>
                <a:gd name="T50" fmla="*/ 34424 w 456"/>
                <a:gd name="T51" fmla="*/ 42834 h 169"/>
                <a:gd name="T52" fmla="*/ 80322 w 456"/>
                <a:gd name="T53" fmla="*/ 45690 h 169"/>
                <a:gd name="T54" fmla="*/ 125862 w 456"/>
                <a:gd name="T55" fmla="*/ 42834 h 169"/>
                <a:gd name="T56" fmla="*/ 145943 w 456"/>
                <a:gd name="T57" fmla="*/ 34267 h 169"/>
                <a:gd name="T58" fmla="*/ 145943 w 456"/>
                <a:gd name="T59" fmla="*/ 19989 h 169"/>
                <a:gd name="T60" fmla="*/ 137337 w 456"/>
                <a:gd name="T61" fmla="*/ 25701 h 169"/>
                <a:gd name="T62" fmla="*/ 86059 w 456"/>
                <a:gd name="T63" fmla="*/ 28556 h 169"/>
                <a:gd name="T64" fmla="*/ 74585 w 456"/>
                <a:gd name="T65" fmla="*/ 28556 h 169"/>
                <a:gd name="T66" fmla="*/ 25818 w 456"/>
                <a:gd name="T67" fmla="*/ 25701 h 169"/>
                <a:gd name="T68" fmla="*/ 14343 w 456"/>
                <a:gd name="T69" fmla="*/ 19989 h 169"/>
                <a:gd name="T70" fmla="*/ 14343 w 456"/>
                <a:gd name="T71" fmla="*/ 34267 h 169"/>
                <a:gd name="T72" fmla="*/ 145943 w 456"/>
                <a:gd name="T73" fmla="*/ 37123 h 169"/>
                <a:gd name="T74" fmla="*/ 145943 w 456"/>
                <a:gd name="T75" fmla="*/ 37123 h 169"/>
                <a:gd name="T76" fmla="*/ 14343 w 456"/>
                <a:gd name="T77" fmla="*/ 5711 h 169"/>
                <a:gd name="T78" fmla="*/ 14343 w 456"/>
                <a:gd name="T79" fmla="*/ 5711 h 16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169">
                  <a:moveTo>
                    <a:pt x="224" y="168"/>
                  </a:moveTo>
                  <a:lnTo>
                    <a:pt x="224" y="168"/>
                  </a:lnTo>
                  <a:cubicBezTo>
                    <a:pt x="168" y="168"/>
                    <a:pt x="120" y="160"/>
                    <a:pt x="80" y="152"/>
                  </a:cubicBezTo>
                  <a:cubicBezTo>
                    <a:pt x="56" y="152"/>
                    <a:pt x="40" y="144"/>
                    <a:pt x="32" y="136"/>
                  </a:cubicBezTo>
                  <a:cubicBezTo>
                    <a:pt x="8" y="128"/>
                    <a:pt x="0" y="120"/>
                    <a:pt x="0" y="10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2" y="0"/>
                    <a:pt x="40" y="8"/>
                    <a:pt x="40" y="16"/>
                  </a:cubicBezTo>
                  <a:cubicBezTo>
                    <a:pt x="48" y="16"/>
                    <a:pt x="56" y="24"/>
                    <a:pt x="96" y="32"/>
                  </a:cubicBezTo>
                  <a:cubicBezTo>
                    <a:pt x="128" y="40"/>
                    <a:pt x="168" y="40"/>
                    <a:pt x="216" y="40"/>
                  </a:cubicBezTo>
                  <a:cubicBezTo>
                    <a:pt x="224" y="40"/>
                    <a:pt x="231" y="40"/>
                    <a:pt x="240" y="40"/>
                  </a:cubicBezTo>
                  <a:cubicBezTo>
                    <a:pt x="287" y="40"/>
                    <a:pt x="327" y="40"/>
                    <a:pt x="359" y="32"/>
                  </a:cubicBezTo>
                  <a:cubicBezTo>
                    <a:pt x="399" y="24"/>
                    <a:pt x="407" y="16"/>
                    <a:pt x="415" y="16"/>
                  </a:cubicBezTo>
                  <a:cubicBezTo>
                    <a:pt x="415" y="8"/>
                    <a:pt x="423" y="0"/>
                    <a:pt x="431" y="0"/>
                  </a:cubicBezTo>
                  <a:cubicBezTo>
                    <a:pt x="439" y="0"/>
                    <a:pt x="455" y="8"/>
                    <a:pt x="455" y="16"/>
                  </a:cubicBezTo>
                  <a:cubicBezTo>
                    <a:pt x="447" y="104"/>
                    <a:pt x="447" y="104"/>
                    <a:pt x="447" y="104"/>
                  </a:cubicBezTo>
                  <a:cubicBezTo>
                    <a:pt x="447" y="136"/>
                    <a:pt x="407" y="144"/>
                    <a:pt x="375" y="152"/>
                  </a:cubicBezTo>
                  <a:cubicBezTo>
                    <a:pt x="335" y="160"/>
                    <a:pt x="279" y="168"/>
                    <a:pt x="224" y="168"/>
                  </a:cubicBezTo>
                  <a:close/>
                  <a:moveTo>
                    <a:pt x="40" y="96"/>
                  </a:moveTo>
                  <a:lnTo>
                    <a:pt x="40" y="96"/>
                  </a:lnTo>
                  <a:cubicBezTo>
                    <a:pt x="48" y="104"/>
                    <a:pt x="64" y="112"/>
                    <a:pt x="96" y="120"/>
                  </a:cubicBezTo>
                  <a:cubicBezTo>
                    <a:pt x="136" y="120"/>
                    <a:pt x="176" y="128"/>
                    <a:pt x="224" y="128"/>
                  </a:cubicBezTo>
                  <a:cubicBezTo>
                    <a:pt x="272" y="128"/>
                    <a:pt x="319" y="120"/>
                    <a:pt x="351" y="120"/>
                  </a:cubicBezTo>
                  <a:cubicBezTo>
                    <a:pt x="391" y="112"/>
                    <a:pt x="407" y="104"/>
                    <a:pt x="407" y="96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399" y="64"/>
                    <a:pt x="391" y="64"/>
                    <a:pt x="383" y="72"/>
                  </a:cubicBezTo>
                  <a:cubicBezTo>
                    <a:pt x="343" y="80"/>
                    <a:pt x="295" y="80"/>
                    <a:pt x="240" y="80"/>
                  </a:cubicBezTo>
                  <a:cubicBezTo>
                    <a:pt x="231" y="80"/>
                    <a:pt x="224" y="80"/>
                    <a:pt x="208" y="80"/>
                  </a:cubicBezTo>
                  <a:cubicBezTo>
                    <a:pt x="160" y="80"/>
                    <a:pt x="112" y="80"/>
                    <a:pt x="72" y="72"/>
                  </a:cubicBezTo>
                  <a:cubicBezTo>
                    <a:pt x="64" y="64"/>
                    <a:pt x="56" y="64"/>
                    <a:pt x="40" y="56"/>
                  </a:cubicBezTo>
                  <a:lnTo>
                    <a:pt x="40" y="96"/>
                  </a:lnTo>
                  <a:close/>
                  <a:moveTo>
                    <a:pt x="407" y="104"/>
                  </a:moveTo>
                  <a:lnTo>
                    <a:pt x="407" y="104"/>
                  </a:lnTo>
                  <a:close/>
                  <a:moveTo>
                    <a:pt x="40" y="16"/>
                  </a:moveTo>
                  <a:lnTo>
                    <a:pt x="40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39">
              <a:extLst>
                <a:ext uri="{FF2B5EF4-FFF2-40B4-BE49-F238E27FC236}">
                  <a16:creationId xmlns:a16="http://schemas.microsoft.com/office/drawing/2014/main" id="{4B546338-FA6E-5749-B6D7-90B58699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5837685"/>
              <a:ext cx="509838" cy="143548"/>
            </a:xfrm>
            <a:custGeom>
              <a:avLst/>
              <a:gdLst>
                <a:gd name="T0" fmla="*/ 80322 w 456"/>
                <a:gd name="T1" fmla="*/ 45678 h 128"/>
                <a:gd name="T2" fmla="*/ 80322 w 456"/>
                <a:gd name="T3" fmla="*/ 45678 h 128"/>
                <a:gd name="T4" fmla="*/ 74585 w 456"/>
                <a:gd name="T5" fmla="*/ 45678 h 128"/>
                <a:gd name="T6" fmla="*/ 25818 w 456"/>
                <a:gd name="T7" fmla="*/ 39924 h 128"/>
                <a:gd name="T8" fmla="*/ 0 w 456"/>
                <a:gd name="T9" fmla="*/ 22659 h 128"/>
                <a:gd name="T10" fmla="*/ 28686 w 456"/>
                <a:gd name="T11" fmla="*/ 5755 h 128"/>
                <a:gd name="T12" fmla="*/ 80322 w 456"/>
                <a:gd name="T13" fmla="*/ 0 h 128"/>
                <a:gd name="T14" fmla="*/ 134468 w 456"/>
                <a:gd name="T15" fmla="*/ 5755 h 128"/>
                <a:gd name="T16" fmla="*/ 151680 w 456"/>
                <a:gd name="T17" fmla="*/ 11150 h 128"/>
                <a:gd name="T18" fmla="*/ 163154 w 456"/>
                <a:gd name="T19" fmla="*/ 22659 h 128"/>
                <a:gd name="T20" fmla="*/ 137337 w 456"/>
                <a:gd name="T21" fmla="*/ 39924 h 128"/>
                <a:gd name="T22" fmla="*/ 86059 w 456"/>
                <a:gd name="T23" fmla="*/ 45678 h 128"/>
                <a:gd name="T24" fmla="*/ 80322 w 456"/>
                <a:gd name="T25" fmla="*/ 45678 h 128"/>
                <a:gd name="T26" fmla="*/ 17212 w 456"/>
                <a:gd name="T27" fmla="*/ 22659 h 128"/>
                <a:gd name="T28" fmla="*/ 17212 w 456"/>
                <a:gd name="T29" fmla="*/ 22659 h 128"/>
                <a:gd name="T30" fmla="*/ 34424 w 456"/>
                <a:gd name="T31" fmla="*/ 25896 h 128"/>
                <a:gd name="T32" fmla="*/ 77454 w 456"/>
                <a:gd name="T33" fmla="*/ 31291 h 128"/>
                <a:gd name="T34" fmla="*/ 86059 w 456"/>
                <a:gd name="T35" fmla="*/ 31291 h 128"/>
                <a:gd name="T36" fmla="*/ 128731 w 456"/>
                <a:gd name="T37" fmla="*/ 25896 h 128"/>
                <a:gd name="T38" fmla="*/ 143074 w 456"/>
                <a:gd name="T39" fmla="*/ 22659 h 128"/>
                <a:gd name="T40" fmla="*/ 125862 w 456"/>
                <a:gd name="T41" fmla="*/ 17264 h 128"/>
                <a:gd name="T42" fmla="*/ 80322 w 456"/>
                <a:gd name="T43" fmla="*/ 14387 h 128"/>
                <a:gd name="T44" fmla="*/ 34424 w 456"/>
                <a:gd name="T45" fmla="*/ 17264 h 128"/>
                <a:gd name="T46" fmla="*/ 17212 w 456"/>
                <a:gd name="T47" fmla="*/ 22659 h 128"/>
                <a:gd name="T48" fmla="*/ 148811 w 456"/>
                <a:gd name="T49" fmla="*/ 25896 h 128"/>
                <a:gd name="T50" fmla="*/ 148811 w 456"/>
                <a:gd name="T51" fmla="*/ 25896 h 1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56" h="128">
                  <a:moveTo>
                    <a:pt x="224" y="127"/>
                  </a:moveTo>
                  <a:lnTo>
                    <a:pt x="224" y="127"/>
                  </a:lnTo>
                  <a:cubicBezTo>
                    <a:pt x="224" y="127"/>
                    <a:pt x="216" y="127"/>
                    <a:pt x="208" y="127"/>
                  </a:cubicBezTo>
                  <a:cubicBezTo>
                    <a:pt x="160" y="127"/>
                    <a:pt x="112" y="119"/>
                    <a:pt x="72" y="111"/>
                  </a:cubicBezTo>
                  <a:cubicBezTo>
                    <a:pt x="40" y="103"/>
                    <a:pt x="0" y="95"/>
                    <a:pt x="0" y="63"/>
                  </a:cubicBezTo>
                  <a:cubicBezTo>
                    <a:pt x="0" y="31"/>
                    <a:pt x="48" y="24"/>
                    <a:pt x="80" y="16"/>
                  </a:cubicBezTo>
                  <a:cubicBezTo>
                    <a:pt x="120" y="8"/>
                    <a:pt x="168" y="0"/>
                    <a:pt x="224" y="0"/>
                  </a:cubicBezTo>
                  <a:cubicBezTo>
                    <a:pt x="279" y="0"/>
                    <a:pt x="335" y="8"/>
                    <a:pt x="375" y="16"/>
                  </a:cubicBezTo>
                  <a:cubicBezTo>
                    <a:pt x="399" y="16"/>
                    <a:pt x="415" y="24"/>
                    <a:pt x="423" y="31"/>
                  </a:cubicBezTo>
                  <a:cubicBezTo>
                    <a:pt x="439" y="40"/>
                    <a:pt x="455" y="48"/>
                    <a:pt x="455" y="63"/>
                  </a:cubicBezTo>
                  <a:cubicBezTo>
                    <a:pt x="455" y="95"/>
                    <a:pt x="407" y="103"/>
                    <a:pt x="383" y="111"/>
                  </a:cubicBezTo>
                  <a:cubicBezTo>
                    <a:pt x="343" y="119"/>
                    <a:pt x="295" y="127"/>
                    <a:pt x="240" y="127"/>
                  </a:cubicBezTo>
                  <a:cubicBezTo>
                    <a:pt x="240" y="127"/>
                    <a:pt x="231" y="127"/>
                    <a:pt x="224" y="127"/>
                  </a:cubicBezTo>
                  <a:close/>
                  <a:moveTo>
                    <a:pt x="48" y="63"/>
                  </a:moveTo>
                  <a:lnTo>
                    <a:pt x="48" y="63"/>
                  </a:lnTo>
                  <a:cubicBezTo>
                    <a:pt x="56" y="63"/>
                    <a:pt x="72" y="72"/>
                    <a:pt x="96" y="72"/>
                  </a:cubicBezTo>
                  <a:cubicBezTo>
                    <a:pt x="128" y="79"/>
                    <a:pt x="168" y="87"/>
                    <a:pt x="216" y="87"/>
                  </a:cubicBezTo>
                  <a:cubicBezTo>
                    <a:pt x="224" y="87"/>
                    <a:pt x="231" y="87"/>
                    <a:pt x="240" y="87"/>
                  </a:cubicBezTo>
                  <a:cubicBezTo>
                    <a:pt x="287" y="87"/>
                    <a:pt x="327" y="79"/>
                    <a:pt x="359" y="72"/>
                  </a:cubicBezTo>
                  <a:cubicBezTo>
                    <a:pt x="383" y="72"/>
                    <a:pt x="399" y="63"/>
                    <a:pt x="399" y="63"/>
                  </a:cubicBezTo>
                  <a:cubicBezTo>
                    <a:pt x="391" y="55"/>
                    <a:pt x="383" y="55"/>
                    <a:pt x="351" y="48"/>
                  </a:cubicBezTo>
                  <a:cubicBezTo>
                    <a:pt x="319" y="48"/>
                    <a:pt x="272" y="40"/>
                    <a:pt x="224" y="40"/>
                  </a:cubicBezTo>
                  <a:cubicBezTo>
                    <a:pt x="184" y="40"/>
                    <a:pt x="136" y="48"/>
                    <a:pt x="96" y="48"/>
                  </a:cubicBezTo>
                  <a:cubicBezTo>
                    <a:pt x="72" y="55"/>
                    <a:pt x="56" y="55"/>
                    <a:pt x="48" y="63"/>
                  </a:cubicBezTo>
                  <a:close/>
                  <a:moveTo>
                    <a:pt x="415" y="72"/>
                  </a:moveTo>
                  <a:lnTo>
                    <a:pt x="415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40">
              <a:extLst>
                <a:ext uri="{FF2B5EF4-FFF2-40B4-BE49-F238E27FC236}">
                  <a16:creationId xmlns:a16="http://schemas.microsoft.com/office/drawing/2014/main" id="{EAF3FEEE-1ED5-924B-81FF-79AD677D3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914" y="5882235"/>
              <a:ext cx="509838" cy="188095"/>
            </a:xfrm>
            <a:custGeom>
              <a:avLst/>
              <a:gdLst>
                <a:gd name="T0" fmla="*/ 80322 w 456"/>
                <a:gd name="T1" fmla="*/ 59966 h 168"/>
                <a:gd name="T2" fmla="*/ 80322 w 456"/>
                <a:gd name="T3" fmla="*/ 59966 h 168"/>
                <a:gd name="T4" fmla="*/ 28686 w 456"/>
                <a:gd name="T5" fmla="*/ 57093 h 168"/>
                <a:gd name="T6" fmla="*/ 11475 w 456"/>
                <a:gd name="T7" fmla="*/ 51348 h 168"/>
                <a:gd name="T8" fmla="*/ 0 w 456"/>
                <a:gd name="T9" fmla="*/ 36985 h 168"/>
                <a:gd name="T10" fmla="*/ 0 w 456"/>
                <a:gd name="T11" fmla="*/ 8259 h 168"/>
                <a:gd name="T12" fmla="*/ 8606 w 456"/>
                <a:gd name="T13" fmla="*/ 0 h 168"/>
                <a:gd name="T14" fmla="*/ 8606 w 456"/>
                <a:gd name="T15" fmla="*/ 0 h 168"/>
                <a:gd name="T16" fmla="*/ 14343 w 456"/>
                <a:gd name="T17" fmla="*/ 5386 h 168"/>
                <a:gd name="T18" fmla="*/ 34424 w 456"/>
                <a:gd name="T19" fmla="*/ 11490 h 168"/>
                <a:gd name="T20" fmla="*/ 77454 w 456"/>
                <a:gd name="T21" fmla="*/ 16877 h 168"/>
                <a:gd name="T22" fmla="*/ 86059 w 456"/>
                <a:gd name="T23" fmla="*/ 16877 h 168"/>
                <a:gd name="T24" fmla="*/ 128731 w 456"/>
                <a:gd name="T25" fmla="*/ 11490 h 168"/>
                <a:gd name="T26" fmla="*/ 148811 w 456"/>
                <a:gd name="T27" fmla="*/ 5386 h 168"/>
                <a:gd name="T28" fmla="*/ 154548 w 456"/>
                <a:gd name="T29" fmla="*/ 0 h 168"/>
                <a:gd name="T30" fmla="*/ 154548 w 456"/>
                <a:gd name="T31" fmla="*/ 0 h 168"/>
                <a:gd name="T32" fmla="*/ 163154 w 456"/>
                <a:gd name="T33" fmla="*/ 8259 h 168"/>
                <a:gd name="T34" fmla="*/ 163154 w 456"/>
                <a:gd name="T35" fmla="*/ 8259 h 168"/>
                <a:gd name="T36" fmla="*/ 163154 w 456"/>
                <a:gd name="T37" fmla="*/ 8259 h 168"/>
                <a:gd name="T38" fmla="*/ 163154 w 456"/>
                <a:gd name="T39" fmla="*/ 8259 h 168"/>
                <a:gd name="T40" fmla="*/ 160286 w 456"/>
                <a:gd name="T41" fmla="*/ 36985 h 168"/>
                <a:gd name="T42" fmla="*/ 134468 w 456"/>
                <a:gd name="T43" fmla="*/ 57093 h 168"/>
                <a:gd name="T44" fmla="*/ 80322 w 456"/>
                <a:gd name="T45" fmla="*/ 59966 h 168"/>
                <a:gd name="T46" fmla="*/ 14343 w 456"/>
                <a:gd name="T47" fmla="*/ 36985 h 168"/>
                <a:gd name="T48" fmla="*/ 14343 w 456"/>
                <a:gd name="T49" fmla="*/ 36985 h 168"/>
                <a:gd name="T50" fmla="*/ 34424 w 456"/>
                <a:gd name="T51" fmla="*/ 42730 h 168"/>
                <a:gd name="T52" fmla="*/ 80322 w 456"/>
                <a:gd name="T53" fmla="*/ 45603 h 168"/>
                <a:gd name="T54" fmla="*/ 125862 w 456"/>
                <a:gd name="T55" fmla="*/ 42730 h 168"/>
                <a:gd name="T56" fmla="*/ 145943 w 456"/>
                <a:gd name="T57" fmla="*/ 36985 h 168"/>
                <a:gd name="T58" fmla="*/ 145943 w 456"/>
                <a:gd name="T59" fmla="*/ 22622 h 168"/>
                <a:gd name="T60" fmla="*/ 137337 w 456"/>
                <a:gd name="T61" fmla="*/ 25494 h 168"/>
                <a:gd name="T62" fmla="*/ 86059 w 456"/>
                <a:gd name="T63" fmla="*/ 31240 h 168"/>
                <a:gd name="T64" fmla="*/ 74585 w 456"/>
                <a:gd name="T65" fmla="*/ 31240 h 168"/>
                <a:gd name="T66" fmla="*/ 25818 w 456"/>
                <a:gd name="T67" fmla="*/ 25494 h 168"/>
                <a:gd name="T68" fmla="*/ 14343 w 456"/>
                <a:gd name="T69" fmla="*/ 22622 h 168"/>
                <a:gd name="T70" fmla="*/ 14343 w 456"/>
                <a:gd name="T71" fmla="*/ 36985 h 168"/>
                <a:gd name="T72" fmla="*/ 145943 w 456"/>
                <a:gd name="T73" fmla="*/ 36985 h 168"/>
                <a:gd name="T74" fmla="*/ 145943 w 456"/>
                <a:gd name="T75" fmla="*/ 36985 h 168"/>
                <a:gd name="T76" fmla="*/ 14343 w 456"/>
                <a:gd name="T77" fmla="*/ 8259 h 168"/>
                <a:gd name="T78" fmla="*/ 14343 w 456"/>
                <a:gd name="T79" fmla="*/ 8259 h 1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6" h="168">
                  <a:moveTo>
                    <a:pt x="224" y="167"/>
                  </a:moveTo>
                  <a:lnTo>
                    <a:pt x="224" y="167"/>
                  </a:lnTo>
                  <a:cubicBezTo>
                    <a:pt x="168" y="167"/>
                    <a:pt x="120" y="167"/>
                    <a:pt x="80" y="159"/>
                  </a:cubicBezTo>
                  <a:cubicBezTo>
                    <a:pt x="56" y="151"/>
                    <a:pt x="40" y="143"/>
                    <a:pt x="32" y="143"/>
                  </a:cubicBezTo>
                  <a:cubicBezTo>
                    <a:pt x="8" y="135"/>
                    <a:pt x="0" y="119"/>
                    <a:pt x="0" y="10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32" y="0"/>
                    <a:pt x="40" y="8"/>
                    <a:pt x="40" y="15"/>
                  </a:cubicBezTo>
                  <a:cubicBezTo>
                    <a:pt x="48" y="23"/>
                    <a:pt x="56" y="32"/>
                    <a:pt x="96" y="32"/>
                  </a:cubicBezTo>
                  <a:cubicBezTo>
                    <a:pt x="128" y="39"/>
                    <a:pt x="168" y="47"/>
                    <a:pt x="216" y="47"/>
                  </a:cubicBezTo>
                  <a:cubicBezTo>
                    <a:pt x="224" y="47"/>
                    <a:pt x="231" y="47"/>
                    <a:pt x="240" y="47"/>
                  </a:cubicBezTo>
                  <a:cubicBezTo>
                    <a:pt x="287" y="47"/>
                    <a:pt x="327" y="39"/>
                    <a:pt x="359" y="32"/>
                  </a:cubicBezTo>
                  <a:cubicBezTo>
                    <a:pt x="399" y="32"/>
                    <a:pt x="407" y="23"/>
                    <a:pt x="415" y="15"/>
                  </a:cubicBezTo>
                  <a:cubicBezTo>
                    <a:pt x="415" y="8"/>
                    <a:pt x="423" y="0"/>
                    <a:pt x="431" y="0"/>
                  </a:cubicBezTo>
                  <a:cubicBezTo>
                    <a:pt x="439" y="0"/>
                    <a:pt x="455" y="8"/>
                    <a:pt x="455" y="23"/>
                  </a:cubicBezTo>
                  <a:cubicBezTo>
                    <a:pt x="447" y="103"/>
                    <a:pt x="447" y="103"/>
                    <a:pt x="447" y="103"/>
                  </a:cubicBezTo>
                  <a:cubicBezTo>
                    <a:pt x="447" y="135"/>
                    <a:pt x="407" y="151"/>
                    <a:pt x="375" y="159"/>
                  </a:cubicBezTo>
                  <a:cubicBezTo>
                    <a:pt x="335" y="167"/>
                    <a:pt x="279" y="167"/>
                    <a:pt x="224" y="167"/>
                  </a:cubicBezTo>
                  <a:close/>
                  <a:moveTo>
                    <a:pt x="40" y="103"/>
                  </a:moveTo>
                  <a:lnTo>
                    <a:pt x="40" y="103"/>
                  </a:lnTo>
                  <a:cubicBezTo>
                    <a:pt x="48" y="103"/>
                    <a:pt x="64" y="111"/>
                    <a:pt x="96" y="119"/>
                  </a:cubicBezTo>
                  <a:cubicBezTo>
                    <a:pt x="136" y="127"/>
                    <a:pt x="176" y="127"/>
                    <a:pt x="224" y="127"/>
                  </a:cubicBezTo>
                  <a:cubicBezTo>
                    <a:pt x="272" y="127"/>
                    <a:pt x="319" y="127"/>
                    <a:pt x="351" y="119"/>
                  </a:cubicBezTo>
                  <a:cubicBezTo>
                    <a:pt x="391" y="111"/>
                    <a:pt x="407" y="103"/>
                    <a:pt x="407" y="103"/>
                  </a:cubicBezTo>
                  <a:cubicBezTo>
                    <a:pt x="407" y="63"/>
                    <a:pt x="407" y="63"/>
                    <a:pt x="407" y="63"/>
                  </a:cubicBezTo>
                  <a:cubicBezTo>
                    <a:pt x="399" y="63"/>
                    <a:pt x="391" y="71"/>
                    <a:pt x="383" y="71"/>
                  </a:cubicBezTo>
                  <a:cubicBezTo>
                    <a:pt x="343" y="79"/>
                    <a:pt x="295" y="87"/>
                    <a:pt x="240" y="87"/>
                  </a:cubicBezTo>
                  <a:cubicBezTo>
                    <a:pt x="231" y="87"/>
                    <a:pt x="224" y="87"/>
                    <a:pt x="208" y="87"/>
                  </a:cubicBezTo>
                  <a:cubicBezTo>
                    <a:pt x="160" y="87"/>
                    <a:pt x="112" y="79"/>
                    <a:pt x="72" y="71"/>
                  </a:cubicBezTo>
                  <a:cubicBezTo>
                    <a:pt x="64" y="71"/>
                    <a:pt x="56" y="63"/>
                    <a:pt x="40" y="63"/>
                  </a:cubicBezTo>
                  <a:lnTo>
                    <a:pt x="40" y="103"/>
                  </a:lnTo>
                  <a:close/>
                  <a:moveTo>
                    <a:pt x="407" y="103"/>
                  </a:moveTo>
                  <a:lnTo>
                    <a:pt x="407" y="103"/>
                  </a:lnTo>
                  <a:close/>
                  <a:moveTo>
                    <a:pt x="40" y="23"/>
                  </a:moveTo>
                  <a:lnTo>
                    <a:pt x="40" y="2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41">
              <a:extLst>
                <a:ext uri="{FF2B5EF4-FFF2-40B4-BE49-F238E27FC236}">
                  <a16:creationId xmlns:a16="http://schemas.microsoft.com/office/drawing/2014/main" id="{56A962E8-7120-7B43-A436-2D00177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730" y="6263373"/>
              <a:ext cx="504886" cy="188095"/>
            </a:xfrm>
            <a:custGeom>
              <a:avLst/>
              <a:gdLst>
                <a:gd name="T0" fmla="*/ 80963 w 448"/>
                <a:gd name="T1" fmla="*/ 59966 h 168"/>
                <a:gd name="T2" fmla="*/ 80963 w 448"/>
                <a:gd name="T3" fmla="*/ 59966 h 168"/>
                <a:gd name="T4" fmla="*/ 26024 w 448"/>
                <a:gd name="T5" fmla="*/ 54221 h 168"/>
                <a:gd name="T6" fmla="*/ 8675 w 448"/>
                <a:gd name="T7" fmla="*/ 48475 h 168"/>
                <a:gd name="T8" fmla="*/ 0 w 448"/>
                <a:gd name="T9" fmla="*/ 36985 h 168"/>
                <a:gd name="T10" fmla="*/ 0 w 448"/>
                <a:gd name="T11" fmla="*/ 5745 h 168"/>
                <a:gd name="T12" fmla="*/ 6144 w 448"/>
                <a:gd name="T13" fmla="*/ 0 h 168"/>
                <a:gd name="T14" fmla="*/ 6144 w 448"/>
                <a:gd name="T15" fmla="*/ 0 h 168"/>
                <a:gd name="T16" fmla="*/ 14458 w 448"/>
                <a:gd name="T17" fmla="*/ 5745 h 168"/>
                <a:gd name="T18" fmla="*/ 31807 w 448"/>
                <a:gd name="T19" fmla="*/ 11131 h 168"/>
                <a:gd name="T20" fmla="*/ 75179 w 448"/>
                <a:gd name="T21" fmla="*/ 14004 h 168"/>
                <a:gd name="T22" fmla="*/ 86746 w 448"/>
                <a:gd name="T23" fmla="*/ 14004 h 168"/>
                <a:gd name="T24" fmla="*/ 127227 w 448"/>
                <a:gd name="T25" fmla="*/ 11131 h 168"/>
                <a:gd name="T26" fmla="*/ 147106 w 448"/>
                <a:gd name="T27" fmla="*/ 5745 h 168"/>
                <a:gd name="T28" fmla="*/ 152889 w 448"/>
                <a:gd name="T29" fmla="*/ 0 h 168"/>
                <a:gd name="T30" fmla="*/ 152889 w 448"/>
                <a:gd name="T31" fmla="*/ 0 h 168"/>
                <a:gd name="T32" fmla="*/ 161564 w 448"/>
                <a:gd name="T33" fmla="*/ 5745 h 168"/>
                <a:gd name="T34" fmla="*/ 161564 w 448"/>
                <a:gd name="T35" fmla="*/ 5745 h 168"/>
                <a:gd name="T36" fmla="*/ 161564 w 448"/>
                <a:gd name="T37" fmla="*/ 5745 h 168"/>
                <a:gd name="T38" fmla="*/ 161564 w 448"/>
                <a:gd name="T39" fmla="*/ 5745 h 168"/>
                <a:gd name="T40" fmla="*/ 161564 w 448"/>
                <a:gd name="T41" fmla="*/ 36985 h 168"/>
                <a:gd name="T42" fmla="*/ 133010 w 448"/>
                <a:gd name="T43" fmla="*/ 54221 h 168"/>
                <a:gd name="T44" fmla="*/ 80963 w 448"/>
                <a:gd name="T45" fmla="*/ 59966 h 168"/>
                <a:gd name="T46" fmla="*/ 14458 w 448"/>
                <a:gd name="T47" fmla="*/ 34112 h 168"/>
                <a:gd name="T48" fmla="*/ 14458 w 448"/>
                <a:gd name="T49" fmla="*/ 34112 h 168"/>
                <a:gd name="T50" fmla="*/ 34698 w 448"/>
                <a:gd name="T51" fmla="*/ 39858 h 168"/>
                <a:gd name="T52" fmla="*/ 80963 w 448"/>
                <a:gd name="T53" fmla="*/ 45603 h 168"/>
                <a:gd name="T54" fmla="*/ 127227 w 448"/>
                <a:gd name="T55" fmla="*/ 39858 h 168"/>
                <a:gd name="T56" fmla="*/ 147106 w 448"/>
                <a:gd name="T57" fmla="*/ 34112 h 168"/>
                <a:gd name="T58" fmla="*/ 147106 w 448"/>
                <a:gd name="T59" fmla="*/ 19749 h 168"/>
                <a:gd name="T60" fmla="*/ 135901 w 448"/>
                <a:gd name="T61" fmla="*/ 22622 h 168"/>
                <a:gd name="T62" fmla="*/ 86746 w 448"/>
                <a:gd name="T63" fmla="*/ 28367 h 168"/>
                <a:gd name="T64" fmla="*/ 75179 w 448"/>
                <a:gd name="T65" fmla="*/ 28367 h 168"/>
                <a:gd name="T66" fmla="*/ 23132 w 448"/>
                <a:gd name="T67" fmla="*/ 22622 h 168"/>
                <a:gd name="T68" fmla="*/ 14458 w 448"/>
                <a:gd name="T69" fmla="*/ 19749 h 168"/>
                <a:gd name="T70" fmla="*/ 14458 w 448"/>
                <a:gd name="T71" fmla="*/ 34112 h 168"/>
                <a:gd name="T72" fmla="*/ 147106 w 448"/>
                <a:gd name="T73" fmla="*/ 36985 h 168"/>
                <a:gd name="T74" fmla="*/ 147106 w 448"/>
                <a:gd name="T75" fmla="*/ 36985 h 168"/>
                <a:gd name="T76" fmla="*/ 14458 w 448"/>
                <a:gd name="T77" fmla="*/ 5745 h 168"/>
                <a:gd name="T78" fmla="*/ 14458 w 448"/>
                <a:gd name="T79" fmla="*/ 5745 h 1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48" h="168">
                  <a:moveTo>
                    <a:pt x="224" y="167"/>
                  </a:moveTo>
                  <a:lnTo>
                    <a:pt x="224" y="167"/>
                  </a:lnTo>
                  <a:cubicBezTo>
                    <a:pt x="168" y="167"/>
                    <a:pt x="112" y="159"/>
                    <a:pt x="72" y="151"/>
                  </a:cubicBezTo>
                  <a:cubicBezTo>
                    <a:pt x="48" y="143"/>
                    <a:pt x="32" y="143"/>
                    <a:pt x="24" y="135"/>
                  </a:cubicBezTo>
                  <a:cubicBezTo>
                    <a:pt x="8" y="127"/>
                    <a:pt x="0" y="111"/>
                    <a:pt x="0" y="10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4" y="0"/>
                    <a:pt x="32" y="0"/>
                    <a:pt x="40" y="16"/>
                  </a:cubicBezTo>
                  <a:cubicBezTo>
                    <a:pt x="40" y="16"/>
                    <a:pt x="56" y="24"/>
                    <a:pt x="88" y="31"/>
                  </a:cubicBezTo>
                  <a:cubicBezTo>
                    <a:pt x="120" y="31"/>
                    <a:pt x="160" y="39"/>
                    <a:pt x="208" y="39"/>
                  </a:cubicBezTo>
                  <a:cubicBezTo>
                    <a:pt x="216" y="39"/>
                    <a:pt x="224" y="39"/>
                    <a:pt x="240" y="39"/>
                  </a:cubicBezTo>
                  <a:cubicBezTo>
                    <a:pt x="280" y="39"/>
                    <a:pt x="320" y="31"/>
                    <a:pt x="352" y="31"/>
                  </a:cubicBezTo>
                  <a:cubicBezTo>
                    <a:pt x="391" y="24"/>
                    <a:pt x="400" y="16"/>
                    <a:pt x="407" y="16"/>
                  </a:cubicBezTo>
                  <a:cubicBezTo>
                    <a:pt x="407" y="0"/>
                    <a:pt x="415" y="0"/>
                    <a:pt x="423" y="0"/>
                  </a:cubicBezTo>
                  <a:cubicBezTo>
                    <a:pt x="439" y="0"/>
                    <a:pt x="447" y="8"/>
                    <a:pt x="447" y="16"/>
                  </a:cubicBezTo>
                  <a:cubicBezTo>
                    <a:pt x="447" y="103"/>
                    <a:pt x="447" y="103"/>
                    <a:pt x="447" y="103"/>
                  </a:cubicBezTo>
                  <a:cubicBezTo>
                    <a:pt x="447" y="135"/>
                    <a:pt x="400" y="143"/>
                    <a:pt x="368" y="151"/>
                  </a:cubicBezTo>
                  <a:cubicBezTo>
                    <a:pt x="328" y="159"/>
                    <a:pt x="280" y="167"/>
                    <a:pt x="224" y="167"/>
                  </a:cubicBezTo>
                  <a:close/>
                  <a:moveTo>
                    <a:pt x="40" y="95"/>
                  </a:moveTo>
                  <a:lnTo>
                    <a:pt x="40" y="95"/>
                  </a:lnTo>
                  <a:cubicBezTo>
                    <a:pt x="40" y="103"/>
                    <a:pt x="56" y="103"/>
                    <a:pt x="96" y="111"/>
                  </a:cubicBezTo>
                  <a:cubicBezTo>
                    <a:pt x="128" y="119"/>
                    <a:pt x="176" y="127"/>
                    <a:pt x="224" y="127"/>
                  </a:cubicBezTo>
                  <a:cubicBezTo>
                    <a:pt x="272" y="127"/>
                    <a:pt x="312" y="119"/>
                    <a:pt x="352" y="111"/>
                  </a:cubicBezTo>
                  <a:cubicBezTo>
                    <a:pt x="383" y="103"/>
                    <a:pt x="400" y="103"/>
                    <a:pt x="407" y="95"/>
                  </a:cubicBezTo>
                  <a:cubicBezTo>
                    <a:pt x="407" y="55"/>
                    <a:pt x="407" y="55"/>
                    <a:pt x="407" y="55"/>
                  </a:cubicBezTo>
                  <a:cubicBezTo>
                    <a:pt x="400" y="63"/>
                    <a:pt x="383" y="63"/>
                    <a:pt x="376" y="63"/>
                  </a:cubicBezTo>
                  <a:cubicBezTo>
                    <a:pt x="336" y="72"/>
                    <a:pt x="288" y="79"/>
                    <a:pt x="240" y="79"/>
                  </a:cubicBezTo>
                  <a:cubicBezTo>
                    <a:pt x="224" y="79"/>
                    <a:pt x="216" y="79"/>
                    <a:pt x="208" y="79"/>
                  </a:cubicBezTo>
                  <a:cubicBezTo>
                    <a:pt x="152" y="79"/>
                    <a:pt x="104" y="72"/>
                    <a:pt x="64" y="63"/>
                  </a:cubicBezTo>
                  <a:cubicBezTo>
                    <a:pt x="56" y="63"/>
                    <a:pt x="48" y="63"/>
                    <a:pt x="40" y="55"/>
                  </a:cubicBezTo>
                  <a:lnTo>
                    <a:pt x="40" y="95"/>
                  </a:lnTo>
                  <a:close/>
                  <a:moveTo>
                    <a:pt x="407" y="103"/>
                  </a:moveTo>
                  <a:lnTo>
                    <a:pt x="407" y="103"/>
                  </a:lnTo>
                  <a:close/>
                  <a:moveTo>
                    <a:pt x="40" y="16"/>
                  </a:moveTo>
                  <a:lnTo>
                    <a:pt x="40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42">
              <a:extLst>
                <a:ext uri="{FF2B5EF4-FFF2-40B4-BE49-F238E27FC236}">
                  <a16:creationId xmlns:a16="http://schemas.microsoft.com/office/drawing/2014/main" id="{AE0AA7DE-A19E-4D43-AF5C-71B61DBA9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730" y="6164376"/>
              <a:ext cx="504886" cy="188095"/>
            </a:xfrm>
            <a:custGeom>
              <a:avLst/>
              <a:gdLst>
                <a:gd name="T0" fmla="*/ 80963 w 448"/>
                <a:gd name="T1" fmla="*/ 59966 h 168"/>
                <a:gd name="T2" fmla="*/ 80963 w 448"/>
                <a:gd name="T3" fmla="*/ 59966 h 168"/>
                <a:gd name="T4" fmla="*/ 26024 w 448"/>
                <a:gd name="T5" fmla="*/ 54221 h 168"/>
                <a:gd name="T6" fmla="*/ 8675 w 448"/>
                <a:gd name="T7" fmla="*/ 48835 h 168"/>
                <a:gd name="T8" fmla="*/ 0 w 448"/>
                <a:gd name="T9" fmla="*/ 37344 h 168"/>
                <a:gd name="T10" fmla="*/ 0 w 448"/>
                <a:gd name="T11" fmla="*/ 8618 h 168"/>
                <a:gd name="T12" fmla="*/ 6144 w 448"/>
                <a:gd name="T13" fmla="*/ 0 h 168"/>
                <a:gd name="T14" fmla="*/ 6144 w 448"/>
                <a:gd name="T15" fmla="*/ 0 h 168"/>
                <a:gd name="T16" fmla="*/ 14458 w 448"/>
                <a:gd name="T17" fmla="*/ 5745 h 168"/>
                <a:gd name="T18" fmla="*/ 31807 w 448"/>
                <a:gd name="T19" fmla="*/ 11490 h 168"/>
                <a:gd name="T20" fmla="*/ 75179 w 448"/>
                <a:gd name="T21" fmla="*/ 14363 h 168"/>
                <a:gd name="T22" fmla="*/ 86746 w 448"/>
                <a:gd name="T23" fmla="*/ 14363 h 168"/>
                <a:gd name="T24" fmla="*/ 127227 w 448"/>
                <a:gd name="T25" fmla="*/ 11490 h 168"/>
                <a:gd name="T26" fmla="*/ 147106 w 448"/>
                <a:gd name="T27" fmla="*/ 5745 h 168"/>
                <a:gd name="T28" fmla="*/ 152889 w 448"/>
                <a:gd name="T29" fmla="*/ 0 h 168"/>
                <a:gd name="T30" fmla="*/ 152889 w 448"/>
                <a:gd name="T31" fmla="*/ 0 h 168"/>
                <a:gd name="T32" fmla="*/ 161564 w 448"/>
                <a:gd name="T33" fmla="*/ 8618 h 168"/>
                <a:gd name="T34" fmla="*/ 161564 w 448"/>
                <a:gd name="T35" fmla="*/ 8618 h 168"/>
                <a:gd name="T36" fmla="*/ 161564 w 448"/>
                <a:gd name="T37" fmla="*/ 8618 h 168"/>
                <a:gd name="T38" fmla="*/ 161564 w 448"/>
                <a:gd name="T39" fmla="*/ 8618 h 168"/>
                <a:gd name="T40" fmla="*/ 161564 w 448"/>
                <a:gd name="T41" fmla="*/ 37344 h 168"/>
                <a:gd name="T42" fmla="*/ 133010 w 448"/>
                <a:gd name="T43" fmla="*/ 54221 h 168"/>
                <a:gd name="T44" fmla="*/ 80963 w 448"/>
                <a:gd name="T45" fmla="*/ 59966 h 168"/>
                <a:gd name="T46" fmla="*/ 14458 w 448"/>
                <a:gd name="T47" fmla="*/ 37344 h 168"/>
                <a:gd name="T48" fmla="*/ 14458 w 448"/>
                <a:gd name="T49" fmla="*/ 37344 h 168"/>
                <a:gd name="T50" fmla="*/ 34698 w 448"/>
                <a:gd name="T51" fmla="*/ 42730 h 168"/>
                <a:gd name="T52" fmla="*/ 80963 w 448"/>
                <a:gd name="T53" fmla="*/ 45603 h 168"/>
                <a:gd name="T54" fmla="*/ 127227 w 448"/>
                <a:gd name="T55" fmla="*/ 42730 h 168"/>
                <a:gd name="T56" fmla="*/ 147106 w 448"/>
                <a:gd name="T57" fmla="*/ 37344 h 168"/>
                <a:gd name="T58" fmla="*/ 147106 w 448"/>
                <a:gd name="T59" fmla="*/ 22981 h 168"/>
                <a:gd name="T60" fmla="*/ 135901 w 448"/>
                <a:gd name="T61" fmla="*/ 25854 h 168"/>
                <a:gd name="T62" fmla="*/ 86746 w 448"/>
                <a:gd name="T63" fmla="*/ 28726 h 168"/>
                <a:gd name="T64" fmla="*/ 75179 w 448"/>
                <a:gd name="T65" fmla="*/ 28726 h 168"/>
                <a:gd name="T66" fmla="*/ 23132 w 448"/>
                <a:gd name="T67" fmla="*/ 25854 h 168"/>
                <a:gd name="T68" fmla="*/ 14458 w 448"/>
                <a:gd name="T69" fmla="*/ 22981 h 168"/>
                <a:gd name="T70" fmla="*/ 14458 w 448"/>
                <a:gd name="T71" fmla="*/ 37344 h 168"/>
                <a:gd name="T72" fmla="*/ 147106 w 448"/>
                <a:gd name="T73" fmla="*/ 37344 h 168"/>
                <a:gd name="T74" fmla="*/ 147106 w 448"/>
                <a:gd name="T75" fmla="*/ 37344 h 168"/>
                <a:gd name="T76" fmla="*/ 14458 w 448"/>
                <a:gd name="T77" fmla="*/ 8618 h 168"/>
                <a:gd name="T78" fmla="*/ 14458 w 448"/>
                <a:gd name="T79" fmla="*/ 8618 h 16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48" h="168">
                  <a:moveTo>
                    <a:pt x="224" y="167"/>
                  </a:moveTo>
                  <a:lnTo>
                    <a:pt x="224" y="167"/>
                  </a:lnTo>
                  <a:cubicBezTo>
                    <a:pt x="168" y="167"/>
                    <a:pt x="112" y="160"/>
                    <a:pt x="72" y="151"/>
                  </a:cubicBezTo>
                  <a:cubicBezTo>
                    <a:pt x="48" y="151"/>
                    <a:pt x="32" y="143"/>
                    <a:pt x="24" y="136"/>
                  </a:cubicBezTo>
                  <a:cubicBezTo>
                    <a:pt x="8" y="127"/>
                    <a:pt x="0" y="119"/>
                    <a:pt x="0" y="10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4" y="0"/>
                    <a:pt x="32" y="8"/>
                    <a:pt x="40" y="16"/>
                  </a:cubicBezTo>
                  <a:cubicBezTo>
                    <a:pt x="40" y="16"/>
                    <a:pt x="56" y="24"/>
                    <a:pt x="88" y="32"/>
                  </a:cubicBezTo>
                  <a:cubicBezTo>
                    <a:pt x="120" y="40"/>
                    <a:pt x="160" y="40"/>
                    <a:pt x="208" y="40"/>
                  </a:cubicBezTo>
                  <a:cubicBezTo>
                    <a:pt x="216" y="40"/>
                    <a:pt x="224" y="40"/>
                    <a:pt x="240" y="40"/>
                  </a:cubicBezTo>
                  <a:cubicBezTo>
                    <a:pt x="280" y="40"/>
                    <a:pt x="320" y="40"/>
                    <a:pt x="352" y="32"/>
                  </a:cubicBezTo>
                  <a:cubicBezTo>
                    <a:pt x="391" y="24"/>
                    <a:pt x="400" y="16"/>
                    <a:pt x="407" y="16"/>
                  </a:cubicBezTo>
                  <a:cubicBezTo>
                    <a:pt x="407" y="8"/>
                    <a:pt x="415" y="0"/>
                    <a:pt x="423" y="0"/>
                  </a:cubicBezTo>
                  <a:cubicBezTo>
                    <a:pt x="439" y="0"/>
                    <a:pt x="447" y="8"/>
                    <a:pt x="447" y="24"/>
                  </a:cubicBezTo>
                  <a:cubicBezTo>
                    <a:pt x="447" y="104"/>
                    <a:pt x="447" y="104"/>
                    <a:pt x="447" y="104"/>
                  </a:cubicBezTo>
                  <a:cubicBezTo>
                    <a:pt x="447" y="136"/>
                    <a:pt x="400" y="151"/>
                    <a:pt x="368" y="151"/>
                  </a:cubicBezTo>
                  <a:cubicBezTo>
                    <a:pt x="328" y="160"/>
                    <a:pt x="280" y="167"/>
                    <a:pt x="224" y="167"/>
                  </a:cubicBezTo>
                  <a:close/>
                  <a:moveTo>
                    <a:pt x="40" y="104"/>
                  </a:moveTo>
                  <a:lnTo>
                    <a:pt x="40" y="104"/>
                  </a:lnTo>
                  <a:cubicBezTo>
                    <a:pt x="40" y="104"/>
                    <a:pt x="56" y="112"/>
                    <a:pt x="96" y="119"/>
                  </a:cubicBezTo>
                  <a:cubicBezTo>
                    <a:pt x="128" y="127"/>
                    <a:pt x="176" y="127"/>
                    <a:pt x="224" y="127"/>
                  </a:cubicBezTo>
                  <a:cubicBezTo>
                    <a:pt x="272" y="127"/>
                    <a:pt x="312" y="127"/>
                    <a:pt x="352" y="119"/>
                  </a:cubicBezTo>
                  <a:cubicBezTo>
                    <a:pt x="383" y="112"/>
                    <a:pt x="400" y="104"/>
                    <a:pt x="407" y="10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0" y="64"/>
                    <a:pt x="383" y="64"/>
                    <a:pt x="376" y="72"/>
                  </a:cubicBezTo>
                  <a:cubicBezTo>
                    <a:pt x="336" y="80"/>
                    <a:pt x="288" y="80"/>
                    <a:pt x="240" y="80"/>
                  </a:cubicBezTo>
                  <a:cubicBezTo>
                    <a:pt x="224" y="80"/>
                    <a:pt x="216" y="80"/>
                    <a:pt x="208" y="80"/>
                  </a:cubicBezTo>
                  <a:cubicBezTo>
                    <a:pt x="152" y="80"/>
                    <a:pt x="104" y="80"/>
                    <a:pt x="64" y="72"/>
                  </a:cubicBezTo>
                  <a:cubicBezTo>
                    <a:pt x="56" y="64"/>
                    <a:pt x="48" y="64"/>
                    <a:pt x="40" y="64"/>
                  </a:cubicBezTo>
                  <a:lnTo>
                    <a:pt x="40" y="104"/>
                  </a:lnTo>
                  <a:close/>
                  <a:moveTo>
                    <a:pt x="407" y="104"/>
                  </a:moveTo>
                  <a:lnTo>
                    <a:pt x="407" y="104"/>
                  </a:lnTo>
                  <a:close/>
                  <a:moveTo>
                    <a:pt x="40" y="24"/>
                  </a:moveTo>
                  <a:lnTo>
                    <a:pt x="4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43">
              <a:extLst>
                <a:ext uri="{FF2B5EF4-FFF2-40B4-BE49-F238E27FC236}">
                  <a16:creationId xmlns:a16="http://schemas.microsoft.com/office/drawing/2014/main" id="{810351F0-FAEF-E449-A0A2-3B2BFE14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730" y="6020831"/>
              <a:ext cx="504886" cy="143544"/>
            </a:xfrm>
            <a:custGeom>
              <a:avLst/>
              <a:gdLst>
                <a:gd name="T0" fmla="*/ 80963 w 448"/>
                <a:gd name="T1" fmla="*/ 45680 h 129"/>
                <a:gd name="T2" fmla="*/ 80963 w 448"/>
                <a:gd name="T3" fmla="*/ 45680 h 129"/>
                <a:gd name="T4" fmla="*/ 75179 w 448"/>
                <a:gd name="T5" fmla="*/ 45680 h 129"/>
                <a:gd name="T6" fmla="*/ 23132 w 448"/>
                <a:gd name="T7" fmla="*/ 39970 h 129"/>
                <a:gd name="T8" fmla="*/ 0 w 448"/>
                <a:gd name="T9" fmla="*/ 22840 h 129"/>
                <a:gd name="T10" fmla="*/ 26024 w 448"/>
                <a:gd name="T11" fmla="*/ 5710 h 129"/>
                <a:gd name="T12" fmla="*/ 80963 w 448"/>
                <a:gd name="T13" fmla="*/ 0 h 129"/>
                <a:gd name="T14" fmla="*/ 133010 w 448"/>
                <a:gd name="T15" fmla="*/ 5710 h 129"/>
                <a:gd name="T16" fmla="*/ 149997 w 448"/>
                <a:gd name="T17" fmla="*/ 11420 h 129"/>
                <a:gd name="T18" fmla="*/ 161564 w 448"/>
                <a:gd name="T19" fmla="*/ 22840 h 129"/>
                <a:gd name="T20" fmla="*/ 135901 w 448"/>
                <a:gd name="T21" fmla="*/ 39970 h 129"/>
                <a:gd name="T22" fmla="*/ 86746 w 448"/>
                <a:gd name="T23" fmla="*/ 45680 h 129"/>
                <a:gd name="T24" fmla="*/ 80963 w 448"/>
                <a:gd name="T25" fmla="*/ 45680 h 129"/>
                <a:gd name="T26" fmla="*/ 17349 w 448"/>
                <a:gd name="T27" fmla="*/ 22840 h 129"/>
                <a:gd name="T28" fmla="*/ 17349 w 448"/>
                <a:gd name="T29" fmla="*/ 22840 h 129"/>
                <a:gd name="T30" fmla="*/ 31807 w 448"/>
                <a:gd name="T31" fmla="*/ 25695 h 129"/>
                <a:gd name="T32" fmla="*/ 75179 w 448"/>
                <a:gd name="T33" fmla="*/ 31405 h 129"/>
                <a:gd name="T34" fmla="*/ 86746 w 448"/>
                <a:gd name="T35" fmla="*/ 31405 h 129"/>
                <a:gd name="T36" fmla="*/ 127227 w 448"/>
                <a:gd name="T37" fmla="*/ 28550 h 129"/>
                <a:gd name="T38" fmla="*/ 144576 w 448"/>
                <a:gd name="T39" fmla="*/ 22840 h 129"/>
                <a:gd name="T40" fmla="*/ 127227 w 448"/>
                <a:gd name="T41" fmla="*/ 17130 h 129"/>
                <a:gd name="T42" fmla="*/ 80963 w 448"/>
                <a:gd name="T43" fmla="*/ 14275 h 129"/>
                <a:gd name="T44" fmla="*/ 34698 w 448"/>
                <a:gd name="T45" fmla="*/ 17130 h 129"/>
                <a:gd name="T46" fmla="*/ 17349 w 448"/>
                <a:gd name="T47" fmla="*/ 22840 h 129"/>
                <a:gd name="T48" fmla="*/ 147106 w 448"/>
                <a:gd name="T49" fmla="*/ 25695 h 129"/>
                <a:gd name="T50" fmla="*/ 147106 w 448"/>
                <a:gd name="T51" fmla="*/ 25695 h 1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8" h="129">
                  <a:moveTo>
                    <a:pt x="224" y="128"/>
                  </a:moveTo>
                  <a:lnTo>
                    <a:pt x="224" y="128"/>
                  </a:lnTo>
                  <a:cubicBezTo>
                    <a:pt x="216" y="128"/>
                    <a:pt x="208" y="128"/>
                    <a:pt x="208" y="128"/>
                  </a:cubicBezTo>
                  <a:cubicBezTo>
                    <a:pt x="152" y="128"/>
                    <a:pt x="104" y="120"/>
                    <a:pt x="64" y="112"/>
                  </a:cubicBezTo>
                  <a:cubicBezTo>
                    <a:pt x="40" y="104"/>
                    <a:pt x="0" y="96"/>
                    <a:pt x="0" y="64"/>
                  </a:cubicBezTo>
                  <a:cubicBezTo>
                    <a:pt x="0" y="32"/>
                    <a:pt x="40" y="24"/>
                    <a:pt x="72" y="16"/>
                  </a:cubicBezTo>
                  <a:cubicBezTo>
                    <a:pt x="112" y="8"/>
                    <a:pt x="168" y="0"/>
                    <a:pt x="224" y="0"/>
                  </a:cubicBezTo>
                  <a:cubicBezTo>
                    <a:pt x="280" y="0"/>
                    <a:pt x="328" y="8"/>
                    <a:pt x="368" y="16"/>
                  </a:cubicBezTo>
                  <a:cubicBezTo>
                    <a:pt x="391" y="16"/>
                    <a:pt x="407" y="24"/>
                    <a:pt x="415" y="32"/>
                  </a:cubicBezTo>
                  <a:cubicBezTo>
                    <a:pt x="439" y="40"/>
                    <a:pt x="447" y="48"/>
                    <a:pt x="447" y="64"/>
                  </a:cubicBezTo>
                  <a:cubicBezTo>
                    <a:pt x="447" y="96"/>
                    <a:pt x="407" y="104"/>
                    <a:pt x="376" y="112"/>
                  </a:cubicBezTo>
                  <a:cubicBezTo>
                    <a:pt x="336" y="120"/>
                    <a:pt x="288" y="128"/>
                    <a:pt x="240" y="128"/>
                  </a:cubicBezTo>
                  <a:cubicBezTo>
                    <a:pt x="232" y="128"/>
                    <a:pt x="224" y="128"/>
                    <a:pt x="224" y="128"/>
                  </a:cubicBezTo>
                  <a:close/>
                  <a:moveTo>
                    <a:pt x="48" y="64"/>
                  </a:moveTo>
                  <a:lnTo>
                    <a:pt x="48" y="64"/>
                  </a:lnTo>
                  <a:cubicBezTo>
                    <a:pt x="56" y="64"/>
                    <a:pt x="64" y="72"/>
                    <a:pt x="88" y="72"/>
                  </a:cubicBezTo>
                  <a:cubicBezTo>
                    <a:pt x="120" y="80"/>
                    <a:pt x="160" y="88"/>
                    <a:pt x="208" y="88"/>
                  </a:cubicBezTo>
                  <a:cubicBezTo>
                    <a:pt x="216" y="88"/>
                    <a:pt x="224" y="88"/>
                    <a:pt x="240" y="88"/>
                  </a:cubicBezTo>
                  <a:cubicBezTo>
                    <a:pt x="280" y="88"/>
                    <a:pt x="320" y="80"/>
                    <a:pt x="352" y="80"/>
                  </a:cubicBezTo>
                  <a:cubicBezTo>
                    <a:pt x="376" y="72"/>
                    <a:pt x="391" y="64"/>
                    <a:pt x="400" y="64"/>
                  </a:cubicBezTo>
                  <a:cubicBezTo>
                    <a:pt x="391" y="64"/>
                    <a:pt x="376" y="56"/>
                    <a:pt x="352" y="48"/>
                  </a:cubicBezTo>
                  <a:cubicBezTo>
                    <a:pt x="312" y="48"/>
                    <a:pt x="272" y="40"/>
                    <a:pt x="224" y="40"/>
                  </a:cubicBezTo>
                  <a:cubicBezTo>
                    <a:pt x="176" y="40"/>
                    <a:pt x="128" y="48"/>
                    <a:pt x="96" y="48"/>
                  </a:cubicBezTo>
                  <a:cubicBezTo>
                    <a:pt x="72" y="56"/>
                    <a:pt x="56" y="64"/>
                    <a:pt x="48" y="64"/>
                  </a:cubicBezTo>
                  <a:close/>
                  <a:moveTo>
                    <a:pt x="407" y="72"/>
                  </a:moveTo>
                  <a:lnTo>
                    <a:pt x="407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44">
              <a:extLst>
                <a:ext uri="{FF2B5EF4-FFF2-40B4-BE49-F238E27FC236}">
                  <a16:creationId xmlns:a16="http://schemas.microsoft.com/office/drawing/2014/main" id="{A711711B-7024-644D-A8DC-D3B6E2DB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730" y="6075278"/>
              <a:ext cx="504886" cy="183147"/>
            </a:xfrm>
            <a:custGeom>
              <a:avLst/>
              <a:gdLst>
                <a:gd name="T0" fmla="*/ 80963 w 448"/>
                <a:gd name="T1" fmla="*/ 58373 h 161"/>
                <a:gd name="T2" fmla="*/ 80963 w 448"/>
                <a:gd name="T3" fmla="*/ 58373 h 161"/>
                <a:gd name="T4" fmla="*/ 26024 w 448"/>
                <a:gd name="T5" fmla="*/ 55455 h 161"/>
                <a:gd name="T6" fmla="*/ 8675 w 448"/>
                <a:gd name="T7" fmla="*/ 49617 h 161"/>
                <a:gd name="T8" fmla="*/ 0 w 448"/>
                <a:gd name="T9" fmla="*/ 37943 h 161"/>
                <a:gd name="T10" fmla="*/ 0 w 448"/>
                <a:gd name="T11" fmla="*/ 5837 h 161"/>
                <a:gd name="T12" fmla="*/ 6144 w 448"/>
                <a:gd name="T13" fmla="*/ 0 h 161"/>
                <a:gd name="T14" fmla="*/ 6144 w 448"/>
                <a:gd name="T15" fmla="*/ 0 h 161"/>
                <a:gd name="T16" fmla="*/ 14458 w 448"/>
                <a:gd name="T17" fmla="*/ 2919 h 161"/>
                <a:gd name="T18" fmla="*/ 31807 w 448"/>
                <a:gd name="T19" fmla="*/ 8756 h 161"/>
                <a:gd name="T20" fmla="*/ 75179 w 448"/>
                <a:gd name="T21" fmla="*/ 14593 h 161"/>
                <a:gd name="T22" fmla="*/ 86746 w 448"/>
                <a:gd name="T23" fmla="*/ 14593 h 161"/>
                <a:gd name="T24" fmla="*/ 127227 w 448"/>
                <a:gd name="T25" fmla="*/ 11675 h 161"/>
                <a:gd name="T26" fmla="*/ 147106 w 448"/>
                <a:gd name="T27" fmla="*/ 2919 h 161"/>
                <a:gd name="T28" fmla="*/ 152889 w 448"/>
                <a:gd name="T29" fmla="*/ 0 h 161"/>
                <a:gd name="T30" fmla="*/ 152889 w 448"/>
                <a:gd name="T31" fmla="*/ 0 h 161"/>
                <a:gd name="T32" fmla="*/ 161564 w 448"/>
                <a:gd name="T33" fmla="*/ 5837 h 161"/>
                <a:gd name="T34" fmla="*/ 161564 w 448"/>
                <a:gd name="T35" fmla="*/ 5837 h 161"/>
                <a:gd name="T36" fmla="*/ 161564 w 448"/>
                <a:gd name="T37" fmla="*/ 5837 h 161"/>
                <a:gd name="T38" fmla="*/ 161564 w 448"/>
                <a:gd name="T39" fmla="*/ 5837 h 161"/>
                <a:gd name="T40" fmla="*/ 161564 w 448"/>
                <a:gd name="T41" fmla="*/ 37943 h 161"/>
                <a:gd name="T42" fmla="*/ 133010 w 448"/>
                <a:gd name="T43" fmla="*/ 55455 h 161"/>
                <a:gd name="T44" fmla="*/ 80963 w 448"/>
                <a:gd name="T45" fmla="*/ 58373 h 161"/>
                <a:gd name="T46" fmla="*/ 14458 w 448"/>
                <a:gd name="T47" fmla="*/ 35024 h 161"/>
                <a:gd name="T48" fmla="*/ 14458 w 448"/>
                <a:gd name="T49" fmla="*/ 35024 h 161"/>
                <a:gd name="T50" fmla="*/ 34698 w 448"/>
                <a:gd name="T51" fmla="*/ 40861 h 161"/>
                <a:gd name="T52" fmla="*/ 80963 w 448"/>
                <a:gd name="T53" fmla="*/ 43780 h 161"/>
                <a:gd name="T54" fmla="*/ 127227 w 448"/>
                <a:gd name="T55" fmla="*/ 40861 h 161"/>
                <a:gd name="T56" fmla="*/ 147106 w 448"/>
                <a:gd name="T57" fmla="*/ 35024 h 161"/>
                <a:gd name="T58" fmla="*/ 147106 w 448"/>
                <a:gd name="T59" fmla="*/ 20431 h 161"/>
                <a:gd name="T60" fmla="*/ 135901 w 448"/>
                <a:gd name="T61" fmla="*/ 23349 h 161"/>
                <a:gd name="T62" fmla="*/ 86746 w 448"/>
                <a:gd name="T63" fmla="*/ 29187 h 161"/>
                <a:gd name="T64" fmla="*/ 75179 w 448"/>
                <a:gd name="T65" fmla="*/ 29187 h 161"/>
                <a:gd name="T66" fmla="*/ 23132 w 448"/>
                <a:gd name="T67" fmla="*/ 23349 h 161"/>
                <a:gd name="T68" fmla="*/ 14458 w 448"/>
                <a:gd name="T69" fmla="*/ 20431 h 161"/>
                <a:gd name="T70" fmla="*/ 14458 w 448"/>
                <a:gd name="T71" fmla="*/ 35024 h 161"/>
                <a:gd name="T72" fmla="*/ 147106 w 448"/>
                <a:gd name="T73" fmla="*/ 37943 h 161"/>
                <a:gd name="T74" fmla="*/ 147106 w 448"/>
                <a:gd name="T75" fmla="*/ 37943 h 161"/>
                <a:gd name="T76" fmla="*/ 14458 w 448"/>
                <a:gd name="T77" fmla="*/ 5837 h 161"/>
                <a:gd name="T78" fmla="*/ 14458 w 448"/>
                <a:gd name="T79" fmla="*/ 5837 h 1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48" h="161">
                  <a:moveTo>
                    <a:pt x="224" y="160"/>
                  </a:moveTo>
                  <a:lnTo>
                    <a:pt x="224" y="160"/>
                  </a:lnTo>
                  <a:cubicBezTo>
                    <a:pt x="168" y="160"/>
                    <a:pt x="112" y="160"/>
                    <a:pt x="72" y="152"/>
                  </a:cubicBezTo>
                  <a:cubicBezTo>
                    <a:pt x="48" y="144"/>
                    <a:pt x="32" y="144"/>
                    <a:pt x="24" y="136"/>
                  </a:cubicBezTo>
                  <a:cubicBezTo>
                    <a:pt x="8" y="128"/>
                    <a:pt x="0" y="112"/>
                    <a:pt x="0" y="10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4" y="0"/>
                    <a:pt x="32" y="0"/>
                    <a:pt x="40" y="8"/>
                  </a:cubicBezTo>
                  <a:cubicBezTo>
                    <a:pt x="40" y="16"/>
                    <a:pt x="56" y="24"/>
                    <a:pt x="88" y="24"/>
                  </a:cubicBezTo>
                  <a:cubicBezTo>
                    <a:pt x="120" y="32"/>
                    <a:pt x="160" y="40"/>
                    <a:pt x="208" y="40"/>
                  </a:cubicBezTo>
                  <a:cubicBezTo>
                    <a:pt x="216" y="40"/>
                    <a:pt x="224" y="40"/>
                    <a:pt x="240" y="40"/>
                  </a:cubicBezTo>
                  <a:cubicBezTo>
                    <a:pt x="280" y="40"/>
                    <a:pt x="320" y="32"/>
                    <a:pt x="352" y="32"/>
                  </a:cubicBezTo>
                  <a:cubicBezTo>
                    <a:pt x="391" y="24"/>
                    <a:pt x="400" y="16"/>
                    <a:pt x="407" y="8"/>
                  </a:cubicBezTo>
                  <a:cubicBezTo>
                    <a:pt x="407" y="0"/>
                    <a:pt x="415" y="0"/>
                    <a:pt x="423" y="0"/>
                  </a:cubicBezTo>
                  <a:cubicBezTo>
                    <a:pt x="439" y="0"/>
                    <a:pt x="447" y="8"/>
                    <a:pt x="447" y="16"/>
                  </a:cubicBezTo>
                  <a:cubicBezTo>
                    <a:pt x="447" y="104"/>
                    <a:pt x="447" y="104"/>
                    <a:pt x="447" y="104"/>
                  </a:cubicBezTo>
                  <a:cubicBezTo>
                    <a:pt x="447" y="128"/>
                    <a:pt x="400" y="144"/>
                    <a:pt x="368" y="152"/>
                  </a:cubicBezTo>
                  <a:cubicBezTo>
                    <a:pt x="328" y="160"/>
                    <a:pt x="280" y="160"/>
                    <a:pt x="224" y="160"/>
                  </a:cubicBezTo>
                  <a:close/>
                  <a:moveTo>
                    <a:pt x="40" y="96"/>
                  </a:moveTo>
                  <a:lnTo>
                    <a:pt x="40" y="96"/>
                  </a:lnTo>
                  <a:cubicBezTo>
                    <a:pt x="40" y="96"/>
                    <a:pt x="56" y="104"/>
                    <a:pt x="96" y="112"/>
                  </a:cubicBezTo>
                  <a:cubicBezTo>
                    <a:pt x="128" y="120"/>
                    <a:pt x="176" y="120"/>
                    <a:pt x="224" y="120"/>
                  </a:cubicBezTo>
                  <a:cubicBezTo>
                    <a:pt x="272" y="120"/>
                    <a:pt x="312" y="120"/>
                    <a:pt x="352" y="112"/>
                  </a:cubicBezTo>
                  <a:cubicBezTo>
                    <a:pt x="383" y="104"/>
                    <a:pt x="400" y="96"/>
                    <a:pt x="407" y="96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0" y="56"/>
                    <a:pt x="383" y="64"/>
                    <a:pt x="376" y="64"/>
                  </a:cubicBezTo>
                  <a:cubicBezTo>
                    <a:pt x="336" y="72"/>
                    <a:pt x="288" y="80"/>
                    <a:pt x="240" y="80"/>
                  </a:cubicBezTo>
                  <a:cubicBezTo>
                    <a:pt x="224" y="80"/>
                    <a:pt x="216" y="80"/>
                    <a:pt x="208" y="80"/>
                  </a:cubicBezTo>
                  <a:cubicBezTo>
                    <a:pt x="152" y="80"/>
                    <a:pt x="104" y="72"/>
                    <a:pt x="64" y="64"/>
                  </a:cubicBezTo>
                  <a:cubicBezTo>
                    <a:pt x="56" y="64"/>
                    <a:pt x="48" y="56"/>
                    <a:pt x="40" y="56"/>
                  </a:cubicBezTo>
                  <a:lnTo>
                    <a:pt x="40" y="96"/>
                  </a:lnTo>
                  <a:close/>
                  <a:moveTo>
                    <a:pt x="407" y="104"/>
                  </a:moveTo>
                  <a:lnTo>
                    <a:pt x="407" y="104"/>
                  </a:lnTo>
                  <a:close/>
                  <a:moveTo>
                    <a:pt x="40" y="16"/>
                  </a:moveTo>
                  <a:lnTo>
                    <a:pt x="40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0" name="Group 38">
              <a:extLst>
                <a:ext uri="{FF2B5EF4-FFF2-40B4-BE49-F238E27FC236}">
                  <a16:creationId xmlns:a16="http://schemas.microsoft.com/office/drawing/2014/main" id="{65D8B4BC-F30B-8B4E-98A0-1E3C54ED6DF9}"/>
                </a:ext>
              </a:extLst>
            </p:cNvPr>
            <p:cNvGrpSpPr/>
            <p:nvPr/>
          </p:nvGrpSpPr>
          <p:grpSpPr>
            <a:xfrm>
              <a:off x="5806467" y="5540400"/>
              <a:ext cx="2621158" cy="980927"/>
              <a:chOff x="5999600" y="11104223"/>
              <a:chExt cx="2621158" cy="980927"/>
            </a:xfrm>
          </p:grpSpPr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D7328872-66F3-E44F-98C9-6136203AA32E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2" name="Rectangle 40">
                <a:extLst>
                  <a:ext uri="{FF2B5EF4-FFF2-40B4-BE49-F238E27FC236}">
                    <a16:creationId xmlns:a16="http://schemas.microsoft.com/office/drawing/2014/main" id="{DCEE2FDB-B551-E34C-BDBC-B2557F8464C2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84" name="Freeform 26">
            <a:extLst>
              <a:ext uri="{FF2B5EF4-FFF2-40B4-BE49-F238E27FC236}">
                <a16:creationId xmlns:a16="http://schemas.microsoft.com/office/drawing/2014/main" id="{37EC7A6A-4721-9C42-B058-71E2A110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489" y="7272598"/>
            <a:ext cx="12125911" cy="1576324"/>
          </a:xfrm>
          <a:custGeom>
            <a:avLst/>
            <a:gdLst>
              <a:gd name="T0" fmla="*/ 3877903 w 10773"/>
              <a:gd name="T1" fmla="*/ 0 h 1453"/>
              <a:gd name="T2" fmla="*/ 0 w 10773"/>
              <a:gd name="T3" fmla="*/ 0 h 1453"/>
              <a:gd name="T4" fmla="*/ 0 w 10773"/>
              <a:gd name="T5" fmla="*/ 521928 h 1453"/>
              <a:gd name="T6" fmla="*/ 3877903 w 10773"/>
              <a:gd name="T7" fmla="*/ 521928 h 1453"/>
              <a:gd name="T8" fmla="*/ 3877903 w 10773"/>
              <a:gd name="T9" fmla="*/ 0 h 1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73" h="1453">
                <a:moveTo>
                  <a:pt x="10772" y="0"/>
                </a:moveTo>
                <a:lnTo>
                  <a:pt x="0" y="0"/>
                </a:lnTo>
                <a:lnTo>
                  <a:pt x="0" y="1452"/>
                </a:lnTo>
                <a:lnTo>
                  <a:pt x="10772" y="1452"/>
                </a:lnTo>
                <a:lnTo>
                  <a:pt x="107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B670A35-9488-4243-828C-DFBC9D40C792}"/>
              </a:ext>
            </a:extLst>
          </p:cNvPr>
          <p:cNvGrpSpPr/>
          <p:nvPr/>
        </p:nvGrpSpPr>
        <p:grpSpPr>
          <a:xfrm>
            <a:off x="14186947" y="7551921"/>
            <a:ext cx="4000993" cy="1009012"/>
            <a:chOff x="14594218" y="7772754"/>
            <a:chExt cx="4000993" cy="1009012"/>
          </a:xfrm>
        </p:grpSpPr>
        <p:sp>
          <p:nvSpPr>
            <p:cNvPr id="85" name="Freeform 228">
              <a:extLst>
                <a:ext uri="{FF2B5EF4-FFF2-40B4-BE49-F238E27FC236}">
                  <a16:creationId xmlns:a16="http://schemas.microsoft.com/office/drawing/2014/main" id="{DA751A3B-8179-6645-A634-5E2612C7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4118" y="8707516"/>
              <a:ext cx="980073" cy="74250"/>
            </a:xfrm>
            <a:custGeom>
              <a:avLst/>
              <a:gdLst>
                <a:gd name="T0" fmla="*/ 305303 w 871"/>
                <a:gd name="T1" fmla="*/ 23447 h 65"/>
                <a:gd name="T2" fmla="*/ 305303 w 871"/>
                <a:gd name="T3" fmla="*/ 23447 h 65"/>
                <a:gd name="T4" fmla="*/ 8661 w 871"/>
                <a:gd name="T5" fmla="*/ 23447 h 65"/>
                <a:gd name="T6" fmla="*/ 0 w 871"/>
                <a:gd name="T7" fmla="*/ 11723 h 65"/>
                <a:gd name="T8" fmla="*/ 8661 w 871"/>
                <a:gd name="T9" fmla="*/ 0 h 65"/>
                <a:gd name="T10" fmla="*/ 305303 w 871"/>
                <a:gd name="T11" fmla="*/ 0 h 65"/>
                <a:gd name="T12" fmla="*/ 313964 w 871"/>
                <a:gd name="T13" fmla="*/ 11723 h 65"/>
                <a:gd name="T14" fmla="*/ 305303 w 871"/>
                <a:gd name="T15" fmla="*/ 23447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1" h="65">
                  <a:moveTo>
                    <a:pt x="846" y="64"/>
                  </a:moveTo>
                  <a:lnTo>
                    <a:pt x="846" y="64"/>
                  </a:lnTo>
                  <a:cubicBezTo>
                    <a:pt x="24" y="64"/>
                    <a:pt x="24" y="64"/>
                    <a:pt x="24" y="64"/>
                  </a:cubicBezTo>
                  <a:cubicBezTo>
                    <a:pt x="8" y="64"/>
                    <a:pt x="0" y="48"/>
                    <a:pt x="0" y="32"/>
                  </a:cubicBezTo>
                  <a:cubicBezTo>
                    <a:pt x="0" y="16"/>
                    <a:pt x="8" y="0"/>
                    <a:pt x="24" y="0"/>
                  </a:cubicBezTo>
                  <a:cubicBezTo>
                    <a:pt x="846" y="0"/>
                    <a:pt x="846" y="0"/>
                    <a:pt x="846" y="0"/>
                  </a:cubicBezTo>
                  <a:cubicBezTo>
                    <a:pt x="862" y="0"/>
                    <a:pt x="870" y="16"/>
                    <a:pt x="870" y="32"/>
                  </a:cubicBezTo>
                  <a:cubicBezTo>
                    <a:pt x="870" y="48"/>
                    <a:pt x="862" y="64"/>
                    <a:pt x="846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29">
              <a:extLst>
                <a:ext uri="{FF2B5EF4-FFF2-40B4-BE49-F238E27FC236}">
                  <a16:creationId xmlns:a16="http://schemas.microsoft.com/office/drawing/2014/main" id="{1F2EFBD3-6035-8140-A9C1-8A8A0D72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3015" y="8593671"/>
              <a:ext cx="752379" cy="74246"/>
            </a:xfrm>
            <a:custGeom>
              <a:avLst/>
              <a:gdLst>
                <a:gd name="T0" fmla="*/ 232310 w 671"/>
                <a:gd name="T1" fmla="*/ 23440 h 64"/>
                <a:gd name="T2" fmla="*/ 232310 w 671"/>
                <a:gd name="T3" fmla="*/ 23440 h 64"/>
                <a:gd name="T4" fmla="*/ 8631 w 671"/>
                <a:gd name="T5" fmla="*/ 23440 h 64"/>
                <a:gd name="T6" fmla="*/ 0 w 671"/>
                <a:gd name="T7" fmla="*/ 11906 h 64"/>
                <a:gd name="T8" fmla="*/ 8631 w 671"/>
                <a:gd name="T9" fmla="*/ 0 h 64"/>
                <a:gd name="T10" fmla="*/ 232310 w 671"/>
                <a:gd name="T11" fmla="*/ 0 h 64"/>
                <a:gd name="T12" fmla="*/ 240940 w 671"/>
                <a:gd name="T13" fmla="*/ 11906 h 64"/>
                <a:gd name="T14" fmla="*/ 232310 w 671"/>
                <a:gd name="T15" fmla="*/ 2344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1" h="64">
                  <a:moveTo>
                    <a:pt x="646" y="63"/>
                  </a:moveTo>
                  <a:lnTo>
                    <a:pt x="646" y="63"/>
                  </a:lnTo>
                  <a:cubicBezTo>
                    <a:pt x="24" y="63"/>
                    <a:pt x="24" y="63"/>
                    <a:pt x="24" y="63"/>
                  </a:cubicBezTo>
                  <a:cubicBezTo>
                    <a:pt x="8" y="63"/>
                    <a:pt x="0" y="47"/>
                    <a:pt x="0" y="32"/>
                  </a:cubicBezTo>
                  <a:cubicBezTo>
                    <a:pt x="0" y="15"/>
                    <a:pt x="8" y="0"/>
                    <a:pt x="24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62" y="0"/>
                    <a:pt x="670" y="15"/>
                    <a:pt x="670" y="32"/>
                  </a:cubicBezTo>
                  <a:cubicBezTo>
                    <a:pt x="670" y="47"/>
                    <a:pt x="662" y="63"/>
                    <a:pt x="646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30">
              <a:extLst>
                <a:ext uri="{FF2B5EF4-FFF2-40B4-BE49-F238E27FC236}">
                  <a16:creationId xmlns:a16="http://schemas.microsoft.com/office/drawing/2014/main" id="{7BC8C633-B258-B544-9DC0-23201906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3015" y="8019486"/>
              <a:ext cx="752379" cy="64347"/>
            </a:xfrm>
            <a:custGeom>
              <a:avLst/>
              <a:gdLst>
                <a:gd name="T0" fmla="*/ 232310 w 671"/>
                <a:gd name="T1" fmla="*/ 20275 h 57"/>
                <a:gd name="T2" fmla="*/ 232310 w 671"/>
                <a:gd name="T3" fmla="*/ 20275 h 57"/>
                <a:gd name="T4" fmla="*/ 11508 w 671"/>
                <a:gd name="T5" fmla="*/ 20275 h 57"/>
                <a:gd name="T6" fmla="*/ 0 w 671"/>
                <a:gd name="T7" fmla="*/ 11586 h 57"/>
                <a:gd name="T8" fmla="*/ 11508 w 671"/>
                <a:gd name="T9" fmla="*/ 0 h 57"/>
                <a:gd name="T10" fmla="*/ 232310 w 671"/>
                <a:gd name="T11" fmla="*/ 0 h 57"/>
                <a:gd name="T12" fmla="*/ 240940 w 671"/>
                <a:gd name="T13" fmla="*/ 11586 h 57"/>
                <a:gd name="T14" fmla="*/ 232310 w 671"/>
                <a:gd name="T15" fmla="*/ 2027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1" h="57">
                  <a:moveTo>
                    <a:pt x="646" y="56"/>
                  </a:moveTo>
                  <a:lnTo>
                    <a:pt x="646" y="56"/>
                  </a:lnTo>
                  <a:cubicBezTo>
                    <a:pt x="32" y="56"/>
                    <a:pt x="32" y="56"/>
                    <a:pt x="32" y="56"/>
                  </a:cubicBezTo>
                  <a:cubicBezTo>
                    <a:pt x="16" y="56"/>
                    <a:pt x="0" y="48"/>
                    <a:pt x="0" y="32"/>
                  </a:cubicBezTo>
                  <a:cubicBezTo>
                    <a:pt x="0" y="16"/>
                    <a:pt x="16" y="0"/>
                    <a:pt x="3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62" y="0"/>
                    <a:pt x="670" y="16"/>
                    <a:pt x="670" y="32"/>
                  </a:cubicBezTo>
                  <a:cubicBezTo>
                    <a:pt x="670" y="48"/>
                    <a:pt x="662" y="56"/>
                    <a:pt x="646" y="5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31">
              <a:extLst>
                <a:ext uri="{FF2B5EF4-FFF2-40B4-BE49-F238E27FC236}">
                  <a16:creationId xmlns:a16="http://schemas.microsoft.com/office/drawing/2014/main" id="{811EB9B5-3EBF-4241-8955-7F12E847C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860" y="8133332"/>
              <a:ext cx="64350" cy="410840"/>
            </a:xfrm>
            <a:custGeom>
              <a:avLst/>
              <a:gdLst>
                <a:gd name="T0" fmla="*/ 8690 w 57"/>
                <a:gd name="T1" fmla="*/ 131405 h 368"/>
                <a:gd name="T2" fmla="*/ 8690 w 57"/>
                <a:gd name="T3" fmla="*/ 131405 h 368"/>
                <a:gd name="T4" fmla="*/ 8690 w 57"/>
                <a:gd name="T5" fmla="*/ 131405 h 368"/>
                <a:gd name="T6" fmla="*/ 0 w 57"/>
                <a:gd name="T7" fmla="*/ 119947 h 368"/>
                <a:gd name="T8" fmla="*/ 0 w 57"/>
                <a:gd name="T9" fmla="*/ 8593 h 368"/>
                <a:gd name="T10" fmla="*/ 8690 w 57"/>
                <a:gd name="T11" fmla="*/ 0 h 368"/>
                <a:gd name="T12" fmla="*/ 8690 w 57"/>
                <a:gd name="T13" fmla="*/ 0 h 368"/>
                <a:gd name="T14" fmla="*/ 20276 w 57"/>
                <a:gd name="T15" fmla="*/ 11458 h 368"/>
                <a:gd name="T16" fmla="*/ 20276 w 57"/>
                <a:gd name="T17" fmla="*/ 119947 h 368"/>
                <a:gd name="T18" fmla="*/ 8690 w 57"/>
                <a:gd name="T19" fmla="*/ 131405 h 3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368">
                  <a:moveTo>
                    <a:pt x="24" y="367"/>
                  </a:moveTo>
                  <a:lnTo>
                    <a:pt x="24" y="367"/>
                  </a:lnTo>
                  <a:cubicBezTo>
                    <a:pt x="8" y="367"/>
                    <a:pt x="0" y="351"/>
                    <a:pt x="0" y="3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6"/>
                    <a:pt x="8" y="0"/>
                    <a:pt x="24" y="0"/>
                  </a:cubicBezTo>
                  <a:cubicBezTo>
                    <a:pt x="40" y="0"/>
                    <a:pt x="56" y="16"/>
                    <a:pt x="56" y="32"/>
                  </a:cubicBezTo>
                  <a:cubicBezTo>
                    <a:pt x="56" y="335"/>
                    <a:pt x="56" y="335"/>
                    <a:pt x="56" y="335"/>
                  </a:cubicBezTo>
                  <a:cubicBezTo>
                    <a:pt x="56" y="351"/>
                    <a:pt x="40" y="367"/>
                    <a:pt x="24" y="36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32">
              <a:extLst>
                <a:ext uri="{FF2B5EF4-FFF2-40B4-BE49-F238E27FC236}">
                  <a16:creationId xmlns:a16="http://schemas.microsoft.com/office/drawing/2014/main" id="{9FA0CA17-CD5A-2042-9D83-4D0B03E5F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4554" y="8133332"/>
              <a:ext cx="74250" cy="410840"/>
            </a:xfrm>
            <a:custGeom>
              <a:avLst/>
              <a:gdLst>
                <a:gd name="T0" fmla="*/ 11723 w 65"/>
                <a:gd name="T1" fmla="*/ 131405 h 368"/>
                <a:gd name="T2" fmla="*/ 11723 w 65"/>
                <a:gd name="T3" fmla="*/ 131405 h 368"/>
                <a:gd name="T4" fmla="*/ 11723 w 65"/>
                <a:gd name="T5" fmla="*/ 131405 h 368"/>
                <a:gd name="T6" fmla="*/ 0 w 65"/>
                <a:gd name="T7" fmla="*/ 119947 h 368"/>
                <a:gd name="T8" fmla="*/ 0 w 65"/>
                <a:gd name="T9" fmla="*/ 11458 h 368"/>
                <a:gd name="T10" fmla="*/ 11723 w 65"/>
                <a:gd name="T11" fmla="*/ 0 h 368"/>
                <a:gd name="T12" fmla="*/ 11723 w 65"/>
                <a:gd name="T13" fmla="*/ 0 h 368"/>
                <a:gd name="T14" fmla="*/ 23447 w 65"/>
                <a:gd name="T15" fmla="*/ 11458 h 368"/>
                <a:gd name="T16" fmla="*/ 23447 w 65"/>
                <a:gd name="T17" fmla="*/ 119947 h 368"/>
                <a:gd name="T18" fmla="*/ 11723 w 65"/>
                <a:gd name="T19" fmla="*/ 131405 h 3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368">
                  <a:moveTo>
                    <a:pt x="32" y="367"/>
                  </a:moveTo>
                  <a:lnTo>
                    <a:pt x="32" y="367"/>
                  </a:lnTo>
                  <a:cubicBezTo>
                    <a:pt x="16" y="367"/>
                    <a:pt x="0" y="351"/>
                    <a:pt x="0" y="33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2" y="0"/>
                  </a:cubicBezTo>
                  <a:cubicBezTo>
                    <a:pt x="48" y="0"/>
                    <a:pt x="64" y="16"/>
                    <a:pt x="64" y="32"/>
                  </a:cubicBezTo>
                  <a:cubicBezTo>
                    <a:pt x="64" y="335"/>
                    <a:pt x="64" y="335"/>
                    <a:pt x="64" y="335"/>
                  </a:cubicBezTo>
                  <a:cubicBezTo>
                    <a:pt x="64" y="351"/>
                    <a:pt x="48" y="367"/>
                    <a:pt x="32" y="36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33">
              <a:extLst>
                <a:ext uri="{FF2B5EF4-FFF2-40B4-BE49-F238E27FC236}">
                  <a16:creationId xmlns:a16="http://schemas.microsoft.com/office/drawing/2014/main" id="{4AA1B079-D1D0-684F-A94E-AB4D9A8E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7199" y="8133332"/>
              <a:ext cx="74246" cy="410840"/>
            </a:xfrm>
            <a:custGeom>
              <a:avLst/>
              <a:gdLst>
                <a:gd name="T0" fmla="*/ 11723 w 65"/>
                <a:gd name="T1" fmla="*/ 131405 h 368"/>
                <a:gd name="T2" fmla="*/ 11723 w 65"/>
                <a:gd name="T3" fmla="*/ 131405 h 368"/>
                <a:gd name="T4" fmla="*/ 11723 w 65"/>
                <a:gd name="T5" fmla="*/ 131405 h 368"/>
                <a:gd name="T6" fmla="*/ 0 w 65"/>
                <a:gd name="T7" fmla="*/ 119947 h 368"/>
                <a:gd name="T8" fmla="*/ 0 w 65"/>
                <a:gd name="T9" fmla="*/ 11458 h 368"/>
                <a:gd name="T10" fmla="*/ 11723 w 65"/>
                <a:gd name="T11" fmla="*/ 0 h 368"/>
                <a:gd name="T12" fmla="*/ 11723 w 65"/>
                <a:gd name="T13" fmla="*/ 0 h 368"/>
                <a:gd name="T14" fmla="*/ 23446 w 65"/>
                <a:gd name="T15" fmla="*/ 11458 h 368"/>
                <a:gd name="T16" fmla="*/ 20515 w 65"/>
                <a:gd name="T17" fmla="*/ 119947 h 368"/>
                <a:gd name="T18" fmla="*/ 11723 w 65"/>
                <a:gd name="T19" fmla="*/ 131405 h 3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368">
                  <a:moveTo>
                    <a:pt x="32" y="367"/>
                  </a:moveTo>
                  <a:lnTo>
                    <a:pt x="32" y="367"/>
                  </a:lnTo>
                  <a:cubicBezTo>
                    <a:pt x="16" y="367"/>
                    <a:pt x="0" y="351"/>
                    <a:pt x="0" y="33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2" y="0"/>
                  </a:cubicBezTo>
                  <a:cubicBezTo>
                    <a:pt x="48" y="0"/>
                    <a:pt x="64" y="16"/>
                    <a:pt x="64" y="32"/>
                  </a:cubicBezTo>
                  <a:cubicBezTo>
                    <a:pt x="56" y="335"/>
                    <a:pt x="56" y="335"/>
                    <a:pt x="56" y="335"/>
                  </a:cubicBezTo>
                  <a:cubicBezTo>
                    <a:pt x="56" y="351"/>
                    <a:pt x="48" y="367"/>
                    <a:pt x="32" y="36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34">
              <a:extLst>
                <a:ext uri="{FF2B5EF4-FFF2-40B4-BE49-F238E27FC236}">
                  <a16:creationId xmlns:a16="http://schemas.microsoft.com/office/drawing/2014/main" id="{A873BE4D-13C6-3D45-81DE-C7F5636B2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4218" y="7821492"/>
              <a:ext cx="994921" cy="207894"/>
            </a:xfrm>
            <a:custGeom>
              <a:avLst/>
              <a:gdLst>
                <a:gd name="T0" fmla="*/ 11512 w 887"/>
                <a:gd name="T1" fmla="*/ 66315 h 185"/>
                <a:gd name="T2" fmla="*/ 11512 w 887"/>
                <a:gd name="T3" fmla="*/ 66315 h 185"/>
                <a:gd name="T4" fmla="*/ 0 w 887"/>
                <a:gd name="T5" fmla="*/ 57665 h 185"/>
                <a:gd name="T6" fmla="*/ 8634 w 887"/>
                <a:gd name="T7" fmla="*/ 46132 h 185"/>
                <a:gd name="T8" fmla="*/ 155047 w 887"/>
                <a:gd name="T9" fmla="*/ 0 h 185"/>
                <a:gd name="T10" fmla="*/ 160803 w 887"/>
                <a:gd name="T11" fmla="*/ 0 h 185"/>
                <a:gd name="T12" fmla="*/ 310094 w 887"/>
                <a:gd name="T13" fmla="*/ 43249 h 185"/>
                <a:gd name="T14" fmla="*/ 315849 w 887"/>
                <a:gd name="T15" fmla="*/ 57665 h 185"/>
                <a:gd name="T16" fmla="*/ 304338 w 887"/>
                <a:gd name="T17" fmla="*/ 63431 h 185"/>
                <a:gd name="T18" fmla="*/ 157925 w 887"/>
                <a:gd name="T19" fmla="*/ 20183 h 185"/>
                <a:gd name="T20" fmla="*/ 14389 w 887"/>
                <a:gd name="T21" fmla="*/ 63431 h 185"/>
                <a:gd name="T22" fmla="*/ 11512 w 887"/>
                <a:gd name="T23" fmla="*/ 663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87" h="185">
                  <a:moveTo>
                    <a:pt x="32" y="184"/>
                  </a:moveTo>
                  <a:lnTo>
                    <a:pt x="32" y="184"/>
                  </a:lnTo>
                  <a:cubicBezTo>
                    <a:pt x="16" y="184"/>
                    <a:pt x="8" y="176"/>
                    <a:pt x="0" y="160"/>
                  </a:cubicBezTo>
                  <a:cubicBezTo>
                    <a:pt x="0" y="144"/>
                    <a:pt x="8" y="128"/>
                    <a:pt x="24" y="128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9" y="0"/>
                    <a:pt x="447" y="0"/>
                    <a:pt x="447" y="0"/>
                  </a:cubicBezTo>
                  <a:cubicBezTo>
                    <a:pt x="862" y="120"/>
                    <a:pt x="862" y="120"/>
                    <a:pt x="862" y="120"/>
                  </a:cubicBezTo>
                  <a:cubicBezTo>
                    <a:pt x="878" y="128"/>
                    <a:pt x="886" y="144"/>
                    <a:pt x="878" y="160"/>
                  </a:cubicBezTo>
                  <a:cubicBezTo>
                    <a:pt x="870" y="176"/>
                    <a:pt x="854" y="184"/>
                    <a:pt x="846" y="176"/>
                  </a:cubicBezTo>
                  <a:cubicBezTo>
                    <a:pt x="439" y="56"/>
                    <a:pt x="439" y="56"/>
                    <a:pt x="439" y="5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2" y="176"/>
                    <a:pt x="32" y="184"/>
                    <a:pt x="32" y="18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2" name="Group 38">
              <a:extLst>
                <a:ext uri="{FF2B5EF4-FFF2-40B4-BE49-F238E27FC236}">
                  <a16:creationId xmlns:a16="http://schemas.microsoft.com/office/drawing/2014/main" id="{AFE497E2-D81F-9041-A688-8DB7B7B01D04}"/>
                </a:ext>
              </a:extLst>
            </p:cNvPr>
            <p:cNvGrpSpPr/>
            <p:nvPr/>
          </p:nvGrpSpPr>
          <p:grpSpPr>
            <a:xfrm>
              <a:off x="15974053" y="7772754"/>
              <a:ext cx="2621158" cy="980927"/>
              <a:chOff x="5999600" y="11104223"/>
              <a:chExt cx="2621158" cy="980927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10C860BB-1491-0040-8D2B-96E92A7CA125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94" name="Rectangle 40">
                <a:extLst>
                  <a:ext uri="{FF2B5EF4-FFF2-40B4-BE49-F238E27FC236}">
                    <a16:creationId xmlns:a16="http://schemas.microsoft.com/office/drawing/2014/main" id="{BAFB7B20-F577-874F-85A2-6AA4DE14E315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96" name="Freeform 27">
            <a:extLst>
              <a:ext uri="{FF2B5EF4-FFF2-40B4-BE49-F238E27FC236}">
                <a16:creationId xmlns:a16="http://schemas.microsoft.com/office/drawing/2014/main" id="{1861C922-0F48-6441-8059-0F2D4920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322" y="8848923"/>
            <a:ext cx="12082618" cy="1521953"/>
          </a:xfrm>
          <a:custGeom>
            <a:avLst/>
            <a:gdLst>
              <a:gd name="T0" fmla="*/ 3874728 w 10765"/>
              <a:gd name="T1" fmla="*/ 545740 h 1517"/>
              <a:gd name="T2" fmla="*/ 0 w 10765"/>
              <a:gd name="T3" fmla="*/ 545740 h 1517"/>
              <a:gd name="T4" fmla="*/ 0 w 10765"/>
              <a:gd name="T5" fmla="*/ 0 h 1517"/>
              <a:gd name="T6" fmla="*/ 3874728 w 10765"/>
              <a:gd name="T7" fmla="*/ 0 h 1517"/>
              <a:gd name="T8" fmla="*/ 3874728 w 10765"/>
              <a:gd name="T9" fmla="*/ 545740 h 1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65" h="1517">
                <a:moveTo>
                  <a:pt x="10764" y="1516"/>
                </a:moveTo>
                <a:lnTo>
                  <a:pt x="0" y="1516"/>
                </a:lnTo>
                <a:lnTo>
                  <a:pt x="0" y="0"/>
                </a:lnTo>
                <a:lnTo>
                  <a:pt x="10764" y="0"/>
                </a:lnTo>
                <a:lnTo>
                  <a:pt x="10764" y="15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61912F-63BC-E248-AF07-936C60F2870C}"/>
              </a:ext>
            </a:extLst>
          </p:cNvPr>
          <p:cNvGrpSpPr/>
          <p:nvPr/>
        </p:nvGrpSpPr>
        <p:grpSpPr>
          <a:xfrm>
            <a:off x="9945746" y="9122101"/>
            <a:ext cx="4401769" cy="980927"/>
            <a:chOff x="10416654" y="9361009"/>
            <a:chExt cx="4401769" cy="980927"/>
          </a:xfrm>
        </p:grpSpPr>
        <p:sp>
          <p:nvSpPr>
            <p:cNvPr id="97" name="Freeform 219">
              <a:extLst>
                <a:ext uri="{FF2B5EF4-FFF2-40B4-BE49-F238E27FC236}">
                  <a16:creationId xmlns:a16="http://schemas.microsoft.com/office/drawing/2014/main" id="{8D50FA37-1D95-734C-BBA4-4829DA48D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6654" y="9526513"/>
              <a:ext cx="1192916" cy="737531"/>
            </a:xfrm>
            <a:custGeom>
              <a:avLst/>
              <a:gdLst>
                <a:gd name="T0" fmla="*/ 370699 w 1062"/>
                <a:gd name="T1" fmla="*/ 236177 h 656"/>
                <a:gd name="T2" fmla="*/ 370699 w 1062"/>
                <a:gd name="T3" fmla="*/ 236177 h 656"/>
                <a:gd name="T4" fmla="*/ 8646 w 1062"/>
                <a:gd name="T5" fmla="*/ 236177 h 656"/>
                <a:gd name="T6" fmla="*/ 0 w 1062"/>
                <a:gd name="T7" fmla="*/ 224639 h 656"/>
                <a:gd name="T8" fmla="*/ 0 w 1062"/>
                <a:gd name="T9" fmla="*/ 11538 h 656"/>
                <a:gd name="T10" fmla="*/ 8646 w 1062"/>
                <a:gd name="T11" fmla="*/ 0 h 656"/>
                <a:gd name="T12" fmla="*/ 370699 w 1062"/>
                <a:gd name="T13" fmla="*/ 0 h 656"/>
                <a:gd name="T14" fmla="*/ 382227 w 1062"/>
                <a:gd name="T15" fmla="*/ 11538 h 656"/>
                <a:gd name="T16" fmla="*/ 382227 w 1062"/>
                <a:gd name="T17" fmla="*/ 224639 h 656"/>
                <a:gd name="T18" fmla="*/ 370699 w 1062"/>
                <a:gd name="T19" fmla="*/ 236177 h 656"/>
                <a:gd name="T20" fmla="*/ 14410 w 1062"/>
                <a:gd name="T21" fmla="*/ 221754 h 656"/>
                <a:gd name="T22" fmla="*/ 14410 w 1062"/>
                <a:gd name="T23" fmla="*/ 221754 h 656"/>
                <a:gd name="T24" fmla="*/ 367817 w 1062"/>
                <a:gd name="T25" fmla="*/ 221754 h 656"/>
                <a:gd name="T26" fmla="*/ 367817 w 1062"/>
                <a:gd name="T27" fmla="*/ 14423 h 656"/>
                <a:gd name="T28" fmla="*/ 14410 w 1062"/>
                <a:gd name="T29" fmla="*/ 14423 h 656"/>
                <a:gd name="T30" fmla="*/ 14410 w 1062"/>
                <a:gd name="T31" fmla="*/ 221754 h 6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2" h="656">
                  <a:moveTo>
                    <a:pt x="1029" y="655"/>
                  </a:moveTo>
                  <a:lnTo>
                    <a:pt x="1029" y="655"/>
                  </a:lnTo>
                  <a:cubicBezTo>
                    <a:pt x="24" y="655"/>
                    <a:pt x="24" y="655"/>
                    <a:pt x="24" y="655"/>
                  </a:cubicBezTo>
                  <a:cubicBezTo>
                    <a:pt x="8" y="655"/>
                    <a:pt x="0" y="639"/>
                    <a:pt x="0" y="62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8" y="0"/>
                    <a:pt x="24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1053" y="0"/>
                    <a:pt x="1061" y="16"/>
                    <a:pt x="1061" y="32"/>
                  </a:cubicBezTo>
                  <a:cubicBezTo>
                    <a:pt x="1061" y="623"/>
                    <a:pt x="1061" y="623"/>
                    <a:pt x="1061" y="623"/>
                  </a:cubicBezTo>
                  <a:cubicBezTo>
                    <a:pt x="1061" y="639"/>
                    <a:pt x="1053" y="655"/>
                    <a:pt x="1029" y="655"/>
                  </a:cubicBezTo>
                  <a:close/>
                  <a:moveTo>
                    <a:pt x="40" y="615"/>
                  </a:moveTo>
                  <a:lnTo>
                    <a:pt x="40" y="615"/>
                  </a:lnTo>
                  <a:cubicBezTo>
                    <a:pt x="1021" y="615"/>
                    <a:pt x="1021" y="615"/>
                    <a:pt x="1021" y="615"/>
                  </a:cubicBezTo>
                  <a:cubicBezTo>
                    <a:pt x="1021" y="40"/>
                    <a:pt x="1021" y="40"/>
                    <a:pt x="1021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6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20">
              <a:extLst>
                <a:ext uri="{FF2B5EF4-FFF2-40B4-BE49-F238E27FC236}">
                  <a16:creationId xmlns:a16="http://schemas.microsoft.com/office/drawing/2014/main" id="{09DCFBC7-EBA4-EB47-BC99-FD7FBEADD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600" y="9640361"/>
              <a:ext cx="509838" cy="44547"/>
            </a:xfrm>
            <a:custGeom>
              <a:avLst/>
              <a:gdLst>
                <a:gd name="T0" fmla="*/ 157059 w 456"/>
                <a:gd name="T1" fmla="*/ 13939 h 41"/>
                <a:gd name="T2" fmla="*/ 157059 w 456"/>
                <a:gd name="T3" fmla="*/ 13939 h 41"/>
                <a:gd name="T4" fmla="*/ 8247 w 456"/>
                <a:gd name="T5" fmla="*/ 13939 h 41"/>
                <a:gd name="T6" fmla="*/ 0 w 456"/>
                <a:gd name="T7" fmla="*/ 5575 h 41"/>
                <a:gd name="T8" fmla="*/ 8247 w 456"/>
                <a:gd name="T9" fmla="*/ 0 h 41"/>
                <a:gd name="T10" fmla="*/ 157059 w 456"/>
                <a:gd name="T11" fmla="*/ 0 h 41"/>
                <a:gd name="T12" fmla="*/ 163154 w 456"/>
                <a:gd name="T13" fmla="*/ 5575 h 41"/>
                <a:gd name="T14" fmla="*/ 157059 w 456"/>
                <a:gd name="T15" fmla="*/ 13939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6" h="41">
                  <a:moveTo>
                    <a:pt x="438" y="40"/>
                  </a:moveTo>
                  <a:lnTo>
                    <a:pt x="438" y="40"/>
                  </a:lnTo>
                  <a:cubicBezTo>
                    <a:pt x="23" y="40"/>
                    <a:pt x="23" y="40"/>
                    <a:pt x="23" y="40"/>
                  </a:cubicBezTo>
                  <a:cubicBezTo>
                    <a:pt x="16" y="40"/>
                    <a:pt x="0" y="32"/>
                    <a:pt x="0" y="16"/>
                  </a:cubicBezTo>
                  <a:cubicBezTo>
                    <a:pt x="0" y="8"/>
                    <a:pt x="16" y="0"/>
                    <a:pt x="23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47" y="0"/>
                    <a:pt x="455" y="8"/>
                    <a:pt x="455" y="16"/>
                  </a:cubicBezTo>
                  <a:cubicBezTo>
                    <a:pt x="455" y="32"/>
                    <a:pt x="447" y="40"/>
                    <a:pt x="438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21">
              <a:extLst>
                <a:ext uri="{FF2B5EF4-FFF2-40B4-BE49-F238E27FC236}">
                  <a16:creationId xmlns:a16="http://schemas.microsoft.com/office/drawing/2014/main" id="{AE9C8B0E-4432-B640-BC24-3DA1E4792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600" y="9759158"/>
              <a:ext cx="395989" cy="44547"/>
            </a:xfrm>
            <a:custGeom>
              <a:avLst/>
              <a:gdLst>
                <a:gd name="T0" fmla="*/ 117980 w 352"/>
                <a:gd name="T1" fmla="*/ 13939 h 41"/>
                <a:gd name="T2" fmla="*/ 117980 w 352"/>
                <a:gd name="T3" fmla="*/ 13939 h 41"/>
                <a:gd name="T4" fmla="*/ 8298 w 352"/>
                <a:gd name="T5" fmla="*/ 13939 h 41"/>
                <a:gd name="T6" fmla="*/ 0 w 352"/>
                <a:gd name="T7" fmla="*/ 5575 h 41"/>
                <a:gd name="T8" fmla="*/ 8298 w 352"/>
                <a:gd name="T9" fmla="*/ 0 h 41"/>
                <a:gd name="T10" fmla="*/ 117980 w 352"/>
                <a:gd name="T11" fmla="*/ 0 h 41"/>
                <a:gd name="T12" fmla="*/ 126639 w 352"/>
                <a:gd name="T13" fmla="*/ 5575 h 41"/>
                <a:gd name="T14" fmla="*/ 117980 w 352"/>
                <a:gd name="T15" fmla="*/ 13939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2" h="41">
                  <a:moveTo>
                    <a:pt x="327" y="40"/>
                  </a:moveTo>
                  <a:lnTo>
                    <a:pt x="327" y="40"/>
                  </a:lnTo>
                  <a:cubicBezTo>
                    <a:pt x="23" y="40"/>
                    <a:pt x="23" y="40"/>
                    <a:pt x="23" y="40"/>
                  </a:cubicBezTo>
                  <a:cubicBezTo>
                    <a:pt x="16" y="40"/>
                    <a:pt x="0" y="24"/>
                    <a:pt x="0" y="16"/>
                  </a:cubicBezTo>
                  <a:cubicBezTo>
                    <a:pt x="0" y="8"/>
                    <a:pt x="16" y="0"/>
                    <a:pt x="23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43" y="0"/>
                    <a:pt x="351" y="8"/>
                    <a:pt x="351" y="16"/>
                  </a:cubicBezTo>
                  <a:cubicBezTo>
                    <a:pt x="351" y="24"/>
                    <a:pt x="343" y="40"/>
                    <a:pt x="327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22">
              <a:extLst>
                <a:ext uri="{FF2B5EF4-FFF2-40B4-BE49-F238E27FC236}">
                  <a16:creationId xmlns:a16="http://schemas.microsoft.com/office/drawing/2014/main" id="{69A64923-64E1-BB46-B188-C1D13E54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1174" y="10100697"/>
              <a:ext cx="44550" cy="44550"/>
            </a:xfrm>
            <a:custGeom>
              <a:avLst/>
              <a:gdLst>
                <a:gd name="T0" fmla="*/ 5358 w 40"/>
                <a:gd name="T1" fmla="*/ 13940 h 41"/>
                <a:gd name="T2" fmla="*/ 5358 w 40"/>
                <a:gd name="T3" fmla="*/ 13940 h 41"/>
                <a:gd name="T4" fmla="*/ 5358 w 40"/>
                <a:gd name="T5" fmla="*/ 13940 h 41"/>
                <a:gd name="T6" fmla="*/ 0 w 40"/>
                <a:gd name="T7" fmla="*/ 8364 h 41"/>
                <a:gd name="T8" fmla="*/ 5358 w 40"/>
                <a:gd name="T9" fmla="*/ 0 h 41"/>
                <a:gd name="T10" fmla="*/ 5358 w 40"/>
                <a:gd name="T11" fmla="*/ 0 h 41"/>
                <a:gd name="T12" fmla="*/ 13931 w 40"/>
                <a:gd name="T13" fmla="*/ 8364 h 41"/>
                <a:gd name="T14" fmla="*/ 5358 w 40"/>
                <a:gd name="T15" fmla="*/ 1394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41">
                  <a:moveTo>
                    <a:pt x="15" y="40"/>
                  </a:moveTo>
                  <a:lnTo>
                    <a:pt x="15" y="40"/>
                  </a:lnTo>
                  <a:cubicBezTo>
                    <a:pt x="8" y="40"/>
                    <a:pt x="0" y="32"/>
                    <a:pt x="0" y="24"/>
                  </a:cubicBezTo>
                  <a:cubicBezTo>
                    <a:pt x="0" y="16"/>
                    <a:pt x="8" y="0"/>
                    <a:pt x="15" y="0"/>
                  </a:cubicBezTo>
                  <a:cubicBezTo>
                    <a:pt x="32" y="0"/>
                    <a:pt x="39" y="16"/>
                    <a:pt x="39" y="24"/>
                  </a:cubicBezTo>
                  <a:cubicBezTo>
                    <a:pt x="39" y="32"/>
                    <a:pt x="32" y="40"/>
                    <a:pt x="15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23">
              <a:extLst>
                <a:ext uri="{FF2B5EF4-FFF2-40B4-BE49-F238E27FC236}">
                  <a16:creationId xmlns:a16="http://schemas.microsoft.com/office/drawing/2014/main" id="{9AC65CA3-F998-DF41-91C7-46B2C2FE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3982" y="10100697"/>
              <a:ext cx="252445" cy="44550"/>
            </a:xfrm>
            <a:custGeom>
              <a:avLst/>
              <a:gdLst>
                <a:gd name="T0" fmla="*/ 74846 w 225"/>
                <a:gd name="T1" fmla="*/ 13940 h 41"/>
                <a:gd name="T2" fmla="*/ 74846 w 225"/>
                <a:gd name="T3" fmla="*/ 13940 h 41"/>
                <a:gd name="T4" fmla="*/ 74846 w 225"/>
                <a:gd name="T5" fmla="*/ 13940 h 41"/>
                <a:gd name="T6" fmla="*/ 66210 w 225"/>
                <a:gd name="T7" fmla="*/ 8364 h 41"/>
                <a:gd name="T8" fmla="*/ 74846 w 225"/>
                <a:gd name="T9" fmla="*/ 0 h 41"/>
                <a:gd name="T10" fmla="*/ 74846 w 225"/>
                <a:gd name="T11" fmla="*/ 0 h 41"/>
                <a:gd name="T12" fmla="*/ 80603 w 225"/>
                <a:gd name="T13" fmla="*/ 8364 h 41"/>
                <a:gd name="T14" fmla="*/ 74846 w 225"/>
                <a:gd name="T15" fmla="*/ 13940 h 41"/>
                <a:gd name="T16" fmla="*/ 51816 w 225"/>
                <a:gd name="T17" fmla="*/ 13940 h 41"/>
                <a:gd name="T18" fmla="*/ 51816 w 225"/>
                <a:gd name="T19" fmla="*/ 13940 h 41"/>
                <a:gd name="T20" fmla="*/ 51816 w 225"/>
                <a:gd name="T21" fmla="*/ 13940 h 41"/>
                <a:gd name="T22" fmla="*/ 43180 w 225"/>
                <a:gd name="T23" fmla="*/ 8364 h 41"/>
                <a:gd name="T24" fmla="*/ 51816 w 225"/>
                <a:gd name="T25" fmla="*/ 0 h 41"/>
                <a:gd name="T26" fmla="*/ 51816 w 225"/>
                <a:gd name="T27" fmla="*/ 0 h 41"/>
                <a:gd name="T28" fmla="*/ 60452 w 225"/>
                <a:gd name="T29" fmla="*/ 8364 h 41"/>
                <a:gd name="T30" fmla="*/ 51816 w 225"/>
                <a:gd name="T31" fmla="*/ 13940 h 41"/>
                <a:gd name="T32" fmla="*/ 28787 w 225"/>
                <a:gd name="T33" fmla="*/ 13940 h 41"/>
                <a:gd name="T34" fmla="*/ 28787 w 225"/>
                <a:gd name="T35" fmla="*/ 13940 h 41"/>
                <a:gd name="T36" fmla="*/ 28787 w 225"/>
                <a:gd name="T37" fmla="*/ 13940 h 41"/>
                <a:gd name="T38" fmla="*/ 23029 w 225"/>
                <a:gd name="T39" fmla="*/ 8364 h 41"/>
                <a:gd name="T40" fmla="*/ 28787 w 225"/>
                <a:gd name="T41" fmla="*/ 0 h 41"/>
                <a:gd name="T42" fmla="*/ 28787 w 225"/>
                <a:gd name="T43" fmla="*/ 0 h 41"/>
                <a:gd name="T44" fmla="*/ 37423 w 225"/>
                <a:gd name="T45" fmla="*/ 8364 h 41"/>
                <a:gd name="T46" fmla="*/ 28787 w 225"/>
                <a:gd name="T47" fmla="*/ 13940 h 41"/>
                <a:gd name="T48" fmla="*/ 8636 w 225"/>
                <a:gd name="T49" fmla="*/ 13940 h 41"/>
                <a:gd name="T50" fmla="*/ 8636 w 225"/>
                <a:gd name="T51" fmla="*/ 13940 h 41"/>
                <a:gd name="T52" fmla="*/ 5757 w 225"/>
                <a:gd name="T53" fmla="*/ 13940 h 41"/>
                <a:gd name="T54" fmla="*/ 0 w 225"/>
                <a:gd name="T55" fmla="*/ 8364 h 41"/>
                <a:gd name="T56" fmla="*/ 5757 w 225"/>
                <a:gd name="T57" fmla="*/ 0 h 41"/>
                <a:gd name="T58" fmla="*/ 8636 w 225"/>
                <a:gd name="T59" fmla="*/ 0 h 41"/>
                <a:gd name="T60" fmla="*/ 14393 w 225"/>
                <a:gd name="T61" fmla="*/ 8364 h 41"/>
                <a:gd name="T62" fmla="*/ 8636 w 225"/>
                <a:gd name="T63" fmla="*/ 13940 h 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" h="41">
                  <a:moveTo>
                    <a:pt x="208" y="40"/>
                  </a:moveTo>
                  <a:lnTo>
                    <a:pt x="208" y="40"/>
                  </a:lnTo>
                  <a:cubicBezTo>
                    <a:pt x="192" y="40"/>
                    <a:pt x="184" y="32"/>
                    <a:pt x="184" y="24"/>
                  </a:cubicBezTo>
                  <a:cubicBezTo>
                    <a:pt x="184" y="16"/>
                    <a:pt x="192" y="0"/>
                    <a:pt x="208" y="0"/>
                  </a:cubicBezTo>
                  <a:cubicBezTo>
                    <a:pt x="216" y="0"/>
                    <a:pt x="224" y="16"/>
                    <a:pt x="224" y="24"/>
                  </a:cubicBezTo>
                  <a:cubicBezTo>
                    <a:pt x="224" y="32"/>
                    <a:pt x="216" y="40"/>
                    <a:pt x="208" y="40"/>
                  </a:cubicBezTo>
                  <a:close/>
                  <a:moveTo>
                    <a:pt x="144" y="40"/>
                  </a:moveTo>
                  <a:lnTo>
                    <a:pt x="144" y="40"/>
                  </a:lnTo>
                  <a:cubicBezTo>
                    <a:pt x="128" y="40"/>
                    <a:pt x="120" y="32"/>
                    <a:pt x="120" y="24"/>
                  </a:cubicBezTo>
                  <a:cubicBezTo>
                    <a:pt x="120" y="16"/>
                    <a:pt x="128" y="0"/>
                    <a:pt x="144" y="0"/>
                  </a:cubicBezTo>
                  <a:cubicBezTo>
                    <a:pt x="152" y="0"/>
                    <a:pt x="168" y="16"/>
                    <a:pt x="168" y="24"/>
                  </a:cubicBezTo>
                  <a:cubicBezTo>
                    <a:pt x="168" y="32"/>
                    <a:pt x="152" y="40"/>
                    <a:pt x="144" y="40"/>
                  </a:cubicBezTo>
                  <a:close/>
                  <a:moveTo>
                    <a:pt x="80" y="40"/>
                  </a:moveTo>
                  <a:lnTo>
                    <a:pt x="80" y="40"/>
                  </a:lnTo>
                  <a:cubicBezTo>
                    <a:pt x="72" y="40"/>
                    <a:pt x="64" y="32"/>
                    <a:pt x="64" y="24"/>
                  </a:cubicBezTo>
                  <a:cubicBezTo>
                    <a:pt x="64" y="16"/>
                    <a:pt x="72" y="0"/>
                    <a:pt x="80" y="0"/>
                  </a:cubicBezTo>
                  <a:cubicBezTo>
                    <a:pt x="96" y="0"/>
                    <a:pt x="104" y="16"/>
                    <a:pt x="104" y="24"/>
                  </a:cubicBezTo>
                  <a:cubicBezTo>
                    <a:pt x="104" y="32"/>
                    <a:pt x="96" y="40"/>
                    <a:pt x="80" y="40"/>
                  </a:cubicBezTo>
                  <a:close/>
                  <a:moveTo>
                    <a:pt x="24" y="40"/>
                  </a:moveTo>
                  <a:lnTo>
                    <a:pt x="24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40" y="16"/>
                    <a:pt x="40" y="24"/>
                  </a:cubicBezTo>
                  <a:cubicBezTo>
                    <a:pt x="40" y="32"/>
                    <a:pt x="32" y="40"/>
                    <a:pt x="24" y="4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24">
              <a:extLst>
                <a:ext uri="{FF2B5EF4-FFF2-40B4-BE49-F238E27FC236}">
                  <a16:creationId xmlns:a16="http://schemas.microsoft.com/office/drawing/2014/main" id="{8B90EA50-029E-3D4B-A33D-C62BC6F6C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684" y="10100697"/>
              <a:ext cx="44550" cy="44550"/>
            </a:xfrm>
            <a:custGeom>
              <a:avLst/>
              <a:gdLst>
                <a:gd name="T0" fmla="*/ 8364 w 41"/>
                <a:gd name="T1" fmla="*/ 13940 h 41"/>
                <a:gd name="T2" fmla="*/ 8364 w 41"/>
                <a:gd name="T3" fmla="*/ 13940 h 41"/>
                <a:gd name="T4" fmla="*/ 8364 w 41"/>
                <a:gd name="T5" fmla="*/ 13940 h 41"/>
                <a:gd name="T6" fmla="*/ 0 w 41"/>
                <a:gd name="T7" fmla="*/ 8364 h 41"/>
                <a:gd name="T8" fmla="*/ 8364 w 41"/>
                <a:gd name="T9" fmla="*/ 0 h 41"/>
                <a:gd name="T10" fmla="*/ 8364 w 41"/>
                <a:gd name="T11" fmla="*/ 0 h 41"/>
                <a:gd name="T12" fmla="*/ 13940 w 41"/>
                <a:gd name="T13" fmla="*/ 8364 h 41"/>
                <a:gd name="T14" fmla="*/ 8364 w 41"/>
                <a:gd name="T15" fmla="*/ 1394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24" y="40"/>
                  </a:lnTo>
                  <a:cubicBezTo>
                    <a:pt x="8" y="40"/>
                    <a:pt x="0" y="32"/>
                    <a:pt x="0" y="24"/>
                  </a:cubicBezTo>
                  <a:cubicBezTo>
                    <a:pt x="0" y="16"/>
                    <a:pt x="8" y="0"/>
                    <a:pt x="24" y="0"/>
                  </a:cubicBezTo>
                  <a:cubicBezTo>
                    <a:pt x="32" y="0"/>
                    <a:pt x="40" y="16"/>
                    <a:pt x="40" y="24"/>
                  </a:cubicBezTo>
                  <a:cubicBezTo>
                    <a:pt x="40" y="32"/>
                    <a:pt x="32" y="40"/>
                    <a:pt x="24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25">
              <a:extLst>
                <a:ext uri="{FF2B5EF4-FFF2-40B4-BE49-F238E27FC236}">
                  <a16:creationId xmlns:a16="http://schemas.microsoft.com/office/drawing/2014/main" id="{53D9FE8F-6CF1-F04E-AA94-026CDB2B4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684" y="9981900"/>
              <a:ext cx="395989" cy="44550"/>
            </a:xfrm>
            <a:custGeom>
              <a:avLst/>
              <a:gdLst>
                <a:gd name="T0" fmla="*/ 117980 w 352"/>
                <a:gd name="T1" fmla="*/ 13940 h 41"/>
                <a:gd name="T2" fmla="*/ 117980 w 352"/>
                <a:gd name="T3" fmla="*/ 13940 h 41"/>
                <a:gd name="T4" fmla="*/ 5773 w 352"/>
                <a:gd name="T5" fmla="*/ 13940 h 41"/>
                <a:gd name="T6" fmla="*/ 0 w 352"/>
                <a:gd name="T7" fmla="*/ 8364 h 41"/>
                <a:gd name="T8" fmla="*/ 5773 w 352"/>
                <a:gd name="T9" fmla="*/ 0 h 41"/>
                <a:gd name="T10" fmla="*/ 117980 w 352"/>
                <a:gd name="T11" fmla="*/ 0 h 41"/>
                <a:gd name="T12" fmla="*/ 126639 w 352"/>
                <a:gd name="T13" fmla="*/ 8364 h 41"/>
                <a:gd name="T14" fmla="*/ 117980 w 352"/>
                <a:gd name="T15" fmla="*/ 1394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2" h="41">
                  <a:moveTo>
                    <a:pt x="327" y="40"/>
                  </a:moveTo>
                  <a:lnTo>
                    <a:pt x="327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44" y="0"/>
                    <a:pt x="351" y="8"/>
                    <a:pt x="351" y="24"/>
                  </a:cubicBezTo>
                  <a:cubicBezTo>
                    <a:pt x="351" y="32"/>
                    <a:pt x="344" y="40"/>
                    <a:pt x="327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26">
              <a:extLst>
                <a:ext uri="{FF2B5EF4-FFF2-40B4-BE49-F238E27FC236}">
                  <a16:creationId xmlns:a16="http://schemas.microsoft.com/office/drawing/2014/main" id="{3C518815-4797-D64B-8274-90DDEFB0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0600" y="9981900"/>
              <a:ext cx="222745" cy="163347"/>
            </a:xfrm>
            <a:custGeom>
              <a:avLst/>
              <a:gdLst>
                <a:gd name="T0" fmla="*/ 62508 w 200"/>
                <a:gd name="T1" fmla="*/ 52027 h 145"/>
                <a:gd name="T2" fmla="*/ 62508 w 200"/>
                <a:gd name="T3" fmla="*/ 52027 h 145"/>
                <a:gd name="T4" fmla="*/ 8215 w 200"/>
                <a:gd name="T5" fmla="*/ 52027 h 145"/>
                <a:gd name="T6" fmla="*/ 0 w 200"/>
                <a:gd name="T7" fmla="*/ 43356 h 145"/>
                <a:gd name="T8" fmla="*/ 0 w 200"/>
                <a:gd name="T9" fmla="*/ 8671 h 145"/>
                <a:gd name="T10" fmla="*/ 8215 w 200"/>
                <a:gd name="T11" fmla="*/ 0 h 145"/>
                <a:gd name="T12" fmla="*/ 62508 w 200"/>
                <a:gd name="T13" fmla="*/ 0 h 145"/>
                <a:gd name="T14" fmla="*/ 71081 w 200"/>
                <a:gd name="T15" fmla="*/ 8671 h 145"/>
                <a:gd name="T16" fmla="*/ 71081 w 200"/>
                <a:gd name="T17" fmla="*/ 43356 h 145"/>
                <a:gd name="T18" fmla="*/ 62508 w 200"/>
                <a:gd name="T19" fmla="*/ 52027 h 145"/>
                <a:gd name="T20" fmla="*/ 14288 w 200"/>
                <a:gd name="T21" fmla="*/ 37575 h 145"/>
                <a:gd name="T22" fmla="*/ 14288 w 200"/>
                <a:gd name="T23" fmla="*/ 37575 h 145"/>
                <a:gd name="T24" fmla="*/ 56793 w 200"/>
                <a:gd name="T25" fmla="*/ 37575 h 145"/>
                <a:gd name="T26" fmla="*/ 56793 w 200"/>
                <a:gd name="T27" fmla="*/ 14452 h 145"/>
                <a:gd name="T28" fmla="*/ 14288 w 200"/>
                <a:gd name="T29" fmla="*/ 14452 h 145"/>
                <a:gd name="T30" fmla="*/ 14288 w 200"/>
                <a:gd name="T31" fmla="*/ 37575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145">
                  <a:moveTo>
                    <a:pt x="175" y="144"/>
                  </a:moveTo>
                  <a:lnTo>
                    <a:pt x="175" y="144"/>
                  </a:lnTo>
                  <a:cubicBezTo>
                    <a:pt x="23" y="144"/>
                    <a:pt x="23" y="144"/>
                    <a:pt x="23" y="144"/>
                  </a:cubicBezTo>
                  <a:cubicBezTo>
                    <a:pt x="16" y="144"/>
                    <a:pt x="0" y="136"/>
                    <a:pt x="0" y="1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6" y="0"/>
                    <a:pt x="2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91" y="0"/>
                    <a:pt x="199" y="8"/>
                    <a:pt x="199" y="24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36"/>
                    <a:pt x="191" y="144"/>
                    <a:pt x="175" y="144"/>
                  </a:cubicBezTo>
                  <a:close/>
                  <a:moveTo>
                    <a:pt x="40" y="104"/>
                  </a:moveTo>
                  <a:lnTo>
                    <a:pt x="40" y="104"/>
                  </a:lnTo>
                  <a:cubicBezTo>
                    <a:pt x="159" y="104"/>
                    <a:pt x="159" y="104"/>
                    <a:pt x="159" y="104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1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27">
              <a:extLst>
                <a:ext uri="{FF2B5EF4-FFF2-40B4-BE49-F238E27FC236}">
                  <a16:creationId xmlns:a16="http://schemas.microsoft.com/office/drawing/2014/main" id="{1B3B773E-A4DA-3C46-B39E-10DA0398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329" y="9640361"/>
              <a:ext cx="163344" cy="44547"/>
            </a:xfrm>
            <a:custGeom>
              <a:avLst/>
              <a:gdLst>
                <a:gd name="T0" fmla="*/ 43292 w 144"/>
                <a:gd name="T1" fmla="*/ 13939 h 41"/>
                <a:gd name="T2" fmla="*/ 43292 w 144"/>
                <a:gd name="T3" fmla="*/ 13939 h 41"/>
                <a:gd name="T4" fmla="*/ 5821 w 144"/>
                <a:gd name="T5" fmla="*/ 13939 h 41"/>
                <a:gd name="T6" fmla="*/ 0 w 144"/>
                <a:gd name="T7" fmla="*/ 5575 h 41"/>
                <a:gd name="T8" fmla="*/ 5821 w 144"/>
                <a:gd name="T9" fmla="*/ 0 h 41"/>
                <a:gd name="T10" fmla="*/ 43292 w 144"/>
                <a:gd name="T11" fmla="*/ 0 h 41"/>
                <a:gd name="T12" fmla="*/ 52023 w 144"/>
                <a:gd name="T13" fmla="*/ 5575 h 41"/>
                <a:gd name="T14" fmla="*/ 43292 w 144"/>
                <a:gd name="T15" fmla="*/ 13939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" h="41">
                  <a:moveTo>
                    <a:pt x="119" y="40"/>
                  </a:moveTo>
                  <a:lnTo>
                    <a:pt x="119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6" y="0"/>
                    <a:pt x="143" y="8"/>
                    <a:pt x="143" y="16"/>
                  </a:cubicBezTo>
                  <a:cubicBezTo>
                    <a:pt x="143" y="32"/>
                    <a:pt x="136" y="40"/>
                    <a:pt x="119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6" name="Group 38">
              <a:extLst>
                <a:ext uri="{FF2B5EF4-FFF2-40B4-BE49-F238E27FC236}">
                  <a16:creationId xmlns:a16="http://schemas.microsoft.com/office/drawing/2014/main" id="{1C4873F3-2BE2-C440-98F7-D374E629F513}"/>
                </a:ext>
              </a:extLst>
            </p:cNvPr>
            <p:cNvGrpSpPr/>
            <p:nvPr/>
          </p:nvGrpSpPr>
          <p:grpSpPr>
            <a:xfrm>
              <a:off x="12197265" y="9361009"/>
              <a:ext cx="2621158" cy="980927"/>
              <a:chOff x="5999600" y="11104223"/>
              <a:chExt cx="2621158" cy="980927"/>
            </a:xfrm>
          </p:grpSpPr>
          <p:sp>
            <p:nvSpPr>
              <p:cNvPr id="107" name="CuadroTexto 395">
                <a:extLst>
                  <a:ext uri="{FF2B5EF4-FFF2-40B4-BE49-F238E27FC236}">
                    <a16:creationId xmlns:a16="http://schemas.microsoft.com/office/drawing/2014/main" id="{82F0045A-C907-7240-89DB-3C238841036A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08" name="Rectangle 40">
                <a:extLst>
                  <a:ext uri="{FF2B5EF4-FFF2-40B4-BE49-F238E27FC236}">
                    <a16:creationId xmlns:a16="http://schemas.microsoft.com/office/drawing/2014/main" id="{E87B0A0E-96A6-FA4C-A2F3-AAAC1BE0F8EB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10" name="Freeform 28">
            <a:extLst>
              <a:ext uri="{FF2B5EF4-FFF2-40B4-BE49-F238E27FC236}">
                <a16:creationId xmlns:a16="http://schemas.microsoft.com/office/drawing/2014/main" id="{D2FBC094-EDA1-7847-BB7F-4C77629C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847" y="10414253"/>
            <a:ext cx="8063326" cy="1524282"/>
          </a:xfrm>
          <a:custGeom>
            <a:avLst/>
            <a:gdLst>
              <a:gd name="T0" fmla="*/ 2585677 w 7183"/>
              <a:gd name="T1" fmla="*/ 531453 h 1478"/>
              <a:gd name="T2" fmla="*/ 0 w 7183"/>
              <a:gd name="T3" fmla="*/ 531453 h 1478"/>
              <a:gd name="T4" fmla="*/ 0 w 7183"/>
              <a:gd name="T5" fmla="*/ 0 h 1478"/>
              <a:gd name="T6" fmla="*/ 2585677 w 7183"/>
              <a:gd name="T7" fmla="*/ 0 h 1478"/>
              <a:gd name="T8" fmla="*/ 2585677 w 7183"/>
              <a:gd name="T9" fmla="*/ 531453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83" h="1478">
                <a:moveTo>
                  <a:pt x="7182" y="1477"/>
                </a:moveTo>
                <a:lnTo>
                  <a:pt x="0" y="1477"/>
                </a:lnTo>
                <a:lnTo>
                  <a:pt x="0" y="0"/>
                </a:lnTo>
                <a:lnTo>
                  <a:pt x="7182" y="0"/>
                </a:lnTo>
                <a:lnTo>
                  <a:pt x="7182" y="14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060FC5E-451D-7C4A-819A-6A0A317E362B}"/>
              </a:ext>
            </a:extLst>
          </p:cNvPr>
          <p:cNvGrpSpPr/>
          <p:nvPr/>
        </p:nvGrpSpPr>
        <p:grpSpPr>
          <a:xfrm>
            <a:off x="16659289" y="10674664"/>
            <a:ext cx="3703703" cy="983109"/>
            <a:chOff x="16722902" y="10500540"/>
            <a:chExt cx="3703703" cy="983109"/>
          </a:xfrm>
        </p:grpSpPr>
        <p:sp>
          <p:nvSpPr>
            <p:cNvPr id="111" name="Freeform 245">
              <a:extLst>
                <a:ext uri="{FF2B5EF4-FFF2-40B4-BE49-F238E27FC236}">
                  <a16:creationId xmlns:a16="http://schemas.microsoft.com/office/drawing/2014/main" id="{5CA40A73-1057-2846-A236-60FDEB49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2902" y="10765917"/>
              <a:ext cx="593984" cy="717732"/>
            </a:xfrm>
            <a:custGeom>
              <a:avLst/>
              <a:gdLst>
                <a:gd name="T0" fmla="*/ 95069 w 527"/>
                <a:gd name="T1" fmla="*/ 229828 h 640"/>
                <a:gd name="T2" fmla="*/ 95069 w 527"/>
                <a:gd name="T3" fmla="*/ 229828 h 640"/>
                <a:gd name="T4" fmla="*/ 0 w 527"/>
                <a:gd name="T5" fmla="*/ 134876 h 640"/>
                <a:gd name="T6" fmla="*/ 11567 w 527"/>
                <a:gd name="T7" fmla="*/ 71934 h 640"/>
                <a:gd name="T8" fmla="*/ 43016 w 527"/>
                <a:gd name="T9" fmla="*/ 8632 h 640"/>
                <a:gd name="T10" fmla="*/ 51692 w 527"/>
                <a:gd name="T11" fmla="*/ 2877 h 640"/>
                <a:gd name="T12" fmla="*/ 60367 w 527"/>
                <a:gd name="T13" fmla="*/ 0 h 640"/>
                <a:gd name="T14" fmla="*/ 60367 w 527"/>
                <a:gd name="T15" fmla="*/ 11509 h 640"/>
                <a:gd name="T16" fmla="*/ 54583 w 527"/>
                <a:gd name="T17" fmla="*/ 20141 h 640"/>
                <a:gd name="T18" fmla="*/ 25665 w 527"/>
                <a:gd name="T19" fmla="*/ 77688 h 640"/>
                <a:gd name="T20" fmla="*/ 14459 w 527"/>
                <a:gd name="T21" fmla="*/ 134876 h 640"/>
                <a:gd name="T22" fmla="*/ 95069 w 527"/>
                <a:gd name="T23" fmla="*/ 215442 h 640"/>
                <a:gd name="T24" fmla="*/ 175679 w 527"/>
                <a:gd name="T25" fmla="*/ 134876 h 640"/>
                <a:gd name="T26" fmla="*/ 164112 w 527"/>
                <a:gd name="T27" fmla="*/ 77688 h 640"/>
                <a:gd name="T28" fmla="*/ 135555 w 527"/>
                <a:gd name="T29" fmla="*/ 20141 h 640"/>
                <a:gd name="T30" fmla="*/ 129771 w 527"/>
                <a:gd name="T31" fmla="*/ 11509 h 640"/>
                <a:gd name="T32" fmla="*/ 129771 w 527"/>
                <a:gd name="T33" fmla="*/ 2877 h 640"/>
                <a:gd name="T34" fmla="*/ 141339 w 527"/>
                <a:gd name="T35" fmla="*/ 2877 h 640"/>
                <a:gd name="T36" fmla="*/ 146761 w 527"/>
                <a:gd name="T37" fmla="*/ 8632 h 640"/>
                <a:gd name="T38" fmla="*/ 178571 w 527"/>
                <a:gd name="T39" fmla="*/ 71934 h 640"/>
                <a:gd name="T40" fmla="*/ 190139 w 527"/>
                <a:gd name="T41" fmla="*/ 134876 h 640"/>
                <a:gd name="T42" fmla="*/ 95069 w 527"/>
                <a:gd name="T43" fmla="*/ 229828 h 6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27" h="640">
                  <a:moveTo>
                    <a:pt x="263" y="639"/>
                  </a:moveTo>
                  <a:lnTo>
                    <a:pt x="263" y="639"/>
                  </a:lnTo>
                  <a:cubicBezTo>
                    <a:pt x="119" y="639"/>
                    <a:pt x="0" y="519"/>
                    <a:pt x="0" y="375"/>
                  </a:cubicBezTo>
                  <a:cubicBezTo>
                    <a:pt x="0" y="327"/>
                    <a:pt x="8" y="264"/>
                    <a:pt x="32" y="200"/>
                  </a:cubicBezTo>
                  <a:cubicBezTo>
                    <a:pt x="55" y="136"/>
                    <a:pt x="87" y="72"/>
                    <a:pt x="119" y="24"/>
                  </a:cubicBezTo>
                  <a:cubicBezTo>
                    <a:pt x="127" y="16"/>
                    <a:pt x="135" y="16"/>
                    <a:pt x="143" y="8"/>
                  </a:cubicBezTo>
                  <a:cubicBezTo>
                    <a:pt x="143" y="0"/>
                    <a:pt x="159" y="0"/>
                    <a:pt x="167" y="0"/>
                  </a:cubicBezTo>
                  <a:cubicBezTo>
                    <a:pt x="175" y="8"/>
                    <a:pt x="175" y="24"/>
                    <a:pt x="167" y="32"/>
                  </a:cubicBezTo>
                  <a:cubicBezTo>
                    <a:pt x="159" y="40"/>
                    <a:pt x="159" y="48"/>
                    <a:pt x="151" y="56"/>
                  </a:cubicBezTo>
                  <a:cubicBezTo>
                    <a:pt x="119" y="96"/>
                    <a:pt x="87" y="152"/>
                    <a:pt x="71" y="216"/>
                  </a:cubicBezTo>
                  <a:cubicBezTo>
                    <a:pt x="47" y="271"/>
                    <a:pt x="40" y="327"/>
                    <a:pt x="40" y="375"/>
                  </a:cubicBezTo>
                  <a:cubicBezTo>
                    <a:pt x="40" y="495"/>
                    <a:pt x="135" y="599"/>
                    <a:pt x="263" y="599"/>
                  </a:cubicBezTo>
                  <a:cubicBezTo>
                    <a:pt x="391" y="599"/>
                    <a:pt x="486" y="495"/>
                    <a:pt x="486" y="375"/>
                  </a:cubicBezTo>
                  <a:cubicBezTo>
                    <a:pt x="486" y="327"/>
                    <a:pt x="478" y="271"/>
                    <a:pt x="454" y="216"/>
                  </a:cubicBezTo>
                  <a:cubicBezTo>
                    <a:pt x="438" y="152"/>
                    <a:pt x="406" y="96"/>
                    <a:pt x="375" y="56"/>
                  </a:cubicBezTo>
                  <a:cubicBezTo>
                    <a:pt x="367" y="48"/>
                    <a:pt x="367" y="40"/>
                    <a:pt x="359" y="32"/>
                  </a:cubicBezTo>
                  <a:cubicBezTo>
                    <a:pt x="351" y="24"/>
                    <a:pt x="351" y="8"/>
                    <a:pt x="359" y="8"/>
                  </a:cubicBezTo>
                  <a:cubicBezTo>
                    <a:pt x="367" y="0"/>
                    <a:pt x="382" y="0"/>
                    <a:pt x="391" y="8"/>
                  </a:cubicBezTo>
                  <a:cubicBezTo>
                    <a:pt x="391" y="16"/>
                    <a:pt x="399" y="16"/>
                    <a:pt x="406" y="24"/>
                  </a:cubicBezTo>
                  <a:cubicBezTo>
                    <a:pt x="438" y="72"/>
                    <a:pt x="470" y="136"/>
                    <a:pt x="494" y="200"/>
                  </a:cubicBezTo>
                  <a:cubicBezTo>
                    <a:pt x="518" y="264"/>
                    <a:pt x="526" y="327"/>
                    <a:pt x="526" y="375"/>
                  </a:cubicBezTo>
                  <a:cubicBezTo>
                    <a:pt x="526" y="519"/>
                    <a:pt x="406" y="639"/>
                    <a:pt x="263" y="6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46">
              <a:extLst>
                <a:ext uri="{FF2B5EF4-FFF2-40B4-BE49-F238E27FC236}">
                  <a16:creationId xmlns:a16="http://schemas.microsoft.com/office/drawing/2014/main" id="{C5394B2B-80F9-CF47-BACA-63203FCE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698" y="10513475"/>
              <a:ext cx="366290" cy="188095"/>
            </a:xfrm>
            <a:custGeom>
              <a:avLst/>
              <a:gdLst>
                <a:gd name="T0" fmla="*/ 94553 w 328"/>
                <a:gd name="T1" fmla="*/ 57093 h 168"/>
                <a:gd name="T2" fmla="*/ 94553 w 328"/>
                <a:gd name="T3" fmla="*/ 57093 h 168"/>
                <a:gd name="T4" fmla="*/ 88823 w 328"/>
                <a:gd name="T5" fmla="*/ 57093 h 168"/>
                <a:gd name="T6" fmla="*/ 85957 w 328"/>
                <a:gd name="T7" fmla="*/ 48475 h 168"/>
                <a:gd name="T8" fmla="*/ 99925 w 328"/>
                <a:gd name="T9" fmla="*/ 20108 h 168"/>
                <a:gd name="T10" fmla="*/ 99925 w 328"/>
                <a:gd name="T11" fmla="*/ 14363 h 168"/>
                <a:gd name="T12" fmla="*/ 97418 w 328"/>
                <a:gd name="T13" fmla="*/ 14363 h 168"/>
                <a:gd name="T14" fmla="*/ 17191 w 328"/>
                <a:gd name="T15" fmla="*/ 14363 h 168"/>
                <a:gd name="T16" fmla="*/ 14326 w 328"/>
                <a:gd name="T17" fmla="*/ 14363 h 168"/>
                <a:gd name="T18" fmla="*/ 14326 w 328"/>
                <a:gd name="T19" fmla="*/ 20108 h 168"/>
                <a:gd name="T20" fmla="*/ 28652 w 328"/>
                <a:gd name="T21" fmla="*/ 48475 h 168"/>
                <a:gd name="T22" fmla="*/ 25787 w 328"/>
                <a:gd name="T23" fmla="*/ 57093 h 168"/>
                <a:gd name="T24" fmla="*/ 14326 w 328"/>
                <a:gd name="T25" fmla="*/ 54580 h 168"/>
                <a:gd name="T26" fmla="*/ 2865 w 328"/>
                <a:gd name="T27" fmla="*/ 25854 h 168"/>
                <a:gd name="T28" fmla="*/ 2865 w 328"/>
                <a:gd name="T29" fmla="*/ 8618 h 168"/>
                <a:gd name="T30" fmla="*/ 17191 w 328"/>
                <a:gd name="T31" fmla="*/ 0 h 168"/>
                <a:gd name="T32" fmla="*/ 97418 w 328"/>
                <a:gd name="T33" fmla="*/ 0 h 168"/>
                <a:gd name="T34" fmla="*/ 111745 w 328"/>
                <a:gd name="T35" fmla="*/ 8618 h 168"/>
                <a:gd name="T36" fmla="*/ 114610 w 328"/>
                <a:gd name="T37" fmla="*/ 25854 h 168"/>
                <a:gd name="T38" fmla="*/ 99925 w 328"/>
                <a:gd name="T39" fmla="*/ 54580 h 168"/>
                <a:gd name="T40" fmla="*/ 94553 w 328"/>
                <a:gd name="T41" fmla="*/ 57093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8" h="168">
                  <a:moveTo>
                    <a:pt x="264" y="159"/>
                  </a:moveTo>
                  <a:lnTo>
                    <a:pt x="264" y="159"/>
                  </a:lnTo>
                  <a:cubicBezTo>
                    <a:pt x="256" y="159"/>
                    <a:pt x="256" y="159"/>
                    <a:pt x="248" y="159"/>
                  </a:cubicBezTo>
                  <a:cubicBezTo>
                    <a:pt x="240" y="159"/>
                    <a:pt x="240" y="143"/>
                    <a:pt x="240" y="135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79" y="48"/>
                    <a:pt x="279" y="48"/>
                    <a:pt x="279" y="40"/>
                  </a:cubicBezTo>
                  <a:lnTo>
                    <a:pt x="272" y="40"/>
                  </a:lnTo>
                  <a:cubicBezTo>
                    <a:pt x="48" y="40"/>
                    <a:pt x="48" y="40"/>
                    <a:pt x="48" y="40"/>
                  </a:cubicBezTo>
                  <a:lnTo>
                    <a:pt x="40" y="40"/>
                  </a:lnTo>
                  <a:cubicBezTo>
                    <a:pt x="40" y="48"/>
                    <a:pt x="40" y="48"/>
                    <a:pt x="40" y="56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43"/>
                    <a:pt x="80" y="152"/>
                    <a:pt x="72" y="159"/>
                  </a:cubicBezTo>
                  <a:cubicBezTo>
                    <a:pt x="56" y="167"/>
                    <a:pt x="48" y="159"/>
                    <a:pt x="40" y="15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0" y="56"/>
                    <a:pt x="0" y="40"/>
                    <a:pt x="8" y="24"/>
                  </a:cubicBezTo>
                  <a:cubicBezTo>
                    <a:pt x="16" y="8"/>
                    <a:pt x="32" y="0"/>
                    <a:pt x="48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88" y="0"/>
                    <a:pt x="303" y="8"/>
                    <a:pt x="312" y="24"/>
                  </a:cubicBezTo>
                  <a:cubicBezTo>
                    <a:pt x="320" y="40"/>
                    <a:pt x="327" y="56"/>
                    <a:pt x="320" y="72"/>
                  </a:cubicBezTo>
                  <a:cubicBezTo>
                    <a:pt x="279" y="152"/>
                    <a:pt x="279" y="152"/>
                    <a:pt x="279" y="152"/>
                  </a:cubicBezTo>
                  <a:cubicBezTo>
                    <a:pt x="272" y="159"/>
                    <a:pt x="264" y="159"/>
                    <a:pt x="264" y="15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47">
              <a:extLst>
                <a:ext uri="{FF2B5EF4-FFF2-40B4-BE49-F238E27FC236}">
                  <a16:creationId xmlns:a16="http://schemas.microsoft.com/office/drawing/2014/main" id="{AC3C6314-4809-7047-9B2D-F1CFA624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1097" y="10721370"/>
              <a:ext cx="232642" cy="44547"/>
            </a:xfrm>
            <a:custGeom>
              <a:avLst/>
              <a:gdLst>
                <a:gd name="T0" fmla="*/ 65687 w 209"/>
                <a:gd name="T1" fmla="*/ 13939 h 41"/>
                <a:gd name="T2" fmla="*/ 65687 w 209"/>
                <a:gd name="T3" fmla="*/ 13939 h 41"/>
                <a:gd name="T4" fmla="*/ 8568 w 209"/>
                <a:gd name="T5" fmla="*/ 13939 h 41"/>
                <a:gd name="T6" fmla="*/ 0 w 209"/>
                <a:gd name="T7" fmla="*/ 5575 h 41"/>
                <a:gd name="T8" fmla="*/ 8568 w 209"/>
                <a:gd name="T9" fmla="*/ 0 h 41"/>
                <a:gd name="T10" fmla="*/ 65687 w 209"/>
                <a:gd name="T11" fmla="*/ 0 h 41"/>
                <a:gd name="T12" fmla="*/ 74255 w 209"/>
                <a:gd name="T13" fmla="*/ 5575 h 41"/>
                <a:gd name="T14" fmla="*/ 65687 w 209"/>
                <a:gd name="T15" fmla="*/ 13939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9" h="41">
                  <a:moveTo>
                    <a:pt x="184" y="40"/>
                  </a:moveTo>
                  <a:lnTo>
                    <a:pt x="184" y="40"/>
                  </a:lnTo>
                  <a:cubicBezTo>
                    <a:pt x="24" y="40"/>
                    <a:pt x="24" y="40"/>
                    <a:pt x="24" y="40"/>
                  </a:cubicBezTo>
                  <a:cubicBezTo>
                    <a:pt x="8" y="40"/>
                    <a:pt x="0" y="32"/>
                    <a:pt x="0" y="16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00" y="0"/>
                    <a:pt x="208" y="8"/>
                    <a:pt x="208" y="16"/>
                  </a:cubicBezTo>
                  <a:cubicBezTo>
                    <a:pt x="208" y="32"/>
                    <a:pt x="200" y="40"/>
                    <a:pt x="184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48">
              <a:extLst>
                <a:ext uri="{FF2B5EF4-FFF2-40B4-BE49-F238E27FC236}">
                  <a16:creationId xmlns:a16="http://schemas.microsoft.com/office/drawing/2014/main" id="{A87CFBFA-99F1-754B-8D71-C3DD37C0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5644" y="10998562"/>
              <a:ext cx="143548" cy="242542"/>
            </a:xfrm>
            <a:custGeom>
              <a:avLst/>
              <a:gdLst>
                <a:gd name="T0" fmla="*/ 19985 w 129"/>
                <a:gd name="T1" fmla="*/ 77427 h 216"/>
                <a:gd name="T2" fmla="*/ 19985 w 129"/>
                <a:gd name="T3" fmla="*/ 77427 h 216"/>
                <a:gd name="T4" fmla="*/ 2855 w 129"/>
                <a:gd name="T5" fmla="*/ 74546 h 216"/>
                <a:gd name="T6" fmla="*/ 0 w 129"/>
                <a:gd name="T7" fmla="*/ 68784 h 216"/>
                <a:gd name="T8" fmla="*/ 5710 w 129"/>
                <a:gd name="T9" fmla="*/ 65903 h 216"/>
                <a:gd name="T10" fmla="*/ 31406 w 129"/>
                <a:gd name="T11" fmla="*/ 65903 h 216"/>
                <a:gd name="T12" fmla="*/ 37116 w 129"/>
                <a:gd name="T13" fmla="*/ 57260 h 216"/>
                <a:gd name="T14" fmla="*/ 19985 w 129"/>
                <a:gd name="T15" fmla="*/ 45736 h 216"/>
                <a:gd name="T16" fmla="*/ 8565 w 129"/>
                <a:gd name="T17" fmla="*/ 37093 h 216"/>
                <a:gd name="T18" fmla="*/ 0 w 129"/>
                <a:gd name="T19" fmla="*/ 22688 h 216"/>
                <a:gd name="T20" fmla="*/ 8565 w 129"/>
                <a:gd name="T21" fmla="*/ 5762 h 216"/>
                <a:gd name="T22" fmla="*/ 42826 w 129"/>
                <a:gd name="T23" fmla="*/ 5762 h 216"/>
                <a:gd name="T24" fmla="*/ 45681 w 129"/>
                <a:gd name="T25" fmla="*/ 11524 h 216"/>
                <a:gd name="T26" fmla="*/ 39971 w 129"/>
                <a:gd name="T27" fmla="*/ 14405 h 216"/>
                <a:gd name="T28" fmla="*/ 14275 w 129"/>
                <a:gd name="T29" fmla="*/ 14405 h 216"/>
                <a:gd name="T30" fmla="*/ 8565 w 129"/>
                <a:gd name="T31" fmla="*/ 22688 h 216"/>
                <a:gd name="T32" fmla="*/ 25696 w 129"/>
                <a:gd name="T33" fmla="*/ 37093 h 216"/>
                <a:gd name="T34" fmla="*/ 39971 w 129"/>
                <a:gd name="T35" fmla="*/ 42855 h 216"/>
                <a:gd name="T36" fmla="*/ 45681 w 129"/>
                <a:gd name="T37" fmla="*/ 57260 h 216"/>
                <a:gd name="T38" fmla="*/ 37116 w 129"/>
                <a:gd name="T39" fmla="*/ 74546 h 216"/>
                <a:gd name="T40" fmla="*/ 19985 w 129"/>
                <a:gd name="T41" fmla="*/ 77427 h 2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9" h="216">
                  <a:moveTo>
                    <a:pt x="56" y="215"/>
                  </a:moveTo>
                  <a:lnTo>
                    <a:pt x="56" y="215"/>
                  </a:lnTo>
                  <a:cubicBezTo>
                    <a:pt x="40" y="215"/>
                    <a:pt x="24" y="215"/>
                    <a:pt x="8" y="207"/>
                  </a:cubicBezTo>
                  <a:cubicBezTo>
                    <a:pt x="0" y="207"/>
                    <a:pt x="0" y="199"/>
                    <a:pt x="0" y="191"/>
                  </a:cubicBezTo>
                  <a:cubicBezTo>
                    <a:pt x="0" y="183"/>
                    <a:pt x="8" y="175"/>
                    <a:pt x="16" y="183"/>
                  </a:cubicBezTo>
                  <a:cubicBezTo>
                    <a:pt x="48" y="191"/>
                    <a:pt x="72" y="191"/>
                    <a:pt x="88" y="183"/>
                  </a:cubicBezTo>
                  <a:cubicBezTo>
                    <a:pt x="96" y="175"/>
                    <a:pt x="104" y="167"/>
                    <a:pt x="104" y="159"/>
                  </a:cubicBezTo>
                  <a:cubicBezTo>
                    <a:pt x="104" y="143"/>
                    <a:pt x="80" y="135"/>
                    <a:pt x="56" y="127"/>
                  </a:cubicBezTo>
                  <a:cubicBezTo>
                    <a:pt x="48" y="119"/>
                    <a:pt x="32" y="111"/>
                    <a:pt x="24" y="103"/>
                  </a:cubicBezTo>
                  <a:cubicBezTo>
                    <a:pt x="8" y="87"/>
                    <a:pt x="0" y="80"/>
                    <a:pt x="0" y="63"/>
                  </a:cubicBezTo>
                  <a:cubicBezTo>
                    <a:pt x="0" y="48"/>
                    <a:pt x="8" y="32"/>
                    <a:pt x="24" y="16"/>
                  </a:cubicBezTo>
                  <a:cubicBezTo>
                    <a:pt x="48" y="0"/>
                    <a:pt x="88" y="0"/>
                    <a:pt x="120" y="16"/>
                  </a:cubicBezTo>
                  <a:cubicBezTo>
                    <a:pt x="128" y="16"/>
                    <a:pt x="128" y="24"/>
                    <a:pt x="128" y="32"/>
                  </a:cubicBezTo>
                  <a:cubicBezTo>
                    <a:pt x="128" y="40"/>
                    <a:pt x="120" y="40"/>
                    <a:pt x="112" y="40"/>
                  </a:cubicBezTo>
                  <a:cubicBezTo>
                    <a:pt x="88" y="32"/>
                    <a:pt x="56" y="32"/>
                    <a:pt x="40" y="40"/>
                  </a:cubicBezTo>
                  <a:cubicBezTo>
                    <a:pt x="32" y="48"/>
                    <a:pt x="24" y="56"/>
                    <a:pt x="24" y="63"/>
                  </a:cubicBezTo>
                  <a:cubicBezTo>
                    <a:pt x="24" y="80"/>
                    <a:pt x="48" y="87"/>
                    <a:pt x="72" y="103"/>
                  </a:cubicBezTo>
                  <a:cubicBezTo>
                    <a:pt x="88" y="103"/>
                    <a:pt x="96" y="111"/>
                    <a:pt x="112" y="119"/>
                  </a:cubicBezTo>
                  <a:cubicBezTo>
                    <a:pt x="120" y="135"/>
                    <a:pt x="128" y="143"/>
                    <a:pt x="128" y="159"/>
                  </a:cubicBezTo>
                  <a:cubicBezTo>
                    <a:pt x="128" y="175"/>
                    <a:pt x="120" y="199"/>
                    <a:pt x="104" y="207"/>
                  </a:cubicBezTo>
                  <a:cubicBezTo>
                    <a:pt x="96" y="215"/>
                    <a:pt x="80" y="215"/>
                    <a:pt x="56" y="2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49">
              <a:extLst>
                <a:ext uri="{FF2B5EF4-FFF2-40B4-BE49-F238E27FC236}">
                  <a16:creationId xmlns:a16="http://schemas.microsoft.com/office/drawing/2014/main" id="{BF77A816-2E3B-AB47-9137-EB4ACBFE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094" y="10944112"/>
              <a:ext cx="34647" cy="54450"/>
            </a:xfrm>
            <a:custGeom>
              <a:avLst/>
              <a:gdLst>
                <a:gd name="T0" fmla="*/ 5388 w 33"/>
                <a:gd name="T1" fmla="*/ 17107 h 49"/>
                <a:gd name="T2" fmla="*/ 5388 w 33"/>
                <a:gd name="T3" fmla="*/ 17107 h 49"/>
                <a:gd name="T4" fmla="*/ 0 w 33"/>
                <a:gd name="T5" fmla="*/ 11404 h 49"/>
                <a:gd name="T6" fmla="*/ 0 w 33"/>
                <a:gd name="T7" fmla="*/ 5702 h 49"/>
                <a:gd name="T8" fmla="*/ 5388 w 33"/>
                <a:gd name="T9" fmla="*/ 0 h 49"/>
                <a:gd name="T10" fmla="*/ 10775 w 33"/>
                <a:gd name="T11" fmla="*/ 5702 h 49"/>
                <a:gd name="T12" fmla="*/ 10775 w 33"/>
                <a:gd name="T13" fmla="*/ 11404 h 49"/>
                <a:gd name="T14" fmla="*/ 5388 w 33"/>
                <a:gd name="T15" fmla="*/ 17107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" h="49">
                  <a:moveTo>
                    <a:pt x="16" y="48"/>
                  </a:moveTo>
                  <a:lnTo>
                    <a:pt x="16" y="48"/>
                  </a:lnTo>
                  <a:cubicBezTo>
                    <a:pt x="8" y="48"/>
                    <a:pt x="0" y="40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4" y="0"/>
                    <a:pt x="32" y="8"/>
                    <a:pt x="32" y="1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40"/>
                    <a:pt x="24" y="48"/>
                    <a:pt x="16" y="4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50">
              <a:extLst>
                <a:ext uri="{FF2B5EF4-FFF2-40B4-BE49-F238E27FC236}">
                  <a16:creationId xmlns:a16="http://schemas.microsoft.com/office/drawing/2014/main" id="{F470A8D4-7091-C64F-820B-3892EACB4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094" y="11251004"/>
              <a:ext cx="34647" cy="54450"/>
            </a:xfrm>
            <a:custGeom>
              <a:avLst/>
              <a:gdLst>
                <a:gd name="T0" fmla="*/ 5388 w 33"/>
                <a:gd name="T1" fmla="*/ 17107 h 49"/>
                <a:gd name="T2" fmla="*/ 5388 w 33"/>
                <a:gd name="T3" fmla="*/ 17107 h 49"/>
                <a:gd name="T4" fmla="*/ 0 w 33"/>
                <a:gd name="T5" fmla="*/ 11404 h 49"/>
                <a:gd name="T6" fmla="*/ 0 w 33"/>
                <a:gd name="T7" fmla="*/ 5702 h 49"/>
                <a:gd name="T8" fmla="*/ 5388 w 33"/>
                <a:gd name="T9" fmla="*/ 0 h 49"/>
                <a:gd name="T10" fmla="*/ 10775 w 33"/>
                <a:gd name="T11" fmla="*/ 5702 h 49"/>
                <a:gd name="T12" fmla="*/ 10775 w 33"/>
                <a:gd name="T13" fmla="*/ 11404 h 49"/>
                <a:gd name="T14" fmla="*/ 5388 w 33"/>
                <a:gd name="T15" fmla="*/ 17107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" h="49">
                  <a:moveTo>
                    <a:pt x="16" y="48"/>
                  </a:moveTo>
                  <a:lnTo>
                    <a:pt x="16" y="48"/>
                  </a:lnTo>
                  <a:cubicBezTo>
                    <a:pt x="8" y="48"/>
                    <a:pt x="0" y="40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4" y="0"/>
                    <a:pt x="32" y="8"/>
                    <a:pt x="32" y="1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40"/>
                    <a:pt x="24" y="48"/>
                    <a:pt x="16" y="4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22" name="Group 38">
              <a:extLst>
                <a:ext uri="{FF2B5EF4-FFF2-40B4-BE49-F238E27FC236}">
                  <a16:creationId xmlns:a16="http://schemas.microsoft.com/office/drawing/2014/main" id="{4A5922BE-04E3-A941-A9EC-B3AF320CC591}"/>
                </a:ext>
              </a:extLst>
            </p:cNvPr>
            <p:cNvGrpSpPr/>
            <p:nvPr/>
          </p:nvGrpSpPr>
          <p:grpSpPr>
            <a:xfrm>
              <a:off x="17805447" y="10500540"/>
              <a:ext cx="2621158" cy="980927"/>
              <a:chOff x="5999600" y="11104223"/>
              <a:chExt cx="2621158" cy="980927"/>
            </a:xfrm>
          </p:grpSpPr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BC30C6BC-F5E3-E84A-B7B3-286DB5E50BC7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124" name="Rectangle 40">
                <a:extLst>
                  <a:ext uri="{FF2B5EF4-FFF2-40B4-BE49-F238E27FC236}">
                    <a16:creationId xmlns:a16="http://schemas.microsoft.com/office/drawing/2014/main" id="{5E58B625-7C01-EE4D-887E-D50E36950090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085ADC7F-54D6-BC45-BF4C-C79457AB7F5B}"/>
              </a:ext>
            </a:extLst>
          </p:cNvPr>
          <p:cNvSpPr txBox="1"/>
          <p:nvPr/>
        </p:nvSpPr>
        <p:spPr>
          <a:xfrm>
            <a:off x="9381805" y="142051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079357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0AAD55D-7F82-FB4D-B96A-EAD5AAA2A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55873"/>
              </p:ext>
            </p:extLst>
          </p:nvPr>
        </p:nvGraphicFramePr>
        <p:xfrm>
          <a:off x="1560369" y="3331651"/>
          <a:ext cx="21347760" cy="871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80">
                  <a:extLst>
                    <a:ext uri="{9D8B030D-6E8A-4147-A177-3AD203B41FA5}">
                      <a16:colId xmlns:a16="http://schemas.microsoft.com/office/drawing/2014/main" val="851322488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907491318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4089129290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711767763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4252539376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796011750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3028240062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570293173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681080547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858279784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470364565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199889909"/>
                    </a:ext>
                  </a:extLst>
                </a:gridCol>
              </a:tblGrid>
              <a:tr h="1451811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50965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650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76122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912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42426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11134"/>
                  </a:ext>
                </a:extLst>
              </a:tr>
            </a:tbl>
          </a:graphicData>
        </a:graphic>
      </p:graphicFrame>
      <p:sp>
        <p:nvSpPr>
          <p:cNvPr id="66" name="Freeform 64">
            <a:extLst>
              <a:ext uri="{FF2B5EF4-FFF2-40B4-BE49-F238E27FC236}">
                <a16:creationId xmlns:a16="http://schemas.microsoft.com/office/drawing/2014/main" id="{4B7E6ADF-8EAF-9D4B-8823-6A183AD2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69" y="4790591"/>
            <a:ext cx="8904431" cy="1456267"/>
          </a:xfrm>
          <a:custGeom>
            <a:avLst/>
            <a:gdLst>
              <a:gd name="T0" fmla="*/ 2933340 w 8151"/>
              <a:gd name="T1" fmla="*/ 588602 h 1636"/>
              <a:gd name="T2" fmla="*/ 0 w 8151"/>
              <a:gd name="T3" fmla="*/ 588602 h 1636"/>
              <a:gd name="T4" fmla="*/ 0 w 8151"/>
              <a:gd name="T5" fmla="*/ 0 h 1636"/>
              <a:gd name="T6" fmla="*/ 2933340 w 8151"/>
              <a:gd name="T7" fmla="*/ 0 h 1636"/>
              <a:gd name="T8" fmla="*/ 2933340 w 8151"/>
              <a:gd name="T9" fmla="*/ 588602 h 1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1" h="1636">
                <a:moveTo>
                  <a:pt x="8150" y="1635"/>
                </a:moveTo>
                <a:lnTo>
                  <a:pt x="0" y="1635"/>
                </a:lnTo>
                <a:lnTo>
                  <a:pt x="0" y="0"/>
                </a:lnTo>
                <a:lnTo>
                  <a:pt x="8150" y="0"/>
                </a:lnTo>
                <a:lnTo>
                  <a:pt x="8150" y="16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4800CF9-6A90-3241-A648-1CA2BE7C0716}"/>
              </a:ext>
            </a:extLst>
          </p:cNvPr>
          <p:cNvGrpSpPr/>
          <p:nvPr/>
        </p:nvGrpSpPr>
        <p:grpSpPr>
          <a:xfrm>
            <a:off x="4201392" y="5028260"/>
            <a:ext cx="3622383" cy="980927"/>
            <a:chOff x="5574221" y="4612191"/>
            <a:chExt cx="3622383" cy="980927"/>
          </a:xfrm>
        </p:grpSpPr>
        <p:sp>
          <p:nvSpPr>
            <p:cNvPr id="67" name="Freeform 314">
              <a:extLst>
                <a:ext uri="{FF2B5EF4-FFF2-40B4-BE49-F238E27FC236}">
                  <a16:creationId xmlns:a16="http://schemas.microsoft.com/office/drawing/2014/main" id="{BA6263FD-29DF-0647-9C5E-636110E2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980" y="5000904"/>
              <a:ext cx="312993" cy="371418"/>
            </a:xfrm>
            <a:custGeom>
              <a:avLst/>
              <a:gdLst>
                <a:gd name="T0" fmla="*/ 59170 w 330"/>
                <a:gd name="T1" fmla="*/ 140928 h 394"/>
                <a:gd name="T2" fmla="*/ 59170 w 330"/>
                <a:gd name="T3" fmla="*/ 140928 h 394"/>
                <a:gd name="T4" fmla="*/ 0 w 330"/>
                <a:gd name="T5" fmla="*/ 81760 h 394"/>
                <a:gd name="T6" fmla="*/ 26338 w 330"/>
                <a:gd name="T7" fmla="*/ 9682 h 394"/>
                <a:gd name="T8" fmla="*/ 29585 w 330"/>
                <a:gd name="T9" fmla="*/ 3227 h 394"/>
                <a:gd name="T10" fmla="*/ 39327 w 330"/>
                <a:gd name="T11" fmla="*/ 3227 h 394"/>
                <a:gd name="T12" fmla="*/ 39327 w 330"/>
                <a:gd name="T13" fmla="*/ 12909 h 394"/>
                <a:gd name="T14" fmla="*/ 36079 w 330"/>
                <a:gd name="T15" fmla="*/ 16137 h 394"/>
                <a:gd name="T16" fmla="*/ 12989 w 330"/>
                <a:gd name="T17" fmla="*/ 81760 h 394"/>
                <a:gd name="T18" fmla="*/ 59170 w 330"/>
                <a:gd name="T19" fmla="*/ 127660 h 394"/>
                <a:gd name="T20" fmla="*/ 105352 w 330"/>
                <a:gd name="T21" fmla="*/ 81760 h 394"/>
                <a:gd name="T22" fmla="*/ 79014 w 330"/>
                <a:gd name="T23" fmla="*/ 16137 h 394"/>
                <a:gd name="T24" fmla="*/ 75767 w 330"/>
                <a:gd name="T25" fmla="*/ 12909 h 394"/>
                <a:gd name="T26" fmla="*/ 75767 w 330"/>
                <a:gd name="T27" fmla="*/ 3227 h 394"/>
                <a:gd name="T28" fmla="*/ 85508 w 330"/>
                <a:gd name="T29" fmla="*/ 3227 h 394"/>
                <a:gd name="T30" fmla="*/ 88755 w 330"/>
                <a:gd name="T31" fmla="*/ 9682 h 394"/>
                <a:gd name="T32" fmla="*/ 118701 w 330"/>
                <a:gd name="T33" fmla="*/ 81760 h 394"/>
                <a:gd name="T34" fmla="*/ 59170 w 330"/>
                <a:gd name="T35" fmla="*/ 140928 h 3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0" h="394">
                  <a:moveTo>
                    <a:pt x="164" y="393"/>
                  </a:moveTo>
                  <a:lnTo>
                    <a:pt x="164" y="393"/>
                  </a:lnTo>
                  <a:cubicBezTo>
                    <a:pt x="73" y="393"/>
                    <a:pt x="0" y="320"/>
                    <a:pt x="0" y="228"/>
                  </a:cubicBezTo>
                  <a:cubicBezTo>
                    <a:pt x="0" y="173"/>
                    <a:pt x="27" y="82"/>
                    <a:pt x="73" y="27"/>
                  </a:cubicBezTo>
                  <a:cubicBezTo>
                    <a:pt x="73" y="18"/>
                    <a:pt x="82" y="18"/>
                    <a:pt x="82" y="9"/>
                  </a:cubicBezTo>
                  <a:cubicBezTo>
                    <a:pt x="91" y="0"/>
                    <a:pt x="100" y="0"/>
                    <a:pt x="109" y="9"/>
                  </a:cubicBezTo>
                  <a:cubicBezTo>
                    <a:pt x="119" y="18"/>
                    <a:pt x="119" y="27"/>
                    <a:pt x="109" y="36"/>
                  </a:cubicBezTo>
                  <a:lnTo>
                    <a:pt x="100" y="45"/>
                  </a:lnTo>
                  <a:cubicBezTo>
                    <a:pt x="64" y="100"/>
                    <a:pt x="36" y="182"/>
                    <a:pt x="36" y="228"/>
                  </a:cubicBezTo>
                  <a:cubicBezTo>
                    <a:pt x="36" y="301"/>
                    <a:pt x="91" y="356"/>
                    <a:pt x="164" y="356"/>
                  </a:cubicBezTo>
                  <a:cubicBezTo>
                    <a:pt x="228" y="356"/>
                    <a:pt x="292" y="301"/>
                    <a:pt x="292" y="228"/>
                  </a:cubicBezTo>
                  <a:cubicBezTo>
                    <a:pt x="292" y="182"/>
                    <a:pt x="265" y="100"/>
                    <a:pt x="219" y="45"/>
                  </a:cubicBezTo>
                  <a:cubicBezTo>
                    <a:pt x="219" y="45"/>
                    <a:pt x="219" y="36"/>
                    <a:pt x="210" y="36"/>
                  </a:cubicBezTo>
                  <a:cubicBezTo>
                    <a:pt x="210" y="27"/>
                    <a:pt x="210" y="18"/>
                    <a:pt x="210" y="9"/>
                  </a:cubicBezTo>
                  <a:cubicBezTo>
                    <a:pt x="219" y="0"/>
                    <a:pt x="228" y="0"/>
                    <a:pt x="237" y="9"/>
                  </a:cubicBezTo>
                  <a:cubicBezTo>
                    <a:pt x="246" y="18"/>
                    <a:pt x="246" y="18"/>
                    <a:pt x="246" y="27"/>
                  </a:cubicBezTo>
                  <a:cubicBezTo>
                    <a:pt x="301" y="82"/>
                    <a:pt x="329" y="173"/>
                    <a:pt x="329" y="228"/>
                  </a:cubicBezTo>
                  <a:cubicBezTo>
                    <a:pt x="329" y="320"/>
                    <a:pt x="256" y="393"/>
                    <a:pt x="164" y="39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315">
              <a:extLst>
                <a:ext uri="{FF2B5EF4-FFF2-40B4-BE49-F238E27FC236}">
                  <a16:creationId xmlns:a16="http://schemas.microsoft.com/office/drawing/2014/main" id="{46E362E0-DEE2-3C43-985A-900BA31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31" y="4879878"/>
              <a:ext cx="200316" cy="104333"/>
            </a:xfrm>
            <a:custGeom>
              <a:avLst/>
              <a:gdLst>
                <a:gd name="T0" fmla="*/ 59307 w 212"/>
                <a:gd name="T1" fmla="*/ 39330 h 111"/>
                <a:gd name="T2" fmla="*/ 59307 w 212"/>
                <a:gd name="T3" fmla="*/ 39330 h 111"/>
                <a:gd name="T4" fmla="*/ 56072 w 212"/>
                <a:gd name="T5" fmla="*/ 39330 h 111"/>
                <a:gd name="T6" fmla="*/ 52837 w 212"/>
                <a:gd name="T7" fmla="*/ 29319 h 111"/>
                <a:gd name="T8" fmla="*/ 62542 w 212"/>
                <a:gd name="T9" fmla="*/ 13229 h 111"/>
                <a:gd name="T10" fmla="*/ 62542 w 212"/>
                <a:gd name="T11" fmla="*/ 13229 h 111"/>
                <a:gd name="T12" fmla="*/ 62542 w 212"/>
                <a:gd name="T13" fmla="*/ 13229 h 111"/>
                <a:gd name="T14" fmla="*/ 16534 w 212"/>
                <a:gd name="T15" fmla="*/ 13229 h 111"/>
                <a:gd name="T16" fmla="*/ 16534 w 212"/>
                <a:gd name="T17" fmla="*/ 13229 h 111"/>
                <a:gd name="T18" fmla="*/ 16534 w 212"/>
                <a:gd name="T19" fmla="*/ 13229 h 111"/>
                <a:gd name="T20" fmla="*/ 23363 w 212"/>
                <a:gd name="T21" fmla="*/ 29319 h 111"/>
                <a:gd name="T22" fmla="*/ 19769 w 212"/>
                <a:gd name="T23" fmla="*/ 39330 h 111"/>
                <a:gd name="T24" fmla="*/ 10064 w 212"/>
                <a:gd name="T25" fmla="*/ 35755 h 111"/>
                <a:gd name="T26" fmla="*/ 3594 w 212"/>
                <a:gd name="T27" fmla="*/ 19665 h 111"/>
                <a:gd name="T28" fmla="*/ 3594 w 212"/>
                <a:gd name="T29" fmla="*/ 6436 h 111"/>
                <a:gd name="T30" fmla="*/ 16534 w 212"/>
                <a:gd name="T31" fmla="*/ 0 h 111"/>
                <a:gd name="T32" fmla="*/ 62542 w 212"/>
                <a:gd name="T33" fmla="*/ 0 h 111"/>
                <a:gd name="T34" fmla="*/ 72606 w 212"/>
                <a:gd name="T35" fmla="*/ 6436 h 111"/>
                <a:gd name="T36" fmla="*/ 72606 w 212"/>
                <a:gd name="T37" fmla="*/ 19665 h 111"/>
                <a:gd name="T38" fmla="*/ 65776 w 212"/>
                <a:gd name="T39" fmla="*/ 35755 h 111"/>
                <a:gd name="T40" fmla="*/ 59307 w 212"/>
                <a:gd name="T41" fmla="*/ 3933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2" h="111">
                  <a:moveTo>
                    <a:pt x="165" y="110"/>
                  </a:moveTo>
                  <a:lnTo>
                    <a:pt x="165" y="110"/>
                  </a:lnTo>
                  <a:cubicBezTo>
                    <a:pt x="165" y="110"/>
                    <a:pt x="165" y="110"/>
                    <a:pt x="156" y="110"/>
                  </a:cubicBezTo>
                  <a:cubicBezTo>
                    <a:pt x="147" y="100"/>
                    <a:pt x="147" y="91"/>
                    <a:pt x="147" y="82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74" y="91"/>
                    <a:pt x="65" y="100"/>
                    <a:pt x="55" y="110"/>
                  </a:cubicBezTo>
                  <a:cubicBezTo>
                    <a:pt x="46" y="110"/>
                    <a:pt x="37" y="110"/>
                    <a:pt x="28" y="100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0" y="46"/>
                    <a:pt x="10" y="27"/>
                    <a:pt x="10" y="18"/>
                  </a:cubicBezTo>
                  <a:cubicBezTo>
                    <a:pt x="19" y="9"/>
                    <a:pt x="28" y="0"/>
                    <a:pt x="4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3" y="0"/>
                    <a:pt x="192" y="9"/>
                    <a:pt x="202" y="18"/>
                  </a:cubicBezTo>
                  <a:cubicBezTo>
                    <a:pt x="211" y="27"/>
                    <a:pt x="211" y="46"/>
                    <a:pt x="202" y="55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110"/>
                    <a:pt x="174" y="110"/>
                    <a:pt x="165" y="1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16">
              <a:extLst>
                <a:ext uri="{FF2B5EF4-FFF2-40B4-BE49-F238E27FC236}">
                  <a16:creationId xmlns:a16="http://schemas.microsoft.com/office/drawing/2014/main" id="{81EC2939-9302-B148-B7B0-D9165A4DF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963" y="4984211"/>
              <a:ext cx="112679" cy="25040"/>
            </a:xfrm>
            <a:custGeom>
              <a:avLst/>
              <a:gdLst>
                <a:gd name="T0" fmla="*/ 39291 w 120"/>
                <a:gd name="T1" fmla="*/ 9185 h 28"/>
                <a:gd name="T2" fmla="*/ 39291 w 120"/>
                <a:gd name="T3" fmla="*/ 9185 h 28"/>
                <a:gd name="T4" fmla="*/ 3215 w 120"/>
                <a:gd name="T5" fmla="*/ 9185 h 28"/>
                <a:gd name="T6" fmla="*/ 0 w 120"/>
                <a:gd name="T7" fmla="*/ 3062 h 28"/>
                <a:gd name="T8" fmla="*/ 3215 w 120"/>
                <a:gd name="T9" fmla="*/ 0 h 28"/>
                <a:gd name="T10" fmla="*/ 39291 w 120"/>
                <a:gd name="T11" fmla="*/ 0 h 28"/>
                <a:gd name="T12" fmla="*/ 42506 w 120"/>
                <a:gd name="T13" fmla="*/ 3062 h 28"/>
                <a:gd name="T14" fmla="*/ 39291 w 120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" h="28">
                  <a:moveTo>
                    <a:pt x="110" y="27"/>
                  </a:moveTo>
                  <a:lnTo>
                    <a:pt x="110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110" y="0"/>
                    <a:pt x="110" y="0"/>
                    <a:pt x="110" y="0"/>
                  </a:cubicBezTo>
                  <a:cubicBezTo>
                    <a:pt x="119" y="0"/>
                    <a:pt x="119" y="9"/>
                    <a:pt x="119" y="9"/>
                  </a:cubicBezTo>
                  <a:cubicBezTo>
                    <a:pt x="119" y="18"/>
                    <a:pt x="119" y="27"/>
                    <a:pt x="110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17">
              <a:extLst>
                <a:ext uri="{FF2B5EF4-FFF2-40B4-BE49-F238E27FC236}">
                  <a16:creationId xmlns:a16="http://schemas.microsoft.com/office/drawing/2014/main" id="{6B075729-8BE2-C940-B613-35CACB2A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10" y="5092715"/>
              <a:ext cx="104333" cy="166930"/>
            </a:xfrm>
            <a:custGeom>
              <a:avLst/>
              <a:gdLst>
                <a:gd name="T0" fmla="*/ 16447 w 111"/>
                <a:gd name="T1" fmla="*/ 63137 h 175"/>
                <a:gd name="T2" fmla="*/ 16447 w 111"/>
                <a:gd name="T3" fmla="*/ 63137 h 175"/>
                <a:gd name="T4" fmla="*/ 3575 w 111"/>
                <a:gd name="T5" fmla="*/ 59871 h 175"/>
                <a:gd name="T6" fmla="*/ 0 w 111"/>
                <a:gd name="T7" fmla="*/ 52977 h 175"/>
                <a:gd name="T8" fmla="*/ 6793 w 111"/>
                <a:gd name="T9" fmla="*/ 52977 h 175"/>
                <a:gd name="T10" fmla="*/ 26459 w 111"/>
                <a:gd name="T11" fmla="*/ 52977 h 175"/>
                <a:gd name="T12" fmla="*/ 29677 w 111"/>
                <a:gd name="T13" fmla="*/ 46446 h 175"/>
                <a:gd name="T14" fmla="*/ 16447 w 111"/>
                <a:gd name="T15" fmla="*/ 36649 h 175"/>
                <a:gd name="T16" fmla="*/ 0 w 111"/>
                <a:gd name="T17" fmla="*/ 19957 h 175"/>
                <a:gd name="T18" fmla="*/ 6793 w 111"/>
                <a:gd name="T19" fmla="*/ 3266 h 175"/>
                <a:gd name="T20" fmla="*/ 36113 w 111"/>
                <a:gd name="T21" fmla="*/ 3266 h 175"/>
                <a:gd name="T22" fmla="*/ 36113 w 111"/>
                <a:gd name="T23" fmla="*/ 10160 h 175"/>
                <a:gd name="T24" fmla="*/ 32895 w 111"/>
                <a:gd name="T25" fmla="*/ 13426 h 175"/>
                <a:gd name="T26" fmla="*/ 13229 w 111"/>
                <a:gd name="T27" fmla="*/ 13426 h 175"/>
                <a:gd name="T28" fmla="*/ 10011 w 111"/>
                <a:gd name="T29" fmla="*/ 19957 h 175"/>
                <a:gd name="T30" fmla="*/ 19665 w 111"/>
                <a:gd name="T31" fmla="*/ 26489 h 175"/>
                <a:gd name="T32" fmla="*/ 36113 w 111"/>
                <a:gd name="T33" fmla="*/ 46446 h 175"/>
                <a:gd name="T34" fmla="*/ 29677 w 111"/>
                <a:gd name="T35" fmla="*/ 59871 h 175"/>
                <a:gd name="T36" fmla="*/ 16447 w 111"/>
                <a:gd name="T37" fmla="*/ 63137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75">
                  <a:moveTo>
                    <a:pt x="46" y="174"/>
                  </a:moveTo>
                  <a:lnTo>
                    <a:pt x="46" y="174"/>
                  </a:lnTo>
                  <a:cubicBezTo>
                    <a:pt x="37" y="174"/>
                    <a:pt x="19" y="174"/>
                    <a:pt x="10" y="165"/>
                  </a:cubicBezTo>
                  <a:cubicBezTo>
                    <a:pt x="0" y="165"/>
                    <a:pt x="0" y="156"/>
                    <a:pt x="0" y="146"/>
                  </a:cubicBezTo>
                  <a:cubicBezTo>
                    <a:pt x="0" y="146"/>
                    <a:pt x="10" y="137"/>
                    <a:pt x="19" y="146"/>
                  </a:cubicBezTo>
                  <a:cubicBezTo>
                    <a:pt x="37" y="156"/>
                    <a:pt x="55" y="156"/>
                    <a:pt x="74" y="146"/>
                  </a:cubicBezTo>
                  <a:cubicBezTo>
                    <a:pt x="74" y="137"/>
                    <a:pt x="83" y="137"/>
                    <a:pt x="83" y="128"/>
                  </a:cubicBezTo>
                  <a:cubicBezTo>
                    <a:pt x="83" y="119"/>
                    <a:pt x="64" y="110"/>
                    <a:pt x="46" y="101"/>
                  </a:cubicBezTo>
                  <a:cubicBezTo>
                    <a:pt x="28" y="92"/>
                    <a:pt x="0" y="73"/>
                    <a:pt x="0" y="55"/>
                  </a:cubicBezTo>
                  <a:cubicBezTo>
                    <a:pt x="0" y="37"/>
                    <a:pt x="10" y="18"/>
                    <a:pt x="19" y="9"/>
                  </a:cubicBezTo>
                  <a:cubicBezTo>
                    <a:pt x="37" y="0"/>
                    <a:pt x="74" y="0"/>
                    <a:pt x="101" y="9"/>
                  </a:cubicBezTo>
                  <a:cubicBezTo>
                    <a:pt x="101" y="18"/>
                    <a:pt x="110" y="18"/>
                    <a:pt x="101" y="28"/>
                  </a:cubicBezTo>
                  <a:cubicBezTo>
                    <a:pt x="101" y="37"/>
                    <a:pt x="92" y="37"/>
                    <a:pt x="92" y="37"/>
                  </a:cubicBezTo>
                  <a:cubicBezTo>
                    <a:pt x="64" y="28"/>
                    <a:pt x="46" y="28"/>
                    <a:pt x="37" y="37"/>
                  </a:cubicBezTo>
                  <a:cubicBezTo>
                    <a:pt x="28" y="37"/>
                    <a:pt x="28" y="46"/>
                    <a:pt x="28" y="55"/>
                  </a:cubicBezTo>
                  <a:cubicBezTo>
                    <a:pt x="28" y="64"/>
                    <a:pt x="46" y="73"/>
                    <a:pt x="55" y="73"/>
                  </a:cubicBezTo>
                  <a:cubicBezTo>
                    <a:pt x="83" y="92"/>
                    <a:pt x="101" y="101"/>
                    <a:pt x="101" y="128"/>
                  </a:cubicBezTo>
                  <a:cubicBezTo>
                    <a:pt x="101" y="137"/>
                    <a:pt x="101" y="156"/>
                    <a:pt x="83" y="165"/>
                  </a:cubicBezTo>
                  <a:cubicBezTo>
                    <a:pt x="74" y="174"/>
                    <a:pt x="64" y="174"/>
                    <a:pt x="46" y="17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318">
              <a:extLst>
                <a:ext uri="{FF2B5EF4-FFF2-40B4-BE49-F238E27FC236}">
                  <a16:creationId xmlns:a16="http://schemas.microsoft.com/office/drawing/2014/main" id="{3B829184-EE39-9446-9AC4-20B197C2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696" y="5059329"/>
              <a:ext cx="25040" cy="33386"/>
            </a:xfrm>
            <a:custGeom>
              <a:avLst/>
              <a:gdLst>
                <a:gd name="T0" fmla="*/ 6123 w 28"/>
                <a:gd name="T1" fmla="*/ 12357 h 37"/>
                <a:gd name="T2" fmla="*/ 6123 w 28"/>
                <a:gd name="T3" fmla="*/ 12357 h 37"/>
                <a:gd name="T4" fmla="*/ 0 w 28"/>
                <a:gd name="T5" fmla="*/ 9268 h 37"/>
                <a:gd name="T6" fmla="*/ 0 w 28"/>
                <a:gd name="T7" fmla="*/ 3089 h 37"/>
                <a:gd name="T8" fmla="*/ 6123 w 28"/>
                <a:gd name="T9" fmla="*/ 0 h 37"/>
                <a:gd name="T10" fmla="*/ 9185 w 28"/>
                <a:gd name="T11" fmla="*/ 3089 h 37"/>
                <a:gd name="T12" fmla="*/ 9185 w 28"/>
                <a:gd name="T13" fmla="*/ 9268 h 37"/>
                <a:gd name="T14" fmla="*/ 6123 w 28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36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36"/>
                    <a:pt x="18" y="36"/>
                    <a:pt x="1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19">
              <a:extLst>
                <a:ext uri="{FF2B5EF4-FFF2-40B4-BE49-F238E27FC236}">
                  <a16:creationId xmlns:a16="http://schemas.microsoft.com/office/drawing/2014/main" id="{E3D13570-D046-ED4C-9BDB-4C4B7440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696" y="5259645"/>
              <a:ext cx="25040" cy="37558"/>
            </a:xfrm>
            <a:custGeom>
              <a:avLst/>
              <a:gdLst>
                <a:gd name="T0" fmla="*/ 6123 w 28"/>
                <a:gd name="T1" fmla="*/ 13911 h 38"/>
                <a:gd name="T2" fmla="*/ 6123 w 28"/>
                <a:gd name="T3" fmla="*/ 13911 h 38"/>
                <a:gd name="T4" fmla="*/ 0 w 28"/>
                <a:gd name="T5" fmla="*/ 10151 h 38"/>
                <a:gd name="T6" fmla="*/ 0 w 28"/>
                <a:gd name="T7" fmla="*/ 3384 h 38"/>
                <a:gd name="T8" fmla="*/ 6123 w 28"/>
                <a:gd name="T9" fmla="*/ 0 h 38"/>
                <a:gd name="T10" fmla="*/ 9185 w 28"/>
                <a:gd name="T11" fmla="*/ 3384 h 38"/>
                <a:gd name="T12" fmla="*/ 9185 w 28"/>
                <a:gd name="T13" fmla="*/ 10151 h 38"/>
                <a:gd name="T14" fmla="*/ 6123 w 28"/>
                <a:gd name="T15" fmla="*/ 13911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8">
                  <a:moveTo>
                    <a:pt x="18" y="37"/>
                  </a:moveTo>
                  <a:lnTo>
                    <a:pt x="18" y="37"/>
                  </a:lnTo>
                  <a:cubicBezTo>
                    <a:pt x="9" y="37"/>
                    <a:pt x="0" y="3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27" y="9"/>
                  </a:lnTo>
                  <a:cubicBezTo>
                    <a:pt x="27" y="27"/>
                    <a:pt x="27" y="27"/>
                    <a:pt x="27" y="27"/>
                  </a:cubicBezTo>
                  <a:cubicBezTo>
                    <a:pt x="27" y="37"/>
                    <a:pt x="18" y="37"/>
                    <a:pt x="18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20">
              <a:extLst>
                <a:ext uri="{FF2B5EF4-FFF2-40B4-BE49-F238E27FC236}">
                  <a16:creationId xmlns:a16="http://schemas.microsoft.com/office/drawing/2014/main" id="{EF8C2504-661E-294F-8F59-2B05D85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221" y="4758855"/>
              <a:ext cx="642681" cy="734492"/>
            </a:xfrm>
            <a:custGeom>
              <a:avLst/>
              <a:gdLst>
                <a:gd name="T0" fmla="*/ 122057 w 677"/>
                <a:gd name="T1" fmla="*/ 279040 h 777"/>
                <a:gd name="T2" fmla="*/ 122057 w 677"/>
                <a:gd name="T3" fmla="*/ 279040 h 777"/>
                <a:gd name="T4" fmla="*/ 118807 w 677"/>
                <a:gd name="T5" fmla="*/ 279040 h 777"/>
                <a:gd name="T6" fmla="*/ 49473 w 677"/>
                <a:gd name="T7" fmla="*/ 226541 h 777"/>
                <a:gd name="T8" fmla="*/ 0 w 677"/>
                <a:gd name="T9" fmla="*/ 59332 h 777"/>
                <a:gd name="T10" fmla="*/ 3250 w 677"/>
                <a:gd name="T11" fmla="*/ 42791 h 777"/>
                <a:gd name="T12" fmla="*/ 19861 w 677"/>
                <a:gd name="T13" fmla="*/ 35959 h 777"/>
                <a:gd name="T14" fmla="*/ 109057 w 677"/>
                <a:gd name="T15" fmla="*/ 3236 h 777"/>
                <a:gd name="T16" fmla="*/ 135418 w 677"/>
                <a:gd name="T17" fmla="*/ 3236 h 777"/>
                <a:gd name="T18" fmla="*/ 221003 w 677"/>
                <a:gd name="T19" fmla="*/ 35959 h 777"/>
                <a:gd name="T20" fmla="*/ 237614 w 677"/>
                <a:gd name="T21" fmla="*/ 42791 h 777"/>
                <a:gd name="T22" fmla="*/ 244114 w 677"/>
                <a:gd name="T23" fmla="*/ 59332 h 777"/>
                <a:gd name="T24" fmla="*/ 191391 w 677"/>
                <a:gd name="T25" fmla="*/ 226541 h 777"/>
                <a:gd name="T26" fmla="*/ 125307 w 677"/>
                <a:gd name="T27" fmla="*/ 279040 h 777"/>
                <a:gd name="T28" fmla="*/ 122057 w 677"/>
                <a:gd name="T29" fmla="*/ 279040 h 777"/>
                <a:gd name="T30" fmla="*/ 122057 w 677"/>
                <a:gd name="T31" fmla="*/ 12945 h 777"/>
                <a:gd name="T32" fmla="*/ 122057 w 677"/>
                <a:gd name="T33" fmla="*/ 12945 h 777"/>
                <a:gd name="T34" fmla="*/ 115557 w 677"/>
                <a:gd name="T35" fmla="*/ 16541 h 777"/>
                <a:gd name="T36" fmla="*/ 19861 w 677"/>
                <a:gd name="T37" fmla="*/ 49264 h 777"/>
                <a:gd name="T38" fmla="*/ 13361 w 677"/>
                <a:gd name="T39" fmla="*/ 52500 h 777"/>
                <a:gd name="T40" fmla="*/ 13361 w 677"/>
                <a:gd name="T41" fmla="*/ 59332 h 777"/>
                <a:gd name="T42" fmla="*/ 62834 w 677"/>
                <a:gd name="T43" fmla="*/ 220068 h 777"/>
                <a:gd name="T44" fmla="*/ 122057 w 677"/>
                <a:gd name="T45" fmla="*/ 266095 h 777"/>
                <a:gd name="T46" fmla="*/ 181641 w 677"/>
                <a:gd name="T47" fmla="*/ 220068 h 777"/>
                <a:gd name="T48" fmla="*/ 231114 w 677"/>
                <a:gd name="T49" fmla="*/ 55736 h 777"/>
                <a:gd name="T50" fmla="*/ 227864 w 677"/>
                <a:gd name="T51" fmla="*/ 49264 h 777"/>
                <a:gd name="T52" fmla="*/ 221003 w 677"/>
                <a:gd name="T53" fmla="*/ 49264 h 777"/>
                <a:gd name="T54" fmla="*/ 125307 w 677"/>
                <a:gd name="T55" fmla="*/ 16541 h 777"/>
                <a:gd name="T56" fmla="*/ 122057 w 677"/>
                <a:gd name="T57" fmla="*/ 12945 h 77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77" h="777">
                  <a:moveTo>
                    <a:pt x="338" y="776"/>
                  </a:moveTo>
                  <a:lnTo>
                    <a:pt x="338" y="776"/>
                  </a:lnTo>
                  <a:cubicBezTo>
                    <a:pt x="329" y="776"/>
                    <a:pt x="329" y="776"/>
                    <a:pt x="329" y="776"/>
                  </a:cubicBezTo>
                  <a:cubicBezTo>
                    <a:pt x="320" y="776"/>
                    <a:pt x="192" y="713"/>
                    <a:pt x="137" y="630"/>
                  </a:cubicBezTo>
                  <a:cubicBezTo>
                    <a:pt x="37" y="484"/>
                    <a:pt x="9" y="256"/>
                    <a:pt x="0" y="165"/>
                  </a:cubicBezTo>
                  <a:cubicBezTo>
                    <a:pt x="0" y="146"/>
                    <a:pt x="0" y="128"/>
                    <a:pt x="9" y="119"/>
                  </a:cubicBezTo>
                  <a:cubicBezTo>
                    <a:pt x="28" y="110"/>
                    <a:pt x="37" y="100"/>
                    <a:pt x="55" y="100"/>
                  </a:cubicBezTo>
                  <a:cubicBezTo>
                    <a:pt x="183" y="91"/>
                    <a:pt x="265" y="36"/>
                    <a:pt x="302" y="9"/>
                  </a:cubicBezTo>
                  <a:cubicBezTo>
                    <a:pt x="320" y="0"/>
                    <a:pt x="347" y="0"/>
                    <a:pt x="375" y="9"/>
                  </a:cubicBezTo>
                  <a:cubicBezTo>
                    <a:pt x="411" y="36"/>
                    <a:pt x="493" y="91"/>
                    <a:pt x="612" y="100"/>
                  </a:cubicBezTo>
                  <a:cubicBezTo>
                    <a:pt x="631" y="100"/>
                    <a:pt x="649" y="100"/>
                    <a:pt x="658" y="119"/>
                  </a:cubicBezTo>
                  <a:cubicBezTo>
                    <a:pt x="667" y="128"/>
                    <a:pt x="676" y="146"/>
                    <a:pt x="676" y="165"/>
                  </a:cubicBezTo>
                  <a:cubicBezTo>
                    <a:pt x="667" y="256"/>
                    <a:pt x="631" y="484"/>
                    <a:pt x="530" y="630"/>
                  </a:cubicBezTo>
                  <a:cubicBezTo>
                    <a:pt x="475" y="713"/>
                    <a:pt x="347" y="776"/>
                    <a:pt x="347" y="776"/>
                  </a:cubicBezTo>
                  <a:cubicBezTo>
                    <a:pt x="338" y="776"/>
                    <a:pt x="338" y="776"/>
                    <a:pt x="338" y="776"/>
                  </a:cubicBezTo>
                  <a:close/>
                  <a:moveTo>
                    <a:pt x="338" y="36"/>
                  </a:moveTo>
                  <a:lnTo>
                    <a:pt x="338" y="36"/>
                  </a:lnTo>
                  <a:cubicBezTo>
                    <a:pt x="329" y="36"/>
                    <a:pt x="329" y="36"/>
                    <a:pt x="320" y="46"/>
                  </a:cubicBezTo>
                  <a:cubicBezTo>
                    <a:pt x="283" y="73"/>
                    <a:pt x="192" y="128"/>
                    <a:pt x="55" y="137"/>
                  </a:cubicBezTo>
                  <a:cubicBezTo>
                    <a:pt x="55" y="137"/>
                    <a:pt x="46" y="137"/>
                    <a:pt x="37" y="146"/>
                  </a:cubicBezTo>
                  <a:cubicBezTo>
                    <a:pt x="37" y="146"/>
                    <a:pt x="37" y="155"/>
                    <a:pt x="37" y="165"/>
                  </a:cubicBezTo>
                  <a:cubicBezTo>
                    <a:pt x="46" y="247"/>
                    <a:pt x="73" y="475"/>
                    <a:pt x="174" y="612"/>
                  </a:cubicBezTo>
                  <a:cubicBezTo>
                    <a:pt x="210" y="676"/>
                    <a:pt x="311" y="722"/>
                    <a:pt x="338" y="740"/>
                  </a:cubicBezTo>
                  <a:cubicBezTo>
                    <a:pt x="366" y="722"/>
                    <a:pt x="457" y="676"/>
                    <a:pt x="503" y="612"/>
                  </a:cubicBezTo>
                  <a:cubicBezTo>
                    <a:pt x="594" y="475"/>
                    <a:pt x="631" y="247"/>
                    <a:pt x="640" y="155"/>
                  </a:cubicBezTo>
                  <a:cubicBezTo>
                    <a:pt x="640" y="155"/>
                    <a:pt x="631" y="146"/>
                    <a:pt x="631" y="137"/>
                  </a:cubicBezTo>
                  <a:cubicBezTo>
                    <a:pt x="631" y="137"/>
                    <a:pt x="621" y="137"/>
                    <a:pt x="612" y="137"/>
                  </a:cubicBezTo>
                  <a:cubicBezTo>
                    <a:pt x="475" y="128"/>
                    <a:pt x="393" y="73"/>
                    <a:pt x="347" y="46"/>
                  </a:cubicBezTo>
                  <a:cubicBezTo>
                    <a:pt x="347" y="36"/>
                    <a:pt x="338" y="36"/>
                    <a:pt x="338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984CDC08-8002-F04B-A7B7-44B392B27A1E}"/>
                </a:ext>
              </a:extLst>
            </p:cNvPr>
            <p:cNvGrpSpPr/>
            <p:nvPr/>
          </p:nvGrpSpPr>
          <p:grpSpPr>
            <a:xfrm>
              <a:off x="6575446" y="4612191"/>
              <a:ext cx="2621158" cy="980927"/>
              <a:chOff x="5999600" y="11104223"/>
              <a:chExt cx="2621158" cy="980927"/>
            </a:xfrm>
          </p:grpSpPr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083631B9-2F39-4F4A-96AE-20A57A28868C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6" name="Rectangle 40">
                <a:extLst>
                  <a:ext uri="{FF2B5EF4-FFF2-40B4-BE49-F238E27FC236}">
                    <a16:creationId xmlns:a16="http://schemas.microsoft.com/office/drawing/2014/main" id="{2D4D3A26-5B14-F04D-BC46-D5047B67B18A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78" name="Freeform 65">
            <a:extLst>
              <a:ext uri="{FF2B5EF4-FFF2-40B4-BE49-F238E27FC236}">
                <a16:creationId xmlns:a16="http://schemas.microsoft.com/office/drawing/2014/main" id="{491E61E5-2651-F046-A815-DCD3857A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605" y="6240134"/>
            <a:ext cx="14233713" cy="1458940"/>
          </a:xfrm>
          <a:custGeom>
            <a:avLst/>
            <a:gdLst>
              <a:gd name="T0" fmla="*/ 4697053 w 13048"/>
              <a:gd name="T1" fmla="*/ 591778 h 1645"/>
              <a:gd name="T2" fmla="*/ 0 w 13048"/>
              <a:gd name="T3" fmla="*/ 591778 h 1645"/>
              <a:gd name="T4" fmla="*/ 0 w 13048"/>
              <a:gd name="T5" fmla="*/ 0 h 1645"/>
              <a:gd name="T6" fmla="*/ 4697053 w 13048"/>
              <a:gd name="T7" fmla="*/ 0 h 1645"/>
              <a:gd name="T8" fmla="*/ 4697053 w 13048"/>
              <a:gd name="T9" fmla="*/ 591778 h 1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48" h="1645">
                <a:moveTo>
                  <a:pt x="13047" y="1644"/>
                </a:moveTo>
                <a:lnTo>
                  <a:pt x="0" y="1644"/>
                </a:lnTo>
                <a:lnTo>
                  <a:pt x="0" y="0"/>
                </a:lnTo>
                <a:lnTo>
                  <a:pt x="13047" y="0"/>
                </a:lnTo>
                <a:lnTo>
                  <a:pt x="13047" y="16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833EC02-16DA-8E47-B228-DC36EF919CCA}"/>
              </a:ext>
            </a:extLst>
          </p:cNvPr>
          <p:cNvGrpSpPr/>
          <p:nvPr/>
        </p:nvGrpSpPr>
        <p:grpSpPr>
          <a:xfrm>
            <a:off x="10393057" y="6479141"/>
            <a:ext cx="3680808" cy="980927"/>
            <a:chOff x="10035242" y="6864962"/>
            <a:chExt cx="3680808" cy="980927"/>
          </a:xfrm>
        </p:grpSpPr>
        <p:sp>
          <p:nvSpPr>
            <p:cNvPr id="79" name="Freeform 305">
              <a:extLst>
                <a:ext uri="{FF2B5EF4-FFF2-40B4-BE49-F238E27FC236}">
                  <a16:creationId xmlns:a16="http://schemas.microsoft.com/office/drawing/2014/main" id="{E5FC0C72-8B0F-BF4F-8149-4A585B74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970" y="7130070"/>
              <a:ext cx="37558" cy="129372"/>
            </a:xfrm>
            <a:custGeom>
              <a:avLst/>
              <a:gdLst>
                <a:gd name="T0" fmla="*/ 7144 w 38"/>
                <a:gd name="T1" fmla="*/ 48856 h 138"/>
                <a:gd name="T2" fmla="*/ 7144 w 38"/>
                <a:gd name="T3" fmla="*/ 48856 h 138"/>
                <a:gd name="T4" fmla="*/ 7144 w 38"/>
                <a:gd name="T5" fmla="*/ 48856 h 138"/>
                <a:gd name="T6" fmla="*/ 0 w 38"/>
                <a:gd name="T7" fmla="*/ 42081 h 138"/>
                <a:gd name="T8" fmla="*/ 0 w 38"/>
                <a:gd name="T9" fmla="*/ 6419 h 138"/>
                <a:gd name="T10" fmla="*/ 7144 w 38"/>
                <a:gd name="T11" fmla="*/ 0 h 138"/>
                <a:gd name="T12" fmla="*/ 7144 w 38"/>
                <a:gd name="T13" fmla="*/ 0 h 138"/>
                <a:gd name="T14" fmla="*/ 13911 w 38"/>
                <a:gd name="T15" fmla="*/ 6419 h 138"/>
                <a:gd name="T16" fmla="*/ 13911 w 38"/>
                <a:gd name="T17" fmla="*/ 42081 h 138"/>
                <a:gd name="T18" fmla="*/ 7144 w 38"/>
                <a:gd name="T19" fmla="*/ 48856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138">
                  <a:moveTo>
                    <a:pt x="19" y="137"/>
                  </a:moveTo>
                  <a:lnTo>
                    <a:pt x="19" y="137"/>
                  </a:lnTo>
                  <a:cubicBezTo>
                    <a:pt x="9" y="137"/>
                    <a:pt x="0" y="128"/>
                    <a:pt x="0" y="1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7" y="0"/>
                    <a:pt x="37" y="9"/>
                    <a:pt x="37" y="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28"/>
                    <a:pt x="28" y="137"/>
                    <a:pt x="19" y="1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306">
              <a:extLst>
                <a:ext uri="{FF2B5EF4-FFF2-40B4-BE49-F238E27FC236}">
                  <a16:creationId xmlns:a16="http://schemas.microsoft.com/office/drawing/2014/main" id="{511AA390-70CD-494D-813F-62B7FD0B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242" y="7000700"/>
              <a:ext cx="755360" cy="191970"/>
            </a:xfrm>
            <a:custGeom>
              <a:avLst/>
              <a:gdLst>
                <a:gd name="T0" fmla="*/ 230665 w 796"/>
                <a:gd name="T1" fmla="*/ 69428 h 203"/>
                <a:gd name="T2" fmla="*/ 230665 w 796"/>
                <a:gd name="T3" fmla="*/ 69428 h 203"/>
                <a:gd name="T4" fmla="*/ 227416 w 796"/>
                <a:gd name="T5" fmla="*/ 69428 h 203"/>
                <a:gd name="T6" fmla="*/ 141864 w 796"/>
                <a:gd name="T7" fmla="*/ 59355 h 203"/>
                <a:gd name="T8" fmla="*/ 141864 w 796"/>
                <a:gd name="T9" fmla="*/ 59355 h 203"/>
                <a:gd name="T10" fmla="*/ 59200 w 796"/>
                <a:gd name="T11" fmla="*/ 69428 h 203"/>
                <a:gd name="T12" fmla="*/ 46205 w 796"/>
                <a:gd name="T13" fmla="*/ 65830 h 203"/>
                <a:gd name="T14" fmla="*/ 39347 w 796"/>
                <a:gd name="T15" fmla="*/ 59355 h 203"/>
                <a:gd name="T16" fmla="*/ 36098 w 796"/>
                <a:gd name="T17" fmla="*/ 59355 h 203"/>
                <a:gd name="T18" fmla="*/ 6498 w 796"/>
                <a:gd name="T19" fmla="*/ 59355 h 203"/>
                <a:gd name="T20" fmla="*/ 0 w 796"/>
                <a:gd name="T21" fmla="*/ 56118 h 203"/>
                <a:gd name="T22" fmla="*/ 3249 w 796"/>
                <a:gd name="T23" fmla="*/ 46405 h 203"/>
                <a:gd name="T24" fmla="*/ 46205 w 796"/>
                <a:gd name="T25" fmla="*/ 23023 h 203"/>
                <a:gd name="T26" fmla="*/ 141864 w 796"/>
                <a:gd name="T27" fmla="*/ 0 h 203"/>
                <a:gd name="T28" fmla="*/ 240772 w 796"/>
                <a:gd name="T29" fmla="*/ 23023 h 203"/>
                <a:gd name="T30" fmla="*/ 283367 w 796"/>
                <a:gd name="T31" fmla="*/ 46405 h 203"/>
                <a:gd name="T32" fmla="*/ 286977 w 796"/>
                <a:gd name="T33" fmla="*/ 56118 h 203"/>
                <a:gd name="T34" fmla="*/ 280118 w 796"/>
                <a:gd name="T35" fmla="*/ 59355 h 203"/>
                <a:gd name="T36" fmla="*/ 247270 w 796"/>
                <a:gd name="T37" fmla="*/ 59355 h 203"/>
                <a:gd name="T38" fmla="*/ 247270 w 796"/>
                <a:gd name="T39" fmla="*/ 59355 h 203"/>
                <a:gd name="T40" fmla="*/ 240772 w 796"/>
                <a:gd name="T41" fmla="*/ 65830 h 203"/>
                <a:gd name="T42" fmla="*/ 230665 w 796"/>
                <a:gd name="T43" fmla="*/ 69428 h 203"/>
                <a:gd name="T44" fmla="*/ 141864 w 796"/>
                <a:gd name="T45" fmla="*/ 46405 h 203"/>
                <a:gd name="T46" fmla="*/ 141864 w 796"/>
                <a:gd name="T47" fmla="*/ 46405 h 203"/>
                <a:gd name="T48" fmla="*/ 230665 w 796"/>
                <a:gd name="T49" fmla="*/ 56118 h 203"/>
                <a:gd name="T50" fmla="*/ 230665 w 796"/>
                <a:gd name="T51" fmla="*/ 56118 h 203"/>
                <a:gd name="T52" fmla="*/ 237162 w 796"/>
                <a:gd name="T53" fmla="*/ 49643 h 203"/>
                <a:gd name="T54" fmla="*/ 247270 w 796"/>
                <a:gd name="T55" fmla="*/ 46405 h 203"/>
                <a:gd name="T56" fmla="*/ 257016 w 796"/>
                <a:gd name="T57" fmla="*/ 46405 h 203"/>
                <a:gd name="T58" fmla="*/ 233913 w 796"/>
                <a:gd name="T59" fmla="*/ 36333 h 203"/>
                <a:gd name="T60" fmla="*/ 141864 w 796"/>
                <a:gd name="T61" fmla="*/ 13310 h 203"/>
                <a:gd name="T62" fmla="*/ 29600 w 796"/>
                <a:gd name="T63" fmla="*/ 46405 h 203"/>
                <a:gd name="T64" fmla="*/ 36098 w 796"/>
                <a:gd name="T65" fmla="*/ 46405 h 203"/>
                <a:gd name="T66" fmla="*/ 49454 w 796"/>
                <a:gd name="T67" fmla="*/ 49643 h 203"/>
                <a:gd name="T68" fmla="*/ 55951 w 796"/>
                <a:gd name="T69" fmla="*/ 56118 h 203"/>
                <a:gd name="T70" fmla="*/ 55951 w 796"/>
                <a:gd name="T71" fmla="*/ 56118 h 203"/>
                <a:gd name="T72" fmla="*/ 141864 w 796"/>
                <a:gd name="T73" fmla="*/ 46405 h 20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96" h="203">
                  <a:moveTo>
                    <a:pt x="639" y="193"/>
                  </a:moveTo>
                  <a:lnTo>
                    <a:pt x="639" y="193"/>
                  </a:lnTo>
                  <a:lnTo>
                    <a:pt x="630" y="193"/>
                  </a:lnTo>
                  <a:cubicBezTo>
                    <a:pt x="594" y="193"/>
                    <a:pt x="475" y="165"/>
                    <a:pt x="393" y="165"/>
                  </a:cubicBezTo>
                  <a:cubicBezTo>
                    <a:pt x="319" y="165"/>
                    <a:pt x="201" y="193"/>
                    <a:pt x="164" y="193"/>
                  </a:cubicBezTo>
                  <a:cubicBezTo>
                    <a:pt x="146" y="202"/>
                    <a:pt x="137" y="193"/>
                    <a:pt x="128" y="183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109" y="165"/>
                    <a:pt x="109" y="165"/>
                    <a:pt x="100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9" y="165"/>
                    <a:pt x="0" y="156"/>
                    <a:pt x="0" y="156"/>
                  </a:cubicBezTo>
                  <a:cubicBezTo>
                    <a:pt x="0" y="147"/>
                    <a:pt x="0" y="138"/>
                    <a:pt x="9" y="129"/>
                  </a:cubicBezTo>
                  <a:cubicBezTo>
                    <a:pt x="9" y="129"/>
                    <a:pt x="55" y="101"/>
                    <a:pt x="128" y="64"/>
                  </a:cubicBezTo>
                  <a:cubicBezTo>
                    <a:pt x="192" y="37"/>
                    <a:pt x="292" y="0"/>
                    <a:pt x="393" y="0"/>
                  </a:cubicBezTo>
                  <a:cubicBezTo>
                    <a:pt x="502" y="0"/>
                    <a:pt x="603" y="37"/>
                    <a:pt x="667" y="64"/>
                  </a:cubicBezTo>
                  <a:cubicBezTo>
                    <a:pt x="740" y="101"/>
                    <a:pt x="785" y="129"/>
                    <a:pt x="785" y="129"/>
                  </a:cubicBezTo>
                  <a:cubicBezTo>
                    <a:pt x="795" y="138"/>
                    <a:pt x="795" y="147"/>
                    <a:pt x="795" y="156"/>
                  </a:cubicBezTo>
                  <a:cubicBezTo>
                    <a:pt x="795" y="156"/>
                    <a:pt x="785" y="165"/>
                    <a:pt x="776" y="165"/>
                  </a:cubicBezTo>
                  <a:cubicBezTo>
                    <a:pt x="685" y="165"/>
                    <a:pt x="685" y="165"/>
                    <a:pt x="685" y="165"/>
                  </a:cubicBezTo>
                  <a:cubicBezTo>
                    <a:pt x="667" y="183"/>
                    <a:pt x="667" y="183"/>
                    <a:pt x="667" y="183"/>
                  </a:cubicBezTo>
                  <a:cubicBezTo>
                    <a:pt x="657" y="193"/>
                    <a:pt x="648" y="193"/>
                    <a:pt x="639" y="193"/>
                  </a:cubicBezTo>
                  <a:close/>
                  <a:moveTo>
                    <a:pt x="393" y="129"/>
                  </a:moveTo>
                  <a:lnTo>
                    <a:pt x="393" y="129"/>
                  </a:lnTo>
                  <a:cubicBezTo>
                    <a:pt x="475" y="129"/>
                    <a:pt x="594" y="147"/>
                    <a:pt x="639" y="156"/>
                  </a:cubicBezTo>
                  <a:cubicBezTo>
                    <a:pt x="657" y="138"/>
                    <a:pt x="657" y="138"/>
                    <a:pt x="657" y="138"/>
                  </a:cubicBezTo>
                  <a:cubicBezTo>
                    <a:pt x="667" y="129"/>
                    <a:pt x="676" y="129"/>
                    <a:pt x="685" y="129"/>
                  </a:cubicBezTo>
                  <a:cubicBezTo>
                    <a:pt x="712" y="129"/>
                    <a:pt x="712" y="129"/>
                    <a:pt x="712" y="129"/>
                  </a:cubicBezTo>
                  <a:cubicBezTo>
                    <a:pt x="694" y="119"/>
                    <a:pt x="676" y="110"/>
                    <a:pt x="648" y="101"/>
                  </a:cubicBezTo>
                  <a:cubicBezTo>
                    <a:pt x="584" y="74"/>
                    <a:pt x="493" y="37"/>
                    <a:pt x="393" y="37"/>
                  </a:cubicBezTo>
                  <a:cubicBezTo>
                    <a:pt x="274" y="37"/>
                    <a:pt x="155" y="92"/>
                    <a:pt x="82" y="129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119" y="129"/>
                    <a:pt x="128" y="129"/>
                    <a:pt x="137" y="138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201" y="147"/>
                    <a:pt x="319" y="129"/>
                    <a:pt x="393" y="1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07">
              <a:extLst>
                <a:ext uri="{FF2B5EF4-FFF2-40B4-BE49-F238E27FC236}">
                  <a16:creationId xmlns:a16="http://schemas.microsoft.com/office/drawing/2014/main" id="{E0A0161D-7755-A94D-A04A-6CE60F87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970" y="6975661"/>
              <a:ext cx="37558" cy="62597"/>
            </a:xfrm>
            <a:custGeom>
              <a:avLst/>
              <a:gdLst>
                <a:gd name="T0" fmla="*/ 7144 w 38"/>
                <a:gd name="T1" fmla="*/ 23446 h 65"/>
                <a:gd name="T2" fmla="*/ 7144 w 38"/>
                <a:gd name="T3" fmla="*/ 23446 h 65"/>
                <a:gd name="T4" fmla="*/ 7144 w 38"/>
                <a:gd name="T5" fmla="*/ 23446 h 65"/>
                <a:gd name="T6" fmla="*/ 0 w 38"/>
                <a:gd name="T7" fmla="*/ 16852 h 65"/>
                <a:gd name="T8" fmla="*/ 0 w 38"/>
                <a:gd name="T9" fmla="*/ 6594 h 65"/>
                <a:gd name="T10" fmla="*/ 7144 w 38"/>
                <a:gd name="T11" fmla="*/ 0 h 65"/>
                <a:gd name="T12" fmla="*/ 7144 w 38"/>
                <a:gd name="T13" fmla="*/ 0 h 65"/>
                <a:gd name="T14" fmla="*/ 13911 w 38"/>
                <a:gd name="T15" fmla="*/ 6594 h 65"/>
                <a:gd name="T16" fmla="*/ 13911 w 38"/>
                <a:gd name="T17" fmla="*/ 16852 h 65"/>
                <a:gd name="T18" fmla="*/ 7144 w 38"/>
                <a:gd name="T19" fmla="*/ 234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65">
                  <a:moveTo>
                    <a:pt x="19" y="64"/>
                  </a:moveTo>
                  <a:lnTo>
                    <a:pt x="19" y="64"/>
                  </a:lnTo>
                  <a:cubicBezTo>
                    <a:pt x="9" y="64"/>
                    <a:pt x="0" y="55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7" y="0"/>
                    <a:pt x="37" y="9"/>
                    <a:pt x="37" y="1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55"/>
                    <a:pt x="37" y="64"/>
                    <a:pt x="19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08">
              <a:extLst>
                <a:ext uri="{FF2B5EF4-FFF2-40B4-BE49-F238E27FC236}">
                  <a16:creationId xmlns:a16="http://schemas.microsoft.com/office/drawing/2014/main" id="{96AA28E9-2F66-7743-B9B1-176B4A4DB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251" y="7347079"/>
              <a:ext cx="312995" cy="371421"/>
            </a:xfrm>
            <a:custGeom>
              <a:avLst/>
              <a:gdLst>
                <a:gd name="T0" fmla="*/ 59532 w 330"/>
                <a:gd name="T1" fmla="*/ 140928 h 393"/>
                <a:gd name="T2" fmla="*/ 59532 w 330"/>
                <a:gd name="T3" fmla="*/ 140928 h 393"/>
                <a:gd name="T4" fmla="*/ 0 w 330"/>
                <a:gd name="T5" fmla="*/ 81969 h 393"/>
                <a:gd name="T6" fmla="*/ 29585 w 330"/>
                <a:gd name="T7" fmla="*/ 6471 h 393"/>
                <a:gd name="T8" fmla="*/ 32833 w 330"/>
                <a:gd name="T9" fmla="*/ 3236 h 393"/>
                <a:gd name="T10" fmla="*/ 42935 w 330"/>
                <a:gd name="T11" fmla="*/ 3236 h 393"/>
                <a:gd name="T12" fmla="*/ 42935 w 330"/>
                <a:gd name="T13" fmla="*/ 12942 h 393"/>
                <a:gd name="T14" fmla="*/ 39688 w 330"/>
                <a:gd name="T15" fmla="*/ 16538 h 393"/>
                <a:gd name="T16" fmla="*/ 13349 w 330"/>
                <a:gd name="T17" fmla="*/ 81969 h 393"/>
                <a:gd name="T18" fmla="*/ 59532 w 330"/>
                <a:gd name="T19" fmla="*/ 127627 h 393"/>
                <a:gd name="T20" fmla="*/ 105714 w 330"/>
                <a:gd name="T21" fmla="*/ 81969 h 393"/>
                <a:gd name="T22" fmla="*/ 82623 w 330"/>
                <a:gd name="T23" fmla="*/ 16538 h 393"/>
                <a:gd name="T24" fmla="*/ 79015 w 330"/>
                <a:gd name="T25" fmla="*/ 12942 h 393"/>
                <a:gd name="T26" fmla="*/ 79015 w 330"/>
                <a:gd name="T27" fmla="*/ 3236 h 393"/>
                <a:gd name="T28" fmla="*/ 89117 w 330"/>
                <a:gd name="T29" fmla="*/ 3236 h 393"/>
                <a:gd name="T30" fmla="*/ 92364 w 330"/>
                <a:gd name="T31" fmla="*/ 6471 h 393"/>
                <a:gd name="T32" fmla="*/ 118702 w 330"/>
                <a:gd name="T33" fmla="*/ 81969 h 393"/>
                <a:gd name="T34" fmla="*/ 59532 w 330"/>
                <a:gd name="T35" fmla="*/ 140928 h 3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0" h="393">
                  <a:moveTo>
                    <a:pt x="165" y="392"/>
                  </a:moveTo>
                  <a:lnTo>
                    <a:pt x="165" y="392"/>
                  </a:lnTo>
                  <a:cubicBezTo>
                    <a:pt x="73" y="392"/>
                    <a:pt x="0" y="319"/>
                    <a:pt x="0" y="228"/>
                  </a:cubicBezTo>
                  <a:cubicBezTo>
                    <a:pt x="0" y="174"/>
                    <a:pt x="27" y="82"/>
                    <a:pt x="82" y="18"/>
                  </a:cubicBezTo>
                  <a:cubicBezTo>
                    <a:pt x="82" y="18"/>
                    <a:pt x="82" y="9"/>
                    <a:pt x="91" y="9"/>
                  </a:cubicBezTo>
                  <a:cubicBezTo>
                    <a:pt x="100" y="0"/>
                    <a:pt x="110" y="0"/>
                    <a:pt x="119" y="9"/>
                  </a:cubicBezTo>
                  <a:cubicBezTo>
                    <a:pt x="119" y="18"/>
                    <a:pt x="128" y="27"/>
                    <a:pt x="119" y="36"/>
                  </a:cubicBezTo>
                  <a:cubicBezTo>
                    <a:pt x="110" y="36"/>
                    <a:pt x="110" y="36"/>
                    <a:pt x="110" y="46"/>
                  </a:cubicBezTo>
                  <a:cubicBezTo>
                    <a:pt x="64" y="101"/>
                    <a:pt x="37" y="183"/>
                    <a:pt x="37" y="228"/>
                  </a:cubicBezTo>
                  <a:cubicBezTo>
                    <a:pt x="37" y="301"/>
                    <a:pt x="100" y="355"/>
                    <a:pt x="165" y="355"/>
                  </a:cubicBezTo>
                  <a:cubicBezTo>
                    <a:pt x="238" y="355"/>
                    <a:pt x="293" y="301"/>
                    <a:pt x="293" y="228"/>
                  </a:cubicBezTo>
                  <a:cubicBezTo>
                    <a:pt x="293" y="183"/>
                    <a:pt x="265" y="101"/>
                    <a:pt x="229" y="46"/>
                  </a:cubicBezTo>
                  <a:cubicBezTo>
                    <a:pt x="229" y="36"/>
                    <a:pt x="219" y="36"/>
                    <a:pt x="219" y="36"/>
                  </a:cubicBezTo>
                  <a:cubicBezTo>
                    <a:pt x="210" y="27"/>
                    <a:pt x="210" y="18"/>
                    <a:pt x="219" y="9"/>
                  </a:cubicBezTo>
                  <a:cubicBezTo>
                    <a:pt x="229" y="0"/>
                    <a:pt x="238" y="0"/>
                    <a:pt x="247" y="9"/>
                  </a:cubicBezTo>
                  <a:lnTo>
                    <a:pt x="256" y="18"/>
                  </a:lnTo>
                  <a:cubicBezTo>
                    <a:pt x="302" y="82"/>
                    <a:pt x="329" y="174"/>
                    <a:pt x="329" y="228"/>
                  </a:cubicBezTo>
                  <a:cubicBezTo>
                    <a:pt x="329" y="319"/>
                    <a:pt x="256" y="392"/>
                    <a:pt x="165" y="39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09">
              <a:extLst>
                <a:ext uri="{FF2B5EF4-FFF2-40B4-BE49-F238E27FC236}">
                  <a16:creationId xmlns:a16="http://schemas.microsoft.com/office/drawing/2014/main" id="{FAA26113-CF5A-DB4A-B90C-63171B21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0677" y="7226056"/>
              <a:ext cx="200316" cy="104330"/>
            </a:xfrm>
            <a:custGeom>
              <a:avLst/>
              <a:gdLst>
                <a:gd name="T0" fmla="*/ 59588 w 211"/>
                <a:gd name="T1" fmla="*/ 39329 h 111"/>
                <a:gd name="T2" fmla="*/ 59588 w 211"/>
                <a:gd name="T3" fmla="*/ 39329 h 111"/>
                <a:gd name="T4" fmla="*/ 55976 w 211"/>
                <a:gd name="T5" fmla="*/ 39329 h 111"/>
                <a:gd name="T6" fmla="*/ 52726 w 211"/>
                <a:gd name="T7" fmla="*/ 29318 h 111"/>
                <a:gd name="T8" fmla="*/ 59588 w 211"/>
                <a:gd name="T9" fmla="*/ 13229 h 111"/>
                <a:gd name="T10" fmla="*/ 59588 w 211"/>
                <a:gd name="T11" fmla="*/ 13229 h 111"/>
                <a:gd name="T12" fmla="*/ 59588 w 211"/>
                <a:gd name="T13" fmla="*/ 13229 h 111"/>
                <a:gd name="T14" fmla="*/ 13001 w 211"/>
                <a:gd name="T15" fmla="*/ 13229 h 111"/>
                <a:gd name="T16" fmla="*/ 13001 w 211"/>
                <a:gd name="T17" fmla="*/ 13229 h 111"/>
                <a:gd name="T18" fmla="*/ 13001 w 211"/>
                <a:gd name="T19" fmla="*/ 13229 h 111"/>
                <a:gd name="T20" fmla="*/ 23113 w 211"/>
                <a:gd name="T21" fmla="*/ 29318 h 111"/>
                <a:gd name="T22" fmla="*/ 19863 w 211"/>
                <a:gd name="T23" fmla="*/ 39329 h 111"/>
                <a:gd name="T24" fmla="*/ 9751 w 211"/>
                <a:gd name="T25" fmla="*/ 36112 h 111"/>
                <a:gd name="T26" fmla="*/ 3250 w 211"/>
                <a:gd name="T27" fmla="*/ 19665 h 111"/>
                <a:gd name="T28" fmla="*/ 3250 w 211"/>
                <a:gd name="T29" fmla="*/ 6436 h 111"/>
                <a:gd name="T30" fmla="*/ 13001 w 211"/>
                <a:gd name="T31" fmla="*/ 0 h 111"/>
                <a:gd name="T32" fmla="*/ 59588 w 211"/>
                <a:gd name="T33" fmla="*/ 0 h 111"/>
                <a:gd name="T34" fmla="*/ 72589 w 211"/>
                <a:gd name="T35" fmla="*/ 6436 h 111"/>
                <a:gd name="T36" fmla="*/ 72589 w 211"/>
                <a:gd name="T37" fmla="*/ 19665 h 111"/>
                <a:gd name="T38" fmla="*/ 66088 w 211"/>
                <a:gd name="T39" fmla="*/ 36112 h 111"/>
                <a:gd name="T40" fmla="*/ 59588 w 211"/>
                <a:gd name="T41" fmla="*/ 39329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1" h="111">
                  <a:moveTo>
                    <a:pt x="165" y="110"/>
                  </a:moveTo>
                  <a:lnTo>
                    <a:pt x="165" y="110"/>
                  </a:lnTo>
                  <a:cubicBezTo>
                    <a:pt x="155" y="110"/>
                    <a:pt x="155" y="110"/>
                    <a:pt x="155" y="110"/>
                  </a:cubicBezTo>
                  <a:cubicBezTo>
                    <a:pt x="146" y="101"/>
                    <a:pt x="137" y="91"/>
                    <a:pt x="146" y="82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91"/>
                    <a:pt x="64" y="101"/>
                    <a:pt x="55" y="110"/>
                  </a:cubicBezTo>
                  <a:cubicBezTo>
                    <a:pt x="46" y="110"/>
                    <a:pt x="36" y="110"/>
                    <a:pt x="27" y="10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37"/>
                    <a:pt x="0" y="28"/>
                    <a:pt x="9" y="18"/>
                  </a:cubicBezTo>
                  <a:cubicBezTo>
                    <a:pt x="18" y="9"/>
                    <a:pt x="27" y="0"/>
                    <a:pt x="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83" y="0"/>
                    <a:pt x="192" y="9"/>
                    <a:pt x="201" y="18"/>
                  </a:cubicBezTo>
                  <a:cubicBezTo>
                    <a:pt x="210" y="28"/>
                    <a:pt x="210" y="37"/>
                    <a:pt x="201" y="55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74" y="110"/>
                    <a:pt x="174" y="110"/>
                    <a:pt x="165" y="1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10">
              <a:extLst>
                <a:ext uri="{FF2B5EF4-FFF2-40B4-BE49-F238E27FC236}">
                  <a16:creationId xmlns:a16="http://schemas.microsoft.com/office/drawing/2014/main" id="{CD21A750-7373-0F42-A5B8-079E297E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584" y="7330386"/>
              <a:ext cx="112676" cy="25040"/>
            </a:xfrm>
            <a:custGeom>
              <a:avLst/>
              <a:gdLst>
                <a:gd name="T0" fmla="*/ 38933 w 120"/>
                <a:gd name="T1" fmla="*/ 9185 h 28"/>
                <a:gd name="T2" fmla="*/ 38933 w 120"/>
                <a:gd name="T3" fmla="*/ 9185 h 28"/>
                <a:gd name="T4" fmla="*/ 3215 w 120"/>
                <a:gd name="T5" fmla="*/ 9185 h 28"/>
                <a:gd name="T6" fmla="*/ 0 w 120"/>
                <a:gd name="T7" fmla="*/ 3062 h 28"/>
                <a:gd name="T8" fmla="*/ 3215 w 120"/>
                <a:gd name="T9" fmla="*/ 0 h 28"/>
                <a:gd name="T10" fmla="*/ 38933 w 120"/>
                <a:gd name="T11" fmla="*/ 0 h 28"/>
                <a:gd name="T12" fmla="*/ 42505 w 120"/>
                <a:gd name="T13" fmla="*/ 3062 h 28"/>
                <a:gd name="T14" fmla="*/ 38933 w 120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" h="28">
                  <a:moveTo>
                    <a:pt x="109" y="27"/>
                  </a:moveTo>
                  <a:lnTo>
                    <a:pt x="109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19" y="9"/>
                  </a:lnTo>
                  <a:cubicBezTo>
                    <a:pt x="119" y="18"/>
                    <a:pt x="109" y="27"/>
                    <a:pt x="10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11">
              <a:extLst>
                <a:ext uri="{FF2B5EF4-FFF2-40B4-BE49-F238E27FC236}">
                  <a16:creationId xmlns:a16="http://schemas.microsoft.com/office/drawing/2014/main" id="{5255D22F-1B0A-B348-A4E5-6612A34B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584" y="7443065"/>
              <a:ext cx="104330" cy="162755"/>
            </a:xfrm>
            <a:custGeom>
              <a:avLst/>
              <a:gdLst>
                <a:gd name="T0" fmla="*/ 19844 w 110"/>
                <a:gd name="T1" fmla="*/ 61554 h 173"/>
                <a:gd name="T2" fmla="*/ 19844 w 110"/>
                <a:gd name="T3" fmla="*/ 61554 h 173"/>
                <a:gd name="T4" fmla="*/ 3247 w 110"/>
                <a:gd name="T5" fmla="*/ 58333 h 173"/>
                <a:gd name="T6" fmla="*/ 3247 w 110"/>
                <a:gd name="T7" fmla="*/ 51892 h 173"/>
                <a:gd name="T8" fmla="*/ 6494 w 110"/>
                <a:gd name="T9" fmla="*/ 48671 h 173"/>
                <a:gd name="T10" fmla="*/ 26338 w 110"/>
                <a:gd name="T11" fmla="*/ 48671 h 173"/>
                <a:gd name="T12" fmla="*/ 29585 w 110"/>
                <a:gd name="T13" fmla="*/ 45450 h 173"/>
                <a:gd name="T14" fmla="*/ 19844 w 110"/>
                <a:gd name="T15" fmla="*/ 35787 h 173"/>
                <a:gd name="T16" fmla="*/ 3247 w 110"/>
                <a:gd name="T17" fmla="*/ 19325 h 173"/>
                <a:gd name="T18" fmla="*/ 9741 w 110"/>
                <a:gd name="T19" fmla="*/ 3221 h 173"/>
                <a:gd name="T20" fmla="*/ 36079 w 110"/>
                <a:gd name="T21" fmla="*/ 3221 h 173"/>
                <a:gd name="T22" fmla="*/ 39326 w 110"/>
                <a:gd name="T23" fmla="*/ 9663 h 173"/>
                <a:gd name="T24" fmla="*/ 32832 w 110"/>
                <a:gd name="T25" fmla="*/ 12883 h 173"/>
                <a:gd name="T26" fmla="*/ 12988 w 110"/>
                <a:gd name="T27" fmla="*/ 9663 h 173"/>
                <a:gd name="T28" fmla="*/ 9741 w 110"/>
                <a:gd name="T29" fmla="*/ 19325 h 173"/>
                <a:gd name="T30" fmla="*/ 23091 w 110"/>
                <a:gd name="T31" fmla="*/ 26125 h 173"/>
                <a:gd name="T32" fmla="*/ 39326 w 110"/>
                <a:gd name="T33" fmla="*/ 45450 h 173"/>
                <a:gd name="T34" fmla="*/ 32832 w 110"/>
                <a:gd name="T35" fmla="*/ 58333 h 173"/>
                <a:gd name="T36" fmla="*/ 19844 w 110"/>
                <a:gd name="T37" fmla="*/ 61554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0" h="173">
                  <a:moveTo>
                    <a:pt x="55" y="172"/>
                  </a:moveTo>
                  <a:lnTo>
                    <a:pt x="55" y="172"/>
                  </a:lnTo>
                  <a:cubicBezTo>
                    <a:pt x="36" y="172"/>
                    <a:pt x="27" y="163"/>
                    <a:pt x="9" y="163"/>
                  </a:cubicBezTo>
                  <a:cubicBezTo>
                    <a:pt x="9" y="154"/>
                    <a:pt x="0" y="154"/>
                    <a:pt x="9" y="145"/>
                  </a:cubicBezTo>
                  <a:cubicBezTo>
                    <a:pt x="9" y="136"/>
                    <a:pt x="18" y="136"/>
                    <a:pt x="18" y="136"/>
                  </a:cubicBezTo>
                  <a:cubicBezTo>
                    <a:pt x="45" y="145"/>
                    <a:pt x="64" y="145"/>
                    <a:pt x="73" y="136"/>
                  </a:cubicBezTo>
                  <a:cubicBezTo>
                    <a:pt x="82" y="136"/>
                    <a:pt x="82" y="127"/>
                    <a:pt x="82" y="127"/>
                  </a:cubicBezTo>
                  <a:cubicBezTo>
                    <a:pt x="82" y="109"/>
                    <a:pt x="64" y="109"/>
                    <a:pt x="55" y="100"/>
                  </a:cubicBezTo>
                  <a:cubicBezTo>
                    <a:pt x="27" y="82"/>
                    <a:pt x="9" y="73"/>
                    <a:pt x="9" y="54"/>
                  </a:cubicBezTo>
                  <a:cubicBezTo>
                    <a:pt x="9" y="36"/>
                    <a:pt x="9" y="18"/>
                    <a:pt x="27" y="9"/>
                  </a:cubicBezTo>
                  <a:cubicBezTo>
                    <a:pt x="45" y="0"/>
                    <a:pt x="73" y="0"/>
                    <a:pt x="100" y="9"/>
                  </a:cubicBezTo>
                  <a:cubicBezTo>
                    <a:pt x="109" y="9"/>
                    <a:pt x="109" y="18"/>
                    <a:pt x="109" y="27"/>
                  </a:cubicBezTo>
                  <a:cubicBezTo>
                    <a:pt x="109" y="27"/>
                    <a:pt x="100" y="36"/>
                    <a:pt x="91" y="36"/>
                  </a:cubicBezTo>
                  <a:cubicBezTo>
                    <a:pt x="73" y="27"/>
                    <a:pt x="55" y="27"/>
                    <a:pt x="36" y="27"/>
                  </a:cubicBezTo>
                  <a:cubicBezTo>
                    <a:pt x="36" y="36"/>
                    <a:pt x="27" y="45"/>
                    <a:pt x="27" y="54"/>
                  </a:cubicBezTo>
                  <a:cubicBezTo>
                    <a:pt x="27" y="54"/>
                    <a:pt x="45" y="64"/>
                    <a:pt x="64" y="73"/>
                  </a:cubicBezTo>
                  <a:cubicBezTo>
                    <a:pt x="82" y="91"/>
                    <a:pt x="109" y="100"/>
                    <a:pt x="109" y="127"/>
                  </a:cubicBezTo>
                  <a:cubicBezTo>
                    <a:pt x="109" y="136"/>
                    <a:pt x="100" y="154"/>
                    <a:pt x="91" y="163"/>
                  </a:cubicBezTo>
                  <a:cubicBezTo>
                    <a:pt x="82" y="163"/>
                    <a:pt x="64" y="172"/>
                    <a:pt x="55" y="1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12">
              <a:extLst>
                <a:ext uri="{FF2B5EF4-FFF2-40B4-BE49-F238E27FC236}">
                  <a16:creationId xmlns:a16="http://schemas.microsoft.com/office/drawing/2014/main" id="{BA3BCF2C-A400-A746-8C99-D839AE639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316" y="7409679"/>
              <a:ext cx="29211" cy="37558"/>
            </a:xfrm>
            <a:custGeom>
              <a:avLst/>
              <a:gdLst>
                <a:gd name="T0" fmla="*/ 3832 w 29"/>
                <a:gd name="T1" fmla="*/ 13911 h 38"/>
                <a:gd name="T2" fmla="*/ 3832 w 29"/>
                <a:gd name="T3" fmla="*/ 13911 h 38"/>
                <a:gd name="T4" fmla="*/ 0 w 29"/>
                <a:gd name="T5" fmla="*/ 10151 h 38"/>
                <a:gd name="T6" fmla="*/ 0 w 29"/>
                <a:gd name="T7" fmla="*/ 3384 h 38"/>
                <a:gd name="T8" fmla="*/ 3832 w 29"/>
                <a:gd name="T9" fmla="*/ 0 h 38"/>
                <a:gd name="T10" fmla="*/ 10729 w 29"/>
                <a:gd name="T11" fmla="*/ 3384 h 38"/>
                <a:gd name="T12" fmla="*/ 10729 w 29"/>
                <a:gd name="T13" fmla="*/ 10151 h 38"/>
                <a:gd name="T14" fmla="*/ 3832 w 29"/>
                <a:gd name="T15" fmla="*/ 13911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38">
                  <a:moveTo>
                    <a:pt x="10" y="37"/>
                  </a:moveTo>
                  <a:lnTo>
                    <a:pt x="10" y="37"/>
                  </a:lnTo>
                  <a:lnTo>
                    <a:pt x="0" y="27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10" y="0"/>
                    <a:pt x="10" y="0"/>
                  </a:cubicBezTo>
                  <a:cubicBezTo>
                    <a:pt x="19" y="0"/>
                    <a:pt x="28" y="0"/>
                    <a:pt x="28" y="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19" y="37"/>
                    <a:pt x="10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13">
              <a:extLst>
                <a:ext uri="{FF2B5EF4-FFF2-40B4-BE49-F238E27FC236}">
                  <a16:creationId xmlns:a16="http://schemas.microsoft.com/office/drawing/2014/main" id="{CA867C88-1473-D54F-964D-F5816F85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316" y="7605820"/>
              <a:ext cx="29211" cy="37561"/>
            </a:xfrm>
            <a:custGeom>
              <a:avLst/>
              <a:gdLst>
                <a:gd name="T0" fmla="*/ 3832 w 29"/>
                <a:gd name="T1" fmla="*/ 13912 h 38"/>
                <a:gd name="T2" fmla="*/ 3832 w 29"/>
                <a:gd name="T3" fmla="*/ 13912 h 38"/>
                <a:gd name="T4" fmla="*/ 0 w 29"/>
                <a:gd name="T5" fmla="*/ 10528 h 38"/>
                <a:gd name="T6" fmla="*/ 0 w 29"/>
                <a:gd name="T7" fmla="*/ 3384 h 38"/>
                <a:gd name="T8" fmla="*/ 3832 w 29"/>
                <a:gd name="T9" fmla="*/ 0 h 38"/>
                <a:gd name="T10" fmla="*/ 10729 w 29"/>
                <a:gd name="T11" fmla="*/ 3384 h 38"/>
                <a:gd name="T12" fmla="*/ 10729 w 29"/>
                <a:gd name="T13" fmla="*/ 10528 h 38"/>
                <a:gd name="T14" fmla="*/ 3832 w 29"/>
                <a:gd name="T15" fmla="*/ 13912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38">
                  <a:moveTo>
                    <a:pt x="10" y="37"/>
                  </a:moveTo>
                  <a:lnTo>
                    <a:pt x="10" y="37"/>
                  </a:lnTo>
                  <a:cubicBezTo>
                    <a:pt x="10" y="37"/>
                    <a:pt x="0" y="37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10" y="0"/>
                    <a:pt x="10" y="0"/>
                  </a:cubicBezTo>
                  <a:cubicBezTo>
                    <a:pt x="19" y="0"/>
                    <a:pt x="28" y="0"/>
                    <a:pt x="28" y="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7"/>
                    <a:pt x="19" y="37"/>
                    <a:pt x="10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1" name="Group 38">
              <a:extLst>
                <a:ext uri="{FF2B5EF4-FFF2-40B4-BE49-F238E27FC236}">
                  <a16:creationId xmlns:a16="http://schemas.microsoft.com/office/drawing/2014/main" id="{92D01EB7-B83E-204A-AA1A-9EAE9FF3B920}"/>
                </a:ext>
              </a:extLst>
            </p:cNvPr>
            <p:cNvGrpSpPr/>
            <p:nvPr/>
          </p:nvGrpSpPr>
          <p:grpSpPr>
            <a:xfrm>
              <a:off x="11094892" y="6864962"/>
              <a:ext cx="2621158" cy="980927"/>
              <a:chOff x="5999600" y="11104223"/>
              <a:chExt cx="2621158" cy="980927"/>
            </a:xfrm>
          </p:grpSpPr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0562AC55-C5B3-824A-B75A-659944562F4D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03" name="Rectangle 40">
                <a:extLst>
                  <a:ext uri="{FF2B5EF4-FFF2-40B4-BE49-F238E27FC236}">
                    <a16:creationId xmlns:a16="http://schemas.microsoft.com/office/drawing/2014/main" id="{30086686-9215-A54A-A5B7-9812247E99B9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04" name="Freeform 66">
            <a:extLst>
              <a:ext uri="{FF2B5EF4-FFF2-40B4-BE49-F238E27FC236}">
                <a16:creationId xmlns:a16="http://schemas.microsoft.com/office/drawing/2014/main" id="{175290D7-214C-4E47-A722-C74A836C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720" y="7696401"/>
            <a:ext cx="5326380" cy="1452216"/>
          </a:xfrm>
          <a:custGeom>
            <a:avLst/>
            <a:gdLst>
              <a:gd name="T0" fmla="*/ 1763353 w 4899"/>
              <a:gd name="T1" fmla="*/ 598127 h 1664"/>
              <a:gd name="T2" fmla="*/ 0 w 4899"/>
              <a:gd name="T3" fmla="*/ 598127 h 1664"/>
              <a:gd name="T4" fmla="*/ 0 w 4899"/>
              <a:gd name="T5" fmla="*/ 0 h 1664"/>
              <a:gd name="T6" fmla="*/ 1763353 w 4899"/>
              <a:gd name="T7" fmla="*/ 0 h 1664"/>
              <a:gd name="T8" fmla="*/ 1763353 w 4899"/>
              <a:gd name="T9" fmla="*/ 598127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9" h="1664">
                <a:moveTo>
                  <a:pt x="4898" y="1663"/>
                </a:moveTo>
                <a:lnTo>
                  <a:pt x="0" y="1663"/>
                </a:lnTo>
                <a:lnTo>
                  <a:pt x="0" y="0"/>
                </a:lnTo>
                <a:lnTo>
                  <a:pt x="4898" y="0"/>
                </a:lnTo>
                <a:lnTo>
                  <a:pt x="4898" y="16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D333879-589E-BD43-A91F-2E1747CAF599}"/>
              </a:ext>
            </a:extLst>
          </p:cNvPr>
          <p:cNvGrpSpPr/>
          <p:nvPr/>
        </p:nvGrpSpPr>
        <p:grpSpPr>
          <a:xfrm>
            <a:off x="8107110" y="7886986"/>
            <a:ext cx="3484841" cy="980927"/>
            <a:chOff x="8522739" y="7680023"/>
            <a:chExt cx="3484841" cy="980927"/>
          </a:xfrm>
        </p:grpSpPr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6804B5D4-4FBB-AD42-9640-CEFC7EC55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976" y="7980605"/>
              <a:ext cx="492444" cy="379765"/>
            </a:xfrm>
            <a:custGeom>
              <a:avLst/>
              <a:gdLst>
                <a:gd name="T0" fmla="*/ 174022 w 521"/>
                <a:gd name="T1" fmla="*/ 144104 h 403"/>
                <a:gd name="T2" fmla="*/ 174022 w 521"/>
                <a:gd name="T3" fmla="*/ 144104 h 403"/>
                <a:gd name="T4" fmla="*/ 12944 w 521"/>
                <a:gd name="T5" fmla="*/ 144104 h 403"/>
                <a:gd name="T6" fmla="*/ 0 w 521"/>
                <a:gd name="T7" fmla="*/ 130840 h 403"/>
                <a:gd name="T8" fmla="*/ 0 w 521"/>
                <a:gd name="T9" fmla="*/ 12905 h 403"/>
                <a:gd name="T10" fmla="*/ 12944 w 521"/>
                <a:gd name="T11" fmla="*/ 0 h 403"/>
                <a:gd name="T12" fmla="*/ 174022 w 521"/>
                <a:gd name="T13" fmla="*/ 0 h 403"/>
                <a:gd name="T14" fmla="*/ 186965 w 521"/>
                <a:gd name="T15" fmla="*/ 12905 h 403"/>
                <a:gd name="T16" fmla="*/ 186965 w 521"/>
                <a:gd name="T17" fmla="*/ 130840 h 403"/>
                <a:gd name="T18" fmla="*/ 174022 w 521"/>
                <a:gd name="T19" fmla="*/ 144104 h 403"/>
                <a:gd name="T20" fmla="*/ 12944 w 521"/>
                <a:gd name="T21" fmla="*/ 9679 h 403"/>
                <a:gd name="T22" fmla="*/ 12944 w 521"/>
                <a:gd name="T23" fmla="*/ 9679 h 403"/>
                <a:gd name="T24" fmla="*/ 9708 w 521"/>
                <a:gd name="T25" fmla="*/ 12905 h 403"/>
                <a:gd name="T26" fmla="*/ 9708 w 521"/>
                <a:gd name="T27" fmla="*/ 130840 h 403"/>
                <a:gd name="T28" fmla="*/ 12944 w 521"/>
                <a:gd name="T29" fmla="*/ 134425 h 403"/>
                <a:gd name="T30" fmla="*/ 174022 w 521"/>
                <a:gd name="T31" fmla="*/ 134425 h 403"/>
                <a:gd name="T32" fmla="*/ 180494 w 521"/>
                <a:gd name="T33" fmla="*/ 130840 h 403"/>
                <a:gd name="T34" fmla="*/ 180494 w 521"/>
                <a:gd name="T35" fmla="*/ 12905 h 403"/>
                <a:gd name="T36" fmla="*/ 174022 w 521"/>
                <a:gd name="T37" fmla="*/ 9679 h 403"/>
                <a:gd name="T38" fmla="*/ 12944 w 521"/>
                <a:gd name="T39" fmla="*/ 9679 h 4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21" h="403">
                  <a:moveTo>
                    <a:pt x="484" y="402"/>
                  </a:moveTo>
                  <a:lnTo>
                    <a:pt x="484" y="402"/>
                  </a:lnTo>
                  <a:cubicBezTo>
                    <a:pt x="36" y="402"/>
                    <a:pt x="36" y="402"/>
                    <a:pt x="36" y="402"/>
                  </a:cubicBezTo>
                  <a:cubicBezTo>
                    <a:pt x="18" y="402"/>
                    <a:pt x="0" y="384"/>
                    <a:pt x="0" y="36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502" y="0"/>
                    <a:pt x="520" y="18"/>
                    <a:pt x="520" y="36"/>
                  </a:cubicBezTo>
                  <a:cubicBezTo>
                    <a:pt x="520" y="365"/>
                    <a:pt x="520" y="365"/>
                    <a:pt x="520" y="365"/>
                  </a:cubicBezTo>
                  <a:cubicBezTo>
                    <a:pt x="520" y="384"/>
                    <a:pt x="502" y="402"/>
                    <a:pt x="484" y="402"/>
                  </a:cubicBezTo>
                  <a:close/>
                  <a:moveTo>
                    <a:pt x="36" y="27"/>
                  </a:moveTo>
                  <a:lnTo>
                    <a:pt x="36" y="27"/>
                  </a:lnTo>
                  <a:cubicBezTo>
                    <a:pt x="27" y="27"/>
                    <a:pt x="27" y="27"/>
                    <a:pt x="27" y="36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7" y="365"/>
                    <a:pt x="27" y="375"/>
                    <a:pt x="36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93" y="375"/>
                    <a:pt x="502" y="365"/>
                    <a:pt x="502" y="365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27"/>
                    <a:pt x="493" y="27"/>
                    <a:pt x="484" y="27"/>
                  </a:cubicBezTo>
                  <a:lnTo>
                    <a:pt x="36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133B7C-D9C3-0F42-BD28-13EB88DE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976" y="8043203"/>
              <a:ext cx="492444" cy="16693"/>
            </a:xfrm>
            <a:custGeom>
              <a:avLst/>
              <a:gdLst>
                <a:gd name="T0" fmla="*/ 183730 w 521"/>
                <a:gd name="T1" fmla="*/ 6016 h 19"/>
                <a:gd name="T2" fmla="*/ 183730 w 521"/>
                <a:gd name="T3" fmla="*/ 6016 h 19"/>
                <a:gd name="T4" fmla="*/ 3236 w 521"/>
                <a:gd name="T5" fmla="*/ 6016 h 19"/>
                <a:gd name="T6" fmla="*/ 0 w 521"/>
                <a:gd name="T7" fmla="*/ 3008 h 19"/>
                <a:gd name="T8" fmla="*/ 3236 w 521"/>
                <a:gd name="T9" fmla="*/ 0 h 19"/>
                <a:gd name="T10" fmla="*/ 183730 w 521"/>
                <a:gd name="T11" fmla="*/ 0 h 19"/>
                <a:gd name="T12" fmla="*/ 186965 w 521"/>
                <a:gd name="T13" fmla="*/ 3008 h 19"/>
                <a:gd name="T14" fmla="*/ 183730 w 521"/>
                <a:gd name="T15" fmla="*/ 60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1" h="19">
                  <a:moveTo>
                    <a:pt x="511" y="18"/>
                  </a:moveTo>
                  <a:lnTo>
                    <a:pt x="511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20" y="0"/>
                    <a:pt x="520" y="0"/>
                    <a:pt x="520" y="9"/>
                  </a:cubicBezTo>
                  <a:cubicBezTo>
                    <a:pt x="520" y="18"/>
                    <a:pt x="520" y="18"/>
                    <a:pt x="511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BE8A1452-A1D4-F643-BFE4-9A35047E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976" y="8101628"/>
              <a:ext cx="492444" cy="16693"/>
            </a:xfrm>
            <a:custGeom>
              <a:avLst/>
              <a:gdLst>
                <a:gd name="T0" fmla="*/ 183730 w 521"/>
                <a:gd name="T1" fmla="*/ 6016 h 19"/>
                <a:gd name="T2" fmla="*/ 183730 w 521"/>
                <a:gd name="T3" fmla="*/ 6016 h 19"/>
                <a:gd name="T4" fmla="*/ 3236 w 521"/>
                <a:gd name="T5" fmla="*/ 6016 h 19"/>
                <a:gd name="T6" fmla="*/ 0 w 521"/>
                <a:gd name="T7" fmla="*/ 3008 h 19"/>
                <a:gd name="T8" fmla="*/ 3236 w 521"/>
                <a:gd name="T9" fmla="*/ 0 h 19"/>
                <a:gd name="T10" fmla="*/ 183730 w 521"/>
                <a:gd name="T11" fmla="*/ 0 h 19"/>
                <a:gd name="T12" fmla="*/ 186965 w 521"/>
                <a:gd name="T13" fmla="*/ 3008 h 19"/>
                <a:gd name="T14" fmla="*/ 183730 w 521"/>
                <a:gd name="T15" fmla="*/ 60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1" h="19">
                  <a:moveTo>
                    <a:pt x="511" y="18"/>
                  </a:moveTo>
                  <a:lnTo>
                    <a:pt x="511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20" y="0"/>
                    <a:pt x="520" y="0"/>
                    <a:pt x="520" y="9"/>
                  </a:cubicBezTo>
                  <a:cubicBezTo>
                    <a:pt x="520" y="18"/>
                    <a:pt x="520" y="18"/>
                    <a:pt x="511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E630D15-B0D7-D244-B0FF-23894620D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8490" y="8214307"/>
              <a:ext cx="104330" cy="87637"/>
            </a:xfrm>
            <a:custGeom>
              <a:avLst/>
              <a:gdLst>
                <a:gd name="T0" fmla="*/ 35754 w 111"/>
                <a:gd name="T1" fmla="*/ 32975 h 92"/>
                <a:gd name="T2" fmla="*/ 35754 w 111"/>
                <a:gd name="T3" fmla="*/ 32975 h 92"/>
                <a:gd name="T4" fmla="*/ 3218 w 111"/>
                <a:gd name="T5" fmla="*/ 32975 h 92"/>
                <a:gd name="T6" fmla="*/ 0 w 111"/>
                <a:gd name="T7" fmla="*/ 26452 h 92"/>
                <a:gd name="T8" fmla="*/ 0 w 111"/>
                <a:gd name="T9" fmla="*/ 6522 h 92"/>
                <a:gd name="T10" fmla="*/ 3218 w 111"/>
                <a:gd name="T11" fmla="*/ 0 h 92"/>
                <a:gd name="T12" fmla="*/ 35754 w 111"/>
                <a:gd name="T13" fmla="*/ 0 h 92"/>
                <a:gd name="T14" fmla="*/ 39329 w 111"/>
                <a:gd name="T15" fmla="*/ 6522 h 92"/>
                <a:gd name="T16" fmla="*/ 39329 w 111"/>
                <a:gd name="T17" fmla="*/ 26452 h 92"/>
                <a:gd name="T18" fmla="*/ 35754 w 111"/>
                <a:gd name="T19" fmla="*/ 32975 h 92"/>
                <a:gd name="T20" fmla="*/ 6436 w 111"/>
                <a:gd name="T21" fmla="*/ 23191 h 92"/>
                <a:gd name="T22" fmla="*/ 6436 w 111"/>
                <a:gd name="T23" fmla="*/ 23191 h 92"/>
                <a:gd name="T24" fmla="*/ 32536 w 111"/>
                <a:gd name="T25" fmla="*/ 23191 h 92"/>
                <a:gd name="T26" fmla="*/ 32536 w 111"/>
                <a:gd name="T27" fmla="*/ 9784 h 92"/>
                <a:gd name="T28" fmla="*/ 6436 w 111"/>
                <a:gd name="T29" fmla="*/ 9784 h 92"/>
                <a:gd name="T30" fmla="*/ 6436 w 111"/>
                <a:gd name="T31" fmla="*/ 23191 h 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1" h="92">
                  <a:moveTo>
                    <a:pt x="100" y="91"/>
                  </a:moveTo>
                  <a:lnTo>
                    <a:pt x="100" y="91"/>
                  </a:lnTo>
                  <a:cubicBezTo>
                    <a:pt x="9" y="91"/>
                    <a:pt x="9" y="91"/>
                    <a:pt x="9" y="91"/>
                  </a:cubicBezTo>
                  <a:cubicBezTo>
                    <a:pt x="0" y="91"/>
                    <a:pt x="0" y="82"/>
                    <a:pt x="0" y="7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0" y="0"/>
                    <a:pt x="110" y="9"/>
                    <a:pt x="110" y="18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10" y="82"/>
                    <a:pt x="110" y="91"/>
                    <a:pt x="100" y="91"/>
                  </a:cubicBezTo>
                  <a:close/>
                  <a:moveTo>
                    <a:pt x="18" y="64"/>
                  </a:moveTo>
                  <a:lnTo>
                    <a:pt x="18" y="64"/>
                  </a:lnTo>
                  <a:cubicBezTo>
                    <a:pt x="91" y="64"/>
                    <a:pt x="91" y="64"/>
                    <a:pt x="91" y="64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4791046A-10FB-FF45-AE3E-799DD9FA5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402" y="8214307"/>
              <a:ext cx="79290" cy="25040"/>
            </a:xfrm>
            <a:custGeom>
              <a:avLst/>
              <a:gdLst>
                <a:gd name="T0" fmla="*/ 26528 w 83"/>
                <a:gd name="T1" fmla="*/ 9185 h 28"/>
                <a:gd name="T2" fmla="*/ 26528 w 83"/>
                <a:gd name="T3" fmla="*/ 9185 h 28"/>
                <a:gd name="T4" fmla="*/ 3271 w 83"/>
                <a:gd name="T5" fmla="*/ 9185 h 28"/>
                <a:gd name="T6" fmla="*/ 0 w 83"/>
                <a:gd name="T7" fmla="*/ 6123 h 28"/>
                <a:gd name="T8" fmla="*/ 3271 w 83"/>
                <a:gd name="T9" fmla="*/ 0 h 28"/>
                <a:gd name="T10" fmla="*/ 26528 w 83"/>
                <a:gd name="T11" fmla="*/ 0 h 28"/>
                <a:gd name="T12" fmla="*/ 29799 w 83"/>
                <a:gd name="T13" fmla="*/ 6123 h 28"/>
                <a:gd name="T14" fmla="*/ 26528 w 83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8">
                  <a:moveTo>
                    <a:pt x="73" y="27"/>
                  </a:moveTo>
                  <a:lnTo>
                    <a:pt x="73" y="27"/>
                  </a:lnTo>
                  <a:cubicBezTo>
                    <a:pt x="9" y="27"/>
                    <a:pt x="9" y="27"/>
                    <a:pt x="9" y="27"/>
                  </a:cubicBezTo>
                  <a:lnTo>
                    <a:pt x="0" y="18"/>
                  </a:lnTo>
                  <a:cubicBezTo>
                    <a:pt x="0" y="9"/>
                    <a:pt x="9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2" y="9"/>
                    <a:pt x="82" y="18"/>
                  </a:cubicBezTo>
                  <a:cubicBezTo>
                    <a:pt x="82" y="18"/>
                    <a:pt x="82" y="27"/>
                    <a:pt x="7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A82787F-47FE-DE4C-96E0-A2F965D6F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402" y="8276905"/>
              <a:ext cx="137716" cy="25040"/>
            </a:xfrm>
            <a:custGeom>
              <a:avLst/>
              <a:gdLst>
                <a:gd name="T0" fmla="*/ 48823 w 147"/>
                <a:gd name="T1" fmla="*/ 9185 h 28"/>
                <a:gd name="T2" fmla="*/ 48823 w 147"/>
                <a:gd name="T3" fmla="*/ 9185 h 28"/>
                <a:gd name="T4" fmla="*/ 3207 w 147"/>
                <a:gd name="T5" fmla="*/ 9185 h 28"/>
                <a:gd name="T6" fmla="*/ 0 w 147"/>
                <a:gd name="T7" fmla="*/ 3062 h 28"/>
                <a:gd name="T8" fmla="*/ 3207 w 147"/>
                <a:gd name="T9" fmla="*/ 0 h 28"/>
                <a:gd name="T10" fmla="*/ 48823 w 147"/>
                <a:gd name="T11" fmla="*/ 0 h 28"/>
                <a:gd name="T12" fmla="*/ 52031 w 147"/>
                <a:gd name="T13" fmla="*/ 3062 h 28"/>
                <a:gd name="T14" fmla="*/ 48823 w 147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7" h="28">
                  <a:moveTo>
                    <a:pt x="137" y="27"/>
                  </a:moveTo>
                  <a:lnTo>
                    <a:pt x="137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137" y="0"/>
                    <a:pt x="137" y="0"/>
                    <a:pt x="137" y="0"/>
                  </a:cubicBezTo>
                  <a:cubicBezTo>
                    <a:pt x="146" y="0"/>
                    <a:pt x="146" y="9"/>
                    <a:pt x="146" y="9"/>
                  </a:cubicBezTo>
                  <a:cubicBezTo>
                    <a:pt x="146" y="18"/>
                    <a:pt x="146" y="27"/>
                    <a:pt x="137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E509C20-5CCD-EC4D-BB50-76664A64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2739" y="7809501"/>
              <a:ext cx="400632" cy="726146"/>
            </a:xfrm>
            <a:custGeom>
              <a:avLst/>
              <a:gdLst>
                <a:gd name="T0" fmla="*/ 128926 w 422"/>
                <a:gd name="T1" fmla="*/ 275866 h 769"/>
                <a:gd name="T2" fmla="*/ 128926 w 422"/>
                <a:gd name="T3" fmla="*/ 275866 h 769"/>
                <a:gd name="T4" fmla="*/ 23113 w 422"/>
                <a:gd name="T5" fmla="*/ 275866 h 769"/>
                <a:gd name="T6" fmla="*/ 0 w 422"/>
                <a:gd name="T7" fmla="*/ 249285 h 769"/>
                <a:gd name="T8" fmla="*/ 0 w 422"/>
                <a:gd name="T9" fmla="*/ 22989 h 769"/>
                <a:gd name="T10" fmla="*/ 23113 w 422"/>
                <a:gd name="T11" fmla="*/ 0 h 769"/>
                <a:gd name="T12" fmla="*/ 128926 w 422"/>
                <a:gd name="T13" fmla="*/ 0 h 769"/>
                <a:gd name="T14" fmla="*/ 152039 w 422"/>
                <a:gd name="T15" fmla="*/ 22989 h 769"/>
                <a:gd name="T16" fmla="*/ 152039 w 422"/>
                <a:gd name="T17" fmla="*/ 52443 h 769"/>
                <a:gd name="T18" fmla="*/ 148427 w 422"/>
                <a:gd name="T19" fmla="*/ 59268 h 769"/>
                <a:gd name="T20" fmla="*/ 141927 w 422"/>
                <a:gd name="T21" fmla="*/ 52443 h 769"/>
                <a:gd name="T22" fmla="*/ 141927 w 422"/>
                <a:gd name="T23" fmla="*/ 22989 h 769"/>
                <a:gd name="T24" fmla="*/ 128926 w 422"/>
                <a:gd name="T25" fmla="*/ 10058 h 769"/>
                <a:gd name="T26" fmla="*/ 23113 w 422"/>
                <a:gd name="T27" fmla="*/ 10058 h 769"/>
                <a:gd name="T28" fmla="*/ 10112 w 422"/>
                <a:gd name="T29" fmla="*/ 22989 h 769"/>
                <a:gd name="T30" fmla="*/ 10112 w 422"/>
                <a:gd name="T31" fmla="*/ 249285 h 769"/>
                <a:gd name="T32" fmla="*/ 23113 w 422"/>
                <a:gd name="T33" fmla="*/ 265808 h 769"/>
                <a:gd name="T34" fmla="*/ 128926 w 422"/>
                <a:gd name="T35" fmla="*/ 265808 h 769"/>
                <a:gd name="T36" fmla="*/ 141927 w 422"/>
                <a:gd name="T37" fmla="*/ 249285 h 769"/>
                <a:gd name="T38" fmla="*/ 141927 w 422"/>
                <a:gd name="T39" fmla="*/ 223063 h 769"/>
                <a:gd name="T40" fmla="*/ 148427 w 422"/>
                <a:gd name="T41" fmla="*/ 216598 h 769"/>
                <a:gd name="T42" fmla="*/ 152039 w 422"/>
                <a:gd name="T43" fmla="*/ 223063 h 769"/>
                <a:gd name="T44" fmla="*/ 152039 w 422"/>
                <a:gd name="T45" fmla="*/ 249285 h 769"/>
                <a:gd name="T46" fmla="*/ 128926 w 422"/>
                <a:gd name="T47" fmla="*/ 275866 h 7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2" h="769">
                  <a:moveTo>
                    <a:pt x="357" y="768"/>
                  </a:moveTo>
                  <a:lnTo>
                    <a:pt x="357" y="768"/>
                  </a:lnTo>
                  <a:cubicBezTo>
                    <a:pt x="64" y="768"/>
                    <a:pt x="64" y="768"/>
                    <a:pt x="64" y="768"/>
                  </a:cubicBezTo>
                  <a:cubicBezTo>
                    <a:pt x="28" y="768"/>
                    <a:pt x="0" y="731"/>
                    <a:pt x="0" y="69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93" y="0"/>
                    <a:pt x="421" y="28"/>
                    <a:pt x="421" y="64"/>
                  </a:cubicBezTo>
                  <a:cubicBezTo>
                    <a:pt x="421" y="146"/>
                    <a:pt x="421" y="146"/>
                    <a:pt x="421" y="146"/>
                  </a:cubicBezTo>
                  <a:cubicBezTo>
                    <a:pt x="421" y="156"/>
                    <a:pt x="421" y="165"/>
                    <a:pt x="411" y="165"/>
                  </a:cubicBezTo>
                  <a:cubicBezTo>
                    <a:pt x="402" y="165"/>
                    <a:pt x="393" y="156"/>
                    <a:pt x="393" y="146"/>
                  </a:cubicBezTo>
                  <a:cubicBezTo>
                    <a:pt x="393" y="64"/>
                    <a:pt x="393" y="64"/>
                    <a:pt x="393" y="64"/>
                  </a:cubicBezTo>
                  <a:cubicBezTo>
                    <a:pt x="393" y="46"/>
                    <a:pt x="375" y="28"/>
                    <a:pt x="357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46" y="28"/>
                    <a:pt x="28" y="46"/>
                    <a:pt x="28" y="64"/>
                  </a:cubicBezTo>
                  <a:cubicBezTo>
                    <a:pt x="28" y="694"/>
                    <a:pt x="28" y="694"/>
                    <a:pt x="28" y="694"/>
                  </a:cubicBezTo>
                  <a:cubicBezTo>
                    <a:pt x="28" y="722"/>
                    <a:pt x="46" y="740"/>
                    <a:pt x="64" y="740"/>
                  </a:cubicBezTo>
                  <a:cubicBezTo>
                    <a:pt x="357" y="740"/>
                    <a:pt x="357" y="740"/>
                    <a:pt x="357" y="740"/>
                  </a:cubicBezTo>
                  <a:cubicBezTo>
                    <a:pt x="375" y="740"/>
                    <a:pt x="393" y="722"/>
                    <a:pt x="393" y="694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12"/>
                    <a:pt x="402" y="603"/>
                    <a:pt x="411" y="603"/>
                  </a:cubicBezTo>
                  <a:cubicBezTo>
                    <a:pt x="421" y="603"/>
                    <a:pt x="421" y="612"/>
                    <a:pt x="421" y="621"/>
                  </a:cubicBezTo>
                  <a:cubicBezTo>
                    <a:pt x="421" y="694"/>
                    <a:pt x="421" y="694"/>
                    <a:pt x="421" y="694"/>
                  </a:cubicBezTo>
                  <a:cubicBezTo>
                    <a:pt x="421" y="731"/>
                    <a:pt x="393" y="768"/>
                    <a:pt x="357" y="76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4DE9EB16-AE11-2742-AD1D-AE048E79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6362" y="8397930"/>
              <a:ext cx="37558" cy="37558"/>
            </a:xfrm>
            <a:custGeom>
              <a:avLst/>
              <a:gdLst>
                <a:gd name="T0" fmla="*/ 7144 w 38"/>
                <a:gd name="T1" fmla="*/ 13911 h 38"/>
                <a:gd name="T2" fmla="*/ 7144 w 38"/>
                <a:gd name="T3" fmla="*/ 13911 h 38"/>
                <a:gd name="T4" fmla="*/ 0 w 38"/>
                <a:gd name="T5" fmla="*/ 7144 h 38"/>
                <a:gd name="T6" fmla="*/ 7144 w 38"/>
                <a:gd name="T7" fmla="*/ 0 h 38"/>
                <a:gd name="T8" fmla="*/ 13911 w 38"/>
                <a:gd name="T9" fmla="*/ 7144 h 38"/>
                <a:gd name="T10" fmla="*/ 7144 w 38"/>
                <a:gd name="T11" fmla="*/ 13911 h 38"/>
                <a:gd name="T12" fmla="*/ 7144 w 38"/>
                <a:gd name="T13" fmla="*/ 3760 h 38"/>
                <a:gd name="T14" fmla="*/ 7144 w 38"/>
                <a:gd name="T15" fmla="*/ 3760 h 38"/>
                <a:gd name="T16" fmla="*/ 3384 w 38"/>
                <a:gd name="T17" fmla="*/ 7144 h 38"/>
                <a:gd name="T18" fmla="*/ 7144 w 38"/>
                <a:gd name="T19" fmla="*/ 10527 h 38"/>
                <a:gd name="T20" fmla="*/ 10527 w 38"/>
                <a:gd name="T21" fmla="*/ 7144 h 38"/>
                <a:gd name="T22" fmla="*/ 7144 w 38"/>
                <a:gd name="T23" fmla="*/ 3760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38">
                  <a:moveTo>
                    <a:pt x="19" y="37"/>
                  </a:moveTo>
                  <a:lnTo>
                    <a:pt x="19" y="37"/>
                  </a:ln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28" y="0"/>
                    <a:pt x="37" y="10"/>
                    <a:pt x="37" y="19"/>
                  </a:cubicBezTo>
                  <a:cubicBezTo>
                    <a:pt x="37" y="28"/>
                    <a:pt x="28" y="37"/>
                    <a:pt x="19" y="37"/>
                  </a:cubicBezTo>
                  <a:close/>
                  <a:moveTo>
                    <a:pt x="19" y="10"/>
                  </a:moveTo>
                  <a:lnTo>
                    <a:pt x="19" y="10"/>
                  </a:lnTo>
                  <a:cubicBezTo>
                    <a:pt x="9" y="10"/>
                    <a:pt x="9" y="19"/>
                    <a:pt x="9" y="19"/>
                  </a:cubicBezTo>
                  <a:cubicBezTo>
                    <a:pt x="9" y="28"/>
                    <a:pt x="9" y="28"/>
                    <a:pt x="19" y="28"/>
                  </a:cubicBezTo>
                  <a:cubicBezTo>
                    <a:pt x="28" y="28"/>
                    <a:pt x="28" y="28"/>
                    <a:pt x="28" y="19"/>
                  </a:cubicBezTo>
                  <a:cubicBezTo>
                    <a:pt x="28" y="19"/>
                    <a:pt x="28" y="10"/>
                    <a:pt x="19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4C5C6957-C997-C44E-AE0B-F03022A9B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455" y="7888794"/>
              <a:ext cx="121026" cy="25040"/>
            </a:xfrm>
            <a:custGeom>
              <a:avLst/>
              <a:gdLst>
                <a:gd name="T0" fmla="*/ 39204 w 128"/>
                <a:gd name="T1" fmla="*/ 9185 h 28"/>
                <a:gd name="T2" fmla="*/ 39204 w 128"/>
                <a:gd name="T3" fmla="*/ 9185 h 28"/>
                <a:gd name="T4" fmla="*/ 6474 w 128"/>
                <a:gd name="T5" fmla="*/ 9185 h 28"/>
                <a:gd name="T6" fmla="*/ 0 w 128"/>
                <a:gd name="T7" fmla="*/ 6123 h 28"/>
                <a:gd name="T8" fmla="*/ 6474 w 128"/>
                <a:gd name="T9" fmla="*/ 0 h 28"/>
                <a:gd name="T10" fmla="*/ 39204 w 128"/>
                <a:gd name="T11" fmla="*/ 0 h 28"/>
                <a:gd name="T12" fmla="*/ 45678 w 128"/>
                <a:gd name="T13" fmla="*/ 6123 h 28"/>
                <a:gd name="T14" fmla="*/ 39204 w 128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8" h="28">
                  <a:moveTo>
                    <a:pt x="109" y="27"/>
                  </a:moveTo>
                  <a:lnTo>
                    <a:pt x="109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8" y="0"/>
                    <a:pt x="127" y="9"/>
                    <a:pt x="127" y="18"/>
                  </a:cubicBezTo>
                  <a:cubicBezTo>
                    <a:pt x="127" y="27"/>
                    <a:pt x="118" y="27"/>
                    <a:pt x="10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4" name="Group 38">
              <a:extLst>
                <a:ext uri="{FF2B5EF4-FFF2-40B4-BE49-F238E27FC236}">
                  <a16:creationId xmlns:a16="http://schemas.microsoft.com/office/drawing/2014/main" id="{76BF2B7A-6706-4048-A86B-A7755164EA35}"/>
                </a:ext>
              </a:extLst>
            </p:cNvPr>
            <p:cNvGrpSpPr/>
            <p:nvPr/>
          </p:nvGrpSpPr>
          <p:grpSpPr>
            <a:xfrm>
              <a:off x="9386422" y="7680023"/>
              <a:ext cx="2621158" cy="980927"/>
              <a:chOff x="5999600" y="11104223"/>
              <a:chExt cx="2621158" cy="980927"/>
            </a:xfrm>
          </p:grpSpPr>
          <p:sp>
            <p:nvSpPr>
              <p:cNvPr id="115" name="CuadroTexto 395">
                <a:extLst>
                  <a:ext uri="{FF2B5EF4-FFF2-40B4-BE49-F238E27FC236}">
                    <a16:creationId xmlns:a16="http://schemas.microsoft.com/office/drawing/2014/main" id="{4AB67B0C-FBED-0042-9A05-7C0139C7F78E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116" name="Rectangle 40">
                <a:extLst>
                  <a:ext uri="{FF2B5EF4-FFF2-40B4-BE49-F238E27FC236}">
                    <a16:creationId xmlns:a16="http://schemas.microsoft.com/office/drawing/2014/main" id="{9357E236-A797-8246-ABB8-370167AE2E0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17" name="Freeform 67">
            <a:extLst>
              <a:ext uri="{FF2B5EF4-FFF2-40B4-BE49-F238E27FC236}">
                <a16:creationId xmlns:a16="http://schemas.microsoft.com/office/drawing/2014/main" id="{CF344110-C034-0940-BCB3-79758B7D1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00" y="9148617"/>
            <a:ext cx="8894090" cy="1426755"/>
          </a:xfrm>
          <a:custGeom>
            <a:avLst/>
            <a:gdLst>
              <a:gd name="T0" fmla="*/ 2936515 w 8159"/>
              <a:gd name="T1" fmla="*/ 579078 h 1609"/>
              <a:gd name="T2" fmla="*/ 0 w 8159"/>
              <a:gd name="T3" fmla="*/ 579078 h 1609"/>
              <a:gd name="T4" fmla="*/ 0 w 8159"/>
              <a:gd name="T5" fmla="*/ 0 h 1609"/>
              <a:gd name="T6" fmla="*/ 2936515 w 8159"/>
              <a:gd name="T7" fmla="*/ 0 h 1609"/>
              <a:gd name="T8" fmla="*/ 2936515 w 8159"/>
              <a:gd name="T9" fmla="*/ 579078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9" h="1609">
                <a:moveTo>
                  <a:pt x="8158" y="1608"/>
                </a:moveTo>
                <a:lnTo>
                  <a:pt x="0" y="1608"/>
                </a:lnTo>
                <a:lnTo>
                  <a:pt x="0" y="0"/>
                </a:lnTo>
                <a:lnTo>
                  <a:pt x="8158" y="0"/>
                </a:lnTo>
                <a:lnTo>
                  <a:pt x="8158" y="16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715E3DC-4FD4-E24C-82CE-AC464A444E51}"/>
              </a:ext>
            </a:extLst>
          </p:cNvPr>
          <p:cNvGrpSpPr/>
          <p:nvPr/>
        </p:nvGrpSpPr>
        <p:grpSpPr>
          <a:xfrm>
            <a:off x="14837618" y="9371531"/>
            <a:ext cx="3679054" cy="980927"/>
            <a:chOff x="14530019" y="9211499"/>
            <a:chExt cx="3679054" cy="980927"/>
          </a:xfrm>
        </p:grpSpPr>
        <p:sp>
          <p:nvSpPr>
            <p:cNvPr id="118" name="Freeform 337">
              <a:extLst>
                <a:ext uri="{FF2B5EF4-FFF2-40B4-BE49-F238E27FC236}">
                  <a16:creationId xmlns:a16="http://schemas.microsoft.com/office/drawing/2014/main" id="{A34690C8-06DC-674C-9504-8FA757EF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0019" y="9349432"/>
              <a:ext cx="630162" cy="726146"/>
            </a:xfrm>
            <a:custGeom>
              <a:avLst/>
              <a:gdLst>
                <a:gd name="T0" fmla="*/ 121292 w 668"/>
                <a:gd name="T1" fmla="*/ 275865 h 768"/>
                <a:gd name="T2" fmla="*/ 121292 w 668"/>
                <a:gd name="T3" fmla="*/ 275865 h 768"/>
                <a:gd name="T4" fmla="*/ 118062 w 668"/>
                <a:gd name="T5" fmla="*/ 275865 h 768"/>
                <a:gd name="T6" fmla="*/ 49163 w 668"/>
                <a:gd name="T7" fmla="*/ 223354 h 768"/>
                <a:gd name="T8" fmla="*/ 13278 w 668"/>
                <a:gd name="T9" fmla="*/ 134516 h 768"/>
                <a:gd name="T10" fmla="*/ 0 w 668"/>
                <a:gd name="T11" fmla="*/ 55749 h 768"/>
                <a:gd name="T12" fmla="*/ 6459 w 668"/>
                <a:gd name="T13" fmla="*/ 42441 h 768"/>
                <a:gd name="T14" fmla="*/ 19737 w 668"/>
                <a:gd name="T15" fmla="*/ 35967 h 768"/>
                <a:gd name="T16" fmla="*/ 108014 w 668"/>
                <a:gd name="T17" fmla="*/ 3237 h 768"/>
                <a:gd name="T18" fmla="*/ 131340 w 668"/>
                <a:gd name="T19" fmla="*/ 3237 h 768"/>
                <a:gd name="T20" fmla="*/ 219617 w 668"/>
                <a:gd name="T21" fmla="*/ 32730 h 768"/>
                <a:gd name="T22" fmla="*/ 232895 w 668"/>
                <a:gd name="T23" fmla="*/ 42441 h 768"/>
                <a:gd name="T24" fmla="*/ 239354 w 668"/>
                <a:gd name="T25" fmla="*/ 55749 h 768"/>
                <a:gd name="T26" fmla="*/ 226077 w 668"/>
                <a:gd name="T27" fmla="*/ 134516 h 768"/>
                <a:gd name="T28" fmla="*/ 190191 w 668"/>
                <a:gd name="T29" fmla="*/ 223354 h 768"/>
                <a:gd name="T30" fmla="*/ 121292 w 668"/>
                <a:gd name="T31" fmla="*/ 275865 h 768"/>
                <a:gd name="T32" fmla="*/ 121292 w 668"/>
                <a:gd name="T33" fmla="*/ 9711 h 768"/>
                <a:gd name="T34" fmla="*/ 121292 w 668"/>
                <a:gd name="T35" fmla="*/ 9711 h 768"/>
                <a:gd name="T36" fmla="*/ 114833 w 668"/>
                <a:gd name="T37" fmla="*/ 12948 h 768"/>
                <a:gd name="T38" fmla="*/ 19737 w 668"/>
                <a:gd name="T39" fmla="*/ 45678 h 768"/>
                <a:gd name="T40" fmla="*/ 13278 w 668"/>
                <a:gd name="T41" fmla="*/ 49275 h 768"/>
                <a:gd name="T42" fmla="*/ 10048 w 668"/>
                <a:gd name="T43" fmla="*/ 55749 h 768"/>
                <a:gd name="T44" fmla="*/ 58852 w 668"/>
                <a:gd name="T45" fmla="*/ 216520 h 768"/>
                <a:gd name="T46" fmla="*/ 121292 w 668"/>
                <a:gd name="T47" fmla="*/ 266154 h 768"/>
                <a:gd name="T48" fmla="*/ 180502 w 668"/>
                <a:gd name="T49" fmla="*/ 216520 h 768"/>
                <a:gd name="T50" fmla="*/ 229306 w 668"/>
                <a:gd name="T51" fmla="*/ 55749 h 768"/>
                <a:gd name="T52" fmla="*/ 226077 w 668"/>
                <a:gd name="T53" fmla="*/ 49275 h 768"/>
                <a:gd name="T54" fmla="*/ 219617 w 668"/>
                <a:gd name="T55" fmla="*/ 42441 h 768"/>
                <a:gd name="T56" fmla="*/ 124522 w 668"/>
                <a:gd name="T57" fmla="*/ 12948 h 768"/>
                <a:gd name="T58" fmla="*/ 121292 w 668"/>
                <a:gd name="T59" fmla="*/ 9711 h 7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68" h="768">
                  <a:moveTo>
                    <a:pt x="338" y="767"/>
                  </a:moveTo>
                  <a:lnTo>
                    <a:pt x="338" y="767"/>
                  </a:lnTo>
                  <a:cubicBezTo>
                    <a:pt x="329" y="767"/>
                    <a:pt x="329" y="767"/>
                    <a:pt x="329" y="767"/>
                  </a:cubicBezTo>
                  <a:cubicBezTo>
                    <a:pt x="320" y="767"/>
                    <a:pt x="201" y="703"/>
                    <a:pt x="137" y="621"/>
                  </a:cubicBezTo>
                  <a:cubicBezTo>
                    <a:pt x="101" y="557"/>
                    <a:pt x="64" y="475"/>
                    <a:pt x="37" y="374"/>
                  </a:cubicBezTo>
                  <a:cubicBezTo>
                    <a:pt x="18" y="283"/>
                    <a:pt x="9" y="210"/>
                    <a:pt x="0" y="155"/>
                  </a:cubicBezTo>
                  <a:cubicBezTo>
                    <a:pt x="0" y="146"/>
                    <a:pt x="0" y="127"/>
                    <a:pt x="18" y="118"/>
                  </a:cubicBezTo>
                  <a:cubicBezTo>
                    <a:pt x="28" y="100"/>
                    <a:pt x="37" y="100"/>
                    <a:pt x="55" y="100"/>
                  </a:cubicBezTo>
                  <a:cubicBezTo>
                    <a:pt x="183" y="91"/>
                    <a:pt x="265" y="36"/>
                    <a:pt x="301" y="9"/>
                  </a:cubicBezTo>
                  <a:cubicBezTo>
                    <a:pt x="320" y="0"/>
                    <a:pt x="347" y="0"/>
                    <a:pt x="366" y="9"/>
                  </a:cubicBezTo>
                  <a:cubicBezTo>
                    <a:pt x="402" y="36"/>
                    <a:pt x="484" y="82"/>
                    <a:pt x="612" y="91"/>
                  </a:cubicBezTo>
                  <a:cubicBezTo>
                    <a:pt x="630" y="100"/>
                    <a:pt x="639" y="100"/>
                    <a:pt x="649" y="118"/>
                  </a:cubicBezTo>
                  <a:cubicBezTo>
                    <a:pt x="667" y="127"/>
                    <a:pt x="667" y="137"/>
                    <a:pt x="667" y="155"/>
                  </a:cubicBezTo>
                  <a:cubicBezTo>
                    <a:pt x="658" y="210"/>
                    <a:pt x="649" y="283"/>
                    <a:pt x="630" y="374"/>
                  </a:cubicBezTo>
                  <a:cubicBezTo>
                    <a:pt x="603" y="475"/>
                    <a:pt x="566" y="557"/>
                    <a:pt x="530" y="621"/>
                  </a:cubicBezTo>
                  <a:cubicBezTo>
                    <a:pt x="466" y="703"/>
                    <a:pt x="347" y="767"/>
                    <a:pt x="338" y="767"/>
                  </a:cubicBezTo>
                  <a:close/>
                  <a:moveTo>
                    <a:pt x="338" y="27"/>
                  </a:moveTo>
                  <a:lnTo>
                    <a:pt x="338" y="27"/>
                  </a:lnTo>
                  <a:cubicBezTo>
                    <a:pt x="329" y="27"/>
                    <a:pt x="320" y="27"/>
                    <a:pt x="320" y="36"/>
                  </a:cubicBezTo>
                  <a:cubicBezTo>
                    <a:pt x="274" y="64"/>
                    <a:pt x="192" y="109"/>
                    <a:pt x="55" y="127"/>
                  </a:cubicBezTo>
                  <a:cubicBezTo>
                    <a:pt x="46" y="127"/>
                    <a:pt x="37" y="127"/>
                    <a:pt x="37" y="137"/>
                  </a:cubicBezTo>
                  <a:cubicBezTo>
                    <a:pt x="28" y="137"/>
                    <a:pt x="28" y="146"/>
                    <a:pt x="28" y="155"/>
                  </a:cubicBezTo>
                  <a:cubicBezTo>
                    <a:pt x="55" y="420"/>
                    <a:pt x="128" y="557"/>
                    <a:pt x="164" y="602"/>
                  </a:cubicBezTo>
                  <a:cubicBezTo>
                    <a:pt x="210" y="675"/>
                    <a:pt x="311" y="730"/>
                    <a:pt x="338" y="740"/>
                  </a:cubicBezTo>
                  <a:cubicBezTo>
                    <a:pt x="356" y="730"/>
                    <a:pt x="457" y="675"/>
                    <a:pt x="503" y="602"/>
                  </a:cubicBezTo>
                  <a:cubicBezTo>
                    <a:pt x="539" y="557"/>
                    <a:pt x="612" y="420"/>
                    <a:pt x="639" y="155"/>
                  </a:cubicBezTo>
                  <a:cubicBezTo>
                    <a:pt x="639" y="146"/>
                    <a:pt x="639" y="137"/>
                    <a:pt x="630" y="137"/>
                  </a:cubicBezTo>
                  <a:cubicBezTo>
                    <a:pt x="630" y="127"/>
                    <a:pt x="621" y="127"/>
                    <a:pt x="612" y="118"/>
                  </a:cubicBezTo>
                  <a:cubicBezTo>
                    <a:pt x="475" y="109"/>
                    <a:pt x="393" y="64"/>
                    <a:pt x="347" y="36"/>
                  </a:cubicBezTo>
                  <a:cubicBezTo>
                    <a:pt x="347" y="27"/>
                    <a:pt x="338" y="27"/>
                    <a:pt x="338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38">
              <a:extLst>
                <a:ext uri="{FF2B5EF4-FFF2-40B4-BE49-F238E27FC236}">
                  <a16:creationId xmlns:a16="http://schemas.microsoft.com/office/drawing/2014/main" id="{CE94E203-0FED-D147-9E4E-C436325B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028" y="9770929"/>
              <a:ext cx="95986" cy="95986"/>
            </a:xfrm>
            <a:custGeom>
              <a:avLst/>
              <a:gdLst>
                <a:gd name="T0" fmla="*/ 19688 w 102"/>
                <a:gd name="T1" fmla="*/ 36155 h 102"/>
                <a:gd name="T2" fmla="*/ 19688 w 102"/>
                <a:gd name="T3" fmla="*/ 36155 h 102"/>
                <a:gd name="T4" fmla="*/ 0 w 102"/>
                <a:gd name="T5" fmla="*/ 19688 h 102"/>
                <a:gd name="T6" fmla="*/ 19688 w 102"/>
                <a:gd name="T7" fmla="*/ 0 h 102"/>
                <a:gd name="T8" fmla="*/ 36155 w 102"/>
                <a:gd name="T9" fmla="*/ 19688 h 102"/>
                <a:gd name="T10" fmla="*/ 19688 w 102"/>
                <a:gd name="T11" fmla="*/ 36155 h 102"/>
                <a:gd name="T12" fmla="*/ 19688 w 102"/>
                <a:gd name="T13" fmla="*/ 10023 h 102"/>
                <a:gd name="T14" fmla="*/ 19688 w 102"/>
                <a:gd name="T15" fmla="*/ 10023 h 102"/>
                <a:gd name="T16" fmla="*/ 10023 w 102"/>
                <a:gd name="T17" fmla="*/ 19688 h 102"/>
                <a:gd name="T18" fmla="*/ 19688 w 102"/>
                <a:gd name="T19" fmla="*/ 26132 h 102"/>
                <a:gd name="T20" fmla="*/ 26132 w 102"/>
                <a:gd name="T21" fmla="*/ 19688 h 102"/>
                <a:gd name="T22" fmla="*/ 19688 w 102"/>
                <a:gd name="T23" fmla="*/ 10023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" h="102">
                  <a:moveTo>
                    <a:pt x="55" y="101"/>
                  </a:moveTo>
                  <a:lnTo>
                    <a:pt x="55" y="101"/>
                  </a:lnTo>
                  <a:cubicBezTo>
                    <a:pt x="28" y="101"/>
                    <a:pt x="0" y="82"/>
                    <a:pt x="0" y="55"/>
                  </a:cubicBezTo>
                  <a:cubicBezTo>
                    <a:pt x="0" y="28"/>
                    <a:pt x="28" y="0"/>
                    <a:pt x="55" y="0"/>
                  </a:cubicBezTo>
                  <a:cubicBezTo>
                    <a:pt x="83" y="0"/>
                    <a:pt x="101" y="28"/>
                    <a:pt x="101" y="55"/>
                  </a:cubicBezTo>
                  <a:cubicBezTo>
                    <a:pt x="101" y="82"/>
                    <a:pt x="83" y="101"/>
                    <a:pt x="55" y="101"/>
                  </a:cubicBezTo>
                  <a:close/>
                  <a:moveTo>
                    <a:pt x="55" y="28"/>
                  </a:moveTo>
                  <a:lnTo>
                    <a:pt x="55" y="28"/>
                  </a:lnTo>
                  <a:cubicBezTo>
                    <a:pt x="37" y="28"/>
                    <a:pt x="28" y="37"/>
                    <a:pt x="28" y="55"/>
                  </a:cubicBezTo>
                  <a:cubicBezTo>
                    <a:pt x="28" y="64"/>
                    <a:pt x="37" y="73"/>
                    <a:pt x="55" y="73"/>
                  </a:cubicBezTo>
                  <a:cubicBezTo>
                    <a:pt x="64" y="73"/>
                    <a:pt x="73" y="64"/>
                    <a:pt x="73" y="55"/>
                  </a:cubicBezTo>
                  <a:cubicBezTo>
                    <a:pt x="73" y="37"/>
                    <a:pt x="64" y="28"/>
                    <a:pt x="55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339">
              <a:extLst>
                <a:ext uri="{FF2B5EF4-FFF2-40B4-BE49-F238E27FC236}">
                  <a16:creationId xmlns:a16="http://schemas.microsoft.com/office/drawing/2014/main" id="{4E37CBB1-1658-AA4D-B36B-3DBC45A4C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054" y="9770929"/>
              <a:ext cx="95983" cy="95986"/>
            </a:xfrm>
            <a:custGeom>
              <a:avLst/>
              <a:gdLst>
                <a:gd name="T0" fmla="*/ 19688 w 102"/>
                <a:gd name="T1" fmla="*/ 36155 h 102"/>
                <a:gd name="T2" fmla="*/ 19688 w 102"/>
                <a:gd name="T3" fmla="*/ 36155 h 102"/>
                <a:gd name="T4" fmla="*/ 0 w 102"/>
                <a:gd name="T5" fmla="*/ 19688 h 102"/>
                <a:gd name="T6" fmla="*/ 19688 w 102"/>
                <a:gd name="T7" fmla="*/ 0 h 102"/>
                <a:gd name="T8" fmla="*/ 36154 w 102"/>
                <a:gd name="T9" fmla="*/ 19688 h 102"/>
                <a:gd name="T10" fmla="*/ 19688 w 102"/>
                <a:gd name="T11" fmla="*/ 36155 h 102"/>
                <a:gd name="T12" fmla="*/ 19688 w 102"/>
                <a:gd name="T13" fmla="*/ 10023 h 102"/>
                <a:gd name="T14" fmla="*/ 19688 w 102"/>
                <a:gd name="T15" fmla="*/ 10023 h 102"/>
                <a:gd name="T16" fmla="*/ 10023 w 102"/>
                <a:gd name="T17" fmla="*/ 19688 h 102"/>
                <a:gd name="T18" fmla="*/ 19688 w 102"/>
                <a:gd name="T19" fmla="*/ 26132 h 102"/>
                <a:gd name="T20" fmla="*/ 26489 w 102"/>
                <a:gd name="T21" fmla="*/ 19688 h 102"/>
                <a:gd name="T22" fmla="*/ 19688 w 102"/>
                <a:gd name="T23" fmla="*/ 10023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" h="102">
                  <a:moveTo>
                    <a:pt x="55" y="101"/>
                  </a:moveTo>
                  <a:lnTo>
                    <a:pt x="55" y="101"/>
                  </a:lnTo>
                  <a:cubicBezTo>
                    <a:pt x="28" y="101"/>
                    <a:pt x="0" y="82"/>
                    <a:pt x="0" y="55"/>
                  </a:cubicBezTo>
                  <a:cubicBezTo>
                    <a:pt x="0" y="28"/>
                    <a:pt x="28" y="0"/>
                    <a:pt x="55" y="0"/>
                  </a:cubicBezTo>
                  <a:cubicBezTo>
                    <a:pt x="83" y="0"/>
                    <a:pt x="101" y="28"/>
                    <a:pt x="101" y="55"/>
                  </a:cubicBezTo>
                  <a:cubicBezTo>
                    <a:pt x="101" y="82"/>
                    <a:pt x="83" y="101"/>
                    <a:pt x="55" y="101"/>
                  </a:cubicBezTo>
                  <a:close/>
                  <a:moveTo>
                    <a:pt x="55" y="28"/>
                  </a:moveTo>
                  <a:lnTo>
                    <a:pt x="55" y="28"/>
                  </a:lnTo>
                  <a:cubicBezTo>
                    <a:pt x="37" y="28"/>
                    <a:pt x="28" y="37"/>
                    <a:pt x="28" y="55"/>
                  </a:cubicBezTo>
                  <a:cubicBezTo>
                    <a:pt x="28" y="64"/>
                    <a:pt x="37" y="73"/>
                    <a:pt x="55" y="73"/>
                  </a:cubicBezTo>
                  <a:cubicBezTo>
                    <a:pt x="64" y="73"/>
                    <a:pt x="74" y="64"/>
                    <a:pt x="74" y="55"/>
                  </a:cubicBezTo>
                  <a:cubicBezTo>
                    <a:pt x="74" y="37"/>
                    <a:pt x="64" y="28"/>
                    <a:pt x="55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340">
              <a:extLst>
                <a:ext uri="{FF2B5EF4-FFF2-40B4-BE49-F238E27FC236}">
                  <a16:creationId xmlns:a16="http://schemas.microsoft.com/office/drawing/2014/main" id="{7243A50A-D824-C24E-8EC5-A2BDBD29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989" y="9770929"/>
              <a:ext cx="225356" cy="29214"/>
            </a:xfrm>
            <a:custGeom>
              <a:avLst/>
              <a:gdLst>
                <a:gd name="T0" fmla="*/ 82138 w 239"/>
                <a:gd name="T1" fmla="*/ 10730 h 29"/>
                <a:gd name="T2" fmla="*/ 82138 w 239"/>
                <a:gd name="T3" fmla="*/ 10730 h 29"/>
                <a:gd name="T4" fmla="*/ 6456 w 239"/>
                <a:gd name="T5" fmla="*/ 10730 h 29"/>
                <a:gd name="T6" fmla="*/ 0 w 239"/>
                <a:gd name="T7" fmla="*/ 7281 h 29"/>
                <a:gd name="T8" fmla="*/ 6456 w 239"/>
                <a:gd name="T9" fmla="*/ 0 h 29"/>
                <a:gd name="T10" fmla="*/ 82138 w 239"/>
                <a:gd name="T11" fmla="*/ 0 h 29"/>
                <a:gd name="T12" fmla="*/ 85366 w 239"/>
                <a:gd name="T13" fmla="*/ 7281 h 29"/>
                <a:gd name="T14" fmla="*/ 82138 w 239"/>
                <a:gd name="T15" fmla="*/ 1073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" h="29">
                  <a:moveTo>
                    <a:pt x="229" y="28"/>
                  </a:moveTo>
                  <a:lnTo>
                    <a:pt x="229" y="28"/>
                  </a:lnTo>
                  <a:cubicBezTo>
                    <a:pt x="18" y="28"/>
                    <a:pt x="18" y="28"/>
                    <a:pt x="18" y="28"/>
                  </a:cubicBezTo>
                  <a:cubicBezTo>
                    <a:pt x="9" y="28"/>
                    <a:pt x="0" y="28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8" y="0"/>
                    <a:pt x="238" y="9"/>
                    <a:pt x="238" y="19"/>
                  </a:cubicBezTo>
                  <a:cubicBezTo>
                    <a:pt x="238" y="28"/>
                    <a:pt x="238" y="28"/>
                    <a:pt x="229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341">
              <a:extLst>
                <a:ext uri="{FF2B5EF4-FFF2-40B4-BE49-F238E27FC236}">
                  <a16:creationId xmlns:a16="http://schemas.microsoft.com/office/drawing/2014/main" id="{1566690F-AEB0-B44D-A852-8F3D0F61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6084" y="9537227"/>
              <a:ext cx="62597" cy="29214"/>
            </a:xfrm>
            <a:custGeom>
              <a:avLst/>
              <a:gdLst>
                <a:gd name="T0" fmla="*/ 16852 w 65"/>
                <a:gd name="T1" fmla="*/ 10730 h 29"/>
                <a:gd name="T2" fmla="*/ 16852 w 65"/>
                <a:gd name="T3" fmla="*/ 10730 h 29"/>
                <a:gd name="T4" fmla="*/ 6960 w 65"/>
                <a:gd name="T5" fmla="*/ 10730 h 29"/>
                <a:gd name="T6" fmla="*/ 0 w 65"/>
                <a:gd name="T7" fmla="*/ 3832 h 29"/>
                <a:gd name="T8" fmla="*/ 6960 w 65"/>
                <a:gd name="T9" fmla="*/ 0 h 29"/>
                <a:gd name="T10" fmla="*/ 16852 w 65"/>
                <a:gd name="T11" fmla="*/ 0 h 29"/>
                <a:gd name="T12" fmla="*/ 23446 w 65"/>
                <a:gd name="T13" fmla="*/ 3832 h 29"/>
                <a:gd name="T14" fmla="*/ 16852 w 65"/>
                <a:gd name="T15" fmla="*/ 1073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29">
                  <a:moveTo>
                    <a:pt x="46" y="28"/>
                  </a:moveTo>
                  <a:lnTo>
                    <a:pt x="46" y="28"/>
                  </a:lnTo>
                  <a:cubicBezTo>
                    <a:pt x="19" y="28"/>
                    <a:pt x="19" y="28"/>
                    <a:pt x="19" y="28"/>
                  </a:cubicBezTo>
                  <a:cubicBezTo>
                    <a:pt x="9" y="28"/>
                    <a:pt x="0" y="19"/>
                    <a:pt x="0" y="10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64" y="0"/>
                    <a:pt x="64" y="10"/>
                  </a:cubicBezTo>
                  <a:cubicBezTo>
                    <a:pt x="64" y="19"/>
                    <a:pt x="55" y="28"/>
                    <a:pt x="46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342">
              <a:extLst>
                <a:ext uri="{FF2B5EF4-FFF2-40B4-BE49-F238E27FC236}">
                  <a16:creationId xmlns:a16="http://schemas.microsoft.com/office/drawing/2014/main" id="{0A974291-E423-D54C-8291-4D517DDB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989" y="9729196"/>
              <a:ext cx="54254" cy="70947"/>
            </a:xfrm>
            <a:custGeom>
              <a:avLst/>
              <a:gdLst>
                <a:gd name="T0" fmla="*/ 6634 w 56"/>
                <a:gd name="T1" fmla="*/ 26623 h 74"/>
                <a:gd name="T2" fmla="*/ 6634 w 56"/>
                <a:gd name="T3" fmla="*/ 26623 h 74"/>
                <a:gd name="T4" fmla="*/ 3317 w 56"/>
                <a:gd name="T5" fmla="*/ 26623 h 74"/>
                <a:gd name="T6" fmla="*/ 0 w 56"/>
                <a:gd name="T7" fmla="*/ 19694 h 74"/>
                <a:gd name="T8" fmla="*/ 9950 w 56"/>
                <a:gd name="T9" fmla="*/ 3282 h 74"/>
                <a:gd name="T10" fmla="*/ 16953 w 56"/>
                <a:gd name="T11" fmla="*/ 0 h 74"/>
                <a:gd name="T12" fmla="*/ 20269 w 56"/>
                <a:gd name="T13" fmla="*/ 6565 h 74"/>
                <a:gd name="T14" fmla="*/ 9950 w 56"/>
                <a:gd name="T15" fmla="*/ 26623 h 74"/>
                <a:gd name="T16" fmla="*/ 6634 w 56"/>
                <a:gd name="T17" fmla="*/ 26623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74">
                  <a:moveTo>
                    <a:pt x="18" y="73"/>
                  </a:moveTo>
                  <a:lnTo>
                    <a:pt x="18" y="73"/>
                  </a:lnTo>
                  <a:cubicBezTo>
                    <a:pt x="9" y="73"/>
                    <a:pt x="9" y="73"/>
                    <a:pt x="9" y="73"/>
                  </a:cubicBezTo>
                  <a:cubicBezTo>
                    <a:pt x="0" y="73"/>
                    <a:pt x="0" y="64"/>
                    <a:pt x="0" y="5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6" y="0"/>
                    <a:pt x="46" y="0"/>
                    <a:pt x="46" y="0"/>
                  </a:cubicBezTo>
                  <a:cubicBezTo>
                    <a:pt x="55" y="9"/>
                    <a:pt x="55" y="18"/>
                    <a:pt x="55" y="18"/>
                  </a:cubicBezTo>
                  <a:cubicBezTo>
                    <a:pt x="27" y="73"/>
                    <a:pt x="27" y="73"/>
                    <a:pt x="27" y="73"/>
                  </a:cubicBezTo>
                  <a:lnTo>
                    <a:pt x="18" y="7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343">
              <a:extLst>
                <a:ext uri="{FF2B5EF4-FFF2-40B4-BE49-F238E27FC236}">
                  <a16:creationId xmlns:a16="http://schemas.microsoft.com/office/drawing/2014/main" id="{B69D1B66-BE69-DD4C-BB10-13D3B029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028" y="9729196"/>
              <a:ext cx="200316" cy="25040"/>
            </a:xfrm>
            <a:custGeom>
              <a:avLst/>
              <a:gdLst>
                <a:gd name="T0" fmla="*/ 72606 w 212"/>
                <a:gd name="T1" fmla="*/ 9185 h 28"/>
                <a:gd name="T2" fmla="*/ 72606 w 212"/>
                <a:gd name="T3" fmla="*/ 9185 h 28"/>
                <a:gd name="T4" fmla="*/ 6829 w 212"/>
                <a:gd name="T5" fmla="*/ 9185 h 28"/>
                <a:gd name="T6" fmla="*/ 0 w 212"/>
                <a:gd name="T7" fmla="*/ 6123 h 28"/>
                <a:gd name="T8" fmla="*/ 6829 w 212"/>
                <a:gd name="T9" fmla="*/ 0 h 28"/>
                <a:gd name="T10" fmla="*/ 72606 w 212"/>
                <a:gd name="T11" fmla="*/ 0 h 28"/>
                <a:gd name="T12" fmla="*/ 75841 w 212"/>
                <a:gd name="T13" fmla="*/ 6123 h 28"/>
                <a:gd name="T14" fmla="*/ 72606 w 212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2" h="28">
                  <a:moveTo>
                    <a:pt x="202" y="27"/>
                  </a:moveTo>
                  <a:lnTo>
                    <a:pt x="202" y="27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27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1" y="0"/>
                    <a:pt x="211" y="9"/>
                    <a:pt x="211" y="18"/>
                  </a:cubicBezTo>
                  <a:cubicBezTo>
                    <a:pt x="211" y="18"/>
                    <a:pt x="211" y="27"/>
                    <a:pt x="202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44">
              <a:extLst>
                <a:ext uri="{FF2B5EF4-FFF2-40B4-BE49-F238E27FC236}">
                  <a16:creationId xmlns:a16="http://schemas.microsoft.com/office/drawing/2014/main" id="{157866D2-FEA5-A547-8971-DF85A574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8133" y="9583134"/>
              <a:ext cx="62597" cy="175277"/>
            </a:xfrm>
            <a:custGeom>
              <a:avLst/>
              <a:gdLst>
                <a:gd name="T0" fmla="*/ 6960 w 65"/>
                <a:gd name="T1" fmla="*/ 66313 h 184"/>
                <a:gd name="T2" fmla="*/ 6960 w 65"/>
                <a:gd name="T3" fmla="*/ 66313 h 184"/>
                <a:gd name="T4" fmla="*/ 3297 w 65"/>
                <a:gd name="T5" fmla="*/ 66313 h 184"/>
                <a:gd name="T6" fmla="*/ 0 w 65"/>
                <a:gd name="T7" fmla="*/ 59790 h 184"/>
                <a:gd name="T8" fmla="*/ 13555 w 65"/>
                <a:gd name="T9" fmla="*/ 3261 h 184"/>
                <a:gd name="T10" fmla="*/ 20149 w 65"/>
                <a:gd name="T11" fmla="*/ 0 h 184"/>
                <a:gd name="T12" fmla="*/ 23446 w 65"/>
                <a:gd name="T13" fmla="*/ 6523 h 184"/>
                <a:gd name="T14" fmla="*/ 10257 w 65"/>
                <a:gd name="T15" fmla="*/ 63051 h 184"/>
                <a:gd name="T16" fmla="*/ 6960 w 65"/>
                <a:gd name="T17" fmla="*/ 66313 h 1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84">
                  <a:moveTo>
                    <a:pt x="19" y="183"/>
                  </a:moveTo>
                  <a:lnTo>
                    <a:pt x="19" y="183"/>
                  </a:lnTo>
                  <a:cubicBezTo>
                    <a:pt x="19" y="183"/>
                    <a:pt x="19" y="183"/>
                    <a:pt x="9" y="183"/>
                  </a:cubicBezTo>
                  <a:cubicBezTo>
                    <a:pt x="9" y="183"/>
                    <a:pt x="0" y="174"/>
                    <a:pt x="0" y="16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0"/>
                    <a:pt x="46" y="0"/>
                    <a:pt x="55" y="0"/>
                  </a:cubicBezTo>
                  <a:cubicBezTo>
                    <a:pt x="64" y="0"/>
                    <a:pt x="64" y="9"/>
                    <a:pt x="64" y="18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83"/>
                    <a:pt x="19" y="183"/>
                    <a:pt x="19" y="18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345">
              <a:extLst>
                <a:ext uri="{FF2B5EF4-FFF2-40B4-BE49-F238E27FC236}">
                  <a16:creationId xmlns:a16="http://schemas.microsoft.com/office/drawing/2014/main" id="{62EF60CD-23B1-0D49-B0BD-D255338E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028" y="9583134"/>
              <a:ext cx="233702" cy="25040"/>
            </a:xfrm>
            <a:custGeom>
              <a:avLst/>
              <a:gdLst>
                <a:gd name="T0" fmla="*/ 85315 w 248"/>
                <a:gd name="T1" fmla="*/ 9185 h 28"/>
                <a:gd name="T2" fmla="*/ 85315 w 248"/>
                <a:gd name="T3" fmla="*/ 9185 h 28"/>
                <a:gd name="T4" fmla="*/ 6811 w 248"/>
                <a:gd name="T5" fmla="*/ 9185 h 28"/>
                <a:gd name="T6" fmla="*/ 0 w 248"/>
                <a:gd name="T7" fmla="*/ 3062 h 28"/>
                <a:gd name="T8" fmla="*/ 6811 w 248"/>
                <a:gd name="T9" fmla="*/ 0 h 28"/>
                <a:gd name="T10" fmla="*/ 85315 w 248"/>
                <a:gd name="T11" fmla="*/ 0 h 28"/>
                <a:gd name="T12" fmla="*/ 88542 w 248"/>
                <a:gd name="T13" fmla="*/ 3062 h 28"/>
                <a:gd name="T14" fmla="*/ 85315 w 248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28">
                  <a:moveTo>
                    <a:pt x="238" y="27"/>
                  </a:moveTo>
                  <a:lnTo>
                    <a:pt x="238" y="27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27"/>
                    <a:pt x="0" y="18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7" y="0"/>
                    <a:pt x="247" y="0"/>
                    <a:pt x="247" y="9"/>
                  </a:cubicBezTo>
                  <a:cubicBezTo>
                    <a:pt x="247" y="18"/>
                    <a:pt x="247" y="27"/>
                    <a:pt x="238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46">
              <a:extLst>
                <a:ext uri="{FF2B5EF4-FFF2-40B4-BE49-F238E27FC236}">
                  <a16:creationId xmlns:a16="http://schemas.microsoft.com/office/drawing/2014/main" id="{DFE3FB73-E5F6-B74A-AD09-7D1DD29C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3642" y="9537227"/>
              <a:ext cx="62600" cy="217009"/>
            </a:xfrm>
            <a:custGeom>
              <a:avLst/>
              <a:gdLst>
                <a:gd name="T0" fmla="*/ 20149 w 65"/>
                <a:gd name="T1" fmla="*/ 82191 h 230"/>
                <a:gd name="T2" fmla="*/ 20149 w 65"/>
                <a:gd name="T3" fmla="*/ 82191 h 230"/>
                <a:gd name="T4" fmla="*/ 16486 w 65"/>
                <a:gd name="T5" fmla="*/ 82191 h 230"/>
                <a:gd name="T6" fmla="*/ 13189 w 65"/>
                <a:gd name="T7" fmla="*/ 75731 h 230"/>
                <a:gd name="T8" fmla="*/ 9892 w 65"/>
                <a:gd name="T9" fmla="*/ 39480 h 230"/>
                <a:gd name="T10" fmla="*/ 0 w 65"/>
                <a:gd name="T11" fmla="*/ 6819 h 230"/>
                <a:gd name="T12" fmla="*/ 0 w 65"/>
                <a:gd name="T13" fmla="*/ 0 h 230"/>
                <a:gd name="T14" fmla="*/ 9892 w 65"/>
                <a:gd name="T15" fmla="*/ 0 h 230"/>
                <a:gd name="T16" fmla="*/ 13189 w 65"/>
                <a:gd name="T17" fmla="*/ 16510 h 230"/>
                <a:gd name="T18" fmla="*/ 20149 w 65"/>
                <a:gd name="T19" fmla="*/ 39480 h 230"/>
                <a:gd name="T20" fmla="*/ 23447 w 65"/>
                <a:gd name="T21" fmla="*/ 62451 h 230"/>
                <a:gd name="T22" fmla="*/ 23447 w 65"/>
                <a:gd name="T23" fmla="*/ 78961 h 230"/>
                <a:gd name="T24" fmla="*/ 20149 w 65"/>
                <a:gd name="T25" fmla="*/ 82191 h 230"/>
                <a:gd name="T26" fmla="*/ 13189 w 65"/>
                <a:gd name="T27" fmla="*/ 75731 h 230"/>
                <a:gd name="T28" fmla="*/ 13189 w 65"/>
                <a:gd name="T29" fmla="*/ 75731 h 230"/>
                <a:gd name="T30" fmla="*/ 13189 w 65"/>
                <a:gd name="T31" fmla="*/ 75731 h 230"/>
                <a:gd name="T32" fmla="*/ 13189 w 65"/>
                <a:gd name="T33" fmla="*/ 75731 h 230"/>
                <a:gd name="T34" fmla="*/ 0 w 65"/>
                <a:gd name="T35" fmla="*/ 6819 h 230"/>
                <a:gd name="T36" fmla="*/ 0 w 65"/>
                <a:gd name="T37" fmla="*/ 6819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230">
                  <a:moveTo>
                    <a:pt x="55" y="229"/>
                  </a:moveTo>
                  <a:lnTo>
                    <a:pt x="55" y="229"/>
                  </a:lnTo>
                  <a:cubicBezTo>
                    <a:pt x="45" y="229"/>
                    <a:pt x="45" y="229"/>
                    <a:pt x="45" y="229"/>
                  </a:cubicBezTo>
                  <a:cubicBezTo>
                    <a:pt x="36" y="229"/>
                    <a:pt x="36" y="220"/>
                    <a:pt x="36" y="211"/>
                  </a:cubicBezTo>
                  <a:cubicBezTo>
                    <a:pt x="36" y="202"/>
                    <a:pt x="36" y="174"/>
                    <a:pt x="27" y="110"/>
                  </a:cubicBezTo>
                  <a:cubicBezTo>
                    <a:pt x="18" y="55"/>
                    <a:pt x="9" y="28"/>
                    <a:pt x="0" y="19"/>
                  </a:cubicBezTo>
                  <a:cubicBezTo>
                    <a:pt x="0" y="19"/>
                    <a:pt x="0" y="10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0"/>
                    <a:pt x="27" y="10"/>
                    <a:pt x="36" y="46"/>
                  </a:cubicBezTo>
                  <a:cubicBezTo>
                    <a:pt x="45" y="64"/>
                    <a:pt x="45" y="83"/>
                    <a:pt x="55" y="110"/>
                  </a:cubicBezTo>
                  <a:cubicBezTo>
                    <a:pt x="55" y="138"/>
                    <a:pt x="64" y="156"/>
                    <a:pt x="64" y="174"/>
                  </a:cubicBezTo>
                  <a:cubicBezTo>
                    <a:pt x="64" y="211"/>
                    <a:pt x="64" y="220"/>
                    <a:pt x="64" y="220"/>
                  </a:cubicBezTo>
                  <a:cubicBezTo>
                    <a:pt x="64" y="229"/>
                    <a:pt x="55" y="229"/>
                    <a:pt x="55" y="229"/>
                  </a:cubicBezTo>
                  <a:close/>
                  <a:moveTo>
                    <a:pt x="36" y="211"/>
                  </a:moveTo>
                  <a:lnTo>
                    <a:pt x="36" y="211"/>
                  </a:lnTo>
                  <a:close/>
                  <a:moveTo>
                    <a:pt x="36" y="211"/>
                  </a:moveTo>
                  <a:lnTo>
                    <a:pt x="36" y="21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28" name="Group 38">
              <a:extLst>
                <a:ext uri="{FF2B5EF4-FFF2-40B4-BE49-F238E27FC236}">
                  <a16:creationId xmlns:a16="http://schemas.microsoft.com/office/drawing/2014/main" id="{5E6704B0-1327-2243-8CCF-EF2B113247AD}"/>
                </a:ext>
              </a:extLst>
            </p:cNvPr>
            <p:cNvGrpSpPr/>
            <p:nvPr/>
          </p:nvGrpSpPr>
          <p:grpSpPr>
            <a:xfrm>
              <a:off x="15587915" y="9211499"/>
              <a:ext cx="2621158" cy="980927"/>
              <a:chOff x="5999600" y="11104223"/>
              <a:chExt cx="2621158" cy="980927"/>
            </a:xfrm>
          </p:grpSpPr>
          <p:sp>
            <p:nvSpPr>
              <p:cNvPr id="129" name="CuadroTexto 395">
                <a:extLst>
                  <a:ext uri="{FF2B5EF4-FFF2-40B4-BE49-F238E27FC236}">
                    <a16:creationId xmlns:a16="http://schemas.microsoft.com/office/drawing/2014/main" id="{287E4FDF-70B2-0B45-8AAA-1A8F3BF71AE2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30" name="Rectangle 40">
                <a:extLst>
                  <a:ext uri="{FF2B5EF4-FFF2-40B4-BE49-F238E27FC236}">
                    <a16:creationId xmlns:a16="http://schemas.microsoft.com/office/drawing/2014/main" id="{410A57D3-73EF-4845-B90A-C33FA5AC5232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31" name="Freeform 68">
            <a:extLst>
              <a:ext uri="{FF2B5EF4-FFF2-40B4-BE49-F238E27FC236}">
                <a16:creationId xmlns:a16="http://schemas.microsoft.com/office/drawing/2014/main" id="{12DED3FB-034E-D04A-9AFA-60342DCA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659" y="10597350"/>
            <a:ext cx="5339470" cy="1445167"/>
          </a:xfrm>
          <a:custGeom>
            <a:avLst/>
            <a:gdLst>
              <a:gd name="T0" fmla="*/ 1760177 w 4890"/>
              <a:gd name="T1" fmla="*/ 591778 h 1646"/>
              <a:gd name="T2" fmla="*/ 0 w 4890"/>
              <a:gd name="T3" fmla="*/ 591778 h 1646"/>
              <a:gd name="T4" fmla="*/ 0 w 4890"/>
              <a:gd name="T5" fmla="*/ 0 h 1646"/>
              <a:gd name="T6" fmla="*/ 1760177 w 4890"/>
              <a:gd name="T7" fmla="*/ 0 h 1646"/>
              <a:gd name="T8" fmla="*/ 1760177 w 4890"/>
              <a:gd name="T9" fmla="*/ 591778 h 16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0" h="1646">
                <a:moveTo>
                  <a:pt x="4889" y="1645"/>
                </a:moveTo>
                <a:lnTo>
                  <a:pt x="0" y="1645"/>
                </a:lnTo>
                <a:lnTo>
                  <a:pt x="0" y="0"/>
                </a:lnTo>
                <a:lnTo>
                  <a:pt x="4889" y="0"/>
                </a:lnTo>
                <a:lnTo>
                  <a:pt x="4889" y="164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35B5B1D-72F2-8540-9665-FA70E91AC842}"/>
              </a:ext>
            </a:extLst>
          </p:cNvPr>
          <p:cNvGrpSpPr/>
          <p:nvPr/>
        </p:nvGrpSpPr>
        <p:grpSpPr>
          <a:xfrm>
            <a:off x="18643382" y="10807954"/>
            <a:ext cx="3555788" cy="980927"/>
            <a:chOff x="17818541" y="10747856"/>
            <a:chExt cx="3555788" cy="980927"/>
          </a:xfrm>
        </p:grpSpPr>
        <p:sp>
          <p:nvSpPr>
            <p:cNvPr id="132" name="Freeform 330">
              <a:extLst>
                <a:ext uri="{FF2B5EF4-FFF2-40B4-BE49-F238E27FC236}">
                  <a16:creationId xmlns:a16="http://schemas.microsoft.com/office/drawing/2014/main" id="{E2B1ADBE-2D7C-784D-BEDB-B01D12BC3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348" y="11310860"/>
              <a:ext cx="296300" cy="283781"/>
            </a:xfrm>
            <a:custGeom>
              <a:avLst/>
              <a:gdLst>
                <a:gd name="T0" fmla="*/ 79370 w 311"/>
                <a:gd name="T1" fmla="*/ 107593 h 302"/>
                <a:gd name="T2" fmla="*/ 79370 w 311"/>
                <a:gd name="T3" fmla="*/ 107593 h 302"/>
                <a:gd name="T4" fmla="*/ 76108 w 311"/>
                <a:gd name="T5" fmla="*/ 107593 h 302"/>
                <a:gd name="T6" fmla="*/ 9785 w 311"/>
                <a:gd name="T7" fmla="*/ 38962 h 302"/>
                <a:gd name="T8" fmla="*/ 9785 w 311"/>
                <a:gd name="T9" fmla="*/ 6434 h 302"/>
                <a:gd name="T10" fmla="*/ 26457 w 311"/>
                <a:gd name="T11" fmla="*/ 0 h 302"/>
                <a:gd name="T12" fmla="*/ 26457 w 311"/>
                <a:gd name="T13" fmla="*/ 0 h 302"/>
                <a:gd name="T14" fmla="*/ 42765 w 311"/>
                <a:gd name="T15" fmla="*/ 6434 h 302"/>
                <a:gd name="T16" fmla="*/ 112350 w 311"/>
                <a:gd name="T17" fmla="*/ 75065 h 302"/>
                <a:gd name="T18" fmla="*/ 112350 w 311"/>
                <a:gd name="T19" fmla="*/ 78282 h 302"/>
                <a:gd name="T20" fmla="*/ 112350 w 311"/>
                <a:gd name="T21" fmla="*/ 81499 h 302"/>
                <a:gd name="T22" fmla="*/ 82631 w 311"/>
                <a:gd name="T23" fmla="*/ 107593 h 302"/>
                <a:gd name="T24" fmla="*/ 79370 w 311"/>
                <a:gd name="T25" fmla="*/ 107593 h 302"/>
                <a:gd name="T26" fmla="*/ 26457 w 311"/>
                <a:gd name="T27" fmla="*/ 9651 h 302"/>
                <a:gd name="T28" fmla="*/ 26457 w 311"/>
                <a:gd name="T29" fmla="*/ 9651 h 302"/>
                <a:gd name="T30" fmla="*/ 26457 w 311"/>
                <a:gd name="T31" fmla="*/ 9651 h 302"/>
                <a:gd name="T32" fmla="*/ 16309 w 311"/>
                <a:gd name="T33" fmla="*/ 12868 h 302"/>
                <a:gd name="T34" fmla="*/ 16309 w 311"/>
                <a:gd name="T35" fmla="*/ 32528 h 302"/>
                <a:gd name="T36" fmla="*/ 79370 w 311"/>
                <a:gd name="T37" fmla="*/ 97941 h 302"/>
                <a:gd name="T38" fmla="*/ 102564 w 311"/>
                <a:gd name="T39" fmla="*/ 78282 h 302"/>
                <a:gd name="T40" fmla="*/ 36242 w 311"/>
                <a:gd name="T41" fmla="*/ 12868 h 302"/>
                <a:gd name="T42" fmla="*/ 26457 w 311"/>
                <a:gd name="T43" fmla="*/ 9651 h 3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11" h="302">
                  <a:moveTo>
                    <a:pt x="219" y="301"/>
                  </a:moveTo>
                  <a:lnTo>
                    <a:pt x="219" y="301"/>
                  </a:lnTo>
                  <a:cubicBezTo>
                    <a:pt x="219" y="301"/>
                    <a:pt x="219" y="301"/>
                    <a:pt x="210" y="301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0" y="91"/>
                    <a:pt x="0" y="45"/>
                    <a:pt x="27" y="18"/>
                  </a:cubicBezTo>
                  <a:cubicBezTo>
                    <a:pt x="36" y="0"/>
                    <a:pt x="54" y="0"/>
                    <a:pt x="73" y="0"/>
                  </a:cubicBezTo>
                  <a:cubicBezTo>
                    <a:pt x="91" y="0"/>
                    <a:pt x="109" y="0"/>
                    <a:pt x="118" y="18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0" y="210"/>
                    <a:pt x="310" y="210"/>
                    <a:pt x="310" y="219"/>
                  </a:cubicBezTo>
                  <a:lnTo>
                    <a:pt x="310" y="228"/>
                  </a:lnTo>
                  <a:cubicBezTo>
                    <a:pt x="228" y="301"/>
                    <a:pt x="228" y="301"/>
                    <a:pt x="228" y="301"/>
                  </a:cubicBezTo>
                  <a:cubicBezTo>
                    <a:pt x="228" y="301"/>
                    <a:pt x="228" y="301"/>
                    <a:pt x="219" y="301"/>
                  </a:cubicBezTo>
                  <a:close/>
                  <a:moveTo>
                    <a:pt x="73" y="27"/>
                  </a:moveTo>
                  <a:lnTo>
                    <a:pt x="73" y="27"/>
                  </a:lnTo>
                  <a:cubicBezTo>
                    <a:pt x="63" y="27"/>
                    <a:pt x="54" y="27"/>
                    <a:pt x="45" y="36"/>
                  </a:cubicBezTo>
                  <a:cubicBezTo>
                    <a:pt x="27" y="54"/>
                    <a:pt x="27" y="82"/>
                    <a:pt x="45" y="91"/>
                  </a:cubicBezTo>
                  <a:cubicBezTo>
                    <a:pt x="219" y="274"/>
                    <a:pt x="219" y="274"/>
                    <a:pt x="219" y="274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1" y="27"/>
                    <a:pt x="82" y="27"/>
                    <a:pt x="73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31">
              <a:extLst>
                <a:ext uri="{FF2B5EF4-FFF2-40B4-BE49-F238E27FC236}">
                  <a16:creationId xmlns:a16="http://schemas.microsoft.com/office/drawing/2014/main" id="{95990AF7-D526-8945-990C-3B9F2D133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8541" y="10906053"/>
              <a:ext cx="459058" cy="459058"/>
            </a:xfrm>
            <a:custGeom>
              <a:avLst/>
              <a:gdLst>
                <a:gd name="T0" fmla="*/ 88933 w 485"/>
                <a:gd name="T1" fmla="*/ 174265 h 485"/>
                <a:gd name="T2" fmla="*/ 88933 w 485"/>
                <a:gd name="T3" fmla="*/ 174265 h 485"/>
                <a:gd name="T4" fmla="*/ 0 w 485"/>
                <a:gd name="T5" fmla="*/ 85692 h 485"/>
                <a:gd name="T6" fmla="*/ 88933 w 485"/>
                <a:gd name="T7" fmla="*/ 0 h 485"/>
                <a:gd name="T8" fmla="*/ 174265 w 485"/>
                <a:gd name="T9" fmla="*/ 85692 h 485"/>
                <a:gd name="T10" fmla="*/ 88933 w 485"/>
                <a:gd name="T11" fmla="*/ 174265 h 485"/>
                <a:gd name="T12" fmla="*/ 88933 w 485"/>
                <a:gd name="T13" fmla="*/ 10081 h 485"/>
                <a:gd name="T14" fmla="*/ 88933 w 485"/>
                <a:gd name="T15" fmla="*/ 10081 h 485"/>
                <a:gd name="T16" fmla="*/ 10081 w 485"/>
                <a:gd name="T17" fmla="*/ 85692 h 485"/>
                <a:gd name="T18" fmla="*/ 88933 w 485"/>
                <a:gd name="T19" fmla="*/ 164544 h 485"/>
                <a:gd name="T20" fmla="*/ 164544 w 485"/>
                <a:gd name="T21" fmla="*/ 85692 h 485"/>
                <a:gd name="T22" fmla="*/ 88933 w 485"/>
                <a:gd name="T23" fmla="*/ 10081 h 4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85" h="485">
                  <a:moveTo>
                    <a:pt x="247" y="484"/>
                  </a:moveTo>
                  <a:lnTo>
                    <a:pt x="247" y="484"/>
                  </a:lnTo>
                  <a:cubicBezTo>
                    <a:pt x="110" y="484"/>
                    <a:pt x="0" y="375"/>
                    <a:pt x="0" y="238"/>
                  </a:cubicBezTo>
                  <a:cubicBezTo>
                    <a:pt x="0" y="110"/>
                    <a:pt x="110" y="0"/>
                    <a:pt x="247" y="0"/>
                  </a:cubicBezTo>
                  <a:cubicBezTo>
                    <a:pt x="375" y="0"/>
                    <a:pt x="484" y="110"/>
                    <a:pt x="484" y="238"/>
                  </a:cubicBezTo>
                  <a:cubicBezTo>
                    <a:pt x="484" y="375"/>
                    <a:pt x="375" y="484"/>
                    <a:pt x="247" y="484"/>
                  </a:cubicBezTo>
                  <a:close/>
                  <a:moveTo>
                    <a:pt x="247" y="28"/>
                  </a:moveTo>
                  <a:lnTo>
                    <a:pt x="247" y="28"/>
                  </a:lnTo>
                  <a:cubicBezTo>
                    <a:pt x="128" y="28"/>
                    <a:pt x="28" y="119"/>
                    <a:pt x="28" y="238"/>
                  </a:cubicBezTo>
                  <a:cubicBezTo>
                    <a:pt x="28" y="357"/>
                    <a:pt x="128" y="457"/>
                    <a:pt x="247" y="457"/>
                  </a:cubicBezTo>
                  <a:cubicBezTo>
                    <a:pt x="366" y="457"/>
                    <a:pt x="457" y="357"/>
                    <a:pt x="457" y="238"/>
                  </a:cubicBezTo>
                  <a:cubicBezTo>
                    <a:pt x="457" y="119"/>
                    <a:pt x="366" y="28"/>
                    <a:pt x="247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332">
              <a:extLst>
                <a:ext uri="{FF2B5EF4-FFF2-40B4-BE49-F238E27FC236}">
                  <a16:creationId xmlns:a16="http://schemas.microsoft.com/office/drawing/2014/main" id="{022E2163-67E4-CD4F-B9D7-E1DD618C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2006" y="10981172"/>
              <a:ext cx="296302" cy="304649"/>
            </a:xfrm>
            <a:custGeom>
              <a:avLst/>
              <a:gdLst>
                <a:gd name="T0" fmla="*/ 56356 w 312"/>
                <a:gd name="T1" fmla="*/ 115527 h 321"/>
                <a:gd name="T2" fmla="*/ 56356 w 312"/>
                <a:gd name="T3" fmla="*/ 115527 h 321"/>
                <a:gd name="T4" fmla="*/ 16618 w 312"/>
                <a:gd name="T5" fmla="*/ 95671 h 321"/>
                <a:gd name="T6" fmla="*/ 0 w 312"/>
                <a:gd name="T7" fmla="*/ 56319 h 321"/>
                <a:gd name="T8" fmla="*/ 16618 w 312"/>
                <a:gd name="T9" fmla="*/ 16607 h 321"/>
                <a:gd name="T10" fmla="*/ 56356 w 312"/>
                <a:gd name="T11" fmla="*/ 0 h 321"/>
                <a:gd name="T12" fmla="*/ 96095 w 312"/>
                <a:gd name="T13" fmla="*/ 16607 h 321"/>
                <a:gd name="T14" fmla="*/ 112352 w 312"/>
                <a:gd name="T15" fmla="*/ 56319 h 321"/>
                <a:gd name="T16" fmla="*/ 96095 w 312"/>
                <a:gd name="T17" fmla="*/ 95671 h 321"/>
                <a:gd name="T18" fmla="*/ 56356 w 312"/>
                <a:gd name="T19" fmla="*/ 115527 h 321"/>
                <a:gd name="T20" fmla="*/ 56356 w 312"/>
                <a:gd name="T21" fmla="*/ 6859 h 321"/>
                <a:gd name="T22" fmla="*/ 56356 w 312"/>
                <a:gd name="T23" fmla="*/ 6859 h 321"/>
                <a:gd name="T24" fmla="*/ 6864 w 312"/>
                <a:gd name="T25" fmla="*/ 56319 h 321"/>
                <a:gd name="T26" fmla="*/ 56356 w 312"/>
                <a:gd name="T27" fmla="*/ 105779 h 321"/>
                <a:gd name="T28" fmla="*/ 105849 w 312"/>
                <a:gd name="T29" fmla="*/ 56319 h 321"/>
                <a:gd name="T30" fmla="*/ 56356 w 312"/>
                <a:gd name="T31" fmla="*/ 6859 h 3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2" h="321">
                  <a:moveTo>
                    <a:pt x="156" y="320"/>
                  </a:moveTo>
                  <a:lnTo>
                    <a:pt x="156" y="320"/>
                  </a:lnTo>
                  <a:cubicBezTo>
                    <a:pt x="110" y="320"/>
                    <a:pt x="73" y="302"/>
                    <a:pt x="46" y="265"/>
                  </a:cubicBezTo>
                  <a:cubicBezTo>
                    <a:pt x="10" y="238"/>
                    <a:pt x="0" y="201"/>
                    <a:pt x="0" y="156"/>
                  </a:cubicBezTo>
                  <a:cubicBezTo>
                    <a:pt x="0" y="110"/>
                    <a:pt x="10" y="73"/>
                    <a:pt x="46" y="46"/>
                  </a:cubicBezTo>
                  <a:cubicBezTo>
                    <a:pt x="73" y="19"/>
                    <a:pt x="110" y="0"/>
                    <a:pt x="156" y="0"/>
                  </a:cubicBezTo>
                  <a:cubicBezTo>
                    <a:pt x="201" y="0"/>
                    <a:pt x="238" y="19"/>
                    <a:pt x="266" y="46"/>
                  </a:cubicBezTo>
                  <a:cubicBezTo>
                    <a:pt x="302" y="73"/>
                    <a:pt x="311" y="110"/>
                    <a:pt x="311" y="156"/>
                  </a:cubicBezTo>
                  <a:cubicBezTo>
                    <a:pt x="311" y="201"/>
                    <a:pt x="302" y="238"/>
                    <a:pt x="266" y="265"/>
                  </a:cubicBezTo>
                  <a:cubicBezTo>
                    <a:pt x="238" y="302"/>
                    <a:pt x="201" y="320"/>
                    <a:pt x="156" y="320"/>
                  </a:cubicBezTo>
                  <a:close/>
                  <a:moveTo>
                    <a:pt x="156" y="19"/>
                  </a:moveTo>
                  <a:lnTo>
                    <a:pt x="156" y="19"/>
                  </a:lnTo>
                  <a:cubicBezTo>
                    <a:pt x="83" y="19"/>
                    <a:pt x="19" y="82"/>
                    <a:pt x="19" y="156"/>
                  </a:cubicBezTo>
                  <a:cubicBezTo>
                    <a:pt x="19" y="238"/>
                    <a:pt x="83" y="293"/>
                    <a:pt x="156" y="293"/>
                  </a:cubicBezTo>
                  <a:cubicBezTo>
                    <a:pt x="229" y="293"/>
                    <a:pt x="293" y="238"/>
                    <a:pt x="293" y="156"/>
                  </a:cubicBezTo>
                  <a:cubicBezTo>
                    <a:pt x="293" y="82"/>
                    <a:pt x="229" y="19"/>
                    <a:pt x="156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333">
              <a:extLst>
                <a:ext uri="{FF2B5EF4-FFF2-40B4-BE49-F238E27FC236}">
                  <a16:creationId xmlns:a16="http://schemas.microsoft.com/office/drawing/2014/main" id="{4F95A908-CF24-B043-9CE9-D46EF239D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567" y="11018732"/>
              <a:ext cx="225356" cy="225356"/>
            </a:xfrm>
            <a:custGeom>
              <a:avLst/>
              <a:gdLst>
                <a:gd name="T0" fmla="*/ 42683 w 239"/>
                <a:gd name="T1" fmla="*/ 85366 h 239"/>
                <a:gd name="T2" fmla="*/ 42683 w 239"/>
                <a:gd name="T3" fmla="*/ 85366 h 239"/>
                <a:gd name="T4" fmla="*/ 0 w 239"/>
                <a:gd name="T5" fmla="*/ 42683 h 239"/>
                <a:gd name="T6" fmla="*/ 42683 w 239"/>
                <a:gd name="T7" fmla="*/ 0 h 239"/>
                <a:gd name="T8" fmla="*/ 85366 w 239"/>
                <a:gd name="T9" fmla="*/ 42683 h 239"/>
                <a:gd name="T10" fmla="*/ 42683 w 239"/>
                <a:gd name="T11" fmla="*/ 85366 h 239"/>
                <a:gd name="T12" fmla="*/ 42683 w 239"/>
                <a:gd name="T13" fmla="*/ 6456 h 239"/>
                <a:gd name="T14" fmla="*/ 42683 w 239"/>
                <a:gd name="T15" fmla="*/ 6456 h 239"/>
                <a:gd name="T16" fmla="*/ 6456 w 239"/>
                <a:gd name="T17" fmla="*/ 42683 h 239"/>
                <a:gd name="T18" fmla="*/ 42683 w 239"/>
                <a:gd name="T19" fmla="*/ 78551 h 239"/>
                <a:gd name="T20" fmla="*/ 78551 w 239"/>
                <a:gd name="T21" fmla="*/ 42683 h 239"/>
                <a:gd name="T22" fmla="*/ 42683 w 239"/>
                <a:gd name="T23" fmla="*/ 6456 h 2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9" h="239">
                  <a:moveTo>
                    <a:pt x="119" y="238"/>
                  </a:moveTo>
                  <a:lnTo>
                    <a:pt x="119" y="238"/>
                  </a:lnTo>
                  <a:cubicBezTo>
                    <a:pt x="55" y="238"/>
                    <a:pt x="0" y="183"/>
                    <a:pt x="0" y="119"/>
                  </a:cubicBezTo>
                  <a:cubicBezTo>
                    <a:pt x="0" y="55"/>
                    <a:pt x="55" y="0"/>
                    <a:pt x="119" y="0"/>
                  </a:cubicBezTo>
                  <a:cubicBezTo>
                    <a:pt x="183" y="0"/>
                    <a:pt x="238" y="55"/>
                    <a:pt x="238" y="119"/>
                  </a:cubicBezTo>
                  <a:cubicBezTo>
                    <a:pt x="238" y="183"/>
                    <a:pt x="183" y="238"/>
                    <a:pt x="119" y="238"/>
                  </a:cubicBezTo>
                  <a:close/>
                  <a:moveTo>
                    <a:pt x="119" y="18"/>
                  </a:moveTo>
                  <a:lnTo>
                    <a:pt x="119" y="18"/>
                  </a:lnTo>
                  <a:cubicBezTo>
                    <a:pt x="64" y="18"/>
                    <a:pt x="18" y="64"/>
                    <a:pt x="18" y="119"/>
                  </a:cubicBezTo>
                  <a:cubicBezTo>
                    <a:pt x="18" y="173"/>
                    <a:pt x="64" y="219"/>
                    <a:pt x="119" y="219"/>
                  </a:cubicBezTo>
                  <a:cubicBezTo>
                    <a:pt x="174" y="219"/>
                    <a:pt x="219" y="173"/>
                    <a:pt x="219" y="119"/>
                  </a:cubicBezTo>
                  <a:cubicBezTo>
                    <a:pt x="219" y="64"/>
                    <a:pt x="174" y="18"/>
                    <a:pt x="119" y="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334">
              <a:extLst>
                <a:ext uri="{FF2B5EF4-FFF2-40B4-BE49-F238E27FC236}">
                  <a16:creationId xmlns:a16="http://schemas.microsoft.com/office/drawing/2014/main" id="{DA3135C3-24FE-954A-8AA8-8D63955D5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685" y="11068811"/>
              <a:ext cx="70944" cy="112676"/>
            </a:xfrm>
            <a:custGeom>
              <a:avLst/>
              <a:gdLst>
                <a:gd name="T0" fmla="*/ 13494 w 74"/>
                <a:gd name="T1" fmla="*/ 42502 h 119"/>
                <a:gd name="T2" fmla="*/ 13494 w 74"/>
                <a:gd name="T3" fmla="*/ 42502 h 119"/>
                <a:gd name="T4" fmla="*/ 3282 w 74"/>
                <a:gd name="T5" fmla="*/ 42502 h 119"/>
                <a:gd name="T6" fmla="*/ 0 w 74"/>
                <a:gd name="T7" fmla="*/ 39260 h 119"/>
                <a:gd name="T8" fmla="*/ 3282 w 74"/>
                <a:gd name="T9" fmla="*/ 36018 h 119"/>
                <a:gd name="T10" fmla="*/ 16776 w 74"/>
                <a:gd name="T11" fmla="*/ 36018 h 119"/>
                <a:gd name="T12" fmla="*/ 20058 w 74"/>
                <a:gd name="T13" fmla="*/ 32777 h 119"/>
                <a:gd name="T14" fmla="*/ 13494 w 74"/>
                <a:gd name="T15" fmla="*/ 26293 h 119"/>
                <a:gd name="T16" fmla="*/ 3282 w 74"/>
                <a:gd name="T17" fmla="*/ 19450 h 119"/>
                <a:gd name="T18" fmla="*/ 0 w 74"/>
                <a:gd name="T19" fmla="*/ 12967 h 119"/>
                <a:gd name="T20" fmla="*/ 6564 w 74"/>
                <a:gd name="T21" fmla="*/ 3242 h 119"/>
                <a:gd name="T22" fmla="*/ 23340 w 74"/>
                <a:gd name="T23" fmla="*/ 3242 h 119"/>
                <a:gd name="T24" fmla="*/ 26622 w 74"/>
                <a:gd name="T25" fmla="*/ 6483 h 119"/>
                <a:gd name="T26" fmla="*/ 23340 w 74"/>
                <a:gd name="T27" fmla="*/ 9725 h 119"/>
                <a:gd name="T28" fmla="*/ 6564 w 74"/>
                <a:gd name="T29" fmla="*/ 9725 h 119"/>
                <a:gd name="T30" fmla="*/ 6564 w 74"/>
                <a:gd name="T31" fmla="*/ 12967 h 119"/>
                <a:gd name="T32" fmla="*/ 13494 w 74"/>
                <a:gd name="T33" fmla="*/ 19450 h 119"/>
                <a:gd name="T34" fmla="*/ 23340 w 74"/>
                <a:gd name="T35" fmla="*/ 26293 h 119"/>
                <a:gd name="T36" fmla="*/ 26622 w 74"/>
                <a:gd name="T37" fmla="*/ 32777 h 119"/>
                <a:gd name="T38" fmla="*/ 20058 w 74"/>
                <a:gd name="T39" fmla="*/ 42502 h 119"/>
                <a:gd name="T40" fmla="*/ 13494 w 74"/>
                <a:gd name="T41" fmla="*/ 42502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4" h="119">
                  <a:moveTo>
                    <a:pt x="37" y="118"/>
                  </a:moveTo>
                  <a:lnTo>
                    <a:pt x="37" y="118"/>
                  </a:lnTo>
                  <a:cubicBezTo>
                    <a:pt x="28" y="118"/>
                    <a:pt x="18" y="118"/>
                    <a:pt x="9" y="118"/>
                  </a:cubicBezTo>
                  <a:cubicBezTo>
                    <a:pt x="0" y="118"/>
                    <a:pt x="0" y="109"/>
                    <a:pt x="0" y="109"/>
                  </a:cubicBezTo>
                  <a:cubicBezTo>
                    <a:pt x="0" y="100"/>
                    <a:pt x="9" y="100"/>
                    <a:pt x="9" y="100"/>
                  </a:cubicBezTo>
                  <a:cubicBezTo>
                    <a:pt x="28" y="109"/>
                    <a:pt x="37" y="109"/>
                    <a:pt x="46" y="100"/>
                  </a:cubicBezTo>
                  <a:cubicBezTo>
                    <a:pt x="55" y="100"/>
                    <a:pt x="55" y="100"/>
                    <a:pt x="55" y="91"/>
                  </a:cubicBezTo>
                  <a:cubicBezTo>
                    <a:pt x="55" y="82"/>
                    <a:pt x="46" y="73"/>
                    <a:pt x="37" y="73"/>
                  </a:cubicBezTo>
                  <a:cubicBezTo>
                    <a:pt x="28" y="64"/>
                    <a:pt x="18" y="64"/>
                    <a:pt x="9" y="54"/>
                  </a:cubicBezTo>
                  <a:cubicBezTo>
                    <a:pt x="0" y="54"/>
                    <a:pt x="0" y="45"/>
                    <a:pt x="0" y="36"/>
                  </a:cubicBezTo>
                  <a:cubicBezTo>
                    <a:pt x="0" y="27"/>
                    <a:pt x="9" y="18"/>
                    <a:pt x="18" y="9"/>
                  </a:cubicBezTo>
                  <a:cubicBezTo>
                    <a:pt x="28" y="0"/>
                    <a:pt x="46" y="0"/>
                    <a:pt x="64" y="9"/>
                  </a:cubicBezTo>
                  <a:cubicBezTo>
                    <a:pt x="73" y="9"/>
                    <a:pt x="73" y="18"/>
                    <a:pt x="73" y="18"/>
                  </a:cubicBezTo>
                  <a:cubicBezTo>
                    <a:pt x="73" y="27"/>
                    <a:pt x="64" y="27"/>
                    <a:pt x="64" y="27"/>
                  </a:cubicBezTo>
                  <a:cubicBezTo>
                    <a:pt x="46" y="18"/>
                    <a:pt x="28" y="18"/>
                    <a:pt x="18" y="27"/>
                  </a:cubicBezTo>
                  <a:lnTo>
                    <a:pt x="18" y="36"/>
                  </a:lnTo>
                  <a:cubicBezTo>
                    <a:pt x="18" y="45"/>
                    <a:pt x="28" y="54"/>
                    <a:pt x="37" y="54"/>
                  </a:cubicBezTo>
                  <a:cubicBezTo>
                    <a:pt x="46" y="64"/>
                    <a:pt x="55" y="64"/>
                    <a:pt x="64" y="73"/>
                  </a:cubicBezTo>
                  <a:cubicBezTo>
                    <a:pt x="64" y="73"/>
                    <a:pt x="73" y="82"/>
                    <a:pt x="73" y="91"/>
                  </a:cubicBezTo>
                  <a:cubicBezTo>
                    <a:pt x="73" y="100"/>
                    <a:pt x="64" y="109"/>
                    <a:pt x="55" y="118"/>
                  </a:cubicBezTo>
                  <a:cubicBezTo>
                    <a:pt x="55" y="118"/>
                    <a:pt x="46" y="118"/>
                    <a:pt x="37" y="1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335">
              <a:extLst>
                <a:ext uri="{FF2B5EF4-FFF2-40B4-BE49-F238E27FC236}">
                  <a16:creationId xmlns:a16="http://schemas.microsoft.com/office/drawing/2014/main" id="{F7F9A4AB-5FB4-6B43-B13D-B9EB0B07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3897" y="11043772"/>
              <a:ext cx="16693" cy="29211"/>
            </a:xfrm>
            <a:custGeom>
              <a:avLst/>
              <a:gdLst>
                <a:gd name="T0" fmla="*/ 3008 w 19"/>
                <a:gd name="T1" fmla="*/ 10729 h 29"/>
                <a:gd name="T2" fmla="*/ 3008 w 19"/>
                <a:gd name="T3" fmla="*/ 10729 h 29"/>
                <a:gd name="T4" fmla="*/ 0 w 19"/>
                <a:gd name="T5" fmla="*/ 10729 h 29"/>
                <a:gd name="T6" fmla="*/ 0 w 19"/>
                <a:gd name="T7" fmla="*/ 3449 h 29"/>
                <a:gd name="T8" fmla="*/ 3008 w 19"/>
                <a:gd name="T9" fmla="*/ 0 h 29"/>
                <a:gd name="T10" fmla="*/ 6016 w 19"/>
                <a:gd name="T11" fmla="*/ 3449 h 29"/>
                <a:gd name="T12" fmla="*/ 6016 w 19"/>
                <a:gd name="T13" fmla="*/ 10729 h 29"/>
                <a:gd name="T14" fmla="*/ 3008 w 19"/>
                <a:gd name="T15" fmla="*/ 10729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29">
                  <a:moveTo>
                    <a:pt x="9" y="28"/>
                  </a:moveTo>
                  <a:lnTo>
                    <a:pt x="9" y="28"/>
                  </a:ln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lnTo>
                    <a:pt x="18" y="9"/>
                  </a:lnTo>
                  <a:cubicBezTo>
                    <a:pt x="18" y="28"/>
                    <a:pt x="18" y="28"/>
                    <a:pt x="18" y="28"/>
                  </a:cubicBezTo>
                  <a:lnTo>
                    <a:pt x="9" y="2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336">
              <a:extLst>
                <a:ext uri="{FF2B5EF4-FFF2-40B4-BE49-F238E27FC236}">
                  <a16:creationId xmlns:a16="http://schemas.microsoft.com/office/drawing/2014/main" id="{3B1869D5-0B4B-3545-B637-849AC4BC1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3897" y="11189834"/>
              <a:ext cx="16693" cy="25040"/>
            </a:xfrm>
            <a:custGeom>
              <a:avLst/>
              <a:gdLst>
                <a:gd name="T0" fmla="*/ 3008 w 19"/>
                <a:gd name="T1" fmla="*/ 9185 h 28"/>
                <a:gd name="T2" fmla="*/ 3008 w 19"/>
                <a:gd name="T3" fmla="*/ 9185 h 28"/>
                <a:gd name="T4" fmla="*/ 0 w 19"/>
                <a:gd name="T5" fmla="*/ 6123 h 28"/>
                <a:gd name="T6" fmla="*/ 0 w 19"/>
                <a:gd name="T7" fmla="*/ 3062 h 28"/>
                <a:gd name="T8" fmla="*/ 3008 w 19"/>
                <a:gd name="T9" fmla="*/ 0 h 28"/>
                <a:gd name="T10" fmla="*/ 6016 w 19"/>
                <a:gd name="T11" fmla="*/ 3062 h 28"/>
                <a:gd name="T12" fmla="*/ 6016 w 19"/>
                <a:gd name="T13" fmla="*/ 6123 h 28"/>
                <a:gd name="T14" fmla="*/ 3008 w 19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28">
                  <a:moveTo>
                    <a:pt x="9" y="27"/>
                  </a:moveTo>
                  <a:lnTo>
                    <a:pt x="9" y="27"/>
                  </a:lnTo>
                  <a:cubicBezTo>
                    <a:pt x="0" y="27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" y="0"/>
                    <a:pt x="18" y="0"/>
                    <a:pt x="18" y="9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9" y="2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39" name="Group 38">
              <a:extLst>
                <a:ext uri="{FF2B5EF4-FFF2-40B4-BE49-F238E27FC236}">
                  <a16:creationId xmlns:a16="http://schemas.microsoft.com/office/drawing/2014/main" id="{E8E1EDCE-676A-634B-9CAA-668CBD24320B}"/>
                </a:ext>
              </a:extLst>
            </p:cNvPr>
            <p:cNvGrpSpPr/>
            <p:nvPr/>
          </p:nvGrpSpPr>
          <p:grpSpPr>
            <a:xfrm>
              <a:off x="18753171" y="10747856"/>
              <a:ext cx="2621158" cy="980927"/>
              <a:chOff x="5999600" y="11104223"/>
              <a:chExt cx="2621158" cy="980927"/>
            </a:xfrm>
          </p:grpSpPr>
          <p:sp>
            <p:nvSpPr>
              <p:cNvPr id="140" name="CuadroTexto 395">
                <a:extLst>
                  <a:ext uri="{FF2B5EF4-FFF2-40B4-BE49-F238E27FC236}">
                    <a16:creationId xmlns:a16="http://schemas.microsoft.com/office/drawing/2014/main" id="{DB3E1B25-7F92-6443-AC7D-20AA61BC8AD3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141" name="Rectangle 40">
                <a:extLst>
                  <a:ext uri="{FF2B5EF4-FFF2-40B4-BE49-F238E27FC236}">
                    <a16:creationId xmlns:a16="http://schemas.microsoft.com/office/drawing/2014/main" id="{0A9FEC32-2492-0C48-8DDF-9421B2BCAB06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8E470A18-BCF1-B044-B8A7-E4BDC7A27117}"/>
              </a:ext>
            </a:extLst>
          </p:cNvPr>
          <p:cNvSpPr txBox="1"/>
          <p:nvPr/>
        </p:nvSpPr>
        <p:spPr>
          <a:xfrm>
            <a:off x="9381805" y="105475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48598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a 93">
            <a:extLst>
              <a:ext uri="{FF2B5EF4-FFF2-40B4-BE49-F238E27FC236}">
                <a16:creationId xmlns:a16="http://schemas.microsoft.com/office/drawing/2014/main" id="{BE4034EE-87FD-4B40-9F6C-339650B2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52383"/>
              </p:ext>
            </p:extLst>
          </p:nvPr>
        </p:nvGraphicFramePr>
        <p:xfrm>
          <a:off x="1560369" y="3331651"/>
          <a:ext cx="21347760" cy="871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980">
                  <a:extLst>
                    <a:ext uri="{9D8B030D-6E8A-4147-A177-3AD203B41FA5}">
                      <a16:colId xmlns:a16="http://schemas.microsoft.com/office/drawing/2014/main" val="851322488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907491318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4089129290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711767763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4252539376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796011750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3028240062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570293173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681080547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858279784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2470364565"/>
                    </a:ext>
                  </a:extLst>
                </a:gridCol>
                <a:gridCol w="1778980">
                  <a:extLst>
                    <a:ext uri="{9D8B030D-6E8A-4147-A177-3AD203B41FA5}">
                      <a16:colId xmlns:a16="http://schemas.microsoft.com/office/drawing/2014/main" val="1199889909"/>
                    </a:ext>
                  </a:extLst>
                </a:gridCol>
              </a:tblGrid>
              <a:tr h="1451811"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50965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650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76122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8912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424267"/>
                  </a:ext>
                </a:extLst>
              </a:tr>
              <a:tr h="1451811"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11134"/>
                  </a:ext>
                </a:extLst>
              </a:tr>
            </a:tbl>
          </a:graphicData>
        </a:graphic>
      </p:graphicFrame>
      <p:sp>
        <p:nvSpPr>
          <p:cNvPr id="95" name="CuadroTexto 94">
            <a:extLst>
              <a:ext uri="{FF2B5EF4-FFF2-40B4-BE49-F238E27FC236}">
                <a16:creationId xmlns:a16="http://schemas.microsoft.com/office/drawing/2014/main" id="{83A0946C-8CCA-E248-A3F5-130A2969D2A6}"/>
              </a:ext>
            </a:extLst>
          </p:cNvPr>
          <p:cNvSpPr txBox="1"/>
          <p:nvPr/>
        </p:nvSpPr>
        <p:spPr>
          <a:xfrm>
            <a:off x="9381805" y="1054754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5C64B7B4-A712-FE48-A63E-60338972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69" y="5385267"/>
            <a:ext cx="12455434" cy="197479"/>
          </a:xfrm>
          <a:custGeom>
            <a:avLst/>
            <a:gdLst>
              <a:gd name="T0" fmla="*/ 4108090 w 11412"/>
              <a:gd name="T1" fmla="*/ 69488 h 193"/>
              <a:gd name="T2" fmla="*/ 0 w 11412"/>
              <a:gd name="T3" fmla="*/ 69488 h 193"/>
              <a:gd name="T4" fmla="*/ 0 w 11412"/>
              <a:gd name="T5" fmla="*/ 0 h 193"/>
              <a:gd name="T6" fmla="*/ 4108090 w 11412"/>
              <a:gd name="T7" fmla="*/ 0 h 193"/>
              <a:gd name="T8" fmla="*/ 4108090 w 11412"/>
              <a:gd name="T9" fmla="*/ 69488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2" h="193">
                <a:moveTo>
                  <a:pt x="11411" y="192"/>
                </a:moveTo>
                <a:lnTo>
                  <a:pt x="0" y="192"/>
                </a:lnTo>
                <a:lnTo>
                  <a:pt x="0" y="0"/>
                </a:lnTo>
                <a:lnTo>
                  <a:pt x="11411" y="0"/>
                </a:lnTo>
                <a:lnTo>
                  <a:pt x="11411" y="1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70">
            <a:extLst>
              <a:ext uri="{FF2B5EF4-FFF2-40B4-BE49-F238E27FC236}">
                <a16:creationId xmlns:a16="http://schemas.microsoft.com/office/drawing/2014/main" id="{C5A89408-D6C5-7D4B-9D3C-6D0C8B59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036" y="4767779"/>
            <a:ext cx="4110100" cy="1454663"/>
          </a:xfrm>
          <a:custGeom>
            <a:avLst/>
            <a:gdLst>
              <a:gd name="T0" fmla="*/ 1233656 w 3765"/>
              <a:gd name="T1" fmla="*/ 588602 h 1636"/>
              <a:gd name="T2" fmla="*/ 1233656 w 3765"/>
              <a:gd name="T3" fmla="*/ 588602 h 1636"/>
              <a:gd name="T4" fmla="*/ 118108 w 3765"/>
              <a:gd name="T5" fmla="*/ 588602 h 1636"/>
              <a:gd name="T6" fmla="*/ 0 w 3765"/>
              <a:gd name="T7" fmla="*/ 470522 h 1636"/>
              <a:gd name="T8" fmla="*/ 0 w 3765"/>
              <a:gd name="T9" fmla="*/ 121680 h 1636"/>
              <a:gd name="T10" fmla="*/ 118108 w 3765"/>
              <a:gd name="T11" fmla="*/ 0 h 1636"/>
              <a:gd name="T12" fmla="*/ 1233656 w 3765"/>
              <a:gd name="T13" fmla="*/ 0 h 1636"/>
              <a:gd name="T14" fmla="*/ 1355365 w 3765"/>
              <a:gd name="T15" fmla="*/ 121680 h 1636"/>
              <a:gd name="T16" fmla="*/ 1355365 w 3765"/>
              <a:gd name="T17" fmla="*/ 470522 h 1636"/>
              <a:gd name="T18" fmla="*/ 1233656 w 3765"/>
              <a:gd name="T19" fmla="*/ 588602 h 16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65" h="1636">
                <a:moveTo>
                  <a:pt x="3426" y="1635"/>
                </a:moveTo>
                <a:lnTo>
                  <a:pt x="3426" y="1635"/>
                </a:lnTo>
                <a:cubicBezTo>
                  <a:pt x="328" y="1635"/>
                  <a:pt x="328" y="1635"/>
                  <a:pt x="328" y="1635"/>
                </a:cubicBezTo>
                <a:cubicBezTo>
                  <a:pt x="146" y="1635"/>
                  <a:pt x="0" y="1489"/>
                  <a:pt x="0" y="1307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146"/>
                  <a:pt x="146" y="0"/>
                  <a:pt x="328" y="0"/>
                </a:cubicBezTo>
                <a:cubicBezTo>
                  <a:pt x="3426" y="0"/>
                  <a:pt x="3426" y="0"/>
                  <a:pt x="3426" y="0"/>
                </a:cubicBezTo>
                <a:cubicBezTo>
                  <a:pt x="3609" y="0"/>
                  <a:pt x="3764" y="146"/>
                  <a:pt x="3764" y="338"/>
                </a:cubicBezTo>
                <a:cubicBezTo>
                  <a:pt x="3764" y="1307"/>
                  <a:pt x="3764" y="1307"/>
                  <a:pt x="3764" y="1307"/>
                </a:cubicBezTo>
                <a:cubicBezTo>
                  <a:pt x="3764" y="1489"/>
                  <a:pt x="3609" y="1635"/>
                  <a:pt x="3426" y="16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C74CEBB-5524-4F44-ACD0-8D6D880BE901}"/>
              </a:ext>
            </a:extLst>
          </p:cNvPr>
          <p:cNvGrpSpPr/>
          <p:nvPr/>
        </p:nvGrpSpPr>
        <p:grpSpPr>
          <a:xfrm>
            <a:off x="6241819" y="4982875"/>
            <a:ext cx="3623088" cy="980927"/>
            <a:chOff x="5747819" y="5159605"/>
            <a:chExt cx="3623088" cy="980927"/>
          </a:xfrm>
        </p:grpSpPr>
        <p:sp>
          <p:nvSpPr>
            <p:cNvPr id="107" name="Freeform 319">
              <a:extLst>
                <a:ext uri="{FF2B5EF4-FFF2-40B4-BE49-F238E27FC236}">
                  <a16:creationId xmlns:a16="http://schemas.microsoft.com/office/drawing/2014/main" id="{694D8D34-35F5-9749-BC5F-07DBFB95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856" y="5515425"/>
              <a:ext cx="360959" cy="399444"/>
            </a:xfrm>
            <a:custGeom>
              <a:avLst/>
              <a:gdLst>
                <a:gd name="T0" fmla="*/ 59532 w 330"/>
                <a:gd name="T1" fmla="*/ 140928 h 394"/>
                <a:gd name="T2" fmla="*/ 59532 w 330"/>
                <a:gd name="T3" fmla="*/ 140928 h 394"/>
                <a:gd name="T4" fmla="*/ 0 w 330"/>
                <a:gd name="T5" fmla="*/ 81760 h 394"/>
                <a:gd name="T6" fmla="*/ 26338 w 330"/>
                <a:gd name="T7" fmla="*/ 9682 h 394"/>
                <a:gd name="T8" fmla="*/ 29946 w 330"/>
                <a:gd name="T9" fmla="*/ 3227 h 394"/>
                <a:gd name="T10" fmla="*/ 39688 w 330"/>
                <a:gd name="T11" fmla="*/ 3227 h 394"/>
                <a:gd name="T12" fmla="*/ 39688 w 330"/>
                <a:gd name="T13" fmla="*/ 12909 h 394"/>
                <a:gd name="T14" fmla="*/ 36440 w 330"/>
                <a:gd name="T15" fmla="*/ 16137 h 394"/>
                <a:gd name="T16" fmla="*/ 13349 w 330"/>
                <a:gd name="T17" fmla="*/ 81760 h 394"/>
                <a:gd name="T18" fmla="*/ 59532 w 330"/>
                <a:gd name="T19" fmla="*/ 127660 h 394"/>
                <a:gd name="T20" fmla="*/ 105714 w 330"/>
                <a:gd name="T21" fmla="*/ 81760 h 394"/>
                <a:gd name="T22" fmla="*/ 79375 w 330"/>
                <a:gd name="T23" fmla="*/ 16137 h 394"/>
                <a:gd name="T24" fmla="*/ 75767 w 330"/>
                <a:gd name="T25" fmla="*/ 12909 h 394"/>
                <a:gd name="T26" fmla="*/ 75767 w 330"/>
                <a:gd name="T27" fmla="*/ 3227 h 394"/>
                <a:gd name="T28" fmla="*/ 85870 w 330"/>
                <a:gd name="T29" fmla="*/ 3227 h 394"/>
                <a:gd name="T30" fmla="*/ 89117 w 330"/>
                <a:gd name="T31" fmla="*/ 9682 h 394"/>
                <a:gd name="T32" fmla="*/ 118702 w 330"/>
                <a:gd name="T33" fmla="*/ 81760 h 394"/>
                <a:gd name="T34" fmla="*/ 59532 w 330"/>
                <a:gd name="T35" fmla="*/ 140928 h 3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0" h="394">
                  <a:moveTo>
                    <a:pt x="165" y="393"/>
                  </a:moveTo>
                  <a:lnTo>
                    <a:pt x="165" y="393"/>
                  </a:lnTo>
                  <a:cubicBezTo>
                    <a:pt x="73" y="393"/>
                    <a:pt x="0" y="320"/>
                    <a:pt x="0" y="228"/>
                  </a:cubicBezTo>
                  <a:cubicBezTo>
                    <a:pt x="0" y="173"/>
                    <a:pt x="28" y="82"/>
                    <a:pt x="73" y="27"/>
                  </a:cubicBezTo>
                  <a:cubicBezTo>
                    <a:pt x="73" y="18"/>
                    <a:pt x="83" y="18"/>
                    <a:pt x="83" y="9"/>
                  </a:cubicBezTo>
                  <a:cubicBezTo>
                    <a:pt x="92" y="0"/>
                    <a:pt x="101" y="0"/>
                    <a:pt x="110" y="9"/>
                  </a:cubicBezTo>
                  <a:cubicBezTo>
                    <a:pt x="119" y="18"/>
                    <a:pt x="119" y="27"/>
                    <a:pt x="110" y="36"/>
                  </a:cubicBezTo>
                  <a:lnTo>
                    <a:pt x="101" y="45"/>
                  </a:lnTo>
                  <a:cubicBezTo>
                    <a:pt x="64" y="100"/>
                    <a:pt x="37" y="182"/>
                    <a:pt x="37" y="228"/>
                  </a:cubicBezTo>
                  <a:cubicBezTo>
                    <a:pt x="37" y="301"/>
                    <a:pt x="92" y="356"/>
                    <a:pt x="165" y="356"/>
                  </a:cubicBezTo>
                  <a:cubicBezTo>
                    <a:pt x="229" y="356"/>
                    <a:pt x="293" y="301"/>
                    <a:pt x="293" y="228"/>
                  </a:cubicBezTo>
                  <a:cubicBezTo>
                    <a:pt x="293" y="182"/>
                    <a:pt x="265" y="100"/>
                    <a:pt x="220" y="45"/>
                  </a:cubicBezTo>
                  <a:cubicBezTo>
                    <a:pt x="220" y="45"/>
                    <a:pt x="220" y="36"/>
                    <a:pt x="210" y="36"/>
                  </a:cubicBezTo>
                  <a:cubicBezTo>
                    <a:pt x="201" y="27"/>
                    <a:pt x="201" y="18"/>
                    <a:pt x="210" y="9"/>
                  </a:cubicBezTo>
                  <a:cubicBezTo>
                    <a:pt x="220" y="0"/>
                    <a:pt x="229" y="0"/>
                    <a:pt x="238" y="9"/>
                  </a:cubicBezTo>
                  <a:cubicBezTo>
                    <a:pt x="247" y="18"/>
                    <a:pt x="247" y="18"/>
                    <a:pt x="247" y="27"/>
                  </a:cubicBezTo>
                  <a:cubicBezTo>
                    <a:pt x="293" y="82"/>
                    <a:pt x="329" y="173"/>
                    <a:pt x="329" y="228"/>
                  </a:cubicBezTo>
                  <a:cubicBezTo>
                    <a:pt x="329" y="320"/>
                    <a:pt x="247" y="393"/>
                    <a:pt x="165" y="39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20">
              <a:extLst>
                <a:ext uri="{FF2B5EF4-FFF2-40B4-BE49-F238E27FC236}">
                  <a16:creationId xmlns:a16="http://schemas.microsoft.com/office/drawing/2014/main" id="{C0A0B3A6-23DD-8F49-8963-0DDCBD7A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203" y="5385267"/>
              <a:ext cx="231012" cy="112205"/>
            </a:xfrm>
            <a:custGeom>
              <a:avLst/>
              <a:gdLst>
                <a:gd name="T0" fmla="*/ 59588 w 211"/>
                <a:gd name="T1" fmla="*/ 39330 h 111"/>
                <a:gd name="T2" fmla="*/ 59588 w 211"/>
                <a:gd name="T3" fmla="*/ 39330 h 111"/>
                <a:gd name="T4" fmla="*/ 55976 w 211"/>
                <a:gd name="T5" fmla="*/ 39330 h 111"/>
                <a:gd name="T6" fmla="*/ 52726 w 211"/>
                <a:gd name="T7" fmla="*/ 29319 h 111"/>
                <a:gd name="T8" fmla="*/ 62838 w 211"/>
                <a:gd name="T9" fmla="*/ 13229 h 111"/>
                <a:gd name="T10" fmla="*/ 62838 w 211"/>
                <a:gd name="T11" fmla="*/ 13229 h 111"/>
                <a:gd name="T12" fmla="*/ 62838 w 211"/>
                <a:gd name="T13" fmla="*/ 13229 h 111"/>
                <a:gd name="T14" fmla="*/ 16612 w 211"/>
                <a:gd name="T15" fmla="*/ 13229 h 111"/>
                <a:gd name="T16" fmla="*/ 16612 w 211"/>
                <a:gd name="T17" fmla="*/ 13229 h 111"/>
                <a:gd name="T18" fmla="*/ 16612 w 211"/>
                <a:gd name="T19" fmla="*/ 13229 h 111"/>
                <a:gd name="T20" fmla="*/ 23113 w 211"/>
                <a:gd name="T21" fmla="*/ 29319 h 111"/>
                <a:gd name="T22" fmla="*/ 19863 w 211"/>
                <a:gd name="T23" fmla="*/ 39330 h 111"/>
                <a:gd name="T24" fmla="*/ 10112 w 211"/>
                <a:gd name="T25" fmla="*/ 35755 h 111"/>
                <a:gd name="T26" fmla="*/ 3250 w 211"/>
                <a:gd name="T27" fmla="*/ 19665 h 111"/>
                <a:gd name="T28" fmla="*/ 3250 w 211"/>
                <a:gd name="T29" fmla="*/ 6436 h 111"/>
                <a:gd name="T30" fmla="*/ 16612 w 211"/>
                <a:gd name="T31" fmla="*/ 0 h 111"/>
                <a:gd name="T32" fmla="*/ 62838 w 211"/>
                <a:gd name="T33" fmla="*/ 0 h 111"/>
                <a:gd name="T34" fmla="*/ 72589 w 211"/>
                <a:gd name="T35" fmla="*/ 6436 h 111"/>
                <a:gd name="T36" fmla="*/ 72589 w 211"/>
                <a:gd name="T37" fmla="*/ 19665 h 111"/>
                <a:gd name="T38" fmla="*/ 66088 w 211"/>
                <a:gd name="T39" fmla="*/ 35755 h 111"/>
                <a:gd name="T40" fmla="*/ 59588 w 211"/>
                <a:gd name="T41" fmla="*/ 39330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1" h="111">
                  <a:moveTo>
                    <a:pt x="165" y="110"/>
                  </a:moveTo>
                  <a:lnTo>
                    <a:pt x="165" y="110"/>
                  </a:lnTo>
                  <a:lnTo>
                    <a:pt x="155" y="110"/>
                  </a:lnTo>
                  <a:cubicBezTo>
                    <a:pt x="146" y="100"/>
                    <a:pt x="146" y="91"/>
                    <a:pt x="146" y="82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91"/>
                    <a:pt x="64" y="100"/>
                    <a:pt x="55" y="110"/>
                  </a:cubicBezTo>
                  <a:cubicBezTo>
                    <a:pt x="46" y="110"/>
                    <a:pt x="37" y="110"/>
                    <a:pt x="28" y="10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46"/>
                    <a:pt x="0" y="27"/>
                    <a:pt x="9" y="18"/>
                  </a:cubicBezTo>
                  <a:cubicBezTo>
                    <a:pt x="18" y="9"/>
                    <a:pt x="28" y="0"/>
                    <a:pt x="4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3" y="0"/>
                    <a:pt x="192" y="9"/>
                    <a:pt x="201" y="18"/>
                  </a:cubicBezTo>
                  <a:cubicBezTo>
                    <a:pt x="210" y="27"/>
                    <a:pt x="210" y="46"/>
                    <a:pt x="201" y="55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74" y="110"/>
                    <a:pt x="174" y="110"/>
                    <a:pt x="165" y="1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321">
              <a:extLst>
                <a:ext uri="{FF2B5EF4-FFF2-40B4-BE49-F238E27FC236}">
                  <a16:creationId xmlns:a16="http://schemas.microsoft.com/office/drawing/2014/main" id="{56932A65-4331-474F-A4D1-D2D8C689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5" y="5497472"/>
              <a:ext cx="129943" cy="26929"/>
            </a:xfrm>
            <a:custGeom>
              <a:avLst/>
              <a:gdLst>
                <a:gd name="T0" fmla="*/ 38933 w 120"/>
                <a:gd name="T1" fmla="*/ 9185 h 28"/>
                <a:gd name="T2" fmla="*/ 38933 w 120"/>
                <a:gd name="T3" fmla="*/ 9185 h 28"/>
                <a:gd name="T4" fmla="*/ 3215 w 120"/>
                <a:gd name="T5" fmla="*/ 9185 h 28"/>
                <a:gd name="T6" fmla="*/ 0 w 120"/>
                <a:gd name="T7" fmla="*/ 3062 h 28"/>
                <a:gd name="T8" fmla="*/ 3215 w 120"/>
                <a:gd name="T9" fmla="*/ 0 h 28"/>
                <a:gd name="T10" fmla="*/ 38933 w 120"/>
                <a:gd name="T11" fmla="*/ 0 h 28"/>
                <a:gd name="T12" fmla="*/ 42505 w 120"/>
                <a:gd name="T13" fmla="*/ 3062 h 28"/>
                <a:gd name="T14" fmla="*/ 38933 w 120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" h="28">
                  <a:moveTo>
                    <a:pt x="109" y="27"/>
                  </a:moveTo>
                  <a:lnTo>
                    <a:pt x="109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19" y="9"/>
                    <a:pt x="119" y="9"/>
                  </a:cubicBezTo>
                  <a:cubicBezTo>
                    <a:pt x="119" y="18"/>
                    <a:pt x="119" y="27"/>
                    <a:pt x="10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322">
              <a:extLst>
                <a:ext uri="{FF2B5EF4-FFF2-40B4-BE49-F238E27FC236}">
                  <a16:creationId xmlns:a16="http://schemas.microsoft.com/office/drawing/2014/main" id="{C8CAF166-989B-8E49-8113-2165D828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5061" y="5614164"/>
              <a:ext cx="110692" cy="179526"/>
            </a:xfrm>
            <a:custGeom>
              <a:avLst/>
              <a:gdLst>
                <a:gd name="T0" fmla="*/ 16629 w 101"/>
                <a:gd name="T1" fmla="*/ 63137 h 175"/>
                <a:gd name="T2" fmla="*/ 16629 w 101"/>
                <a:gd name="T3" fmla="*/ 63137 h 175"/>
                <a:gd name="T4" fmla="*/ 3254 w 101"/>
                <a:gd name="T5" fmla="*/ 59871 h 175"/>
                <a:gd name="T6" fmla="*/ 0 w 101"/>
                <a:gd name="T7" fmla="*/ 52977 h 175"/>
                <a:gd name="T8" fmla="*/ 6507 w 101"/>
                <a:gd name="T9" fmla="*/ 52977 h 175"/>
                <a:gd name="T10" fmla="*/ 26390 w 101"/>
                <a:gd name="T11" fmla="*/ 52977 h 175"/>
                <a:gd name="T12" fmla="*/ 29643 w 101"/>
                <a:gd name="T13" fmla="*/ 46446 h 175"/>
                <a:gd name="T14" fmla="*/ 16629 w 101"/>
                <a:gd name="T15" fmla="*/ 36649 h 175"/>
                <a:gd name="T16" fmla="*/ 0 w 101"/>
                <a:gd name="T17" fmla="*/ 19957 h 175"/>
                <a:gd name="T18" fmla="*/ 6507 w 101"/>
                <a:gd name="T19" fmla="*/ 3266 h 175"/>
                <a:gd name="T20" fmla="*/ 32897 w 101"/>
                <a:gd name="T21" fmla="*/ 3266 h 175"/>
                <a:gd name="T22" fmla="*/ 36150 w 101"/>
                <a:gd name="T23" fmla="*/ 10160 h 175"/>
                <a:gd name="T24" fmla="*/ 29643 w 101"/>
                <a:gd name="T25" fmla="*/ 13426 h 175"/>
                <a:gd name="T26" fmla="*/ 13014 w 101"/>
                <a:gd name="T27" fmla="*/ 13426 h 175"/>
                <a:gd name="T28" fmla="*/ 6507 w 101"/>
                <a:gd name="T29" fmla="*/ 19957 h 175"/>
                <a:gd name="T30" fmla="*/ 19883 w 101"/>
                <a:gd name="T31" fmla="*/ 26489 h 175"/>
                <a:gd name="T32" fmla="*/ 36150 w 101"/>
                <a:gd name="T33" fmla="*/ 46446 h 175"/>
                <a:gd name="T34" fmla="*/ 29643 w 101"/>
                <a:gd name="T35" fmla="*/ 59871 h 175"/>
                <a:gd name="T36" fmla="*/ 16629 w 101"/>
                <a:gd name="T37" fmla="*/ 63137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1" h="175">
                  <a:moveTo>
                    <a:pt x="46" y="174"/>
                  </a:moveTo>
                  <a:lnTo>
                    <a:pt x="46" y="174"/>
                  </a:lnTo>
                  <a:cubicBezTo>
                    <a:pt x="36" y="174"/>
                    <a:pt x="18" y="174"/>
                    <a:pt x="9" y="165"/>
                  </a:cubicBezTo>
                  <a:cubicBezTo>
                    <a:pt x="0" y="165"/>
                    <a:pt x="0" y="156"/>
                    <a:pt x="0" y="146"/>
                  </a:cubicBezTo>
                  <a:cubicBezTo>
                    <a:pt x="0" y="146"/>
                    <a:pt x="9" y="137"/>
                    <a:pt x="18" y="146"/>
                  </a:cubicBezTo>
                  <a:cubicBezTo>
                    <a:pt x="36" y="156"/>
                    <a:pt x="55" y="156"/>
                    <a:pt x="73" y="146"/>
                  </a:cubicBezTo>
                  <a:cubicBezTo>
                    <a:pt x="73" y="137"/>
                    <a:pt x="82" y="137"/>
                    <a:pt x="82" y="128"/>
                  </a:cubicBezTo>
                  <a:cubicBezTo>
                    <a:pt x="82" y="119"/>
                    <a:pt x="64" y="110"/>
                    <a:pt x="46" y="101"/>
                  </a:cubicBezTo>
                  <a:cubicBezTo>
                    <a:pt x="27" y="92"/>
                    <a:pt x="0" y="73"/>
                    <a:pt x="0" y="55"/>
                  </a:cubicBezTo>
                  <a:cubicBezTo>
                    <a:pt x="0" y="37"/>
                    <a:pt x="9" y="18"/>
                    <a:pt x="18" y="9"/>
                  </a:cubicBezTo>
                  <a:cubicBezTo>
                    <a:pt x="36" y="0"/>
                    <a:pt x="64" y="0"/>
                    <a:pt x="91" y="9"/>
                  </a:cubicBezTo>
                  <a:cubicBezTo>
                    <a:pt x="100" y="18"/>
                    <a:pt x="100" y="18"/>
                    <a:pt x="100" y="28"/>
                  </a:cubicBezTo>
                  <a:cubicBezTo>
                    <a:pt x="100" y="37"/>
                    <a:pt x="91" y="37"/>
                    <a:pt x="82" y="37"/>
                  </a:cubicBezTo>
                  <a:cubicBezTo>
                    <a:pt x="64" y="28"/>
                    <a:pt x="46" y="28"/>
                    <a:pt x="36" y="37"/>
                  </a:cubicBezTo>
                  <a:cubicBezTo>
                    <a:pt x="27" y="37"/>
                    <a:pt x="18" y="46"/>
                    <a:pt x="18" y="55"/>
                  </a:cubicBezTo>
                  <a:cubicBezTo>
                    <a:pt x="18" y="64"/>
                    <a:pt x="46" y="73"/>
                    <a:pt x="55" y="73"/>
                  </a:cubicBezTo>
                  <a:cubicBezTo>
                    <a:pt x="82" y="92"/>
                    <a:pt x="100" y="101"/>
                    <a:pt x="100" y="128"/>
                  </a:cubicBezTo>
                  <a:cubicBezTo>
                    <a:pt x="100" y="137"/>
                    <a:pt x="100" y="156"/>
                    <a:pt x="82" y="165"/>
                  </a:cubicBezTo>
                  <a:cubicBezTo>
                    <a:pt x="73" y="174"/>
                    <a:pt x="64" y="174"/>
                    <a:pt x="46" y="17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323">
              <a:extLst>
                <a:ext uri="{FF2B5EF4-FFF2-40B4-BE49-F238E27FC236}">
                  <a16:creationId xmlns:a16="http://schemas.microsoft.com/office/drawing/2014/main" id="{21E416FA-4A91-6849-9EBA-07A24202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965" y="5578259"/>
              <a:ext cx="45719" cy="35905"/>
            </a:xfrm>
            <a:custGeom>
              <a:avLst/>
              <a:gdLst>
                <a:gd name="T0" fmla="*/ 7280 w 29"/>
                <a:gd name="T1" fmla="*/ 12357 h 37"/>
                <a:gd name="T2" fmla="*/ 7280 w 29"/>
                <a:gd name="T3" fmla="*/ 12357 h 37"/>
                <a:gd name="T4" fmla="*/ 0 w 29"/>
                <a:gd name="T5" fmla="*/ 9268 h 37"/>
                <a:gd name="T6" fmla="*/ 0 w 29"/>
                <a:gd name="T7" fmla="*/ 3089 h 37"/>
                <a:gd name="T8" fmla="*/ 7280 w 29"/>
                <a:gd name="T9" fmla="*/ 0 h 37"/>
                <a:gd name="T10" fmla="*/ 10729 w 29"/>
                <a:gd name="T11" fmla="*/ 3089 h 37"/>
                <a:gd name="T12" fmla="*/ 10729 w 29"/>
                <a:gd name="T13" fmla="*/ 9268 h 37"/>
                <a:gd name="T14" fmla="*/ 7280 w 29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37">
                  <a:moveTo>
                    <a:pt x="19" y="36"/>
                  </a:moveTo>
                  <a:lnTo>
                    <a:pt x="19" y="36"/>
                  </a:lnTo>
                  <a:cubicBezTo>
                    <a:pt x="10" y="36"/>
                    <a:pt x="0" y="36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19" y="0"/>
                    <a:pt x="28" y="0"/>
                    <a:pt x="28" y="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6"/>
                    <a:pt x="19" y="36"/>
                    <a:pt x="1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324">
              <a:extLst>
                <a:ext uri="{FF2B5EF4-FFF2-40B4-BE49-F238E27FC236}">
                  <a16:creationId xmlns:a16="http://schemas.microsoft.com/office/drawing/2014/main" id="{97915A61-3333-3B4B-AC8E-C7098350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965" y="5793691"/>
              <a:ext cx="45719" cy="40392"/>
            </a:xfrm>
            <a:custGeom>
              <a:avLst/>
              <a:gdLst>
                <a:gd name="T0" fmla="*/ 7280 w 29"/>
                <a:gd name="T1" fmla="*/ 13911 h 38"/>
                <a:gd name="T2" fmla="*/ 7280 w 29"/>
                <a:gd name="T3" fmla="*/ 13911 h 38"/>
                <a:gd name="T4" fmla="*/ 0 w 29"/>
                <a:gd name="T5" fmla="*/ 10151 h 38"/>
                <a:gd name="T6" fmla="*/ 0 w 29"/>
                <a:gd name="T7" fmla="*/ 3384 h 38"/>
                <a:gd name="T8" fmla="*/ 7280 w 29"/>
                <a:gd name="T9" fmla="*/ 0 h 38"/>
                <a:gd name="T10" fmla="*/ 10729 w 29"/>
                <a:gd name="T11" fmla="*/ 3384 h 38"/>
                <a:gd name="T12" fmla="*/ 10729 w 29"/>
                <a:gd name="T13" fmla="*/ 10151 h 38"/>
                <a:gd name="T14" fmla="*/ 7280 w 29"/>
                <a:gd name="T15" fmla="*/ 13911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38">
                  <a:moveTo>
                    <a:pt x="19" y="37"/>
                  </a:moveTo>
                  <a:lnTo>
                    <a:pt x="19" y="37"/>
                  </a:lnTo>
                  <a:cubicBezTo>
                    <a:pt x="10" y="37"/>
                    <a:pt x="0" y="3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0" y="0"/>
                    <a:pt x="19" y="0"/>
                  </a:cubicBezTo>
                  <a:lnTo>
                    <a:pt x="28" y="9"/>
                  </a:ln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19" y="37"/>
                    <a:pt x="19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25">
              <a:extLst>
                <a:ext uri="{FF2B5EF4-FFF2-40B4-BE49-F238E27FC236}">
                  <a16:creationId xmlns:a16="http://schemas.microsoft.com/office/drawing/2014/main" id="{07FFBDF1-1946-A641-B090-9C10D633E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819" y="5255112"/>
              <a:ext cx="741166" cy="789915"/>
            </a:xfrm>
            <a:custGeom>
              <a:avLst/>
              <a:gdLst>
                <a:gd name="T0" fmla="*/ 122057 w 677"/>
                <a:gd name="T1" fmla="*/ 279040 h 777"/>
                <a:gd name="T2" fmla="*/ 122057 w 677"/>
                <a:gd name="T3" fmla="*/ 279040 h 777"/>
                <a:gd name="T4" fmla="*/ 118807 w 677"/>
                <a:gd name="T5" fmla="*/ 279040 h 777"/>
                <a:gd name="T6" fmla="*/ 49473 w 677"/>
                <a:gd name="T7" fmla="*/ 226541 h 777"/>
                <a:gd name="T8" fmla="*/ 0 w 677"/>
                <a:gd name="T9" fmla="*/ 59332 h 777"/>
                <a:gd name="T10" fmla="*/ 3250 w 677"/>
                <a:gd name="T11" fmla="*/ 42791 h 777"/>
                <a:gd name="T12" fmla="*/ 19861 w 677"/>
                <a:gd name="T13" fmla="*/ 35959 h 777"/>
                <a:gd name="T14" fmla="*/ 108696 w 677"/>
                <a:gd name="T15" fmla="*/ 3236 h 777"/>
                <a:gd name="T16" fmla="*/ 135057 w 677"/>
                <a:gd name="T17" fmla="*/ 3236 h 777"/>
                <a:gd name="T18" fmla="*/ 221003 w 677"/>
                <a:gd name="T19" fmla="*/ 35959 h 777"/>
                <a:gd name="T20" fmla="*/ 237614 w 677"/>
                <a:gd name="T21" fmla="*/ 42791 h 777"/>
                <a:gd name="T22" fmla="*/ 240864 w 677"/>
                <a:gd name="T23" fmla="*/ 59332 h 777"/>
                <a:gd name="T24" fmla="*/ 191391 w 677"/>
                <a:gd name="T25" fmla="*/ 226541 h 777"/>
                <a:gd name="T26" fmla="*/ 122057 w 677"/>
                <a:gd name="T27" fmla="*/ 279040 h 777"/>
                <a:gd name="T28" fmla="*/ 122057 w 677"/>
                <a:gd name="T29" fmla="*/ 12945 h 777"/>
                <a:gd name="T30" fmla="*/ 122057 w 677"/>
                <a:gd name="T31" fmla="*/ 12945 h 777"/>
                <a:gd name="T32" fmla="*/ 115196 w 677"/>
                <a:gd name="T33" fmla="*/ 16541 h 777"/>
                <a:gd name="T34" fmla="*/ 19861 w 677"/>
                <a:gd name="T35" fmla="*/ 49264 h 777"/>
                <a:gd name="T36" fmla="*/ 13000 w 677"/>
                <a:gd name="T37" fmla="*/ 52500 h 777"/>
                <a:gd name="T38" fmla="*/ 13000 w 677"/>
                <a:gd name="T39" fmla="*/ 59332 h 777"/>
                <a:gd name="T40" fmla="*/ 59223 w 677"/>
                <a:gd name="T41" fmla="*/ 220068 h 777"/>
                <a:gd name="T42" fmla="*/ 122057 w 677"/>
                <a:gd name="T43" fmla="*/ 266095 h 777"/>
                <a:gd name="T44" fmla="*/ 181280 w 677"/>
                <a:gd name="T45" fmla="*/ 220068 h 777"/>
                <a:gd name="T46" fmla="*/ 227503 w 677"/>
                <a:gd name="T47" fmla="*/ 55736 h 777"/>
                <a:gd name="T48" fmla="*/ 227503 w 677"/>
                <a:gd name="T49" fmla="*/ 49264 h 777"/>
                <a:gd name="T50" fmla="*/ 221003 w 677"/>
                <a:gd name="T51" fmla="*/ 49264 h 777"/>
                <a:gd name="T52" fmla="*/ 125307 w 677"/>
                <a:gd name="T53" fmla="*/ 16541 h 777"/>
                <a:gd name="T54" fmla="*/ 122057 w 677"/>
                <a:gd name="T55" fmla="*/ 12945 h 7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77" h="777">
                  <a:moveTo>
                    <a:pt x="338" y="776"/>
                  </a:moveTo>
                  <a:lnTo>
                    <a:pt x="338" y="776"/>
                  </a:lnTo>
                  <a:cubicBezTo>
                    <a:pt x="329" y="776"/>
                    <a:pt x="329" y="776"/>
                    <a:pt x="329" y="776"/>
                  </a:cubicBezTo>
                  <a:cubicBezTo>
                    <a:pt x="319" y="776"/>
                    <a:pt x="192" y="713"/>
                    <a:pt x="137" y="630"/>
                  </a:cubicBezTo>
                  <a:cubicBezTo>
                    <a:pt x="36" y="484"/>
                    <a:pt x="9" y="256"/>
                    <a:pt x="0" y="165"/>
                  </a:cubicBezTo>
                  <a:cubicBezTo>
                    <a:pt x="0" y="146"/>
                    <a:pt x="0" y="128"/>
                    <a:pt x="9" y="119"/>
                  </a:cubicBezTo>
                  <a:cubicBezTo>
                    <a:pt x="18" y="110"/>
                    <a:pt x="36" y="100"/>
                    <a:pt x="55" y="100"/>
                  </a:cubicBezTo>
                  <a:cubicBezTo>
                    <a:pt x="183" y="91"/>
                    <a:pt x="265" y="36"/>
                    <a:pt x="301" y="9"/>
                  </a:cubicBezTo>
                  <a:cubicBezTo>
                    <a:pt x="319" y="0"/>
                    <a:pt x="347" y="0"/>
                    <a:pt x="374" y="9"/>
                  </a:cubicBezTo>
                  <a:cubicBezTo>
                    <a:pt x="411" y="36"/>
                    <a:pt x="493" y="91"/>
                    <a:pt x="612" y="100"/>
                  </a:cubicBezTo>
                  <a:cubicBezTo>
                    <a:pt x="630" y="100"/>
                    <a:pt x="648" y="100"/>
                    <a:pt x="658" y="119"/>
                  </a:cubicBezTo>
                  <a:cubicBezTo>
                    <a:pt x="667" y="128"/>
                    <a:pt x="676" y="146"/>
                    <a:pt x="667" y="165"/>
                  </a:cubicBezTo>
                  <a:cubicBezTo>
                    <a:pt x="658" y="256"/>
                    <a:pt x="630" y="484"/>
                    <a:pt x="530" y="630"/>
                  </a:cubicBezTo>
                  <a:cubicBezTo>
                    <a:pt x="475" y="713"/>
                    <a:pt x="347" y="776"/>
                    <a:pt x="338" y="776"/>
                  </a:cubicBezTo>
                  <a:close/>
                  <a:moveTo>
                    <a:pt x="338" y="36"/>
                  </a:moveTo>
                  <a:lnTo>
                    <a:pt x="338" y="36"/>
                  </a:lnTo>
                  <a:cubicBezTo>
                    <a:pt x="329" y="36"/>
                    <a:pt x="329" y="36"/>
                    <a:pt x="319" y="46"/>
                  </a:cubicBezTo>
                  <a:cubicBezTo>
                    <a:pt x="283" y="73"/>
                    <a:pt x="192" y="128"/>
                    <a:pt x="55" y="137"/>
                  </a:cubicBezTo>
                  <a:cubicBezTo>
                    <a:pt x="45" y="137"/>
                    <a:pt x="45" y="137"/>
                    <a:pt x="36" y="146"/>
                  </a:cubicBezTo>
                  <a:cubicBezTo>
                    <a:pt x="36" y="146"/>
                    <a:pt x="36" y="155"/>
                    <a:pt x="36" y="165"/>
                  </a:cubicBezTo>
                  <a:cubicBezTo>
                    <a:pt x="45" y="247"/>
                    <a:pt x="73" y="475"/>
                    <a:pt x="164" y="612"/>
                  </a:cubicBezTo>
                  <a:cubicBezTo>
                    <a:pt x="210" y="676"/>
                    <a:pt x="310" y="722"/>
                    <a:pt x="338" y="740"/>
                  </a:cubicBezTo>
                  <a:cubicBezTo>
                    <a:pt x="365" y="722"/>
                    <a:pt x="457" y="676"/>
                    <a:pt x="502" y="612"/>
                  </a:cubicBezTo>
                  <a:cubicBezTo>
                    <a:pt x="594" y="475"/>
                    <a:pt x="630" y="247"/>
                    <a:pt x="630" y="155"/>
                  </a:cubicBezTo>
                  <a:cubicBezTo>
                    <a:pt x="639" y="155"/>
                    <a:pt x="630" y="146"/>
                    <a:pt x="630" y="137"/>
                  </a:cubicBezTo>
                  <a:cubicBezTo>
                    <a:pt x="621" y="137"/>
                    <a:pt x="621" y="137"/>
                    <a:pt x="612" y="137"/>
                  </a:cubicBezTo>
                  <a:cubicBezTo>
                    <a:pt x="475" y="128"/>
                    <a:pt x="393" y="73"/>
                    <a:pt x="347" y="46"/>
                  </a:cubicBezTo>
                  <a:cubicBezTo>
                    <a:pt x="347" y="36"/>
                    <a:pt x="338" y="36"/>
                    <a:pt x="338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14" name="Group 38">
              <a:extLst>
                <a:ext uri="{FF2B5EF4-FFF2-40B4-BE49-F238E27FC236}">
                  <a16:creationId xmlns:a16="http://schemas.microsoft.com/office/drawing/2014/main" id="{A69310C4-0D15-D147-96DA-A0863A066D29}"/>
                </a:ext>
              </a:extLst>
            </p:cNvPr>
            <p:cNvGrpSpPr/>
            <p:nvPr/>
          </p:nvGrpSpPr>
          <p:grpSpPr>
            <a:xfrm>
              <a:off x="6560172" y="5159605"/>
              <a:ext cx="2810735" cy="980927"/>
              <a:chOff x="5999600" y="11104223"/>
              <a:chExt cx="2621158" cy="980927"/>
            </a:xfrm>
          </p:grpSpPr>
          <p:sp>
            <p:nvSpPr>
              <p:cNvPr id="115" name="CuadroTexto 395">
                <a:extLst>
                  <a:ext uri="{FF2B5EF4-FFF2-40B4-BE49-F238E27FC236}">
                    <a16:creationId xmlns:a16="http://schemas.microsoft.com/office/drawing/2014/main" id="{AA186B16-D12A-4A48-B5CF-B2536EA854AD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16" name="Rectangle 40">
                <a:extLst>
                  <a:ext uri="{FF2B5EF4-FFF2-40B4-BE49-F238E27FC236}">
                    <a16:creationId xmlns:a16="http://schemas.microsoft.com/office/drawing/2014/main" id="{02C5DDBC-D1C9-6B48-BDAC-E655A6AE631A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29" name="Freeform 1">
            <a:extLst>
              <a:ext uri="{FF2B5EF4-FFF2-40B4-BE49-F238E27FC236}">
                <a16:creationId xmlns:a16="http://schemas.microsoft.com/office/drawing/2014/main" id="{992C594E-057F-3D49-A109-04DA5E5F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993" y="6886038"/>
            <a:ext cx="8873589" cy="175037"/>
          </a:xfrm>
          <a:custGeom>
            <a:avLst/>
            <a:gdLst>
              <a:gd name="T0" fmla="*/ 2942865 w 8177"/>
              <a:gd name="T1" fmla="*/ 61556 h 174"/>
              <a:gd name="T2" fmla="*/ 0 w 8177"/>
              <a:gd name="T3" fmla="*/ 61556 h 174"/>
              <a:gd name="T4" fmla="*/ 0 w 8177"/>
              <a:gd name="T5" fmla="*/ 0 h 174"/>
              <a:gd name="T6" fmla="*/ 2942865 w 8177"/>
              <a:gd name="T7" fmla="*/ 0 h 174"/>
              <a:gd name="T8" fmla="*/ 2942865 w 8177"/>
              <a:gd name="T9" fmla="*/ 61556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7" h="174">
                <a:moveTo>
                  <a:pt x="8176" y="173"/>
                </a:moveTo>
                <a:lnTo>
                  <a:pt x="0" y="173"/>
                </a:lnTo>
                <a:lnTo>
                  <a:pt x="0" y="0"/>
                </a:lnTo>
                <a:lnTo>
                  <a:pt x="8176" y="0"/>
                </a:lnTo>
                <a:lnTo>
                  <a:pt x="8176" y="1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69">
            <a:extLst>
              <a:ext uri="{FF2B5EF4-FFF2-40B4-BE49-F238E27FC236}">
                <a16:creationId xmlns:a16="http://schemas.microsoft.com/office/drawing/2014/main" id="{7E78544A-F4E9-504B-94C8-77EBA253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309" y="6233342"/>
            <a:ext cx="3895719" cy="1472197"/>
          </a:xfrm>
          <a:custGeom>
            <a:avLst/>
            <a:gdLst>
              <a:gd name="T0" fmla="*/ 1255953 w 3829"/>
              <a:gd name="T1" fmla="*/ 591778 h 1645"/>
              <a:gd name="T2" fmla="*/ 1255953 w 3829"/>
              <a:gd name="T3" fmla="*/ 591778 h 1645"/>
              <a:gd name="T4" fmla="*/ 121637 w 3829"/>
              <a:gd name="T5" fmla="*/ 591778 h 1645"/>
              <a:gd name="T6" fmla="*/ 0 w 3829"/>
              <a:gd name="T7" fmla="*/ 470111 h 1645"/>
              <a:gd name="T8" fmla="*/ 0 w 3829"/>
              <a:gd name="T9" fmla="*/ 122027 h 1645"/>
              <a:gd name="T10" fmla="*/ 121637 w 3829"/>
              <a:gd name="T11" fmla="*/ 0 h 1645"/>
              <a:gd name="T12" fmla="*/ 1255953 w 3829"/>
              <a:gd name="T13" fmla="*/ 0 h 1645"/>
              <a:gd name="T14" fmla="*/ 1377590 w 3829"/>
              <a:gd name="T15" fmla="*/ 122027 h 1645"/>
              <a:gd name="T16" fmla="*/ 1377590 w 3829"/>
              <a:gd name="T17" fmla="*/ 470111 h 1645"/>
              <a:gd name="T18" fmla="*/ 1255953 w 3829"/>
              <a:gd name="T19" fmla="*/ 591778 h 16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29" h="1645">
                <a:moveTo>
                  <a:pt x="3490" y="1644"/>
                </a:moveTo>
                <a:lnTo>
                  <a:pt x="3490" y="1644"/>
                </a:lnTo>
                <a:cubicBezTo>
                  <a:pt x="338" y="1644"/>
                  <a:pt x="338" y="1644"/>
                  <a:pt x="338" y="1644"/>
                </a:cubicBezTo>
                <a:cubicBezTo>
                  <a:pt x="147" y="1644"/>
                  <a:pt x="0" y="1489"/>
                  <a:pt x="0" y="1306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156"/>
                  <a:pt x="147" y="0"/>
                  <a:pt x="338" y="0"/>
                </a:cubicBezTo>
                <a:cubicBezTo>
                  <a:pt x="3490" y="0"/>
                  <a:pt x="3490" y="0"/>
                  <a:pt x="3490" y="0"/>
                </a:cubicBezTo>
                <a:cubicBezTo>
                  <a:pt x="3681" y="0"/>
                  <a:pt x="3828" y="156"/>
                  <a:pt x="3828" y="339"/>
                </a:cubicBezTo>
                <a:cubicBezTo>
                  <a:pt x="3828" y="1306"/>
                  <a:pt x="3828" y="1306"/>
                  <a:pt x="3828" y="1306"/>
                </a:cubicBezTo>
                <a:cubicBezTo>
                  <a:pt x="3828" y="1489"/>
                  <a:pt x="3681" y="1644"/>
                  <a:pt x="3490" y="1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6FC8AA7-EC25-1E48-84B1-795AFA29B65B}"/>
              </a:ext>
            </a:extLst>
          </p:cNvPr>
          <p:cNvGrpSpPr/>
          <p:nvPr/>
        </p:nvGrpSpPr>
        <p:grpSpPr>
          <a:xfrm>
            <a:off x="11504583" y="6471776"/>
            <a:ext cx="3626430" cy="980927"/>
            <a:chOff x="11150015" y="6507776"/>
            <a:chExt cx="3626430" cy="980927"/>
          </a:xfrm>
        </p:grpSpPr>
        <p:sp>
          <p:nvSpPr>
            <p:cNvPr id="131" name="Freeform 261">
              <a:extLst>
                <a:ext uri="{FF2B5EF4-FFF2-40B4-BE49-F238E27FC236}">
                  <a16:creationId xmlns:a16="http://schemas.microsoft.com/office/drawing/2014/main" id="{4DED09FB-8919-A845-B6A3-1C01B1E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483" y="6746904"/>
              <a:ext cx="35905" cy="139134"/>
            </a:xfrm>
            <a:custGeom>
              <a:avLst/>
              <a:gdLst>
                <a:gd name="T0" fmla="*/ 6178 w 37"/>
                <a:gd name="T1" fmla="*/ 48856 h 138"/>
                <a:gd name="T2" fmla="*/ 6178 w 37"/>
                <a:gd name="T3" fmla="*/ 48856 h 138"/>
                <a:gd name="T4" fmla="*/ 6178 w 37"/>
                <a:gd name="T5" fmla="*/ 48856 h 138"/>
                <a:gd name="T6" fmla="*/ 0 w 37"/>
                <a:gd name="T7" fmla="*/ 42081 h 138"/>
                <a:gd name="T8" fmla="*/ 0 w 37"/>
                <a:gd name="T9" fmla="*/ 6419 h 138"/>
                <a:gd name="T10" fmla="*/ 6178 w 37"/>
                <a:gd name="T11" fmla="*/ 0 h 138"/>
                <a:gd name="T12" fmla="*/ 6178 w 37"/>
                <a:gd name="T13" fmla="*/ 0 h 138"/>
                <a:gd name="T14" fmla="*/ 12357 w 37"/>
                <a:gd name="T15" fmla="*/ 6419 h 138"/>
                <a:gd name="T16" fmla="*/ 12357 w 37"/>
                <a:gd name="T17" fmla="*/ 42081 h 138"/>
                <a:gd name="T18" fmla="*/ 6178 w 37"/>
                <a:gd name="T19" fmla="*/ 48856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138">
                  <a:moveTo>
                    <a:pt x="18" y="137"/>
                  </a:moveTo>
                  <a:lnTo>
                    <a:pt x="18" y="137"/>
                  </a:lnTo>
                  <a:cubicBezTo>
                    <a:pt x="9" y="137"/>
                    <a:pt x="0" y="128"/>
                    <a:pt x="0" y="1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36" y="128"/>
                    <a:pt x="27" y="137"/>
                    <a:pt x="18" y="1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62">
              <a:extLst>
                <a:ext uri="{FF2B5EF4-FFF2-40B4-BE49-F238E27FC236}">
                  <a16:creationId xmlns:a16="http://schemas.microsoft.com/office/drawing/2014/main" id="{27666B12-579A-7F4F-BF8B-6424285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015" y="6607773"/>
              <a:ext cx="812355" cy="206455"/>
            </a:xfrm>
            <a:custGeom>
              <a:avLst/>
              <a:gdLst>
                <a:gd name="T0" fmla="*/ 231025 w 796"/>
                <a:gd name="T1" fmla="*/ 69428 h 203"/>
                <a:gd name="T2" fmla="*/ 231025 w 796"/>
                <a:gd name="T3" fmla="*/ 69428 h 203"/>
                <a:gd name="T4" fmla="*/ 227415 w 796"/>
                <a:gd name="T5" fmla="*/ 69428 h 203"/>
                <a:gd name="T6" fmla="*/ 145112 w 796"/>
                <a:gd name="T7" fmla="*/ 59355 h 203"/>
                <a:gd name="T8" fmla="*/ 145112 w 796"/>
                <a:gd name="T9" fmla="*/ 59355 h 203"/>
                <a:gd name="T10" fmla="*/ 59200 w 796"/>
                <a:gd name="T11" fmla="*/ 69428 h 203"/>
                <a:gd name="T12" fmla="*/ 46205 w 796"/>
                <a:gd name="T13" fmla="*/ 65830 h 203"/>
                <a:gd name="T14" fmla="*/ 39346 w 796"/>
                <a:gd name="T15" fmla="*/ 59355 h 203"/>
                <a:gd name="T16" fmla="*/ 39346 w 796"/>
                <a:gd name="T17" fmla="*/ 59355 h 203"/>
                <a:gd name="T18" fmla="*/ 6498 w 796"/>
                <a:gd name="T19" fmla="*/ 59355 h 203"/>
                <a:gd name="T20" fmla="*/ 0 w 796"/>
                <a:gd name="T21" fmla="*/ 56118 h 203"/>
                <a:gd name="T22" fmla="*/ 3249 w 796"/>
                <a:gd name="T23" fmla="*/ 46405 h 203"/>
                <a:gd name="T24" fmla="*/ 46205 w 796"/>
                <a:gd name="T25" fmla="*/ 23023 h 203"/>
                <a:gd name="T26" fmla="*/ 145112 w 796"/>
                <a:gd name="T27" fmla="*/ 0 h 203"/>
                <a:gd name="T28" fmla="*/ 240771 w 796"/>
                <a:gd name="T29" fmla="*/ 23023 h 203"/>
                <a:gd name="T30" fmla="*/ 283727 w 796"/>
                <a:gd name="T31" fmla="*/ 46405 h 203"/>
                <a:gd name="T32" fmla="*/ 286976 w 796"/>
                <a:gd name="T33" fmla="*/ 56118 h 203"/>
                <a:gd name="T34" fmla="*/ 280117 w 796"/>
                <a:gd name="T35" fmla="*/ 59355 h 203"/>
                <a:gd name="T36" fmla="*/ 250517 w 796"/>
                <a:gd name="T37" fmla="*/ 59355 h 203"/>
                <a:gd name="T38" fmla="*/ 247269 w 796"/>
                <a:gd name="T39" fmla="*/ 59355 h 203"/>
                <a:gd name="T40" fmla="*/ 244020 w 796"/>
                <a:gd name="T41" fmla="*/ 65830 h 203"/>
                <a:gd name="T42" fmla="*/ 231025 w 796"/>
                <a:gd name="T43" fmla="*/ 69428 h 203"/>
                <a:gd name="T44" fmla="*/ 145112 w 796"/>
                <a:gd name="T45" fmla="*/ 46405 h 203"/>
                <a:gd name="T46" fmla="*/ 145112 w 796"/>
                <a:gd name="T47" fmla="*/ 46405 h 203"/>
                <a:gd name="T48" fmla="*/ 231025 w 796"/>
                <a:gd name="T49" fmla="*/ 56118 h 203"/>
                <a:gd name="T50" fmla="*/ 234274 w 796"/>
                <a:gd name="T51" fmla="*/ 56118 h 203"/>
                <a:gd name="T52" fmla="*/ 240771 w 796"/>
                <a:gd name="T53" fmla="*/ 49643 h 203"/>
                <a:gd name="T54" fmla="*/ 250517 w 796"/>
                <a:gd name="T55" fmla="*/ 46405 h 203"/>
                <a:gd name="T56" fmla="*/ 257376 w 796"/>
                <a:gd name="T57" fmla="*/ 46405 h 203"/>
                <a:gd name="T58" fmla="*/ 237522 w 796"/>
                <a:gd name="T59" fmla="*/ 36333 h 203"/>
                <a:gd name="T60" fmla="*/ 145112 w 796"/>
                <a:gd name="T61" fmla="*/ 13310 h 203"/>
                <a:gd name="T62" fmla="*/ 32849 w 796"/>
                <a:gd name="T63" fmla="*/ 46405 h 203"/>
                <a:gd name="T64" fmla="*/ 39346 w 796"/>
                <a:gd name="T65" fmla="*/ 46405 h 203"/>
                <a:gd name="T66" fmla="*/ 49454 w 796"/>
                <a:gd name="T67" fmla="*/ 49643 h 203"/>
                <a:gd name="T68" fmla="*/ 55951 w 796"/>
                <a:gd name="T69" fmla="*/ 56118 h 203"/>
                <a:gd name="T70" fmla="*/ 55951 w 796"/>
                <a:gd name="T71" fmla="*/ 56118 h 203"/>
                <a:gd name="T72" fmla="*/ 145112 w 796"/>
                <a:gd name="T73" fmla="*/ 46405 h 20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96" h="203">
                  <a:moveTo>
                    <a:pt x="640" y="193"/>
                  </a:moveTo>
                  <a:lnTo>
                    <a:pt x="640" y="193"/>
                  </a:lnTo>
                  <a:cubicBezTo>
                    <a:pt x="640" y="193"/>
                    <a:pt x="640" y="193"/>
                    <a:pt x="630" y="193"/>
                  </a:cubicBezTo>
                  <a:cubicBezTo>
                    <a:pt x="594" y="193"/>
                    <a:pt x="475" y="165"/>
                    <a:pt x="402" y="165"/>
                  </a:cubicBezTo>
                  <a:cubicBezTo>
                    <a:pt x="320" y="165"/>
                    <a:pt x="201" y="193"/>
                    <a:pt x="164" y="193"/>
                  </a:cubicBezTo>
                  <a:cubicBezTo>
                    <a:pt x="155" y="202"/>
                    <a:pt x="137" y="193"/>
                    <a:pt x="128" y="183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9" y="165"/>
                    <a:pt x="9" y="156"/>
                    <a:pt x="0" y="156"/>
                  </a:cubicBezTo>
                  <a:cubicBezTo>
                    <a:pt x="0" y="147"/>
                    <a:pt x="0" y="138"/>
                    <a:pt x="9" y="129"/>
                  </a:cubicBezTo>
                  <a:cubicBezTo>
                    <a:pt x="9" y="129"/>
                    <a:pt x="64" y="101"/>
                    <a:pt x="128" y="64"/>
                  </a:cubicBezTo>
                  <a:cubicBezTo>
                    <a:pt x="201" y="37"/>
                    <a:pt x="301" y="0"/>
                    <a:pt x="402" y="0"/>
                  </a:cubicBezTo>
                  <a:cubicBezTo>
                    <a:pt x="502" y="0"/>
                    <a:pt x="603" y="37"/>
                    <a:pt x="667" y="64"/>
                  </a:cubicBezTo>
                  <a:cubicBezTo>
                    <a:pt x="740" y="101"/>
                    <a:pt x="786" y="129"/>
                    <a:pt x="786" y="129"/>
                  </a:cubicBezTo>
                  <a:cubicBezTo>
                    <a:pt x="795" y="138"/>
                    <a:pt x="795" y="147"/>
                    <a:pt x="795" y="156"/>
                  </a:cubicBezTo>
                  <a:cubicBezTo>
                    <a:pt x="795" y="156"/>
                    <a:pt x="786" y="165"/>
                    <a:pt x="776" y="165"/>
                  </a:cubicBezTo>
                  <a:cubicBezTo>
                    <a:pt x="694" y="165"/>
                    <a:pt x="694" y="165"/>
                    <a:pt x="694" y="165"/>
                  </a:cubicBezTo>
                  <a:cubicBezTo>
                    <a:pt x="694" y="165"/>
                    <a:pt x="694" y="165"/>
                    <a:pt x="685" y="165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67" y="193"/>
                    <a:pt x="649" y="193"/>
                    <a:pt x="640" y="193"/>
                  </a:cubicBezTo>
                  <a:close/>
                  <a:moveTo>
                    <a:pt x="402" y="129"/>
                  </a:moveTo>
                  <a:lnTo>
                    <a:pt x="402" y="129"/>
                  </a:lnTo>
                  <a:cubicBezTo>
                    <a:pt x="475" y="129"/>
                    <a:pt x="594" y="147"/>
                    <a:pt x="640" y="156"/>
                  </a:cubicBezTo>
                  <a:cubicBezTo>
                    <a:pt x="640" y="156"/>
                    <a:pt x="640" y="156"/>
                    <a:pt x="649" y="156"/>
                  </a:cubicBezTo>
                  <a:cubicBezTo>
                    <a:pt x="667" y="138"/>
                    <a:pt x="667" y="138"/>
                    <a:pt x="667" y="138"/>
                  </a:cubicBezTo>
                  <a:cubicBezTo>
                    <a:pt x="667" y="129"/>
                    <a:pt x="685" y="129"/>
                    <a:pt x="694" y="129"/>
                  </a:cubicBezTo>
                  <a:cubicBezTo>
                    <a:pt x="713" y="129"/>
                    <a:pt x="713" y="129"/>
                    <a:pt x="713" y="129"/>
                  </a:cubicBezTo>
                  <a:cubicBezTo>
                    <a:pt x="694" y="119"/>
                    <a:pt x="676" y="110"/>
                    <a:pt x="658" y="101"/>
                  </a:cubicBezTo>
                  <a:cubicBezTo>
                    <a:pt x="594" y="74"/>
                    <a:pt x="493" y="37"/>
                    <a:pt x="402" y="37"/>
                  </a:cubicBezTo>
                  <a:cubicBezTo>
                    <a:pt x="283" y="37"/>
                    <a:pt x="155" y="92"/>
                    <a:pt x="91" y="12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8" y="129"/>
                    <a:pt x="128" y="129"/>
                    <a:pt x="137" y="138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201" y="147"/>
                    <a:pt x="320" y="129"/>
                    <a:pt x="402" y="1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63">
              <a:extLst>
                <a:ext uri="{FF2B5EF4-FFF2-40B4-BE49-F238E27FC236}">
                  <a16:creationId xmlns:a16="http://schemas.microsoft.com/office/drawing/2014/main" id="{DACF6F6E-0291-164E-836C-5718206A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483" y="6580844"/>
              <a:ext cx="35905" cy="67321"/>
            </a:xfrm>
            <a:custGeom>
              <a:avLst/>
              <a:gdLst>
                <a:gd name="T0" fmla="*/ 6178 w 37"/>
                <a:gd name="T1" fmla="*/ 23446 h 65"/>
                <a:gd name="T2" fmla="*/ 6178 w 37"/>
                <a:gd name="T3" fmla="*/ 23446 h 65"/>
                <a:gd name="T4" fmla="*/ 6178 w 37"/>
                <a:gd name="T5" fmla="*/ 23446 h 65"/>
                <a:gd name="T6" fmla="*/ 0 w 37"/>
                <a:gd name="T7" fmla="*/ 16852 h 65"/>
                <a:gd name="T8" fmla="*/ 0 w 37"/>
                <a:gd name="T9" fmla="*/ 6594 h 65"/>
                <a:gd name="T10" fmla="*/ 6178 w 37"/>
                <a:gd name="T11" fmla="*/ 0 h 65"/>
                <a:gd name="T12" fmla="*/ 6178 w 37"/>
                <a:gd name="T13" fmla="*/ 0 h 65"/>
                <a:gd name="T14" fmla="*/ 12357 w 37"/>
                <a:gd name="T15" fmla="*/ 6594 h 65"/>
                <a:gd name="T16" fmla="*/ 12357 w 37"/>
                <a:gd name="T17" fmla="*/ 16852 h 65"/>
                <a:gd name="T18" fmla="*/ 6178 w 37"/>
                <a:gd name="T19" fmla="*/ 234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65">
                  <a:moveTo>
                    <a:pt x="18" y="64"/>
                  </a:moveTo>
                  <a:lnTo>
                    <a:pt x="18" y="64"/>
                  </a:lnTo>
                  <a:cubicBezTo>
                    <a:pt x="9" y="64"/>
                    <a:pt x="0" y="55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55"/>
                    <a:pt x="27" y="64"/>
                    <a:pt x="18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64">
              <a:extLst>
                <a:ext uri="{FF2B5EF4-FFF2-40B4-BE49-F238E27FC236}">
                  <a16:creationId xmlns:a16="http://schemas.microsoft.com/office/drawing/2014/main" id="{8800DAFB-F8F1-8C44-B761-97C937F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375" y="6980288"/>
              <a:ext cx="336610" cy="399447"/>
            </a:xfrm>
            <a:custGeom>
              <a:avLst/>
              <a:gdLst>
                <a:gd name="T0" fmla="*/ 59531 w 330"/>
                <a:gd name="T1" fmla="*/ 140928 h 393"/>
                <a:gd name="T2" fmla="*/ 59531 w 330"/>
                <a:gd name="T3" fmla="*/ 140928 h 393"/>
                <a:gd name="T4" fmla="*/ 0 w 330"/>
                <a:gd name="T5" fmla="*/ 81969 h 393"/>
                <a:gd name="T6" fmla="*/ 26699 w 330"/>
                <a:gd name="T7" fmla="*/ 6471 h 393"/>
                <a:gd name="T8" fmla="*/ 29946 w 330"/>
                <a:gd name="T9" fmla="*/ 3236 h 393"/>
                <a:gd name="T10" fmla="*/ 39687 w 330"/>
                <a:gd name="T11" fmla="*/ 3236 h 393"/>
                <a:gd name="T12" fmla="*/ 39687 w 330"/>
                <a:gd name="T13" fmla="*/ 12942 h 393"/>
                <a:gd name="T14" fmla="*/ 36440 w 330"/>
                <a:gd name="T15" fmla="*/ 16538 h 393"/>
                <a:gd name="T16" fmla="*/ 13349 w 330"/>
                <a:gd name="T17" fmla="*/ 81969 h 393"/>
                <a:gd name="T18" fmla="*/ 59531 w 330"/>
                <a:gd name="T19" fmla="*/ 127627 h 393"/>
                <a:gd name="T20" fmla="*/ 105713 w 330"/>
                <a:gd name="T21" fmla="*/ 81969 h 393"/>
                <a:gd name="T22" fmla="*/ 79375 w 330"/>
                <a:gd name="T23" fmla="*/ 16538 h 393"/>
                <a:gd name="T24" fmla="*/ 75767 w 330"/>
                <a:gd name="T25" fmla="*/ 12942 h 393"/>
                <a:gd name="T26" fmla="*/ 75767 w 330"/>
                <a:gd name="T27" fmla="*/ 3236 h 393"/>
                <a:gd name="T28" fmla="*/ 85869 w 330"/>
                <a:gd name="T29" fmla="*/ 3236 h 393"/>
                <a:gd name="T30" fmla="*/ 89116 w 330"/>
                <a:gd name="T31" fmla="*/ 6471 h 393"/>
                <a:gd name="T32" fmla="*/ 118701 w 330"/>
                <a:gd name="T33" fmla="*/ 81969 h 393"/>
                <a:gd name="T34" fmla="*/ 59531 w 330"/>
                <a:gd name="T35" fmla="*/ 140928 h 3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0" h="393">
                  <a:moveTo>
                    <a:pt x="165" y="392"/>
                  </a:moveTo>
                  <a:lnTo>
                    <a:pt x="165" y="392"/>
                  </a:lnTo>
                  <a:cubicBezTo>
                    <a:pt x="74" y="392"/>
                    <a:pt x="0" y="319"/>
                    <a:pt x="0" y="228"/>
                  </a:cubicBezTo>
                  <a:cubicBezTo>
                    <a:pt x="0" y="174"/>
                    <a:pt x="28" y="82"/>
                    <a:pt x="74" y="18"/>
                  </a:cubicBezTo>
                  <a:lnTo>
                    <a:pt x="83" y="9"/>
                  </a:lnTo>
                  <a:cubicBezTo>
                    <a:pt x="92" y="0"/>
                    <a:pt x="101" y="0"/>
                    <a:pt x="110" y="9"/>
                  </a:cubicBezTo>
                  <a:cubicBezTo>
                    <a:pt x="119" y="18"/>
                    <a:pt x="119" y="27"/>
                    <a:pt x="110" y="36"/>
                  </a:cubicBezTo>
                  <a:cubicBezTo>
                    <a:pt x="110" y="36"/>
                    <a:pt x="101" y="36"/>
                    <a:pt x="101" y="46"/>
                  </a:cubicBezTo>
                  <a:cubicBezTo>
                    <a:pt x="64" y="101"/>
                    <a:pt x="37" y="183"/>
                    <a:pt x="37" y="228"/>
                  </a:cubicBezTo>
                  <a:cubicBezTo>
                    <a:pt x="37" y="301"/>
                    <a:pt x="92" y="355"/>
                    <a:pt x="165" y="355"/>
                  </a:cubicBezTo>
                  <a:cubicBezTo>
                    <a:pt x="229" y="355"/>
                    <a:pt x="293" y="301"/>
                    <a:pt x="293" y="228"/>
                  </a:cubicBezTo>
                  <a:cubicBezTo>
                    <a:pt x="293" y="183"/>
                    <a:pt x="265" y="101"/>
                    <a:pt x="220" y="46"/>
                  </a:cubicBezTo>
                  <a:cubicBezTo>
                    <a:pt x="220" y="36"/>
                    <a:pt x="220" y="36"/>
                    <a:pt x="210" y="36"/>
                  </a:cubicBezTo>
                  <a:cubicBezTo>
                    <a:pt x="210" y="27"/>
                    <a:pt x="210" y="18"/>
                    <a:pt x="210" y="9"/>
                  </a:cubicBezTo>
                  <a:cubicBezTo>
                    <a:pt x="220" y="0"/>
                    <a:pt x="238" y="0"/>
                    <a:pt x="238" y="9"/>
                  </a:cubicBezTo>
                  <a:cubicBezTo>
                    <a:pt x="247" y="9"/>
                    <a:pt x="247" y="18"/>
                    <a:pt x="247" y="18"/>
                  </a:cubicBezTo>
                  <a:cubicBezTo>
                    <a:pt x="302" y="82"/>
                    <a:pt x="329" y="174"/>
                    <a:pt x="329" y="228"/>
                  </a:cubicBezTo>
                  <a:cubicBezTo>
                    <a:pt x="329" y="319"/>
                    <a:pt x="256" y="392"/>
                    <a:pt x="165" y="39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65">
              <a:extLst>
                <a:ext uri="{FF2B5EF4-FFF2-40B4-BE49-F238E27FC236}">
                  <a16:creationId xmlns:a16="http://schemas.microsoft.com/office/drawing/2014/main" id="{C57EA7F5-EEAA-D343-AAE4-D3D0574D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6233" y="6850133"/>
              <a:ext cx="215431" cy="112202"/>
            </a:xfrm>
            <a:custGeom>
              <a:avLst/>
              <a:gdLst>
                <a:gd name="T0" fmla="*/ 59588 w 211"/>
                <a:gd name="T1" fmla="*/ 39329 h 111"/>
                <a:gd name="T2" fmla="*/ 59588 w 211"/>
                <a:gd name="T3" fmla="*/ 39329 h 111"/>
                <a:gd name="T4" fmla="*/ 55976 w 211"/>
                <a:gd name="T5" fmla="*/ 39329 h 111"/>
                <a:gd name="T6" fmla="*/ 52726 w 211"/>
                <a:gd name="T7" fmla="*/ 29318 h 111"/>
                <a:gd name="T8" fmla="*/ 62838 w 211"/>
                <a:gd name="T9" fmla="*/ 13229 h 111"/>
                <a:gd name="T10" fmla="*/ 62838 w 211"/>
                <a:gd name="T11" fmla="*/ 13229 h 111"/>
                <a:gd name="T12" fmla="*/ 62838 w 211"/>
                <a:gd name="T13" fmla="*/ 13229 h 111"/>
                <a:gd name="T14" fmla="*/ 16612 w 211"/>
                <a:gd name="T15" fmla="*/ 13229 h 111"/>
                <a:gd name="T16" fmla="*/ 16612 w 211"/>
                <a:gd name="T17" fmla="*/ 13229 h 111"/>
                <a:gd name="T18" fmla="*/ 16612 w 211"/>
                <a:gd name="T19" fmla="*/ 13229 h 111"/>
                <a:gd name="T20" fmla="*/ 23113 w 211"/>
                <a:gd name="T21" fmla="*/ 29318 h 111"/>
                <a:gd name="T22" fmla="*/ 19863 w 211"/>
                <a:gd name="T23" fmla="*/ 39329 h 111"/>
                <a:gd name="T24" fmla="*/ 10112 w 211"/>
                <a:gd name="T25" fmla="*/ 36112 h 111"/>
                <a:gd name="T26" fmla="*/ 3250 w 211"/>
                <a:gd name="T27" fmla="*/ 19665 h 111"/>
                <a:gd name="T28" fmla="*/ 3250 w 211"/>
                <a:gd name="T29" fmla="*/ 6436 h 111"/>
                <a:gd name="T30" fmla="*/ 16612 w 211"/>
                <a:gd name="T31" fmla="*/ 0 h 111"/>
                <a:gd name="T32" fmla="*/ 62838 w 211"/>
                <a:gd name="T33" fmla="*/ 0 h 111"/>
                <a:gd name="T34" fmla="*/ 72589 w 211"/>
                <a:gd name="T35" fmla="*/ 6436 h 111"/>
                <a:gd name="T36" fmla="*/ 72589 w 211"/>
                <a:gd name="T37" fmla="*/ 19665 h 111"/>
                <a:gd name="T38" fmla="*/ 66088 w 211"/>
                <a:gd name="T39" fmla="*/ 36112 h 111"/>
                <a:gd name="T40" fmla="*/ 59588 w 211"/>
                <a:gd name="T41" fmla="*/ 39329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1" h="111">
                  <a:moveTo>
                    <a:pt x="165" y="110"/>
                  </a:moveTo>
                  <a:lnTo>
                    <a:pt x="165" y="110"/>
                  </a:lnTo>
                  <a:cubicBezTo>
                    <a:pt x="165" y="110"/>
                    <a:pt x="165" y="110"/>
                    <a:pt x="155" y="110"/>
                  </a:cubicBezTo>
                  <a:cubicBezTo>
                    <a:pt x="146" y="101"/>
                    <a:pt x="146" y="91"/>
                    <a:pt x="146" y="82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73" y="91"/>
                    <a:pt x="64" y="101"/>
                    <a:pt x="55" y="110"/>
                  </a:cubicBezTo>
                  <a:cubicBezTo>
                    <a:pt x="46" y="110"/>
                    <a:pt x="37" y="110"/>
                    <a:pt x="28" y="10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37"/>
                    <a:pt x="9" y="28"/>
                    <a:pt x="9" y="18"/>
                  </a:cubicBezTo>
                  <a:cubicBezTo>
                    <a:pt x="19" y="9"/>
                    <a:pt x="28" y="0"/>
                    <a:pt x="4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3" y="0"/>
                    <a:pt x="192" y="9"/>
                    <a:pt x="201" y="18"/>
                  </a:cubicBezTo>
                  <a:cubicBezTo>
                    <a:pt x="210" y="28"/>
                    <a:pt x="210" y="37"/>
                    <a:pt x="201" y="55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3" y="110"/>
                    <a:pt x="174" y="110"/>
                    <a:pt x="165" y="1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66">
              <a:extLst>
                <a:ext uri="{FF2B5EF4-FFF2-40B4-BE49-F238E27FC236}">
                  <a16:creationId xmlns:a16="http://schemas.microsoft.com/office/drawing/2014/main" id="{E902B0E9-5C95-EA49-9D42-5DA3A1FB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1115" y="6962335"/>
              <a:ext cx="121179" cy="26929"/>
            </a:xfrm>
            <a:custGeom>
              <a:avLst/>
              <a:gdLst>
                <a:gd name="T0" fmla="*/ 38933 w 120"/>
                <a:gd name="T1" fmla="*/ 9185 h 28"/>
                <a:gd name="T2" fmla="*/ 38933 w 120"/>
                <a:gd name="T3" fmla="*/ 9185 h 28"/>
                <a:gd name="T4" fmla="*/ 3215 w 120"/>
                <a:gd name="T5" fmla="*/ 9185 h 28"/>
                <a:gd name="T6" fmla="*/ 0 w 120"/>
                <a:gd name="T7" fmla="*/ 3062 h 28"/>
                <a:gd name="T8" fmla="*/ 3215 w 120"/>
                <a:gd name="T9" fmla="*/ 0 h 28"/>
                <a:gd name="T10" fmla="*/ 38933 w 120"/>
                <a:gd name="T11" fmla="*/ 0 h 28"/>
                <a:gd name="T12" fmla="*/ 42505 w 120"/>
                <a:gd name="T13" fmla="*/ 3062 h 28"/>
                <a:gd name="T14" fmla="*/ 38933 w 120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" h="28">
                  <a:moveTo>
                    <a:pt x="109" y="27"/>
                  </a:moveTo>
                  <a:lnTo>
                    <a:pt x="109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0" y="18"/>
                    <a:pt x="0" y="9"/>
                  </a:cubicBezTo>
                  <a:lnTo>
                    <a:pt x="9" y="0"/>
                  </a:ln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19" y="9"/>
                    <a:pt x="119" y="9"/>
                  </a:cubicBezTo>
                  <a:cubicBezTo>
                    <a:pt x="119" y="18"/>
                    <a:pt x="119" y="27"/>
                    <a:pt x="10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67">
              <a:extLst>
                <a:ext uri="{FF2B5EF4-FFF2-40B4-BE49-F238E27FC236}">
                  <a16:creationId xmlns:a16="http://schemas.microsoft.com/office/drawing/2014/main" id="{50B98211-E43C-934D-AF24-F0B6D25B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0091" y="7083517"/>
              <a:ext cx="112202" cy="175037"/>
            </a:xfrm>
            <a:custGeom>
              <a:avLst/>
              <a:gdLst>
                <a:gd name="T0" fmla="*/ 16447 w 111"/>
                <a:gd name="T1" fmla="*/ 61554 h 173"/>
                <a:gd name="T2" fmla="*/ 16447 w 111"/>
                <a:gd name="T3" fmla="*/ 61554 h 173"/>
                <a:gd name="T4" fmla="*/ 3218 w 111"/>
                <a:gd name="T5" fmla="*/ 58333 h 173"/>
                <a:gd name="T6" fmla="*/ 0 w 111"/>
                <a:gd name="T7" fmla="*/ 51892 h 173"/>
                <a:gd name="T8" fmla="*/ 6436 w 111"/>
                <a:gd name="T9" fmla="*/ 48671 h 173"/>
                <a:gd name="T10" fmla="*/ 26100 w 111"/>
                <a:gd name="T11" fmla="*/ 48671 h 173"/>
                <a:gd name="T12" fmla="*/ 29318 w 111"/>
                <a:gd name="T13" fmla="*/ 45450 h 173"/>
                <a:gd name="T14" fmla="*/ 16447 w 111"/>
                <a:gd name="T15" fmla="*/ 35787 h 173"/>
                <a:gd name="T16" fmla="*/ 0 w 111"/>
                <a:gd name="T17" fmla="*/ 19325 h 173"/>
                <a:gd name="T18" fmla="*/ 6436 w 111"/>
                <a:gd name="T19" fmla="*/ 3221 h 173"/>
                <a:gd name="T20" fmla="*/ 35754 w 111"/>
                <a:gd name="T21" fmla="*/ 3221 h 173"/>
                <a:gd name="T22" fmla="*/ 35754 w 111"/>
                <a:gd name="T23" fmla="*/ 9663 h 173"/>
                <a:gd name="T24" fmla="*/ 32536 w 111"/>
                <a:gd name="T25" fmla="*/ 12883 h 173"/>
                <a:gd name="T26" fmla="*/ 13229 w 111"/>
                <a:gd name="T27" fmla="*/ 9663 h 173"/>
                <a:gd name="T28" fmla="*/ 9654 w 111"/>
                <a:gd name="T29" fmla="*/ 19325 h 173"/>
                <a:gd name="T30" fmla="*/ 19665 w 111"/>
                <a:gd name="T31" fmla="*/ 26125 h 173"/>
                <a:gd name="T32" fmla="*/ 35754 w 111"/>
                <a:gd name="T33" fmla="*/ 45450 h 173"/>
                <a:gd name="T34" fmla="*/ 29318 w 111"/>
                <a:gd name="T35" fmla="*/ 58333 h 173"/>
                <a:gd name="T36" fmla="*/ 16447 w 111"/>
                <a:gd name="T37" fmla="*/ 61554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73">
                  <a:moveTo>
                    <a:pt x="46" y="172"/>
                  </a:moveTo>
                  <a:lnTo>
                    <a:pt x="46" y="172"/>
                  </a:lnTo>
                  <a:cubicBezTo>
                    <a:pt x="37" y="172"/>
                    <a:pt x="18" y="163"/>
                    <a:pt x="9" y="163"/>
                  </a:cubicBezTo>
                  <a:cubicBezTo>
                    <a:pt x="0" y="154"/>
                    <a:pt x="0" y="154"/>
                    <a:pt x="0" y="145"/>
                  </a:cubicBezTo>
                  <a:cubicBezTo>
                    <a:pt x="0" y="136"/>
                    <a:pt x="9" y="136"/>
                    <a:pt x="18" y="136"/>
                  </a:cubicBezTo>
                  <a:cubicBezTo>
                    <a:pt x="37" y="145"/>
                    <a:pt x="55" y="145"/>
                    <a:pt x="73" y="136"/>
                  </a:cubicBezTo>
                  <a:cubicBezTo>
                    <a:pt x="82" y="136"/>
                    <a:pt x="82" y="127"/>
                    <a:pt x="82" y="127"/>
                  </a:cubicBezTo>
                  <a:cubicBezTo>
                    <a:pt x="82" y="109"/>
                    <a:pt x="64" y="109"/>
                    <a:pt x="46" y="100"/>
                  </a:cubicBezTo>
                  <a:cubicBezTo>
                    <a:pt x="27" y="82"/>
                    <a:pt x="0" y="73"/>
                    <a:pt x="0" y="54"/>
                  </a:cubicBezTo>
                  <a:cubicBezTo>
                    <a:pt x="0" y="36"/>
                    <a:pt x="9" y="18"/>
                    <a:pt x="18" y="9"/>
                  </a:cubicBezTo>
                  <a:cubicBezTo>
                    <a:pt x="37" y="0"/>
                    <a:pt x="73" y="0"/>
                    <a:pt x="100" y="9"/>
                  </a:cubicBezTo>
                  <a:cubicBezTo>
                    <a:pt x="100" y="9"/>
                    <a:pt x="110" y="18"/>
                    <a:pt x="100" y="27"/>
                  </a:cubicBezTo>
                  <a:lnTo>
                    <a:pt x="91" y="36"/>
                  </a:lnTo>
                  <a:cubicBezTo>
                    <a:pt x="64" y="27"/>
                    <a:pt x="46" y="27"/>
                    <a:pt x="37" y="27"/>
                  </a:cubicBezTo>
                  <a:cubicBezTo>
                    <a:pt x="27" y="36"/>
                    <a:pt x="27" y="45"/>
                    <a:pt x="27" y="54"/>
                  </a:cubicBezTo>
                  <a:cubicBezTo>
                    <a:pt x="27" y="54"/>
                    <a:pt x="46" y="64"/>
                    <a:pt x="55" y="73"/>
                  </a:cubicBezTo>
                  <a:cubicBezTo>
                    <a:pt x="82" y="91"/>
                    <a:pt x="100" y="100"/>
                    <a:pt x="100" y="127"/>
                  </a:cubicBezTo>
                  <a:cubicBezTo>
                    <a:pt x="100" y="136"/>
                    <a:pt x="100" y="154"/>
                    <a:pt x="82" y="163"/>
                  </a:cubicBezTo>
                  <a:cubicBezTo>
                    <a:pt x="73" y="163"/>
                    <a:pt x="64" y="172"/>
                    <a:pt x="46" y="1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68">
              <a:extLst>
                <a:ext uri="{FF2B5EF4-FFF2-40B4-BE49-F238E27FC236}">
                  <a16:creationId xmlns:a16="http://schemas.microsoft.com/office/drawing/2014/main" id="{CBF69FC3-BF21-2945-B701-22E8A5F8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483" y="7043122"/>
              <a:ext cx="26929" cy="40395"/>
            </a:xfrm>
            <a:custGeom>
              <a:avLst/>
              <a:gdLst>
                <a:gd name="T0" fmla="*/ 6123 w 28"/>
                <a:gd name="T1" fmla="*/ 13912 h 38"/>
                <a:gd name="T2" fmla="*/ 6123 w 28"/>
                <a:gd name="T3" fmla="*/ 13912 h 38"/>
                <a:gd name="T4" fmla="*/ 0 w 28"/>
                <a:gd name="T5" fmla="*/ 10152 h 38"/>
                <a:gd name="T6" fmla="*/ 0 w 28"/>
                <a:gd name="T7" fmla="*/ 3384 h 38"/>
                <a:gd name="T8" fmla="*/ 6123 w 28"/>
                <a:gd name="T9" fmla="*/ 0 h 38"/>
                <a:gd name="T10" fmla="*/ 9185 w 28"/>
                <a:gd name="T11" fmla="*/ 3384 h 38"/>
                <a:gd name="T12" fmla="*/ 9185 w 28"/>
                <a:gd name="T13" fmla="*/ 10152 h 38"/>
                <a:gd name="T14" fmla="*/ 6123 w 28"/>
                <a:gd name="T15" fmla="*/ 13912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8">
                  <a:moveTo>
                    <a:pt x="18" y="37"/>
                  </a:moveTo>
                  <a:lnTo>
                    <a:pt x="18" y="37"/>
                  </a:lnTo>
                  <a:cubicBezTo>
                    <a:pt x="9" y="37"/>
                    <a:pt x="0" y="27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18" y="3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69">
              <a:extLst>
                <a:ext uri="{FF2B5EF4-FFF2-40B4-BE49-F238E27FC236}">
                  <a16:creationId xmlns:a16="http://schemas.microsoft.com/office/drawing/2014/main" id="{7F620CE0-A97D-A349-9CC8-6E800B53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483" y="7258554"/>
              <a:ext cx="26929" cy="40395"/>
            </a:xfrm>
            <a:custGeom>
              <a:avLst/>
              <a:gdLst>
                <a:gd name="T0" fmla="*/ 6123 w 28"/>
                <a:gd name="T1" fmla="*/ 13912 h 38"/>
                <a:gd name="T2" fmla="*/ 6123 w 28"/>
                <a:gd name="T3" fmla="*/ 13912 h 38"/>
                <a:gd name="T4" fmla="*/ 0 w 28"/>
                <a:gd name="T5" fmla="*/ 10528 h 38"/>
                <a:gd name="T6" fmla="*/ 0 w 28"/>
                <a:gd name="T7" fmla="*/ 3384 h 38"/>
                <a:gd name="T8" fmla="*/ 6123 w 28"/>
                <a:gd name="T9" fmla="*/ 0 h 38"/>
                <a:gd name="T10" fmla="*/ 9185 w 28"/>
                <a:gd name="T11" fmla="*/ 3384 h 38"/>
                <a:gd name="T12" fmla="*/ 9185 w 28"/>
                <a:gd name="T13" fmla="*/ 10528 h 38"/>
                <a:gd name="T14" fmla="*/ 6123 w 28"/>
                <a:gd name="T15" fmla="*/ 13912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8">
                  <a:moveTo>
                    <a:pt x="18" y="37"/>
                  </a:moveTo>
                  <a:lnTo>
                    <a:pt x="18" y="37"/>
                  </a:lnTo>
                  <a:cubicBezTo>
                    <a:pt x="9" y="37"/>
                    <a:pt x="0" y="37"/>
                    <a:pt x="0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7"/>
                    <a:pt x="18" y="37"/>
                    <a:pt x="18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0" name="Group 38">
              <a:extLst>
                <a:ext uri="{FF2B5EF4-FFF2-40B4-BE49-F238E27FC236}">
                  <a16:creationId xmlns:a16="http://schemas.microsoft.com/office/drawing/2014/main" id="{1D1DC059-61A3-FB47-9562-9D84B6AC92AE}"/>
                </a:ext>
              </a:extLst>
            </p:cNvPr>
            <p:cNvGrpSpPr/>
            <p:nvPr/>
          </p:nvGrpSpPr>
          <p:grpSpPr>
            <a:xfrm>
              <a:off x="12155287" y="6507776"/>
              <a:ext cx="2621158" cy="980927"/>
              <a:chOff x="5999600" y="11104223"/>
              <a:chExt cx="2621158" cy="980927"/>
            </a:xfrm>
          </p:grpSpPr>
          <p:sp>
            <p:nvSpPr>
              <p:cNvPr id="146" name="CuadroTexto 395">
                <a:extLst>
                  <a:ext uri="{FF2B5EF4-FFF2-40B4-BE49-F238E27FC236}">
                    <a16:creationId xmlns:a16="http://schemas.microsoft.com/office/drawing/2014/main" id="{EB067E3A-728C-8A4B-B88D-6977D387E7F9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47" name="Rectangle 40">
                <a:extLst>
                  <a:ext uri="{FF2B5EF4-FFF2-40B4-BE49-F238E27FC236}">
                    <a16:creationId xmlns:a16="http://schemas.microsoft.com/office/drawing/2014/main" id="{3297819E-11FA-5741-B048-9D5BA0A1A257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48" name="Freeform 2">
            <a:extLst>
              <a:ext uri="{FF2B5EF4-FFF2-40B4-BE49-F238E27FC236}">
                <a16:creationId xmlns:a16="http://schemas.microsoft.com/office/drawing/2014/main" id="{13D48638-9106-0546-913D-95B5FEF8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872" y="8316398"/>
            <a:ext cx="8882931" cy="179526"/>
          </a:xfrm>
          <a:custGeom>
            <a:avLst/>
            <a:gdLst>
              <a:gd name="T0" fmla="*/ 2939690 w 8169"/>
              <a:gd name="T1" fmla="*/ 63137 h 175"/>
              <a:gd name="T2" fmla="*/ 0 w 8169"/>
              <a:gd name="T3" fmla="*/ 63137 h 175"/>
              <a:gd name="T4" fmla="*/ 0 w 8169"/>
              <a:gd name="T5" fmla="*/ 0 h 175"/>
              <a:gd name="T6" fmla="*/ 2939690 w 8169"/>
              <a:gd name="T7" fmla="*/ 0 h 175"/>
              <a:gd name="T8" fmla="*/ 2939690 w 8169"/>
              <a:gd name="T9" fmla="*/ 6313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9" h="175">
                <a:moveTo>
                  <a:pt x="8168" y="174"/>
                </a:moveTo>
                <a:lnTo>
                  <a:pt x="0" y="174"/>
                </a:lnTo>
                <a:lnTo>
                  <a:pt x="0" y="0"/>
                </a:lnTo>
                <a:lnTo>
                  <a:pt x="8168" y="0"/>
                </a:lnTo>
                <a:lnTo>
                  <a:pt x="8168" y="1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0">
            <a:extLst>
              <a:ext uri="{FF2B5EF4-FFF2-40B4-BE49-F238E27FC236}">
                <a16:creationId xmlns:a16="http://schemas.microsoft.com/office/drawing/2014/main" id="{610BEE1A-4EC4-0443-B9BD-69A8F2CB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509" y="7702082"/>
            <a:ext cx="3729655" cy="1435051"/>
          </a:xfrm>
          <a:custGeom>
            <a:avLst/>
            <a:gdLst>
              <a:gd name="T0" fmla="*/ 1197189 w 3665"/>
              <a:gd name="T1" fmla="*/ 598127 h 1664"/>
              <a:gd name="T2" fmla="*/ 1197189 w 3665"/>
              <a:gd name="T3" fmla="*/ 598127 h 1664"/>
              <a:gd name="T4" fmla="*/ 118423 w 3665"/>
              <a:gd name="T5" fmla="*/ 598127 h 1664"/>
              <a:gd name="T6" fmla="*/ 0 w 3665"/>
              <a:gd name="T7" fmla="*/ 476560 h 1664"/>
              <a:gd name="T8" fmla="*/ 0 w 3665"/>
              <a:gd name="T9" fmla="*/ 118331 h 1664"/>
              <a:gd name="T10" fmla="*/ 118423 w 3665"/>
              <a:gd name="T11" fmla="*/ 0 h 1664"/>
              <a:gd name="T12" fmla="*/ 1197189 w 3665"/>
              <a:gd name="T13" fmla="*/ 0 h 1664"/>
              <a:gd name="T14" fmla="*/ 1318852 w 3665"/>
              <a:gd name="T15" fmla="*/ 118331 h 1664"/>
              <a:gd name="T16" fmla="*/ 1318852 w 3665"/>
              <a:gd name="T17" fmla="*/ 476560 h 1664"/>
              <a:gd name="T18" fmla="*/ 1197189 w 3665"/>
              <a:gd name="T19" fmla="*/ 598127 h 16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65" h="1664">
                <a:moveTo>
                  <a:pt x="3326" y="1663"/>
                </a:moveTo>
                <a:lnTo>
                  <a:pt x="3326" y="1663"/>
                </a:lnTo>
                <a:cubicBezTo>
                  <a:pt x="329" y="1663"/>
                  <a:pt x="329" y="1663"/>
                  <a:pt x="329" y="1663"/>
                </a:cubicBezTo>
                <a:cubicBezTo>
                  <a:pt x="147" y="1663"/>
                  <a:pt x="0" y="1508"/>
                  <a:pt x="0" y="1325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46"/>
                  <a:pt x="147" y="0"/>
                  <a:pt x="329" y="0"/>
                </a:cubicBezTo>
                <a:cubicBezTo>
                  <a:pt x="3326" y="0"/>
                  <a:pt x="3326" y="0"/>
                  <a:pt x="3326" y="0"/>
                </a:cubicBezTo>
                <a:cubicBezTo>
                  <a:pt x="3518" y="0"/>
                  <a:pt x="3664" y="146"/>
                  <a:pt x="3664" y="329"/>
                </a:cubicBezTo>
                <a:cubicBezTo>
                  <a:pt x="3664" y="1325"/>
                  <a:pt x="3664" y="1325"/>
                  <a:pt x="3664" y="1325"/>
                </a:cubicBezTo>
                <a:cubicBezTo>
                  <a:pt x="3664" y="1508"/>
                  <a:pt x="3518" y="1663"/>
                  <a:pt x="3326" y="1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850FC45-6B16-9A4D-B5D1-10CD342C0B94}"/>
              </a:ext>
            </a:extLst>
          </p:cNvPr>
          <p:cNvGrpSpPr/>
          <p:nvPr/>
        </p:nvGrpSpPr>
        <p:grpSpPr>
          <a:xfrm>
            <a:off x="8084293" y="7888401"/>
            <a:ext cx="3479339" cy="980927"/>
            <a:chOff x="7933480" y="7879791"/>
            <a:chExt cx="3479339" cy="980927"/>
          </a:xfrm>
        </p:grpSpPr>
        <p:sp>
          <p:nvSpPr>
            <p:cNvPr id="150" name="Freeform 326">
              <a:extLst>
                <a:ext uri="{FF2B5EF4-FFF2-40B4-BE49-F238E27FC236}">
                  <a16:creationId xmlns:a16="http://schemas.microsoft.com/office/drawing/2014/main" id="{DF23734F-D16D-184B-B3BF-231D6A9A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67" y="8204196"/>
              <a:ext cx="529602" cy="408421"/>
            </a:xfrm>
            <a:custGeom>
              <a:avLst/>
              <a:gdLst>
                <a:gd name="T0" fmla="*/ 174022 w 521"/>
                <a:gd name="T1" fmla="*/ 144104 h 403"/>
                <a:gd name="T2" fmla="*/ 174022 w 521"/>
                <a:gd name="T3" fmla="*/ 144104 h 403"/>
                <a:gd name="T4" fmla="*/ 12944 w 521"/>
                <a:gd name="T5" fmla="*/ 144104 h 403"/>
                <a:gd name="T6" fmla="*/ 0 w 521"/>
                <a:gd name="T7" fmla="*/ 130840 h 403"/>
                <a:gd name="T8" fmla="*/ 0 w 521"/>
                <a:gd name="T9" fmla="*/ 12905 h 403"/>
                <a:gd name="T10" fmla="*/ 12944 w 521"/>
                <a:gd name="T11" fmla="*/ 0 h 403"/>
                <a:gd name="T12" fmla="*/ 174022 w 521"/>
                <a:gd name="T13" fmla="*/ 0 h 403"/>
                <a:gd name="T14" fmla="*/ 186965 w 521"/>
                <a:gd name="T15" fmla="*/ 12905 h 403"/>
                <a:gd name="T16" fmla="*/ 186965 w 521"/>
                <a:gd name="T17" fmla="*/ 130840 h 403"/>
                <a:gd name="T18" fmla="*/ 174022 w 521"/>
                <a:gd name="T19" fmla="*/ 144104 h 403"/>
                <a:gd name="T20" fmla="*/ 12944 w 521"/>
                <a:gd name="T21" fmla="*/ 9679 h 403"/>
                <a:gd name="T22" fmla="*/ 12944 w 521"/>
                <a:gd name="T23" fmla="*/ 9679 h 403"/>
                <a:gd name="T24" fmla="*/ 9708 w 521"/>
                <a:gd name="T25" fmla="*/ 12905 h 403"/>
                <a:gd name="T26" fmla="*/ 9708 w 521"/>
                <a:gd name="T27" fmla="*/ 130840 h 403"/>
                <a:gd name="T28" fmla="*/ 12944 w 521"/>
                <a:gd name="T29" fmla="*/ 134425 h 403"/>
                <a:gd name="T30" fmla="*/ 174022 w 521"/>
                <a:gd name="T31" fmla="*/ 134425 h 403"/>
                <a:gd name="T32" fmla="*/ 180494 w 521"/>
                <a:gd name="T33" fmla="*/ 130840 h 403"/>
                <a:gd name="T34" fmla="*/ 180494 w 521"/>
                <a:gd name="T35" fmla="*/ 12905 h 403"/>
                <a:gd name="T36" fmla="*/ 174022 w 521"/>
                <a:gd name="T37" fmla="*/ 9679 h 403"/>
                <a:gd name="T38" fmla="*/ 12944 w 521"/>
                <a:gd name="T39" fmla="*/ 9679 h 4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21" h="403">
                  <a:moveTo>
                    <a:pt x="484" y="402"/>
                  </a:moveTo>
                  <a:lnTo>
                    <a:pt x="484" y="402"/>
                  </a:lnTo>
                  <a:cubicBezTo>
                    <a:pt x="36" y="402"/>
                    <a:pt x="36" y="402"/>
                    <a:pt x="36" y="402"/>
                  </a:cubicBezTo>
                  <a:cubicBezTo>
                    <a:pt x="18" y="402"/>
                    <a:pt x="0" y="384"/>
                    <a:pt x="0" y="36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502" y="0"/>
                    <a:pt x="520" y="18"/>
                    <a:pt x="520" y="36"/>
                  </a:cubicBezTo>
                  <a:cubicBezTo>
                    <a:pt x="520" y="365"/>
                    <a:pt x="520" y="365"/>
                    <a:pt x="520" y="365"/>
                  </a:cubicBezTo>
                  <a:cubicBezTo>
                    <a:pt x="520" y="384"/>
                    <a:pt x="502" y="402"/>
                    <a:pt x="484" y="402"/>
                  </a:cubicBezTo>
                  <a:close/>
                  <a:moveTo>
                    <a:pt x="36" y="27"/>
                  </a:moveTo>
                  <a:lnTo>
                    <a:pt x="36" y="27"/>
                  </a:lnTo>
                  <a:cubicBezTo>
                    <a:pt x="27" y="27"/>
                    <a:pt x="27" y="27"/>
                    <a:pt x="27" y="36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7" y="365"/>
                    <a:pt x="27" y="375"/>
                    <a:pt x="36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93" y="375"/>
                    <a:pt x="502" y="365"/>
                    <a:pt x="502" y="365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27"/>
                    <a:pt x="493" y="27"/>
                    <a:pt x="484" y="27"/>
                  </a:cubicBezTo>
                  <a:lnTo>
                    <a:pt x="36" y="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327">
              <a:extLst>
                <a:ext uri="{FF2B5EF4-FFF2-40B4-BE49-F238E27FC236}">
                  <a16:creationId xmlns:a16="http://schemas.microsoft.com/office/drawing/2014/main" id="{A8883CA5-499A-C845-A07D-08EBCEA22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67" y="8271517"/>
              <a:ext cx="529602" cy="17953"/>
            </a:xfrm>
            <a:custGeom>
              <a:avLst/>
              <a:gdLst>
                <a:gd name="T0" fmla="*/ 183730 w 521"/>
                <a:gd name="T1" fmla="*/ 6016 h 19"/>
                <a:gd name="T2" fmla="*/ 183730 w 521"/>
                <a:gd name="T3" fmla="*/ 6016 h 19"/>
                <a:gd name="T4" fmla="*/ 3236 w 521"/>
                <a:gd name="T5" fmla="*/ 6016 h 19"/>
                <a:gd name="T6" fmla="*/ 0 w 521"/>
                <a:gd name="T7" fmla="*/ 3008 h 19"/>
                <a:gd name="T8" fmla="*/ 3236 w 521"/>
                <a:gd name="T9" fmla="*/ 0 h 19"/>
                <a:gd name="T10" fmla="*/ 183730 w 521"/>
                <a:gd name="T11" fmla="*/ 0 h 19"/>
                <a:gd name="T12" fmla="*/ 186965 w 521"/>
                <a:gd name="T13" fmla="*/ 3008 h 19"/>
                <a:gd name="T14" fmla="*/ 183730 w 521"/>
                <a:gd name="T15" fmla="*/ 60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1" h="19">
                  <a:moveTo>
                    <a:pt x="511" y="18"/>
                  </a:moveTo>
                  <a:lnTo>
                    <a:pt x="511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20" y="0"/>
                    <a:pt x="520" y="0"/>
                    <a:pt x="520" y="9"/>
                  </a:cubicBezTo>
                  <a:cubicBezTo>
                    <a:pt x="520" y="18"/>
                    <a:pt x="520" y="18"/>
                    <a:pt x="511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328">
              <a:extLst>
                <a:ext uri="{FF2B5EF4-FFF2-40B4-BE49-F238E27FC236}">
                  <a16:creationId xmlns:a16="http://schemas.microsoft.com/office/drawing/2014/main" id="{8B0C9844-51A6-A041-A97C-2CD34DF93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67" y="8334351"/>
              <a:ext cx="529602" cy="17953"/>
            </a:xfrm>
            <a:custGeom>
              <a:avLst/>
              <a:gdLst>
                <a:gd name="T0" fmla="*/ 183730 w 521"/>
                <a:gd name="T1" fmla="*/ 6016 h 19"/>
                <a:gd name="T2" fmla="*/ 183730 w 521"/>
                <a:gd name="T3" fmla="*/ 6016 h 19"/>
                <a:gd name="T4" fmla="*/ 3236 w 521"/>
                <a:gd name="T5" fmla="*/ 6016 h 19"/>
                <a:gd name="T6" fmla="*/ 0 w 521"/>
                <a:gd name="T7" fmla="*/ 3008 h 19"/>
                <a:gd name="T8" fmla="*/ 3236 w 521"/>
                <a:gd name="T9" fmla="*/ 0 h 19"/>
                <a:gd name="T10" fmla="*/ 183730 w 521"/>
                <a:gd name="T11" fmla="*/ 0 h 19"/>
                <a:gd name="T12" fmla="*/ 186965 w 521"/>
                <a:gd name="T13" fmla="*/ 3008 h 19"/>
                <a:gd name="T14" fmla="*/ 183730 w 521"/>
                <a:gd name="T15" fmla="*/ 601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1" h="19">
                  <a:moveTo>
                    <a:pt x="511" y="18"/>
                  </a:moveTo>
                  <a:lnTo>
                    <a:pt x="511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20" y="0"/>
                    <a:pt x="520" y="0"/>
                    <a:pt x="520" y="9"/>
                  </a:cubicBezTo>
                  <a:cubicBezTo>
                    <a:pt x="520" y="18"/>
                    <a:pt x="520" y="18"/>
                    <a:pt x="511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329">
              <a:extLst>
                <a:ext uri="{FF2B5EF4-FFF2-40B4-BE49-F238E27FC236}">
                  <a16:creationId xmlns:a16="http://schemas.microsoft.com/office/drawing/2014/main" id="{9D584DCC-9807-2F48-91B8-209D8F423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154" y="8455532"/>
              <a:ext cx="121182" cy="94250"/>
            </a:xfrm>
            <a:custGeom>
              <a:avLst/>
              <a:gdLst>
                <a:gd name="T0" fmla="*/ 39261 w 119"/>
                <a:gd name="T1" fmla="*/ 32975 h 92"/>
                <a:gd name="T2" fmla="*/ 39261 w 119"/>
                <a:gd name="T3" fmla="*/ 32975 h 92"/>
                <a:gd name="T4" fmla="*/ 6483 w 119"/>
                <a:gd name="T5" fmla="*/ 32975 h 92"/>
                <a:gd name="T6" fmla="*/ 0 w 119"/>
                <a:gd name="T7" fmla="*/ 26452 h 92"/>
                <a:gd name="T8" fmla="*/ 0 w 119"/>
                <a:gd name="T9" fmla="*/ 6522 h 92"/>
                <a:gd name="T10" fmla="*/ 6483 w 119"/>
                <a:gd name="T11" fmla="*/ 0 h 92"/>
                <a:gd name="T12" fmla="*/ 39261 w 119"/>
                <a:gd name="T13" fmla="*/ 0 h 92"/>
                <a:gd name="T14" fmla="*/ 42503 w 119"/>
                <a:gd name="T15" fmla="*/ 6522 h 92"/>
                <a:gd name="T16" fmla="*/ 42503 w 119"/>
                <a:gd name="T17" fmla="*/ 26452 h 92"/>
                <a:gd name="T18" fmla="*/ 39261 w 119"/>
                <a:gd name="T19" fmla="*/ 32975 h 92"/>
                <a:gd name="T20" fmla="*/ 9725 w 119"/>
                <a:gd name="T21" fmla="*/ 23191 h 92"/>
                <a:gd name="T22" fmla="*/ 9725 w 119"/>
                <a:gd name="T23" fmla="*/ 23191 h 92"/>
                <a:gd name="T24" fmla="*/ 36019 w 119"/>
                <a:gd name="T25" fmla="*/ 23191 h 92"/>
                <a:gd name="T26" fmla="*/ 36019 w 119"/>
                <a:gd name="T27" fmla="*/ 9784 h 92"/>
                <a:gd name="T28" fmla="*/ 9725 w 119"/>
                <a:gd name="T29" fmla="*/ 9784 h 92"/>
                <a:gd name="T30" fmla="*/ 9725 w 119"/>
                <a:gd name="T31" fmla="*/ 23191 h 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9" h="92">
                  <a:moveTo>
                    <a:pt x="109" y="91"/>
                  </a:moveTo>
                  <a:lnTo>
                    <a:pt x="109" y="91"/>
                  </a:lnTo>
                  <a:cubicBezTo>
                    <a:pt x="18" y="91"/>
                    <a:pt x="18" y="91"/>
                    <a:pt x="18" y="91"/>
                  </a:cubicBezTo>
                  <a:cubicBezTo>
                    <a:pt x="9" y="91"/>
                    <a:pt x="0" y="82"/>
                    <a:pt x="0" y="7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8" y="0"/>
                    <a:pt x="118" y="9"/>
                    <a:pt x="118" y="18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82"/>
                    <a:pt x="118" y="91"/>
                    <a:pt x="109" y="91"/>
                  </a:cubicBezTo>
                  <a:close/>
                  <a:moveTo>
                    <a:pt x="27" y="64"/>
                  </a:moveTo>
                  <a:lnTo>
                    <a:pt x="27" y="64"/>
                  </a:lnTo>
                  <a:cubicBezTo>
                    <a:pt x="100" y="64"/>
                    <a:pt x="100" y="64"/>
                    <a:pt x="100" y="64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330">
              <a:extLst>
                <a:ext uri="{FF2B5EF4-FFF2-40B4-BE49-F238E27FC236}">
                  <a16:creationId xmlns:a16="http://schemas.microsoft.com/office/drawing/2014/main" id="{527929DF-65DE-6548-A86C-63E9C4F1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888" y="8455532"/>
              <a:ext cx="85276" cy="26929"/>
            </a:xfrm>
            <a:custGeom>
              <a:avLst/>
              <a:gdLst>
                <a:gd name="T0" fmla="*/ 26529 w 83"/>
                <a:gd name="T1" fmla="*/ 9185 h 28"/>
                <a:gd name="T2" fmla="*/ 26529 w 83"/>
                <a:gd name="T3" fmla="*/ 9185 h 28"/>
                <a:gd name="T4" fmla="*/ 3271 w 83"/>
                <a:gd name="T5" fmla="*/ 9185 h 28"/>
                <a:gd name="T6" fmla="*/ 0 w 83"/>
                <a:gd name="T7" fmla="*/ 6123 h 28"/>
                <a:gd name="T8" fmla="*/ 3271 w 83"/>
                <a:gd name="T9" fmla="*/ 0 h 28"/>
                <a:gd name="T10" fmla="*/ 26529 w 83"/>
                <a:gd name="T11" fmla="*/ 0 h 28"/>
                <a:gd name="T12" fmla="*/ 29800 w 83"/>
                <a:gd name="T13" fmla="*/ 6123 h 28"/>
                <a:gd name="T14" fmla="*/ 26529 w 83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8">
                  <a:moveTo>
                    <a:pt x="73" y="27"/>
                  </a:moveTo>
                  <a:lnTo>
                    <a:pt x="73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2" y="9"/>
                    <a:pt x="82" y="18"/>
                  </a:cubicBezTo>
                  <a:cubicBezTo>
                    <a:pt x="82" y="18"/>
                    <a:pt x="82" y="27"/>
                    <a:pt x="7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331">
              <a:extLst>
                <a:ext uri="{FF2B5EF4-FFF2-40B4-BE49-F238E27FC236}">
                  <a16:creationId xmlns:a16="http://schemas.microsoft.com/office/drawing/2014/main" id="{0678619D-3727-A24A-BE08-02EFE755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888" y="8522853"/>
              <a:ext cx="148111" cy="26929"/>
            </a:xfrm>
            <a:custGeom>
              <a:avLst/>
              <a:gdLst>
                <a:gd name="T0" fmla="*/ 48468 w 147"/>
                <a:gd name="T1" fmla="*/ 9185 h 28"/>
                <a:gd name="T2" fmla="*/ 48468 w 147"/>
                <a:gd name="T3" fmla="*/ 9185 h 28"/>
                <a:gd name="T4" fmla="*/ 3207 w 147"/>
                <a:gd name="T5" fmla="*/ 9185 h 28"/>
                <a:gd name="T6" fmla="*/ 0 w 147"/>
                <a:gd name="T7" fmla="*/ 3062 h 28"/>
                <a:gd name="T8" fmla="*/ 3207 w 147"/>
                <a:gd name="T9" fmla="*/ 0 h 28"/>
                <a:gd name="T10" fmla="*/ 48468 w 147"/>
                <a:gd name="T11" fmla="*/ 0 h 28"/>
                <a:gd name="T12" fmla="*/ 52032 w 147"/>
                <a:gd name="T13" fmla="*/ 3062 h 28"/>
                <a:gd name="T14" fmla="*/ 48468 w 147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7" h="28">
                  <a:moveTo>
                    <a:pt x="136" y="27"/>
                  </a:moveTo>
                  <a:lnTo>
                    <a:pt x="136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6" y="0"/>
                    <a:pt x="146" y="9"/>
                    <a:pt x="146" y="9"/>
                  </a:cubicBezTo>
                  <a:cubicBezTo>
                    <a:pt x="146" y="18"/>
                    <a:pt x="146" y="27"/>
                    <a:pt x="136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332">
              <a:extLst>
                <a:ext uri="{FF2B5EF4-FFF2-40B4-BE49-F238E27FC236}">
                  <a16:creationId xmlns:a16="http://schemas.microsoft.com/office/drawing/2014/main" id="{60A358C0-AE1B-6346-942A-BC0238F4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480" y="8020180"/>
              <a:ext cx="430863" cy="780939"/>
            </a:xfrm>
            <a:custGeom>
              <a:avLst/>
              <a:gdLst>
                <a:gd name="T0" fmla="*/ 128565 w 422"/>
                <a:gd name="T1" fmla="*/ 275866 h 769"/>
                <a:gd name="T2" fmla="*/ 128565 w 422"/>
                <a:gd name="T3" fmla="*/ 275866 h 769"/>
                <a:gd name="T4" fmla="*/ 23113 w 422"/>
                <a:gd name="T5" fmla="*/ 275866 h 769"/>
                <a:gd name="T6" fmla="*/ 0 w 422"/>
                <a:gd name="T7" fmla="*/ 249285 h 769"/>
                <a:gd name="T8" fmla="*/ 0 w 422"/>
                <a:gd name="T9" fmla="*/ 22989 h 769"/>
                <a:gd name="T10" fmla="*/ 23113 w 422"/>
                <a:gd name="T11" fmla="*/ 0 h 769"/>
                <a:gd name="T12" fmla="*/ 128565 w 422"/>
                <a:gd name="T13" fmla="*/ 0 h 769"/>
                <a:gd name="T14" fmla="*/ 152039 w 422"/>
                <a:gd name="T15" fmla="*/ 22989 h 769"/>
                <a:gd name="T16" fmla="*/ 152039 w 422"/>
                <a:gd name="T17" fmla="*/ 52443 h 769"/>
                <a:gd name="T18" fmla="*/ 148427 w 422"/>
                <a:gd name="T19" fmla="*/ 59268 h 769"/>
                <a:gd name="T20" fmla="*/ 141927 w 422"/>
                <a:gd name="T21" fmla="*/ 52443 h 769"/>
                <a:gd name="T22" fmla="*/ 141927 w 422"/>
                <a:gd name="T23" fmla="*/ 22989 h 769"/>
                <a:gd name="T24" fmla="*/ 128565 w 422"/>
                <a:gd name="T25" fmla="*/ 10058 h 769"/>
                <a:gd name="T26" fmla="*/ 23113 w 422"/>
                <a:gd name="T27" fmla="*/ 10058 h 769"/>
                <a:gd name="T28" fmla="*/ 10112 w 422"/>
                <a:gd name="T29" fmla="*/ 22989 h 769"/>
                <a:gd name="T30" fmla="*/ 10112 w 422"/>
                <a:gd name="T31" fmla="*/ 249285 h 769"/>
                <a:gd name="T32" fmla="*/ 23113 w 422"/>
                <a:gd name="T33" fmla="*/ 265808 h 769"/>
                <a:gd name="T34" fmla="*/ 128565 w 422"/>
                <a:gd name="T35" fmla="*/ 265808 h 769"/>
                <a:gd name="T36" fmla="*/ 141927 w 422"/>
                <a:gd name="T37" fmla="*/ 249285 h 769"/>
                <a:gd name="T38" fmla="*/ 141927 w 422"/>
                <a:gd name="T39" fmla="*/ 223063 h 769"/>
                <a:gd name="T40" fmla="*/ 148427 w 422"/>
                <a:gd name="T41" fmla="*/ 216598 h 769"/>
                <a:gd name="T42" fmla="*/ 152039 w 422"/>
                <a:gd name="T43" fmla="*/ 223063 h 769"/>
                <a:gd name="T44" fmla="*/ 152039 w 422"/>
                <a:gd name="T45" fmla="*/ 249285 h 769"/>
                <a:gd name="T46" fmla="*/ 128565 w 422"/>
                <a:gd name="T47" fmla="*/ 275866 h 7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2" h="769">
                  <a:moveTo>
                    <a:pt x="356" y="768"/>
                  </a:moveTo>
                  <a:lnTo>
                    <a:pt x="356" y="768"/>
                  </a:lnTo>
                  <a:cubicBezTo>
                    <a:pt x="64" y="768"/>
                    <a:pt x="64" y="768"/>
                    <a:pt x="64" y="768"/>
                  </a:cubicBezTo>
                  <a:cubicBezTo>
                    <a:pt x="28" y="768"/>
                    <a:pt x="0" y="731"/>
                    <a:pt x="0" y="69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93" y="0"/>
                    <a:pt x="421" y="28"/>
                    <a:pt x="421" y="64"/>
                  </a:cubicBezTo>
                  <a:cubicBezTo>
                    <a:pt x="421" y="146"/>
                    <a:pt x="421" y="146"/>
                    <a:pt x="421" y="146"/>
                  </a:cubicBezTo>
                  <a:cubicBezTo>
                    <a:pt x="421" y="156"/>
                    <a:pt x="421" y="165"/>
                    <a:pt x="411" y="165"/>
                  </a:cubicBezTo>
                  <a:cubicBezTo>
                    <a:pt x="402" y="165"/>
                    <a:pt x="393" y="156"/>
                    <a:pt x="393" y="146"/>
                  </a:cubicBezTo>
                  <a:cubicBezTo>
                    <a:pt x="393" y="64"/>
                    <a:pt x="393" y="64"/>
                    <a:pt x="393" y="64"/>
                  </a:cubicBezTo>
                  <a:cubicBezTo>
                    <a:pt x="393" y="46"/>
                    <a:pt x="375" y="28"/>
                    <a:pt x="356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46" y="28"/>
                    <a:pt x="28" y="46"/>
                    <a:pt x="28" y="64"/>
                  </a:cubicBezTo>
                  <a:cubicBezTo>
                    <a:pt x="28" y="694"/>
                    <a:pt x="28" y="694"/>
                    <a:pt x="28" y="694"/>
                  </a:cubicBezTo>
                  <a:cubicBezTo>
                    <a:pt x="28" y="722"/>
                    <a:pt x="46" y="740"/>
                    <a:pt x="64" y="740"/>
                  </a:cubicBezTo>
                  <a:cubicBezTo>
                    <a:pt x="356" y="740"/>
                    <a:pt x="356" y="740"/>
                    <a:pt x="356" y="740"/>
                  </a:cubicBezTo>
                  <a:cubicBezTo>
                    <a:pt x="375" y="740"/>
                    <a:pt x="393" y="722"/>
                    <a:pt x="393" y="694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12"/>
                    <a:pt x="402" y="603"/>
                    <a:pt x="411" y="603"/>
                  </a:cubicBezTo>
                  <a:cubicBezTo>
                    <a:pt x="421" y="603"/>
                    <a:pt x="421" y="612"/>
                    <a:pt x="421" y="621"/>
                  </a:cubicBezTo>
                  <a:cubicBezTo>
                    <a:pt x="421" y="694"/>
                    <a:pt x="421" y="694"/>
                    <a:pt x="421" y="694"/>
                  </a:cubicBezTo>
                  <a:cubicBezTo>
                    <a:pt x="421" y="731"/>
                    <a:pt x="393" y="768"/>
                    <a:pt x="356" y="76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333">
              <a:extLst>
                <a:ext uri="{FF2B5EF4-FFF2-40B4-BE49-F238E27FC236}">
                  <a16:creationId xmlns:a16="http://schemas.microsoft.com/office/drawing/2014/main" id="{444ABA7C-A6E0-DA48-A357-3F43C4EF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473" y="8653011"/>
              <a:ext cx="40392" cy="40392"/>
            </a:xfrm>
            <a:custGeom>
              <a:avLst/>
              <a:gdLst>
                <a:gd name="T0" fmla="*/ 6768 w 38"/>
                <a:gd name="T1" fmla="*/ 13911 h 38"/>
                <a:gd name="T2" fmla="*/ 6768 w 38"/>
                <a:gd name="T3" fmla="*/ 13911 h 38"/>
                <a:gd name="T4" fmla="*/ 0 w 38"/>
                <a:gd name="T5" fmla="*/ 7144 h 38"/>
                <a:gd name="T6" fmla="*/ 6768 w 38"/>
                <a:gd name="T7" fmla="*/ 0 h 38"/>
                <a:gd name="T8" fmla="*/ 13911 w 38"/>
                <a:gd name="T9" fmla="*/ 7144 h 38"/>
                <a:gd name="T10" fmla="*/ 6768 w 38"/>
                <a:gd name="T11" fmla="*/ 13911 h 38"/>
                <a:gd name="T12" fmla="*/ 6768 w 38"/>
                <a:gd name="T13" fmla="*/ 3760 h 38"/>
                <a:gd name="T14" fmla="*/ 6768 w 38"/>
                <a:gd name="T15" fmla="*/ 3760 h 38"/>
                <a:gd name="T16" fmla="*/ 3384 w 38"/>
                <a:gd name="T17" fmla="*/ 7144 h 38"/>
                <a:gd name="T18" fmla="*/ 6768 w 38"/>
                <a:gd name="T19" fmla="*/ 10527 h 38"/>
                <a:gd name="T20" fmla="*/ 10527 w 38"/>
                <a:gd name="T21" fmla="*/ 7144 h 38"/>
                <a:gd name="T22" fmla="*/ 6768 w 38"/>
                <a:gd name="T23" fmla="*/ 3760 h 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38">
                  <a:moveTo>
                    <a:pt x="18" y="37"/>
                  </a:moveTo>
                  <a:lnTo>
                    <a:pt x="18" y="37"/>
                  </a:ln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8" y="0"/>
                    <a:pt x="37" y="10"/>
                    <a:pt x="37" y="19"/>
                  </a:cubicBezTo>
                  <a:cubicBezTo>
                    <a:pt x="37" y="28"/>
                    <a:pt x="28" y="37"/>
                    <a:pt x="18" y="37"/>
                  </a:cubicBezTo>
                  <a:close/>
                  <a:moveTo>
                    <a:pt x="18" y="10"/>
                  </a:moveTo>
                  <a:lnTo>
                    <a:pt x="18" y="10"/>
                  </a:lnTo>
                  <a:cubicBezTo>
                    <a:pt x="9" y="10"/>
                    <a:pt x="9" y="19"/>
                    <a:pt x="9" y="19"/>
                  </a:cubicBezTo>
                  <a:cubicBezTo>
                    <a:pt x="9" y="28"/>
                    <a:pt x="9" y="28"/>
                    <a:pt x="18" y="28"/>
                  </a:cubicBezTo>
                  <a:cubicBezTo>
                    <a:pt x="28" y="28"/>
                    <a:pt x="28" y="28"/>
                    <a:pt x="28" y="19"/>
                  </a:cubicBezTo>
                  <a:cubicBezTo>
                    <a:pt x="28" y="19"/>
                    <a:pt x="28" y="10"/>
                    <a:pt x="18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334">
              <a:extLst>
                <a:ext uri="{FF2B5EF4-FFF2-40B4-BE49-F238E27FC236}">
                  <a16:creationId xmlns:a16="http://schemas.microsoft.com/office/drawing/2014/main" id="{D56D2F34-32C9-2647-A2E1-2ACCFAFF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591" y="8105456"/>
              <a:ext cx="130155" cy="26929"/>
            </a:xfrm>
            <a:custGeom>
              <a:avLst/>
              <a:gdLst>
                <a:gd name="T0" fmla="*/ 39203 w 128"/>
                <a:gd name="T1" fmla="*/ 9185 h 28"/>
                <a:gd name="T2" fmla="*/ 39203 w 128"/>
                <a:gd name="T3" fmla="*/ 9185 h 28"/>
                <a:gd name="T4" fmla="*/ 6474 w 128"/>
                <a:gd name="T5" fmla="*/ 9185 h 28"/>
                <a:gd name="T6" fmla="*/ 0 w 128"/>
                <a:gd name="T7" fmla="*/ 6123 h 28"/>
                <a:gd name="T8" fmla="*/ 6474 w 128"/>
                <a:gd name="T9" fmla="*/ 0 h 28"/>
                <a:gd name="T10" fmla="*/ 39203 w 128"/>
                <a:gd name="T11" fmla="*/ 0 h 28"/>
                <a:gd name="T12" fmla="*/ 45677 w 128"/>
                <a:gd name="T13" fmla="*/ 6123 h 28"/>
                <a:gd name="T14" fmla="*/ 39203 w 128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8" h="28">
                  <a:moveTo>
                    <a:pt x="109" y="27"/>
                  </a:moveTo>
                  <a:lnTo>
                    <a:pt x="109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8" y="0"/>
                    <a:pt x="127" y="9"/>
                    <a:pt x="127" y="18"/>
                  </a:cubicBezTo>
                  <a:cubicBezTo>
                    <a:pt x="127" y="27"/>
                    <a:pt x="118" y="27"/>
                    <a:pt x="10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59" name="Group 38">
              <a:extLst>
                <a:ext uri="{FF2B5EF4-FFF2-40B4-BE49-F238E27FC236}">
                  <a16:creationId xmlns:a16="http://schemas.microsoft.com/office/drawing/2014/main" id="{0E3EF2E3-9F95-8642-A1A4-64DDFC2BD82D}"/>
                </a:ext>
              </a:extLst>
            </p:cNvPr>
            <p:cNvGrpSpPr/>
            <p:nvPr/>
          </p:nvGrpSpPr>
          <p:grpSpPr>
            <a:xfrm>
              <a:off x="8791661" y="7879791"/>
              <a:ext cx="2621158" cy="980927"/>
              <a:chOff x="5999600" y="11104223"/>
              <a:chExt cx="2621158" cy="980927"/>
            </a:xfrm>
          </p:grpSpPr>
          <p:sp>
            <p:nvSpPr>
              <p:cNvPr id="160" name="CuadroTexto 395">
                <a:extLst>
                  <a:ext uri="{FF2B5EF4-FFF2-40B4-BE49-F238E27FC236}">
                    <a16:creationId xmlns:a16="http://schemas.microsoft.com/office/drawing/2014/main" id="{8FD2C97A-E482-4A40-B718-E2EE79A3717F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61" name="Rectangle 40">
                <a:extLst>
                  <a:ext uri="{FF2B5EF4-FFF2-40B4-BE49-F238E27FC236}">
                    <a16:creationId xmlns:a16="http://schemas.microsoft.com/office/drawing/2014/main" id="{523E2297-42CB-2C48-8335-1FE4A4A9E38C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62" name="Freeform 3">
            <a:extLst>
              <a:ext uri="{FF2B5EF4-FFF2-40B4-BE49-F238E27FC236}">
                <a16:creationId xmlns:a16="http://schemas.microsoft.com/office/drawing/2014/main" id="{7C5AC856-1E79-E443-8017-21711BDC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5322" y="9786510"/>
            <a:ext cx="8912131" cy="166060"/>
          </a:xfrm>
          <a:custGeom>
            <a:avLst/>
            <a:gdLst>
              <a:gd name="T0" fmla="*/ 2939690 w 8168"/>
              <a:gd name="T1" fmla="*/ 58381 h 165"/>
              <a:gd name="T2" fmla="*/ 0 w 8168"/>
              <a:gd name="T3" fmla="*/ 58381 h 165"/>
              <a:gd name="T4" fmla="*/ 0 w 8168"/>
              <a:gd name="T5" fmla="*/ 0 h 165"/>
              <a:gd name="T6" fmla="*/ 2939690 w 8168"/>
              <a:gd name="T7" fmla="*/ 0 h 165"/>
              <a:gd name="T8" fmla="*/ 2939690 w 8168"/>
              <a:gd name="T9" fmla="*/ 58381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8" h="165">
                <a:moveTo>
                  <a:pt x="8167" y="164"/>
                </a:moveTo>
                <a:lnTo>
                  <a:pt x="0" y="164"/>
                </a:lnTo>
                <a:lnTo>
                  <a:pt x="0" y="0"/>
                </a:lnTo>
                <a:lnTo>
                  <a:pt x="8167" y="0"/>
                </a:lnTo>
                <a:lnTo>
                  <a:pt x="8167" y="1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71">
            <a:extLst>
              <a:ext uri="{FF2B5EF4-FFF2-40B4-BE49-F238E27FC236}">
                <a16:creationId xmlns:a16="http://schemas.microsoft.com/office/drawing/2014/main" id="{3E6F4527-38F2-4547-8739-1C58DA6E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9239" y="9090645"/>
            <a:ext cx="3805955" cy="1516585"/>
          </a:xfrm>
          <a:custGeom>
            <a:avLst/>
            <a:gdLst>
              <a:gd name="T0" fmla="*/ 1224113 w 3738"/>
              <a:gd name="T1" fmla="*/ 579078 h 1609"/>
              <a:gd name="T2" fmla="*/ 1224113 w 3738"/>
              <a:gd name="T3" fmla="*/ 579078 h 1609"/>
              <a:gd name="T4" fmla="*/ 118486 w 3738"/>
              <a:gd name="T5" fmla="*/ 579078 h 1609"/>
              <a:gd name="T6" fmla="*/ 0 w 3738"/>
              <a:gd name="T7" fmla="*/ 460597 h 1609"/>
              <a:gd name="T8" fmla="*/ 0 w 3738"/>
              <a:gd name="T9" fmla="*/ 118480 h 1609"/>
              <a:gd name="T10" fmla="*/ 118486 w 3738"/>
              <a:gd name="T11" fmla="*/ 0 h 1609"/>
              <a:gd name="T12" fmla="*/ 1224113 w 3738"/>
              <a:gd name="T13" fmla="*/ 0 h 1609"/>
              <a:gd name="T14" fmla="*/ 1345840 w 3738"/>
              <a:gd name="T15" fmla="*/ 118480 h 1609"/>
              <a:gd name="T16" fmla="*/ 1345840 w 3738"/>
              <a:gd name="T17" fmla="*/ 460597 h 1609"/>
              <a:gd name="T18" fmla="*/ 1224113 w 3738"/>
              <a:gd name="T19" fmla="*/ 579078 h 16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38" h="1609">
                <a:moveTo>
                  <a:pt x="3399" y="1608"/>
                </a:moveTo>
                <a:lnTo>
                  <a:pt x="3399" y="1608"/>
                </a:lnTo>
                <a:cubicBezTo>
                  <a:pt x="329" y="1608"/>
                  <a:pt x="329" y="1608"/>
                  <a:pt x="329" y="1608"/>
                </a:cubicBezTo>
                <a:cubicBezTo>
                  <a:pt x="146" y="1608"/>
                  <a:pt x="0" y="1462"/>
                  <a:pt x="0" y="127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146"/>
                  <a:pt x="146" y="0"/>
                  <a:pt x="329" y="0"/>
                </a:cubicBezTo>
                <a:cubicBezTo>
                  <a:pt x="3399" y="0"/>
                  <a:pt x="3399" y="0"/>
                  <a:pt x="3399" y="0"/>
                </a:cubicBezTo>
                <a:cubicBezTo>
                  <a:pt x="3591" y="0"/>
                  <a:pt x="3737" y="146"/>
                  <a:pt x="3737" y="329"/>
                </a:cubicBezTo>
                <a:cubicBezTo>
                  <a:pt x="3737" y="1279"/>
                  <a:pt x="3737" y="1279"/>
                  <a:pt x="3737" y="1279"/>
                </a:cubicBezTo>
                <a:cubicBezTo>
                  <a:pt x="3737" y="1462"/>
                  <a:pt x="3591" y="1608"/>
                  <a:pt x="3399" y="16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37F0A79-A714-C14F-A609-8A1141D7699D}"/>
              </a:ext>
            </a:extLst>
          </p:cNvPr>
          <p:cNvGrpSpPr/>
          <p:nvPr/>
        </p:nvGrpSpPr>
        <p:grpSpPr>
          <a:xfrm>
            <a:off x="15279260" y="9323656"/>
            <a:ext cx="3523200" cy="980927"/>
            <a:chOff x="14742155" y="9344464"/>
            <a:chExt cx="3523200" cy="980927"/>
          </a:xfrm>
        </p:grpSpPr>
        <p:sp>
          <p:nvSpPr>
            <p:cNvPr id="164" name="Freeform 342">
              <a:extLst>
                <a:ext uri="{FF2B5EF4-FFF2-40B4-BE49-F238E27FC236}">
                  <a16:creationId xmlns:a16="http://schemas.microsoft.com/office/drawing/2014/main" id="{B3035408-5663-0546-B246-CC49E676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2155" y="9427458"/>
              <a:ext cx="677710" cy="780939"/>
            </a:xfrm>
            <a:custGeom>
              <a:avLst/>
              <a:gdLst>
                <a:gd name="T0" fmla="*/ 118062 w 668"/>
                <a:gd name="T1" fmla="*/ 275865 h 768"/>
                <a:gd name="T2" fmla="*/ 118062 w 668"/>
                <a:gd name="T3" fmla="*/ 275865 h 768"/>
                <a:gd name="T4" fmla="*/ 118062 w 668"/>
                <a:gd name="T5" fmla="*/ 275865 h 768"/>
                <a:gd name="T6" fmla="*/ 49162 w 668"/>
                <a:gd name="T7" fmla="*/ 223354 h 768"/>
                <a:gd name="T8" fmla="*/ 13277 w 668"/>
                <a:gd name="T9" fmla="*/ 134516 h 768"/>
                <a:gd name="T10" fmla="*/ 0 w 668"/>
                <a:gd name="T11" fmla="*/ 55749 h 768"/>
                <a:gd name="T12" fmla="*/ 3230 w 668"/>
                <a:gd name="T13" fmla="*/ 42441 h 768"/>
                <a:gd name="T14" fmla="*/ 19737 w 668"/>
                <a:gd name="T15" fmla="*/ 35967 h 768"/>
                <a:gd name="T16" fmla="*/ 108014 w 668"/>
                <a:gd name="T17" fmla="*/ 3237 h 768"/>
                <a:gd name="T18" fmla="*/ 131339 w 668"/>
                <a:gd name="T19" fmla="*/ 3237 h 768"/>
                <a:gd name="T20" fmla="*/ 219616 w 668"/>
                <a:gd name="T21" fmla="*/ 32730 h 768"/>
                <a:gd name="T22" fmla="*/ 232894 w 668"/>
                <a:gd name="T23" fmla="*/ 42441 h 768"/>
                <a:gd name="T24" fmla="*/ 239353 w 668"/>
                <a:gd name="T25" fmla="*/ 55749 h 768"/>
                <a:gd name="T26" fmla="*/ 226076 w 668"/>
                <a:gd name="T27" fmla="*/ 134516 h 768"/>
                <a:gd name="T28" fmla="*/ 190191 w 668"/>
                <a:gd name="T29" fmla="*/ 223354 h 768"/>
                <a:gd name="T30" fmla="*/ 121291 w 668"/>
                <a:gd name="T31" fmla="*/ 275865 h 768"/>
                <a:gd name="T32" fmla="*/ 118062 w 668"/>
                <a:gd name="T33" fmla="*/ 275865 h 768"/>
                <a:gd name="T34" fmla="*/ 121291 w 668"/>
                <a:gd name="T35" fmla="*/ 9711 h 768"/>
                <a:gd name="T36" fmla="*/ 121291 w 668"/>
                <a:gd name="T37" fmla="*/ 9711 h 768"/>
                <a:gd name="T38" fmla="*/ 114832 w 668"/>
                <a:gd name="T39" fmla="*/ 12948 h 768"/>
                <a:gd name="T40" fmla="*/ 19737 w 668"/>
                <a:gd name="T41" fmla="*/ 45678 h 768"/>
                <a:gd name="T42" fmla="*/ 13277 w 668"/>
                <a:gd name="T43" fmla="*/ 49275 h 768"/>
                <a:gd name="T44" fmla="*/ 9689 w 668"/>
                <a:gd name="T45" fmla="*/ 55749 h 768"/>
                <a:gd name="T46" fmla="*/ 58851 w 668"/>
                <a:gd name="T47" fmla="*/ 216520 h 768"/>
                <a:gd name="T48" fmla="*/ 118062 w 668"/>
                <a:gd name="T49" fmla="*/ 266154 h 768"/>
                <a:gd name="T50" fmla="*/ 180143 w 668"/>
                <a:gd name="T51" fmla="*/ 216520 h 768"/>
                <a:gd name="T52" fmla="*/ 229305 w 668"/>
                <a:gd name="T53" fmla="*/ 55749 h 768"/>
                <a:gd name="T54" fmla="*/ 226076 w 668"/>
                <a:gd name="T55" fmla="*/ 49275 h 768"/>
                <a:gd name="T56" fmla="*/ 219616 w 668"/>
                <a:gd name="T57" fmla="*/ 42441 h 768"/>
                <a:gd name="T58" fmla="*/ 124521 w 668"/>
                <a:gd name="T59" fmla="*/ 12948 h 768"/>
                <a:gd name="T60" fmla="*/ 121291 w 668"/>
                <a:gd name="T61" fmla="*/ 9711 h 76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68" h="768">
                  <a:moveTo>
                    <a:pt x="329" y="767"/>
                  </a:moveTo>
                  <a:lnTo>
                    <a:pt x="329" y="767"/>
                  </a:lnTo>
                  <a:cubicBezTo>
                    <a:pt x="320" y="767"/>
                    <a:pt x="201" y="703"/>
                    <a:pt x="137" y="621"/>
                  </a:cubicBezTo>
                  <a:cubicBezTo>
                    <a:pt x="100" y="557"/>
                    <a:pt x="64" y="475"/>
                    <a:pt x="37" y="374"/>
                  </a:cubicBezTo>
                  <a:cubicBezTo>
                    <a:pt x="18" y="283"/>
                    <a:pt x="9" y="210"/>
                    <a:pt x="0" y="155"/>
                  </a:cubicBezTo>
                  <a:cubicBezTo>
                    <a:pt x="0" y="146"/>
                    <a:pt x="0" y="127"/>
                    <a:pt x="9" y="118"/>
                  </a:cubicBezTo>
                  <a:cubicBezTo>
                    <a:pt x="27" y="100"/>
                    <a:pt x="37" y="100"/>
                    <a:pt x="55" y="100"/>
                  </a:cubicBezTo>
                  <a:cubicBezTo>
                    <a:pt x="183" y="91"/>
                    <a:pt x="265" y="36"/>
                    <a:pt x="301" y="9"/>
                  </a:cubicBezTo>
                  <a:cubicBezTo>
                    <a:pt x="320" y="0"/>
                    <a:pt x="347" y="0"/>
                    <a:pt x="366" y="9"/>
                  </a:cubicBezTo>
                  <a:cubicBezTo>
                    <a:pt x="402" y="36"/>
                    <a:pt x="484" y="82"/>
                    <a:pt x="612" y="91"/>
                  </a:cubicBezTo>
                  <a:cubicBezTo>
                    <a:pt x="630" y="100"/>
                    <a:pt x="639" y="100"/>
                    <a:pt x="649" y="118"/>
                  </a:cubicBezTo>
                  <a:cubicBezTo>
                    <a:pt x="658" y="127"/>
                    <a:pt x="667" y="137"/>
                    <a:pt x="667" y="155"/>
                  </a:cubicBezTo>
                  <a:cubicBezTo>
                    <a:pt x="658" y="210"/>
                    <a:pt x="649" y="283"/>
                    <a:pt x="630" y="374"/>
                  </a:cubicBezTo>
                  <a:cubicBezTo>
                    <a:pt x="603" y="475"/>
                    <a:pt x="566" y="557"/>
                    <a:pt x="530" y="621"/>
                  </a:cubicBezTo>
                  <a:cubicBezTo>
                    <a:pt x="466" y="703"/>
                    <a:pt x="347" y="767"/>
                    <a:pt x="338" y="767"/>
                  </a:cubicBezTo>
                  <a:cubicBezTo>
                    <a:pt x="338" y="767"/>
                    <a:pt x="338" y="767"/>
                    <a:pt x="329" y="767"/>
                  </a:cubicBezTo>
                  <a:close/>
                  <a:moveTo>
                    <a:pt x="338" y="27"/>
                  </a:moveTo>
                  <a:lnTo>
                    <a:pt x="338" y="27"/>
                  </a:lnTo>
                  <a:cubicBezTo>
                    <a:pt x="329" y="27"/>
                    <a:pt x="320" y="27"/>
                    <a:pt x="320" y="36"/>
                  </a:cubicBezTo>
                  <a:cubicBezTo>
                    <a:pt x="274" y="64"/>
                    <a:pt x="192" y="109"/>
                    <a:pt x="55" y="127"/>
                  </a:cubicBezTo>
                  <a:cubicBezTo>
                    <a:pt x="46" y="127"/>
                    <a:pt x="37" y="127"/>
                    <a:pt x="37" y="137"/>
                  </a:cubicBezTo>
                  <a:cubicBezTo>
                    <a:pt x="27" y="137"/>
                    <a:pt x="27" y="146"/>
                    <a:pt x="27" y="155"/>
                  </a:cubicBezTo>
                  <a:cubicBezTo>
                    <a:pt x="55" y="420"/>
                    <a:pt x="128" y="557"/>
                    <a:pt x="164" y="602"/>
                  </a:cubicBezTo>
                  <a:cubicBezTo>
                    <a:pt x="210" y="675"/>
                    <a:pt x="311" y="730"/>
                    <a:pt x="329" y="740"/>
                  </a:cubicBezTo>
                  <a:cubicBezTo>
                    <a:pt x="356" y="730"/>
                    <a:pt x="457" y="675"/>
                    <a:pt x="502" y="602"/>
                  </a:cubicBezTo>
                  <a:cubicBezTo>
                    <a:pt x="539" y="557"/>
                    <a:pt x="612" y="420"/>
                    <a:pt x="639" y="155"/>
                  </a:cubicBezTo>
                  <a:cubicBezTo>
                    <a:pt x="639" y="146"/>
                    <a:pt x="639" y="137"/>
                    <a:pt x="630" y="137"/>
                  </a:cubicBezTo>
                  <a:cubicBezTo>
                    <a:pt x="630" y="127"/>
                    <a:pt x="621" y="127"/>
                    <a:pt x="612" y="118"/>
                  </a:cubicBezTo>
                  <a:cubicBezTo>
                    <a:pt x="475" y="109"/>
                    <a:pt x="393" y="64"/>
                    <a:pt x="347" y="36"/>
                  </a:cubicBezTo>
                  <a:cubicBezTo>
                    <a:pt x="347" y="27"/>
                    <a:pt x="338" y="27"/>
                    <a:pt x="338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343">
              <a:extLst>
                <a:ext uri="{FF2B5EF4-FFF2-40B4-BE49-F238E27FC236}">
                  <a16:creationId xmlns:a16="http://schemas.microsoft.com/office/drawing/2014/main" id="{B48ABC92-6C50-E141-A930-B5C525E28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5539" y="9880760"/>
              <a:ext cx="103226" cy="103229"/>
            </a:xfrm>
            <a:custGeom>
              <a:avLst/>
              <a:gdLst>
                <a:gd name="T0" fmla="*/ 19688 w 102"/>
                <a:gd name="T1" fmla="*/ 36155 h 102"/>
                <a:gd name="T2" fmla="*/ 19688 w 102"/>
                <a:gd name="T3" fmla="*/ 36155 h 102"/>
                <a:gd name="T4" fmla="*/ 0 w 102"/>
                <a:gd name="T5" fmla="*/ 19688 h 102"/>
                <a:gd name="T6" fmla="*/ 19688 w 102"/>
                <a:gd name="T7" fmla="*/ 0 h 102"/>
                <a:gd name="T8" fmla="*/ 36154 w 102"/>
                <a:gd name="T9" fmla="*/ 19688 h 102"/>
                <a:gd name="T10" fmla="*/ 19688 w 102"/>
                <a:gd name="T11" fmla="*/ 36155 h 102"/>
                <a:gd name="T12" fmla="*/ 19688 w 102"/>
                <a:gd name="T13" fmla="*/ 10023 h 102"/>
                <a:gd name="T14" fmla="*/ 19688 w 102"/>
                <a:gd name="T15" fmla="*/ 10023 h 102"/>
                <a:gd name="T16" fmla="*/ 10023 w 102"/>
                <a:gd name="T17" fmla="*/ 19688 h 102"/>
                <a:gd name="T18" fmla="*/ 19688 w 102"/>
                <a:gd name="T19" fmla="*/ 26132 h 102"/>
                <a:gd name="T20" fmla="*/ 26131 w 102"/>
                <a:gd name="T21" fmla="*/ 19688 h 102"/>
                <a:gd name="T22" fmla="*/ 19688 w 102"/>
                <a:gd name="T23" fmla="*/ 10023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" h="102">
                  <a:moveTo>
                    <a:pt x="55" y="101"/>
                  </a:moveTo>
                  <a:lnTo>
                    <a:pt x="55" y="101"/>
                  </a:lnTo>
                  <a:cubicBezTo>
                    <a:pt x="28" y="101"/>
                    <a:pt x="0" y="82"/>
                    <a:pt x="0" y="55"/>
                  </a:cubicBezTo>
                  <a:cubicBezTo>
                    <a:pt x="0" y="28"/>
                    <a:pt x="28" y="0"/>
                    <a:pt x="55" y="0"/>
                  </a:cubicBezTo>
                  <a:cubicBezTo>
                    <a:pt x="73" y="0"/>
                    <a:pt x="101" y="28"/>
                    <a:pt x="101" y="55"/>
                  </a:cubicBezTo>
                  <a:cubicBezTo>
                    <a:pt x="101" y="82"/>
                    <a:pt x="73" y="101"/>
                    <a:pt x="55" y="101"/>
                  </a:cubicBezTo>
                  <a:close/>
                  <a:moveTo>
                    <a:pt x="55" y="28"/>
                  </a:moveTo>
                  <a:lnTo>
                    <a:pt x="55" y="28"/>
                  </a:lnTo>
                  <a:cubicBezTo>
                    <a:pt x="37" y="28"/>
                    <a:pt x="28" y="37"/>
                    <a:pt x="28" y="55"/>
                  </a:cubicBezTo>
                  <a:cubicBezTo>
                    <a:pt x="28" y="64"/>
                    <a:pt x="37" y="73"/>
                    <a:pt x="55" y="73"/>
                  </a:cubicBezTo>
                  <a:cubicBezTo>
                    <a:pt x="64" y="73"/>
                    <a:pt x="73" y="64"/>
                    <a:pt x="73" y="55"/>
                  </a:cubicBezTo>
                  <a:cubicBezTo>
                    <a:pt x="73" y="37"/>
                    <a:pt x="64" y="28"/>
                    <a:pt x="55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344">
              <a:extLst>
                <a:ext uri="{FF2B5EF4-FFF2-40B4-BE49-F238E27FC236}">
                  <a16:creationId xmlns:a16="http://schemas.microsoft.com/office/drawing/2014/main" id="{9B7E8230-DFEA-D941-8CE0-8ACA1A03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694" y="9880760"/>
              <a:ext cx="103229" cy="103229"/>
            </a:xfrm>
            <a:custGeom>
              <a:avLst/>
              <a:gdLst>
                <a:gd name="T0" fmla="*/ 19688 w 102"/>
                <a:gd name="T1" fmla="*/ 36155 h 102"/>
                <a:gd name="T2" fmla="*/ 19688 w 102"/>
                <a:gd name="T3" fmla="*/ 36155 h 102"/>
                <a:gd name="T4" fmla="*/ 0 w 102"/>
                <a:gd name="T5" fmla="*/ 19688 h 102"/>
                <a:gd name="T6" fmla="*/ 19688 w 102"/>
                <a:gd name="T7" fmla="*/ 0 h 102"/>
                <a:gd name="T8" fmla="*/ 36155 w 102"/>
                <a:gd name="T9" fmla="*/ 19688 h 102"/>
                <a:gd name="T10" fmla="*/ 19688 w 102"/>
                <a:gd name="T11" fmla="*/ 36155 h 102"/>
                <a:gd name="T12" fmla="*/ 19688 w 102"/>
                <a:gd name="T13" fmla="*/ 10023 h 102"/>
                <a:gd name="T14" fmla="*/ 19688 w 102"/>
                <a:gd name="T15" fmla="*/ 10023 h 102"/>
                <a:gd name="T16" fmla="*/ 10023 w 102"/>
                <a:gd name="T17" fmla="*/ 19688 h 102"/>
                <a:gd name="T18" fmla="*/ 19688 w 102"/>
                <a:gd name="T19" fmla="*/ 26132 h 102"/>
                <a:gd name="T20" fmla="*/ 26132 w 102"/>
                <a:gd name="T21" fmla="*/ 19688 h 102"/>
                <a:gd name="T22" fmla="*/ 19688 w 102"/>
                <a:gd name="T23" fmla="*/ 10023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" h="102">
                  <a:moveTo>
                    <a:pt x="55" y="101"/>
                  </a:moveTo>
                  <a:lnTo>
                    <a:pt x="55" y="101"/>
                  </a:lnTo>
                  <a:cubicBezTo>
                    <a:pt x="28" y="101"/>
                    <a:pt x="0" y="82"/>
                    <a:pt x="0" y="55"/>
                  </a:cubicBezTo>
                  <a:cubicBezTo>
                    <a:pt x="0" y="28"/>
                    <a:pt x="28" y="0"/>
                    <a:pt x="55" y="0"/>
                  </a:cubicBezTo>
                  <a:cubicBezTo>
                    <a:pt x="83" y="0"/>
                    <a:pt x="101" y="28"/>
                    <a:pt x="101" y="55"/>
                  </a:cubicBezTo>
                  <a:cubicBezTo>
                    <a:pt x="101" y="82"/>
                    <a:pt x="83" y="101"/>
                    <a:pt x="55" y="101"/>
                  </a:cubicBezTo>
                  <a:close/>
                  <a:moveTo>
                    <a:pt x="55" y="28"/>
                  </a:moveTo>
                  <a:lnTo>
                    <a:pt x="55" y="28"/>
                  </a:lnTo>
                  <a:cubicBezTo>
                    <a:pt x="37" y="28"/>
                    <a:pt x="28" y="37"/>
                    <a:pt x="28" y="55"/>
                  </a:cubicBezTo>
                  <a:cubicBezTo>
                    <a:pt x="28" y="64"/>
                    <a:pt x="37" y="73"/>
                    <a:pt x="55" y="73"/>
                  </a:cubicBezTo>
                  <a:cubicBezTo>
                    <a:pt x="64" y="73"/>
                    <a:pt x="73" y="64"/>
                    <a:pt x="73" y="55"/>
                  </a:cubicBezTo>
                  <a:cubicBezTo>
                    <a:pt x="73" y="37"/>
                    <a:pt x="64" y="28"/>
                    <a:pt x="55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345">
              <a:extLst>
                <a:ext uri="{FF2B5EF4-FFF2-40B4-BE49-F238E27FC236}">
                  <a16:creationId xmlns:a16="http://schemas.microsoft.com/office/drawing/2014/main" id="{097D2A49-79AE-F746-BE2F-D156892FF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120" y="9880760"/>
              <a:ext cx="242360" cy="31418"/>
            </a:xfrm>
            <a:custGeom>
              <a:avLst/>
              <a:gdLst>
                <a:gd name="T0" fmla="*/ 81779 w 239"/>
                <a:gd name="T1" fmla="*/ 10730 h 29"/>
                <a:gd name="T2" fmla="*/ 81779 w 239"/>
                <a:gd name="T3" fmla="*/ 10730 h 29"/>
                <a:gd name="T4" fmla="*/ 6456 w 239"/>
                <a:gd name="T5" fmla="*/ 10730 h 29"/>
                <a:gd name="T6" fmla="*/ 0 w 239"/>
                <a:gd name="T7" fmla="*/ 7281 h 29"/>
                <a:gd name="T8" fmla="*/ 6456 w 239"/>
                <a:gd name="T9" fmla="*/ 0 h 29"/>
                <a:gd name="T10" fmla="*/ 81779 w 239"/>
                <a:gd name="T11" fmla="*/ 0 h 29"/>
                <a:gd name="T12" fmla="*/ 85366 w 239"/>
                <a:gd name="T13" fmla="*/ 7281 h 29"/>
                <a:gd name="T14" fmla="*/ 81779 w 239"/>
                <a:gd name="T15" fmla="*/ 1073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" h="29">
                  <a:moveTo>
                    <a:pt x="228" y="28"/>
                  </a:moveTo>
                  <a:lnTo>
                    <a:pt x="228" y="28"/>
                  </a:lnTo>
                  <a:cubicBezTo>
                    <a:pt x="18" y="28"/>
                    <a:pt x="18" y="28"/>
                    <a:pt x="18" y="28"/>
                  </a:cubicBezTo>
                  <a:cubicBezTo>
                    <a:pt x="9" y="28"/>
                    <a:pt x="0" y="28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8" y="0"/>
                    <a:pt x="238" y="9"/>
                    <a:pt x="238" y="19"/>
                  </a:cubicBezTo>
                  <a:cubicBezTo>
                    <a:pt x="238" y="28"/>
                    <a:pt x="238" y="28"/>
                    <a:pt x="228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346">
              <a:extLst>
                <a:ext uri="{FF2B5EF4-FFF2-40B4-BE49-F238E27FC236}">
                  <a16:creationId xmlns:a16="http://schemas.microsoft.com/office/drawing/2014/main" id="{ECB44176-1E01-B64C-9817-67595C1E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9239" y="9629423"/>
              <a:ext cx="67324" cy="31418"/>
            </a:xfrm>
            <a:custGeom>
              <a:avLst/>
              <a:gdLst>
                <a:gd name="T0" fmla="*/ 16852 w 65"/>
                <a:gd name="T1" fmla="*/ 10730 h 29"/>
                <a:gd name="T2" fmla="*/ 16852 w 65"/>
                <a:gd name="T3" fmla="*/ 10730 h 29"/>
                <a:gd name="T4" fmla="*/ 6594 w 65"/>
                <a:gd name="T5" fmla="*/ 10730 h 29"/>
                <a:gd name="T6" fmla="*/ 0 w 65"/>
                <a:gd name="T7" fmla="*/ 3832 h 29"/>
                <a:gd name="T8" fmla="*/ 6594 w 65"/>
                <a:gd name="T9" fmla="*/ 0 h 29"/>
                <a:gd name="T10" fmla="*/ 16852 w 65"/>
                <a:gd name="T11" fmla="*/ 0 h 29"/>
                <a:gd name="T12" fmla="*/ 23447 w 65"/>
                <a:gd name="T13" fmla="*/ 3832 h 29"/>
                <a:gd name="T14" fmla="*/ 16852 w 65"/>
                <a:gd name="T15" fmla="*/ 1073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" h="29">
                  <a:moveTo>
                    <a:pt x="46" y="28"/>
                  </a:moveTo>
                  <a:lnTo>
                    <a:pt x="46" y="28"/>
                  </a:lnTo>
                  <a:cubicBezTo>
                    <a:pt x="18" y="28"/>
                    <a:pt x="18" y="28"/>
                    <a:pt x="18" y="28"/>
                  </a:cubicBezTo>
                  <a:cubicBezTo>
                    <a:pt x="9" y="28"/>
                    <a:pt x="0" y="19"/>
                    <a:pt x="0" y="10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64" y="0"/>
                    <a:pt x="64" y="10"/>
                  </a:cubicBezTo>
                  <a:cubicBezTo>
                    <a:pt x="64" y="19"/>
                    <a:pt x="55" y="28"/>
                    <a:pt x="46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347">
              <a:extLst>
                <a:ext uri="{FF2B5EF4-FFF2-40B4-BE49-F238E27FC236}">
                  <a16:creationId xmlns:a16="http://schemas.microsoft.com/office/drawing/2014/main" id="{0C0A510F-176F-3E4D-B1A0-363E66043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120" y="9835878"/>
              <a:ext cx="58347" cy="76300"/>
            </a:xfrm>
            <a:custGeom>
              <a:avLst/>
              <a:gdLst>
                <a:gd name="T0" fmla="*/ 6634 w 56"/>
                <a:gd name="T1" fmla="*/ 26623 h 74"/>
                <a:gd name="T2" fmla="*/ 6634 w 56"/>
                <a:gd name="T3" fmla="*/ 26623 h 74"/>
                <a:gd name="T4" fmla="*/ 3317 w 56"/>
                <a:gd name="T5" fmla="*/ 26623 h 74"/>
                <a:gd name="T6" fmla="*/ 0 w 56"/>
                <a:gd name="T7" fmla="*/ 19694 h 74"/>
                <a:gd name="T8" fmla="*/ 9950 w 56"/>
                <a:gd name="T9" fmla="*/ 3282 h 74"/>
                <a:gd name="T10" fmla="*/ 16953 w 56"/>
                <a:gd name="T11" fmla="*/ 0 h 74"/>
                <a:gd name="T12" fmla="*/ 20269 w 56"/>
                <a:gd name="T13" fmla="*/ 6565 h 74"/>
                <a:gd name="T14" fmla="*/ 9950 w 56"/>
                <a:gd name="T15" fmla="*/ 26623 h 74"/>
                <a:gd name="T16" fmla="*/ 6634 w 56"/>
                <a:gd name="T17" fmla="*/ 26623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74">
                  <a:moveTo>
                    <a:pt x="18" y="73"/>
                  </a:moveTo>
                  <a:lnTo>
                    <a:pt x="18" y="73"/>
                  </a:lnTo>
                  <a:cubicBezTo>
                    <a:pt x="9" y="73"/>
                    <a:pt x="9" y="73"/>
                    <a:pt x="9" y="73"/>
                  </a:cubicBezTo>
                  <a:cubicBezTo>
                    <a:pt x="0" y="73"/>
                    <a:pt x="0" y="64"/>
                    <a:pt x="0" y="5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6" y="0"/>
                    <a:pt x="46" y="0"/>
                    <a:pt x="46" y="0"/>
                  </a:cubicBezTo>
                  <a:cubicBezTo>
                    <a:pt x="55" y="9"/>
                    <a:pt x="55" y="18"/>
                    <a:pt x="55" y="18"/>
                  </a:cubicBezTo>
                  <a:cubicBezTo>
                    <a:pt x="27" y="73"/>
                    <a:pt x="27" y="73"/>
                    <a:pt x="27" y="73"/>
                  </a:cubicBezTo>
                  <a:lnTo>
                    <a:pt x="18" y="7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348">
              <a:extLst>
                <a:ext uri="{FF2B5EF4-FFF2-40B4-BE49-F238E27FC236}">
                  <a16:creationId xmlns:a16="http://schemas.microsoft.com/office/drawing/2014/main" id="{030DE131-6147-5342-8534-624F8FC7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5539" y="9835878"/>
              <a:ext cx="215431" cy="26929"/>
            </a:xfrm>
            <a:custGeom>
              <a:avLst/>
              <a:gdLst>
                <a:gd name="T0" fmla="*/ 72246 w 212"/>
                <a:gd name="T1" fmla="*/ 9185 h 28"/>
                <a:gd name="T2" fmla="*/ 72246 w 212"/>
                <a:gd name="T3" fmla="*/ 9185 h 28"/>
                <a:gd name="T4" fmla="*/ 6829 w 212"/>
                <a:gd name="T5" fmla="*/ 9185 h 28"/>
                <a:gd name="T6" fmla="*/ 0 w 212"/>
                <a:gd name="T7" fmla="*/ 6123 h 28"/>
                <a:gd name="T8" fmla="*/ 6829 w 212"/>
                <a:gd name="T9" fmla="*/ 0 h 28"/>
                <a:gd name="T10" fmla="*/ 72246 w 212"/>
                <a:gd name="T11" fmla="*/ 0 h 28"/>
                <a:gd name="T12" fmla="*/ 75841 w 212"/>
                <a:gd name="T13" fmla="*/ 6123 h 28"/>
                <a:gd name="T14" fmla="*/ 72246 w 212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2" h="28">
                  <a:moveTo>
                    <a:pt x="201" y="27"/>
                  </a:moveTo>
                  <a:lnTo>
                    <a:pt x="201" y="27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27"/>
                    <a:pt x="0" y="1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11" y="0"/>
                    <a:pt x="211" y="9"/>
                    <a:pt x="211" y="18"/>
                  </a:cubicBezTo>
                  <a:cubicBezTo>
                    <a:pt x="211" y="18"/>
                    <a:pt x="211" y="27"/>
                    <a:pt x="201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349">
              <a:extLst>
                <a:ext uri="{FF2B5EF4-FFF2-40B4-BE49-F238E27FC236}">
                  <a16:creationId xmlns:a16="http://schemas.microsoft.com/office/drawing/2014/main" id="{A72C6B35-6590-A44F-A566-5F64A539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9552" y="9674305"/>
              <a:ext cx="67324" cy="188503"/>
            </a:xfrm>
            <a:custGeom>
              <a:avLst/>
              <a:gdLst>
                <a:gd name="T0" fmla="*/ 6594 w 65"/>
                <a:gd name="T1" fmla="*/ 66313 h 184"/>
                <a:gd name="T2" fmla="*/ 6594 w 65"/>
                <a:gd name="T3" fmla="*/ 66313 h 184"/>
                <a:gd name="T4" fmla="*/ 3297 w 65"/>
                <a:gd name="T5" fmla="*/ 66313 h 184"/>
                <a:gd name="T6" fmla="*/ 0 w 65"/>
                <a:gd name="T7" fmla="*/ 59790 h 184"/>
                <a:gd name="T8" fmla="*/ 13555 w 65"/>
                <a:gd name="T9" fmla="*/ 3261 h 184"/>
                <a:gd name="T10" fmla="*/ 20149 w 65"/>
                <a:gd name="T11" fmla="*/ 0 h 184"/>
                <a:gd name="T12" fmla="*/ 23447 w 65"/>
                <a:gd name="T13" fmla="*/ 6523 h 184"/>
                <a:gd name="T14" fmla="*/ 10258 w 65"/>
                <a:gd name="T15" fmla="*/ 63051 h 184"/>
                <a:gd name="T16" fmla="*/ 6594 w 65"/>
                <a:gd name="T17" fmla="*/ 66313 h 1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84">
                  <a:moveTo>
                    <a:pt x="18" y="183"/>
                  </a:moveTo>
                  <a:lnTo>
                    <a:pt x="18" y="183"/>
                  </a:lnTo>
                  <a:cubicBezTo>
                    <a:pt x="18" y="183"/>
                    <a:pt x="18" y="183"/>
                    <a:pt x="9" y="183"/>
                  </a:cubicBezTo>
                  <a:cubicBezTo>
                    <a:pt x="9" y="183"/>
                    <a:pt x="0" y="174"/>
                    <a:pt x="0" y="16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0"/>
                    <a:pt x="46" y="0"/>
                    <a:pt x="55" y="0"/>
                  </a:cubicBezTo>
                  <a:cubicBezTo>
                    <a:pt x="64" y="0"/>
                    <a:pt x="64" y="9"/>
                    <a:pt x="64" y="18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83"/>
                    <a:pt x="18" y="183"/>
                    <a:pt x="18" y="18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350">
              <a:extLst>
                <a:ext uri="{FF2B5EF4-FFF2-40B4-BE49-F238E27FC236}">
                  <a16:creationId xmlns:a16="http://schemas.microsoft.com/office/drawing/2014/main" id="{C71ED4BC-CC06-8548-8CC3-577CC55F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5539" y="9674305"/>
              <a:ext cx="251337" cy="26929"/>
            </a:xfrm>
            <a:custGeom>
              <a:avLst/>
              <a:gdLst>
                <a:gd name="T0" fmla="*/ 85315 w 248"/>
                <a:gd name="T1" fmla="*/ 9185 h 28"/>
                <a:gd name="T2" fmla="*/ 85315 w 248"/>
                <a:gd name="T3" fmla="*/ 9185 h 28"/>
                <a:gd name="T4" fmla="*/ 6811 w 248"/>
                <a:gd name="T5" fmla="*/ 9185 h 28"/>
                <a:gd name="T6" fmla="*/ 0 w 248"/>
                <a:gd name="T7" fmla="*/ 3062 h 28"/>
                <a:gd name="T8" fmla="*/ 6811 w 248"/>
                <a:gd name="T9" fmla="*/ 0 h 28"/>
                <a:gd name="T10" fmla="*/ 85315 w 248"/>
                <a:gd name="T11" fmla="*/ 0 h 28"/>
                <a:gd name="T12" fmla="*/ 88542 w 248"/>
                <a:gd name="T13" fmla="*/ 3062 h 28"/>
                <a:gd name="T14" fmla="*/ 85315 w 248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28">
                  <a:moveTo>
                    <a:pt x="238" y="27"/>
                  </a:moveTo>
                  <a:lnTo>
                    <a:pt x="238" y="27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27"/>
                    <a:pt x="0" y="18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7" y="0"/>
                    <a:pt x="247" y="0"/>
                    <a:pt x="247" y="9"/>
                  </a:cubicBezTo>
                  <a:cubicBezTo>
                    <a:pt x="247" y="18"/>
                    <a:pt x="247" y="27"/>
                    <a:pt x="238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351">
              <a:extLst>
                <a:ext uri="{FF2B5EF4-FFF2-40B4-BE49-F238E27FC236}">
                  <a16:creationId xmlns:a16="http://schemas.microsoft.com/office/drawing/2014/main" id="{24E7E440-C662-E04C-9CD9-1F2F1BED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5144" y="9629423"/>
              <a:ext cx="67324" cy="233384"/>
            </a:xfrm>
            <a:custGeom>
              <a:avLst/>
              <a:gdLst>
                <a:gd name="T0" fmla="*/ 20149 w 65"/>
                <a:gd name="T1" fmla="*/ 82191 h 230"/>
                <a:gd name="T2" fmla="*/ 20149 w 65"/>
                <a:gd name="T3" fmla="*/ 82191 h 230"/>
                <a:gd name="T4" fmla="*/ 16486 w 65"/>
                <a:gd name="T5" fmla="*/ 82191 h 230"/>
                <a:gd name="T6" fmla="*/ 13189 w 65"/>
                <a:gd name="T7" fmla="*/ 75731 h 230"/>
                <a:gd name="T8" fmla="*/ 9892 w 65"/>
                <a:gd name="T9" fmla="*/ 39480 h 230"/>
                <a:gd name="T10" fmla="*/ 0 w 65"/>
                <a:gd name="T11" fmla="*/ 6819 h 230"/>
                <a:gd name="T12" fmla="*/ 0 w 65"/>
                <a:gd name="T13" fmla="*/ 0 h 230"/>
                <a:gd name="T14" fmla="*/ 6594 w 65"/>
                <a:gd name="T15" fmla="*/ 0 h 230"/>
                <a:gd name="T16" fmla="*/ 13189 w 65"/>
                <a:gd name="T17" fmla="*/ 16510 h 230"/>
                <a:gd name="T18" fmla="*/ 20149 w 65"/>
                <a:gd name="T19" fmla="*/ 39480 h 230"/>
                <a:gd name="T20" fmla="*/ 23447 w 65"/>
                <a:gd name="T21" fmla="*/ 62451 h 230"/>
                <a:gd name="T22" fmla="*/ 23447 w 65"/>
                <a:gd name="T23" fmla="*/ 78961 h 230"/>
                <a:gd name="T24" fmla="*/ 20149 w 65"/>
                <a:gd name="T25" fmla="*/ 82191 h 230"/>
                <a:gd name="T26" fmla="*/ 13189 w 65"/>
                <a:gd name="T27" fmla="*/ 75731 h 230"/>
                <a:gd name="T28" fmla="*/ 13189 w 65"/>
                <a:gd name="T29" fmla="*/ 75731 h 230"/>
                <a:gd name="T30" fmla="*/ 13189 w 65"/>
                <a:gd name="T31" fmla="*/ 75731 h 230"/>
                <a:gd name="T32" fmla="*/ 13189 w 65"/>
                <a:gd name="T33" fmla="*/ 75731 h 230"/>
                <a:gd name="T34" fmla="*/ 0 w 65"/>
                <a:gd name="T35" fmla="*/ 6819 h 230"/>
                <a:gd name="T36" fmla="*/ 0 w 65"/>
                <a:gd name="T37" fmla="*/ 6819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230">
                  <a:moveTo>
                    <a:pt x="55" y="229"/>
                  </a:moveTo>
                  <a:lnTo>
                    <a:pt x="55" y="229"/>
                  </a:lnTo>
                  <a:cubicBezTo>
                    <a:pt x="45" y="229"/>
                    <a:pt x="45" y="229"/>
                    <a:pt x="45" y="229"/>
                  </a:cubicBezTo>
                  <a:cubicBezTo>
                    <a:pt x="36" y="229"/>
                    <a:pt x="36" y="220"/>
                    <a:pt x="36" y="211"/>
                  </a:cubicBezTo>
                  <a:cubicBezTo>
                    <a:pt x="36" y="202"/>
                    <a:pt x="36" y="174"/>
                    <a:pt x="27" y="110"/>
                  </a:cubicBezTo>
                  <a:cubicBezTo>
                    <a:pt x="18" y="55"/>
                    <a:pt x="9" y="28"/>
                    <a:pt x="0" y="19"/>
                  </a:cubicBezTo>
                  <a:cubicBezTo>
                    <a:pt x="0" y="19"/>
                    <a:pt x="0" y="10"/>
                    <a:pt x="0" y="0"/>
                  </a:cubicBezTo>
                  <a:cubicBezTo>
                    <a:pt x="9" y="0"/>
                    <a:pt x="18" y="0"/>
                    <a:pt x="18" y="0"/>
                  </a:cubicBezTo>
                  <a:cubicBezTo>
                    <a:pt x="27" y="0"/>
                    <a:pt x="27" y="10"/>
                    <a:pt x="36" y="46"/>
                  </a:cubicBezTo>
                  <a:cubicBezTo>
                    <a:pt x="45" y="64"/>
                    <a:pt x="45" y="83"/>
                    <a:pt x="55" y="110"/>
                  </a:cubicBezTo>
                  <a:cubicBezTo>
                    <a:pt x="55" y="138"/>
                    <a:pt x="64" y="156"/>
                    <a:pt x="64" y="174"/>
                  </a:cubicBezTo>
                  <a:cubicBezTo>
                    <a:pt x="64" y="211"/>
                    <a:pt x="64" y="220"/>
                    <a:pt x="64" y="220"/>
                  </a:cubicBezTo>
                  <a:cubicBezTo>
                    <a:pt x="64" y="229"/>
                    <a:pt x="55" y="229"/>
                    <a:pt x="55" y="229"/>
                  </a:cubicBezTo>
                  <a:close/>
                  <a:moveTo>
                    <a:pt x="36" y="211"/>
                  </a:moveTo>
                  <a:lnTo>
                    <a:pt x="36" y="211"/>
                  </a:lnTo>
                  <a:close/>
                  <a:moveTo>
                    <a:pt x="36" y="211"/>
                  </a:moveTo>
                  <a:lnTo>
                    <a:pt x="36" y="21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4" name="Group 38">
              <a:extLst>
                <a:ext uri="{FF2B5EF4-FFF2-40B4-BE49-F238E27FC236}">
                  <a16:creationId xmlns:a16="http://schemas.microsoft.com/office/drawing/2014/main" id="{FB219D6A-57B6-8141-9E6A-539319233DAE}"/>
                </a:ext>
              </a:extLst>
            </p:cNvPr>
            <p:cNvGrpSpPr/>
            <p:nvPr/>
          </p:nvGrpSpPr>
          <p:grpSpPr>
            <a:xfrm>
              <a:off x="15644197" y="9344464"/>
              <a:ext cx="2621158" cy="980927"/>
              <a:chOff x="5999600" y="11104223"/>
              <a:chExt cx="2621158" cy="980927"/>
            </a:xfrm>
          </p:grpSpPr>
          <p:sp>
            <p:nvSpPr>
              <p:cNvPr id="175" name="CuadroTexto 395">
                <a:extLst>
                  <a:ext uri="{FF2B5EF4-FFF2-40B4-BE49-F238E27FC236}">
                    <a16:creationId xmlns:a16="http://schemas.microsoft.com/office/drawing/2014/main" id="{D3890FB5-4D29-3343-9813-D1DD20A69D07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Present</a:t>
                </a:r>
              </a:p>
            </p:txBody>
          </p:sp>
          <p:sp>
            <p:nvSpPr>
              <p:cNvPr id="176" name="Rectangle 40">
                <a:extLst>
                  <a:ext uri="{FF2B5EF4-FFF2-40B4-BE49-F238E27FC236}">
                    <a16:creationId xmlns:a16="http://schemas.microsoft.com/office/drawing/2014/main" id="{A6C2409E-370C-FB43-BFCB-3E3B2ADE6D23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177" name="Freeform 4">
            <a:extLst>
              <a:ext uri="{FF2B5EF4-FFF2-40B4-BE49-F238E27FC236}">
                <a16:creationId xmlns:a16="http://schemas.microsoft.com/office/drawing/2014/main" id="{169518C3-73E1-A44D-8B47-E6DF384C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581" y="11226251"/>
            <a:ext cx="5339547" cy="175039"/>
          </a:xfrm>
          <a:custGeom>
            <a:avLst/>
            <a:gdLst>
              <a:gd name="T0" fmla="*/ 1763353 w 4899"/>
              <a:gd name="T1" fmla="*/ 61557 h 174"/>
              <a:gd name="T2" fmla="*/ 0 w 4899"/>
              <a:gd name="T3" fmla="*/ 61557 h 174"/>
              <a:gd name="T4" fmla="*/ 0 w 4899"/>
              <a:gd name="T5" fmla="*/ 0 h 174"/>
              <a:gd name="T6" fmla="*/ 1763353 w 4899"/>
              <a:gd name="T7" fmla="*/ 0 h 174"/>
              <a:gd name="T8" fmla="*/ 1763353 w 4899"/>
              <a:gd name="T9" fmla="*/ 61557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9" h="174">
                <a:moveTo>
                  <a:pt x="4898" y="173"/>
                </a:moveTo>
                <a:lnTo>
                  <a:pt x="0" y="173"/>
                </a:lnTo>
                <a:lnTo>
                  <a:pt x="0" y="0"/>
                </a:lnTo>
                <a:lnTo>
                  <a:pt x="4898" y="0"/>
                </a:lnTo>
                <a:lnTo>
                  <a:pt x="4898" y="1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72">
            <a:extLst>
              <a:ext uri="{FF2B5EF4-FFF2-40B4-BE49-F238E27FC236}">
                <a16:creationId xmlns:a16="http://schemas.microsoft.com/office/drawing/2014/main" id="{447F98C0-CB58-794B-B83D-99AD155D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596" y="10594302"/>
            <a:ext cx="3783516" cy="1448216"/>
          </a:xfrm>
          <a:custGeom>
            <a:avLst/>
            <a:gdLst>
              <a:gd name="T0" fmla="*/ 1216276 w 3719"/>
              <a:gd name="T1" fmla="*/ 591778 h 1646"/>
              <a:gd name="T2" fmla="*/ 1216276 w 3719"/>
              <a:gd name="T3" fmla="*/ 591778 h 1646"/>
              <a:gd name="T4" fmla="*/ 121628 w 3719"/>
              <a:gd name="T5" fmla="*/ 591778 h 1646"/>
              <a:gd name="T6" fmla="*/ 0 w 3719"/>
              <a:gd name="T7" fmla="*/ 470185 h 1646"/>
              <a:gd name="T8" fmla="*/ 0 w 3719"/>
              <a:gd name="T9" fmla="*/ 121593 h 1646"/>
              <a:gd name="T10" fmla="*/ 121628 w 3719"/>
              <a:gd name="T11" fmla="*/ 0 h 1646"/>
              <a:gd name="T12" fmla="*/ 1216276 w 3719"/>
              <a:gd name="T13" fmla="*/ 0 h 1646"/>
              <a:gd name="T14" fmla="*/ 1337903 w 3719"/>
              <a:gd name="T15" fmla="*/ 121593 h 1646"/>
              <a:gd name="T16" fmla="*/ 1337903 w 3719"/>
              <a:gd name="T17" fmla="*/ 470185 h 1646"/>
              <a:gd name="T18" fmla="*/ 1216276 w 3719"/>
              <a:gd name="T19" fmla="*/ 591778 h 16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19" h="1646">
                <a:moveTo>
                  <a:pt x="3380" y="1645"/>
                </a:moveTo>
                <a:lnTo>
                  <a:pt x="3380" y="1645"/>
                </a:lnTo>
                <a:cubicBezTo>
                  <a:pt x="338" y="1645"/>
                  <a:pt x="338" y="1645"/>
                  <a:pt x="338" y="1645"/>
                </a:cubicBezTo>
                <a:cubicBezTo>
                  <a:pt x="155" y="1645"/>
                  <a:pt x="0" y="1489"/>
                  <a:pt x="0" y="1307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155"/>
                  <a:pt x="155" y="0"/>
                  <a:pt x="338" y="0"/>
                </a:cubicBezTo>
                <a:cubicBezTo>
                  <a:pt x="3380" y="0"/>
                  <a:pt x="3380" y="0"/>
                  <a:pt x="3380" y="0"/>
                </a:cubicBezTo>
                <a:cubicBezTo>
                  <a:pt x="3563" y="0"/>
                  <a:pt x="3718" y="155"/>
                  <a:pt x="3718" y="338"/>
                </a:cubicBezTo>
                <a:cubicBezTo>
                  <a:pt x="3718" y="1307"/>
                  <a:pt x="3718" y="1307"/>
                  <a:pt x="3718" y="1307"/>
                </a:cubicBezTo>
                <a:cubicBezTo>
                  <a:pt x="3718" y="1489"/>
                  <a:pt x="3563" y="1645"/>
                  <a:pt x="3380" y="16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A3EA887-EC07-A547-A5CF-37C3EB5E00FC}"/>
              </a:ext>
            </a:extLst>
          </p:cNvPr>
          <p:cNvGrpSpPr/>
          <p:nvPr/>
        </p:nvGrpSpPr>
        <p:grpSpPr>
          <a:xfrm>
            <a:off x="18646708" y="10792269"/>
            <a:ext cx="3536741" cy="980927"/>
            <a:chOff x="18385427" y="10751880"/>
            <a:chExt cx="3536741" cy="980927"/>
          </a:xfrm>
        </p:grpSpPr>
        <p:sp>
          <p:nvSpPr>
            <p:cNvPr id="179" name="Freeform 335">
              <a:extLst>
                <a:ext uri="{FF2B5EF4-FFF2-40B4-BE49-F238E27FC236}">
                  <a16:creationId xmlns:a16="http://schemas.microsoft.com/office/drawing/2014/main" id="{05DA59A6-7EEE-E245-A67E-0E6F58E57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266" y="11293574"/>
              <a:ext cx="327637" cy="305195"/>
            </a:xfrm>
            <a:custGeom>
              <a:avLst/>
              <a:gdLst>
                <a:gd name="T0" fmla="*/ 82570 w 320"/>
                <a:gd name="T1" fmla="*/ 107593 h 302"/>
                <a:gd name="T2" fmla="*/ 82570 w 320"/>
                <a:gd name="T3" fmla="*/ 107593 h 302"/>
                <a:gd name="T4" fmla="*/ 79311 w 320"/>
                <a:gd name="T5" fmla="*/ 107593 h 302"/>
                <a:gd name="T6" fmla="*/ 9778 w 320"/>
                <a:gd name="T7" fmla="*/ 38962 h 302"/>
                <a:gd name="T8" fmla="*/ 9778 w 320"/>
                <a:gd name="T9" fmla="*/ 6434 h 302"/>
                <a:gd name="T10" fmla="*/ 26437 w 320"/>
                <a:gd name="T11" fmla="*/ 0 h 302"/>
                <a:gd name="T12" fmla="*/ 26437 w 320"/>
                <a:gd name="T13" fmla="*/ 0 h 302"/>
                <a:gd name="T14" fmla="*/ 43096 w 320"/>
                <a:gd name="T15" fmla="*/ 6434 h 302"/>
                <a:gd name="T16" fmla="*/ 112267 w 320"/>
                <a:gd name="T17" fmla="*/ 75065 h 302"/>
                <a:gd name="T18" fmla="*/ 115526 w 320"/>
                <a:gd name="T19" fmla="*/ 78282 h 302"/>
                <a:gd name="T20" fmla="*/ 112267 w 320"/>
                <a:gd name="T21" fmla="*/ 81499 h 302"/>
                <a:gd name="T22" fmla="*/ 85830 w 320"/>
                <a:gd name="T23" fmla="*/ 107593 h 302"/>
                <a:gd name="T24" fmla="*/ 82570 w 320"/>
                <a:gd name="T25" fmla="*/ 107593 h 302"/>
                <a:gd name="T26" fmla="*/ 26437 w 320"/>
                <a:gd name="T27" fmla="*/ 9651 h 302"/>
                <a:gd name="T28" fmla="*/ 26437 w 320"/>
                <a:gd name="T29" fmla="*/ 9651 h 302"/>
                <a:gd name="T30" fmla="*/ 26437 w 320"/>
                <a:gd name="T31" fmla="*/ 9651 h 302"/>
                <a:gd name="T32" fmla="*/ 16297 w 320"/>
                <a:gd name="T33" fmla="*/ 12868 h 302"/>
                <a:gd name="T34" fmla="*/ 16297 w 320"/>
                <a:gd name="T35" fmla="*/ 32528 h 302"/>
                <a:gd name="T36" fmla="*/ 82570 w 320"/>
                <a:gd name="T37" fmla="*/ 97941 h 302"/>
                <a:gd name="T38" fmla="*/ 102488 w 320"/>
                <a:gd name="T39" fmla="*/ 78282 h 302"/>
                <a:gd name="T40" fmla="*/ 36215 w 320"/>
                <a:gd name="T41" fmla="*/ 12868 h 302"/>
                <a:gd name="T42" fmla="*/ 26437 w 320"/>
                <a:gd name="T43" fmla="*/ 9651 h 3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0" h="302">
                  <a:moveTo>
                    <a:pt x="228" y="301"/>
                  </a:moveTo>
                  <a:lnTo>
                    <a:pt x="228" y="301"/>
                  </a:lnTo>
                  <a:cubicBezTo>
                    <a:pt x="219" y="301"/>
                    <a:pt x="219" y="301"/>
                    <a:pt x="219" y="301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0" y="91"/>
                    <a:pt x="0" y="45"/>
                    <a:pt x="27" y="18"/>
                  </a:cubicBezTo>
                  <a:cubicBezTo>
                    <a:pt x="36" y="0"/>
                    <a:pt x="55" y="0"/>
                    <a:pt x="73" y="0"/>
                  </a:cubicBezTo>
                  <a:cubicBezTo>
                    <a:pt x="91" y="0"/>
                    <a:pt x="109" y="0"/>
                    <a:pt x="119" y="18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0" y="210"/>
                    <a:pt x="319" y="210"/>
                    <a:pt x="319" y="219"/>
                  </a:cubicBezTo>
                  <a:lnTo>
                    <a:pt x="310" y="228"/>
                  </a:lnTo>
                  <a:cubicBezTo>
                    <a:pt x="237" y="301"/>
                    <a:pt x="237" y="301"/>
                    <a:pt x="237" y="301"/>
                  </a:cubicBezTo>
                  <a:cubicBezTo>
                    <a:pt x="228" y="301"/>
                    <a:pt x="228" y="301"/>
                    <a:pt x="228" y="301"/>
                  </a:cubicBezTo>
                  <a:close/>
                  <a:moveTo>
                    <a:pt x="73" y="27"/>
                  </a:moveTo>
                  <a:lnTo>
                    <a:pt x="73" y="27"/>
                  </a:lnTo>
                  <a:cubicBezTo>
                    <a:pt x="64" y="27"/>
                    <a:pt x="55" y="27"/>
                    <a:pt x="45" y="36"/>
                  </a:cubicBezTo>
                  <a:cubicBezTo>
                    <a:pt x="27" y="54"/>
                    <a:pt x="27" y="82"/>
                    <a:pt x="45" y="91"/>
                  </a:cubicBezTo>
                  <a:cubicBezTo>
                    <a:pt x="228" y="274"/>
                    <a:pt x="228" y="274"/>
                    <a:pt x="228" y="274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1" y="27"/>
                    <a:pt x="82" y="27"/>
                    <a:pt x="73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336">
              <a:extLst>
                <a:ext uri="{FF2B5EF4-FFF2-40B4-BE49-F238E27FC236}">
                  <a16:creationId xmlns:a16="http://schemas.microsoft.com/office/drawing/2014/main" id="{367B076B-2570-0245-A484-1FE9AB4A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5427" y="10853735"/>
              <a:ext cx="502673" cy="493697"/>
            </a:xfrm>
            <a:custGeom>
              <a:avLst/>
              <a:gdLst>
                <a:gd name="T0" fmla="*/ 88720 w 495"/>
                <a:gd name="T1" fmla="*/ 174265 h 485"/>
                <a:gd name="T2" fmla="*/ 88720 w 495"/>
                <a:gd name="T3" fmla="*/ 174265 h 485"/>
                <a:gd name="T4" fmla="*/ 0 w 495"/>
                <a:gd name="T5" fmla="*/ 85692 h 485"/>
                <a:gd name="T6" fmla="*/ 88720 w 495"/>
                <a:gd name="T7" fmla="*/ 0 h 485"/>
                <a:gd name="T8" fmla="*/ 177441 w 495"/>
                <a:gd name="T9" fmla="*/ 85692 h 485"/>
                <a:gd name="T10" fmla="*/ 88720 w 495"/>
                <a:gd name="T11" fmla="*/ 174265 h 485"/>
                <a:gd name="T12" fmla="*/ 88720 w 495"/>
                <a:gd name="T13" fmla="*/ 10081 h 485"/>
                <a:gd name="T14" fmla="*/ 88720 w 495"/>
                <a:gd name="T15" fmla="*/ 10081 h 485"/>
                <a:gd name="T16" fmla="*/ 10057 w 495"/>
                <a:gd name="T17" fmla="*/ 85692 h 485"/>
                <a:gd name="T18" fmla="*/ 88720 w 495"/>
                <a:gd name="T19" fmla="*/ 164544 h 485"/>
                <a:gd name="T20" fmla="*/ 167383 w 495"/>
                <a:gd name="T21" fmla="*/ 85692 h 485"/>
                <a:gd name="T22" fmla="*/ 88720 w 495"/>
                <a:gd name="T23" fmla="*/ 10081 h 4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95" h="485">
                  <a:moveTo>
                    <a:pt x="247" y="484"/>
                  </a:moveTo>
                  <a:lnTo>
                    <a:pt x="247" y="484"/>
                  </a:lnTo>
                  <a:cubicBezTo>
                    <a:pt x="110" y="484"/>
                    <a:pt x="0" y="375"/>
                    <a:pt x="0" y="238"/>
                  </a:cubicBezTo>
                  <a:cubicBezTo>
                    <a:pt x="0" y="110"/>
                    <a:pt x="110" y="0"/>
                    <a:pt x="247" y="0"/>
                  </a:cubicBezTo>
                  <a:cubicBezTo>
                    <a:pt x="384" y="0"/>
                    <a:pt x="494" y="110"/>
                    <a:pt x="494" y="238"/>
                  </a:cubicBezTo>
                  <a:cubicBezTo>
                    <a:pt x="494" y="375"/>
                    <a:pt x="384" y="484"/>
                    <a:pt x="247" y="484"/>
                  </a:cubicBezTo>
                  <a:close/>
                  <a:moveTo>
                    <a:pt x="247" y="28"/>
                  </a:moveTo>
                  <a:lnTo>
                    <a:pt x="247" y="28"/>
                  </a:lnTo>
                  <a:cubicBezTo>
                    <a:pt x="128" y="28"/>
                    <a:pt x="28" y="119"/>
                    <a:pt x="28" y="238"/>
                  </a:cubicBezTo>
                  <a:cubicBezTo>
                    <a:pt x="28" y="357"/>
                    <a:pt x="128" y="457"/>
                    <a:pt x="247" y="457"/>
                  </a:cubicBezTo>
                  <a:cubicBezTo>
                    <a:pt x="366" y="457"/>
                    <a:pt x="466" y="357"/>
                    <a:pt x="466" y="238"/>
                  </a:cubicBezTo>
                  <a:cubicBezTo>
                    <a:pt x="466" y="119"/>
                    <a:pt x="366" y="28"/>
                    <a:pt x="247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337">
              <a:extLst>
                <a:ext uri="{FF2B5EF4-FFF2-40B4-BE49-F238E27FC236}">
                  <a16:creationId xmlns:a16="http://schemas.microsoft.com/office/drawing/2014/main" id="{5C866A11-490C-0D46-9367-7543ADF2A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9679" y="10939009"/>
              <a:ext cx="327634" cy="327637"/>
            </a:xfrm>
            <a:custGeom>
              <a:avLst/>
              <a:gdLst>
                <a:gd name="T0" fmla="*/ 56133 w 320"/>
                <a:gd name="T1" fmla="*/ 115527 h 321"/>
                <a:gd name="T2" fmla="*/ 56133 w 320"/>
                <a:gd name="T3" fmla="*/ 115527 h 321"/>
                <a:gd name="T4" fmla="*/ 16297 w 320"/>
                <a:gd name="T5" fmla="*/ 95671 h 321"/>
                <a:gd name="T6" fmla="*/ 0 w 320"/>
                <a:gd name="T7" fmla="*/ 56319 h 321"/>
                <a:gd name="T8" fmla="*/ 16297 w 320"/>
                <a:gd name="T9" fmla="*/ 16607 h 321"/>
                <a:gd name="T10" fmla="*/ 56133 w 320"/>
                <a:gd name="T11" fmla="*/ 0 h 321"/>
                <a:gd name="T12" fmla="*/ 99228 w 320"/>
                <a:gd name="T13" fmla="*/ 16607 h 321"/>
                <a:gd name="T14" fmla="*/ 115525 w 320"/>
                <a:gd name="T15" fmla="*/ 56319 h 321"/>
                <a:gd name="T16" fmla="*/ 99228 w 320"/>
                <a:gd name="T17" fmla="*/ 95671 h 321"/>
                <a:gd name="T18" fmla="*/ 56133 w 320"/>
                <a:gd name="T19" fmla="*/ 115527 h 321"/>
                <a:gd name="T20" fmla="*/ 56133 w 320"/>
                <a:gd name="T21" fmla="*/ 6859 h 321"/>
                <a:gd name="T22" fmla="*/ 56133 w 320"/>
                <a:gd name="T23" fmla="*/ 6859 h 321"/>
                <a:gd name="T24" fmla="*/ 6519 w 320"/>
                <a:gd name="T25" fmla="*/ 56319 h 321"/>
                <a:gd name="T26" fmla="*/ 56133 w 320"/>
                <a:gd name="T27" fmla="*/ 105779 h 321"/>
                <a:gd name="T28" fmla="*/ 109006 w 320"/>
                <a:gd name="T29" fmla="*/ 56319 h 321"/>
                <a:gd name="T30" fmla="*/ 56133 w 320"/>
                <a:gd name="T31" fmla="*/ 6859 h 3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20" h="321">
                  <a:moveTo>
                    <a:pt x="155" y="320"/>
                  </a:moveTo>
                  <a:lnTo>
                    <a:pt x="155" y="320"/>
                  </a:lnTo>
                  <a:cubicBezTo>
                    <a:pt x="119" y="320"/>
                    <a:pt x="73" y="302"/>
                    <a:pt x="45" y="265"/>
                  </a:cubicBezTo>
                  <a:cubicBezTo>
                    <a:pt x="18" y="238"/>
                    <a:pt x="0" y="201"/>
                    <a:pt x="0" y="156"/>
                  </a:cubicBezTo>
                  <a:cubicBezTo>
                    <a:pt x="0" y="110"/>
                    <a:pt x="18" y="73"/>
                    <a:pt x="45" y="46"/>
                  </a:cubicBezTo>
                  <a:cubicBezTo>
                    <a:pt x="73" y="19"/>
                    <a:pt x="119" y="0"/>
                    <a:pt x="155" y="0"/>
                  </a:cubicBezTo>
                  <a:cubicBezTo>
                    <a:pt x="201" y="0"/>
                    <a:pt x="237" y="19"/>
                    <a:pt x="274" y="46"/>
                  </a:cubicBezTo>
                  <a:cubicBezTo>
                    <a:pt x="301" y="73"/>
                    <a:pt x="319" y="110"/>
                    <a:pt x="319" y="156"/>
                  </a:cubicBezTo>
                  <a:cubicBezTo>
                    <a:pt x="319" y="201"/>
                    <a:pt x="301" y="238"/>
                    <a:pt x="274" y="265"/>
                  </a:cubicBezTo>
                  <a:cubicBezTo>
                    <a:pt x="237" y="302"/>
                    <a:pt x="201" y="320"/>
                    <a:pt x="155" y="320"/>
                  </a:cubicBezTo>
                  <a:close/>
                  <a:moveTo>
                    <a:pt x="155" y="19"/>
                  </a:moveTo>
                  <a:lnTo>
                    <a:pt x="155" y="19"/>
                  </a:lnTo>
                  <a:cubicBezTo>
                    <a:pt x="82" y="19"/>
                    <a:pt x="18" y="82"/>
                    <a:pt x="18" y="156"/>
                  </a:cubicBezTo>
                  <a:cubicBezTo>
                    <a:pt x="18" y="238"/>
                    <a:pt x="82" y="293"/>
                    <a:pt x="155" y="293"/>
                  </a:cubicBezTo>
                  <a:cubicBezTo>
                    <a:pt x="237" y="293"/>
                    <a:pt x="301" y="238"/>
                    <a:pt x="301" y="156"/>
                  </a:cubicBezTo>
                  <a:cubicBezTo>
                    <a:pt x="301" y="82"/>
                    <a:pt x="237" y="19"/>
                    <a:pt x="155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338">
              <a:extLst>
                <a:ext uri="{FF2B5EF4-FFF2-40B4-BE49-F238E27FC236}">
                  <a16:creationId xmlns:a16="http://schemas.microsoft.com/office/drawing/2014/main" id="{27FD4FE9-9EFD-3A45-B3DE-8DEB7CC4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5584" y="10974914"/>
              <a:ext cx="251337" cy="242360"/>
            </a:xfrm>
            <a:custGeom>
              <a:avLst/>
              <a:gdLst>
                <a:gd name="T0" fmla="*/ 42658 w 248"/>
                <a:gd name="T1" fmla="*/ 85366 h 239"/>
                <a:gd name="T2" fmla="*/ 42658 w 248"/>
                <a:gd name="T3" fmla="*/ 85366 h 239"/>
                <a:gd name="T4" fmla="*/ 0 w 248"/>
                <a:gd name="T5" fmla="*/ 42683 h 239"/>
                <a:gd name="T6" fmla="*/ 42658 w 248"/>
                <a:gd name="T7" fmla="*/ 0 h 239"/>
                <a:gd name="T8" fmla="*/ 88542 w 248"/>
                <a:gd name="T9" fmla="*/ 42683 h 239"/>
                <a:gd name="T10" fmla="*/ 42658 w 248"/>
                <a:gd name="T11" fmla="*/ 85366 h 239"/>
                <a:gd name="T12" fmla="*/ 42658 w 248"/>
                <a:gd name="T13" fmla="*/ 6456 h 239"/>
                <a:gd name="T14" fmla="*/ 42658 w 248"/>
                <a:gd name="T15" fmla="*/ 6456 h 239"/>
                <a:gd name="T16" fmla="*/ 6811 w 248"/>
                <a:gd name="T17" fmla="*/ 42683 h 239"/>
                <a:gd name="T18" fmla="*/ 42658 w 248"/>
                <a:gd name="T19" fmla="*/ 78551 h 239"/>
                <a:gd name="T20" fmla="*/ 78504 w 248"/>
                <a:gd name="T21" fmla="*/ 42683 h 239"/>
                <a:gd name="T22" fmla="*/ 42658 w 248"/>
                <a:gd name="T23" fmla="*/ 6456 h 2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" h="239">
                  <a:moveTo>
                    <a:pt x="119" y="238"/>
                  </a:moveTo>
                  <a:lnTo>
                    <a:pt x="119" y="238"/>
                  </a:lnTo>
                  <a:cubicBezTo>
                    <a:pt x="55" y="238"/>
                    <a:pt x="0" y="183"/>
                    <a:pt x="0" y="119"/>
                  </a:cubicBezTo>
                  <a:cubicBezTo>
                    <a:pt x="0" y="55"/>
                    <a:pt x="55" y="0"/>
                    <a:pt x="119" y="0"/>
                  </a:cubicBezTo>
                  <a:cubicBezTo>
                    <a:pt x="192" y="0"/>
                    <a:pt x="247" y="55"/>
                    <a:pt x="247" y="119"/>
                  </a:cubicBezTo>
                  <a:cubicBezTo>
                    <a:pt x="247" y="183"/>
                    <a:pt x="192" y="238"/>
                    <a:pt x="119" y="238"/>
                  </a:cubicBezTo>
                  <a:close/>
                  <a:moveTo>
                    <a:pt x="119" y="18"/>
                  </a:moveTo>
                  <a:lnTo>
                    <a:pt x="119" y="18"/>
                  </a:lnTo>
                  <a:cubicBezTo>
                    <a:pt x="64" y="18"/>
                    <a:pt x="19" y="64"/>
                    <a:pt x="19" y="119"/>
                  </a:cubicBezTo>
                  <a:cubicBezTo>
                    <a:pt x="19" y="173"/>
                    <a:pt x="64" y="219"/>
                    <a:pt x="119" y="219"/>
                  </a:cubicBezTo>
                  <a:cubicBezTo>
                    <a:pt x="174" y="219"/>
                    <a:pt x="219" y="173"/>
                    <a:pt x="219" y="119"/>
                  </a:cubicBezTo>
                  <a:cubicBezTo>
                    <a:pt x="219" y="64"/>
                    <a:pt x="174" y="18"/>
                    <a:pt x="119" y="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339">
              <a:extLst>
                <a:ext uri="{FF2B5EF4-FFF2-40B4-BE49-F238E27FC236}">
                  <a16:creationId xmlns:a16="http://schemas.microsoft.com/office/drawing/2014/main" id="{6A91E4B2-CC8C-F34A-9014-2AC9BC9E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0858" y="11033261"/>
              <a:ext cx="76300" cy="121179"/>
            </a:xfrm>
            <a:custGeom>
              <a:avLst/>
              <a:gdLst>
                <a:gd name="T0" fmla="*/ 13129 w 74"/>
                <a:gd name="T1" fmla="*/ 42502 h 119"/>
                <a:gd name="T2" fmla="*/ 13129 w 74"/>
                <a:gd name="T3" fmla="*/ 42502 h 119"/>
                <a:gd name="T4" fmla="*/ 3282 w 74"/>
                <a:gd name="T5" fmla="*/ 42502 h 119"/>
                <a:gd name="T6" fmla="*/ 0 w 74"/>
                <a:gd name="T7" fmla="*/ 39260 h 119"/>
                <a:gd name="T8" fmla="*/ 3282 w 74"/>
                <a:gd name="T9" fmla="*/ 36018 h 119"/>
                <a:gd name="T10" fmla="*/ 19694 w 74"/>
                <a:gd name="T11" fmla="*/ 36018 h 119"/>
                <a:gd name="T12" fmla="*/ 22976 w 74"/>
                <a:gd name="T13" fmla="*/ 32777 h 119"/>
                <a:gd name="T14" fmla="*/ 13129 w 74"/>
                <a:gd name="T15" fmla="*/ 26293 h 119"/>
                <a:gd name="T16" fmla="*/ 6565 w 74"/>
                <a:gd name="T17" fmla="*/ 19450 h 119"/>
                <a:gd name="T18" fmla="*/ 0 w 74"/>
                <a:gd name="T19" fmla="*/ 12967 h 119"/>
                <a:gd name="T20" fmla="*/ 6565 w 74"/>
                <a:gd name="T21" fmla="*/ 3242 h 119"/>
                <a:gd name="T22" fmla="*/ 26623 w 74"/>
                <a:gd name="T23" fmla="*/ 3242 h 119"/>
                <a:gd name="T24" fmla="*/ 26623 w 74"/>
                <a:gd name="T25" fmla="*/ 6483 h 119"/>
                <a:gd name="T26" fmla="*/ 22976 w 74"/>
                <a:gd name="T27" fmla="*/ 9725 h 119"/>
                <a:gd name="T28" fmla="*/ 9847 w 74"/>
                <a:gd name="T29" fmla="*/ 9725 h 119"/>
                <a:gd name="T30" fmla="*/ 6565 w 74"/>
                <a:gd name="T31" fmla="*/ 12967 h 119"/>
                <a:gd name="T32" fmla="*/ 16412 w 74"/>
                <a:gd name="T33" fmla="*/ 19450 h 119"/>
                <a:gd name="T34" fmla="*/ 22976 w 74"/>
                <a:gd name="T35" fmla="*/ 26293 h 119"/>
                <a:gd name="T36" fmla="*/ 26623 w 74"/>
                <a:gd name="T37" fmla="*/ 32777 h 119"/>
                <a:gd name="T38" fmla="*/ 22976 w 74"/>
                <a:gd name="T39" fmla="*/ 42502 h 119"/>
                <a:gd name="T40" fmla="*/ 13129 w 74"/>
                <a:gd name="T41" fmla="*/ 42502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4" h="119">
                  <a:moveTo>
                    <a:pt x="36" y="118"/>
                  </a:moveTo>
                  <a:lnTo>
                    <a:pt x="36" y="118"/>
                  </a:lnTo>
                  <a:cubicBezTo>
                    <a:pt x="27" y="118"/>
                    <a:pt x="18" y="118"/>
                    <a:pt x="9" y="118"/>
                  </a:cubicBezTo>
                  <a:cubicBezTo>
                    <a:pt x="0" y="118"/>
                    <a:pt x="0" y="109"/>
                    <a:pt x="0" y="109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27" y="109"/>
                    <a:pt x="45" y="109"/>
                    <a:pt x="54" y="100"/>
                  </a:cubicBezTo>
                  <a:cubicBezTo>
                    <a:pt x="54" y="100"/>
                    <a:pt x="63" y="100"/>
                    <a:pt x="63" y="91"/>
                  </a:cubicBezTo>
                  <a:cubicBezTo>
                    <a:pt x="63" y="82"/>
                    <a:pt x="45" y="73"/>
                    <a:pt x="36" y="73"/>
                  </a:cubicBezTo>
                  <a:cubicBezTo>
                    <a:pt x="27" y="64"/>
                    <a:pt x="18" y="64"/>
                    <a:pt x="18" y="54"/>
                  </a:cubicBezTo>
                  <a:cubicBezTo>
                    <a:pt x="9" y="54"/>
                    <a:pt x="0" y="45"/>
                    <a:pt x="0" y="36"/>
                  </a:cubicBezTo>
                  <a:cubicBezTo>
                    <a:pt x="0" y="27"/>
                    <a:pt x="9" y="18"/>
                    <a:pt x="18" y="9"/>
                  </a:cubicBezTo>
                  <a:cubicBezTo>
                    <a:pt x="27" y="0"/>
                    <a:pt x="54" y="0"/>
                    <a:pt x="73" y="9"/>
                  </a:cubicBezTo>
                  <a:lnTo>
                    <a:pt x="73" y="18"/>
                  </a:lnTo>
                  <a:cubicBezTo>
                    <a:pt x="73" y="27"/>
                    <a:pt x="63" y="27"/>
                    <a:pt x="63" y="27"/>
                  </a:cubicBezTo>
                  <a:cubicBezTo>
                    <a:pt x="45" y="18"/>
                    <a:pt x="36" y="18"/>
                    <a:pt x="27" y="27"/>
                  </a:cubicBezTo>
                  <a:cubicBezTo>
                    <a:pt x="18" y="27"/>
                    <a:pt x="18" y="36"/>
                    <a:pt x="18" y="36"/>
                  </a:cubicBezTo>
                  <a:cubicBezTo>
                    <a:pt x="18" y="45"/>
                    <a:pt x="27" y="54"/>
                    <a:pt x="45" y="54"/>
                  </a:cubicBezTo>
                  <a:cubicBezTo>
                    <a:pt x="45" y="64"/>
                    <a:pt x="54" y="64"/>
                    <a:pt x="63" y="73"/>
                  </a:cubicBezTo>
                  <a:cubicBezTo>
                    <a:pt x="73" y="73"/>
                    <a:pt x="73" y="82"/>
                    <a:pt x="73" y="91"/>
                  </a:cubicBezTo>
                  <a:cubicBezTo>
                    <a:pt x="73" y="100"/>
                    <a:pt x="73" y="109"/>
                    <a:pt x="63" y="118"/>
                  </a:cubicBezTo>
                  <a:cubicBezTo>
                    <a:pt x="54" y="118"/>
                    <a:pt x="45" y="118"/>
                    <a:pt x="36" y="1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340">
              <a:extLst>
                <a:ext uri="{FF2B5EF4-FFF2-40B4-BE49-F238E27FC236}">
                  <a16:creationId xmlns:a16="http://schemas.microsoft.com/office/drawing/2014/main" id="{5306970E-B642-024C-AAA6-8C8996D6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7787" y="11006333"/>
              <a:ext cx="17953" cy="31416"/>
            </a:xfrm>
            <a:custGeom>
              <a:avLst/>
              <a:gdLst>
                <a:gd name="T0" fmla="*/ 3008 w 19"/>
                <a:gd name="T1" fmla="*/ 10729 h 29"/>
                <a:gd name="T2" fmla="*/ 3008 w 19"/>
                <a:gd name="T3" fmla="*/ 10729 h 29"/>
                <a:gd name="T4" fmla="*/ 0 w 19"/>
                <a:gd name="T5" fmla="*/ 10729 h 29"/>
                <a:gd name="T6" fmla="*/ 0 w 19"/>
                <a:gd name="T7" fmla="*/ 3449 h 29"/>
                <a:gd name="T8" fmla="*/ 3008 w 19"/>
                <a:gd name="T9" fmla="*/ 0 h 29"/>
                <a:gd name="T10" fmla="*/ 6016 w 19"/>
                <a:gd name="T11" fmla="*/ 3449 h 29"/>
                <a:gd name="T12" fmla="*/ 6016 w 19"/>
                <a:gd name="T13" fmla="*/ 10729 h 29"/>
                <a:gd name="T14" fmla="*/ 3008 w 19"/>
                <a:gd name="T15" fmla="*/ 10729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29">
                  <a:moveTo>
                    <a:pt x="9" y="28"/>
                  </a:moveTo>
                  <a:lnTo>
                    <a:pt x="9" y="28"/>
                  </a:lnTo>
                  <a:lnTo>
                    <a:pt x="0" y="28"/>
                  </a:ln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cubicBezTo>
                    <a:pt x="18" y="0"/>
                    <a:pt x="18" y="9"/>
                    <a:pt x="18" y="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9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341">
              <a:extLst>
                <a:ext uri="{FF2B5EF4-FFF2-40B4-BE49-F238E27FC236}">
                  <a16:creationId xmlns:a16="http://schemas.microsoft.com/office/drawing/2014/main" id="{E09BFF42-E7A2-4D43-9D75-EAA78C07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7787" y="11163417"/>
              <a:ext cx="17953" cy="26929"/>
            </a:xfrm>
            <a:custGeom>
              <a:avLst/>
              <a:gdLst>
                <a:gd name="T0" fmla="*/ 3008 w 19"/>
                <a:gd name="T1" fmla="*/ 9185 h 28"/>
                <a:gd name="T2" fmla="*/ 3008 w 19"/>
                <a:gd name="T3" fmla="*/ 9185 h 28"/>
                <a:gd name="T4" fmla="*/ 0 w 19"/>
                <a:gd name="T5" fmla="*/ 6123 h 28"/>
                <a:gd name="T6" fmla="*/ 0 w 19"/>
                <a:gd name="T7" fmla="*/ 3062 h 28"/>
                <a:gd name="T8" fmla="*/ 3008 w 19"/>
                <a:gd name="T9" fmla="*/ 0 h 28"/>
                <a:gd name="T10" fmla="*/ 6016 w 19"/>
                <a:gd name="T11" fmla="*/ 3062 h 28"/>
                <a:gd name="T12" fmla="*/ 6016 w 19"/>
                <a:gd name="T13" fmla="*/ 6123 h 28"/>
                <a:gd name="T14" fmla="*/ 3008 w 19"/>
                <a:gd name="T15" fmla="*/ 9185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28">
                  <a:moveTo>
                    <a:pt x="9" y="27"/>
                  </a:moveTo>
                  <a:lnTo>
                    <a:pt x="9" y="27"/>
                  </a:lnTo>
                  <a:lnTo>
                    <a:pt x="0" y="18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18" y="0"/>
                    <a:pt x="18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27"/>
                    <a:pt x="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6" name="Group 38">
              <a:extLst>
                <a:ext uri="{FF2B5EF4-FFF2-40B4-BE49-F238E27FC236}">
                  <a16:creationId xmlns:a16="http://schemas.microsoft.com/office/drawing/2014/main" id="{61324BC2-580D-8E44-A9D4-0691C46E1038}"/>
                </a:ext>
              </a:extLst>
            </p:cNvPr>
            <p:cNvGrpSpPr/>
            <p:nvPr/>
          </p:nvGrpSpPr>
          <p:grpSpPr>
            <a:xfrm>
              <a:off x="19301010" y="10751880"/>
              <a:ext cx="2621158" cy="980927"/>
              <a:chOff x="5999600" y="11104223"/>
              <a:chExt cx="2621158" cy="980927"/>
            </a:xfrm>
          </p:grpSpPr>
          <p:sp>
            <p:nvSpPr>
              <p:cNvPr id="187" name="CuadroTexto 395">
                <a:extLst>
                  <a:ext uri="{FF2B5EF4-FFF2-40B4-BE49-F238E27FC236}">
                    <a16:creationId xmlns:a16="http://schemas.microsoft.com/office/drawing/2014/main" id="{BE3CDAEE-C3A1-EE4F-B113-6167591EF17D}"/>
                  </a:ext>
                </a:extLst>
              </p:cNvPr>
              <p:cNvSpPr txBox="1"/>
              <p:nvPr/>
            </p:nvSpPr>
            <p:spPr>
              <a:xfrm>
                <a:off x="601930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188" name="Rectangle 40">
                <a:extLst>
                  <a:ext uri="{FF2B5EF4-FFF2-40B4-BE49-F238E27FC236}">
                    <a16:creationId xmlns:a16="http://schemas.microsoft.com/office/drawing/2014/main" id="{93584A75-AEC9-E343-A3C3-E186C8278B63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40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9">
      <a:dk1>
        <a:srgbClr val="99979A"/>
      </a:dk1>
      <a:lt1>
        <a:srgbClr val="FFFFFF"/>
      </a:lt1>
      <a:dk2>
        <a:srgbClr val="353E49"/>
      </a:dk2>
      <a:lt2>
        <a:srgbClr val="FEFFFF"/>
      </a:lt2>
      <a:accent1>
        <a:srgbClr val="8D9BED"/>
      </a:accent1>
      <a:accent2>
        <a:srgbClr val="B62747"/>
      </a:accent2>
      <a:accent3>
        <a:srgbClr val="E4B52B"/>
      </a:accent3>
      <a:accent4>
        <a:srgbClr val="6BBCB8"/>
      </a:accent4>
      <a:accent5>
        <a:srgbClr val="3B6686"/>
      </a:accent5>
      <a:accent6>
        <a:srgbClr val="A1A1A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91936</TotalTime>
  <Words>440</Words>
  <Application>Microsoft Macintosh PowerPoint</Application>
  <PresentationFormat>Personalizado</PresentationFormat>
  <Paragraphs>212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16347</cp:revision>
  <dcterms:created xsi:type="dcterms:W3CDTF">2014-11-12T21:47:38Z</dcterms:created>
  <dcterms:modified xsi:type="dcterms:W3CDTF">2019-11-13T21:17:30Z</dcterms:modified>
  <cp:category/>
</cp:coreProperties>
</file>