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1" d="100"/>
          <a:sy n="41" d="100"/>
        </p:scale>
        <p:origin x="472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6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2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7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9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4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8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1">
            <a:extLst>
              <a:ext uri="{FF2B5EF4-FFF2-40B4-BE49-F238E27FC236}">
                <a16:creationId xmlns:a16="http://schemas.microsoft.com/office/drawing/2014/main" id="{5A57221F-DD4E-1E40-9574-256CA9728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772" y="4132733"/>
            <a:ext cx="3001877" cy="4412123"/>
          </a:xfrm>
          <a:custGeom>
            <a:avLst/>
            <a:gdLst>
              <a:gd name="T0" fmla="*/ 2918 w 2919"/>
              <a:gd name="T1" fmla="*/ 2926 h 4292"/>
              <a:gd name="T2" fmla="*/ 0 w 2919"/>
              <a:gd name="T3" fmla="*/ 4291 h 4292"/>
              <a:gd name="T4" fmla="*/ 0 w 2919"/>
              <a:gd name="T5" fmla="*/ 1365 h 4292"/>
              <a:gd name="T6" fmla="*/ 2918 w 2919"/>
              <a:gd name="T7" fmla="*/ 0 h 4292"/>
              <a:gd name="T8" fmla="*/ 2918 w 2919"/>
              <a:gd name="T9" fmla="*/ 2926 h 4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9" h="4292">
                <a:moveTo>
                  <a:pt x="2918" y="2926"/>
                </a:moveTo>
                <a:lnTo>
                  <a:pt x="0" y="4291"/>
                </a:lnTo>
                <a:lnTo>
                  <a:pt x="0" y="1365"/>
                </a:lnTo>
                <a:lnTo>
                  <a:pt x="2918" y="0"/>
                </a:lnTo>
                <a:lnTo>
                  <a:pt x="2918" y="292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">
            <a:extLst>
              <a:ext uri="{FF2B5EF4-FFF2-40B4-BE49-F238E27FC236}">
                <a16:creationId xmlns:a16="http://schemas.microsoft.com/office/drawing/2014/main" id="{BF8E1028-D45A-4E4C-A5AF-3C38AEC6A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084" y="4132733"/>
            <a:ext cx="3010946" cy="4412123"/>
          </a:xfrm>
          <a:custGeom>
            <a:avLst/>
            <a:gdLst>
              <a:gd name="T0" fmla="*/ 0 w 2928"/>
              <a:gd name="T1" fmla="*/ 2926 h 4292"/>
              <a:gd name="T2" fmla="*/ 2927 w 2928"/>
              <a:gd name="T3" fmla="*/ 4291 h 4292"/>
              <a:gd name="T4" fmla="*/ 2927 w 2928"/>
              <a:gd name="T5" fmla="*/ 1365 h 4292"/>
              <a:gd name="T6" fmla="*/ 0 w 2928"/>
              <a:gd name="T7" fmla="*/ 0 h 4292"/>
              <a:gd name="T8" fmla="*/ 0 w 2928"/>
              <a:gd name="T9" fmla="*/ 2926 h 4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8" h="4292">
                <a:moveTo>
                  <a:pt x="0" y="2926"/>
                </a:moveTo>
                <a:lnTo>
                  <a:pt x="2927" y="4291"/>
                </a:lnTo>
                <a:lnTo>
                  <a:pt x="2927" y="1365"/>
                </a:lnTo>
                <a:lnTo>
                  <a:pt x="0" y="0"/>
                </a:lnTo>
                <a:lnTo>
                  <a:pt x="0" y="29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3">
            <a:extLst>
              <a:ext uri="{FF2B5EF4-FFF2-40B4-BE49-F238E27FC236}">
                <a16:creationId xmlns:a16="http://schemas.microsoft.com/office/drawing/2014/main" id="{90433A86-4208-204B-AAD5-E67D8BDA3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772" y="7234370"/>
            <a:ext cx="6130721" cy="2666320"/>
          </a:xfrm>
          <a:custGeom>
            <a:avLst/>
            <a:gdLst>
              <a:gd name="T0" fmla="*/ 0 w 5964"/>
              <a:gd name="T1" fmla="*/ 1364 h 2594"/>
              <a:gd name="T2" fmla="*/ 2991 w 5964"/>
              <a:gd name="T3" fmla="*/ 0 h 2594"/>
              <a:gd name="T4" fmla="*/ 5963 w 5964"/>
              <a:gd name="T5" fmla="*/ 1364 h 2594"/>
              <a:gd name="T6" fmla="*/ 2982 w 5964"/>
              <a:gd name="T7" fmla="*/ 2593 h 2594"/>
              <a:gd name="T8" fmla="*/ 0 w 5964"/>
              <a:gd name="T9" fmla="*/ 1364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64" h="2594">
                <a:moveTo>
                  <a:pt x="0" y="1364"/>
                </a:moveTo>
                <a:lnTo>
                  <a:pt x="2991" y="0"/>
                </a:lnTo>
                <a:lnTo>
                  <a:pt x="5963" y="1364"/>
                </a:lnTo>
                <a:lnTo>
                  <a:pt x="2982" y="2593"/>
                </a:lnTo>
                <a:lnTo>
                  <a:pt x="0" y="136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4">
            <a:extLst>
              <a:ext uri="{FF2B5EF4-FFF2-40B4-BE49-F238E27FC236}">
                <a16:creationId xmlns:a16="http://schemas.microsoft.com/office/drawing/2014/main" id="{2D74A796-DA37-2846-B555-01517F052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6595" y="6268508"/>
            <a:ext cx="222195" cy="45346"/>
          </a:xfrm>
          <a:custGeom>
            <a:avLst/>
            <a:gdLst>
              <a:gd name="T0" fmla="*/ 217 w 218"/>
              <a:gd name="T1" fmla="*/ 45 h 46"/>
              <a:gd name="T2" fmla="*/ 0 w 218"/>
              <a:gd name="T3" fmla="*/ 45 h 46"/>
              <a:gd name="T4" fmla="*/ 0 w 218"/>
              <a:gd name="T5" fmla="*/ 0 h 46"/>
              <a:gd name="T6" fmla="*/ 217 w 218"/>
              <a:gd name="T7" fmla="*/ 0 h 46"/>
              <a:gd name="T8" fmla="*/ 217 w 21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46">
                <a:moveTo>
                  <a:pt x="217" y="45"/>
                </a:moveTo>
                <a:lnTo>
                  <a:pt x="0" y="45"/>
                </a:lnTo>
                <a:lnTo>
                  <a:pt x="0" y="0"/>
                </a:lnTo>
                <a:lnTo>
                  <a:pt x="217" y="0"/>
                </a:lnTo>
                <a:lnTo>
                  <a:pt x="21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69965B3E-35E5-4243-94DC-92AACD078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3802" y="6118869"/>
            <a:ext cx="213126" cy="421712"/>
          </a:xfrm>
          <a:custGeom>
            <a:avLst/>
            <a:gdLst>
              <a:gd name="T0" fmla="*/ 81 w 209"/>
              <a:gd name="T1" fmla="*/ 0 h 408"/>
              <a:gd name="T2" fmla="*/ 81 w 209"/>
              <a:gd name="T3" fmla="*/ 0 h 408"/>
              <a:gd name="T4" fmla="*/ 0 w 209"/>
              <a:gd name="T5" fmla="*/ 0 h 408"/>
              <a:gd name="T6" fmla="*/ 0 w 209"/>
              <a:gd name="T7" fmla="*/ 55 h 408"/>
              <a:gd name="T8" fmla="*/ 63 w 209"/>
              <a:gd name="T9" fmla="*/ 55 h 408"/>
              <a:gd name="T10" fmla="*/ 81 w 209"/>
              <a:gd name="T11" fmla="*/ 64 h 408"/>
              <a:gd name="T12" fmla="*/ 163 w 209"/>
              <a:gd name="T13" fmla="*/ 154 h 408"/>
              <a:gd name="T14" fmla="*/ 163 w 209"/>
              <a:gd name="T15" fmla="*/ 353 h 408"/>
              <a:gd name="T16" fmla="*/ 36 w 209"/>
              <a:gd name="T17" fmla="*/ 353 h 408"/>
              <a:gd name="T18" fmla="*/ 36 w 209"/>
              <a:gd name="T19" fmla="*/ 371 h 408"/>
              <a:gd name="T20" fmla="*/ 27 w 209"/>
              <a:gd name="T21" fmla="*/ 407 h 408"/>
              <a:gd name="T22" fmla="*/ 163 w 209"/>
              <a:gd name="T23" fmla="*/ 407 h 408"/>
              <a:gd name="T24" fmla="*/ 208 w 209"/>
              <a:gd name="T25" fmla="*/ 353 h 408"/>
              <a:gd name="T26" fmla="*/ 208 w 209"/>
              <a:gd name="T27" fmla="*/ 145 h 408"/>
              <a:gd name="T28" fmla="*/ 208 w 209"/>
              <a:gd name="T29" fmla="*/ 136 h 408"/>
              <a:gd name="T30" fmla="*/ 108 w 209"/>
              <a:gd name="T31" fmla="*/ 10 h 408"/>
              <a:gd name="T32" fmla="*/ 81 w 209"/>
              <a:gd name="T33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9" h="408">
                <a:moveTo>
                  <a:pt x="81" y="0"/>
                </a:moveTo>
                <a:lnTo>
                  <a:pt x="81" y="0"/>
                </a:lnTo>
                <a:cubicBezTo>
                  <a:pt x="0" y="0"/>
                  <a:pt x="0" y="0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72" y="55"/>
                  <a:pt x="81" y="55"/>
                  <a:pt x="81" y="6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353"/>
                  <a:pt x="163" y="353"/>
                  <a:pt x="163" y="353"/>
                </a:cubicBezTo>
                <a:cubicBezTo>
                  <a:pt x="36" y="353"/>
                  <a:pt x="36" y="353"/>
                  <a:pt x="36" y="353"/>
                </a:cubicBezTo>
                <a:cubicBezTo>
                  <a:pt x="36" y="362"/>
                  <a:pt x="36" y="371"/>
                  <a:pt x="36" y="371"/>
                </a:cubicBezTo>
                <a:cubicBezTo>
                  <a:pt x="36" y="389"/>
                  <a:pt x="36" y="398"/>
                  <a:pt x="27" y="407"/>
                </a:cubicBezTo>
                <a:cubicBezTo>
                  <a:pt x="163" y="407"/>
                  <a:pt x="163" y="407"/>
                  <a:pt x="163" y="407"/>
                </a:cubicBezTo>
                <a:cubicBezTo>
                  <a:pt x="190" y="407"/>
                  <a:pt x="208" y="380"/>
                  <a:pt x="208" y="353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8" y="136"/>
                  <a:pt x="208" y="136"/>
                  <a:pt x="208" y="136"/>
                </a:cubicBezTo>
                <a:cubicBezTo>
                  <a:pt x="108" y="10"/>
                  <a:pt x="108" y="10"/>
                  <a:pt x="108" y="10"/>
                </a:cubicBezTo>
                <a:cubicBezTo>
                  <a:pt x="99" y="10"/>
                  <a:pt x="90" y="0"/>
                  <a:pt x="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6">
            <a:extLst>
              <a:ext uri="{FF2B5EF4-FFF2-40B4-BE49-F238E27FC236}">
                <a16:creationId xmlns:a16="http://schemas.microsoft.com/office/drawing/2014/main" id="{979A896E-942A-AA48-BD7E-EF5B51934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245" y="6472565"/>
            <a:ext cx="253935" cy="77086"/>
          </a:xfrm>
          <a:custGeom>
            <a:avLst/>
            <a:gdLst>
              <a:gd name="T0" fmla="*/ 244 w 245"/>
              <a:gd name="T1" fmla="*/ 0 h 73"/>
              <a:gd name="T2" fmla="*/ 244 w 245"/>
              <a:gd name="T3" fmla="*/ 0 h 73"/>
              <a:gd name="T4" fmla="*/ 0 w 245"/>
              <a:gd name="T5" fmla="*/ 0 h 73"/>
              <a:gd name="T6" fmla="*/ 9 w 245"/>
              <a:gd name="T7" fmla="*/ 27 h 73"/>
              <a:gd name="T8" fmla="*/ 0 w 245"/>
              <a:gd name="T9" fmla="*/ 72 h 73"/>
              <a:gd name="T10" fmla="*/ 244 w 245"/>
              <a:gd name="T11" fmla="*/ 72 h 73"/>
              <a:gd name="T12" fmla="*/ 235 w 245"/>
              <a:gd name="T13" fmla="*/ 27 h 73"/>
              <a:gd name="T14" fmla="*/ 244 w 245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73">
                <a:moveTo>
                  <a:pt x="244" y="0"/>
                </a:moveTo>
                <a:lnTo>
                  <a:pt x="244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45"/>
                  <a:pt x="9" y="54"/>
                  <a:pt x="0" y="72"/>
                </a:cubicBezTo>
                <a:cubicBezTo>
                  <a:pt x="244" y="72"/>
                  <a:pt x="244" y="72"/>
                  <a:pt x="244" y="72"/>
                </a:cubicBezTo>
                <a:cubicBezTo>
                  <a:pt x="244" y="54"/>
                  <a:pt x="235" y="45"/>
                  <a:pt x="235" y="27"/>
                </a:cubicBezTo>
                <a:cubicBezTo>
                  <a:pt x="235" y="18"/>
                  <a:pt x="235" y="9"/>
                  <a:pt x="24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7">
            <a:extLst>
              <a:ext uri="{FF2B5EF4-FFF2-40B4-BE49-F238E27FC236}">
                <a16:creationId xmlns:a16="http://schemas.microsoft.com/office/drawing/2014/main" id="{18C11161-63EC-3642-B08B-B4885FF05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431" y="6000971"/>
            <a:ext cx="643907" cy="457989"/>
          </a:xfrm>
          <a:custGeom>
            <a:avLst/>
            <a:gdLst>
              <a:gd name="T0" fmla="*/ 597 w 625"/>
              <a:gd name="T1" fmla="*/ 425 h 444"/>
              <a:gd name="T2" fmla="*/ 597 w 625"/>
              <a:gd name="T3" fmla="*/ 425 h 444"/>
              <a:gd name="T4" fmla="*/ 624 w 625"/>
              <a:gd name="T5" fmla="*/ 434 h 444"/>
              <a:gd name="T6" fmla="*/ 624 w 625"/>
              <a:gd name="T7" fmla="*/ 172 h 444"/>
              <a:gd name="T8" fmla="*/ 624 w 625"/>
              <a:gd name="T9" fmla="*/ 117 h 444"/>
              <a:gd name="T10" fmla="*/ 624 w 625"/>
              <a:gd name="T11" fmla="*/ 54 h 444"/>
              <a:gd name="T12" fmla="*/ 561 w 625"/>
              <a:gd name="T13" fmla="*/ 0 h 444"/>
              <a:gd name="T14" fmla="*/ 28 w 625"/>
              <a:gd name="T15" fmla="*/ 0 h 444"/>
              <a:gd name="T16" fmla="*/ 0 w 625"/>
              <a:gd name="T17" fmla="*/ 27 h 444"/>
              <a:gd name="T18" fmla="*/ 28 w 625"/>
              <a:gd name="T19" fmla="*/ 63 h 444"/>
              <a:gd name="T20" fmla="*/ 561 w 625"/>
              <a:gd name="T21" fmla="*/ 63 h 444"/>
              <a:gd name="T22" fmla="*/ 561 w 625"/>
              <a:gd name="T23" fmla="*/ 443 h 444"/>
              <a:gd name="T24" fmla="*/ 597 w 625"/>
              <a:gd name="T25" fmla="*/ 425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5" h="444">
                <a:moveTo>
                  <a:pt x="597" y="425"/>
                </a:moveTo>
                <a:lnTo>
                  <a:pt x="597" y="425"/>
                </a:lnTo>
                <a:cubicBezTo>
                  <a:pt x="606" y="425"/>
                  <a:pt x="615" y="434"/>
                  <a:pt x="624" y="434"/>
                </a:cubicBezTo>
                <a:cubicBezTo>
                  <a:pt x="624" y="172"/>
                  <a:pt x="624" y="172"/>
                  <a:pt x="624" y="172"/>
                </a:cubicBezTo>
                <a:cubicBezTo>
                  <a:pt x="624" y="117"/>
                  <a:pt x="624" y="117"/>
                  <a:pt x="624" y="117"/>
                </a:cubicBezTo>
                <a:cubicBezTo>
                  <a:pt x="624" y="54"/>
                  <a:pt x="624" y="54"/>
                  <a:pt x="624" y="54"/>
                </a:cubicBezTo>
                <a:cubicBezTo>
                  <a:pt x="624" y="27"/>
                  <a:pt x="597" y="0"/>
                  <a:pt x="561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63"/>
                  <a:pt x="28" y="63"/>
                </a:cubicBezTo>
                <a:cubicBezTo>
                  <a:pt x="561" y="63"/>
                  <a:pt x="561" y="63"/>
                  <a:pt x="561" y="63"/>
                </a:cubicBezTo>
                <a:cubicBezTo>
                  <a:pt x="561" y="443"/>
                  <a:pt x="561" y="443"/>
                  <a:pt x="561" y="443"/>
                </a:cubicBezTo>
                <a:cubicBezTo>
                  <a:pt x="570" y="434"/>
                  <a:pt x="579" y="425"/>
                  <a:pt x="597" y="4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8">
            <a:extLst>
              <a:ext uri="{FF2B5EF4-FFF2-40B4-BE49-F238E27FC236}">
                <a16:creationId xmlns:a16="http://schemas.microsoft.com/office/drawing/2014/main" id="{4F795A3B-C790-6740-8B02-D562F41E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984" y="6250370"/>
            <a:ext cx="131501" cy="299281"/>
          </a:xfrm>
          <a:custGeom>
            <a:avLst/>
            <a:gdLst>
              <a:gd name="T0" fmla="*/ 117 w 127"/>
              <a:gd name="T1" fmla="*/ 217 h 290"/>
              <a:gd name="T2" fmla="*/ 117 w 127"/>
              <a:gd name="T3" fmla="*/ 217 h 290"/>
              <a:gd name="T4" fmla="*/ 63 w 127"/>
              <a:gd name="T5" fmla="*/ 217 h 290"/>
              <a:gd name="T6" fmla="*/ 63 w 127"/>
              <a:gd name="T7" fmla="*/ 0 h 290"/>
              <a:gd name="T8" fmla="*/ 0 w 127"/>
              <a:gd name="T9" fmla="*/ 0 h 290"/>
              <a:gd name="T10" fmla="*/ 0 w 127"/>
              <a:gd name="T11" fmla="*/ 226 h 290"/>
              <a:gd name="T12" fmla="*/ 9 w 127"/>
              <a:gd name="T13" fmla="*/ 262 h 290"/>
              <a:gd name="T14" fmla="*/ 54 w 127"/>
              <a:gd name="T15" fmla="*/ 289 h 290"/>
              <a:gd name="T16" fmla="*/ 54 w 127"/>
              <a:gd name="T17" fmla="*/ 289 h 290"/>
              <a:gd name="T18" fmla="*/ 126 w 127"/>
              <a:gd name="T19" fmla="*/ 289 h 290"/>
              <a:gd name="T20" fmla="*/ 108 w 127"/>
              <a:gd name="T21" fmla="*/ 244 h 290"/>
              <a:gd name="T22" fmla="*/ 117 w 127"/>
              <a:gd name="T23" fmla="*/ 217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290">
                <a:moveTo>
                  <a:pt x="117" y="217"/>
                </a:moveTo>
                <a:lnTo>
                  <a:pt x="117" y="217"/>
                </a:lnTo>
                <a:cubicBezTo>
                  <a:pt x="63" y="217"/>
                  <a:pt x="63" y="217"/>
                  <a:pt x="63" y="217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35"/>
                  <a:pt x="0" y="253"/>
                  <a:pt x="9" y="262"/>
                </a:cubicBezTo>
                <a:cubicBezTo>
                  <a:pt x="18" y="280"/>
                  <a:pt x="36" y="289"/>
                  <a:pt x="54" y="289"/>
                </a:cubicBezTo>
                <a:lnTo>
                  <a:pt x="54" y="289"/>
                </a:lnTo>
                <a:cubicBezTo>
                  <a:pt x="126" y="289"/>
                  <a:pt x="126" y="289"/>
                  <a:pt x="126" y="289"/>
                </a:cubicBezTo>
                <a:cubicBezTo>
                  <a:pt x="117" y="271"/>
                  <a:pt x="108" y="262"/>
                  <a:pt x="108" y="244"/>
                </a:cubicBezTo>
                <a:cubicBezTo>
                  <a:pt x="108" y="235"/>
                  <a:pt x="108" y="226"/>
                  <a:pt x="117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9">
            <a:extLst>
              <a:ext uri="{FF2B5EF4-FFF2-40B4-BE49-F238E27FC236}">
                <a16:creationId xmlns:a16="http://schemas.microsoft.com/office/drawing/2014/main" id="{623DEAE4-6263-D64F-9B36-EC083E82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371" y="6418150"/>
            <a:ext cx="185915" cy="176846"/>
          </a:xfrm>
          <a:custGeom>
            <a:avLst/>
            <a:gdLst>
              <a:gd name="T0" fmla="*/ 91 w 182"/>
              <a:gd name="T1" fmla="*/ 171 h 172"/>
              <a:gd name="T2" fmla="*/ 91 w 182"/>
              <a:gd name="T3" fmla="*/ 171 h 172"/>
              <a:gd name="T4" fmla="*/ 0 w 182"/>
              <a:gd name="T5" fmla="*/ 81 h 172"/>
              <a:gd name="T6" fmla="*/ 91 w 182"/>
              <a:gd name="T7" fmla="*/ 0 h 172"/>
              <a:gd name="T8" fmla="*/ 181 w 182"/>
              <a:gd name="T9" fmla="*/ 81 h 172"/>
              <a:gd name="T10" fmla="*/ 91 w 182"/>
              <a:gd name="T11" fmla="*/ 171 h 172"/>
              <a:gd name="T12" fmla="*/ 91 w 182"/>
              <a:gd name="T13" fmla="*/ 45 h 172"/>
              <a:gd name="T14" fmla="*/ 91 w 182"/>
              <a:gd name="T15" fmla="*/ 45 h 172"/>
              <a:gd name="T16" fmla="*/ 55 w 182"/>
              <a:gd name="T17" fmla="*/ 81 h 172"/>
              <a:gd name="T18" fmla="*/ 91 w 182"/>
              <a:gd name="T19" fmla="*/ 126 h 172"/>
              <a:gd name="T20" fmla="*/ 127 w 182"/>
              <a:gd name="T21" fmla="*/ 81 h 172"/>
              <a:gd name="T22" fmla="*/ 91 w 182"/>
              <a:gd name="T23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72">
                <a:moveTo>
                  <a:pt x="91" y="171"/>
                </a:moveTo>
                <a:lnTo>
                  <a:pt x="91" y="171"/>
                </a:lnTo>
                <a:cubicBezTo>
                  <a:pt x="46" y="171"/>
                  <a:pt x="0" y="135"/>
                  <a:pt x="0" y="81"/>
                </a:cubicBezTo>
                <a:cubicBezTo>
                  <a:pt x="0" y="36"/>
                  <a:pt x="46" y="0"/>
                  <a:pt x="91" y="0"/>
                </a:cubicBezTo>
                <a:cubicBezTo>
                  <a:pt x="145" y="0"/>
                  <a:pt x="181" y="36"/>
                  <a:pt x="181" y="81"/>
                </a:cubicBezTo>
                <a:cubicBezTo>
                  <a:pt x="181" y="135"/>
                  <a:pt x="145" y="171"/>
                  <a:pt x="91" y="171"/>
                </a:cubicBezTo>
                <a:close/>
                <a:moveTo>
                  <a:pt x="91" y="45"/>
                </a:moveTo>
                <a:lnTo>
                  <a:pt x="91" y="45"/>
                </a:lnTo>
                <a:cubicBezTo>
                  <a:pt x="73" y="45"/>
                  <a:pt x="55" y="63"/>
                  <a:pt x="55" y="81"/>
                </a:cubicBezTo>
                <a:cubicBezTo>
                  <a:pt x="55" y="108"/>
                  <a:pt x="73" y="126"/>
                  <a:pt x="91" y="126"/>
                </a:cubicBezTo>
                <a:cubicBezTo>
                  <a:pt x="118" y="126"/>
                  <a:pt x="127" y="108"/>
                  <a:pt x="127" y="81"/>
                </a:cubicBezTo>
                <a:cubicBezTo>
                  <a:pt x="127" y="63"/>
                  <a:pt x="118" y="45"/>
                  <a:pt x="9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0">
            <a:extLst>
              <a:ext uri="{FF2B5EF4-FFF2-40B4-BE49-F238E27FC236}">
                <a16:creationId xmlns:a16="http://schemas.microsoft.com/office/drawing/2014/main" id="{CE33F98F-8263-8D43-9ED1-A12732D0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139" y="6418150"/>
            <a:ext cx="185918" cy="176846"/>
          </a:xfrm>
          <a:custGeom>
            <a:avLst/>
            <a:gdLst>
              <a:gd name="T0" fmla="*/ 90 w 182"/>
              <a:gd name="T1" fmla="*/ 171 h 172"/>
              <a:gd name="T2" fmla="*/ 90 w 182"/>
              <a:gd name="T3" fmla="*/ 171 h 172"/>
              <a:gd name="T4" fmla="*/ 0 w 182"/>
              <a:gd name="T5" fmla="*/ 81 h 172"/>
              <a:gd name="T6" fmla="*/ 90 w 182"/>
              <a:gd name="T7" fmla="*/ 0 h 172"/>
              <a:gd name="T8" fmla="*/ 181 w 182"/>
              <a:gd name="T9" fmla="*/ 81 h 172"/>
              <a:gd name="T10" fmla="*/ 90 w 182"/>
              <a:gd name="T11" fmla="*/ 171 h 172"/>
              <a:gd name="T12" fmla="*/ 90 w 182"/>
              <a:gd name="T13" fmla="*/ 45 h 172"/>
              <a:gd name="T14" fmla="*/ 90 w 182"/>
              <a:gd name="T15" fmla="*/ 45 h 172"/>
              <a:gd name="T16" fmla="*/ 54 w 182"/>
              <a:gd name="T17" fmla="*/ 81 h 172"/>
              <a:gd name="T18" fmla="*/ 90 w 182"/>
              <a:gd name="T19" fmla="*/ 126 h 172"/>
              <a:gd name="T20" fmla="*/ 127 w 182"/>
              <a:gd name="T21" fmla="*/ 81 h 172"/>
              <a:gd name="T22" fmla="*/ 90 w 182"/>
              <a:gd name="T23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72">
                <a:moveTo>
                  <a:pt x="90" y="171"/>
                </a:moveTo>
                <a:lnTo>
                  <a:pt x="90" y="171"/>
                </a:lnTo>
                <a:cubicBezTo>
                  <a:pt x="45" y="171"/>
                  <a:pt x="0" y="135"/>
                  <a:pt x="0" y="81"/>
                </a:cubicBezTo>
                <a:cubicBezTo>
                  <a:pt x="0" y="36"/>
                  <a:pt x="45" y="0"/>
                  <a:pt x="90" y="0"/>
                </a:cubicBezTo>
                <a:cubicBezTo>
                  <a:pt x="145" y="0"/>
                  <a:pt x="181" y="36"/>
                  <a:pt x="181" y="81"/>
                </a:cubicBezTo>
                <a:cubicBezTo>
                  <a:pt x="181" y="135"/>
                  <a:pt x="145" y="171"/>
                  <a:pt x="90" y="171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72" y="45"/>
                  <a:pt x="54" y="63"/>
                  <a:pt x="54" y="81"/>
                </a:cubicBezTo>
                <a:cubicBezTo>
                  <a:pt x="54" y="108"/>
                  <a:pt x="72" y="126"/>
                  <a:pt x="90" y="126"/>
                </a:cubicBezTo>
                <a:cubicBezTo>
                  <a:pt x="117" y="126"/>
                  <a:pt x="127" y="108"/>
                  <a:pt x="127" y="81"/>
                </a:cubicBezTo>
                <a:cubicBezTo>
                  <a:pt x="127" y="63"/>
                  <a:pt x="117" y="45"/>
                  <a:pt x="90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1">
            <a:extLst>
              <a:ext uri="{FF2B5EF4-FFF2-40B4-BE49-F238E27FC236}">
                <a16:creationId xmlns:a16="http://schemas.microsoft.com/office/drawing/2014/main" id="{E99A0C4C-9EC9-054F-8E13-11C8BFE6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570" y="6118869"/>
            <a:ext cx="263004" cy="58948"/>
          </a:xfrm>
          <a:custGeom>
            <a:avLst/>
            <a:gdLst>
              <a:gd name="T0" fmla="*/ 226 w 254"/>
              <a:gd name="T1" fmla="*/ 55 h 56"/>
              <a:gd name="T2" fmla="*/ 226 w 254"/>
              <a:gd name="T3" fmla="*/ 55 h 56"/>
              <a:gd name="T4" fmla="*/ 28 w 254"/>
              <a:gd name="T5" fmla="*/ 55 h 56"/>
              <a:gd name="T6" fmla="*/ 0 w 254"/>
              <a:gd name="T7" fmla="*/ 28 h 56"/>
              <a:gd name="T8" fmla="*/ 0 w 254"/>
              <a:gd name="T9" fmla="*/ 28 h 56"/>
              <a:gd name="T10" fmla="*/ 28 w 254"/>
              <a:gd name="T11" fmla="*/ 0 h 56"/>
              <a:gd name="T12" fmla="*/ 226 w 254"/>
              <a:gd name="T13" fmla="*/ 0 h 56"/>
              <a:gd name="T14" fmla="*/ 253 w 254"/>
              <a:gd name="T15" fmla="*/ 28 h 56"/>
              <a:gd name="T16" fmla="*/ 253 w 254"/>
              <a:gd name="T17" fmla="*/ 28 h 56"/>
              <a:gd name="T18" fmla="*/ 226 w 254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4" h="56">
                <a:moveTo>
                  <a:pt x="226" y="55"/>
                </a:moveTo>
                <a:lnTo>
                  <a:pt x="226" y="55"/>
                </a:lnTo>
                <a:cubicBezTo>
                  <a:pt x="28" y="55"/>
                  <a:pt x="28" y="55"/>
                  <a:pt x="28" y="55"/>
                </a:cubicBezTo>
                <a:cubicBezTo>
                  <a:pt x="10" y="55"/>
                  <a:pt x="0" y="37"/>
                  <a:pt x="0" y="28"/>
                </a:cubicBezTo>
                <a:lnTo>
                  <a:pt x="0" y="28"/>
                </a:lnTo>
                <a:cubicBezTo>
                  <a:pt x="0" y="10"/>
                  <a:pt x="10" y="0"/>
                  <a:pt x="28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4" y="0"/>
                  <a:pt x="253" y="10"/>
                  <a:pt x="253" y="28"/>
                </a:cubicBezTo>
                <a:lnTo>
                  <a:pt x="253" y="28"/>
                </a:lnTo>
                <a:cubicBezTo>
                  <a:pt x="253" y="37"/>
                  <a:pt x="244" y="55"/>
                  <a:pt x="226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2">
            <a:extLst>
              <a:ext uri="{FF2B5EF4-FFF2-40B4-BE49-F238E27FC236}">
                <a16:creationId xmlns:a16="http://schemas.microsoft.com/office/drawing/2014/main" id="{E7758E9C-BEFF-9343-9C12-F9C7A425B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846" y="6214093"/>
            <a:ext cx="140570" cy="54415"/>
          </a:xfrm>
          <a:custGeom>
            <a:avLst/>
            <a:gdLst>
              <a:gd name="T0" fmla="*/ 108 w 136"/>
              <a:gd name="T1" fmla="*/ 54 h 55"/>
              <a:gd name="T2" fmla="*/ 108 w 136"/>
              <a:gd name="T3" fmla="*/ 54 h 55"/>
              <a:gd name="T4" fmla="*/ 27 w 136"/>
              <a:gd name="T5" fmla="*/ 54 h 55"/>
              <a:gd name="T6" fmla="*/ 0 w 136"/>
              <a:gd name="T7" fmla="*/ 27 h 55"/>
              <a:gd name="T8" fmla="*/ 0 w 136"/>
              <a:gd name="T9" fmla="*/ 27 h 55"/>
              <a:gd name="T10" fmla="*/ 27 w 136"/>
              <a:gd name="T11" fmla="*/ 0 h 55"/>
              <a:gd name="T12" fmla="*/ 108 w 136"/>
              <a:gd name="T13" fmla="*/ 0 h 55"/>
              <a:gd name="T14" fmla="*/ 135 w 136"/>
              <a:gd name="T15" fmla="*/ 27 h 55"/>
              <a:gd name="T16" fmla="*/ 135 w 136"/>
              <a:gd name="T17" fmla="*/ 27 h 55"/>
              <a:gd name="T18" fmla="*/ 108 w 136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55">
                <a:moveTo>
                  <a:pt x="108" y="54"/>
                </a:moveTo>
                <a:lnTo>
                  <a:pt x="108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35" y="18"/>
                  <a:pt x="135" y="27"/>
                </a:cubicBezTo>
                <a:lnTo>
                  <a:pt x="135" y="27"/>
                </a:lnTo>
                <a:cubicBezTo>
                  <a:pt x="135" y="45"/>
                  <a:pt x="126" y="54"/>
                  <a:pt x="10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3">
            <a:extLst>
              <a:ext uri="{FF2B5EF4-FFF2-40B4-BE49-F238E27FC236}">
                <a16:creationId xmlns:a16="http://schemas.microsoft.com/office/drawing/2014/main" id="{33525344-5715-0640-B287-02B65DD9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1766" y="8472303"/>
            <a:ext cx="770875" cy="86158"/>
          </a:xfrm>
          <a:custGeom>
            <a:avLst/>
            <a:gdLst>
              <a:gd name="T0" fmla="*/ 749 w 750"/>
              <a:gd name="T1" fmla="*/ 81 h 82"/>
              <a:gd name="T2" fmla="*/ 0 w 750"/>
              <a:gd name="T3" fmla="*/ 81 h 82"/>
              <a:gd name="T4" fmla="*/ 0 w 750"/>
              <a:gd name="T5" fmla="*/ 0 h 82"/>
              <a:gd name="T6" fmla="*/ 749 w 750"/>
              <a:gd name="T7" fmla="*/ 0 h 82"/>
              <a:gd name="T8" fmla="*/ 749 w 750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0" h="82">
                <a:moveTo>
                  <a:pt x="749" y="81"/>
                </a:moveTo>
                <a:lnTo>
                  <a:pt x="0" y="81"/>
                </a:lnTo>
                <a:lnTo>
                  <a:pt x="0" y="0"/>
                </a:lnTo>
                <a:lnTo>
                  <a:pt x="749" y="0"/>
                </a:lnTo>
                <a:lnTo>
                  <a:pt x="749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4">
            <a:extLst>
              <a:ext uri="{FF2B5EF4-FFF2-40B4-BE49-F238E27FC236}">
                <a16:creationId xmlns:a16="http://schemas.microsoft.com/office/drawing/2014/main" id="{CBCC5561-37ED-9A4C-96B2-72A8E06E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388" y="8694498"/>
            <a:ext cx="158708" cy="68017"/>
          </a:xfrm>
          <a:custGeom>
            <a:avLst/>
            <a:gdLst>
              <a:gd name="T0" fmla="*/ 127 w 155"/>
              <a:gd name="T1" fmla="*/ 63 h 64"/>
              <a:gd name="T2" fmla="*/ 127 w 155"/>
              <a:gd name="T3" fmla="*/ 63 h 64"/>
              <a:gd name="T4" fmla="*/ 37 w 155"/>
              <a:gd name="T5" fmla="*/ 63 h 64"/>
              <a:gd name="T6" fmla="*/ 0 w 155"/>
              <a:gd name="T7" fmla="*/ 37 h 64"/>
              <a:gd name="T8" fmla="*/ 0 w 155"/>
              <a:gd name="T9" fmla="*/ 37 h 64"/>
              <a:gd name="T10" fmla="*/ 37 w 155"/>
              <a:gd name="T11" fmla="*/ 0 h 64"/>
              <a:gd name="T12" fmla="*/ 127 w 155"/>
              <a:gd name="T13" fmla="*/ 0 h 64"/>
              <a:gd name="T14" fmla="*/ 154 w 155"/>
              <a:gd name="T15" fmla="*/ 37 h 64"/>
              <a:gd name="T16" fmla="*/ 154 w 155"/>
              <a:gd name="T17" fmla="*/ 37 h 64"/>
              <a:gd name="T18" fmla="*/ 127 w 155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64">
                <a:moveTo>
                  <a:pt x="127" y="63"/>
                </a:moveTo>
                <a:lnTo>
                  <a:pt x="127" y="63"/>
                </a:lnTo>
                <a:cubicBezTo>
                  <a:pt x="37" y="63"/>
                  <a:pt x="37" y="63"/>
                  <a:pt x="37" y="63"/>
                </a:cubicBezTo>
                <a:cubicBezTo>
                  <a:pt x="19" y="63"/>
                  <a:pt x="0" y="54"/>
                  <a:pt x="0" y="37"/>
                </a:cubicBezTo>
                <a:lnTo>
                  <a:pt x="0" y="37"/>
                </a:lnTo>
                <a:cubicBezTo>
                  <a:pt x="0" y="18"/>
                  <a:pt x="19" y="0"/>
                  <a:pt x="3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54" y="18"/>
                  <a:pt x="154" y="37"/>
                </a:cubicBezTo>
                <a:lnTo>
                  <a:pt x="154" y="37"/>
                </a:lnTo>
                <a:cubicBezTo>
                  <a:pt x="154" y="54"/>
                  <a:pt x="145" y="63"/>
                  <a:pt x="127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5">
            <a:extLst>
              <a:ext uri="{FF2B5EF4-FFF2-40B4-BE49-F238E27FC236}">
                <a16:creationId xmlns:a16="http://schemas.microsoft.com/office/drawing/2014/main" id="{70669043-E2AA-234C-A3A8-698E092A2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1885" y="8250111"/>
            <a:ext cx="843428" cy="652976"/>
          </a:xfrm>
          <a:custGeom>
            <a:avLst/>
            <a:gdLst>
              <a:gd name="T0" fmla="*/ 704 w 822"/>
              <a:gd name="T1" fmla="*/ 632 h 633"/>
              <a:gd name="T2" fmla="*/ 704 w 822"/>
              <a:gd name="T3" fmla="*/ 632 h 633"/>
              <a:gd name="T4" fmla="*/ 126 w 822"/>
              <a:gd name="T5" fmla="*/ 632 h 633"/>
              <a:gd name="T6" fmla="*/ 0 w 822"/>
              <a:gd name="T7" fmla="*/ 506 h 633"/>
              <a:gd name="T8" fmla="*/ 0 w 822"/>
              <a:gd name="T9" fmla="*/ 117 h 633"/>
              <a:gd name="T10" fmla="*/ 126 w 822"/>
              <a:gd name="T11" fmla="*/ 0 h 633"/>
              <a:gd name="T12" fmla="*/ 704 w 822"/>
              <a:gd name="T13" fmla="*/ 0 h 633"/>
              <a:gd name="T14" fmla="*/ 821 w 822"/>
              <a:gd name="T15" fmla="*/ 117 h 633"/>
              <a:gd name="T16" fmla="*/ 821 w 822"/>
              <a:gd name="T17" fmla="*/ 506 h 633"/>
              <a:gd name="T18" fmla="*/ 704 w 822"/>
              <a:gd name="T19" fmla="*/ 632 h 633"/>
              <a:gd name="T20" fmla="*/ 126 w 822"/>
              <a:gd name="T21" fmla="*/ 63 h 633"/>
              <a:gd name="T22" fmla="*/ 126 w 822"/>
              <a:gd name="T23" fmla="*/ 63 h 633"/>
              <a:gd name="T24" fmla="*/ 63 w 822"/>
              <a:gd name="T25" fmla="*/ 117 h 633"/>
              <a:gd name="T26" fmla="*/ 63 w 822"/>
              <a:gd name="T27" fmla="*/ 506 h 633"/>
              <a:gd name="T28" fmla="*/ 126 w 822"/>
              <a:gd name="T29" fmla="*/ 560 h 633"/>
              <a:gd name="T30" fmla="*/ 704 w 822"/>
              <a:gd name="T31" fmla="*/ 560 h 633"/>
              <a:gd name="T32" fmla="*/ 758 w 822"/>
              <a:gd name="T33" fmla="*/ 506 h 633"/>
              <a:gd name="T34" fmla="*/ 758 w 822"/>
              <a:gd name="T35" fmla="*/ 117 h 633"/>
              <a:gd name="T36" fmla="*/ 704 w 822"/>
              <a:gd name="T37" fmla="*/ 63 h 633"/>
              <a:gd name="T38" fmla="*/ 126 w 822"/>
              <a:gd name="T39" fmla="*/ 6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2" h="633">
                <a:moveTo>
                  <a:pt x="704" y="632"/>
                </a:moveTo>
                <a:lnTo>
                  <a:pt x="704" y="632"/>
                </a:lnTo>
                <a:cubicBezTo>
                  <a:pt x="126" y="632"/>
                  <a:pt x="126" y="632"/>
                  <a:pt x="126" y="632"/>
                </a:cubicBezTo>
                <a:cubicBezTo>
                  <a:pt x="54" y="632"/>
                  <a:pt x="0" y="578"/>
                  <a:pt x="0" y="50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26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67" y="0"/>
                  <a:pt x="821" y="54"/>
                  <a:pt x="821" y="117"/>
                </a:cubicBezTo>
                <a:cubicBezTo>
                  <a:pt x="821" y="506"/>
                  <a:pt x="821" y="506"/>
                  <a:pt x="821" y="506"/>
                </a:cubicBezTo>
                <a:cubicBezTo>
                  <a:pt x="821" y="578"/>
                  <a:pt x="767" y="632"/>
                  <a:pt x="704" y="632"/>
                </a:cubicBezTo>
                <a:close/>
                <a:moveTo>
                  <a:pt x="126" y="63"/>
                </a:moveTo>
                <a:lnTo>
                  <a:pt x="126" y="63"/>
                </a:lnTo>
                <a:cubicBezTo>
                  <a:pt x="90" y="63"/>
                  <a:pt x="63" y="90"/>
                  <a:pt x="63" y="117"/>
                </a:cubicBezTo>
                <a:cubicBezTo>
                  <a:pt x="63" y="506"/>
                  <a:pt x="63" y="506"/>
                  <a:pt x="63" y="506"/>
                </a:cubicBezTo>
                <a:cubicBezTo>
                  <a:pt x="63" y="542"/>
                  <a:pt x="90" y="560"/>
                  <a:pt x="126" y="560"/>
                </a:cubicBezTo>
                <a:cubicBezTo>
                  <a:pt x="704" y="560"/>
                  <a:pt x="704" y="560"/>
                  <a:pt x="704" y="560"/>
                </a:cubicBezTo>
                <a:cubicBezTo>
                  <a:pt x="731" y="560"/>
                  <a:pt x="758" y="542"/>
                  <a:pt x="758" y="506"/>
                </a:cubicBezTo>
                <a:cubicBezTo>
                  <a:pt x="758" y="117"/>
                  <a:pt x="758" y="117"/>
                  <a:pt x="758" y="117"/>
                </a:cubicBezTo>
                <a:cubicBezTo>
                  <a:pt x="758" y="90"/>
                  <a:pt x="731" y="63"/>
                  <a:pt x="704" y="63"/>
                </a:cubicBezTo>
                <a:lnTo>
                  <a:pt x="126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6">
            <a:extLst>
              <a:ext uri="{FF2B5EF4-FFF2-40B4-BE49-F238E27FC236}">
                <a16:creationId xmlns:a16="http://schemas.microsoft.com/office/drawing/2014/main" id="{3B77658B-DE3D-414B-AA76-5654C4B29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898" y="6531512"/>
            <a:ext cx="476127" cy="54415"/>
          </a:xfrm>
          <a:custGeom>
            <a:avLst/>
            <a:gdLst>
              <a:gd name="T0" fmla="*/ 461 w 462"/>
              <a:gd name="T1" fmla="*/ 54 h 55"/>
              <a:gd name="T2" fmla="*/ 461 w 462"/>
              <a:gd name="T3" fmla="*/ 54 h 55"/>
              <a:gd name="T4" fmla="*/ 27 w 462"/>
              <a:gd name="T5" fmla="*/ 54 h 55"/>
              <a:gd name="T6" fmla="*/ 0 w 462"/>
              <a:gd name="T7" fmla="*/ 27 h 55"/>
              <a:gd name="T8" fmla="*/ 0 w 462"/>
              <a:gd name="T9" fmla="*/ 27 h 55"/>
              <a:gd name="T10" fmla="*/ 27 w 462"/>
              <a:gd name="T11" fmla="*/ 0 h 55"/>
              <a:gd name="T12" fmla="*/ 461 w 462"/>
              <a:gd name="T13" fmla="*/ 0 h 55"/>
              <a:gd name="T14" fmla="*/ 461 w 46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2" h="55">
                <a:moveTo>
                  <a:pt x="461" y="54"/>
                </a:moveTo>
                <a:lnTo>
                  <a:pt x="461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461" y="0"/>
                  <a:pt x="461" y="0"/>
                  <a:pt x="461" y="0"/>
                </a:cubicBezTo>
                <a:lnTo>
                  <a:pt x="461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7">
            <a:extLst>
              <a:ext uri="{FF2B5EF4-FFF2-40B4-BE49-F238E27FC236}">
                <a16:creationId xmlns:a16="http://schemas.microsoft.com/office/drawing/2014/main" id="{EDC89B83-B6E0-F94F-A0D4-9B4069068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4207" y="6028178"/>
            <a:ext cx="616700" cy="698322"/>
          </a:xfrm>
          <a:custGeom>
            <a:avLst/>
            <a:gdLst>
              <a:gd name="T0" fmla="*/ 461 w 598"/>
              <a:gd name="T1" fmla="*/ 678 h 679"/>
              <a:gd name="T2" fmla="*/ 461 w 598"/>
              <a:gd name="T3" fmla="*/ 678 h 679"/>
              <a:gd name="T4" fmla="*/ 136 w 598"/>
              <a:gd name="T5" fmla="*/ 678 h 679"/>
              <a:gd name="T6" fmla="*/ 37 w 598"/>
              <a:gd name="T7" fmla="*/ 633 h 679"/>
              <a:gd name="T8" fmla="*/ 0 w 598"/>
              <a:gd name="T9" fmla="*/ 533 h 679"/>
              <a:gd name="T10" fmla="*/ 28 w 598"/>
              <a:gd name="T11" fmla="*/ 90 h 679"/>
              <a:gd name="T12" fmla="*/ 127 w 598"/>
              <a:gd name="T13" fmla="*/ 0 h 679"/>
              <a:gd name="T14" fmla="*/ 470 w 598"/>
              <a:gd name="T15" fmla="*/ 0 h 679"/>
              <a:gd name="T16" fmla="*/ 570 w 598"/>
              <a:gd name="T17" fmla="*/ 90 h 679"/>
              <a:gd name="T18" fmla="*/ 597 w 598"/>
              <a:gd name="T19" fmla="*/ 533 h 679"/>
              <a:gd name="T20" fmla="*/ 561 w 598"/>
              <a:gd name="T21" fmla="*/ 633 h 679"/>
              <a:gd name="T22" fmla="*/ 461 w 598"/>
              <a:gd name="T23" fmla="*/ 678 h 679"/>
              <a:gd name="T24" fmla="*/ 127 w 598"/>
              <a:gd name="T25" fmla="*/ 64 h 679"/>
              <a:gd name="T26" fmla="*/ 127 w 598"/>
              <a:gd name="T27" fmla="*/ 64 h 679"/>
              <a:gd name="T28" fmla="*/ 91 w 598"/>
              <a:gd name="T29" fmla="*/ 100 h 679"/>
              <a:gd name="T30" fmla="*/ 64 w 598"/>
              <a:gd name="T31" fmla="*/ 533 h 679"/>
              <a:gd name="T32" fmla="*/ 82 w 598"/>
              <a:gd name="T33" fmla="*/ 587 h 679"/>
              <a:gd name="T34" fmla="*/ 136 w 598"/>
              <a:gd name="T35" fmla="*/ 615 h 679"/>
              <a:gd name="T36" fmla="*/ 461 w 598"/>
              <a:gd name="T37" fmla="*/ 615 h 679"/>
              <a:gd name="T38" fmla="*/ 506 w 598"/>
              <a:gd name="T39" fmla="*/ 587 h 679"/>
              <a:gd name="T40" fmla="*/ 524 w 598"/>
              <a:gd name="T41" fmla="*/ 533 h 679"/>
              <a:gd name="T42" fmla="*/ 506 w 598"/>
              <a:gd name="T43" fmla="*/ 100 h 679"/>
              <a:gd name="T44" fmla="*/ 470 w 598"/>
              <a:gd name="T45" fmla="*/ 64 h 679"/>
              <a:gd name="T46" fmla="*/ 127 w 598"/>
              <a:gd name="T47" fmla="*/ 64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8" h="679">
                <a:moveTo>
                  <a:pt x="461" y="678"/>
                </a:moveTo>
                <a:lnTo>
                  <a:pt x="461" y="678"/>
                </a:lnTo>
                <a:cubicBezTo>
                  <a:pt x="136" y="678"/>
                  <a:pt x="136" y="678"/>
                  <a:pt x="136" y="678"/>
                </a:cubicBezTo>
                <a:cubicBezTo>
                  <a:pt x="100" y="678"/>
                  <a:pt x="64" y="660"/>
                  <a:pt x="37" y="633"/>
                </a:cubicBezTo>
                <a:cubicBezTo>
                  <a:pt x="9" y="606"/>
                  <a:pt x="0" y="569"/>
                  <a:pt x="0" y="533"/>
                </a:cubicBezTo>
                <a:cubicBezTo>
                  <a:pt x="28" y="90"/>
                  <a:pt x="28" y="90"/>
                  <a:pt x="28" y="90"/>
                </a:cubicBezTo>
                <a:cubicBezTo>
                  <a:pt x="28" y="36"/>
                  <a:pt x="73" y="0"/>
                  <a:pt x="127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24" y="0"/>
                  <a:pt x="570" y="36"/>
                  <a:pt x="570" y="90"/>
                </a:cubicBezTo>
                <a:cubicBezTo>
                  <a:pt x="597" y="533"/>
                  <a:pt x="597" y="533"/>
                  <a:pt x="597" y="533"/>
                </a:cubicBezTo>
                <a:cubicBezTo>
                  <a:pt x="597" y="569"/>
                  <a:pt x="579" y="606"/>
                  <a:pt x="561" y="633"/>
                </a:cubicBezTo>
                <a:cubicBezTo>
                  <a:pt x="534" y="660"/>
                  <a:pt x="498" y="678"/>
                  <a:pt x="461" y="678"/>
                </a:cubicBezTo>
                <a:close/>
                <a:moveTo>
                  <a:pt x="127" y="64"/>
                </a:moveTo>
                <a:lnTo>
                  <a:pt x="127" y="64"/>
                </a:lnTo>
                <a:cubicBezTo>
                  <a:pt x="109" y="64"/>
                  <a:pt x="91" y="82"/>
                  <a:pt x="91" y="100"/>
                </a:cubicBezTo>
                <a:cubicBezTo>
                  <a:pt x="64" y="533"/>
                  <a:pt x="64" y="533"/>
                  <a:pt x="64" y="533"/>
                </a:cubicBezTo>
                <a:cubicBezTo>
                  <a:pt x="64" y="560"/>
                  <a:pt x="73" y="579"/>
                  <a:pt x="82" y="587"/>
                </a:cubicBezTo>
                <a:cubicBezTo>
                  <a:pt x="100" y="606"/>
                  <a:pt x="118" y="615"/>
                  <a:pt x="136" y="615"/>
                </a:cubicBezTo>
                <a:cubicBezTo>
                  <a:pt x="461" y="615"/>
                  <a:pt x="461" y="615"/>
                  <a:pt x="461" y="615"/>
                </a:cubicBezTo>
                <a:cubicBezTo>
                  <a:pt x="479" y="615"/>
                  <a:pt x="498" y="606"/>
                  <a:pt x="506" y="587"/>
                </a:cubicBezTo>
                <a:cubicBezTo>
                  <a:pt x="524" y="579"/>
                  <a:pt x="534" y="560"/>
                  <a:pt x="524" y="533"/>
                </a:cubicBezTo>
                <a:cubicBezTo>
                  <a:pt x="506" y="100"/>
                  <a:pt x="506" y="100"/>
                  <a:pt x="506" y="100"/>
                </a:cubicBezTo>
                <a:cubicBezTo>
                  <a:pt x="498" y="82"/>
                  <a:pt x="488" y="64"/>
                  <a:pt x="470" y="64"/>
                </a:cubicBezTo>
                <a:lnTo>
                  <a:pt x="127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8">
            <a:extLst>
              <a:ext uri="{FF2B5EF4-FFF2-40B4-BE49-F238E27FC236}">
                <a16:creationId xmlns:a16="http://schemas.microsoft.com/office/drawing/2014/main" id="{0C156FEA-13EF-3141-AEBC-146F0885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915" y="5860398"/>
            <a:ext cx="299281" cy="326488"/>
          </a:xfrm>
          <a:custGeom>
            <a:avLst/>
            <a:gdLst>
              <a:gd name="T0" fmla="*/ 262 w 290"/>
              <a:gd name="T1" fmla="*/ 316 h 317"/>
              <a:gd name="T2" fmla="*/ 262 w 290"/>
              <a:gd name="T3" fmla="*/ 316 h 317"/>
              <a:gd name="T4" fmla="*/ 262 w 290"/>
              <a:gd name="T5" fmla="*/ 316 h 317"/>
              <a:gd name="T6" fmla="*/ 226 w 290"/>
              <a:gd name="T7" fmla="*/ 289 h 317"/>
              <a:gd name="T8" fmla="*/ 226 w 290"/>
              <a:gd name="T9" fmla="*/ 162 h 317"/>
              <a:gd name="T10" fmla="*/ 154 w 290"/>
              <a:gd name="T11" fmla="*/ 72 h 317"/>
              <a:gd name="T12" fmla="*/ 63 w 290"/>
              <a:gd name="T13" fmla="*/ 153 h 317"/>
              <a:gd name="T14" fmla="*/ 63 w 290"/>
              <a:gd name="T15" fmla="*/ 289 h 317"/>
              <a:gd name="T16" fmla="*/ 27 w 290"/>
              <a:gd name="T17" fmla="*/ 316 h 317"/>
              <a:gd name="T18" fmla="*/ 27 w 290"/>
              <a:gd name="T19" fmla="*/ 316 h 317"/>
              <a:gd name="T20" fmla="*/ 0 w 290"/>
              <a:gd name="T21" fmla="*/ 289 h 317"/>
              <a:gd name="T22" fmla="*/ 0 w 290"/>
              <a:gd name="T23" fmla="*/ 162 h 317"/>
              <a:gd name="T24" fmla="*/ 136 w 290"/>
              <a:gd name="T25" fmla="*/ 9 h 317"/>
              <a:gd name="T26" fmla="*/ 289 w 290"/>
              <a:gd name="T27" fmla="*/ 153 h 317"/>
              <a:gd name="T28" fmla="*/ 289 w 290"/>
              <a:gd name="T29" fmla="*/ 289 h 317"/>
              <a:gd name="T30" fmla="*/ 262 w 290"/>
              <a:gd name="T31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0" h="317">
                <a:moveTo>
                  <a:pt x="262" y="316"/>
                </a:moveTo>
                <a:lnTo>
                  <a:pt x="262" y="316"/>
                </a:lnTo>
                <a:lnTo>
                  <a:pt x="262" y="316"/>
                </a:lnTo>
                <a:cubicBezTo>
                  <a:pt x="244" y="316"/>
                  <a:pt x="226" y="307"/>
                  <a:pt x="226" y="289"/>
                </a:cubicBezTo>
                <a:cubicBezTo>
                  <a:pt x="226" y="162"/>
                  <a:pt x="226" y="162"/>
                  <a:pt x="226" y="162"/>
                </a:cubicBezTo>
                <a:cubicBezTo>
                  <a:pt x="226" y="117"/>
                  <a:pt x="199" y="81"/>
                  <a:pt x="154" y="72"/>
                </a:cubicBezTo>
                <a:cubicBezTo>
                  <a:pt x="108" y="72"/>
                  <a:pt x="63" y="108"/>
                  <a:pt x="63" y="153"/>
                </a:cubicBezTo>
                <a:cubicBezTo>
                  <a:pt x="63" y="289"/>
                  <a:pt x="63" y="289"/>
                  <a:pt x="63" y="289"/>
                </a:cubicBezTo>
                <a:cubicBezTo>
                  <a:pt x="63" y="307"/>
                  <a:pt x="45" y="316"/>
                  <a:pt x="27" y="316"/>
                </a:cubicBezTo>
                <a:lnTo>
                  <a:pt x="27" y="316"/>
                </a:lnTo>
                <a:cubicBezTo>
                  <a:pt x="9" y="316"/>
                  <a:pt x="0" y="307"/>
                  <a:pt x="0" y="289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81"/>
                  <a:pt x="54" y="9"/>
                  <a:pt x="136" y="9"/>
                </a:cubicBezTo>
                <a:cubicBezTo>
                  <a:pt x="217" y="0"/>
                  <a:pt x="289" y="72"/>
                  <a:pt x="289" y="153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289" y="307"/>
                  <a:pt x="280" y="316"/>
                  <a:pt x="262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Line 198">
            <a:extLst>
              <a:ext uri="{FF2B5EF4-FFF2-40B4-BE49-F238E27FC236}">
                <a16:creationId xmlns:a16="http://schemas.microsoft.com/office/drawing/2014/main" id="{33BFCB06-9D7F-4847-BC64-BADD5AA14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74481" y="6454426"/>
            <a:ext cx="3287555" cy="453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1" name="Freeform 199">
            <a:extLst>
              <a:ext uri="{FF2B5EF4-FFF2-40B4-BE49-F238E27FC236}">
                <a16:creationId xmlns:a16="http://schemas.microsoft.com/office/drawing/2014/main" id="{0F935695-8419-044A-88EE-2E85D12DF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483" y="6381873"/>
            <a:ext cx="140570" cy="149639"/>
          </a:xfrm>
          <a:custGeom>
            <a:avLst/>
            <a:gdLst>
              <a:gd name="T0" fmla="*/ 72 w 136"/>
              <a:gd name="T1" fmla="*/ 145 h 146"/>
              <a:gd name="T2" fmla="*/ 72 w 136"/>
              <a:gd name="T3" fmla="*/ 145 h 146"/>
              <a:gd name="T4" fmla="*/ 135 w 136"/>
              <a:gd name="T5" fmla="*/ 73 h 146"/>
              <a:gd name="T6" fmla="*/ 72 w 136"/>
              <a:gd name="T7" fmla="*/ 0 h 146"/>
              <a:gd name="T8" fmla="*/ 0 w 136"/>
              <a:gd name="T9" fmla="*/ 73 h 146"/>
              <a:gd name="T10" fmla="*/ 72 w 136"/>
              <a:gd name="T11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46">
                <a:moveTo>
                  <a:pt x="72" y="145"/>
                </a:moveTo>
                <a:lnTo>
                  <a:pt x="72" y="145"/>
                </a:lnTo>
                <a:cubicBezTo>
                  <a:pt x="108" y="145"/>
                  <a:pt x="135" y="109"/>
                  <a:pt x="135" y="73"/>
                </a:cubicBezTo>
                <a:cubicBezTo>
                  <a:pt x="135" y="37"/>
                  <a:pt x="108" y="0"/>
                  <a:pt x="72" y="0"/>
                </a:cubicBezTo>
                <a:cubicBezTo>
                  <a:pt x="36" y="0"/>
                  <a:pt x="0" y="37"/>
                  <a:pt x="0" y="73"/>
                </a:cubicBezTo>
                <a:cubicBezTo>
                  <a:pt x="0" y="109"/>
                  <a:pt x="36" y="145"/>
                  <a:pt x="72" y="14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Line 200">
            <a:extLst>
              <a:ext uri="{FF2B5EF4-FFF2-40B4-BE49-F238E27FC236}">
                <a16:creationId xmlns:a16="http://schemas.microsoft.com/office/drawing/2014/main" id="{17290E24-56B9-2C4E-A9DA-C00BE9579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1738" y="9420027"/>
            <a:ext cx="4533" cy="181382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3" name="Freeform 201">
            <a:extLst>
              <a:ext uri="{FF2B5EF4-FFF2-40B4-BE49-F238E27FC236}">
                <a16:creationId xmlns:a16="http://schemas.microsoft.com/office/drawing/2014/main" id="{852EF97B-6FE9-F640-AE96-AA49E5EC7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4649" y="11156761"/>
            <a:ext cx="140573" cy="140573"/>
          </a:xfrm>
          <a:custGeom>
            <a:avLst/>
            <a:gdLst>
              <a:gd name="T0" fmla="*/ 0 w 137"/>
              <a:gd name="T1" fmla="*/ 63 h 136"/>
              <a:gd name="T2" fmla="*/ 0 w 137"/>
              <a:gd name="T3" fmla="*/ 63 h 136"/>
              <a:gd name="T4" fmla="*/ 73 w 137"/>
              <a:gd name="T5" fmla="*/ 135 h 136"/>
              <a:gd name="T6" fmla="*/ 136 w 137"/>
              <a:gd name="T7" fmla="*/ 63 h 136"/>
              <a:gd name="T8" fmla="*/ 73 w 137"/>
              <a:gd name="T9" fmla="*/ 0 h 136"/>
              <a:gd name="T10" fmla="*/ 0 w 137"/>
              <a:gd name="T11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0" y="63"/>
                </a:moveTo>
                <a:lnTo>
                  <a:pt x="0" y="63"/>
                </a:lnTo>
                <a:cubicBezTo>
                  <a:pt x="0" y="108"/>
                  <a:pt x="36" y="135"/>
                  <a:pt x="73" y="135"/>
                </a:cubicBezTo>
                <a:cubicBezTo>
                  <a:pt x="109" y="135"/>
                  <a:pt x="136" y="108"/>
                  <a:pt x="136" y="63"/>
                </a:cubicBezTo>
                <a:cubicBezTo>
                  <a:pt x="136" y="27"/>
                  <a:pt x="109" y="0"/>
                  <a:pt x="73" y="0"/>
                </a:cubicBezTo>
                <a:cubicBezTo>
                  <a:pt x="36" y="0"/>
                  <a:pt x="0" y="27"/>
                  <a:pt x="0" y="6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Line 202">
            <a:extLst>
              <a:ext uri="{FF2B5EF4-FFF2-40B4-BE49-F238E27FC236}">
                <a16:creationId xmlns:a16="http://schemas.microsoft.com/office/drawing/2014/main" id="{5F53797C-1774-5449-868B-46717C3871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5282" y="6454426"/>
            <a:ext cx="3305694" cy="453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5" name="Freeform 203">
            <a:extLst>
              <a:ext uri="{FF2B5EF4-FFF2-40B4-BE49-F238E27FC236}">
                <a16:creationId xmlns:a16="http://schemas.microsoft.com/office/drawing/2014/main" id="{EFA81A80-8081-3B4F-A0D9-9AA8CFB5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334" y="6381873"/>
            <a:ext cx="140570" cy="149639"/>
          </a:xfrm>
          <a:custGeom>
            <a:avLst/>
            <a:gdLst>
              <a:gd name="T0" fmla="*/ 72 w 136"/>
              <a:gd name="T1" fmla="*/ 0 h 146"/>
              <a:gd name="T2" fmla="*/ 72 w 136"/>
              <a:gd name="T3" fmla="*/ 0 h 146"/>
              <a:gd name="T4" fmla="*/ 0 w 136"/>
              <a:gd name="T5" fmla="*/ 73 h 146"/>
              <a:gd name="T6" fmla="*/ 72 w 136"/>
              <a:gd name="T7" fmla="*/ 145 h 146"/>
              <a:gd name="T8" fmla="*/ 135 w 136"/>
              <a:gd name="T9" fmla="*/ 73 h 146"/>
              <a:gd name="T10" fmla="*/ 72 w 136"/>
              <a:gd name="T11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46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7"/>
                  <a:pt x="0" y="73"/>
                </a:cubicBezTo>
                <a:cubicBezTo>
                  <a:pt x="0" y="109"/>
                  <a:pt x="36" y="145"/>
                  <a:pt x="72" y="145"/>
                </a:cubicBezTo>
                <a:cubicBezTo>
                  <a:pt x="108" y="145"/>
                  <a:pt x="135" y="109"/>
                  <a:pt x="135" y="73"/>
                </a:cubicBezTo>
                <a:cubicBezTo>
                  <a:pt x="135" y="37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6" name="Grupo 405">
            <a:extLst>
              <a:ext uri="{FF2B5EF4-FFF2-40B4-BE49-F238E27FC236}">
                <a16:creationId xmlns:a16="http://schemas.microsoft.com/office/drawing/2014/main" id="{957E364C-ACC6-794A-BC7F-1C68D690D251}"/>
              </a:ext>
            </a:extLst>
          </p:cNvPr>
          <p:cNvGrpSpPr/>
          <p:nvPr/>
        </p:nvGrpSpPr>
        <p:grpSpPr>
          <a:xfrm>
            <a:off x="2668308" y="540715"/>
            <a:ext cx="19041035" cy="2561450"/>
            <a:chOff x="2668308" y="861425"/>
            <a:chExt cx="19041035" cy="2561450"/>
          </a:xfrm>
        </p:grpSpPr>
        <p:sp>
          <p:nvSpPr>
            <p:cNvPr id="407" name="CuadroTexto 406">
              <a:extLst>
                <a:ext uri="{FF2B5EF4-FFF2-40B4-BE49-F238E27FC236}">
                  <a16:creationId xmlns:a16="http://schemas.microsoft.com/office/drawing/2014/main" id="{47AE2CFB-A299-EE4A-B9E9-C7D7A5049125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408" name="CuadroTexto 407">
              <a:extLst>
                <a:ext uri="{FF2B5EF4-FFF2-40B4-BE49-F238E27FC236}">
                  <a16:creationId xmlns:a16="http://schemas.microsoft.com/office/drawing/2014/main" id="{7E78429D-9D29-C449-B710-63A7B9FD18C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E89D0D73-AF58-8045-8D8F-E8343533FB55}"/>
              </a:ext>
            </a:extLst>
          </p:cNvPr>
          <p:cNvGrpSpPr/>
          <p:nvPr/>
        </p:nvGrpSpPr>
        <p:grpSpPr>
          <a:xfrm>
            <a:off x="18065610" y="5811096"/>
            <a:ext cx="4236804" cy="1390954"/>
            <a:chOff x="4247967" y="10620441"/>
            <a:chExt cx="4236804" cy="1390954"/>
          </a:xfrm>
        </p:grpSpPr>
        <p:sp>
          <p:nvSpPr>
            <p:cNvPr id="410" name="CuadroTexto 395">
              <a:extLst>
                <a:ext uri="{FF2B5EF4-FFF2-40B4-BE49-F238E27FC236}">
                  <a16:creationId xmlns:a16="http://schemas.microsoft.com/office/drawing/2014/main" id="{6E8B2CF0-0FEA-8740-A401-73F461863C2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11" name="Rectangle 40">
              <a:extLst>
                <a:ext uri="{FF2B5EF4-FFF2-40B4-BE49-F238E27FC236}">
                  <a16:creationId xmlns:a16="http://schemas.microsoft.com/office/drawing/2014/main" id="{7A50CA43-85B5-E446-9EBA-EF7A25A920E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2" name="Grupo 411">
            <a:extLst>
              <a:ext uri="{FF2B5EF4-FFF2-40B4-BE49-F238E27FC236}">
                <a16:creationId xmlns:a16="http://schemas.microsoft.com/office/drawing/2014/main" id="{33869364-DD36-644F-9B04-60DD69FD1B1D}"/>
              </a:ext>
            </a:extLst>
          </p:cNvPr>
          <p:cNvGrpSpPr/>
          <p:nvPr/>
        </p:nvGrpSpPr>
        <p:grpSpPr>
          <a:xfrm>
            <a:off x="1908842" y="5811096"/>
            <a:ext cx="4289833" cy="1390954"/>
            <a:chOff x="4247967" y="10620441"/>
            <a:chExt cx="4289833" cy="1390954"/>
          </a:xfrm>
        </p:grpSpPr>
        <p:sp>
          <p:nvSpPr>
            <p:cNvPr id="413" name="CuadroTexto 395">
              <a:extLst>
                <a:ext uri="{FF2B5EF4-FFF2-40B4-BE49-F238E27FC236}">
                  <a16:creationId xmlns:a16="http://schemas.microsoft.com/office/drawing/2014/main" id="{F379EEDE-AC83-7B47-9FD5-A90ACAF74A89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14" name="Rectangle 40">
              <a:extLst>
                <a:ext uri="{FF2B5EF4-FFF2-40B4-BE49-F238E27FC236}">
                  <a16:creationId xmlns:a16="http://schemas.microsoft.com/office/drawing/2014/main" id="{43ECE9D0-8F1E-504B-90F4-2CEF66872A5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5" name="Grupo 414">
            <a:extLst>
              <a:ext uri="{FF2B5EF4-FFF2-40B4-BE49-F238E27FC236}">
                <a16:creationId xmlns:a16="http://schemas.microsoft.com/office/drawing/2014/main" id="{C6157AC9-A8D8-9D41-BA22-8EBA0A984845}"/>
              </a:ext>
            </a:extLst>
          </p:cNvPr>
          <p:cNvGrpSpPr/>
          <p:nvPr/>
        </p:nvGrpSpPr>
        <p:grpSpPr>
          <a:xfrm>
            <a:off x="9975197" y="11417410"/>
            <a:ext cx="4236804" cy="1390954"/>
            <a:chOff x="4274481" y="10620441"/>
            <a:chExt cx="4236804" cy="1390954"/>
          </a:xfrm>
        </p:grpSpPr>
        <p:sp>
          <p:nvSpPr>
            <p:cNvPr id="416" name="CuadroTexto 395">
              <a:extLst>
                <a:ext uri="{FF2B5EF4-FFF2-40B4-BE49-F238E27FC236}">
                  <a16:creationId xmlns:a16="http://schemas.microsoft.com/office/drawing/2014/main" id="{69C37166-77C9-D242-9513-0D9A148D2BF8}"/>
                </a:ext>
              </a:extLst>
            </p:cNvPr>
            <p:cNvSpPr txBox="1"/>
            <p:nvPr/>
          </p:nvSpPr>
          <p:spPr>
            <a:xfrm flipH="1">
              <a:off x="520154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17" name="Rectangle 40">
              <a:extLst>
                <a:ext uri="{FF2B5EF4-FFF2-40B4-BE49-F238E27FC236}">
                  <a16:creationId xmlns:a16="http://schemas.microsoft.com/office/drawing/2014/main" id="{BFDFE102-842B-5747-8E33-81E3B96EEC78}"/>
                </a:ext>
              </a:extLst>
            </p:cNvPr>
            <p:cNvSpPr/>
            <p:nvPr/>
          </p:nvSpPr>
          <p:spPr>
            <a:xfrm>
              <a:off x="4274481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25">
            <a:extLst>
              <a:ext uri="{FF2B5EF4-FFF2-40B4-BE49-F238E27FC236}">
                <a16:creationId xmlns:a16="http://schemas.microsoft.com/office/drawing/2014/main" id="{47D5F1E5-DAE7-3142-9352-3F9128062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280" y="6890513"/>
            <a:ext cx="8610671" cy="2549760"/>
          </a:xfrm>
          <a:custGeom>
            <a:avLst/>
            <a:gdLst>
              <a:gd name="T0" fmla="*/ 0 w 8176"/>
              <a:gd name="T1" fmla="*/ 2418 h 2419"/>
              <a:gd name="T2" fmla="*/ 4087 w 8176"/>
              <a:gd name="T3" fmla="*/ 0 h 2419"/>
              <a:gd name="T4" fmla="*/ 8175 w 8176"/>
              <a:gd name="T5" fmla="*/ 2418 h 2419"/>
              <a:gd name="T6" fmla="*/ 0 w 8176"/>
              <a:gd name="T7" fmla="*/ 2418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76" h="2419">
                <a:moveTo>
                  <a:pt x="0" y="2418"/>
                </a:moveTo>
                <a:lnTo>
                  <a:pt x="4087" y="0"/>
                </a:lnTo>
                <a:lnTo>
                  <a:pt x="8175" y="2418"/>
                </a:lnTo>
                <a:lnTo>
                  <a:pt x="0" y="24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6">
            <a:extLst>
              <a:ext uri="{FF2B5EF4-FFF2-40B4-BE49-F238E27FC236}">
                <a16:creationId xmlns:a16="http://schemas.microsoft.com/office/drawing/2014/main" id="{78BAB05E-4952-A248-B25F-C3C0C0546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6793" y="1823498"/>
            <a:ext cx="4305334" cy="7449578"/>
          </a:xfrm>
          <a:custGeom>
            <a:avLst/>
            <a:gdLst>
              <a:gd name="T0" fmla="*/ 0 w 4089"/>
              <a:gd name="T1" fmla="*/ 0 h 7072"/>
              <a:gd name="T2" fmla="*/ 0 w 4089"/>
              <a:gd name="T3" fmla="*/ 4653 h 7072"/>
              <a:gd name="T4" fmla="*/ 4088 w 4089"/>
              <a:gd name="T5" fmla="*/ 7071 h 7072"/>
              <a:gd name="T6" fmla="*/ 0 w 4089"/>
              <a:gd name="T7" fmla="*/ 0 h 7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89" h="7072">
                <a:moveTo>
                  <a:pt x="0" y="0"/>
                </a:moveTo>
                <a:lnTo>
                  <a:pt x="0" y="4653"/>
                </a:lnTo>
                <a:lnTo>
                  <a:pt x="4088" y="707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7">
            <a:extLst>
              <a:ext uri="{FF2B5EF4-FFF2-40B4-BE49-F238E27FC236}">
                <a16:creationId xmlns:a16="http://schemas.microsoft.com/office/drawing/2014/main" id="{32CA9BEC-AC68-1C44-ACD8-0BDDCA97F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681" y="1823498"/>
            <a:ext cx="4305337" cy="7449578"/>
          </a:xfrm>
          <a:custGeom>
            <a:avLst/>
            <a:gdLst>
              <a:gd name="T0" fmla="*/ 4087 w 4088"/>
              <a:gd name="T1" fmla="*/ 0 h 7072"/>
              <a:gd name="T2" fmla="*/ 4087 w 4088"/>
              <a:gd name="T3" fmla="*/ 4653 h 7072"/>
              <a:gd name="T4" fmla="*/ 0 w 4088"/>
              <a:gd name="T5" fmla="*/ 7071 h 7072"/>
              <a:gd name="T6" fmla="*/ 4087 w 4088"/>
              <a:gd name="T7" fmla="*/ 0 h 7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88" h="7072">
                <a:moveTo>
                  <a:pt x="4087" y="0"/>
                </a:moveTo>
                <a:lnTo>
                  <a:pt x="4087" y="4653"/>
                </a:lnTo>
                <a:lnTo>
                  <a:pt x="0" y="7071"/>
                </a:lnTo>
                <a:lnTo>
                  <a:pt x="408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8">
            <a:extLst>
              <a:ext uri="{FF2B5EF4-FFF2-40B4-BE49-F238E27FC236}">
                <a16:creationId xmlns:a16="http://schemas.microsoft.com/office/drawing/2014/main" id="{502AA22B-F25E-734B-9FF0-1C25D73C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4330" y="4554391"/>
            <a:ext cx="1788083" cy="1792729"/>
          </a:xfrm>
          <a:custGeom>
            <a:avLst/>
            <a:gdLst>
              <a:gd name="T0" fmla="*/ 1695 w 1696"/>
              <a:gd name="T1" fmla="*/ 852 h 1704"/>
              <a:gd name="T2" fmla="*/ 1695 w 1696"/>
              <a:gd name="T3" fmla="*/ 852 h 1704"/>
              <a:gd name="T4" fmla="*/ 843 w 1696"/>
              <a:gd name="T5" fmla="*/ 1703 h 1704"/>
              <a:gd name="T6" fmla="*/ 0 w 1696"/>
              <a:gd name="T7" fmla="*/ 852 h 1704"/>
              <a:gd name="T8" fmla="*/ 843 w 1696"/>
              <a:gd name="T9" fmla="*/ 0 h 1704"/>
              <a:gd name="T10" fmla="*/ 1695 w 1696"/>
              <a:gd name="T11" fmla="*/ 852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6" h="1704">
                <a:moveTo>
                  <a:pt x="1695" y="852"/>
                </a:moveTo>
                <a:lnTo>
                  <a:pt x="1695" y="852"/>
                </a:lnTo>
                <a:cubicBezTo>
                  <a:pt x="1695" y="1315"/>
                  <a:pt x="1315" y="1703"/>
                  <a:pt x="843" y="1703"/>
                </a:cubicBezTo>
                <a:cubicBezTo>
                  <a:pt x="380" y="1703"/>
                  <a:pt x="0" y="1315"/>
                  <a:pt x="0" y="852"/>
                </a:cubicBezTo>
                <a:cubicBezTo>
                  <a:pt x="0" y="379"/>
                  <a:pt x="380" y="0"/>
                  <a:pt x="843" y="0"/>
                </a:cubicBezTo>
                <a:cubicBezTo>
                  <a:pt x="1315" y="0"/>
                  <a:pt x="1695" y="379"/>
                  <a:pt x="1695" y="85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9">
            <a:extLst>
              <a:ext uri="{FF2B5EF4-FFF2-40B4-BE49-F238E27FC236}">
                <a16:creationId xmlns:a16="http://schemas.microsoft.com/office/drawing/2014/main" id="{7B91E044-6F6B-2346-92D5-89AE2E11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9662" y="4554391"/>
            <a:ext cx="1792729" cy="1792729"/>
          </a:xfrm>
          <a:custGeom>
            <a:avLst/>
            <a:gdLst>
              <a:gd name="T0" fmla="*/ 1702 w 1703"/>
              <a:gd name="T1" fmla="*/ 852 h 1704"/>
              <a:gd name="T2" fmla="*/ 1702 w 1703"/>
              <a:gd name="T3" fmla="*/ 852 h 1704"/>
              <a:gd name="T4" fmla="*/ 851 w 1703"/>
              <a:gd name="T5" fmla="*/ 1703 h 1704"/>
              <a:gd name="T6" fmla="*/ 0 w 1703"/>
              <a:gd name="T7" fmla="*/ 852 h 1704"/>
              <a:gd name="T8" fmla="*/ 851 w 1703"/>
              <a:gd name="T9" fmla="*/ 0 h 1704"/>
              <a:gd name="T10" fmla="*/ 1702 w 1703"/>
              <a:gd name="T11" fmla="*/ 852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3" h="1704">
                <a:moveTo>
                  <a:pt x="1702" y="852"/>
                </a:moveTo>
                <a:lnTo>
                  <a:pt x="1702" y="852"/>
                </a:lnTo>
                <a:cubicBezTo>
                  <a:pt x="1702" y="1315"/>
                  <a:pt x="1323" y="1703"/>
                  <a:pt x="851" y="1703"/>
                </a:cubicBezTo>
                <a:cubicBezTo>
                  <a:pt x="387" y="1703"/>
                  <a:pt x="0" y="1315"/>
                  <a:pt x="0" y="852"/>
                </a:cubicBezTo>
                <a:cubicBezTo>
                  <a:pt x="0" y="379"/>
                  <a:pt x="387" y="0"/>
                  <a:pt x="851" y="0"/>
                </a:cubicBezTo>
                <a:cubicBezTo>
                  <a:pt x="1323" y="0"/>
                  <a:pt x="1702" y="379"/>
                  <a:pt x="1702" y="85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30">
            <a:extLst>
              <a:ext uri="{FF2B5EF4-FFF2-40B4-BE49-F238E27FC236}">
                <a16:creationId xmlns:a16="http://schemas.microsoft.com/office/drawing/2014/main" id="{5266F981-79DF-1048-82B3-952DAC888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3608" y="8543910"/>
            <a:ext cx="1792729" cy="1792729"/>
          </a:xfrm>
          <a:custGeom>
            <a:avLst/>
            <a:gdLst>
              <a:gd name="T0" fmla="*/ 1703 w 1704"/>
              <a:gd name="T1" fmla="*/ 851 h 1704"/>
              <a:gd name="T2" fmla="*/ 1703 w 1704"/>
              <a:gd name="T3" fmla="*/ 851 h 1704"/>
              <a:gd name="T4" fmla="*/ 852 w 1704"/>
              <a:gd name="T5" fmla="*/ 1703 h 1704"/>
              <a:gd name="T6" fmla="*/ 0 w 1704"/>
              <a:gd name="T7" fmla="*/ 851 h 1704"/>
              <a:gd name="T8" fmla="*/ 852 w 1704"/>
              <a:gd name="T9" fmla="*/ 0 h 1704"/>
              <a:gd name="T10" fmla="*/ 1703 w 1704"/>
              <a:gd name="T11" fmla="*/ 851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4" h="1704">
                <a:moveTo>
                  <a:pt x="1703" y="851"/>
                </a:moveTo>
                <a:lnTo>
                  <a:pt x="1703" y="851"/>
                </a:lnTo>
                <a:cubicBezTo>
                  <a:pt x="1703" y="1323"/>
                  <a:pt x="1324" y="1703"/>
                  <a:pt x="852" y="1703"/>
                </a:cubicBezTo>
                <a:cubicBezTo>
                  <a:pt x="380" y="1703"/>
                  <a:pt x="0" y="1323"/>
                  <a:pt x="0" y="851"/>
                </a:cubicBezTo>
                <a:cubicBezTo>
                  <a:pt x="0" y="379"/>
                  <a:pt x="380" y="0"/>
                  <a:pt x="852" y="0"/>
                </a:cubicBezTo>
                <a:cubicBezTo>
                  <a:pt x="1324" y="0"/>
                  <a:pt x="1703" y="379"/>
                  <a:pt x="1703" y="85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42">
            <a:extLst>
              <a:ext uri="{FF2B5EF4-FFF2-40B4-BE49-F238E27FC236}">
                <a16:creationId xmlns:a16="http://schemas.microsoft.com/office/drawing/2014/main" id="{E87CCF19-7B90-974F-AEE1-0AC371C5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2890" y="5390378"/>
            <a:ext cx="232219" cy="55733"/>
          </a:xfrm>
          <a:custGeom>
            <a:avLst/>
            <a:gdLst>
              <a:gd name="T0" fmla="*/ 219 w 220"/>
              <a:gd name="T1" fmla="*/ 50 h 51"/>
              <a:gd name="T2" fmla="*/ 0 w 220"/>
              <a:gd name="T3" fmla="*/ 50 h 51"/>
              <a:gd name="T4" fmla="*/ 0 w 220"/>
              <a:gd name="T5" fmla="*/ 0 h 51"/>
              <a:gd name="T6" fmla="*/ 219 w 220"/>
              <a:gd name="T7" fmla="*/ 0 h 51"/>
              <a:gd name="T8" fmla="*/ 219 w 220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51">
                <a:moveTo>
                  <a:pt x="219" y="50"/>
                </a:moveTo>
                <a:lnTo>
                  <a:pt x="0" y="50"/>
                </a:lnTo>
                <a:lnTo>
                  <a:pt x="0" y="0"/>
                </a:lnTo>
                <a:lnTo>
                  <a:pt x="219" y="0"/>
                </a:lnTo>
                <a:lnTo>
                  <a:pt x="219" y="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43">
            <a:extLst>
              <a:ext uri="{FF2B5EF4-FFF2-40B4-BE49-F238E27FC236}">
                <a16:creationId xmlns:a16="http://schemas.microsoft.com/office/drawing/2014/main" id="{26AC4BE2-5D2F-A94E-A5A1-D8F0A3173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0045" y="5241758"/>
            <a:ext cx="222930" cy="436571"/>
          </a:xfrm>
          <a:custGeom>
            <a:avLst/>
            <a:gdLst>
              <a:gd name="T0" fmla="*/ 84 w 212"/>
              <a:gd name="T1" fmla="*/ 0 h 414"/>
              <a:gd name="T2" fmla="*/ 84 w 212"/>
              <a:gd name="T3" fmla="*/ 0 h 414"/>
              <a:gd name="T4" fmla="*/ 0 w 212"/>
              <a:gd name="T5" fmla="*/ 0 h 414"/>
              <a:gd name="T6" fmla="*/ 0 w 212"/>
              <a:gd name="T7" fmla="*/ 51 h 414"/>
              <a:gd name="T8" fmla="*/ 59 w 212"/>
              <a:gd name="T9" fmla="*/ 51 h 414"/>
              <a:gd name="T10" fmla="*/ 84 w 212"/>
              <a:gd name="T11" fmla="*/ 59 h 414"/>
              <a:gd name="T12" fmla="*/ 160 w 212"/>
              <a:gd name="T13" fmla="*/ 152 h 414"/>
              <a:gd name="T14" fmla="*/ 160 w 212"/>
              <a:gd name="T15" fmla="*/ 363 h 414"/>
              <a:gd name="T16" fmla="*/ 34 w 212"/>
              <a:gd name="T17" fmla="*/ 363 h 414"/>
              <a:gd name="T18" fmla="*/ 34 w 212"/>
              <a:gd name="T19" fmla="*/ 380 h 414"/>
              <a:gd name="T20" fmla="*/ 25 w 212"/>
              <a:gd name="T21" fmla="*/ 413 h 414"/>
              <a:gd name="T22" fmla="*/ 160 w 212"/>
              <a:gd name="T23" fmla="*/ 413 h 414"/>
              <a:gd name="T24" fmla="*/ 211 w 212"/>
              <a:gd name="T25" fmla="*/ 363 h 414"/>
              <a:gd name="T26" fmla="*/ 211 w 212"/>
              <a:gd name="T27" fmla="*/ 144 h 414"/>
              <a:gd name="T28" fmla="*/ 211 w 212"/>
              <a:gd name="T29" fmla="*/ 135 h 414"/>
              <a:gd name="T30" fmla="*/ 109 w 212"/>
              <a:gd name="T31" fmla="*/ 9 h 414"/>
              <a:gd name="T32" fmla="*/ 84 w 212"/>
              <a:gd name="T33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2" h="414">
                <a:moveTo>
                  <a:pt x="84" y="0"/>
                </a:moveTo>
                <a:lnTo>
                  <a:pt x="84" y="0"/>
                </a:ln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67" y="51"/>
                  <a:pt x="76" y="51"/>
                  <a:pt x="84" y="59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0" y="363"/>
                  <a:pt x="160" y="363"/>
                  <a:pt x="160" y="363"/>
                </a:cubicBezTo>
                <a:cubicBezTo>
                  <a:pt x="34" y="363"/>
                  <a:pt x="34" y="363"/>
                  <a:pt x="34" y="363"/>
                </a:cubicBezTo>
                <a:cubicBezTo>
                  <a:pt x="34" y="371"/>
                  <a:pt x="34" y="371"/>
                  <a:pt x="34" y="380"/>
                </a:cubicBezTo>
                <a:cubicBezTo>
                  <a:pt x="34" y="396"/>
                  <a:pt x="34" y="405"/>
                  <a:pt x="25" y="413"/>
                </a:cubicBezTo>
                <a:cubicBezTo>
                  <a:pt x="160" y="413"/>
                  <a:pt x="160" y="413"/>
                  <a:pt x="160" y="413"/>
                </a:cubicBezTo>
                <a:cubicBezTo>
                  <a:pt x="194" y="413"/>
                  <a:pt x="211" y="388"/>
                  <a:pt x="211" y="363"/>
                </a:cubicBezTo>
                <a:cubicBezTo>
                  <a:pt x="211" y="144"/>
                  <a:pt x="211" y="144"/>
                  <a:pt x="211" y="144"/>
                </a:cubicBezTo>
                <a:cubicBezTo>
                  <a:pt x="211" y="135"/>
                  <a:pt x="211" y="135"/>
                  <a:pt x="211" y="135"/>
                </a:cubicBezTo>
                <a:cubicBezTo>
                  <a:pt x="109" y="9"/>
                  <a:pt x="109" y="9"/>
                  <a:pt x="109" y="9"/>
                </a:cubicBezTo>
                <a:cubicBezTo>
                  <a:pt x="101" y="0"/>
                  <a:pt x="93" y="0"/>
                  <a:pt x="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44">
            <a:extLst>
              <a:ext uri="{FF2B5EF4-FFF2-40B4-BE49-F238E27FC236}">
                <a16:creationId xmlns:a16="http://schemas.microsoft.com/office/drawing/2014/main" id="{DC44D0EF-06B1-444C-88A2-3F3FBF0EB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7072" y="5613308"/>
            <a:ext cx="269374" cy="74310"/>
          </a:xfrm>
          <a:custGeom>
            <a:avLst/>
            <a:gdLst>
              <a:gd name="T0" fmla="*/ 253 w 254"/>
              <a:gd name="T1" fmla="*/ 0 h 69"/>
              <a:gd name="T2" fmla="*/ 253 w 254"/>
              <a:gd name="T3" fmla="*/ 0 h 69"/>
              <a:gd name="T4" fmla="*/ 0 w 254"/>
              <a:gd name="T5" fmla="*/ 0 h 69"/>
              <a:gd name="T6" fmla="*/ 8 w 254"/>
              <a:gd name="T7" fmla="*/ 26 h 69"/>
              <a:gd name="T8" fmla="*/ 0 w 254"/>
              <a:gd name="T9" fmla="*/ 68 h 69"/>
              <a:gd name="T10" fmla="*/ 253 w 254"/>
              <a:gd name="T11" fmla="*/ 68 h 69"/>
              <a:gd name="T12" fmla="*/ 244 w 254"/>
              <a:gd name="T13" fmla="*/ 26 h 69"/>
              <a:gd name="T14" fmla="*/ 253 w 254"/>
              <a:gd name="T1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69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8" y="9"/>
                  <a:pt x="8" y="17"/>
                  <a:pt x="8" y="26"/>
                </a:cubicBezTo>
                <a:cubicBezTo>
                  <a:pt x="8" y="42"/>
                  <a:pt x="8" y="59"/>
                  <a:pt x="0" y="68"/>
                </a:cubicBezTo>
                <a:cubicBezTo>
                  <a:pt x="253" y="68"/>
                  <a:pt x="253" y="68"/>
                  <a:pt x="253" y="68"/>
                </a:cubicBezTo>
                <a:cubicBezTo>
                  <a:pt x="244" y="51"/>
                  <a:pt x="244" y="42"/>
                  <a:pt x="244" y="26"/>
                </a:cubicBezTo>
                <a:cubicBezTo>
                  <a:pt x="244" y="17"/>
                  <a:pt x="244" y="9"/>
                  <a:pt x="2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45">
            <a:extLst>
              <a:ext uri="{FF2B5EF4-FFF2-40B4-BE49-F238E27FC236}">
                <a16:creationId xmlns:a16="http://schemas.microsoft.com/office/drawing/2014/main" id="{9AD83703-478F-AD45-BC18-182608B4D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323" y="5107073"/>
            <a:ext cx="682722" cy="478369"/>
          </a:xfrm>
          <a:custGeom>
            <a:avLst/>
            <a:gdLst>
              <a:gd name="T0" fmla="*/ 615 w 650"/>
              <a:gd name="T1" fmla="*/ 447 h 456"/>
              <a:gd name="T2" fmla="*/ 615 w 650"/>
              <a:gd name="T3" fmla="*/ 447 h 456"/>
              <a:gd name="T4" fmla="*/ 649 w 650"/>
              <a:gd name="T5" fmla="*/ 447 h 456"/>
              <a:gd name="T6" fmla="*/ 649 w 650"/>
              <a:gd name="T7" fmla="*/ 177 h 456"/>
              <a:gd name="T8" fmla="*/ 649 w 650"/>
              <a:gd name="T9" fmla="*/ 126 h 456"/>
              <a:gd name="T10" fmla="*/ 649 w 650"/>
              <a:gd name="T11" fmla="*/ 59 h 456"/>
              <a:gd name="T12" fmla="*/ 581 w 650"/>
              <a:gd name="T13" fmla="*/ 0 h 456"/>
              <a:gd name="T14" fmla="*/ 34 w 650"/>
              <a:gd name="T15" fmla="*/ 0 h 456"/>
              <a:gd name="T16" fmla="*/ 0 w 650"/>
              <a:gd name="T17" fmla="*/ 34 h 456"/>
              <a:gd name="T18" fmla="*/ 34 w 650"/>
              <a:gd name="T19" fmla="*/ 67 h 456"/>
              <a:gd name="T20" fmla="*/ 581 w 650"/>
              <a:gd name="T21" fmla="*/ 67 h 456"/>
              <a:gd name="T22" fmla="*/ 581 w 650"/>
              <a:gd name="T23" fmla="*/ 455 h 456"/>
              <a:gd name="T24" fmla="*/ 615 w 650"/>
              <a:gd name="T25" fmla="*/ 447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0" h="456">
                <a:moveTo>
                  <a:pt x="615" y="447"/>
                </a:moveTo>
                <a:lnTo>
                  <a:pt x="615" y="447"/>
                </a:lnTo>
                <a:cubicBezTo>
                  <a:pt x="632" y="447"/>
                  <a:pt x="641" y="447"/>
                  <a:pt x="649" y="447"/>
                </a:cubicBezTo>
                <a:cubicBezTo>
                  <a:pt x="649" y="177"/>
                  <a:pt x="649" y="177"/>
                  <a:pt x="649" y="177"/>
                </a:cubicBezTo>
                <a:cubicBezTo>
                  <a:pt x="649" y="126"/>
                  <a:pt x="649" y="126"/>
                  <a:pt x="649" y="126"/>
                </a:cubicBezTo>
                <a:cubicBezTo>
                  <a:pt x="649" y="59"/>
                  <a:pt x="649" y="59"/>
                  <a:pt x="649" y="59"/>
                </a:cubicBezTo>
                <a:cubicBezTo>
                  <a:pt x="649" y="25"/>
                  <a:pt x="615" y="0"/>
                  <a:pt x="581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50"/>
                  <a:pt x="17" y="67"/>
                  <a:pt x="34" y="67"/>
                </a:cubicBezTo>
                <a:cubicBezTo>
                  <a:pt x="581" y="67"/>
                  <a:pt x="581" y="67"/>
                  <a:pt x="581" y="67"/>
                </a:cubicBezTo>
                <a:cubicBezTo>
                  <a:pt x="581" y="455"/>
                  <a:pt x="581" y="455"/>
                  <a:pt x="581" y="455"/>
                </a:cubicBezTo>
                <a:cubicBezTo>
                  <a:pt x="590" y="447"/>
                  <a:pt x="607" y="447"/>
                  <a:pt x="615" y="4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46">
            <a:extLst>
              <a:ext uri="{FF2B5EF4-FFF2-40B4-BE49-F238E27FC236}">
                <a16:creationId xmlns:a16="http://schemas.microsoft.com/office/drawing/2014/main" id="{D5E2178B-4345-5E4A-98ED-FCEBFBBC7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6276" y="5362512"/>
            <a:ext cx="134688" cy="320463"/>
          </a:xfrm>
          <a:custGeom>
            <a:avLst/>
            <a:gdLst>
              <a:gd name="T0" fmla="*/ 118 w 127"/>
              <a:gd name="T1" fmla="*/ 236 h 305"/>
              <a:gd name="T2" fmla="*/ 118 w 127"/>
              <a:gd name="T3" fmla="*/ 236 h 305"/>
              <a:gd name="T4" fmla="*/ 67 w 127"/>
              <a:gd name="T5" fmla="*/ 236 h 305"/>
              <a:gd name="T6" fmla="*/ 67 w 127"/>
              <a:gd name="T7" fmla="*/ 0 h 305"/>
              <a:gd name="T8" fmla="*/ 0 w 127"/>
              <a:gd name="T9" fmla="*/ 0 h 305"/>
              <a:gd name="T10" fmla="*/ 0 w 127"/>
              <a:gd name="T11" fmla="*/ 236 h 305"/>
              <a:gd name="T12" fmla="*/ 8 w 127"/>
              <a:gd name="T13" fmla="*/ 278 h 305"/>
              <a:gd name="T14" fmla="*/ 59 w 127"/>
              <a:gd name="T15" fmla="*/ 304 h 305"/>
              <a:gd name="T16" fmla="*/ 59 w 127"/>
              <a:gd name="T17" fmla="*/ 304 h 305"/>
              <a:gd name="T18" fmla="*/ 126 w 127"/>
              <a:gd name="T19" fmla="*/ 304 h 305"/>
              <a:gd name="T20" fmla="*/ 118 w 127"/>
              <a:gd name="T21" fmla="*/ 262 h 305"/>
              <a:gd name="T22" fmla="*/ 118 w 127"/>
              <a:gd name="T23" fmla="*/ 236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305">
                <a:moveTo>
                  <a:pt x="118" y="236"/>
                </a:moveTo>
                <a:lnTo>
                  <a:pt x="118" y="236"/>
                </a:lnTo>
                <a:cubicBezTo>
                  <a:pt x="67" y="236"/>
                  <a:pt x="67" y="236"/>
                  <a:pt x="67" y="236"/>
                </a:cubicBezTo>
                <a:cubicBezTo>
                  <a:pt x="67" y="0"/>
                  <a:pt x="67" y="0"/>
                  <a:pt x="6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3"/>
                  <a:pt x="0" y="270"/>
                  <a:pt x="8" y="278"/>
                </a:cubicBezTo>
                <a:cubicBezTo>
                  <a:pt x="25" y="295"/>
                  <a:pt x="42" y="304"/>
                  <a:pt x="59" y="304"/>
                </a:cubicBezTo>
                <a:lnTo>
                  <a:pt x="59" y="304"/>
                </a:lnTo>
                <a:cubicBezTo>
                  <a:pt x="126" y="304"/>
                  <a:pt x="126" y="304"/>
                  <a:pt x="126" y="304"/>
                </a:cubicBezTo>
                <a:cubicBezTo>
                  <a:pt x="118" y="295"/>
                  <a:pt x="118" y="278"/>
                  <a:pt x="118" y="262"/>
                </a:cubicBezTo>
                <a:cubicBezTo>
                  <a:pt x="118" y="253"/>
                  <a:pt x="118" y="245"/>
                  <a:pt x="118" y="2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47">
            <a:extLst>
              <a:ext uri="{FF2B5EF4-FFF2-40B4-BE49-F238E27FC236}">
                <a16:creationId xmlns:a16="http://schemas.microsoft.com/office/drawing/2014/main" id="{EE21DBE1-5CD5-5847-86C3-8F47F4FD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4648" y="5552933"/>
            <a:ext cx="185775" cy="185775"/>
          </a:xfrm>
          <a:custGeom>
            <a:avLst/>
            <a:gdLst>
              <a:gd name="T0" fmla="*/ 84 w 178"/>
              <a:gd name="T1" fmla="*/ 177 h 178"/>
              <a:gd name="T2" fmla="*/ 84 w 178"/>
              <a:gd name="T3" fmla="*/ 177 h 178"/>
              <a:gd name="T4" fmla="*/ 0 w 178"/>
              <a:gd name="T5" fmla="*/ 85 h 178"/>
              <a:gd name="T6" fmla="*/ 84 w 178"/>
              <a:gd name="T7" fmla="*/ 0 h 178"/>
              <a:gd name="T8" fmla="*/ 177 w 178"/>
              <a:gd name="T9" fmla="*/ 85 h 178"/>
              <a:gd name="T10" fmla="*/ 84 w 178"/>
              <a:gd name="T11" fmla="*/ 177 h 178"/>
              <a:gd name="T12" fmla="*/ 84 w 178"/>
              <a:gd name="T13" fmla="*/ 51 h 178"/>
              <a:gd name="T14" fmla="*/ 84 w 178"/>
              <a:gd name="T15" fmla="*/ 51 h 178"/>
              <a:gd name="T16" fmla="*/ 50 w 178"/>
              <a:gd name="T17" fmla="*/ 85 h 178"/>
              <a:gd name="T18" fmla="*/ 84 w 178"/>
              <a:gd name="T19" fmla="*/ 127 h 178"/>
              <a:gd name="T20" fmla="*/ 126 w 178"/>
              <a:gd name="T21" fmla="*/ 85 h 178"/>
              <a:gd name="T22" fmla="*/ 84 w 178"/>
              <a:gd name="T23" fmla="*/ 51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8" h="178">
                <a:moveTo>
                  <a:pt x="84" y="177"/>
                </a:moveTo>
                <a:lnTo>
                  <a:pt x="84" y="177"/>
                </a:lnTo>
                <a:cubicBezTo>
                  <a:pt x="34" y="177"/>
                  <a:pt x="0" y="135"/>
                  <a:pt x="0" y="85"/>
                </a:cubicBezTo>
                <a:cubicBezTo>
                  <a:pt x="0" y="34"/>
                  <a:pt x="34" y="0"/>
                  <a:pt x="84" y="0"/>
                </a:cubicBezTo>
                <a:cubicBezTo>
                  <a:pt x="135" y="0"/>
                  <a:pt x="177" y="34"/>
                  <a:pt x="177" y="85"/>
                </a:cubicBezTo>
                <a:cubicBezTo>
                  <a:pt x="177" y="135"/>
                  <a:pt x="135" y="177"/>
                  <a:pt x="84" y="177"/>
                </a:cubicBezTo>
                <a:close/>
                <a:moveTo>
                  <a:pt x="84" y="51"/>
                </a:moveTo>
                <a:lnTo>
                  <a:pt x="84" y="51"/>
                </a:lnTo>
                <a:cubicBezTo>
                  <a:pt x="67" y="51"/>
                  <a:pt x="50" y="68"/>
                  <a:pt x="50" y="85"/>
                </a:cubicBezTo>
                <a:cubicBezTo>
                  <a:pt x="50" y="110"/>
                  <a:pt x="67" y="127"/>
                  <a:pt x="84" y="127"/>
                </a:cubicBezTo>
                <a:cubicBezTo>
                  <a:pt x="110" y="127"/>
                  <a:pt x="126" y="110"/>
                  <a:pt x="126" y="85"/>
                </a:cubicBezTo>
                <a:cubicBezTo>
                  <a:pt x="126" y="68"/>
                  <a:pt x="110" y="51"/>
                  <a:pt x="84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48">
            <a:extLst>
              <a:ext uri="{FF2B5EF4-FFF2-40B4-BE49-F238E27FC236}">
                <a16:creationId xmlns:a16="http://schemas.microsoft.com/office/drawing/2014/main" id="{4BB82ADA-8D3C-3F49-9FDB-279F38A7B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3809" y="5552933"/>
            <a:ext cx="185775" cy="185775"/>
          </a:xfrm>
          <a:custGeom>
            <a:avLst/>
            <a:gdLst>
              <a:gd name="T0" fmla="*/ 85 w 178"/>
              <a:gd name="T1" fmla="*/ 177 h 178"/>
              <a:gd name="T2" fmla="*/ 85 w 178"/>
              <a:gd name="T3" fmla="*/ 177 h 178"/>
              <a:gd name="T4" fmla="*/ 0 w 178"/>
              <a:gd name="T5" fmla="*/ 85 h 178"/>
              <a:gd name="T6" fmla="*/ 85 w 178"/>
              <a:gd name="T7" fmla="*/ 0 h 178"/>
              <a:gd name="T8" fmla="*/ 177 w 178"/>
              <a:gd name="T9" fmla="*/ 85 h 178"/>
              <a:gd name="T10" fmla="*/ 85 w 178"/>
              <a:gd name="T11" fmla="*/ 177 h 178"/>
              <a:gd name="T12" fmla="*/ 85 w 178"/>
              <a:gd name="T13" fmla="*/ 51 h 178"/>
              <a:gd name="T14" fmla="*/ 85 w 178"/>
              <a:gd name="T15" fmla="*/ 51 h 178"/>
              <a:gd name="T16" fmla="*/ 51 w 178"/>
              <a:gd name="T17" fmla="*/ 85 h 178"/>
              <a:gd name="T18" fmla="*/ 85 w 178"/>
              <a:gd name="T19" fmla="*/ 127 h 178"/>
              <a:gd name="T20" fmla="*/ 127 w 178"/>
              <a:gd name="T21" fmla="*/ 85 h 178"/>
              <a:gd name="T22" fmla="*/ 85 w 178"/>
              <a:gd name="T23" fmla="*/ 51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8" h="178">
                <a:moveTo>
                  <a:pt x="85" y="177"/>
                </a:moveTo>
                <a:lnTo>
                  <a:pt x="85" y="177"/>
                </a:lnTo>
                <a:cubicBezTo>
                  <a:pt x="34" y="177"/>
                  <a:pt x="0" y="135"/>
                  <a:pt x="0" y="85"/>
                </a:cubicBezTo>
                <a:cubicBezTo>
                  <a:pt x="0" y="34"/>
                  <a:pt x="34" y="0"/>
                  <a:pt x="85" y="0"/>
                </a:cubicBezTo>
                <a:cubicBezTo>
                  <a:pt x="135" y="0"/>
                  <a:pt x="177" y="34"/>
                  <a:pt x="177" y="85"/>
                </a:cubicBezTo>
                <a:cubicBezTo>
                  <a:pt x="177" y="135"/>
                  <a:pt x="135" y="177"/>
                  <a:pt x="85" y="177"/>
                </a:cubicBezTo>
                <a:close/>
                <a:moveTo>
                  <a:pt x="85" y="51"/>
                </a:moveTo>
                <a:lnTo>
                  <a:pt x="85" y="51"/>
                </a:lnTo>
                <a:cubicBezTo>
                  <a:pt x="68" y="51"/>
                  <a:pt x="51" y="68"/>
                  <a:pt x="51" y="85"/>
                </a:cubicBezTo>
                <a:cubicBezTo>
                  <a:pt x="51" y="110"/>
                  <a:pt x="68" y="127"/>
                  <a:pt x="85" y="127"/>
                </a:cubicBezTo>
                <a:cubicBezTo>
                  <a:pt x="110" y="127"/>
                  <a:pt x="127" y="110"/>
                  <a:pt x="127" y="85"/>
                </a:cubicBezTo>
                <a:cubicBezTo>
                  <a:pt x="127" y="68"/>
                  <a:pt x="110" y="51"/>
                  <a:pt x="85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49">
            <a:extLst>
              <a:ext uri="{FF2B5EF4-FFF2-40B4-BE49-F238E27FC236}">
                <a16:creationId xmlns:a16="http://schemas.microsoft.com/office/drawing/2014/main" id="{27EA9537-CD90-BA4C-8960-03287E52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5901" y="5232469"/>
            <a:ext cx="283305" cy="65021"/>
          </a:xfrm>
          <a:custGeom>
            <a:avLst/>
            <a:gdLst>
              <a:gd name="T0" fmla="*/ 236 w 270"/>
              <a:gd name="T1" fmla="*/ 59 h 60"/>
              <a:gd name="T2" fmla="*/ 236 w 270"/>
              <a:gd name="T3" fmla="*/ 59 h 60"/>
              <a:gd name="T4" fmla="*/ 33 w 270"/>
              <a:gd name="T5" fmla="*/ 59 h 60"/>
              <a:gd name="T6" fmla="*/ 0 w 270"/>
              <a:gd name="T7" fmla="*/ 25 h 60"/>
              <a:gd name="T8" fmla="*/ 0 w 270"/>
              <a:gd name="T9" fmla="*/ 25 h 60"/>
              <a:gd name="T10" fmla="*/ 33 w 270"/>
              <a:gd name="T11" fmla="*/ 0 h 60"/>
              <a:gd name="T12" fmla="*/ 236 w 270"/>
              <a:gd name="T13" fmla="*/ 0 h 60"/>
              <a:gd name="T14" fmla="*/ 269 w 270"/>
              <a:gd name="T15" fmla="*/ 25 h 60"/>
              <a:gd name="T16" fmla="*/ 269 w 270"/>
              <a:gd name="T17" fmla="*/ 25 h 60"/>
              <a:gd name="T18" fmla="*/ 236 w 270"/>
              <a:gd name="T1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0" h="60">
                <a:moveTo>
                  <a:pt x="236" y="59"/>
                </a:moveTo>
                <a:lnTo>
                  <a:pt x="236" y="59"/>
                </a:lnTo>
                <a:cubicBezTo>
                  <a:pt x="33" y="59"/>
                  <a:pt x="33" y="59"/>
                  <a:pt x="33" y="59"/>
                </a:cubicBezTo>
                <a:cubicBezTo>
                  <a:pt x="17" y="59"/>
                  <a:pt x="0" y="42"/>
                  <a:pt x="0" y="25"/>
                </a:cubicBezTo>
                <a:lnTo>
                  <a:pt x="0" y="25"/>
                </a:lnTo>
                <a:cubicBezTo>
                  <a:pt x="0" y="17"/>
                  <a:pt x="17" y="0"/>
                  <a:pt x="33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53" y="0"/>
                  <a:pt x="269" y="17"/>
                  <a:pt x="269" y="25"/>
                </a:cubicBezTo>
                <a:lnTo>
                  <a:pt x="269" y="25"/>
                </a:lnTo>
                <a:cubicBezTo>
                  <a:pt x="269" y="42"/>
                  <a:pt x="253" y="59"/>
                  <a:pt x="236" y="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50">
            <a:extLst>
              <a:ext uri="{FF2B5EF4-FFF2-40B4-BE49-F238E27FC236}">
                <a16:creationId xmlns:a16="http://schemas.microsoft.com/office/drawing/2014/main" id="{9072492D-7C48-9546-8A17-7688E495E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699" y="5339291"/>
            <a:ext cx="143977" cy="55733"/>
          </a:xfrm>
          <a:custGeom>
            <a:avLst/>
            <a:gdLst>
              <a:gd name="T0" fmla="*/ 109 w 136"/>
              <a:gd name="T1" fmla="*/ 51 h 52"/>
              <a:gd name="T2" fmla="*/ 109 w 136"/>
              <a:gd name="T3" fmla="*/ 51 h 52"/>
              <a:gd name="T4" fmla="*/ 25 w 136"/>
              <a:gd name="T5" fmla="*/ 51 h 52"/>
              <a:gd name="T6" fmla="*/ 0 w 136"/>
              <a:gd name="T7" fmla="*/ 25 h 52"/>
              <a:gd name="T8" fmla="*/ 0 w 136"/>
              <a:gd name="T9" fmla="*/ 25 h 52"/>
              <a:gd name="T10" fmla="*/ 25 w 136"/>
              <a:gd name="T11" fmla="*/ 0 h 52"/>
              <a:gd name="T12" fmla="*/ 109 w 136"/>
              <a:gd name="T13" fmla="*/ 0 h 52"/>
              <a:gd name="T14" fmla="*/ 135 w 136"/>
              <a:gd name="T15" fmla="*/ 25 h 52"/>
              <a:gd name="T16" fmla="*/ 135 w 136"/>
              <a:gd name="T17" fmla="*/ 25 h 52"/>
              <a:gd name="T18" fmla="*/ 109 w 136"/>
              <a:gd name="T1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52">
                <a:moveTo>
                  <a:pt x="109" y="51"/>
                </a:moveTo>
                <a:lnTo>
                  <a:pt x="109" y="51"/>
                </a:lnTo>
                <a:cubicBezTo>
                  <a:pt x="25" y="51"/>
                  <a:pt x="25" y="51"/>
                  <a:pt x="25" y="51"/>
                </a:cubicBezTo>
                <a:cubicBezTo>
                  <a:pt x="17" y="51"/>
                  <a:pt x="0" y="34"/>
                  <a:pt x="0" y="25"/>
                </a:cubicBezTo>
                <a:lnTo>
                  <a:pt x="0" y="25"/>
                </a:lnTo>
                <a:cubicBezTo>
                  <a:pt x="0" y="8"/>
                  <a:pt x="17" y="0"/>
                  <a:pt x="25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6" y="0"/>
                  <a:pt x="135" y="8"/>
                  <a:pt x="135" y="25"/>
                </a:cubicBezTo>
                <a:lnTo>
                  <a:pt x="135" y="25"/>
                </a:lnTo>
                <a:cubicBezTo>
                  <a:pt x="135" y="42"/>
                  <a:pt x="126" y="51"/>
                  <a:pt x="109" y="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51">
            <a:extLst>
              <a:ext uri="{FF2B5EF4-FFF2-40B4-BE49-F238E27FC236}">
                <a16:creationId xmlns:a16="http://schemas.microsoft.com/office/drawing/2014/main" id="{7A9FB257-2FD3-114E-9400-D520721BD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132" y="9342743"/>
            <a:ext cx="808121" cy="88242"/>
          </a:xfrm>
          <a:custGeom>
            <a:avLst/>
            <a:gdLst>
              <a:gd name="T0" fmla="*/ 767 w 768"/>
              <a:gd name="T1" fmla="*/ 84 h 85"/>
              <a:gd name="T2" fmla="*/ 0 w 768"/>
              <a:gd name="T3" fmla="*/ 84 h 85"/>
              <a:gd name="T4" fmla="*/ 0 w 768"/>
              <a:gd name="T5" fmla="*/ 0 h 85"/>
              <a:gd name="T6" fmla="*/ 767 w 768"/>
              <a:gd name="T7" fmla="*/ 0 h 85"/>
              <a:gd name="T8" fmla="*/ 767 w 768"/>
              <a:gd name="T9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85">
                <a:moveTo>
                  <a:pt x="767" y="84"/>
                </a:moveTo>
                <a:lnTo>
                  <a:pt x="0" y="84"/>
                </a:lnTo>
                <a:lnTo>
                  <a:pt x="0" y="0"/>
                </a:lnTo>
                <a:lnTo>
                  <a:pt x="767" y="0"/>
                </a:lnTo>
                <a:lnTo>
                  <a:pt x="767" y="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52">
            <a:extLst>
              <a:ext uri="{FF2B5EF4-FFF2-40B4-BE49-F238E27FC236}">
                <a16:creationId xmlns:a16="http://schemas.microsoft.com/office/drawing/2014/main" id="{0EE8CC0A-54A9-974A-AF0D-7042278DB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088" y="9570316"/>
            <a:ext cx="181129" cy="69667"/>
          </a:xfrm>
          <a:custGeom>
            <a:avLst/>
            <a:gdLst>
              <a:gd name="T0" fmla="*/ 135 w 170"/>
              <a:gd name="T1" fmla="*/ 67 h 68"/>
              <a:gd name="T2" fmla="*/ 135 w 170"/>
              <a:gd name="T3" fmla="*/ 67 h 68"/>
              <a:gd name="T4" fmla="*/ 34 w 170"/>
              <a:gd name="T5" fmla="*/ 67 h 68"/>
              <a:gd name="T6" fmla="*/ 0 w 170"/>
              <a:gd name="T7" fmla="*/ 33 h 68"/>
              <a:gd name="T8" fmla="*/ 0 w 170"/>
              <a:gd name="T9" fmla="*/ 33 h 68"/>
              <a:gd name="T10" fmla="*/ 34 w 170"/>
              <a:gd name="T11" fmla="*/ 0 h 68"/>
              <a:gd name="T12" fmla="*/ 135 w 170"/>
              <a:gd name="T13" fmla="*/ 0 h 68"/>
              <a:gd name="T14" fmla="*/ 169 w 170"/>
              <a:gd name="T15" fmla="*/ 33 h 68"/>
              <a:gd name="T16" fmla="*/ 169 w 170"/>
              <a:gd name="T17" fmla="*/ 33 h 68"/>
              <a:gd name="T18" fmla="*/ 135 w 170"/>
              <a:gd name="T1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" h="68">
                <a:moveTo>
                  <a:pt x="135" y="67"/>
                </a:moveTo>
                <a:lnTo>
                  <a:pt x="135" y="67"/>
                </a:lnTo>
                <a:cubicBezTo>
                  <a:pt x="34" y="67"/>
                  <a:pt x="34" y="67"/>
                  <a:pt x="34" y="67"/>
                </a:cubicBezTo>
                <a:cubicBezTo>
                  <a:pt x="17" y="67"/>
                  <a:pt x="0" y="50"/>
                  <a:pt x="0" y="33"/>
                </a:cubicBezTo>
                <a:lnTo>
                  <a:pt x="0" y="33"/>
                </a:lnTo>
                <a:cubicBezTo>
                  <a:pt x="0" y="17"/>
                  <a:pt x="17" y="0"/>
                  <a:pt x="3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2" y="0"/>
                  <a:pt x="169" y="17"/>
                  <a:pt x="169" y="33"/>
                </a:cubicBezTo>
                <a:lnTo>
                  <a:pt x="169" y="33"/>
                </a:lnTo>
                <a:cubicBezTo>
                  <a:pt x="169" y="50"/>
                  <a:pt x="152" y="67"/>
                  <a:pt x="135" y="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53">
            <a:extLst>
              <a:ext uri="{FF2B5EF4-FFF2-40B4-BE49-F238E27FC236}">
                <a16:creationId xmlns:a16="http://schemas.microsoft.com/office/drawing/2014/main" id="{E9448083-1C10-4446-BB11-3D967844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8046" y="9091946"/>
            <a:ext cx="896363" cy="692010"/>
          </a:xfrm>
          <a:custGeom>
            <a:avLst/>
            <a:gdLst>
              <a:gd name="T0" fmla="*/ 725 w 852"/>
              <a:gd name="T1" fmla="*/ 657 h 658"/>
              <a:gd name="T2" fmla="*/ 725 w 852"/>
              <a:gd name="T3" fmla="*/ 657 h 658"/>
              <a:gd name="T4" fmla="*/ 126 w 852"/>
              <a:gd name="T5" fmla="*/ 657 h 658"/>
              <a:gd name="T6" fmla="*/ 0 w 852"/>
              <a:gd name="T7" fmla="*/ 531 h 658"/>
              <a:gd name="T8" fmla="*/ 0 w 852"/>
              <a:gd name="T9" fmla="*/ 126 h 658"/>
              <a:gd name="T10" fmla="*/ 126 w 852"/>
              <a:gd name="T11" fmla="*/ 0 h 658"/>
              <a:gd name="T12" fmla="*/ 725 w 852"/>
              <a:gd name="T13" fmla="*/ 0 h 658"/>
              <a:gd name="T14" fmla="*/ 851 w 852"/>
              <a:gd name="T15" fmla="*/ 126 h 658"/>
              <a:gd name="T16" fmla="*/ 851 w 852"/>
              <a:gd name="T17" fmla="*/ 531 h 658"/>
              <a:gd name="T18" fmla="*/ 725 w 852"/>
              <a:gd name="T19" fmla="*/ 657 h 658"/>
              <a:gd name="T20" fmla="*/ 126 w 852"/>
              <a:gd name="T21" fmla="*/ 67 h 658"/>
              <a:gd name="T22" fmla="*/ 126 w 852"/>
              <a:gd name="T23" fmla="*/ 67 h 658"/>
              <a:gd name="T24" fmla="*/ 67 w 852"/>
              <a:gd name="T25" fmla="*/ 126 h 658"/>
              <a:gd name="T26" fmla="*/ 67 w 852"/>
              <a:gd name="T27" fmla="*/ 531 h 658"/>
              <a:gd name="T28" fmla="*/ 126 w 852"/>
              <a:gd name="T29" fmla="*/ 590 h 658"/>
              <a:gd name="T30" fmla="*/ 725 w 852"/>
              <a:gd name="T31" fmla="*/ 590 h 658"/>
              <a:gd name="T32" fmla="*/ 784 w 852"/>
              <a:gd name="T33" fmla="*/ 531 h 658"/>
              <a:gd name="T34" fmla="*/ 784 w 852"/>
              <a:gd name="T35" fmla="*/ 126 h 658"/>
              <a:gd name="T36" fmla="*/ 725 w 852"/>
              <a:gd name="T37" fmla="*/ 67 h 658"/>
              <a:gd name="T38" fmla="*/ 126 w 852"/>
              <a:gd name="T39" fmla="*/ 6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2" h="658">
                <a:moveTo>
                  <a:pt x="725" y="657"/>
                </a:moveTo>
                <a:lnTo>
                  <a:pt x="725" y="657"/>
                </a:lnTo>
                <a:cubicBezTo>
                  <a:pt x="126" y="657"/>
                  <a:pt x="126" y="657"/>
                  <a:pt x="126" y="657"/>
                </a:cubicBezTo>
                <a:cubicBezTo>
                  <a:pt x="59" y="657"/>
                  <a:pt x="0" y="598"/>
                  <a:pt x="0" y="531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9"/>
                  <a:pt x="59" y="0"/>
                  <a:pt x="126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92" y="0"/>
                  <a:pt x="851" y="59"/>
                  <a:pt x="851" y="126"/>
                </a:cubicBezTo>
                <a:cubicBezTo>
                  <a:pt x="851" y="531"/>
                  <a:pt x="851" y="531"/>
                  <a:pt x="851" y="531"/>
                </a:cubicBezTo>
                <a:cubicBezTo>
                  <a:pt x="851" y="598"/>
                  <a:pt x="792" y="657"/>
                  <a:pt x="725" y="657"/>
                </a:cubicBezTo>
                <a:close/>
                <a:moveTo>
                  <a:pt x="126" y="67"/>
                </a:moveTo>
                <a:lnTo>
                  <a:pt x="126" y="67"/>
                </a:lnTo>
                <a:cubicBezTo>
                  <a:pt x="93" y="67"/>
                  <a:pt x="67" y="92"/>
                  <a:pt x="67" y="126"/>
                </a:cubicBezTo>
                <a:cubicBezTo>
                  <a:pt x="67" y="531"/>
                  <a:pt x="67" y="531"/>
                  <a:pt x="67" y="531"/>
                </a:cubicBezTo>
                <a:cubicBezTo>
                  <a:pt x="67" y="556"/>
                  <a:pt x="93" y="590"/>
                  <a:pt x="126" y="590"/>
                </a:cubicBezTo>
                <a:cubicBezTo>
                  <a:pt x="725" y="590"/>
                  <a:pt x="725" y="590"/>
                  <a:pt x="725" y="590"/>
                </a:cubicBezTo>
                <a:cubicBezTo>
                  <a:pt x="758" y="590"/>
                  <a:pt x="784" y="556"/>
                  <a:pt x="784" y="531"/>
                </a:cubicBezTo>
                <a:cubicBezTo>
                  <a:pt x="784" y="126"/>
                  <a:pt x="784" y="126"/>
                  <a:pt x="784" y="126"/>
                </a:cubicBezTo>
                <a:cubicBezTo>
                  <a:pt x="784" y="92"/>
                  <a:pt x="758" y="67"/>
                  <a:pt x="725" y="67"/>
                </a:cubicBezTo>
                <a:lnTo>
                  <a:pt x="126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54">
            <a:extLst>
              <a:ext uri="{FF2B5EF4-FFF2-40B4-BE49-F238E27FC236}">
                <a16:creationId xmlns:a16="http://schemas.microsoft.com/office/drawing/2014/main" id="{94D2776C-66CA-DA4A-BF62-ECE43420B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4207" y="5757285"/>
            <a:ext cx="506238" cy="55733"/>
          </a:xfrm>
          <a:custGeom>
            <a:avLst/>
            <a:gdLst>
              <a:gd name="T0" fmla="*/ 481 w 482"/>
              <a:gd name="T1" fmla="*/ 51 h 52"/>
              <a:gd name="T2" fmla="*/ 481 w 482"/>
              <a:gd name="T3" fmla="*/ 51 h 52"/>
              <a:gd name="T4" fmla="*/ 25 w 482"/>
              <a:gd name="T5" fmla="*/ 51 h 52"/>
              <a:gd name="T6" fmla="*/ 0 w 482"/>
              <a:gd name="T7" fmla="*/ 26 h 52"/>
              <a:gd name="T8" fmla="*/ 0 w 482"/>
              <a:gd name="T9" fmla="*/ 26 h 52"/>
              <a:gd name="T10" fmla="*/ 25 w 482"/>
              <a:gd name="T11" fmla="*/ 0 h 52"/>
              <a:gd name="T12" fmla="*/ 481 w 482"/>
              <a:gd name="T13" fmla="*/ 0 h 52"/>
              <a:gd name="T14" fmla="*/ 481 w 482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2" h="52">
                <a:moveTo>
                  <a:pt x="481" y="51"/>
                </a:moveTo>
                <a:lnTo>
                  <a:pt x="481" y="51"/>
                </a:lnTo>
                <a:cubicBezTo>
                  <a:pt x="25" y="51"/>
                  <a:pt x="25" y="51"/>
                  <a:pt x="25" y="51"/>
                </a:cubicBezTo>
                <a:cubicBezTo>
                  <a:pt x="17" y="51"/>
                  <a:pt x="0" y="34"/>
                  <a:pt x="0" y="26"/>
                </a:cubicBezTo>
                <a:lnTo>
                  <a:pt x="0" y="26"/>
                </a:lnTo>
                <a:cubicBezTo>
                  <a:pt x="0" y="9"/>
                  <a:pt x="17" y="0"/>
                  <a:pt x="25" y="0"/>
                </a:cubicBezTo>
                <a:cubicBezTo>
                  <a:pt x="481" y="0"/>
                  <a:pt x="481" y="0"/>
                  <a:pt x="481" y="0"/>
                </a:cubicBezTo>
                <a:lnTo>
                  <a:pt x="481" y="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55">
            <a:extLst>
              <a:ext uri="{FF2B5EF4-FFF2-40B4-BE49-F238E27FC236}">
                <a16:creationId xmlns:a16="http://schemas.microsoft.com/office/drawing/2014/main" id="{9801A61E-316F-6D4C-BA6A-84F5DD9BC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677" y="5223181"/>
            <a:ext cx="650212" cy="738457"/>
          </a:xfrm>
          <a:custGeom>
            <a:avLst/>
            <a:gdLst>
              <a:gd name="T0" fmla="*/ 472 w 617"/>
              <a:gd name="T1" fmla="*/ 700 h 701"/>
              <a:gd name="T2" fmla="*/ 472 w 617"/>
              <a:gd name="T3" fmla="*/ 700 h 701"/>
              <a:gd name="T4" fmla="*/ 144 w 617"/>
              <a:gd name="T5" fmla="*/ 700 h 701"/>
              <a:gd name="T6" fmla="*/ 42 w 617"/>
              <a:gd name="T7" fmla="*/ 649 h 701"/>
              <a:gd name="T8" fmla="*/ 0 w 617"/>
              <a:gd name="T9" fmla="*/ 548 h 701"/>
              <a:gd name="T10" fmla="*/ 26 w 617"/>
              <a:gd name="T11" fmla="*/ 93 h 701"/>
              <a:gd name="T12" fmla="*/ 135 w 617"/>
              <a:gd name="T13" fmla="*/ 0 h 701"/>
              <a:gd name="T14" fmla="*/ 481 w 617"/>
              <a:gd name="T15" fmla="*/ 0 h 701"/>
              <a:gd name="T16" fmla="*/ 590 w 617"/>
              <a:gd name="T17" fmla="*/ 93 h 701"/>
              <a:gd name="T18" fmla="*/ 616 w 617"/>
              <a:gd name="T19" fmla="*/ 548 h 701"/>
              <a:gd name="T20" fmla="*/ 574 w 617"/>
              <a:gd name="T21" fmla="*/ 649 h 701"/>
              <a:gd name="T22" fmla="*/ 472 w 617"/>
              <a:gd name="T23" fmla="*/ 700 h 701"/>
              <a:gd name="T24" fmla="*/ 135 w 617"/>
              <a:gd name="T25" fmla="*/ 68 h 701"/>
              <a:gd name="T26" fmla="*/ 135 w 617"/>
              <a:gd name="T27" fmla="*/ 68 h 701"/>
              <a:gd name="T28" fmla="*/ 93 w 617"/>
              <a:gd name="T29" fmla="*/ 102 h 701"/>
              <a:gd name="T30" fmla="*/ 68 w 617"/>
              <a:gd name="T31" fmla="*/ 548 h 701"/>
              <a:gd name="T32" fmla="*/ 93 w 617"/>
              <a:gd name="T33" fmla="*/ 607 h 701"/>
              <a:gd name="T34" fmla="*/ 144 w 617"/>
              <a:gd name="T35" fmla="*/ 633 h 701"/>
              <a:gd name="T36" fmla="*/ 472 w 617"/>
              <a:gd name="T37" fmla="*/ 633 h 701"/>
              <a:gd name="T38" fmla="*/ 532 w 617"/>
              <a:gd name="T39" fmla="*/ 607 h 701"/>
              <a:gd name="T40" fmla="*/ 548 w 617"/>
              <a:gd name="T41" fmla="*/ 548 h 701"/>
              <a:gd name="T42" fmla="*/ 523 w 617"/>
              <a:gd name="T43" fmla="*/ 102 h 701"/>
              <a:gd name="T44" fmla="*/ 481 w 617"/>
              <a:gd name="T45" fmla="*/ 68 h 701"/>
              <a:gd name="T46" fmla="*/ 135 w 617"/>
              <a:gd name="T47" fmla="*/ 68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7" h="701">
                <a:moveTo>
                  <a:pt x="472" y="700"/>
                </a:moveTo>
                <a:lnTo>
                  <a:pt x="472" y="700"/>
                </a:lnTo>
                <a:cubicBezTo>
                  <a:pt x="144" y="700"/>
                  <a:pt x="144" y="700"/>
                  <a:pt x="144" y="700"/>
                </a:cubicBezTo>
                <a:cubicBezTo>
                  <a:pt x="102" y="700"/>
                  <a:pt x="68" y="683"/>
                  <a:pt x="42" y="649"/>
                </a:cubicBezTo>
                <a:cubicBezTo>
                  <a:pt x="17" y="624"/>
                  <a:pt x="0" y="590"/>
                  <a:pt x="0" y="548"/>
                </a:cubicBezTo>
                <a:cubicBezTo>
                  <a:pt x="26" y="93"/>
                  <a:pt x="26" y="93"/>
                  <a:pt x="26" y="93"/>
                </a:cubicBezTo>
                <a:cubicBezTo>
                  <a:pt x="34" y="43"/>
                  <a:pt x="76" y="0"/>
                  <a:pt x="135" y="0"/>
                </a:cubicBezTo>
                <a:cubicBezTo>
                  <a:pt x="481" y="0"/>
                  <a:pt x="481" y="0"/>
                  <a:pt x="481" y="0"/>
                </a:cubicBezTo>
                <a:cubicBezTo>
                  <a:pt x="540" y="0"/>
                  <a:pt x="582" y="43"/>
                  <a:pt x="590" y="93"/>
                </a:cubicBezTo>
                <a:cubicBezTo>
                  <a:pt x="616" y="548"/>
                  <a:pt x="616" y="548"/>
                  <a:pt x="616" y="548"/>
                </a:cubicBezTo>
                <a:cubicBezTo>
                  <a:pt x="616" y="590"/>
                  <a:pt x="607" y="624"/>
                  <a:pt x="574" y="649"/>
                </a:cubicBezTo>
                <a:cubicBezTo>
                  <a:pt x="548" y="683"/>
                  <a:pt x="515" y="700"/>
                  <a:pt x="472" y="700"/>
                </a:cubicBezTo>
                <a:close/>
                <a:moveTo>
                  <a:pt x="135" y="68"/>
                </a:moveTo>
                <a:lnTo>
                  <a:pt x="135" y="68"/>
                </a:lnTo>
                <a:cubicBezTo>
                  <a:pt x="110" y="68"/>
                  <a:pt x="93" y="76"/>
                  <a:pt x="93" y="102"/>
                </a:cubicBezTo>
                <a:cubicBezTo>
                  <a:pt x="68" y="548"/>
                  <a:pt x="68" y="548"/>
                  <a:pt x="68" y="548"/>
                </a:cubicBezTo>
                <a:cubicBezTo>
                  <a:pt x="68" y="574"/>
                  <a:pt x="76" y="590"/>
                  <a:pt x="93" y="607"/>
                </a:cubicBezTo>
                <a:cubicBezTo>
                  <a:pt x="102" y="624"/>
                  <a:pt x="118" y="633"/>
                  <a:pt x="144" y="633"/>
                </a:cubicBezTo>
                <a:cubicBezTo>
                  <a:pt x="472" y="633"/>
                  <a:pt x="472" y="633"/>
                  <a:pt x="472" y="633"/>
                </a:cubicBezTo>
                <a:cubicBezTo>
                  <a:pt x="498" y="633"/>
                  <a:pt x="515" y="624"/>
                  <a:pt x="532" y="607"/>
                </a:cubicBezTo>
                <a:cubicBezTo>
                  <a:pt x="540" y="590"/>
                  <a:pt x="548" y="574"/>
                  <a:pt x="548" y="548"/>
                </a:cubicBezTo>
                <a:cubicBezTo>
                  <a:pt x="523" y="102"/>
                  <a:pt x="523" y="102"/>
                  <a:pt x="523" y="102"/>
                </a:cubicBezTo>
                <a:cubicBezTo>
                  <a:pt x="523" y="76"/>
                  <a:pt x="506" y="68"/>
                  <a:pt x="481" y="68"/>
                </a:cubicBezTo>
                <a:lnTo>
                  <a:pt x="13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56">
            <a:extLst>
              <a:ext uri="{FF2B5EF4-FFF2-40B4-BE49-F238E27FC236}">
                <a16:creationId xmlns:a16="http://schemas.microsoft.com/office/drawing/2014/main" id="{B4C45047-7B31-2B42-BA75-CDB9C3EF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8517" y="5046694"/>
            <a:ext cx="320463" cy="348330"/>
          </a:xfrm>
          <a:custGeom>
            <a:avLst/>
            <a:gdLst>
              <a:gd name="T0" fmla="*/ 269 w 304"/>
              <a:gd name="T1" fmla="*/ 329 h 330"/>
              <a:gd name="T2" fmla="*/ 269 w 304"/>
              <a:gd name="T3" fmla="*/ 329 h 330"/>
              <a:gd name="T4" fmla="*/ 269 w 304"/>
              <a:gd name="T5" fmla="*/ 329 h 330"/>
              <a:gd name="T6" fmla="*/ 236 w 304"/>
              <a:gd name="T7" fmla="*/ 295 h 330"/>
              <a:gd name="T8" fmla="*/ 236 w 304"/>
              <a:gd name="T9" fmla="*/ 160 h 330"/>
              <a:gd name="T10" fmla="*/ 160 w 304"/>
              <a:gd name="T11" fmla="*/ 76 h 330"/>
              <a:gd name="T12" fmla="*/ 67 w 304"/>
              <a:gd name="T13" fmla="*/ 160 h 330"/>
              <a:gd name="T14" fmla="*/ 67 w 304"/>
              <a:gd name="T15" fmla="*/ 295 h 330"/>
              <a:gd name="T16" fmla="*/ 33 w 304"/>
              <a:gd name="T17" fmla="*/ 329 h 330"/>
              <a:gd name="T18" fmla="*/ 33 w 304"/>
              <a:gd name="T19" fmla="*/ 329 h 330"/>
              <a:gd name="T20" fmla="*/ 0 w 304"/>
              <a:gd name="T21" fmla="*/ 295 h 330"/>
              <a:gd name="T22" fmla="*/ 0 w 304"/>
              <a:gd name="T23" fmla="*/ 168 h 330"/>
              <a:gd name="T24" fmla="*/ 143 w 304"/>
              <a:gd name="T25" fmla="*/ 8 h 330"/>
              <a:gd name="T26" fmla="*/ 303 w 304"/>
              <a:gd name="T27" fmla="*/ 160 h 330"/>
              <a:gd name="T28" fmla="*/ 303 w 304"/>
              <a:gd name="T29" fmla="*/ 295 h 330"/>
              <a:gd name="T30" fmla="*/ 269 w 304"/>
              <a:gd name="T31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4" h="330">
                <a:moveTo>
                  <a:pt x="269" y="329"/>
                </a:moveTo>
                <a:lnTo>
                  <a:pt x="269" y="329"/>
                </a:lnTo>
                <a:lnTo>
                  <a:pt x="269" y="329"/>
                </a:lnTo>
                <a:cubicBezTo>
                  <a:pt x="252" y="329"/>
                  <a:pt x="236" y="312"/>
                  <a:pt x="236" y="295"/>
                </a:cubicBezTo>
                <a:cubicBezTo>
                  <a:pt x="236" y="160"/>
                  <a:pt x="236" y="160"/>
                  <a:pt x="236" y="160"/>
                </a:cubicBezTo>
                <a:cubicBezTo>
                  <a:pt x="236" y="118"/>
                  <a:pt x="202" y="76"/>
                  <a:pt x="160" y="76"/>
                </a:cubicBezTo>
                <a:cubicBezTo>
                  <a:pt x="109" y="67"/>
                  <a:pt x="67" y="109"/>
                  <a:pt x="67" y="160"/>
                </a:cubicBezTo>
                <a:cubicBezTo>
                  <a:pt x="67" y="295"/>
                  <a:pt x="67" y="295"/>
                  <a:pt x="67" y="295"/>
                </a:cubicBezTo>
                <a:cubicBezTo>
                  <a:pt x="67" y="312"/>
                  <a:pt x="50" y="329"/>
                  <a:pt x="33" y="329"/>
                </a:cubicBezTo>
                <a:lnTo>
                  <a:pt x="33" y="329"/>
                </a:lnTo>
                <a:cubicBezTo>
                  <a:pt x="16" y="329"/>
                  <a:pt x="0" y="312"/>
                  <a:pt x="0" y="295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84"/>
                  <a:pt x="58" y="17"/>
                  <a:pt x="143" y="8"/>
                </a:cubicBezTo>
                <a:cubicBezTo>
                  <a:pt x="227" y="0"/>
                  <a:pt x="303" y="76"/>
                  <a:pt x="303" y="160"/>
                </a:cubicBezTo>
                <a:cubicBezTo>
                  <a:pt x="303" y="295"/>
                  <a:pt x="303" y="295"/>
                  <a:pt x="303" y="295"/>
                </a:cubicBezTo>
                <a:cubicBezTo>
                  <a:pt x="303" y="312"/>
                  <a:pt x="286" y="329"/>
                  <a:pt x="269" y="3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F7AC498A-B6D6-8142-AED4-ACAAB7015252}"/>
              </a:ext>
            </a:extLst>
          </p:cNvPr>
          <p:cNvGrpSpPr/>
          <p:nvPr/>
        </p:nvGrpSpPr>
        <p:grpSpPr>
          <a:xfrm>
            <a:off x="19201262" y="4722767"/>
            <a:ext cx="4236804" cy="1390954"/>
            <a:chOff x="4247967" y="10620441"/>
            <a:chExt cx="4236804" cy="1390954"/>
          </a:xfrm>
        </p:grpSpPr>
        <p:sp>
          <p:nvSpPr>
            <p:cNvPr id="201" name="CuadroTexto 395">
              <a:extLst>
                <a:ext uri="{FF2B5EF4-FFF2-40B4-BE49-F238E27FC236}">
                  <a16:creationId xmlns:a16="http://schemas.microsoft.com/office/drawing/2014/main" id="{E0BEDB12-759E-C043-8D50-9B7F435790A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02" name="Rectangle 40">
              <a:extLst>
                <a:ext uri="{FF2B5EF4-FFF2-40B4-BE49-F238E27FC236}">
                  <a16:creationId xmlns:a16="http://schemas.microsoft.com/office/drawing/2014/main" id="{68A8A635-C63E-E541-A5E1-36BA8B2CB18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7CD8940B-C8DF-AF49-BA23-5DB941B5761B}"/>
              </a:ext>
            </a:extLst>
          </p:cNvPr>
          <p:cNvGrpSpPr/>
          <p:nvPr/>
        </p:nvGrpSpPr>
        <p:grpSpPr>
          <a:xfrm>
            <a:off x="8006282" y="4722767"/>
            <a:ext cx="4289833" cy="1390954"/>
            <a:chOff x="4247967" y="10620441"/>
            <a:chExt cx="4289833" cy="1390954"/>
          </a:xfrm>
        </p:grpSpPr>
        <p:sp>
          <p:nvSpPr>
            <p:cNvPr id="204" name="CuadroTexto 395">
              <a:extLst>
                <a:ext uri="{FF2B5EF4-FFF2-40B4-BE49-F238E27FC236}">
                  <a16:creationId xmlns:a16="http://schemas.microsoft.com/office/drawing/2014/main" id="{2BA696C6-FFF7-7643-9509-284562CCCED6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05" name="Rectangle 40">
              <a:extLst>
                <a:ext uri="{FF2B5EF4-FFF2-40B4-BE49-F238E27FC236}">
                  <a16:creationId xmlns:a16="http://schemas.microsoft.com/office/drawing/2014/main" id="{8E6DEDE5-76AF-7C48-B3EA-A7AF3852BAA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741C8281-020E-E24A-8638-64923A757CAA}"/>
              </a:ext>
            </a:extLst>
          </p:cNvPr>
          <p:cNvGrpSpPr/>
          <p:nvPr/>
        </p:nvGrpSpPr>
        <p:grpSpPr>
          <a:xfrm>
            <a:off x="13604790" y="10534024"/>
            <a:ext cx="4236804" cy="1390954"/>
            <a:chOff x="4274481" y="10620441"/>
            <a:chExt cx="4236804" cy="1390954"/>
          </a:xfrm>
        </p:grpSpPr>
        <p:sp>
          <p:nvSpPr>
            <p:cNvPr id="207" name="CuadroTexto 395">
              <a:extLst>
                <a:ext uri="{FF2B5EF4-FFF2-40B4-BE49-F238E27FC236}">
                  <a16:creationId xmlns:a16="http://schemas.microsoft.com/office/drawing/2014/main" id="{D410971B-66CD-0946-9826-320EF7ED24D5}"/>
                </a:ext>
              </a:extLst>
            </p:cNvPr>
            <p:cNvSpPr txBox="1"/>
            <p:nvPr/>
          </p:nvSpPr>
          <p:spPr>
            <a:xfrm flipH="1">
              <a:off x="520154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08" name="Rectangle 40">
              <a:extLst>
                <a:ext uri="{FF2B5EF4-FFF2-40B4-BE49-F238E27FC236}">
                  <a16:creationId xmlns:a16="http://schemas.microsoft.com/office/drawing/2014/main" id="{8C8DD2FD-CC1F-2D4E-815A-895473D2A78D}"/>
                </a:ext>
              </a:extLst>
            </p:cNvPr>
            <p:cNvSpPr/>
            <p:nvPr/>
          </p:nvSpPr>
          <p:spPr>
            <a:xfrm>
              <a:off x="4274481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9" name="Group 71">
            <a:extLst>
              <a:ext uri="{FF2B5EF4-FFF2-40B4-BE49-F238E27FC236}">
                <a16:creationId xmlns:a16="http://schemas.microsoft.com/office/drawing/2014/main" id="{725DACF9-5220-364D-9347-06400EA1BC49}"/>
              </a:ext>
            </a:extLst>
          </p:cNvPr>
          <p:cNvGrpSpPr/>
          <p:nvPr/>
        </p:nvGrpSpPr>
        <p:grpSpPr>
          <a:xfrm>
            <a:off x="1969395" y="9091946"/>
            <a:ext cx="8909115" cy="2500601"/>
            <a:chOff x="2232442" y="3643574"/>
            <a:chExt cx="8954788" cy="2500601"/>
          </a:xfrm>
        </p:grpSpPr>
        <p:sp>
          <p:nvSpPr>
            <p:cNvPr id="210" name="CuadroTexto 598">
              <a:extLst>
                <a:ext uri="{FF2B5EF4-FFF2-40B4-BE49-F238E27FC236}">
                  <a16:creationId xmlns:a16="http://schemas.microsoft.com/office/drawing/2014/main" id="{09EBD088-1724-A141-91F0-537B4DA59C62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11" name="CuadroTexto 599">
              <a:extLst>
                <a:ext uri="{FF2B5EF4-FFF2-40B4-BE49-F238E27FC236}">
                  <a16:creationId xmlns:a16="http://schemas.microsoft.com/office/drawing/2014/main" id="{39F5B9AE-2604-5C43-9BE4-C883F98986C2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389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 89">
            <a:extLst>
              <a:ext uri="{FF2B5EF4-FFF2-40B4-BE49-F238E27FC236}">
                <a16:creationId xmlns:a16="http://schemas.microsoft.com/office/drawing/2014/main" id="{CE185AA3-06E3-8246-A6D8-7F971392C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5490" y="6855699"/>
            <a:ext cx="6288729" cy="5479061"/>
          </a:xfrm>
          <a:custGeom>
            <a:avLst/>
            <a:gdLst>
              <a:gd name="T0" fmla="*/ 0 w 6028"/>
              <a:gd name="T1" fmla="*/ 5249 h 5250"/>
              <a:gd name="T2" fmla="*/ 5990 w 6028"/>
              <a:gd name="T3" fmla="*/ 5249 h 5250"/>
              <a:gd name="T4" fmla="*/ 6027 w 6028"/>
              <a:gd name="T5" fmla="*/ 5194 h 5250"/>
              <a:gd name="T6" fmla="*/ 2963 w 6028"/>
              <a:gd name="T7" fmla="*/ 0 h 5250"/>
              <a:gd name="T8" fmla="*/ 0 w 6028"/>
              <a:gd name="T9" fmla="*/ 5249 h 5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8" h="5250">
                <a:moveTo>
                  <a:pt x="0" y="5249"/>
                </a:moveTo>
                <a:lnTo>
                  <a:pt x="5990" y="5249"/>
                </a:lnTo>
                <a:lnTo>
                  <a:pt x="6027" y="5194"/>
                </a:lnTo>
                <a:lnTo>
                  <a:pt x="2963" y="0"/>
                </a:lnTo>
                <a:lnTo>
                  <a:pt x="0" y="524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90">
            <a:extLst>
              <a:ext uri="{FF2B5EF4-FFF2-40B4-BE49-F238E27FC236}">
                <a16:creationId xmlns:a16="http://schemas.microsoft.com/office/drawing/2014/main" id="{805E49A0-F921-814E-A06F-807C36B25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6949" y="6795896"/>
            <a:ext cx="6325532" cy="5479058"/>
          </a:xfrm>
          <a:custGeom>
            <a:avLst/>
            <a:gdLst>
              <a:gd name="T0" fmla="*/ 3064 w 6065"/>
              <a:gd name="T1" fmla="*/ 5249 h 5250"/>
              <a:gd name="T2" fmla="*/ 6064 w 6065"/>
              <a:gd name="T3" fmla="*/ 55 h 5250"/>
              <a:gd name="T4" fmla="*/ 6027 w 6065"/>
              <a:gd name="T5" fmla="*/ 0 h 5250"/>
              <a:gd name="T6" fmla="*/ 0 w 6065"/>
              <a:gd name="T7" fmla="*/ 55 h 5250"/>
              <a:gd name="T8" fmla="*/ 3064 w 6065"/>
              <a:gd name="T9" fmla="*/ 5249 h 5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5" h="5250">
                <a:moveTo>
                  <a:pt x="3064" y="5249"/>
                </a:moveTo>
                <a:lnTo>
                  <a:pt x="6064" y="55"/>
                </a:lnTo>
                <a:lnTo>
                  <a:pt x="6027" y="0"/>
                </a:lnTo>
                <a:lnTo>
                  <a:pt x="0" y="55"/>
                </a:lnTo>
                <a:lnTo>
                  <a:pt x="3064" y="52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91">
            <a:extLst>
              <a:ext uri="{FF2B5EF4-FFF2-40B4-BE49-F238E27FC236}">
                <a16:creationId xmlns:a16="http://schemas.microsoft.com/office/drawing/2014/main" id="{62954C46-30AB-B14F-89C3-B4E0BE615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8223" y="6855699"/>
            <a:ext cx="6288726" cy="5479061"/>
          </a:xfrm>
          <a:custGeom>
            <a:avLst/>
            <a:gdLst>
              <a:gd name="T0" fmla="*/ 0 w 6027"/>
              <a:gd name="T1" fmla="*/ 54 h 5250"/>
              <a:gd name="T2" fmla="*/ 2999 w 6027"/>
              <a:gd name="T3" fmla="*/ 5249 h 5250"/>
              <a:gd name="T4" fmla="*/ 3063 w 6027"/>
              <a:gd name="T5" fmla="*/ 5249 h 5250"/>
              <a:gd name="T6" fmla="*/ 6026 w 6027"/>
              <a:gd name="T7" fmla="*/ 0 h 5250"/>
              <a:gd name="T8" fmla="*/ 0 w 6027"/>
              <a:gd name="T9" fmla="*/ 54 h 5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7" h="5250">
                <a:moveTo>
                  <a:pt x="0" y="54"/>
                </a:moveTo>
                <a:lnTo>
                  <a:pt x="2999" y="5249"/>
                </a:lnTo>
                <a:lnTo>
                  <a:pt x="3063" y="5249"/>
                </a:lnTo>
                <a:lnTo>
                  <a:pt x="6026" y="0"/>
                </a:lnTo>
                <a:lnTo>
                  <a:pt x="0" y="5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92">
            <a:extLst>
              <a:ext uri="{FF2B5EF4-FFF2-40B4-BE49-F238E27FC236}">
                <a16:creationId xmlns:a16="http://schemas.microsoft.com/office/drawing/2014/main" id="{667D01F6-4725-A746-BF0E-CCA6F3D11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620" y="1436445"/>
            <a:ext cx="6316328" cy="5474459"/>
          </a:xfrm>
          <a:custGeom>
            <a:avLst/>
            <a:gdLst>
              <a:gd name="T0" fmla="*/ 27 w 6054"/>
              <a:gd name="T1" fmla="*/ 5248 h 5249"/>
              <a:gd name="T2" fmla="*/ 6053 w 6054"/>
              <a:gd name="T3" fmla="*/ 5194 h 5249"/>
              <a:gd name="T4" fmla="*/ 2999 w 6054"/>
              <a:gd name="T5" fmla="*/ 0 h 5249"/>
              <a:gd name="T6" fmla="*/ 0 w 6054"/>
              <a:gd name="T7" fmla="*/ 5194 h 5249"/>
              <a:gd name="T8" fmla="*/ 27 w 6054"/>
              <a:gd name="T9" fmla="*/ 5248 h 5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54" h="5249">
                <a:moveTo>
                  <a:pt x="27" y="5248"/>
                </a:moveTo>
                <a:lnTo>
                  <a:pt x="6053" y="5194"/>
                </a:lnTo>
                <a:lnTo>
                  <a:pt x="2999" y="0"/>
                </a:lnTo>
                <a:lnTo>
                  <a:pt x="0" y="5194"/>
                </a:lnTo>
                <a:lnTo>
                  <a:pt x="27" y="524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93">
            <a:extLst>
              <a:ext uri="{FF2B5EF4-FFF2-40B4-BE49-F238E27FC236}">
                <a16:creationId xmlns:a16="http://schemas.microsoft.com/office/drawing/2014/main" id="{9CFF890A-6905-4C47-BAB1-0587DCBE0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6949" y="1381240"/>
            <a:ext cx="6288729" cy="5479061"/>
          </a:xfrm>
          <a:custGeom>
            <a:avLst/>
            <a:gdLst>
              <a:gd name="T0" fmla="*/ 6027 w 6028"/>
              <a:gd name="T1" fmla="*/ 5194 h 5250"/>
              <a:gd name="T2" fmla="*/ 3027 w 6028"/>
              <a:gd name="T3" fmla="*/ 0 h 5250"/>
              <a:gd name="T4" fmla="*/ 2973 w 6028"/>
              <a:gd name="T5" fmla="*/ 0 h 5250"/>
              <a:gd name="T6" fmla="*/ 0 w 6028"/>
              <a:gd name="T7" fmla="*/ 5249 h 5250"/>
              <a:gd name="T8" fmla="*/ 6027 w 6028"/>
              <a:gd name="T9" fmla="*/ 5194 h 5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8" h="5250">
                <a:moveTo>
                  <a:pt x="6027" y="5194"/>
                </a:moveTo>
                <a:lnTo>
                  <a:pt x="3027" y="0"/>
                </a:lnTo>
                <a:lnTo>
                  <a:pt x="2973" y="0"/>
                </a:lnTo>
                <a:lnTo>
                  <a:pt x="0" y="5249"/>
                </a:lnTo>
                <a:lnTo>
                  <a:pt x="6027" y="51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94">
            <a:extLst>
              <a:ext uri="{FF2B5EF4-FFF2-40B4-BE49-F238E27FC236}">
                <a16:creationId xmlns:a16="http://schemas.microsoft.com/office/drawing/2014/main" id="{4C4F07C6-17F5-964A-9CA1-1A9AA1BF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8883" y="1381240"/>
            <a:ext cx="6288726" cy="5479061"/>
          </a:xfrm>
          <a:custGeom>
            <a:avLst/>
            <a:gdLst>
              <a:gd name="T0" fmla="*/ 6027 w 6028"/>
              <a:gd name="T1" fmla="*/ 0 h 5250"/>
              <a:gd name="T2" fmla="*/ 27 w 6028"/>
              <a:gd name="T3" fmla="*/ 0 h 5250"/>
              <a:gd name="T4" fmla="*/ 0 w 6028"/>
              <a:gd name="T5" fmla="*/ 55 h 5250"/>
              <a:gd name="T6" fmla="*/ 3054 w 6028"/>
              <a:gd name="T7" fmla="*/ 5249 h 5250"/>
              <a:gd name="T8" fmla="*/ 6027 w 6028"/>
              <a:gd name="T9" fmla="*/ 0 h 5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8" h="5250">
                <a:moveTo>
                  <a:pt x="6027" y="0"/>
                </a:moveTo>
                <a:lnTo>
                  <a:pt x="27" y="0"/>
                </a:lnTo>
                <a:lnTo>
                  <a:pt x="0" y="55"/>
                </a:lnTo>
                <a:lnTo>
                  <a:pt x="3054" y="5249"/>
                </a:lnTo>
                <a:lnTo>
                  <a:pt x="602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95">
            <a:extLst>
              <a:ext uri="{FF2B5EF4-FFF2-40B4-BE49-F238E27FC236}">
                <a16:creationId xmlns:a16="http://schemas.microsoft.com/office/drawing/2014/main" id="{9C4DCB4C-C30C-364E-8669-134E88DC1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0771" y="4734923"/>
            <a:ext cx="4236957" cy="4236954"/>
          </a:xfrm>
          <a:custGeom>
            <a:avLst/>
            <a:gdLst>
              <a:gd name="T0" fmla="*/ 4061 w 4062"/>
              <a:gd name="T1" fmla="*/ 2030 h 4061"/>
              <a:gd name="T2" fmla="*/ 4061 w 4062"/>
              <a:gd name="T3" fmla="*/ 2030 h 4061"/>
              <a:gd name="T4" fmla="*/ 2030 w 4062"/>
              <a:gd name="T5" fmla="*/ 4060 h 4061"/>
              <a:gd name="T6" fmla="*/ 0 w 4062"/>
              <a:gd name="T7" fmla="*/ 2030 h 4061"/>
              <a:gd name="T8" fmla="*/ 2030 w 4062"/>
              <a:gd name="T9" fmla="*/ 0 h 4061"/>
              <a:gd name="T10" fmla="*/ 4061 w 4062"/>
              <a:gd name="T11" fmla="*/ 2030 h 4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2" h="4061">
                <a:moveTo>
                  <a:pt x="4061" y="2030"/>
                </a:moveTo>
                <a:lnTo>
                  <a:pt x="4061" y="2030"/>
                </a:lnTo>
                <a:cubicBezTo>
                  <a:pt x="4061" y="3154"/>
                  <a:pt x="3155" y="4060"/>
                  <a:pt x="2030" y="4060"/>
                </a:cubicBezTo>
                <a:cubicBezTo>
                  <a:pt x="914" y="4060"/>
                  <a:pt x="0" y="3154"/>
                  <a:pt x="0" y="2030"/>
                </a:cubicBezTo>
                <a:cubicBezTo>
                  <a:pt x="0" y="905"/>
                  <a:pt x="914" y="0"/>
                  <a:pt x="2030" y="0"/>
                </a:cubicBezTo>
                <a:cubicBezTo>
                  <a:pt x="3155" y="0"/>
                  <a:pt x="4061" y="905"/>
                  <a:pt x="4061" y="20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57">
            <a:extLst>
              <a:ext uri="{FF2B5EF4-FFF2-40B4-BE49-F238E27FC236}">
                <a16:creationId xmlns:a16="http://schemas.microsoft.com/office/drawing/2014/main" id="{7F7F884A-65B5-8A47-8942-E312E268E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9404" y="3676834"/>
            <a:ext cx="648653" cy="639452"/>
          </a:xfrm>
          <a:custGeom>
            <a:avLst/>
            <a:gdLst>
              <a:gd name="T0" fmla="*/ 311 w 623"/>
              <a:gd name="T1" fmla="*/ 613 h 614"/>
              <a:gd name="T2" fmla="*/ 311 w 623"/>
              <a:gd name="T3" fmla="*/ 613 h 614"/>
              <a:gd name="T4" fmla="*/ 229 w 623"/>
              <a:gd name="T5" fmla="*/ 585 h 614"/>
              <a:gd name="T6" fmla="*/ 55 w 623"/>
              <a:gd name="T7" fmla="*/ 411 h 614"/>
              <a:gd name="T8" fmla="*/ 46 w 623"/>
              <a:gd name="T9" fmla="*/ 238 h 614"/>
              <a:gd name="T10" fmla="*/ 266 w 623"/>
              <a:gd name="T11" fmla="*/ 18 h 614"/>
              <a:gd name="T12" fmla="*/ 284 w 623"/>
              <a:gd name="T13" fmla="*/ 9 h 614"/>
              <a:gd name="T14" fmla="*/ 567 w 623"/>
              <a:gd name="T15" fmla="*/ 0 h 614"/>
              <a:gd name="T16" fmla="*/ 622 w 623"/>
              <a:gd name="T17" fmla="*/ 64 h 614"/>
              <a:gd name="T18" fmla="*/ 622 w 623"/>
              <a:gd name="T19" fmla="*/ 338 h 614"/>
              <a:gd name="T20" fmla="*/ 613 w 623"/>
              <a:gd name="T21" fmla="*/ 357 h 614"/>
              <a:gd name="T22" fmla="*/ 403 w 623"/>
              <a:gd name="T23" fmla="*/ 576 h 614"/>
              <a:gd name="T24" fmla="*/ 311 w 623"/>
              <a:gd name="T25" fmla="*/ 613 h 614"/>
              <a:gd name="T26" fmla="*/ 302 w 623"/>
              <a:gd name="T27" fmla="*/ 64 h 614"/>
              <a:gd name="T28" fmla="*/ 302 w 623"/>
              <a:gd name="T29" fmla="*/ 64 h 614"/>
              <a:gd name="T30" fmla="*/ 92 w 623"/>
              <a:gd name="T31" fmla="*/ 274 h 614"/>
              <a:gd name="T32" fmla="*/ 92 w 623"/>
              <a:gd name="T33" fmla="*/ 366 h 614"/>
              <a:gd name="T34" fmla="*/ 266 w 623"/>
              <a:gd name="T35" fmla="*/ 539 h 614"/>
              <a:gd name="T36" fmla="*/ 357 w 623"/>
              <a:gd name="T37" fmla="*/ 539 h 614"/>
              <a:gd name="T38" fmla="*/ 567 w 623"/>
              <a:gd name="T39" fmla="*/ 329 h 614"/>
              <a:gd name="T40" fmla="*/ 567 w 623"/>
              <a:gd name="T41" fmla="*/ 64 h 614"/>
              <a:gd name="T42" fmla="*/ 302 w 623"/>
              <a:gd name="T43" fmla="*/ 6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3" h="614">
                <a:moveTo>
                  <a:pt x="311" y="613"/>
                </a:moveTo>
                <a:lnTo>
                  <a:pt x="311" y="613"/>
                </a:lnTo>
                <a:cubicBezTo>
                  <a:pt x="284" y="613"/>
                  <a:pt x="247" y="603"/>
                  <a:pt x="229" y="585"/>
                </a:cubicBezTo>
                <a:cubicBezTo>
                  <a:pt x="55" y="411"/>
                  <a:pt x="55" y="411"/>
                  <a:pt x="55" y="411"/>
                </a:cubicBezTo>
                <a:cubicBezTo>
                  <a:pt x="0" y="357"/>
                  <a:pt x="0" y="283"/>
                  <a:pt x="46" y="238"/>
                </a:cubicBezTo>
                <a:cubicBezTo>
                  <a:pt x="266" y="18"/>
                  <a:pt x="266" y="18"/>
                  <a:pt x="266" y="18"/>
                </a:cubicBezTo>
                <a:cubicBezTo>
                  <a:pt x="275" y="9"/>
                  <a:pt x="284" y="9"/>
                  <a:pt x="284" y="9"/>
                </a:cubicBezTo>
                <a:cubicBezTo>
                  <a:pt x="567" y="0"/>
                  <a:pt x="567" y="0"/>
                  <a:pt x="567" y="0"/>
                </a:cubicBezTo>
                <a:cubicBezTo>
                  <a:pt x="595" y="0"/>
                  <a:pt x="622" y="27"/>
                  <a:pt x="622" y="64"/>
                </a:cubicBezTo>
                <a:cubicBezTo>
                  <a:pt x="622" y="338"/>
                  <a:pt x="622" y="338"/>
                  <a:pt x="622" y="338"/>
                </a:cubicBezTo>
                <a:cubicBezTo>
                  <a:pt x="622" y="347"/>
                  <a:pt x="622" y="357"/>
                  <a:pt x="613" y="357"/>
                </a:cubicBezTo>
                <a:cubicBezTo>
                  <a:pt x="403" y="576"/>
                  <a:pt x="403" y="576"/>
                  <a:pt x="403" y="576"/>
                </a:cubicBezTo>
                <a:cubicBezTo>
                  <a:pt x="375" y="603"/>
                  <a:pt x="348" y="613"/>
                  <a:pt x="311" y="613"/>
                </a:cubicBezTo>
                <a:close/>
                <a:moveTo>
                  <a:pt x="302" y="64"/>
                </a:moveTo>
                <a:lnTo>
                  <a:pt x="302" y="64"/>
                </a:lnTo>
                <a:cubicBezTo>
                  <a:pt x="92" y="274"/>
                  <a:pt x="92" y="274"/>
                  <a:pt x="92" y="274"/>
                </a:cubicBezTo>
                <a:cubicBezTo>
                  <a:pt x="74" y="302"/>
                  <a:pt x="74" y="338"/>
                  <a:pt x="92" y="366"/>
                </a:cubicBezTo>
                <a:cubicBezTo>
                  <a:pt x="266" y="539"/>
                  <a:pt x="266" y="539"/>
                  <a:pt x="266" y="539"/>
                </a:cubicBezTo>
                <a:cubicBezTo>
                  <a:pt x="293" y="558"/>
                  <a:pt x="330" y="558"/>
                  <a:pt x="357" y="539"/>
                </a:cubicBezTo>
                <a:cubicBezTo>
                  <a:pt x="567" y="329"/>
                  <a:pt x="567" y="329"/>
                  <a:pt x="567" y="329"/>
                </a:cubicBezTo>
                <a:cubicBezTo>
                  <a:pt x="567" y="64"/>
                  <a:pt x="567" y="64"/>
                  <a:pt x="567" y="64"/>
                </a:cubicBezTo>
                <a:lnTo>
                  <a:pt x="302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58">
            <a:extLst>
              <a:ext uri="{FF2B5EF4-FFF2-40B4-BE49-F238E27FC236}">
                <a16:creationId xmlns:a16="http://schemas.microsoft.com/office/drawing/2014/main" id="{C00232F4-A47A-2346-8FC3-291526AD9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2639" y="3819444"/>
            <a:ext cx="105807" cy="105810"/>
          </a:xfrm>
          <a:custGeom>
            <a:avLst/>
            <a:gdLst>
              <a:gd name="T0" fmla="*/ 82 w 102"/>
              <a:gd name="T1" fmla="*/ 82 h 102"/>
              <a:gd name="T2" fmla="*/ 82 w 102"/>
              <a:gd name="T3" fmla="*/ 82 h 102"/>
              <a:gd name="T4" fmla="*/ 18 w 102"/>
              <a:gd name="T5" fmla="*/ 82 h 102"/>
              <a:gd name="T6" fmla="*/ 18 w 102"/>
              <a:gd name="T7" fmla="*/ 18 h 102"/>
              <a:gd name="T8" fmla="*/ 82 w 102"/>
              <a:gd name="T9" fmla="*/ 18 h 102"/>
              <a:gd name="T10" fmla="*/ 82 w 102"/>
              <a:gd name="T11" fmla="*/ 8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" h="102">
                <a:moveTo>
                  <a:pt x="82" y="82"/>
                </a:moveTo>
                <a:lnTo>
                  <a:pt x="82" y="82"/>
                </a:lnTo>
                <a:cubicBezTo>
                  <a:pt x="64" y="101"/>
                  <a:pt x="36" y="101"/>
                  <a:pt x="18" y="82"/>
                </a:cubicBezTo>
                <a:cubicBezTo>
                  <a:pt x="0" y="64"/>
                  <a:pt x="0" y="37"/>
                  <a:pt x="18" y="18"/>
                </a:cubicBezTo>
                <a:cubicBezTo>
                  <a:pt x="27" y="0"/>
                  <a:pt x="64" y="0"/>
                  <a:pt x="82" y="18"/>
                </a:cubicBezTo>
                <a:cubicBezTo>
                  <a:pt x="101" y="37"/>
                  <a:pt x="101" y="64"/>
                  <a:pt x="82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59">
            <a:extLst>
              <a:ext uri="{FF2B5EF4-FFF2-40B4-BE49-F238E27FC236}">
                <a16:creationId xmlns:a16="http://schemas.microsoft.com/office/drawing/2014/main" id="{683B0CB5-D961-5440-8C38-367F2AFD1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0203" y="7435348"/>
            <a:ext cx="690058" cy="418637"/>
          </a:xfrm>
          <a:custGeom>
            <a:avLst/>
            <a:gdLst>
              <a:gd name="T0" fmla="*/ 531 w 660"/>
              <a:gd name="T1" fmla="*/ 402 h 403"/>
              <a:gd name="T2" fmla="*/ 531 w 660"/>
              <a:gd name="T3" fmla="*/ 402 h 403"/>
              <a:gd name="T4" fmla="*/ 247 w 660"/>
              <a:gd name="T5" fmla="*/ 402 h 403"/>
              <a:gd name="T6" fmla="*/ 192 w 660"/>
              <a:gd name="T7" fmla="*/ 348 h 403"/>
              <a:gd name="T8" fmla="*/ 101 w 660"/>
              <a:gd name="T9" fmla="*/ 64 h 403"/>
              <a:gd name="T10" fmla="*/ 37 w 660"/>
              <a:gd name="T11" fmla="*/ 64 h 403"/>
              <a:gd name="T12" fmla="*/ 0 w 660"/>
              <a:gd name="T13" fmla="*/ 28 h 403"/>
              <a:gd name="T14" fmla="*/ 37 w 660"/>
              <a:gd name="T15" fmla="*/ 0 h 403"/>
              <a:gd name="T16" fmla="*/ 128 w 660"/>
              <a:gd name="T17" fmla="*/ 0 h 403"/>
              <a:gd name="T18" fmla="*/ 156 w 660"/>
              <a:gd name="T19" fmla="*/ 18 h 403"/>
              <a:gd name="T20" fmla="*/ 247 w 660"/>
              <a:gd name="T21" fmla="*/ 329 h 403"/>
              <a:gd name="T22" fmla="*/ 256 w 660"/>
              <a:gd name="T23" fmla="*/ 339 h 403"/>
              <a:gd name="T24" fmla="*/ 531 w 660"/>
              <a:gd name="T25" fmla="*/ 339 h 403"/>
              <a:gd name="T26" fmla="*/ 531 w 660"/>
              <a:gd name="T27" fmla="*/ 329 h 403"/>
              <a:gd name="T28" fmla="*/ 586 w 660"/>
              <a:gd name="T29" fmla="*/ 156 h 403"/>
              <a:gd name="T30" fmla="*/ 348 w 660"/>
              <a:gd name="T31" fmla="*/ 156 h 403"/>
              <a:gd name="T32" fmla="*/ 311 w 660"/>
              <a:gd name="T33" fmla="*/ 119 h 403"/>
              <a:gd name="T34" fmla="*/ 348 w 660"/>
              <a:gd name="T35" fmla="*/ 92 h 403"/>
              <a:gd name="T36" fmla="*/ 622 w 660"/>
              <a:gd name="T37" fmla="*/ 92 h 403"/>
              <a:gd name="T38" fmla="*/ 650 w 660"/>
              <a:gd name="T39" fmla="*/ 101 h 403"/>
              <a:gd name="T40" fmla="*/ 659 w 660"/>
              <a:gd name="T41" fmla="*/ 128 h 403"/>
              <a:gd name="T42" fmla="*/ 595 w 660"/>
              <a:gd name="T43" fmla="*/ 348 h 403"/>
              <a:gd name="T44" fmla="*/ 531 w 660"/>
              <a:gd name="T45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0" h="403">
                <a:moveTo>
                  <a:pt x="531" y="402"/>
                </a:moveTo>
                <a:lnTo>
                  <a:pt x="531" y="402"/>
                </a:lnTo>
                <a:cubicBezTo>
                  <a:pt x="247" y="402"/>
                  <a:pt x="247" y="402"/>
                  <a:pt x="247" y="402"/>
                </a:cubicBezTo>
                <a:cubicBezTo>
                  <a:pt x="220" y="402"/>
                  <a:pt x="192" y="375"/>
                  <a:pt x="192" y="348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19" y="64"/>
                  <a:pt x="0" y="46"/>
                  <a:pt x="0" y="28"/>
                </a:cubicBezTo>
                <a:cubicBezTo>
                  <a:pt x="0" y="9"/>
                  <a:pt x="19" y="0"/>
                  <a:pt x="37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56" y="9"/>
                  <a:pt x="156" y="18"/>
                </a:cubicBezTo>
                <a:cubicBezTo>
                  <a:pt x="247" y="329"/>
                  <a:pt x="247" y="329"/>
                  <a:pt x="247" y="329"/>
                </a:cubicBezTo>
                <a:cubicBezTo>
                  <a:pt x="247" y="339"/>
                  <a:pt x="256" y="339"/>
                  <a:pt x="256" y="339"/>
                </a:cubicBezTo>
                <a:cubicBezTo>
                  <a:pt x="531" y="339"/>
                  <a:pt x="531" y="339"/>
                  <a:pt x="531" y="339"/>
                </a:cubicBezTo>
                <a:cubicBezTo>
                  <a:pt x="531" y="339"/>
                  <a:pt x="531" y="339"/>
                  <a:pt x="531" y="329"/>
                </a:cubicBezTo>
                <a:cubicBezTo>
                  <a:pt x="586" y="156"/>
                  <a:pt x="586" y="156"/>
                  <a:pt x="586" y="156"/>
                </a:cubicBezTo>
                <a:cubicBezTo>
                  <a:pt x="348" y="156"/>
                  <a:pt x="348" y="156"/>
                  <a:pt x="348" y="156"/>
                </a:cubicBezTo>
                <a:cubicBezTo>
                  <a:pt x="329" y="156"/>
                  <a:pt x="311" y="137"/>
                  <a:pt x="311" y="119"/>
                </a:cubicBezTo>
                <a:cubicBezTo>
                  <a:pt x="311" y="101"/>
                  <a:pt x="329" y="92"/>
                  <a:pt x="348" y="92"/>
                </a:cubicBezTo>
                <a:cubicBezTo>
                  <a:pt x="622" y="92"/>
                  <a:pt x="622" y="92"/>
                  <a:pt x="622" y="92"/>
                </a:cubicBezTo>
                <a:cubicBezTo>
                  <a:pt x="631" y="92"/>
                  <a:pt x="640" y="92"/>
                  <a:pt x="650" y="101"/>
                </a:cubicBezTo>
                <a:cubicBezTo>
                  <a:pt x="659" y="110"/>
                  <a:pt x="659" y="119"/>
                  <a:pt x="659" y="128"/>
                </a:cubicBezTo>
                <a:cubicBezTo>
                  <a:pt x="595" y="348"/>
                  <a:pt x="595" y="348"/>
                  <a:pt x="595" y="348"/>
                </a:cubicBezTo>
                <a:cubicBezTo>
                  <a:pt x="595" y="375"/>
                  <a:pt x="567" y="402"/>
                  <a:pt x="531" y="4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0">
            <a:extLst>
              <a:ext uri="{FF2B5EF4-FFF2-40B4-BE49-F238E27FC236}">
                <a16:creationId xmlns:a16="http://schemas.microsoft.com/office/drawing/2014/main" id="{990399A3-15A0-C34C-AF4E-3853E54B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817" y="7922989"/>
            <a:ext cx="133410" cy="124212"/>
          </a:xfrm>
          <a:custGeom>
            <a:avLst/>
            <a:gdLst>
              <a:gd name="T0" fmla="*/ 0 w 129"/>
              <a:gd name="T1" fmla="*/ 55 h 120"/>
              <a:gd name="T2" fmla="*/ 0 w 129"/>
              <a:gd name="T3" fmla="*/ 55 h 120"/>
              <a:gd name="T4" fmla="*/ 64 w 129"/>
              <a:gd name="T5" fmla="*/ 0 h 120"/>
              <a:gd name="T6" fmla="*/ 128 w 129"/>
              <a:gd name="T7" fmla="*/ 55 h 120"/>
              <a:gd name="T8" fmla="*/ 64 w 129"/>
              <a:gd name="T9" fmla="*/ 119 h 120"/>
              <a:gd name="T10" fmla="*/ 0 w 129"/>
              <a:gd name="T11" fmla="*/ 55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120">
                <a:moveTo>
                  <a:pt x="0" y="55"/>
                </a:moveTo>
                <a:lnTo>
                  <a:pt x="0" y="55"/>
                </a:lnTo>
                <a:cubicBezTo>
                  <a:pt x="0" y="28"/>
                  <a:pt x="27" y="0"/>
                  <a:pt x="64" y="0"/>
                </a:cubicBezTo>
                <a:cubicBezTo>
                  <a:pt x="100" y="0"/>
                  <a:pt x="128" y="28"/>
                  <a:pt x="128" y="55"/>
                </a:cubicBezTo>
                <a:cubicBezTo>
                  <a:pt x="128" y="92"/>
                  <a:pt x="100" y="119"/>
                  <a:pt x="64" y="119"/>
                </a:cubicBezTo>
                <a:cubicBezTo>
                  <a:pt x="27" y="119"/>
                  <a:pt x="0" y="92"/>
                  <a:pt x="0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1">
            <a:extLst>
              <a:ext uri="{FF2B5EF4-FFF2-40B4-BE49-F238E27FC236}">
                <a16:creationId xmlns:a16="http://schemas.microsoft.com/office/drawing/2014/main" id="{B5CE82C8-9302-F240-806A-6FEF04F0A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4647" y="7922989"/>
            <a:ext cx="124209" cy="124212"/>
          </a:xfrm>
          <a:custGeom>
            <a:avLst/>
            <a:gdLst>
              <a:gd name="T0" fmla="*/ 0 w 120"/>
              <a:gd name="T1" fmla="*/ 55 h 120"/>
              <a:gd name="T2" fmla="*/ 0 w 120"/>
              <a:gd name="T3" fmla="*/ 55 h 120"/>
              <a:gd name="T4" fmla="*/ 55 w 120"/>
              <a:gd name="T5" fmla="*/ 0 h 120"/>
              <a:gd name="T6" fmla="*/ 119 w 120"/>
              <a:gd name="T7" fmla="*/ 55 h 120"/>
              <a:gd name="T8" fmla="*/ 55 w 120"/>
              <a:gd name="T9" fmla="*/ 119 h 120"/>
              <a:gd name="T10" fmla="*/ 0 w 120"/>
              <a:gd name="T11" fmla="*/ 55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120">
                <a:moveTo>
                  <a:pt x="0" y="55"/>
                </a:moveTo>
                <a:lnTo>
                  <a:pt x="0" y="55"/>
                </a:lnTo>
                <a:cubicBezTo>
                  <a:pt x="0" y="28"/>
                  <a:pt x="28" y="0"/>
                  <a:pt x="55" y="0"/>
                </a:cubicBezTo>
                <a:cubicBezTo>
                  <a:pt x="92" y="0"/>
                  <a:pt x="119" y="28"/>
                  <a:pt x="119" y="55"/>
                </a:cubicBezTo>
                <a:cubicBezTo>
                  <a:pt x="119" y="92"/>
                  <a:pt x="92" y="119"/>
                  <a:pt x="55" y="119"/>
                </a:cubicBezTo>
                <a:cubicBezTo>
                  <a:pt x="28" y="119"/>
                  <a:pt x="0" y="92"/>
                  <a:pt x="0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2">
            <a:extLst>
              <a:ext uri="{FF2B5EF4-FFF2-40B4-BE49-F238E27FC236}">
                <a16:creationId xmlns:a16="http://schemas.microsoft.com/office/drawing/2014/main" id="{E6C5FEB6-0CB5-F14F-80D9-B0CC7063C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0227" y="3686035"/>
            <a:ext cx="818869" cy="602649"/>
          </a:xfrm>
          <a:custGeom>
            <a:avLst/>
            <a:gdLst>
              <a:gd name="T0" fmla="*/ 667 w 787"/>
              <a:gd name="T1" fmla="*/ 576 h 577"/>
              <a:gd name="T2" fmla="*/ 667 w 787"/>
              <a:gd name="T3" fmla="*/ 576 h 577"/>
              <a:gd name="T4" fmla="*/ 119 w 787"/>
              <a:gd name="T5" fmla="*/ 576 h 577"/>
              <a:gd name="T6" fmla="*/ 0 w 787"/>
              <a:gd name="T7" fmla="*/ 457 h 577"/>
              <a:gd name="T8" fmla="*/ 0 w 787"/>
              <a:gd name="T9" fmla="*/ 119 h 577"/>
              <a:gd name="T10" fmla="*/ 119 w 787"/>
              <a:gd name="T11" fmla="*/ 0 h 577"/>
              <a:gd name="T12" fmla="*/ 667 w 787"/>
              <a:gd name="T13" fmla="*/ 0 h 577"/>
              <a:gd name="T14" fmla="*/ 786 w 787"/>
              <a:gd name="T15" fmla="*/ 119 h 577"/>
              <a:gd name="T16" fmla="*/ 786 w 787"/>
              <a:gd name="T17" fmla="*/ 457 h 577"/>
              <a:gd name="T18" fmla="*/ 667 w 787"/>
              <a:gd name="T19" fmla="*/ 576 h 577"/>
              <a:gd name="T20" fmla="*/ 119 w 787"/>
              <a:gd name="T21" fmla="*/ 64 h 577"/>
              <a:gd name="T22" fmla="*/ 119 w 787"/>
              <a:gd name="T23" fmla="*/ 64 h 577"/>
              <a:gd name="T24" fmla="*/ 64 w 787"/>
              <a:gd name="T25" fmla="*/ 119 h 577"/>
              <a:gd name="T26" fmla="*/ 64 w 787"/>
              <a:gd name="T27" fmla="*/ 457 h 577"/>
              <a:gd name="T28" fmla="*/ 119 w 787"/>
              <a:gd name="T29" fmla="*/ 512 h 577"/>
              <a:gd name="T30" fmla="*/ 667 w 787"/>
              <a:gd name="T31" fmla="*/ 512 h 577"/>
              <a:gd name="T32" fmla="*/ 722 w 787"/>
              <a:gd name="T33" fmla="*/ 457 h 577"/>
              <a:gd name="T34" fmla="*/ 722 w 787"/>
              <a:gd name="T35" fmla="*/ 119 h 577"/>
              <a:gd name="T36" fmla="*/ 667 w 787"/>
              <a:gd name="T37" fmla="*/ 64 h 577"/>
              <a:gd name="T38" fmla="*/ 119 w 787"/>
              <a:gd name="T39" fmla="*/ 64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7" h="577">
                <a:moveTo>
                  <a:pt x="667" y="576"/>
                </a:moveTo>
                <a:lnTo>
                  <a:pt x="667" y="576"/>
                </a:lnTo>
                <a:cubicBezTo>
                  <a:pt x="119" y="576"/>
                  <a:pt x="119" y="576"/>
                  <a:pt x="119" y="576"/>
                </a:cubicBezTo>
                <a:cubicBezTo>
                  <a:pt x="55" y="576"/>
                  <a:pt x="0" y="521"/>
                  <a:pt x="0" y="457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5"/>
                  <a:pt x="55" y="0"/>
                  <a:pt x="119" y="0"/>
                </a:cubicBezTo>
                <a:cubicBezTo>
                  <a:pt x="667" y="0"/>
                  <a:pt x="667" y="0"/>
                  <a:pt x="667" y="0"/>
                </a:cubicBezTo>
                <a:cubicBezTo>
                  <a:pt x="731" y="0"/>
                  <a:pt x="786" y="55"/>
                  <a:pt x="786" y="119"/>
                </a:cubicBezTo>
                <a:cubicBezTo>
                  <a:pt x="786" y="457"/>
                  <a:pt x="786" y="457"/>
                  <a:pt x="786" y="457"/>
                </a:cubicBezTo>
                <a:cubicBezTo>
                  <a:pt x="786" y="521"/>
                  <a:pt x="731" y="576"/>
                  <a:pt x="667" y="576"/>
                </a:cubicBezTo>
                <a:close/>
                <a:moveTo>
                  <a:pt x="119" y="64"/>
                </a:moveTo>
                <a:lnTo>
                  <a:pt x="119" y="64"/>
                </a:lnTo>
                <a:cubicBezTo>
                  <a:pt x="91" y="64"/>
                  <a:pt x="64" y="92"/>
                  <a:pt x="64" y="119"/>
                </a:cubicBezTo>
                <a:cubicBezTo>
                  <a:pt x="64" y="457"/>
                  <a:pt x="64" y="457"/>
                  <a:pt x="64" y="457"/>
                </a:cubicBezTo>
                <a:cubicBezTo>
                  <a:pt x="64" y="485"/>
                  <a:pt x="91" y="512"/>
                  <a:pt x="119" y="512"/>
                </a:cubicBezTo>
                <a:cubicBezTo>
                  <a:pt x="667" y="512"/>
                  <a:pt x="667" y="512"/>
                  <a:pt x="667" y="512"/>
                </a:cubicBezTo>
                <a:cubicBezTo>
                  <a:pt x="695" y="512"/>
                  <a:pt x="722" y="485"/>
                  <a:pt x="722" y="457"/>
                </a:cubicBezTo>
                <a:cubicBezTo>
                  <a:pt x="722" y="119"/>
                  <a:pt x="722" y="119"/>
                  <a:pt x="722" y="119"/>
                </a:cubicBezTo>
                <a:cubicBezTo>
                  <a:pt x="722" y="92"/>
                  <a:pt x="695" y="64"/>
                  <a:pt x="667" y="64"/>
                </a:cubicBezTo>
                <a:lnTo>
                  <a:pt x="119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3">
            <a:extLst>
              <a:ext uri="{FF2B5EF4-FFF2-40B4-BE49-F238E27FC236}">
                <a16:creationId xmlns:a16="http://schemas.microsoft.com/office/drawing/2014/main" id="{7EFE8349-D544-E14E-AB6C-273835DF9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6856" y="3870050"/>
            <a:ext cx="170213" cy="239220"/>
          </a:xfrm>
          <a:custGeom>
            <a:avLst/>
            <a:gdLst>
              <a:gd name="T0" fmla="*/ 91 w 165"/>
              <a:gd name="T1" fmla="*/ 228 h 229"/>
              <a:gd name="T2" fmla="*/ 91 w 165"/>
              <a:gd name="T3" fmla="*/ 228 h 229"/>
              <a:gd name="T4" fmla="*/ 27 w 165"/>
              <a:gd name="T5" fmla="*/ 228 h 229"/>
              <a:gd name="T6" fmla="*/ 9 w 165"/>
              <a:gd name="T7" fmla="*/ 210 h 229"/>
              <a:gd name="T8" fmla="*/ 9 w 165"/>
              <a:gd name="T9" fmla="*/ 210 h 229"/>
              <a:gd name="T10" fmla="*/ 27 w 165"/>
              <a:gd name="T11" fmla="*/ 183 h 229"/>
              <a:gd name="T12" fmla="*/ 91 w 165"/>
              <a:gd name="T13" fmla="*/ 183 h 229"/>
              <a:gd name="T14" fmla="*/ 119 w 165"/>
              <a:gd name="T15" fmla="*/ 164 h 229"/>
              <a:gd name="T16" fmla="*/ 91 w 165"/>
              <a:gd name="T17" fmla="*/ 137 h 229"/>
              <a:gd name="T18" fmla="*/ 73 w 165"/>
              <a:gd name="T19" fmla="*/ 137 h 229"/>
              <a:gd name="T20" fmla="*/ 0 w 165"/>
              <a:gd name="T21" fmla="*/ 73 h 229"/>
              <a:gd name="T22" fmla="*/ 73 w 165"/>
              <a:gd name="T23" fmla="*/ 0 h 229"/>
              <a:gd name="T24" fmla="*/ 137 w 165"/>
              <a:gd name="T25" fmla="*/ 0 h 229"/>
              <a:gd name="T26" fmla="*/ 155 w 165"/>
              <a:gd name="T27" fmla="*/ 18 h 229"/>
              <a:gd name="T28" fmla="*/ 155 w 165"/>
              <a:gd name="T29" fmla="*/ 18 h 229"/>
              <a:gd name="T30" fmla="*/ 137 w 165"/>
              <a:gd name="T31" fmla="*/ 45 h 229"/>
              <a:gd name="T32" fmla="*/ 73 w 165"/>
              <a:gd name="T33" fmla="*/ 45 h 229"/>
              <a:gd name="T34" fmla="*/ 45 w 165"/>
              <a:gd name="T35" fmla="*/ 64 h 229"/>
              <a:gd name="T36" fmla="*/ 73 w 165"/>
              <a:gd name="T37" fmla="*/ 91 h 229"/>
              <a:gd name="T38" fmla="*/ 91 w 165"/>
              <a:gd name="T39" fmla="*/ 91 h 229"/>
              <a:gd name="T40" fmla="*/ 164 w 165"/>
              <a:gd name="T41" fmla="*/ 164 h 229"/>
              <a:gd name="T42" fmla="*/ 91 w 165"/>
              <a:gd name="T43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5" h="229">
                <a:moveTo>
                  <a:pt x="91" y="228"/>
                </a:moveTo>
                <a:lnTo>
                  <a:pt x="91" y="228"/>
                </a:lnTo>
                <a:cubicBezTo>
                  <a:pt x="27" y="228"/>
                  <a:pt x="27" y="228"/>
                  <a:pt x="27" y="228"/>
                </a:cubicBezTo>
                <a:cubicBezTo>
                  <a:pt x="18" y="228"/>
                  <a:pt x="9" y="219"/>
                  <a:pt x="9" y="210"/>
                </a:cubicBezTo>
                <a:lnTo>
                  <a:pt x="9" y="210"/>
                </a:lnTo>
                <a:cubicBezTo>
                  <a:pt x="9" y="192"/>
                  <a:pt x="18" y="183"/>
                  <a:pt x="27" y="183"/>
                </a:cubicBezTo>
                <a:cubicBezTo>
                  <a:pt x="91" y="183"/>
                  <a:pt x="91" y="183"/>
                  <a:pt x="91" y="183"/>
                </a:cubicBezTo>
                <a:cubicBezTo>
                  <a:pt x="110" y="183"/>
                  <a:pt x="119" y="174"/>
                  <a:pt x="119" y="164"/>
                </a:cubicBezTo>
                <a:cubicBezTo>
                  <a:pt x="119" y="146"/>
                  <a:pt x="110" y="137"/>
                  <a:pt x="91" y="137"/>
                </a:cubicBezTo>
                <a:cubicBezTo>
                  <a:pt x="73" y="137"/>
                  <a:pt x="73" y="137"/>
                  <a:pt x="73" y="137"/>
                </a:cubicBezTo>
                <a:cubicBezTo>
                  <a:pt x="36" y="137"/>
                  <a:pt x="9" y="110"/>
                  <a:pt x="0" y="73"/>
                </a:cubicBezTo>
                <a:cubicBezTo>
                  <a:pt x="0" y="27"/>
                  <a:pt x="27" y="0"/>
                  <a:pt x="73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6" y="0"/>
                  <a:pt x="155" y="9"/>
                  <a:pt x="155" y="18"/>
                </a:cubicBezTo>
                <a:lnTo>
                  <a:pt x="155" y="18"/>
                </a:lnTo>
                <a:cubicBezTo>
                  <a:pt x="155" y="36"/>
                  <a:pt x="146" y="45"/>
                  <a:pt x="137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55" y="45"/>
                  <a:pt x="45" y="55"/>
                  <a:pt x="45" y="64"/>
                </a:cubicBezTo>
                <a:cubicBezTo>
                  <a:pt x="45" y="82"/>
                  <a:pt x="55" y="91"/>
                  <a:pt x="73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137" y="91"/>
                  <a:pt x="164" y="128"/>
                  <a:pt x="164" y="164"/>
                </a:cubicBezTo>
                <a:cubicBezTo>
                  <a:pt x="155" y="201"/>
                  <a:pt x="128" y="228"/>
                  <a:pt x="91" y="2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4">
            <a:extLst>
              <a:ext uri="{FF2B5EF4-FFF2-40B4-BE49-F238E27FC236}">
                <a16:creationId xmlns:a16="http://schemas.microsoft.com/office/drawing/2014/main" id="{FF18946C-6474-D947-BA65-76812240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1261" y="3828645"/>
            <a:ext cx="50603" cy="59806"/>
          </a:xfrm>
          <a:custGeom>
            <a:avLst/>
            <a:gdLst>
              <a:gd name="T0" fmla="*/ 46 w 47"/>
              <a:gd name="T1" fmla="*/ 55 h 56"/>
              <a:gd name="T2" fmla="*/ 0 w 47"/>
              <a:gd name="T3" fmla="*/ 55 h 56"/>
              <a:gd name="T4" fmla="*/ 0 w 47"/>
              <a:gd name="T5" fmla="*/ 0 h 56"/>
              <a:gd name="T6" fmla="*/ 46 w 47"/>
              <a:gd name="T7" fmla="*/ 0 h 56"/>
              <a:gd name="T8" fmla="*/ 46 w 4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6">
                <a:moveTo>
                  <a:pt x="46" y="55"/>
                </a:moveTo>
                <a:lnTo>
                  <a:pt x="0" y="55"/>
                </a:lnTo>
                <a:lnTo>
                  <a:pt x="0" y="0"/>
                </a:lnTo>
                <a:lnTo>
                  <a:pt x="46" y="0"/>
                </a:lnTo>
                <a:lnTo>
                  <a:pt x="46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5">
            <a:extLst>
              <a:ext uri="{FF2B5EF4-FFF2-40B4-BE49-F238E27FC236}">
                <a16:creationId xmlns:a16="http://schemas.microsoft.com/office/drawing/2014/main" id="{9BDA95CB-7C51-DE44-938C-B903140CA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2061" y="4086267"/>
            <a:ext cx="59804" cy="59806"/>
          </a:xfrm>
          <a:custGeom>
            <a:avLst/>
            <a:gdLst>
              <a:gd name="T0" fmla="*/ 55 w 56"/>
              <a:gd name="T1" fmla="*/ 55 h 56"/>
              <a:gd name="T2" fmla="*/ 0 w 56"/>
              <a:gd name="T3" fmla="*/ 55 h 56"/>
              <a:gd name="T4" fmla="*/ 0 w 56"/>
              <a:gd name="T5" fmla="*/ 0 h 56"/>
              <a:gd name="T6" fmla="*/ 55 w 56"/>
              <a:gd name="T7" fmla="*/ 0 h 56"/>
              <a:gd name="T8" fmla="*/ 55 w 56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55" y="55"/>
                </a:moveTo>
                <a:lnTo>
                  <a:pt x="0" y="55"/>
                </a:lnTo>
                <a:lnTo>
                  <a:pt x="0" y="0"/>
                </a:lnTo>
                <a:lnTo>
                  <a:pt x="55" y="0"/>
                </a:lnTo>
                <a:lnTo>
                  <a:pt x="55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6">
            <a:extLst>
              <a:ext uri="{FF2B5EF4-FFF2-40B4-BE49-F238E27FC236}">
                <a16:creationId xmlns:a16="http://schemas.microsoft.com/office/drawing/2014/main" id="{F01C71BF-EDA9-4444-8244-55E458B2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9682" y="3782641"/>
            <a:ext cx="96607" cy="78208"/>
          </a:xfrm>
          <a:custGeom>
            <a:avLst/>
            <a:gdLst>
              <a:gd name="T0" fmla="*/ 45 w 92"/>
              <a:gd name="T1" fmla="*/ 0 h 74"/>
              <a:gd name="T2" fmla="*/ 45 w 92"/>
              <a:gd name="T3" fmla="*/ 0 h 74"/>
              <a:gd name="T4" fmla="*/ 18 w 92"/>
              <a:gd name="T5" fmla="*/ 27 h 74"/>
              <a:gd name="T6" fmla="*/ 9 w 92"/>
              <a:gd name="T7" fmla="*/ 54 h 74"/>
              <a:gd name="T8" fmla="*/ 9 w 92"/>
              <a:gd name="T9" fmla="*/ 54 h 74"/>
              <a:gd name="T10" fmla="*/ 45 w 92"/>
              <a:gd name="T11" fmla="*/ 63 h 74"/>
              <a:gd name="T12" fmla="*/ 73 w 92"/>
              <a:gd name="T13" fmla="*/ 45 h 74"/>
              <a:gd name="T14" fmla="*/ 82 w 92"/>
              <a:gd name="T15" fmla="*/ 9 h 74"/>
              <a:gd name="T16" fmla="*/ 82 w 92"/>
              <a:gd name="T17" fmla="*/ 9 h 74"/>
              <a:gd name="T18" fmla="*/ 45 w 92"/>
              <a:gd name="T1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74">
                <a:moveTo>
                  <a:pt x="45" y="0"/>
                </a:moveTo>
                <a:lnTo>
                  <a:pt x="45" y="0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45"/>
                  <a:pt x="9" y="54"/>
                </a:cubicBezTo>
                <a:lnTo>
                  <a:pt x="9" y="54"/>
                </a:lnTo>
                <a:cubicBezTo>
                  <a:pt x="18" y="63"/>
                  <a:pt x="27" y="73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91" y="18"/>
                  <a:pt x="82" y="9"/>
                </a:cubicBezTo>
                <a:lnTo>
                  <a:pt x="82" y="9"/>
                </a:lnTo>
                <a:cubicBezTo>
                  <a:pt x="73" y="0"/>
                  <a:pt x="54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7">
            <a:extLst>
              <a:ext uri="{FF2B5EF4-FFF2-40B4-BE49-F238E27FC236}">
                <a16:creationId xmlns:a16="http://schemas.microsoft.com/office/drawing/2014/main" id="{E62E1FFC-FDC6-0148-9A5B-2EEA31794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6837" y="4118471"/>
            <a:ext cx="87406" cy="78205"/>
          </a:xfrm>
          <a:custGeom>
            <a:avLst/>
            <a:gdLst>
              <a:gd name="T0" fmla="*/ 46 w 84"/>
              <a:gd name="T1" fmla="*/ 0 h 75"/>
              <a:gd name="T2" fmla="*/ 46 w 84"/>
              <a:gd name="T3" fmla="*/ 0 h 75"/>
              <a:gd name="T4" fmla="*/ 9 w 84"/>
              <a:gd name="T5" fmla="*/ 28 h 75"/>
              <a:gd name="T6" fmla="*/ 9 w 84"/>
              <a:gd name="T7" fmla="*/ 55 h 75"/>
              <a:gd name="T8" fmla="*/ 9 w 84"/>
              <a:gd name="T9" fmla="*/ 55 h 75"/>
              <a:gd name="T10" fmla="*/ 37 w 84"/>
              <a:gd name="T11" fmla="*/ 65 h 75"/>
              <a:gd name="T12" fmla="*/ 73 w 84"/>
              <a:gd name="T13" fmla="*/ 46 h 75"/>
              <a:gd name="T14" fmla="*/ 73 w 84"/>
              <a:gd name="T15" fmla="*/ 10 h 75"/>
              <a:gd name="T16" fmla="*/ 73 w 84"/>
              <a:gd name="T17" fmla="*/ 10 h 75"/>
              <a:gd name="T18" fmla="*/ 46 w 84"/>
              <a:gd name="T1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75">
                <a:moveTo>
                  <a:pt x="46" y="0"/>
                </a:moveTo>
                <a:lnTo>
                  <a:pt x="46" y="0"/>
                </a:lnTo>
                <a:cubicBezTo>
                  <a:pt x="9" y="28"/>
                  <a:pt x="9" y="28"/>
                  <a:pt x="9" y="28"/>
                </a:cubicBezTo>
                <a:cubicBezTo>
                  <a:pt x="0" y="37"/>
                  <a:pt x="0" y="46"/>
                  <a:pt x="9" y="55"/>
                </a:cubicBezTo>
                <a:lnTo>
                  <a:pt x="9" y="55"/>
                </a:lnTo>
                <a:cubicBezTo>
                  <a:pt x="18" y="65"/>
                  <a:pt x="28" y="74"/>
                  <a:pt x="37" y="65"/>
                </a:cubicBezTo>
                <a:cubicBezTo>
                  <a:pt x="73" y="46"/>
                  <a:pt x="73" y="46"/>
                  <a:pt x="73" y="46"/>
                </a:cubicBezTo>
                <a:cubicBezTo>
                  <a:pt x="83" y="37"/>
                  <a:pt x="83" y="19"/>
                  <a:pt x="73" y="10"/>
                </a:cubicBezTo>
                <a:lnTo>
                  <a:pt x="73" y="10"/>
                </a:lnTo>
                <a:cubicBezTo>
                  <a:pt x="73" y="0"/>
                  <a:pt x="55" y="0"/>
                  <a:pt x="4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8">
            <a:extLst>
              <a:ext uri="{FF2B5EF4-FFF2-40B4-BE49-F238E27FC236}">
                <a16:creationId xmlns:a16="http://schemas.microsoft.com/office/drawing/2014/main" id="{5452DA8E-26EA-E045-A09A-5C8E9C016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9701" y="8153008"/>
            <a:ext cx="184015" cy="174815"/>
          </a:xfrm>
          <a:custGeom>
            <a:avLst/>
            <a:gdLst>
              <a:gd name="T0" fmla="*/ 128 w 175"/>
              <a:gd name="T1" fmla="*/ 165 h 166"/>
              <a:gd name="T2" fmla="*/ 128 w 175"/>
              <a:gd name="T3" fmla="*/ 165 h 166"/>
              <a:gd name="T4" fmla="*/ 46 w 175"/>
              <a:gd name="T5" fmla="*/ 165 h 166"/>
              <a:gd name="T6" fmla="*/ 0 w 175"/>
              <a:gd name="T7" fmla="*/ 119 h 166"/>
              <a:gd name="T8" fmla="*/ 0 w 175"/>
              <a:gd name="T9" fmla="*/ 46 h 166"/>
              <a:gd name="T10" fmla="*/ 46 w 175"/>
              <a:gd name="T11" fmla="*/ 0 h 166"/>
              <a:gd name="T12" fmla="*/ 128 w 175"/>
              <a:gd name="T13" fmla="*/ 0 h 166"/>
              <a:gd name="T14" fmla="*/ 174 w 175"/>
              <a:gd name="T15" fmla="*/ 46 h 166"/>
              <a:gd name="T16" fmla="*/ 174 w 175"/>
              <a:gd name="T17" fmla="*/ 119 h 166"/>
              <a:gd name="T18" fmla="*/ 128 w 175"/>
              <a:gd name="T19" fmla="*/ 165 h 166"/>
              <a:gd name="T20" fmla="*/ 128 w 175"/>
              <a:gd name="T21" fmla="*/ 46 h 166"/>
              <a:gd name="T22" fmla="*/ 128 w 175"/>
              <a:gd name="T23" fmla="*/ 46 h 166"/>
              <a:gd name="T24" fmla="*/ 46 w 175"/>
              <a:gd name="T25" fmla="*/ 46 h 166"/>
              <a:gd name="T26" fmla="*/ 46 w 175"/>
              <a:gd name="T27" fmla="*/ 119 h 166"/>
              <a:gd name="T28" fmla="*/ 128 w 175"/>
              <a:gd name="T29" fmla="*/ 119 h 166"/>
              <a:gd name="T30" fmla="*/ 128 w 175"/>
              <a:gd name="T31" fmla="*/ 4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166">
                <a:moveTo>
                  <a:pt x="128" y="165"/>
                </a:moveTo>
                <a:lnTo>
                  <a:pt x="128" y="165"/>
                </a:lnTo>
                <a:cubicBezTo>
                  <a:pt x="46" y="165"/>
                  <a:pt x="46" y="165"/>
                  <a:pt x="46" y="165"/>
                </a:cubicBezTo>
                <a:cubicBezTo>
                  <a:pt x="18" y="165"/>
                  <a:pt x="0" y="146"/>
                  <a:pt x="0" y="11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8" y="0"/>
                  <a:pt x="46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55" y="0"/>
                  <a:pt x="174" y="18"/>
                  <a:pt x="174" y="46"/>
                </a:cubicBezTo>
                <a:cubicBezTo>
                  <a:pt x="174" y="119"/>
                  <a:pt x="174" y="119"/>
                  <a:pt x="174" y="119"/>
                </a:cubicBezTo>
                <a:cubicBezTo>
                  <a:pt x="174" y="146"/>
                  <a:pt x="155" y="165"/>
                  <a:pt x="128" y="165"/>
                </a:cubicBezTo>
                <a:close/>
                <a:moveTo>
                  <a:pt x="128" y="46"/>
                </a:moveTo>
                <a:lnTo>
                  <a:pt x="128" y="46"/>
                </a:lnTo>
                <a:cubicBezTo>
                  <a:pt x="46" y="46"/>
                  <a:pt x="46" y="46"/>
                  <a:pt x="46" y="46"/>
                </a:cubicBezTo>
                <a:cubicBezTo>
                  <a:pt x="46" y="119"/>
                  <a:pt x="46" y="119"/>
                  <a:pt x="46" y="119"/>
                </a:cubicBezTo>
                <a:cubicBezTo>
                  <a:pt x="128" y="119"/>
                  <a:pt x="128" y="119"/>
                  <a:pt x="128" y="119"/>
                </a:cubicBezTo>
                <a:lnTo>
                  <a:pt x="128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9">
            <a:extLst>
              <a:ext uri="{FF2B5EF4-FFF2-40B4-BE49-F238E27FC236}">
                <a16:creationId xmlns:a16="http://schemas.microsoft.com/office/drawing/2014/main" id="{BED8A453-9D4F-FE43-B770-F537FB0C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7655" y="7913788"/>
            <a:ext cx="745263" cy="593451"/>
          </a:xfrm>
          <a:custGeom>
            <a:avLst/>
            <a:gdLst>
              <a:gd name="T0" fmla="*/ 604 w 715"/>
              <a:gd name="T1" fmla="*/ 567 h 568"/>
              <a:gd name="T2" fmla="*/ 604 w 715"/>
              <a:gd name="T3" fmla="*/ 567 h 568"/>
              <a:gd name="T4" fmla="*/ 120 w 715"/>
              <a:gd name="T5" fmla="*/ 567 h 568"/>
              <a:gd name="T6" fmla="*/ 0 w 715"/>
              <a:gd name="T7" fmla="*/ 448 h 568"/>
              <a:gd name="T8" fmla="*/ 0 w 715"/>
              <a:gd name="T9" fmla="*/ 0 h 568"/>
              <a:gd name="T10" fmla="*/ 65 w 715"/>
              <a:gd name="T11" fmla="*/ 0 h 568"/>
              <a:gd name="T12" fmla="*/ 65 w 715"/>
              <a:gd name="T13" fmla="*/ 448 h 568"/>
              <a:gd name="T14" fmla="*/ 120 w 715"/>
              <a:gd name="T15" fmla="*/ 503 h 568"/>
              <a:gd name="T16" fmla="*/ 604 w 715"/>
              <a:gd name="T17" fmla="*/ 503 h 568"/>
              <a:gd name="T18" fmla="*/ 650 w 715"/>
              <a:gd name="T19" fmla="*/ 448 h 568"/>
              <a:gd name="T20" fmla="*/ 650 w 715"/>
              <a:gd name="T21" fmla="*/ 165 h 568"/>
              <a:gd name="T22" fmla="*/ 604 w 715"/>
              <a:gd name="T23" fmla="*/ 110 h 568"/>
              <a:gd name="T24" fmla="*/ 120 w 715"/>
              <a:gd name="T25" fmla="*/ 110 h 568"/>
              <a:gd name="T26" fmla="*/ 120 w 715"/>
              <a:gd name="T27" fmla="*/ 46 h 568"/>
              <a:gd name="T28" fmla="*/ 604 w 715"/>
              <a:gd name="T29" fmla="*/ 46 h 568"/>
              <a:gd name="T30" fmla="*/ 714 w 715"/>
              <a:gd name="T31" fmla="*/ 165 h 568"/>
              <a:gd name="T32" fmla="*/ 714 w 715"/>
              <a:gd name="T33" fmla="*/ 448 h 568"/>
              <a:gd name="T34" fmla="*/ 604 w 715"/>
              <a:gd name="T35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5" h="568">
                <a:moveTo>
                  <a:pt x="604" y="567"/>
                </a:moveTo>
                <a:lnTo>
                  <a:pt x="604" y="567"/>
                </a:lnTo>
                <a:cubicBezTo>
                  <a:pt x="120" y="567"/>
                  <a:pt x="120" y="567"/>
                  <a:pt x="120" y="567"/>
                </a:cubicBezTo>
                <a:cubicBezTo>
                  <a:pt x="55" y="567"/>
                  <a:pt x="0" y="513"/>
                  <a:pt x="0" y="448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448"/>
                  <a:pt x="65" y="448"/>
                  <a:pt x="65" y="448"/>
                </a:cubicBezTo>
                <a:cubicBezTo>
                  <a:pt x="65" y="476"/>
                  <a:pt x="92" y="503"/>
                  <a:pt x="120" y="503"/>
                </a:cubicBezTo>
                <a:cubicBezTo>
                  <a:pt x="604" y="503"/>
                  <a:pt x="604" y="503"/>
                  <a:pt x="604" y="503"/>
                </a:cubicBezTo>
                <a:cubicBezTo>
                  <a:pt x="632" y="503"/>
                  <a:pt x="650" y="476"/>
                  <a:pt x="650" y="448"/>
                </a:cubicBezTo>
                <a:cubicBezTo>
                  <a:pt x="650" y="165"/>
                  <a:pt x="650" y="165"/>
                  <a:pt x="650" y="165"/>
                </a:cubicBezTo>
                <a:cubicBezTo>
                  <a:pt x="650" y="138"/>
                  <a:pt x="632" y="110"/>
                  <a:pt x="604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46"/>
                  <a:pt x="120" y="46"/>
                  <a:pt x="120" y="46"/>
                </a:cubicBezTo>
                <a:cubicBezTo>
                  <a:pt x="604" y="46"/>
                  <a:pt x="604" y="46"/>
                  <a:pt x="604" y="46"/>
                </a:cubicBezTo>
                <a:cubicBezTo>
                  <a:pt x="659" y="46"/>
                  <a:pt x="714" y="101"/>
                  <a:pt x="714" y="165"/>
                </a:cubicBezTo>
                <a:cubicBezTo>
                  <a:pt x="714" y="448"/>
                  <a:pt x="714" y="448"/>
                  <a:pt x="714" y="448"/>
                </a:cubicBezTo>
                <a:cubicBezTo>
                  <a:pt x="714" y="513"/>
                  <a:pt x="659" y="567"/>
                  <a:pt x="604" y="5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0">
            <a:extLst>
              <a:ext uri="{FF2B5EF4-FFF2-40B4-BE49-F238E27FC236}">
                <a16:creationId xmlns:a16="http://schemas.microsoft.com/office/drawing/2014/main" id="{E550E548-ABFD-8F44-AACB-2CCEE5CB0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8454" y="7780378"/>
            <a:ext cx="690058" cy="248421"/>
          </a:xfrm>
          <a:custGeom>
            <a:avLst/>
            <a:gdLst>
              <a:gd name="T0" fmla="*/ 129 w 660"/>
              <a:gd name="T1" fmla="*/ 238 h 239"/>
              <a:gd name="T2" fmla="*/ 129 w 660"/>
              <a:gd name="T3" fmla="*/ 238 h 239"/>
              <a:gd name="T4" fmla="*/ 9 w 660"/>
              <a:gd name="T5" fmla="*/ 101 h 239"/>
              <a:gd name="T6" fmla="*/ 138 w 660"/>
              <a:gd name="T7" fmla="*/ 0 h 239"/>
              <a:gd name="T8" fmla="*/ 558 w 660"/>
              <a:gd name="T9" fmla="*/ 0 h 239"/>
              <a:gd name="T10" fmla="*/ 659 w 660"/>
              <a:gd name="T11" fmla="*/ 101 h 239"/>
              <a:gd name="T12" fmla="*/ 659 w 660"/>
              <a:gd name="T13" fmla="*/ 119 h 239"/>
              <a:gd name="T14" fmla="*/ 622 w 660"/>
              <a:gd name="T15" fmla="*/ 156 h 239"/>
              <a:gd name="T16" fmla="*/ 622 w 660"/>
              <a:gd name="T17" fmla="*/ 156 h 239"/>
              <a:gd name="T18" fmla="*/ 595 w 660"/>
              <a:gd name="T19" fmla="*/ 119 h 239"/>
              <a:gd name="T20" fmla="*/ 595 w 660"/>
              <a:gd name="T21" fmla="*/ 101 h 239"/>
              <a:gd name="T22" fmla="*/ 558 w 660"/>
              <a:gd name="T23" fmla="*/ 64 h 239"/>
              <a:gd name="T24" fmla="*/ 129 w 660"/>
              <a:gd name="T25" fmla="*/ 64 h 239"/>
              <a:gd name="T26" fmla="*/ 74 w 660"/>
              <a:gd name="T27" fmla="*/ 110 h 239"/>
              <a:gd name="T28" fmla="*/ 129 w 660"/>
              <a:gd name="T29" fmla="*/ 174 h 239"/>
              <a:gd name="T30" fmla="*/ 129 w 660"/>
              <a:gd name="T31" fmla="*/ 23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0" h="239">
                <a:moveTo>
                  <a:pt x="129" y="238"/>
                </a:moveTo>
                <a:lnTo>
                  <a:pt x="129" y="238"/>
                </a:lnTo>
                <a:cubicBezTo>
                  <a:pt x="55" y="238"/>
                  <a:pt x="0" y="174"/>
                  <a:pt x="9" y="101"/>
                </a:cubicBezTo>
                <a:cubicBezTo>
                  <a:pt x="19" y="46"/>
                  <a:pt x="74" y="0"/>
                  <a:pt x="138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613" y="0"/>
                  <a:pt x="659" y="46"/>
                  <a:pt x="659" y="101"/>
                </a:cubicBezTo>
                <a:cubicBezTo>
                  <a:pt x="659" y="119"/>
                  <a:pt x="659" y="119"/>
                  <a:pt x="659" y="119"/>
                </a:cubicBezTo>
                <a:cubicBezTo>
                  <a:pt x="659" y="137"/>
                  <a:pt x="641" y="156"/>
                  <a:pt x="622" y="156"/>
                </a:cubicBezTo>
                <a:lnTo>
                  <a:pt x="622" y="156"/>
                </a:lnTo>
                <a:cubicBezTo>
                  <a:pt x="613" y="156"/>
                  <a:pt x="595" y="137"/>
                  <a:pt x="595" y="119"/>
                </a:cubicBezTo>
                <a:cubicBezTo>
                  <a:pt x="595" y="101"/>
                  <a:pt x="595" y="101"/>
                  <a:pt x="595" y="101"/>
                </a:cubicBezTo>
                <a:cubicBezTo>
                  <a:pt x="595" y="83"/>
                  <a:pt x="577" y="64"/>
                  <a:pt x="558" y="64"/>
                </a:cubicBezTo>
                <a:cubicBezTo>
                  <a:pt x="129" y="64"/>
                  <a:pt x="129" y="64"/>
                  <a:pt x="129" y="64"/>
                </a:cubicBezTo>
                <a:cubicBezTo>
                  <a:pt x="101" y="64"/>
                  <a:pt x="83" y="83"/>
                  <a:pt x="74" y="110"/>
                </a:cubicBezTo>
                <a:cubicBezTo>
                  <a:pt x="64" y="147"/>
                  <a:pt x="92" y="174"/>
                  <a:pt x="129" y="174"/>
                </a:cubicBezTo>
                <a:lnTo>
                  <a:pt x="129" y="2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1">
            <a:extLst>
              <a:ext uri="{FF2B5EF4-FFF2-40B4-BE49-F238E27FC236}">
                <a16:creationId xmlns:a16="http://schemas.microsoft.com/office/drawing/2014/main" id="{082D6EEC-E0C7-3A43-9BB5-646C69B5C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516" y="2066699"/>
            <a:ext cx="754463" cy="717660"/>
          </a:xfrm>
          <a:custGeom>
            <a:avLst/>
            <a:gdLst>
              <a:gd name="T0" fmla="*/ 622 w 724"/>
              <a:gd name="T1" fmla="*/ 686 h 687"/>
              <a:gd name="T2" fmla="*/ 622 w 724"/>
              <a:gd name="T3" fmla="*/ 686 h 687"/>
              <a:gd name="T4" fmla="*/ 101 w 724"/>
              <a:gd name="T5" fmla="*/ 686 h 687"/>
              <a:gd name="T6" fmla="*/ 0 w 724"/>
              <a:gd name="T7" fmla="*/ 586 h 687"/>
              <a:gd name="T8" fmla="*/ 0 w 724"/>
              <a:gd name="T9" fmla="*/ 101 h 687"/>
              <a:gd name="T10" fmla="*/ 101 w 724"/>
              <a:gd name="T11" fmla="*/ 0 h 687"/>
              <a:gd name="T12" fmla="*/ 146 w 724"/>
              <a:gd name="T13" fmla="*/ 0 h 687"/>
              <a:gd name="T14" fmla="*/ 146 w 724"/>
              <a:gd name="T15" fmla="*/ 64 h 687"/>
              <a:gd name="T16" fmla="*/ 101 w 724"/>
              <a:gd name="T17" fmla="*/ 64 h 687"/>
              <a:gd name="T18" fmla="*/ 64 w 724"/>
              <a:gd name="T19" fmla="*/ 101 h 687"/>
              <a:gd name="T20" fmla="*/ 64 w 724"/>
              <a:gd name="T21" fmla="*/ 586 h 687"/>
              <a:gd name="T22" fmla="*/ 101 w 724"/>
              <a:gd name="T23" fmla="*/ 631 h 687"/>
              <a:gd name="T24" fmla="*/ 622 w 724"/>
              <a:gd name="T25" fmla="*/ 631 h 687"/>
              <a:gd name="T26" fmla="*/ 659 w 724"/>
              <a:gd name="T27" fmla="*/ 586 h 687"/>
              <a:gd name="T28" fmla="*/ 659 w 724"/>
              <a:gd name="T29" fmla="*/ 101 h 687"/>
              <a:gd name="T30" fmla="*/ 622 w 724"/>
              <a:gd name="T31" fmla="*/ 64 h 687"/>
              <a:gd name="T32" fmla="*/ 567 w 724"/>
              <a:gd name="T33" fmla="*/ 64 h 687"/>
              <a:gd name="T34" fmla="*/ 567 w 724"/>
              <a:gd name="T35" fmla="*/ 0 h 687"/>
              <a:gd name="T36" fmla="*/ 622 w 724"/>
              <a:gd name="T37" fmla="*/ 0 h 687"/>
              <a:gd name="T38" fmla="*/ 723 w 724"/>
              <a:gd name="T39" fmla="*/ 101 h 687"/>
              <a:gd name="T40" fmla="*/ 723 w 724"/>
              <a:gd name="T41" fmla="*/ 586 h 687"/>
              <a:gd name="T42" fmla="*/ 622 w 724"/>
              <a:gd name="T43" fmla="*/ 686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4" h="687">
                <a:moveTo>
                  <a:pt x="622" y="686"/>
                </a:moveTo>
                <a:lnTo>
                  <a:pt x="622" y="686"/>
                </a:lnTo>
                <a:cubicBezTo>
                  <a:pt x="101" y="686"/>
                  <a:pt x="101" y="686"/>
                  <a:pt x="101" y="686"/>
                </a:cubicBezTo>
                <a:cubicBezTo>
                  <a:pt x="46" y="686"/>
                  <a:pt x="0" y="650"/>
                  <a:pt x="0" y="586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6"/>
                  <a:pt x="46" y="0"/>
                  <a:pt x="101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64"/>
                  <a:pt x="146" y="64"/>
                  <a:pt x="146" y="64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82" y="64"/>
                  <a:pt x="64" y="83"/>
                  <a:pt x="64" y="101"/>
                </a:cubicBezTo>
                <a:cubicBezTo>
                  <a:pt x="64" y="586"/>
                  <a:pt x="64" y="586"/>
                  <a:pt x="64" y="586"/>
                </a:cubicBezTo>
                <a:cubicBezTo>
                  <a:pt x="64" y="613"/>
                  <a:pt x="82" y="631"/>
                  <a:pt x="101" y="631"/>
                </a:cubicBezTo>
                <a:cubicBezTo>
                  <a:pt x="622" y="631"/>
                  <a:pt x="622" y="631"/>
                  <a:pt x="622" y="631"/>
                </a:cubicBezTo>
                <a:cubicBezTo>
                  <a:pt x="640" y="631"/>
                  <a:pt x="659" y="613"/>
                  <a:pt x="659" y="586"/>
                </a:cubicBezTo>
                <a:cubicBezTo>
                  <a:pt x="659" y="101"/>
                  <a:pt x="659" y="101"/>
                  <a:pt x="659" y="101"/>
                </a:cubicBezTo>
                <a:cubicBezTo>
                  <a:pt x="659" y="83"/>
                  <a:pt x="640" y="64"/>
                  <a:pt x="622" y="64"/>
                </a:cubicBezTo>
                <a:cubicBezTo>
                  <a:pt x="567" y="64"/>
                  <a:pt x="567" y="64"/>
                  <a:pt x="567" y="64"/>
                </a:cubicBezTo>
                <a:cubicBezTo>
                  <a:pt x="567" y="0"/>
                  <a:pt x="567" y="0"/>
                  <a:pt x="567" y="0"/>
                </a:cubicBezTo>
                <a:cubicBezTo>
                  <a:pt x="622" y="0"/>
                  <a:pt x="622" y="0"/>
                  <a:pt x="622" y="0"/>
                </a:cubicBezTo>
                <a:cubicBezTo>
                  <a:pt x="677" y="0"/>
                  <a:pt x="723" y="46"/>
                  <a:pt x="723" y="101"/>
                </a:cubicBezTo>
                <a:cubicBezTo>
                  <a:pt x="723" y="586"/>
                  <a:pt x="723" y="586"/>
                  <a:pt x="723" y="586"/>
                </a:cubicBezTo>
                <a:cubicBezTo>
                  <a:pt x="723" y="650"/>
                  <a:pt x="677" y="686"/>
                  <a:pt x="622" y="6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2">
            <a:extLst>
              <a:ext uri="{FF2B5EF4-FFF2-40B4-BE49-F238E27FC236}">
                <a16:creationId xmlns:a16="http://schemas.microsoft.com/office/drawing/2014/main" id="{33FAF31D-5625-1644-8C8B-2324D73DF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4532" y="1970089"/>
            <a:ext cx="326629" cy="69007"/>
          </a:xfrm>
          <a:custGeom>
            <a:avLst/>
            <a:gdLst>
              <a:gd name="T0" fmla="*/ 311 w 312"/>
              <a:gd name="T1" fmla="*/ 64 h 65"/>
              <a:gd name="T2" fmla="*/ 0 w 312"/>
              <a:gd name="T3" fmla="*/ 64 h 65"/>
              <a:gd name="T4" fmla="*/ 0 w 312"/>
              <a:gd name="T5" fmla="*/ 0 h 65"/>
              <a:gd name="T6" fmla="*/ 311 w 312"/>
              <a:gd name="T7" fmla="*/ 0 h 65"/>
              <a:gd name="T8" fmla="*/ 311 w 312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65">
                <a:moveTo>
                  <a:pt x="311" y="64"/>
                </a:moveTo>
                <a:lnTo>
                  <a:pt x="0" y="64"/>
                </a:lnTo>
                <a:lnTo>
                  <a:pt x="0" y="0"/>
                </a:lnTo>
                <a:lnTo>
                  <a:pt x="311" y="0"/>
                </a:lnTo>
                <a:lnTo>
                  <a:pt x="311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3">
            <a:extLst>
              <a:ext uri="{FF2B5EF4-FFF2-40B4-BE49-F238E27FC236}">
                <a16:creationId xmlns:a16="http://schemas.microsoft.com/office/drawing/2014/main" id="{A1D31FA9-0DFA-284A-8B31-8030DD454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6949" y="1970089"/>
            <a:ext cx="220819" cy="174815"/>
          </a:xfrm>
          <a:custGeom>
            <a:avLst/>
            <a:gdLst>
              <a:gd name="T0" fmla="*/ 46 w 212"/>
              <a:gd name="T1" fmla="*/ 146 h 166"/>
              <a:gd name="T2" fmla="*/ 46 w 212"/>
              <a:gd name="T3" fmla="*/ 146 h 166"/>
              <a:gd name="T4" fmla="*/ 0 w 212"/>
              <a:gd name="T5" fmla="*/ 101 h 166"/>
              <a:gd name="T6" fmla="*/ 101 w 212"/>
              <a:gd name="T7" fmla="*/ 9 h 166"/>
              <a:gd name="T8" fmla="*/ 128 w 212"/>
              <a:gd name="T9" fmla="*/ 0 h 166"/>
              <a:gd name="T10" fmla="*/ 156 w 212"/>
              <a:gd name="T11" fmla="*/ 18 h 166"/>
              <a:gd name="T12" fmla="*/ 201 w 212"/>
              <a:gd name="T13" fmla="*/ 110 h 166"/>
              <a:gd name="T14" fmla="*/ 183 w 212"/>
              <a:gd name="T15" fmla="*/ 155 h 166"/>
              <a:gd name="T16" fmla="*/ 183 w 212"/>
              <a:gd name="T17" fmla="*/ 155 h 166"/>
              <a:gd name="T18" fmla="*/ 147 w 212"/>
              <a:gd name="T19" fmla="*/ 137 h 166"/>
              <a:gd name="T20" fmla="*/ 119 w 212"/>
              <a:gd name="T21" fmla="*/ 82 h 166"/>
              <a:gd name="T22" fmla="*/ 46 w 212"/>
              <a:gd name="T23" fmla="*/ 146 h 166"/>
              <a:gd name="T24" fmla="*/ 147 w 212"/>
              <a:gd name="T25" fmla="*/ 55 h 166"/>
              <a:gd name="T26" fmla="*/ 147 w 212"/>
              <a:gd name="T27" fmla="*/ 5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2" h="166">
                <a:moveTo>
                  <a:pt x="46" y="146"/>
                </a:moveTo>
                <a:lnTo>
                  <a:pt x="46" y="146"/>
                </a:lnTo>
                <a:cubicBezTo>
                  <a:pt x="0" y="101"/>
                  <a:pt x="0" y="101"/>
                  <a:pt x="0" y="101"/>
                </a:cubicBezTo>
                <a:cubicBezTo>
                  <a:pt x="101" y="9"/>
                  <a:pt x="101" y="9"/>
                  <a:pt x="101" y="9"/>
                </a:cubicBezTo>
                <a:cubicBezTo>
                  <a:pt x="110" y="0"/>
                  <a:pt x="119" y="0"/>
                  <a:pt x="128" y="0"/>
                </a:cubicBezTo>
                <a:cubicBezTo>
                  <a:pt x="137" y="0"/>
                  <a:pt x="147" y="9"/>
                  <a:pt x="156" y="18"/>
                </a:cubicBezTo>
                <a:cubicBezTo>
                  <a:pt x="201" y="110"/>
                  <a:pt x="201" y="110"/>
                  <a:pt x="201" y="110"/>
                </a:cubicBezTo>
                <a:cubicBezTo>
                  <a:pt x="211" y="128"/>
                  <a:pt x="201" y="146"/>
                  <a:pt x="183" y="155"/>
                </a:cubicBezTo>
                <a:lnTo>
                  <a:pt x="183" y="155"/>
                </a:lnTo>
                <a:cubicBezTo>
                  <a:pt x="174" y="165"/>
                  <a:pt x="147" y="155"/>
                  <a:pt x="147" y="137"/>
                </a:cubicBezTo>
                <a:cubicBezTo>
                  <a:pt x="119" y="82"/>
                  <a:pt x="119" y="82"/>
                  <a:pt x="119" y="82"/>
                </a:cubicBezTo>
                <a:lnTo>
                  <a:pt x="46" y="146"/>
                </a:lnTo>
                <a:close/>
                <a:moveTo>
                  <a:pt x="147" y="55"/>
                </a:moveTo>
                <a:lnTo>
                  <a:pt x="147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4">
            <a:extLst>
              <a:ext uri="{FF2B5EF4-FFF2-40B4-BE49-F238E27FC236}">
                <a16:creationId xmlns:a16="http://schemas.microsoft.com/office/drawing/2014/main" id="{4B8132AD-E4F3-5546-B2B1-91040AE5D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543" y="2066699"/>
            <a:ext cx="294425" cy="211618"/>
          </a:xfrm>
          <a:custGeom>
            <a:avLst/>
            <a:gdLst>
              <a:gd name="T0" fmla="*/ 119 w 284"/>
              <a:gd name="T1" fmla="*/ 202 h 203"/>
              <a:gd name="T2" fmla="*/ 119 w 284"/>
              <a:gd name="T3" fmla="*/ 202 h 203"/>
              <a:gd name="T4" fmla="*/ 119 w 284"/>
              <a:gd name="T5" fmla="*/ 202 h 203"/>
              <a:gd name="T6" fmla="*/ 82 w 284"/>
              <a:gd name="T7" fmla="*/ 183 h 203"/>
              <a:gd name="T8" fmla="*/ 0 w 284"/>
              <a:gd name="T9" fmla="*/ 92 h 203"/>
              <a:gd name="T10" fmla="*/ 82 w 284"/>
              <a:gd name="T11" fmla="*/ 10 h 203"/>
              <a:gd name="T12" fmla="*/ 128 w 284"/>
              <a:gd name="T13" fmla="*/ 55 h 203"/>
              <a:gd name="T14" fmla="*/ 91 w 284"/>
              <a:gd name="T15" fmla="*/ 92 h 203"/>
              <a:gd name="T16" fmla="*/ 119 w 284"/>
              <a:gd name="T17" fmla="*/ 128 h 203"/>
              <a:gd name="T18" fmla="*/ 229 w 284"/>
              <a:gd name="T19" fmla="*/ 10 h 203"/>
              <a:gd name="T20" fmla="*/ 274 w 284"/>
              <a:gd name="T21" fmla="*/ 10 h 203"/>
              <a:gd name="T22" fmla="*/ 274 w 284"/>
              <a:gd name="T23" fmla="*/ 10 h 203"/>
              <a:gd name="T24" fmla="*/ 274 w 284"/>
              <a:gd name="T25" fmla="*/ 55 h 203"/>
              <a:gd name="T26" fmla="*/ 165 w 284"/>
              <a:gd name="T27" fmla="*/ 183 h 203"/>
              <a:gd name="T28" fmla="*/ 119 w 284"/>
              <a:gd name="T29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4" h="203">
                <a:moveTo>
                  <a:pt x="119" y="202"/>
                </a:moveTo>
                <a:lnTo>
                  <a:pt x="119" y="202"/>
                </a:lnTo>
                <a:lnTo>
                  <a:pt x="119" y="202"/>
                </a:lnTo>
                <a:cubicBezTo>
                  <a:pt x="101" y="202"/>
                  <a:pt x="91" y="192"/>
                  <a:pt x="82" y="183"/>
                </a:cubicBezTo>
                <a:cubicBezTo>
                  <a:pt x="0" y="92"/>
                  <a:pt x="0" y="92"/>
                  <a:pt x="0" y="92"/>
                </a:cubicBezTo>
                <a:cubicBezTo>
                  <a:pt x="82" y="10"/>
                  <a:pt x="82" y="10"/>
                  <a:pt x="82" y="10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91" y="92"/>
                  <a:pt x="91" y="92"/>
                  <a:pt x="91" y="92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229" y="10"/>
                  <a:pt x="229" y="10"/>
                  <a:pt x="229" y="10"/>
                </a:cubicBezTo>
                <a:cubicBezTo>
                  <a:pt x="238" y="0"/>
                  <a:pt x="256" y="0"/>
                  <a:pt x="274" y="10"/>
                </a:cubicBezTo>
                <a:lnTo>
                  <a:pt x="274" y="10"/>
                </a:lnTo>
                <a:cubicBezTo>
                  <a:pt x="283" y="28"/>
                  <a:pt x="283" y="46"/>
                  <a:pt x="274" y="55"/>
                </a:cubicBezTo>
                <a:cubicBezTo>
                  <a:pt x="165" y="183"/>
                  <a:pt x="165" y="183"/>
                  <a:pt x="165" y="183"/>
                </a:cubicBezTo>
                <a:cubicBezTo>
                  <a:pt x="146" y="192"/>
                  <a:pt x="137" y="202"/>
                  <a:pt x="119" y="2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5">
            <a:extLst>
              <a:ext uri="{FF2B5EF4-FFF2-40B4-BE49-F238E27FC236}">
                <a16:creationId xmlns:a16="http://schemas.microsoft.com/office/drawing/2014/main" id="{ACDE8E8F-7C3A-984F-8F79-5B0DFB5D3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1725" y="1970089"/>
            <a:ext cx="211618" cy="174815"/>
          </a:xfrm>
          <a:custGeom>
            <a:avLst/>
            <a:gdLst>
              <a:gd name="T0" fmla="*/ 155 w 202"/>
              <a:gd name="T1" fmla="*/ 146 h 166"/>
              <a:gd name="T2" fmla="*/ 155 w 202"/>
              <a:gd name="T3" fmla="*/ 146 h 166"/>
              <a:gd name="T4" fmla="*/ 201 w 202"/>
              <a:gd name="T5" fmla="*/ 101 h 166"/>
              <a:gd name="T6" fmla="*/ 110 w 202"/>
              <a:gd name="T7" fmla="*/ 9 h 166"/>
              <a:gd name="T8" fmla="*/ 73 w 202"/>
              <a:gd name="T9" fmla="*/ 0 h 166"/>
              <a:gd name="T10" fmla="*/ 55 w 202"/>
              <a:gd name="T11" fmla="*/ 18 h 166"/>
              <a:gd name="T12" fmla="*/ 9 w 202"/>
              <a:gd name="T13" fmla="*/ 110 h 166"/>
              <a:gd name="T14" fmla="*/ 18 w 202"/>
              <a:gd name="T15" fmla="*/ 155 h 166"/>
              <a:gd name="T16" fmla="*/ 18 w 202"/>
              <a:gd name="T17" fmla="*/ 155 h 166"/>
              <a:gd name="T18" fmla="*/ 64 w 202"/>
              <a:gd name="T19" fmla="*/ 137 h 166"/>
              <a:gd name="T20" fmla="*/ 91 w 202"/>
              <a:gd name="T21" fmla="*/ 82 h 166"/>
              <a:gd name="T22" fmla="*/ 155 w 202"/>
              <a:gd name="T23" fmla="*/ 146 h 166"/>
              <a:gd name="T24" fmla="*/ 64 w 202"/>
              <a:gd name="T25" fmla="*/ 55 h 166"/>
              <a:gd name="T26" fmla="*/ 64 w 202"/>
              <a:gd name="T27" fmla="*/ 5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" h="166">
                <a:moveTo>
                  <a:pt x="155" y="146"/>
                </a:moveTo>
                <a:lnTo>
                  <a:pt x="155" y="146"/>
                </a:lnTo>
                <a:cubicBezTo>
                  <a:pt x="201" y="101"/>
                  <a:pt x="201" y="101"/>
                  <a:pt x="201" y="101"/>
                </a:cubicBezTo>
                <a:cubicBezTo>
                  <a:pt x="110" y="9"/>
                  <a:pt x="110" y="9"/>
                  <a:pt x="110" y="9"/>
                </a:cubicBezTo>
                <a:cubicBezTo>
                  <a:pt x="101" y="0"/>
                  <a:pt x="91" y="0"/>
                  <a:pt x="73" y="0"/>
                </a:cubicBezTo>
                <a:cubicBezTo>
                  <a:pt x="64" y="0"/>
                  <a:pt x="55" y="9"/>
                  <a:pt x="55" y="18"/>
                </a:cubicBezTo>
                <a:cubicBezTo>
                  <a:pt x="9" y="110"/>
                  <a:pt x="9" y="110"/>
                  <a:pt x="9" y="110"/>
                </a:cubicBezTo>
                <a:cubicBezTo>
                  <a:pt x="0" y="128"/>
                  <a:pt x="9" y="146"/>
                  <a:pt x="18" y="155"/>
                </a:cubicBezTo>
                <a:lnTo>
                  <a:pt x="18" y="155"/>
                </a:lnTo>
                <a:cubicBezTo>
                  <a:pt x="36" y="165"/>
                  <a:pt x="55" y="155"/>
                  <a:pt x="64" y="137"/>
                </a:cubicBezTo>
                <a:cubicBezTo>
                  <a:pt x="91" y="82"/>
                  <a:pt x="91" y="82"/>
                  <a:pt x="91" y="82"/>
                </a:cubicBezTo>
                <a:lnTo>
                  <a:pt x="155" y="146"/>
                </a:lnTo>
                <a:close/>
                <a:moveTo>
                  <a:pt x="64" y="55"/>
                </a:moveTo>
                <a:lnTo>
                  <a:pt x="64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6">
            <a:extLst>
              <a:ext uri="{FF2B5EF4-FFF2-40B4-BE49-F238E27FC236}">
                <a16:creationId xmlns:a16="http://schemas.microsoft.com/office/drawing/2014/main" id="{82472851-14F9-0E40-8CB9-66868ED22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1725" y="2066699"/>
            <a:ext cx="294425" cy="211618"/>
          </a:xfrm>
          <a:custGeom>
            <a:avLst/>
            <a:gdLst>
              <a:gd name="T0" fmla="*/ 165 w 284"/>
              <a:gd name="T1" fmla="*/ 202 h 203"/>
              <a:gd name="T2" fmla="*/ 165 w 284"/>
              <a:gd name="T3" fmla="*/ 202 h 203"/>
              <a:gd name="T4" fmla="*/ 165 w 284"/>
              <a:gd name="T5" fmla="*/ 202 h 203"/>
              <a:gd name="T6" fmla="*/ 210 w 284"/>
              <a:gd name="T7" fmla="*/ 183 h 203"/>
              <a:gd name="T8" fmla="*/ 283 w 284"/>
              <a:gd name="T9" fmla="*/ 92 h 203"/>
              <a:gd name="T10" fmla="*/ 201 w 284"/>
              <a:gd name="T11" fmla="*/ 10 h 203"/>
              <a:gd name="T12" fmla="*/ 155 w 284"/>
              <a:gd name="T13" fmla="*/ 55 h 203"/>
              <a:gd name="T14" fmla="*/ 201 w 284"/>
              <a:gd name="T15" fmla="*/ 92 h 203"/>
              <a:gd name="T16" fmla="*/ 165 w 284"/>
              <a:gd name="T17" fmla="*/ 128 h 203"/>
              <a:gd name="T18" fmla="*/ 64 w 284"/>
              <a:gd name="T19" fmla="*/ 10 h 203"/>
              <a:gd name="T20" fmla="*/ 18 w 284"/>
              <a:gd name="T21" fmla="*/ 10 h 203"/>
              <a:gd name="T22" fmla="*/ 18 w 284"/>
              <a:gd name="T23" fmla="*/ 10 h 203"/>
              <a:gd name="T24" fmla="*/ 9 w 284"/>
              <a:gd name="T25" fmla="*/ 55 h 203"/>
              <a:gd name="T26" fmla="*/ 128 w 284"/>
              <a:gd name="T27" fmla="*/ 183 h 203"/>
              <a:gd name="T28" fmla="*/ 165 w 284"/>
              <a:gd name="T29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4" h="203">
                <a:moveTo>
                  <a:pt x="165" y="202"/>
                </a:moveTo>
                <a:lnTo>
                  <a:pt x="165" y="202"/>
                </a:lnTo>
                <a:lnTo>
                  <a:pt x="165" y="202"/>
                </a:lnTo>
                <a:cubicBezTo>
                  <a:pt x="183" y="202"/>
                  <a:pt x="201" y="192"/>
                  <a:pt x="210" y="183"/>
                </a:cubicBezTo>
                <a:cubicBezTo>
                  <a:pt x="283" y="92"/>
                  <a:pt x="283" y="92"/>
                  <a:pt x="283" y="92"/>
                </a:cubicBezTo>
                <a:cubicBezTo>
                  <a:pt x="201" y="10"/>
                  <a:pt x="201" y="10"/>
                  <a:pt x="201" y="10"/>
                </a:cubicBezTo>
                <a:cubicBezTo>
                  <a:pt x="155" y="55"/>
                  <a:pt x="155" y="55"/>
                  <a:pt x="155" y="55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165" y="128"/>
                  <a:pt x="165" y="128"/>
                  <a:pt x="165" y="128"/>
                </a:cubicBezTo>
                <a:cubicBezTo>
                  <a:pt x="64" y="10"/>
                  <a:pt x="64" y="10"/>
                  <a:pt x="64" y="10"/>
                </a:cubicBezTo>
                <a:cubicBezTo>
                  <a:pt x="46" y="0"/>
                  <a:pt x="27" y="0"/>
                  <a:pt x="18" y="10"/>
                </a:cubicBezTo>
                <a:lnTo>
                  <a:pt x="18" y="10"/>
                </a:lnTo>
                <a:cubicBezTo>
                  <a:pt x="0" y="28"/>
                  <a:pt x="0" y="46"/>
                  <a:pt x="9" y="55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137" y="192"/>
                  <a:pt x="155" y="202"/>
                  <a:pt x="165" y="2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7">
            <a:extLst>
              <a:ext uri="{FF2B5EF4-FFF2-40B4-BE49-F238E27FC236}">
                <a16:creationId xmlns:a16="http://schemas.microsoft.com/office/drawing/2014/main" id="{3EADB181-FD35-BA4B-967B-0BA279421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54" y="2361124"/>
            <a:ext cx="165614" cy="59804"/>
          </a:xfrm>
          <a:custGeom>
            <a:avLst/>
            <a:gdLst>
              <a:gd name="T0" fmla="*/ 0 w 157"/>
              <a:gd name="T1" fmla="*/ 27 h 56"/>
              <a:gd name="T2" fmla="*/ 0 w 157"/>
              <a:gd name="T3" fmla="*/ 27 h 56"/>
              <a:gd name="T4" fmla="*/ 0 w 157"/>
              <a:gd name="T5" fmla="*/ 27 h 56"/>
              <a:gd name="T6" fmla="*/ 28 w 157"/>
              <a:gd name="T7" fmla="*/ 0 h 56"/>
              <a:gd name="T8" fmla="*/ 128 w 157"/>
              <a:gd name="T9" fmla="*/ 0 h 56"/>
              <a:gd name="T10" fmla="*/ 156 w 157"/>
              <a:gd name="T11" fmla="*/ 27 h 56"/>
              <a:gd name="T12" fmla="*/ 156 w 157"/>
              <a:gd name="T13" fmla="*/ 27 h 56"/>
              <a:gd name="T14" fmla="*/ 128 w 157"/>
              <a:gd name="T15" fmla="*/ 55 h 56"/>
              <a:gd name="T16" fmla="*/ 28 w 157"/>
              <a:gd name="T17" fmla="*/ 55 h 56"/>
              <a:gd name="T18" fmla="*/ 0 w 157"/>
              <a:gd name="T19" fmla="*/ 2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7" h="56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18"/>
                  <a:pt x="19" y="0"/>
                  <a:pt x="2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56" y="18"/>
                  <a:pt x="156" y="27"/>
                </a:cubicBezTo>
                <a:lnTo>
                  <a:pt x="156" y="27"/>
                </a:lnTo>
                <a:cubicBezTo>
                  <a:pt x="156" y="36"/>
                  <a:pt x="137" y="55"/>
                  <a:pt x="128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19" y="55"/>
                  <a:pt x="0" y="36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8">
            <a:extLst>
              <a:ext uri="{FF2B5EF4-FFF2-40B4-BE49-F238E27FC236}">
                <a16:creationId xmlns:a16="http://schemas.microsoft.com/office/drawing/2014/main" id="{26F43429-4E4E-634A-BBC5-97CB041BD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7945" y="2379525"/>
            <a:ext cx="50603" cy="372630"/>
          </a:xfrm>
          <a:custGeom>
            <a:avLst/>
            <a:gdLst>
              <a:gd name="T0" fmla="*/ 46 w 47"/>
              <a:gd name="T1" fmla="*/ 357 h 358"/>
              <a:gd name="T2" fmla="*/ 46 w 47"/>
              <a:gd name="T3" fmla="*/ 357 h 358"/>
              <a:gd name="T4" fmla="*/ 0 w 47"/>
              <a:gd name="T5" fmla="*/ 357 h 358"/>
              <a:gd name="T6" fmla="*/ 0 w 47"/>
              <a:gd name="T7" fmla="*/ 18 h 358"/>
              <a:gd name="T8" fmla="*/ 18 w 47"/>
              <a:gd name="T9" fmla="*/ 0 h 358"/>
              <a:gd name="T10" fmla="*/ 18 w 47"/>
              <a:gd name="T11" fmla="*/ 0 h 358"/>
              <a:gd name="T12" fmla="*/ 46 w 47"/>
              <a:gd name="T13" fmla="*/ 18 h 358"/>
              <a:gd name="T14" fmla="*/ 46 w 47"/>
              <a:gd name="T15" fmla="*/ 35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58">
                <a:moveTo>
                  <a:pt x="46" y="357"/>
                </a:moveTo>
                <a:lnTo>
                  <a:pt x="46" y="357"/>
                </a:lnTo>
                <a:cubicBezTo>
                  <a:pt x="0" y="357"/>
                  <a:pt x="0" y="357"/>
                  <a:pt x="0" y="35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7" y="0"/>
                  <a:pt x="46" y="9"/>
                  <a:pt x="46" y="18"/>
                </a:cubicBezTo>
                <a:lnTo>
                  <a:pt x="46" y="3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92">
            <a:extLst>
              <a:ext uri="{FF2B5EF4-FFF2-40B4-BE49-F238E27FC236}">
                <a16:creationId xmlns:a16="http://schemas.microsoft.com/office/drawing/2014/main" id="{4F3D9311-FBF7-AD46-8E6B-8D4BE5DCC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516" y="9450317"/>
            <a:ext cx="754463" cy="717660"/>
          </a:xfrm>
          <a:custGeom>
            <a:avLst/>
            <a:gdLst>
              <a:gd name="T0" fmla="*/ 622 w 724"/>
              <a:gd name="T1" fmla="*/ 686 h 687"/>
              <a:gd name="T2" fmla="*/ 622 w 724"/>
              <a:gd name="T3" fmla="*/ 686 h 687"/>
              <a:gd name="T4" fmla="*/ 101 w 724"/>
              <a:gd name="T5" fmla="*/ 686 h 687"/>
              <a:gd name="T6" fmla="*/ 0 w 724"/>
              <a:gd name="T7" fmla="*/ 585 h 687"/>
              <a:gd name="T8" fmla="*/ 0 w 724"/>
              <a:gd name="T9" fmla="*/ 100 h 687"/>
              <a:gd name="T10" fmla="*/ 101 w 724"/>
              <a:gd name="T11" fmla="*/ 0 h 687"/>
              <a:gd name="T12" fmla="*/ 146 w 724"/>
              <a:gd name="T13" fmla="*/ 0 h 687"/>
              <a:gd name="T14" fmla="*/ 146 w 724"/>
              <a:gd name="T15" fmla="*/ 64 h 687"/>
              <a:gd name="T16" fmla="*/ 101 w 724"/>
              <a:gd name="T17" fmla="*/ 64 h 687"/>
              <a:gd name="T18" fmla="*/ 64 w 724"/>
              <a:gd name="T19" fmla="*/ 100 h 687"/>
              <a:gd name="T20" fmla="*/ 64 w 724"/>
              <a:gd name="T21" fmla="*/ 585 h 687"/>
              <a:gd name="T22" fmla="*/ 101 w 724"/>
              <a:gd name="T23" fmla="*/ 622 h 687"/>
              <a:gd name="T24" fmla="*/ 622 w 724"/>
              <a:gd name="T25" fmla="*/ 622 h 687"/>
              <a:gd name="T26" fmla="*/ 659 w 724"/>
              <a:gd name="T27" fmla="*/ 585 h 687"/>
              <a:gd name="T28" fmla="*/ 659 w 724"/>
              <a:gd name="T29" fmla="*/ 100 h 687"/>
              <a:gd name="T30" fmla="*/ 622 w 724"/>
              <a:gd name="T31" fmla="*/ 64 h 687"/>
              <a:gd name="T32" fmla="*/ 567 w 724"/>
              <a:gd name="T33" fmla="*/ 64 h 687"/>
              <a:gd name="T34" fmla="*/ 567 w 724"/>
              <a:gd name="T35" fmla="*/ 0 h 687"/>
              <a:gd name="T36" fmla="*/ 622 w 724"/>
              <a:gd name="T37" fmla="*/ 0 h 687"/>
              <a:gd name="T38" fmla="*/ 723 w 724"/>
              <a:gd name="T39" fmla="*/ 100 h 687"/>
              <a:gd name="T40" fmla="*/ 723 w 724"/>
              <a:gd name="T41" fmla="*/ 585 h 687"/>
              <a:gd name="T42" fmla="*/ 622 w 724"/>
              <a:gd name="T43" fmla="*/ 686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4" h="687">
                <a:moveTo>
                  <a:pt x="622" y="686"/>
                </a:moveTo>
                <a:lnTo>
                  <a:pt x="622" y="686"/>
                </a:lnTo>
                <a:cubicBezTo>
                  <a:pt x="101" y="686"/>
                  <a:pt x="101" y="686"/>
                  <a:pt x="101" y="686"/>
                </a:cubicBezTo>
                <a:cubicBezTo>
                  <a:pt x="46" y="686"/>
                  <a:pt x="0" y="640"/>
                  <a:pt x="0" y="585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6" y="0"/>
                  <a:pt x="101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64"/>
                  <a:pt x="146" y="64"/>
                  <a:pt x="146" y="64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82" y="64"/>
                  <a:pt x="64" y="82"/>
                  <a:pt x="64" y="100"/>
                </a:cubicBezTo>
                <a:cubicBezTo>
                  <a:pt x="64" y="585"/>
                  <a:pt x="64" y="585"/>
                  <a:pt x="64" y="585"/>
                </a:cubicBezTo>
                <a:cubicBezTo>
                  <a:pt x="64" y="613"/>
                  <a:pt x="82" y="622"/>
                  <a:pt x="101" y="622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640" y="622"/>
                  <a:pt x="659" y="613"/>
                  <a:pt x="659" y="585"/>
                </a:cubicBezTo>
                <a:cubicBezTo>
                  <a:pt x="659" y="100"/>
                  <a:pt x="659" y="100"/>
                  <a:pt x="659" y="100"/>
                </a:cubicBezTo>
                <a:cubicBezTo>
                  <a:pt x="659" y="82"/>
                  <a:pt x="640" y="64"/>
                  <a:pt x="622" y="64"/>
                </a:cubicBezTo>
                <a:cubicBezTo>
                  <a:pt x="567" y="64"/>
                  <a:pt x="567" y="64"/>
                  <a:pt x="567" y="64"/>
                </a:cubicBezTo>
                <a:cubicBezTo>
                  <a:pt x="567" y="0"/>
                  <a:pt x="567" y="0"/>
                  <a:pt x="567" y="0"/>
                </a:cubicBezTo>
                <a:cubicBezTo>
                  <a:pt x="622" y="0"/>
                  <a:pt x="622" y="0"/>
                  <a:pt x="622" y="0"/>
                </a:cubicBezTo>
                <a:cubicBezTo>
                  <a:pt x="677" y="0"/>
                  <a:pt x="723" y="45"/>
                  <a:pt x="723" y="100"/>
                </a:cubicBezTo>
                <a:cubicBezTo>
                  <a:pt x="723" y="585"/>
                  <a:pt x="723" y="585"/>
                  <a:pt x="723" y="585"/>
                </a:cubicBezTo>
                <a:cubicBezTo>
                  <a:pt x="723" y="640"/>
                  <a:pt x="677" y="686"/>
                  <a:pt x="622" y="6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93">
            <a:extLst>
              <a:ext uri="{FF2B5EF4-FFF2-40B4-BE49-F238E27FC236}">
                <a16:creationId xmlns:a16="http://schemas.microsoft.com/office/drawing/2014/main" id="{EF6945EE-B4AA-0E4A-B3CE-06ECA1B11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4532" y="9353710"/>
            <a:ext cx="326629" cy="59804"/>
          </a:xfrm>
          <a:custGeom>
            <a:avLst/>
            <a:gdLst>
              <a:gd name="T0" fmla="*/ 311 w 312"/>
              <a:gd name="T1" fmla="*/ 55 h 56"/>
              <a:gd name="T2" fmla="*/ 0 w 312"/>
              <a:gd name="T3" fmla="*/ 55 h 56"/>
              <a:gd name="T4" fmla="*/ 0 w 312"/>
              <a:gd name="T5" fmla="*/ 0 h 56"/>
              <a:gd name="T6" fmla="*/ 311 w 312"/>
              <a:gd name="T7" fmla="*/ 0 h 56"/>
              <a:gd name="T8" fmla="*/ 311 w 312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56">
                <a:moveTo>
                  <a:pt x="311" y="55"/>
                </a:moveTo>
                <a:lnTo>
                  <a:pt x="0" y="55"/>
                </a:lnTo>
                <a:lnTo>
                  <a:pt x="0" y="0"/>
                </a:lnTo>
                <a:lnTo>
                  <a:pt x="311" y="0"/>
                </a:lnTo>
                <a:lnTo>
                  <a:pt x="311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94">
            <a:extLst>
              <a:ext uri="{FF2B5EF4-FFF2-40B4-BE49-F238E27FC236}">
                <a16:creationId xmlns:a16="http://schemas.microsoft.com/office/drawing/2014/main" id="{E8B6E658-640B-4A4E-8784-06E43BF98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6949" y="9344509"/>
            <a:ext cx="220819" cy="184015"/>
          </a:xfrm>
          <a:custGeom>
            <a:avLst/>
            <a:gdLst>
              <a:gd name="T0" fmla="*/ 46 w 212"/>
              <a:gd name="T1" fmla="*/ 156 h 175"/>
              <a:gd name="T2" fmla="*/ 46 w 212"/>
              <a:gd name="T3" fmla="*/ 156 h 175"/>
              <a:gd name="T4" fmla="*/ 0 w 212"/>
              <a:gd name="T5" fmla="*/ 110 h 175"/>
              <a:gd name="T6" fmla="*/ 101 w 212"/>
              <a:gd name="T7" fmla="*/ 18 h 175"/>
              <a:gd name="T8" fmla="*/ 128 w 212"/>
              <a:gd name="T9" fmla="*/ 9 h 175"/>
              <a:gd name="T10" fmla="*/ 156 w 212"/>
              <a:gd name="T11" fmla="*/ 28 h 175"/>
              <a:gd name="T12" fmla="*/ 201 w 212"/>
              <a:gd name="T13" fmla="*/ 119 h 175"/>
              <a:gd name="T14" fmla="*/ 183 w 212"/>
              <a:gd name="T15" fmla="*/ 165 h 175"/>
              <a:gd name="T16" fmla="*/ 183 w 212"/>
              <a:gd name="T17" fmla="*/ 165 h 175"/>
              <a:gd name="T18" fmla="*/ 147 w 212"/>
              <a:gd name="T19" fmla="*/ 146 h 175"/>
              <a:gd name="T20" fmla="*/ 119 w 212"/>
              <a:gd name="T21" fmla="*/ 92 h 175"/>
              <a:gd name="T22" fmla="*/ 46 w 212"/>
              <a:gd name="T23" fmla="*/ 156 h 175"/>
              <a:gd name="T24" fmla="*/ 147 w 212"/>
              <a:gd name="T25" fmla="*/ 64 h 175"/>
              <a:gd name="T26" fmla="*/ 147 w 212"/>
              <a:gd name="T27" fmla="*/ 6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2" h="175">
                <a:moveTo>
                  <a:pt x="46" y="156"/>
                </a:moveTo>
                <a:lnTo>
                  <a:pt x="46" y="156"/>
                </a:lnTo>
                <a:cubicBezTo>
                  <a:pt x="0" y="110"/>
                  <a:pt x="0" y="110"/>
                  <a:pt x="0" y="110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0" y="9"/>
                  <a:pt x="119" y="0"/>
                  <a:pt x="128" y="9"/>
                </a:cubicBezTo>
                <a:cubicBezTo>
                  <a:pt x="137" y="9"/>
                  <a:pt x="147" y="18"/>
                  <a:pt x="156" y="2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11" y="137"/>
                  <a:pt x="201" y="156"/>
                  <a:pt x="183" y="165"/>
                </a:cubicBezTo>
                <a:lnTo>
                  <a:pt x="183" y="165"/>
                </a:lnTo>
                <a:cubicBezTo>
                  <a:pt x="174" y="174"/>
                  <a:pt x="147" y="165"/>
                  <a:pt x="147" y="146"/>
                </a:cubicBezTo>
                <a:cubicBezTo>
                  <a:pt x="119" y="92"/>
                  <a:pt x="119" y="92"/>
                  <a:pt x="119" y="92"/>
                </a:cubicBezTo>
                <a:lnTo>
                  <a:pt x="46" y="156"/>
                </a:lnTo>
                <a:close/>
                <a:moveTo>
                  <a:pt x="147" y="64"/>
                </a:moveTo>
                <a:lnTo>
                  <a:pt x="147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95">
            <a:extLst>
              <a:ext uri="{FF2B5EF4-FFF2-40B4-BE49-F238E27FC236}">
                <a16:creationId xmlns:a16="http://schemas.microsoft.com/office/drawing/2014/main" id="{54C72DBC-0650-F948-99A2-D06F50451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543" y="9450317"/>
            <a:ext cx="294425" cy="211618"/>
          </a:xfrm>
          <a:custGeom>
            <a:avLst/>
            <a:gdLst>
              <a:gd name="T0" fmla="*/ 119 w 284"/>
              <a:gd name="T1" fmla="*/ 201 h 202"/>
              <a:gd name="T2" fmla="*/ 119 w 284"/>
              <a:gd name="T3" fmla="*/ 201 h 202"/>
              <a:gd name="T4" fmla="*/ 119 w 284"/>
              <a:gd name="T5" fmla="*/ 201 h 202"/>
              <a:gd name="T6" fmla="*/ 82 w 284"/>
              <a:gd name="T7" fmla="*/ 183 h 202"/>
              <a:gd name="T8" fmla="*/ 0 w 284"/>
              <a:gd name="T9" fmla="*/ 91 h 202"/>
              <a:gd name="T10" fmla="*/ 82 w 284"/>
              <a:gd name="T11" fmla="*/ 9 h 202"/>
              <a:gd name="T12" fmla="*/ 128 w 284"/>
              <a:gd name="T13" fmla="*/ 55 h 202"/>
              <a:gd name="T14" fmla="*/ 91 w 284"/>
              <a:gd name="T15" fmla="*/ 91 h 202"/>
              <a:gd name="T16" fmla="*/ 119 w 284"/>
              <a:gd name="T17" fmla="*/ 128 h 202"/>
              <a:gd name="T18" fmla="*/ 229 w 284"/>
              <a:gd name="T19" fmla="*/ 9 h 202"/>
              <a:gd name="T20" fmla="*/ 274 w 284"/>
              <a:gd name="T21" fmla="*/ 9 h 202"/>
              <a:gd name="T22" fmla="*/ 274 w 284"/>
              <a:gd name="T23" fmla="*/ 9 h 202"/>
              <a:gd name="T24" fmla="*/ 274 w 284"/>
              <a:gd name="T25" fmla="*/ 55 h 202"/>
              <a:gd name="T26" fmla="*/ 165 w 284"/>
              <a:gd name="T27" fmla="*/ 183 h 202"/>
              <a:gd name="T28" fmla="*/ 119 w 284"/>
              <a:gd name="T2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4" h="202">
                <a:moveTo>
                  <a:pt x="119" y="201"/>
                </a:moveTo>
                <a:lnTo>
                  <a:pt x="119" y="201"/>
                </a:lnTo>
                <a:lnTo>
                  <a:pt x="119" y="201"/>
                </a:lnTo>
                <a:cubicBezTo>
                  <a:pt x="101" y="201"/>
                  <a:pt x="91" y="192"/>
                  <a:pt x="82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2" y="9"/>
                  <a:pt x="82" y="9"/>
                  <a:pt x="82" y="9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91" y="91"/>
                  <a:pt x="91" y="91"/>
                  <a:pt x="91" y="91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229" y="9"/>
                  <a:pt x="229" y="9"/>
                  <a:pt x="229" y="9"/>
                </a:cubicBezTo>
                <a:cubicBezTo>
                  <a:pt x="238" y="0"/>
                  <a:pt x="256" y="0"/>
                  <a:pt x="274" y="9"/>
                </a:cubicBezTo>
                <a:lnTo>
                  <a:pt x="274" y="9"/>
                </a:lnTo>
                <a:cubicBezTo>
                  <a:pt x="283" y="18"/>
                  <a:pt x="283" y="45"/>
                  <a:pt x="274" y="55"/>
                </a:cubicBezTo>
                <a:cubicBezTo>
                  <a:pt x="165" y="183"/>
                  <a:pt x="165" y="183"/>
                  <a:pt x="165" y="183"/>
                </a:cubicBezTo>
                <a:cubicBezTo>
                  <a:pt x="146" y="192"/>
                  <a:pt x="137" y="201"/>
                  <a:pt x="119" y="2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96">
            <a:extLst>
              <a:ext uri="{FF2B5EF4-FFF2-40B4-BE49-F238E27FC236}">
                <a16:creationId xmlns:a16="http://schemas.microsoft.com/office/drawing/2014/main" id="{FF6D45B4-C8C8-4441-A03C-FC469CA33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1725" y="9344509"/>
            <a:ext cx="211618" cy="184015"/>
          </a:xfrm>
          <a:custGeom>
            <a:avLst/>
            <a:gdLst>
              <a:gd name="T0" fmla="*/ 155 w 202"/>
              <a:gd name="T1" fmla="*/ 156 h 175"/>
              <a:gd name="T2" fmla="*/ 155 w 202"/>
              <a:gd name="T3" fmla="*/ 156 h 175"/>
              <a:gd name="T4" fmla="*/ 201 w 202"/>
              <a:gd name="T5" fmla="*/ 110 h 175"/>
              <a:gd name="T6" fmla="*/ 110 w 202"/>
              <a:gd name="T7" fmla="*/ 18 h 175"/>
              <a:gd name="T8" fmla="*/ 73 w 202"/>
              <a:gd name="T9" fmla="*/ 9 h 175"/>
              <a:gd name="T10" fmla="*/ 55 w 202"/>
              <a:gd name="T11" fmla="*/ 28 h 175"/>
              <a:gd name="T12" fmla="*/ 9 w 202"/>
              <a:gd name="T13" fmla="*/ 119 h 175"/>
              <a:gd name="T14" fmla="*/ 18 w 202"/>
              <a:gd name="T15" fmla="*/ 165 h 175"/>
              <a:gd name="T16" fmla="*/ 18 w 202"/>
              <a:gd name="T17" fmla="*/ 165 h 175"/>
              <a:gd name="T18" fmla="*/ 64 w 202"/>
              <a:gd name="T19" fmla="*/ 146 h 175"/>
              <a:gd name="T20" fmla="*/ 91 w 202"/>
              <a:gd name="T21" fmla="*/ 92 h 175"/>
              <a:gd name="T22" fmla="*/ 155 w 202"/>
              <a:gd name="T23" fmla="*/ 156 h 175"/>
              <a:gd name="T24" fmla="*/ 64 w 202"/>
              <a:gd name="T25" fmla="*/ 64 h 175"/>
              <a:gd name="T26" fmla="*/ 64 w 202"/>
              <a:gd name="T27" fmla="*/ 6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" h="175">
                <a:moveTo>
                  <a:pt x="155" y="156"/>
                </a:moveTo>
                <a:lnTo>
                  <a:pt x="155" y="156"/>
                </a:lnTo>
                <a:cubicBezTo>
                  <a:pt x="201" y="110"/>
                  <a:pt x="201" y="110"/>
                  <a:pt x="201" y="110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1" y="9"/>
                  <a:pt x="91" y="0"/>
                  <a:pt x="73" y="9"/>
                </a:cubicBezTo>
                <a:cubicBezTo>
                  <a:pt x="64" y="9"/>
                  <a:pt x="55" y="18"/>
                  <a:pt x="55" y="28"/>
                </a:cubicBezTo>
                <a:cubicBezTo>
                  <a:pt x="9" y="119"/>
                  <a:pt x="9" y="119"/>
                  <a:pt x="9" y="119"/>
                </a:cubicBezTo>
                <a:cubicBezTo>
                  <a:pt x="0" y="137"/>
                  <a:pt x="9" y="156"/>
                  <a:pt x="18" y="165"/>
                </a:cubicBezTo>
                <a:lnTo>
                  <a:pt x="18" y="165"/>
                </a:lnTo>
                <a:cubicBezTo>
                  <a:pt x="36" y="174"/>
                  <a:pt x="55" y="165"/>
                  <a:pt x="64" y="146"/>
                </a:cubicBezTo>
                <a:cubicBezTo>
                  <a:pt x="91" y="92"/>
                  <a:pt x="91" y="92"/>
                  <a:pt x="91" y="92"/>
                </a:cubicBezTo>
                <a:lnTo>
                  <a:pt x="155" y="156"/>
                </a:lnTo>
                <a:close/>
                <a:moveTo>
                  <a:pt x="64" y="64"/>
                </a:moveTo>
                <a:lnTo>
                  <a:pt x="64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97">
            <a:extLst>
              <a:ext uri="{FF2B5EF4-FFF2-40B4-BE49-F238E27FC236}">
                <a16:creationId xmlns:a16="http://schemas.microsoft.com/office/drawing/2014/main" id="{49EB9990-EF25-CC42-B063-959590290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1725" y="9450317"/>
            <a:ext cx="294425" cy="211618"/>
          </a:xfrm>
          <a:custGeom>
            <a:avLst/>
            <a:gdLst>
              <a:gd name="T0" fmla="*/ 165 w 284"/>
              <a:gd name="T1" fmla="*/ 201 h 202"/>
              <a:gd name="T2" fmla="*/ 165 w 284"/>
              <a:gd name="T3" fmla="*/ 201 h 202"/>
              <a:gd name="T4" fmla="*/ 165 w 284"/>
              <a:gd name="T5" fmla="*/ 201 h 202"/>
              <a:gd name="T6" fmla="*/ 210 w 284"/>
              <a:gd name="T7" fmla="*/ 183 h 202"/>
              <a:gd name="T8" fmla="*/ 283 w 284"/>
              <a:gd name="T9" fmla="*/ 91 h 202"/>
              <a:gd name="T10" fmla="*/ 201 w 284"/>
              <a:gd name="T11" fmla="*/ 9 h 202"/>
              <a:gd name="T12" fmla="*/ 155 w 284"/>
              <a:gd name="T13" fmla="*/ 55 h 202"/>
              <a:gd name="T14" fmla="*/ 201 w 284"/>
              <a:gd name="T15" fmla="*/ 91 h 202"/>
              <a:gd name="T16" fmla="*/ 165 w 284"/>
              <a:gd name="T17" fmla="*/ 128 h 202"/>
              <a:gd name="T18" fmla="*/ 64 w 284"/>
              <a:gd name="T19" fmla="*/ 9 h 202"/>
              <a:gd name="T20" fmla="*/ 18 w 284"/>
              <a:gd name="T21" fmla="*/ 9 h 202"/>
              <a:gd name="T22" fmla="*/ 18 w 284"/>
              <a:gd name="T23" fmla="*/ 9 h 202"/>
              <a:gd name="T24" fmla="*/ 9 w 284"/>
              <a:gd name="T25" fmla="*/ 55 h 202"/>
              <a:gd name="T26" fmla="*/ 128 w 284"/>
              <a:gd name="T27" fmla="*/ 183 h 202"/>
              <a:gd name="T28" fmla="*/ 165 w 284"/>
              <a:gd name="T2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4" h="202">
                <a:moveTo>
                  <a:pt x="165" y="201"/>
                </a:moveTo>
                <a:lnTo>
                  <a:pt x="165" y="201"/>
                </a:lnTo>
                <a:lnTo>
                  <a:pt x="165" y="201"/>
                </a:lnTo>
                <a:cubicBezTo>
                  <a:pt x="183" y="201"/>
                  <a:pt x="201" y="192"/>
                  <a:pt x="210" y="183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01" y="9"/>
                  <a:pt x="201" y="9"/>
                  <a:pt x="201" y="9"/>
                </a:cubicBezTo>
                <a:cubicBezTo>
                  <a:pt x="155" y="55"/>
                  <a:pt x="155" y="55"/>
                  <a:pt x="155" y="55"/>
                </a:cubicBezTo>
                <a:cubicBezTo>
                  <a:pt x="201" y="91"/>
                  <a:pt x="201" y="91"/>
                  <a:pt x="201" y="91"/>
                </a:cubicBezTo>
                <a:cubicBezTo>
                  <a:pt x="165" y="128"/>
                  <a:pt x="165" y="128"/>
                  <a:pt x="165" y="128"/>
                </a:cubicBezTo>
                <a:cubicBezTo>
                  <a:pt x="64" y="9"/>
                  <a:pt x="64" y="9"/>
                  <a:pt x="64" y="9"/>
                </a:cubicBezTo>
                <a:cubicBezTo>
                  <a:pt x="46" y="0"/>
                  <a:pt x="27" y="0"/>
                  <a:pt x="18" y="9"/>
                </a:cubicBezTo>
                <a:lnTo>
                  <a:pt x="18" y="9"/>
                </a:lnTo>
                <a:cubicBezTo>
                  <a:pt x="0" y="18"/>
                  <a:pt x="0" y="45"/>
                  <a:pt x="9" y="55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137" y="192"/>
                  <a:pt x="155" y="201"/>
                  <a:pt x="165" y="2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98">
            <a:extLst>
              <a:ext uri="{FF2B5EF4-FFF2-40B4-BE49-F238E27FC236}">
                <a16:creationId xmlns:a16="http://schemas.microsoft.com/office/drawing/2014/main" id="{2BEBDB42-1048-BB4F-A0F4-F3929B6F8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54" y="9744741"/>
            <a:ext cx="165614" cy="59806"/>
          </a:xfrm>
          <a:custGeom>
            <a:avLst/>
            <a:gdLst>
              <a:gd name="T0" fmla="*/ 0 w 157"/>
              <a:gd name="T1" fmla="*/ 28 h 56"/>
              <a:gd name="T2" fmla="*/ 0 w 157"/>
              <a:gd name="T3" fmla="*/ 28 h 56"/>
              <a:gd name="T4" fmla="*/ 0 w 157"/>
              <a:gd name="T5" fmla="*/ 28 h 56"/>
              <a:gd name="T6" fmla="*/ 28 w 157"/>
              <a:gd name="T7" fmla="*/ 0 h 56"/>
              <a:gd name="T8" fmla="*/ 128 w 157"/>
              <a:gd name="T9" fmla="*/ 0 h 56"/>
              <a:gd name="T10" fmla="*/ 156 w 157"/>
              <a:gd name="T11" fmla="*/ 28 h 56"/>
              <a:gd name="T12" fmla="*/ 156 w 157"/>
              <a:gd name="T13" fmla="*/ 28 h 56"/>
              <a:gd name="T14" fmla="*/ 128 w 157"/>
              <a:gd name="T15" fmla="*/ 55 h 56"/>
              <a:gd name="T16" fmla="*/ 28 w 157"/>
              <a:gd name="T17" fmla="*/ 55 h 56"/>
              <a:gd name="T18" fmla="*/ 0 w 157"/>
              <a:gd name="T19" fmla="*/ 2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7" h="56">
                <a:moveTo>
                  <a:pt x="0" y="28"/>
                </a:moveTo>
                <a:lnTo>
                  <a:pt x="0" y="28"/>
                </a:lnTo>
                <a:lnTo>
                  <a:pt x="0" y="28"/>
                </a:lnTo>
                <a:cubicBezTo>
                  <a:pt x="0" y="18"/>
                  <a:pt x="19" y="0"/>
                  <a:pt x="2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56" y="18"/>
                  <a:pt x="156" y="28"/>
                </a:cubicBezTo>
                <a:lnTo>
                  <a:pt x="156" y="28"/>
                </a:lnTo>
                <a:cubicBezTo>
                  <a:pt x="156" y="37"/>
                  <a:pt x="137" y="55"/>
                  <a:pt x="128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19" y="55"/>
                  <a:pt x="0" y="37"/>
                  <a:pt x="0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99">
            <a:extLst>
              <a:ext uri="{FF2B5EF4-FFF2-40B4-BE49-F238E27FC236}">
                <a16:creationId xmlns:a16="http://schemas.microsoft.com/office/drawing/2014/main" id="{C05DCE43-31EB-FC46-88C3-5B056DC8E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7945" y="9763143"/>
            <a:ext cx="50603" cy="372633"/>
          </a:xfrm>
          <a:custGeom>
            <a:avLst/>
            <a:gdLst>
              <a:gd name="T0" fmla="*/ 46 w 47"/>
              <a:gd name="T1" fmla="*/ 357 h 358"/>
              <a:gd name="T2" fmla="*/ 46 w 47"/>
              <a:gd name="T3" fmla="*/ 357 h 358"/>
              <a:gd name="T4" fmla="*/ 0 w 47"/>
              <a:gd name="T5" fmla="*/ 357 h 358"/>
              <a:gd name="T6" fmla="*/ 0 w 47"/>
              <a:gd name="T7" fmla="*/ 19 h 358"/>
              <a:gd name="T8" fmla="*/ 18 w 47"/>
              <a:gd name="T9" fmla="*/ 0 h 358"/>
              <a:gd name="T10" fmla="*/ 18 w 47"/>
              <a:gd name="T11" fmla="*/ 0 h 358"/>
              <a:gd name="T12" fmla="*/ 46 w 47"/>
              <a:gd name="T13" fmla="*/ 19 h 358"/>
              <a:gd name="T14" fmla="*/ 46 w 47"/>
              <a:gd name="T15" fmla="*/ 35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58">
                <a:moveTo>
                  <a:pt x="46" y="357"/>
                </a:moveTo>
                <a:lnTo>
                  <a:pt x="46" y="357"/>
                </a:lnTo>
                <a:cubicBezTo>
                  <a:pt x="0" y="357"/>
                  <a:pt x="0" y="357"/>
                  <a:pt x="0" y="35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37" y="0"/>
                  <a:pt x="46" y="10"/>
                  <a:pt x="46" y="19"/>
                </a:cubicBezTo>
                <a:lnTo>
                  <a:pt x="46" y="3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7" name="Grupo 266">
            <a:extLst>
              <a:ext uri="{FF2B5EF4-FFF2-40B4-BE49-F238E27FC236}">
                <a16:creationId xmlns:a16="http://schemas.microsoft.com/office/drawing/2014/main" id="{E489C899-FF61-8E49-B1E5-64E897E7A692}"/>
              </a:ext>
            </a:extLst>
          </p:cNvPr>
          <p:cNvGrpSpPr/>
          <p:nvPr/>
        </p:nvGrpSpPr>
        <p:grpSpPr>
          <a:xfrm>
            <a:off x="14563057" y="2968302"/>
            <a:ext cx="2991205" cy="1176403"/>
            <a:chOff x="4274481" y="10711881"/>
            <a:chExt cx="4236804" cy="1176403"/>
          </a:xfrm>
        </p:grpSpPr>
        <p:sp>
          <p:nvSpPr>
            <p:cNvPr id="268" name="CuadroTexto 395">
              <a:extLst>
                <a:ext uri="{FF2B5EF4-FFF2-40B4-BE49-F238E27FC236}">
                  <a16:creationId xmlns:a16="http://schemas.microsoft.com/office/drawing/2014/main" id="{11582EF1-BB2A-F142-86C5-ED91721E07BB}"/>
                </a:ext>
              </a:extLst>
            </p:cNvPr>
            <p:cNvSpPr txBox="1"/>
            <p:nvPr/>
          </p:nvSpPr>
          <p:spPr>
            <a:xfrm flipH="1">
              <a:off x="5201546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9" name="Rectangle 40">
              <a:extLst>
                <a:ext uri="{FF2B5EF4-FFF2-40B4-BE49-F238E27FC236}">
                  <a16:creationId xmlns:a16="http://schemas.microsoft.com/office/drawing/2014/main" id="{38DA69C2-DC7E-9748-89A0-E03FD2712B34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40EDF3F0-4BFD-6448-B57B-9FE7AC94EFBD}"/>
              </a:ext>
            </a:extLst>
          </p:cNvPr>
          <p:cNvGrpSpPr/>
          <p:nvPr/>
        </p:nvGrpSpPr>
        <p:grpSpPr>
          <a:xfrm>
            <a:off x="18171148" y="4609706"/>
            <a:ext cx="2991205" cy="1176403"/>
            <a:chOff x="4274481" y="10711881"/>
            <a:chExt cx="4236804" cy="1176403"/>
          </a:xfrm>
        </p:grpSpPr>
        <p:sp>
          <p:nvSpPr>
            <p:cNvPr id="271" name="CuadroTexto 395">
              <a:extLst>
                <a:ext uri="{FF2B5EF4-FFF2-40B4-BE49-F238E27FC236}">
                  <a16:creationId xmlns:a16="http://schemas.microsoft.com/office/drawing/2014/main" id="{928A73EA-C89C-3744-BAA5-2EA584E30FB8}"/>
                </a:ext>
              </a:extLst>
            </p:cNvPr>
            <p:cNvSpPr txBox="1"/>
            <p:nvPr/>
          </p:nvSpPr>
          <p:spPr>
            <a:xfrm flipH="1">
              <a:off x="5201546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72" name="Rectangle 40">
              <a:extLst>
                <a:ext uri="{FF2B5EF4-FFF2-40B4-BE49-F238E27FC236}">
                  <a16:creationId xmlns:a16="http://schemas.microsoft.com/office/drawing/2014/main" id="{0E9BA392-24DA-954E-9C31-B4D3C96BD1E6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3" name="Grupo 272">
            <a:extLst>
              <a:ext uri="{FF2B5EF4-FFF2-40B4-BE49-F238E27FC236}">
                <a16:creationId xmlns:a16="http://schemas.microsoft.com/office/drawing/2014/main" id="{A1DB79F0-061E-B740-AE31-33D51B445341}"/>
              </a:ext>
            </a:extLst>
          </p:cNvPr>
          <p:cNvGrpSpPr/>
          <p:nvPr/>
        </p:nvGrpSpPr>
        <p:grpSpPr>
          <a:xfrm>
            <a:off x="17918127" y="8260113"/>
            <a:ext cx="2991205" cy="1176403"/>
            <a:chOff x="4274481" y="10711881"/>
            <a:chExt cx="4236804" cy="1176403"/>
          </a:xfrm>
        </p:grpSpPr>
        <p:sp>
          <p:nvSpPr>
            <p:cNvPr id="274" name="CuadroTexto 395">
              <a:extLst>
                <a:ext uri="{FF2B5EF4-FFF2-40B4-BE49-F238E27FC236}">
                  <a16:creationId xmlns:a16="http://schemas.microsoft.com/office/drawing/2014/main" id="{7834BC36-4862-944D-856D-65A47B50FF80}"/>
                </a:ext>
              </a:extLst>
            </p:cNvPr>
            <p:cNvSpPr txBox="1"/>
            <p:nvPr/>
          </p:nvSpPr>
          <p:spPr>
            <a:xfrm flipH="1">
              <a:off x="5201546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75" name="Rectangle 40">
              <a:extLst>
                <a:ext uri="{FF2B5EF4-FFF2-40B4-BE49-F238E27FC236}">
                  <a16:creationId xmlns:a16="http://schemas.microsoft.com/office/drawing/2014/main" id="{E06C4A27-1333-D04E-A6AD-544B1FAF8AEC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6B17225B-7426-754E-BA79-79EC83A1F1DC}"/>
              </a:ext>
            </a:extLst>
          </p:cNvPr>
          <p:cNvGrpSpPr/>
          <p:nvPr/>
        </p:nvGrpSpPr>
        <p:grpSpPr>
          <a:xfrm>
            <a:off x="14527643" y="10384194"/>
            <a:ext cx="2991205" cy="1176403"/>
            <a:chOff x="4274481" y="10711881"/>
            <a:chExt cx="4236804" cy="1176403"/>
          </a:xfrm>
        </p:grpSpPr>
        <p:sp>
          <p:nvSpPr>
            <p:cNvPr id="277" name="CuadroTexto 395">
              <a:extLst>
                <a:ext uri="{FF2B5EF4-FFF2-40B4-BE49-F238E27FC236}">
                  <a16:creationId xmlns:a16="http://schemas.microsoft.com/office/drawing/2014/main" id="{EDDEE921-DA32-ED4A-BD07-1EA2C0870F33}"/>
                </a:ext>
              </a:extLst>
            </p:cNvPr>
            <p:cNvSpPr txBox="1"/>
            <p:nvPr/>
          </p:nvSpPr>
          <p:spPr>
            <a:xfrm flipH="1">
              <a:off x="5201546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78" name="Rectangle 40">
              <a:extLst>
                <a:ext uri="{FF2B5EF4-FFF2-40B4-BE49-F238E27FC236}">
                  <a16:creationId xmlns:a16="http://schemas.microsoft.com/office/drawing/2014/main" id="{5A18B9C0-B40D-6F44-90D5-28B57D8E6C93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62219EFF-316D-2D4C-95E7-16F838AC34E0}"/>
              </a:ext>
            </a:extLst>
          </p:cNvPr>
          <p:cNvGrpSpPr/>
          <p:nvPr/>
        </p:nvGrpSpPr>
        <p:grpSpPr>
          <a:xfrm>
            <a:off x="11480892" y="8640649"/>
            <a:ext cx="2991205" cy="1176403"/>
            <a:chOff x="4274481" y="10711881"/>
            <a:chExt cx="4236804" cy="1176403"/>
          </a:xfrm>
        </p:grpSpPr>
        <p:sp>
          <p:nvSpPr>
            <p:cNvPr id="280" name="CuadroTexto 395">
              <a:extLst>
                <a:ext uri="{FF2B5EF4-FFF2-40B4-BE49-F238E27FC236}">
                  <a16:creationId xmlns:a16="http://schemas.microsoft.com/office/drawing/2014/main" id="{5C9E22A2-3433-864A-A3C6-D8C8CC7CDA5E}"/>
                </a:ext>
              </a:extLst>
            </p:cNvPr>
            <p:cNvSpPr txBox="1"/>
            <p:nvPr/>
          </p:nvSpPr>
          <p:spPr>
            <a:xfrm flipH="1">
              <a:off x="5201546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81" name="Rectangle 40">
              <a:extLst>
                <a:ext uri="{FF2B5EF4-FFF2-40B4-BE49-F238E27FC236}">
                  <a16:creationId xmlns:a16="http://schemas.microsoft.com/office/drawing/2014/main" id="{48145D24-6278-8C48-9A01-8C820C03E3A3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6056594B-67D7-344A-B084-0B19A6AE4131}"/>
              </a:ext>
            </a:extLst>
          </p:cNvPr>
          <p:cNvGrpSpPr/>
          <p:nvPr/>
        </p:nvGrpSpPr>
        <p:grpSpPr>
          <a:xfrm>
            <a:off x="11125658" y="4497467"/>
            <a:ext cx="2991205" cy="1176403"/>
            <a:chOff x="4274481" y="10711881"/>
            <a:chExt cx="4236804" cy="1176403"/>
          </a:xfrm>
        </p:grpSpPr>
        <p:sp>
          <p:nvSpPr>
            <p:cNvPr id="283" name="CuadroTexto 395">
              <a:extLst>
                <a:ext uri="{FF2B5EF4-FFF2-40B4-BE49-F238E27FC236}">
                  <a16:creationId xmlns:a16="http://schemas.microsoft.com/office/drawing/2014/main" id="{BDF3DDEF-1FFD-8F4F-A084-FA1E7B670BE6}"/>
                </a:ext>
              </a:extLst>
            </p:cNvPr>
            <p:cNvSpPr txBox="1"/>
            <p:nvPr/>
          </p:nvSpPr>
          <p:spPr>
            <a:xfrm flipH="1">
              <a:off x="5201546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4" name="Rectangle 40">
              <a:extLst>
                <a:ext uri="{FF2B5EF4-FFF2-40B4-BE49-F238E27FC236}">
                  <a16:creationId xmlns:a16="http://schemas.microsoft.com/office/drawing/2014/main" id="{23D3C378-1711-2F46-9C70-E6D307BBFFEE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5" name="Group 71">
            <a:extLst>
              <a:ext uri="{FF2B5EF4-FFF2-40B4-BE49-F238E27FC236}">
                <a16:creationId xmlns:a16="http://schemas.microsoft.com/office/drawing/2014/main" id="{5772FE68-3EBF-E14F-84BC-E6A04DCA7613}"/>
              </a:ext>
            </a:extLst>
          </p:cNvPr>
          <p:cNvGrpSpPr/>
          <p:nvPr/>
        </p:nvGrpSpPr>
        <p:grpSpPr>
          <a:xfrm>
            <a:off x="1824478" y="8871481"/>
            <a:ext cx="8909115" cy="2500601"/>
            <a:chOff x="2232442" y="3643574"/>
            <a:chExt cx="8954788" cy="2500601"/>
          </a:xfrm>
        </p:grpSpPr>
        <p:sp>
          <p:nvSpPr>
            <p:cNvPr id="286" name="CuadroTexto 598">
              <a:extLst>
                <a:ext uri="{FF2B5EF4-FFF2-40B4-BE49-F238E27FC236}">
                  <a16:creationId xmlns:a16="http://schemas.microsoft.com/office/drawing/2014/main" id="{B4354341-30F8-7A4D-B78B-839BD914A247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87" name="CuadroTexto 599">
              <a:extLst>
                <a:ext uri="{FF2B5EF4-FFF2-40B4-BE49-F238E27FC236}">
                  <a16:creationId xmlns:a16="http://schemas.microsoft.com/office/drawing/2014/main" id="{4B7BC140-9C0F-964F-A5E3-322BE18BA221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533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 89">
            <a:extLst>
              <a:ext uri="{FF2B5EF4-FFF2-40B4-BE49-F238E27FC236}">
                <a16:creationId xmlns:a16="http://schemas.microsoft.com/office/drawing/2014/main" id="{2ABED6BD-428F-CE4F-A987-968D5009A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073" y="1113407"/>
            <a:ext cx="5952994" cy="3846342"/>
          </a:xfrm>
          <a:custGeom>
            <a:avLst/>
            <a:gdLst>
              <a:gd name="T0" fmla="*/ 2898 w 5796"/>
              <a:gd name="T1" fmla="*/ 3231 h 3742"/>
              <a:gd name="T2" fmla="*/ 2898 w 5796"/>
              <a:gd name="T3" fmla="*/ 3231 h 3742"/>
              <a:gd name="T4" fmla="*/ 4469 w 5796"/>
              <a:gd name="T5" fmla="*/ 3688 h 3742"/>
              <a:gd name="T6" fmla="*/ 4741 w 5796"/>
              <a:gd name="T7" fmla="*/ 3636 h 3742"/>
              <a:gd name="T8" fmla="*/ 5734 w 5796"/>
              <a:gd name="T9" fmla="*/ 2274 h 3742"/>
              <a:gd name="T10" fmla="*/ 5681 w 5796"/>
              <a:gd name="T11" fmla="*/ 1985 h 3742"/>
              <a:gd name="T12" fmla="*/ 3020 w 5796"/>
              <a:gd name="T13" fmla="*/ 53 h 3742"/>
              <a:gd name="T14" fmla="*/ 2774 w 5796"/>
              <a:gd name="T15" fmla="*/ 53 h 3742"/>
              <a:gd name="T16" fmla="*/ 114 w 5796"/>
              <a:gd name="T17" fmla="*/ 1985 h 3742"/>
              <a:gd name="T18" fmla="*/ 70 w 5796"/>
              <a:gd name="T19" fmla="*/ 2274 h 3742"/>
              <a:gd name="T20" fmla="*/ 1053 w 5796"/>
              <a:gd name="T21" fmla="*/ 3636 h 3742"/>
              <a:gd name="T22" fmla="*/ 1334 w 5796"/>
              <a:gd name="T23" fmla="*/ 3688 h 3742"/>
              <a:gd name="T24" fmla="*/ 2898 w 5796"/>
              <a:gd name="T25" fmla="*/ 3231 h 3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96" h="3742">
                <a:moveTo>
                  <a:pt x="2898" y="3231"/>
                </a:moveTo>
                <a:lnTo>
                  <a:pt x="2898" y="3231"/>
                </a:lnTo>
                <a:cubicBezTo>
                  <a:pt x="3477" y="3231"/>
                  <a:pt x="4013" y="3398"/>
                  <a:pt x="4469" y="3688"/>
                </a:cubicBezTo>
                <a:cubicBezTo>
                  <a:pt x="4557" y="3741"/>
                  <a:pt x="4680" y="3723"/>
                  <a:pt x="4741" y="3636"/>
                </a:cubicBezTo>
                <a:cubicBezTo>
                  <a:pt x="5734" y="2274"/>
                  <a:pt x="5734" y="2274"/>
                  <a:pt x="5734" y="2274"/>
                </a:cubicBezTo>
                <a:cubicBezTo>
                  <a:pt x="5795" y="2178"/>
                  <a:pt x="5778" y="2055"/>
                  <a:pt x="5681" y="1985"/>
                </a:cubicBezTo>
                <a:cubicBezTo>
                  <a:pt x="3020" y="53"/>
                  <a:pt x="3020" y="53"/>
                  <a:pt x="3020" y="53"/>
                </a:cubicBezTo>
                <a:cubicBezTo>
                  <a:pt x="2950" y="0"/>
                  <a:pt x="2853" y="0"/>
                  <a:pt x="2774" y="53"/>
                </a:cubicBezTo>
                <a:cubicBezTo>
                  <a:pt x="114" y="1985"/>
                  <a:pt x="114" y="1985"/>
                  <a:pt x="114" y="1985"/>
                </a:cubicBezTo>
                <a:cubicBezTo>
                  <a:pt x="17" y="2055"/>
                  <a:pt x="0" y="2178"/>
                  <a:pt x="70" y="2274"/>
                </a:cubicBezTo>
                <a:cubicBezTo>
                  <a:pt x="1053" y="3636"/>
                  <a:pt x="1053" y="3636"/>
                  <a:pt x="1053" y="3636"/>
                </a:cubicBezTo>
                <a:cubicBezTo>
                  <a:pt x="1115" y="3723"/>
                  <a:pt x="1238" y="3741"/>
                  <a:pt x="1334" y="3688"/>
                </a:cubicBezTo>
                <a:cubicBezTo>
                  <a:pt x="1782" y="3398"/>
                  <a:pt x="2327" y="3231"/>
                  <a:pt x="2898" y="32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90">
            <a:extLst>
              <a:ext uri="{FF2B5EF4-FFF2-40B4-BE49-F238E27FC236}">
                <a16:creationId xmlns:a16="http://schemas.microsoft.com/office/drawing/2014/main" id="{99CEE8CF-8925-884F-AC6A-D731AA128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969" y="3328792"/>
            <a:ext cx="4213306" cy="5685696"/>
          </a:xfrm>
          <a:custGeom>
            <a:avLst/>
            <a:gdLst>
              <a:gd name="T0" fmla="*/ 2951 w 4102"/>
              <a:gd name="T1" fmla="*/ 4012 h 5532"/>
              <a:gd name="T2" fmla="*/ 2951 w 4102"/>
              <a:gd name="T3" fmla="*/ 4012 h 5532"/>
              <a:gd name="T4" fmla="*/ 4004 w 4102"/>
              <a:gd name="T5" fmla="*/ 1748 h 5532"/>
              <a:gd name="T6" fmla="*/ 4039 w 4102"/>
              <a:gd name="T7" fmla="*/ 1476 h 5532"/>
              <a:gd name="T8" fmla="*/ 3056 w 4102"/>
              <a:gd name="T9" fmla="*/ 114 h 5532"/>
              <a:gd name="T10" fmla="*/ 2766 w 4102"/>
              <a:gd name="T11" fmla="*/ 71 h 5532"/>
              <a:gd name="T12" fmla="*/ 106 w 4102"/>
              <a:gd name="T13" fmla="*/ 2002 h 5532"/>
              <a:gd name="T14" fmla="*/ 27 w 4102"/>
              <a:gd name="T15" fmla="*/ 2231 h 5532"/>
              <a:gd name="T16" fmla="*/ 1045 w 4102"/>
              <a:gd name="T17" fmla="*/ 5364 h 5532"/>
              <a:gd name="T18" fmla="*/ 1300 w 4102"/>
              <a:gd name="T19" fmla="*/ 5496 h 5532"/>
              <a:gd name="T20" fmla="*/ 2907 w 4102"/>
              <a:gd name="T21" fmla="*/ 4978 h 5532"/>
              <a:gd name="T22" fmla="*/ 3039 w 4102"/>
              <a:gd name="T23" fmla="*/ 4732 h 5532"/>
              <a:gd name="T24" fmla="*/ 2951 w 4102"/>
              <a:gd name="T25" fmla="*/ 4012 h 5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02" h="5532">
                <a:moveTo>
                  <a:pt x="2951" y="4012"/>
                </a:moveTo>
                <a:lnTo>
                  <a:pt x="2951" y="4012"/>
                </a:lnTo>
                <a:cubicBezTo>
                  <a:pt x="2951" y="3100"/>
                  <a:pt x="3355" y="2292"/>
                  <a:pt x="4004" y="1748"/>
                </a:cubicBezTo>
                <a:cubicBezTo>
                  <a:pt x="4092" y="1677"/>
                  <a:pt x="4101" y="1563"/>
                  <a:pt x="4039" y="1476"/>
                </a:cubicBezTo>
                <a:cubicBezTo>
                  <a:pt x="3056" y="114"/>
                  <a:pt x="3056" y="114"/>
                  <a:pt x="3056" y="114"/>
                </a:cubicBezTo>
                <a:cubicBezTo>
                  <a:pt x="2986" y="18"/>
                  <a:pt x="2863" y="0"/>
                  <a:pt x="2766" y="71"/>
                </a:cubicBezTo>
                <a:cubicBezTo>
                  <a:pt x="106" y="2002"/>
                  <a:pt x="106" y="2002"/>
                  <a:pt x="106" y="2002"/>
                </a:cubicBezTo>
                <a:cubicBezTo>
                  <a:pt x="27" y="2055"/>
                  <a:pt x="0" y="2152"/>
                  <a:pt x="27" y="2231"/>
                </a:cubicBezTo>
                <a:cubicBezTo>
                  <a:pt x="1045" y="5364"/>
                  <a:pt x="1045" y="5364"/>
                  <a:pt x="1045" y="5364"/>
                </a:cubicBezTo>
                <a:cubicBezTo>
                  <a:pt x="1080" y="5469"/>
                  <a:pt x="1194" y="5531"/>
                  <a:pt x="1300" y="5496"/>
                </a:cubicBezTo>
                <a:cubicBezTo>
                  <a:pt x="2907" y="4978"/>
                  <a:pt x="2907" y="4978"/>
                  <a:pt x="2907" y="4978"/>
                </a:cubicBezTo>
                <a:cubicBezTo>
                  <a:pt x="3003" y="4943"/>
                  <a:pt x="3065" y="4837"/>
                  <a:pt x="3039" y="4732"/>
                </a:cubicBezTo>
                <a:cubicBezTo>
                  <a:pt x="2977" y="4504"/>
                  <a:pt x="2951" y="4258"/>
                  <a:pt x="2951" y="40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91">
            <a:extLst>
              <a:ext uri="{FF2B5EF4-FFF2-40B4-BE49-F238E27FC236}">
                <a16:creationId xmlns:a16="http://schemas.microsoft.com/office/drawing/2014/main" id="{DB214A96-3056-EF45-994B-4673F7AC3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868" y="3328792"/>
            <a:ext cx="4213306" cy="5685696"/>
          </a:xfrm>
          <a:custGeom>
            <a:avLst/>
            <a:gdLst>
              <a:gd name="T0" fmla="*/ 1159 w 4101"/>
              <a:gd name="T1" fmla="*/ 4012 h 5532"/>
              <a:gd name="T2" fmla="*/ 1159 w 4101"/>
              <a:gd name="T3" fmla="*/ 4012 h 5532"/>
              <a:gd name="T4" fmla="*/ 1063 w 4101"/>
              <a:gd name="T5" fmla="*/ 4732 h 5532"/>
              <a:gd name="T6" fmla="*/ 1194 w 4101"/>
              <a:gd name="T7" fmla="*/ 4978 h 5532"/>
              <a:gd name="T8" fmla="*/ 2800 w 4101"/>
              <a:gd name="T9" fmla="*/ 5496 h 5532"/>
              <a:gd name="T10" fmla="*/ 3055 w 4101"/>
              <a:gd name="T11" fmla="*/ 5364 h 5532"/>
              <a:gd name="T12" fmla="*/ 4073 w 4101"/>
              <a:gd name="T13" fmla="*/ 2231 h 5532"/>
              <a:gd name="T14" fmla="*/ 4003 w 4101"/>
              <a:gd name="T15" fmla="*/ 2002 h 5532"/>
              <a:gd name="T16" fmla="*/ 1335 w 4101"/>
              <a:gd name="T17" fmla="*/ 71 h 5532"/>
              <a:gd name="T18" fmla="*/ 1054 w 4101"/>
              <a:gd name="T19" fmla="*/ 114 h 5532"/>
              <a:gd name="T20" fmla="*/ 61 w 4101"/>
              <a:gd name="T21" fmla="*/ 1476 h 5532"/>
              <a:gd name="T22" fmla="*/ 97 w 4101"/>
              <a:gd name="T23" fmla="*/ 1748 h 5532"/>
              <a:gd name="T24" fmla="*/ 1159 w 4101"/>
              <a:gd name="T25" fmla="*/ 4012 h 5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01" h="5532">
                <a:moveTo>
                  <a:pt x="1159" y="4012"/>
                </a:moveTo>
                <a:lnTo>
                  <a:pt x="1159" y="4012"/>
                </a:lnTo>
                <a:cubicBezTo>
                  <a:pt x="1159" y="4258"/>
                  <a:pt x="1124" y="4504"/>
                  <a:pt x="1063" y="4732"/>
                </a:cubicBezTo>
                <a:cubicBezTo>
                  <a:pt x="1036" y="4837"/>
                  <a:pt x="1098" y="4943"/>
                  <a:pt x="1194" y="4978"/>
                </a:cubicBezTo>
                <a:cubicBezTo>
                  <a:pt x="2800" y="5496"/>
                  <a:pt x="2800" y="5496"/>
                  <a:pt x="2800" y="5496"/>
                </a:cubicBezTo>
                <a:cubicBezTo>
                  <a:pt x="2905" y="5531"/>
                  <a:pt x="3019" y="5469"/>
                  <a:pt x="3055" y="5364"/>
                </a:cubicBezTo>
                <a:cubicBezTo>
                  <a:pt x="4073" y="2231"/>
                  <a:pt x="4073" y="2231"/>
                  <a:pt x="4073" y="2231"/>
                </a:cubicBezTo>
                <a:cubicBezTo>
                  <a:pt x="4100" y="2152"/>
                  <a:pt x="4073" y="2055"/>
                  <a:pt x="4003" y="2002"/>
                </a:cubicBezTo>
                <a:cubicBezTo>
                  <a:pt x="1335" y="71"/>
                  <a:pt x="1335" y="71"/>
                  <a:pt x="1335" y="71"/>
                </a:cubicBezTo>
                <a:cubicBezTo>
                  <a:pt x="1247" y="0"/>
                  <a:pt x="1115" y="18"/>
                  <a:pt x="1054" y="114"/>
                </a:cubicBezTo>
                <a:cubicBezTo>
                  <a:pt x="61" y="1476"/>
                  <a:pt x="61" y="1476"/>
                  <a:pt x="61" y="1476"/>
                </a:cubicBezTo>
                <a:cubicBezTo>
                  <a:pt x="0" y="1563"/>
                  <a:pt x="18" y="1677"/>
                  <a:pt x="97" y="1748"/>
                </a:cubicBezTo>
                <a:cubicBezTo>
                  <a:pt x="746" y="2292"/>
                  <a:pt x="1159" y="3100"/>
                  <a:pt x="1159" y="40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92">
            <a:extLst>
              <a:ext uri="{FF2B5EF4-FFF2-40B4-BE49-F238E27FC236}">
                <a16:creationId xmlns:a16="http://schemas.microsoft.com/office/drawing/2014/main" id="{35878AB7-8D24-1E43-AE09-2777AA59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351" y="8407410"/>
            <a:ext cx="4874750" cy="4195184"/>
          </a:xfrm>
          <a:custGeom>
            <a:avLst/>
            <a:gdLst>
              <a:gd name="T0" fmla="*/ 1756 w 4743"/>
              <a:gd name="T1" fmla="*/ 35 h 4084"/>
              <a:gd name="T2" fmla="*/ 1756 w 4743"/>
              <a:gd name="T3" fmla="*/ 35 h 4084"/>
              <a:gd name="T4" fmla="*/ 158 w 4743"/>
              <a:gd name="T5" fmla="*/ 553 h 4084"/>
              <a:gd name="T6" fmla="*/ 26 w 4743"/>
              <a:gd name="T7" fmla="*/ 807 h 4084"/>
              <a:gd name="T8" fmla="*/ 1045 w 4743"/>
              <a:gd name="T9" fmla="*/ 3942 h 4084"/>
              <a:gd name="T10" fmla="*/ 1247 w 4743"/>
              <a:gd name="T11" fmla="*/ 4083 h 4084"/>
              <a:gd name="T12" fmla="*/ 4540 w 4743"/>
              <a:gd name="T13" fmla="*/ 4083 h 4084"/>
              <a:gd name="T14" fmla="*/ 4742 w 4743"/>
              <a:gd name="T15" fmla="*/ 3881 h 4084"/>
              <a:gd name="T16" fmla="*/ 4742 w 4743"/>
              <a:gd name="T17" fmla="*/ 2204 h 4084"/>
              <a:gd name="T18" fmla="*/ 4548 w 4743"/>
              <a:gd name="T19" fmla="*/ 1993 h 4084"/>
              <a:gd name="T20" fmla="*/ 2011 w 4743"/>
              <a:gd name="T21" fmla="*/ 149 h 4084"/>
              <a:gd name="T22" fmla="*/ 1756 w 4743"/>
              <a:gd name="T23" fmla="*/ 35 h 4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43" h="4084">
                <a:moveTo>
                  <a:pt x="1756" y="35"/>
                </a:moveTo>
                <a:lnTo>
                  <a:pt x="1756" y="35"/>
                </a:lnTo>
                <a:cubicBezTo>
                  <a:pt x="158" y="553"/>
                  <a:pt x="158" y="553"/>
                  <a:pt x="158" y="553"/>
                </a:cubicBezTo>
                <a:cubicBezTo>
                  <a:pt x="52" y="588"/>
                  <a:pt x="0" y="702"/>
                  <a:pt x="26" y="807"/>
                </a:cubicBezTo>
                <a:cubicBezTo>
                  <a:pt x="1045" y="3942"/>
                  <a:pt x="1045" y="3942"/>
                  <a:pt x="1045" y="3942"/>
                </a:cubicBezTo>
                <a:cubicBezTo>
                  <a:pt x="1080" y="4030"/>
                  <a:pt x="1159" y="4083"/>
                  <a:pt x="1247" y="4083"/>
                </a:cubicBezTo>
                <a:cubicBezTo>
                  <a:pt x="4540" y="4083"/>
                  <a:pt x="4540" y="4083"/>
                  <a:pt x="4540" y="4083"/>
                </a:cubicBezTo>
                <a:cubicBezTo>
                  <a:pt x="4654" y="4083"/>
                  <a:pt x="4742" y="3995"/>
                  <a:pt x="4742" y="3881"/>
                </a:cubicBezTo>
                <a:cubicBezTo>
                  <a:pt x="4742" y="2204"/>
                  <a:pt x="4742" y="2204"/>
                  <a:pt x="4742" y="2204"/>
                </a:cubicBezTo>
                <a:cubicBezTo>
                  <a:pt x="4742" y="2089"/>
                  <a:pt x="4654" y="2002"/>
                  <a:pt x="4548" y="1993"/>
                </a:cubicBezTo>
                <a:cubicBezTo>
                  <a:pt x="3398" y="1923"/>
                  <a:pt x="2423" y="1176"/>
                  <a:pt x="2011" y="149"/>
                </a:cubicBezTo>
                <a:cubicBezTo>
                  <a:pt x="1976" y="52"/>
                  <a:pt x="1861" y="0"/>
                  <a:pt x="1756" y="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93">
            <a:extLst>
              <a:ext uri="{FF2B5EF4-FFF2-40B4-BE49-F238E27FC236}">
                <a16:creationId xmlns:a16="http://schemas.microsoft.com/office/drawing/2014/main" id="{B3CFEC9D-0948-DF48-B417-9295286ED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571" y="8407410"/>
            <a:ext cx="4879279" cy="4195184"/>
          </a:xfrm>
          <a:custGeom>
            <a:avLst/>
            <a:gdLst>
              <a:gd name="T0" fmla="*/ 4582 w 4750"/>
              <a:gd name="T1" fmla="*/ 553 h 4084"/>
              <a:gd name="T2" fmla="*/ 4582 w 4750"/>
              <a:gd name="T3" fmla="*/ 553 h 4084"/>
              <a:gd name="T4" fmla="*/ 2985 w 4750"/>
              <a:gd name="T5" fmla="*/ 35 h 4084"/>
              <a:gd name="T6" fmla="*/ 2730 w 4750"/>
              <a:gd name="T7" fmla="*/ 149 h 4084"/>
              <a:gd name="T8" fmla="*/ 193 w 4750"/>
              <a:gd name="T9" fmla="*/ 1993 h 4084"/>
              <a:gd name="T10" fmla="*/ 0 w 4750"/>
              <a:gd name="T11" fmla="*/ 2204 h 4084"/>
              <a:gd name="T12" fmla="*/ 0 w 4750"/>
              <a:gd name="T13" fmla="*/ 3881 h 4084"/>
              <a:gd name="T14" fmla="*/ 201 w 4750"/>
              <a:gd name="T15" fmla="*/ 4083 h 4084"/>
              <a:gd name="T16" fmla="*/ 3503 w 4750"/>
              <a:gd name="T17" fmla="*/ 4083 h 4084"/>
              <a:gd name="T18" fmla="*/ 3696 w 4750"/>
              <a:gd name="T19" fmla="*/ 3942 h 4084"/>
              <a:gd name="T20" fmla="*/ 4714 w 4750"/>
              <a:gd name="T21" fmla="*/ 807 h 4084"/>
              <a:gd name="T22" fmla="*/ 4582 w 4750"/>
              <a:gd name="T23" fmla="*/ 553 h 4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50" h="4084">
                <a:moveTo>
                  <a:pt x="4582" y="553"/>
                </a:moveTo>
                <a:lnTo>
                  <a:pt x="4582" y="553"/>
                </a:lnTo>
                <a:cubicBezTo>
                  <a:pt x="2985" y="35"/>
                  <a:pt x="2985" y="35"/>
                  <a:pt x="2985" y="35"/>
                </a:cubicBezTo>
                <a:cubicBezTo>
                  <a:pt x="2880" y="0"/>
                  <a:pt x="2774" y="52"/>
                  <a:pt x="2730" y="149"/>
                </a:cubicBezTo>
                <a:cubicBezTo>
                  <a:pt x="2318" y="1176"/>
                  <a:pt x="1352" y="1923"/>
                  <a:pt x="193" y="1993"/>
                </a:cubicBezTo>
                <a:cubicBezTo>
                  <a:pt x="87" y="2002"/>
                  <a:pt x="0" y="2089"/>
                  <a:pt x="0" y="2204"/>
                </a:cubicBezTo>
                <a:cubicBezTo>
                  <a:pt x="0" y="3881"/>
                  <a:pt x="0" y="3881"/>
                  <a:pt x="0" y="3881"/>
                </a:cubicBezTo>
                <a:cubicBezTo>
                  <a:pt x="0" y="3995"/>
                  <a:pt x="96" y="4083"/>
                  <a:pt x="201" y="4083"/>
                </a:cubicBezTo>
                <a:cubicBezTo>
                  <a:pt x="3503" y="4083"/>
                  <a:pt x="3503" y="4083"/>
                  <a:pt x="3503" y="4083"/>
                </a:cubicBezTo>
                <a:cubicBezTo>
                  <a:pt x="3591" y="4083"/>
                  <a:pt x="3670" y="4030"/>
                  <a:pt x="3696" y="3942"/>
                </a:cubicBezTo>
                <a:cubicBezTo>
                  <a:pt x="4714" y="807"/>
                  <a:pt x="4714" y="807"/>
                  <a:pt x="4714" y="807"/>
                </a:cubicBezTo>
                <a:cubicBezTo>
                  <a:pt x="4749" y="702"/>
                  <a:pt x="4687" y="588"/>
                  <a:pt x="4582" y="5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94">
            <a:extLst>
              <a:ext uri="{FF2B5EF4-FFF2-40B4-BE49-F238E27FC236}">
                <a16:creationId xmlns:a16="http://schemas.microsoft.com/office/drawing/2014/main" id="{B1B9D82C-7FCD-424C-BD52-748AF10B1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066" y="4429687"/>
            <a:ext cx="3438600" cy="2894950"/>
          </a:xfrm>
          <a:custGeom>
            <a:avLst/>
            <a:gdLst>
              <a:gd name="T0" fmla="*/ 3275 w 3346"/>
              <a:gd name="T1" fmla="*/ 729 h 2819"/>
              <a:gd name="T2" fmla="*/ 3275 w 3346"/>
              <a:gd name="T3" fmla="*/ 729 h 2819"/>
              <a:gd name="T4" fmla="*/ 3214 w 3346"/>
              <a:gd name="T5" fmla="*/ 440 h 2819"/>
              <a:gd name="T6" fmla="*/ 1669 w 3346"/>
              <a:gd name="T7" fmla="*/ 0 h 2819"/>
              <a:gd name="T8" fmla="*/ 123 w 3346"/>
              <a:gd name="T9" fmla="*/ 440 h 2819"/>
              <a:gd name="T10" fmla="*/ 70 w 3346"/>
              <a:gd name="T11" fmla="*/ 729 h 2819"/>
              <a:gd name="T12" fmla="*/ 1502 w 3346"/>
              <a:gd name="T13" fmla="*/ 2713 h 2819"/>
              <a:gd name="T14" fmla="*/ 1835 w 3346"/>
              <a:gd name="T15" fmla="*/ 2713 h 2819"/>
              <a:gd name="T16" fmla="*/ 3275 w 3346"/>
              <a:gd name="T17" fmla="*/ 729 h 2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6" h="2819">
                <a:moveTo>
                  <a:pt x="3275" y="729"/>
                </a:moveTo>
                <a:lnTo>
                  <a:pt x="3275" y="729"/>
                </a:lnTo>
                <a:cubicBezTo>
                  <a:pt x="3345" y="633"/>
                  <a:pt x="3310" y="501"/>
                  <a:pt x="3214" y="440"/>
                </a:cubicBezTo>
                <a:cubicBezTo>
                  <a:pt x="2766" y="159"/>
                  <a:pt x="2239" y="0"/>
                  <a:pt x="1669" y="0"/>
                </a:cubicBezTo>
                <a:cubicBezTo>
                  <a:pt x="1107" y="0"/>
                  <a:pt x="571" y="159"/>
                  <a:pt x="123" y="440"/>
                </a:cubicBezTo>
                <a:cubicBezTo>
                  <a:pt x="26" y="501"/>
                  <a:pt x="0" y="633"/>
                  <a:pt x="70" y="729"/>
                </a:cubicBezTo>
                <a:cubicBezTo>
                  <a:pt x="1502" y="2713"/>
                  <a:pt x="1502" y="2713"/>
                  <a:pt x="1502" y="2713"/>
                </a:cubicBezTo>
                <a:cubicBezTo>
                  <a:pt x="1589" y="2818"/>
                  <a:pt x="1756" y="2818"/>
                  <a:pt x="1835" y="2713"/>
                </a:cubicBezTo>
                <a:lnTo>
                  <a:pt x="3275" y="72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95">
            <a:extLst>
              <a:ext uri="{FF2B5EF4-FFF2-40B4-BE49-F238E27FC236}">
                <a16:creationId xmlns:a16="http://schemas.microsoft.com/office/drawing/2014/main" id="{673FFF94-9B84-574D-A440-866A42B3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830" y="5073009"/>
            <a:ext cx="2931194" cy="3284568"/>
          </a:xfrm>
          <a:custGeom>
            <a:avLst/>
            <a:gdLst>
              <a:gd name="T0" fmla="*/ 1334 w 2854"/>
              <a:gd name="T1" fmla="*/ 105 h 3196"/>
              <a:gd name="T2" fmla="*/ 1334 w 2854"/>
              <a:gd name="T3" fmla="*/ 105 h 3196"/>
              <a:gd name="T4" fmla="*/ 1036 w 2854"/>
              <a:gd name="T5" fmla="*/ 70 h 3196"/>
              <a:gd name="T6" fmla="*/ 0 w 2854"/>
              <a:gd name="T7" fmla="*/ 2317 h 3196"/>
              <a:gd name="T8" fmla="*/ 79 w 2854"/>
              <a:gd name="T9" fmla="*/ 3011 h 3196"/>
              <a:gd name="T10" fmla="*/ 342 w 2854"/>
              <a:gd name="T11" fmla="*/ 3151 h 3196"/>
              <a:gd name="T12" fmla="*/ 2669 w 2854"/>
              <a:gd name="T13" fmla="*/ 2396 h 3196"/>
              <a:gd name="T14" fmla="*/ 2766 w 2854"/>
              <a:gd name="T15" fmla="*/ 2089 h 3196"/>
              <a:gd name="T16" fmla="*/ 1334 w 2854"/>
              <a:gd name="T17" fmla="*/ 105 h 3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4" h="3196">
                <a:moveTo>
                  <a:pt x="1334" y="105"/>
                </a:moveTo>
                <a:lnTo>
                  <a:pt x="1334" y="105"/>
                </a:lnTo>
                <a:cubicBezTo>
                  <a:pt x="1264" y="17"/>
                  <a:pt x="1124" y="0"/>
                  <a:pt x="1036" y="70"/>
                </a:cubicBezTo>
                <a:cubicBezTo>
                  <a:pt x="395" y="614"/>
                  <a:pt x="0" y="1414"/>
                  <a:pt x="0" y="2317"/>
                </a:cubicBezTo>
                <a:cubicBezTo>
                  <a:pt x="0" y="2554"/>
                  <a:pt x="26" y="2782"/>
                  <a:pt x="79" y="3011"/>
                </a:cubicBezTo>
                <a:cubicBezTo>
                  <a:pt x="105" y="3125"/>
                  <a:pt x="228" y="3195"/>
                  <a:pt x="342" y="3151"/>
                </a:cubicBezTo>
                <a:cubicBezTo>
                  <a:pt x="2669" y="2396"/>
                  <a:pt x="2669" y="2396"/>
                  <a:pt x="2669" y="2396"/>
                </a:cubicBezTo>
                <a:cubicBezTo>
                  <a:pt x="2801" y="2361"/>
                  <a:pt x="2853" y="2194"/>
                  <a:pt x="2766" y="2089"/>
                </a:cubicBezTo>
                <a:lnTo>
                  <a:pt x="1334" y="10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96">
            <a:extLst>
              <a:ext uri="{FF2B5EF4-FFF2-40B4-BE49-F238E27FC236}">
                <a16:creationId xmlns:a16="http://schemas.microsoft.com/office/drawing/2014/main" id="{9F8F61A6-C2C7-7248-A970-E26459C79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986" y="7496793"/>
            <a:ext cx="2840585" cy="2967434"/>
          </a:xfrm>
          <a:custGeom>
            <a:avLst/>
            <a:gdLst>
              <a:gd name="T0" fmla="*/ 43 w 2767"/>
              <a:gd name="T1" fmla="*/ 1062 h 2890"/>
              <a:gd name="T2" fmla="*/ 43 w 2767"/>
              <a:gd name="T3" fmla="*/ 1062 h 2890"/>
              <a:gd name="T4" fmla="*/ 2546 w 2767"/>
              <a:gd name="T5" fmla="*/ 2880 h 2890"/>
              <a:gd name="T6" fmla="*/ 2766 w 2767"/>
              <a:gd name="T7" fmla="*/ 2678 h 2890"/>
              <a:gd name="T8" fmla="*/ 2766 w 2767"/>
              <a:gd name="T9" fmla="*/ 237 h 2890"/>
              <a:gd name="T10" fmla="*/ 2502 w 2767"/>
              <a:gd name="T11" fmla="*/ 35 h 2890"/>
              <a:gd name="T12" fmla="*/ 175 w 2767"/>
              <a:gd name="T13" fmla="*/ 790 h 2890"/>
              <a:gd name="T14" fmla="*/ 43 w 2767"/>
              <a:gd name="T15" fmla="*/ 1062 h 2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67" h="2890">
                <a:moveTo>
                  <a:pt x="43" y="1062"/>
                </a:moveTo>
                <a:lnTo>
                  <a:pt x="43" y="1062"/>
                </a:lnTo>
                <a:cubicBezTo>
                  <a:pt x="456" y="2072"/>
                  <a:pt x="1413" y="2801"/>
                  <a:pt x="2546" y="2880"/>
                </a:cubicBezTo>
                <a:cubicBezTo>
                  <a:pt x="2669" y="2889"/>
                  <a:pt x="2766" y="2792"/>
                  <a:pt x="2766" y="2678"/>
                </a:cubicBezTo>
                <a:cubicBezTo>
                  <a:pt x="2766" y="237"/>
                  <a:pt x="2766" y="237"/>
                  <a:pt x="2766" y="237"/>
                </a:cubicBezTo>
                <a:cubicBezTo>
                  <a:pt x="2766" y="97"/>
                  <a:pt x="2634" y="0"/>
                  <a:pt x="2502" y="35"/>
                </a:cubicBezTo>
                <a:cubicBezTo>
                  <a:pt x="175" y="790"/>
                  <a:pt x="175" y="790"/>
                  <a:pt x="175" y="790"/>
                </a:cubicBezTo>
                <a:cubicBezTo>
                  <a:pt x="61" y="834"/>
                  <a:pt x="0" y="957"/>
                  <a:pt x="43" y="106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97">
            <a:extLst>
              <a:ext uri="{FF2B5EF4-FFF2-40B4-BE49-F238E27FC236}">
                <a16:creationId xmlns:a16="http://schemas.microsoft.com/office/drawing/2014/main" id="{C38AB98E-B7A1-7747-8D50-0BA58A488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571" y="7496793"/>
            <a:ext cx="2840582" cy="2967434"/>
          </a:xfrm>
          <a:custGeom>
            <a:avLst/>
            <a:gdLst>
              <a:gd name="T0" fmla="*/ 219 w 2766"/>
              <a:gd name="T1" fmla="*/ 2880 h 2890"/>
              <a:gd name="T2" fmla="*/ 219 w 2766"/>
              <a:gd name="T3" fmla="*/ 2880 h 2890"/>
              <a:gd name="T4" fmla="*/ 2721 w 2766"/>
              <a:gd name="T5" fmla="*/ 1062 h 2890"/>
              <a:gd name="T6" fmla="*/ 2590 w 2766"/>
              <a:gd name="T7" fmla="*/ 790 h 2890"/>
              <a:gd name="T8" fmla="*/ 272 w 2766"/>
              <a:gd name="T9" fmla="*/ 35 h 2890"/>
              <a:gd name="T10" fmla="*/ 0 w 2766"/>
              <a:gd name="T11" fmla="*/ 237 h 2890"/>
              <a:gd name="T12" fmla="*/ 0 w 2766"/>
              <a:gd name="T13" fmla="*/ 2678 h 2890"/>
              <a:gd name="T14" fmla="*/ 219 w 2766"/>
              <a:gd name="T15" fmla="*/ 2880 h 2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66" h="2890">
                <a:moveTo>
                  <a:pt x="219" y="2880"/>
                </a:moveTo>
                <a:lnTo>
                  <a:pt x="219" y="2880"/>
                </a:lnTo>
                <a:cubicBezTo>
                  <a:pt x="1352" y="2801"/>
                  <a:pt x="2309" y="2072"/>
                  <a:pt x="2721" y="1062"/>
                </a:cubicBezTo>
                <a:cubicBezTo>
                  <a:pt x="2765" y="957"/>
                  <a:pt x="2704" y="834"/>
                  <a:pt x="2590" y="790"/>
                </a:cubicBezTo>
                <a:cubicBezTo>
                  <a:pt x="272" y="35"/>
                  <a:pt x="272" y="35"/>
                  <a:pt x="272" y="35"/>
                </a:cubicBezTo>
                <a:cubicBezTo>
                  <a:pt x="140" y="0"/>
                  <a:pt x="0" y="97"/>
                  <a:pt x="0" y="237"/>
                </a:cubicBezTo>
                <a:cubicBezTo>
                  <a:pt x="0" y="2678"/>
                  <a:pt x="0" y="2678"/>
                  <a:pt x="0" y="2678"/>
                </a:cubicBezTo>
                <a:cubicBezTo>
                  <a:pt x="0" y="2792"/>
                  <a:pt x="105" y="2889"/>
                  <a:pt x="219" y="288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98">
            <a:extLst>
              <a:ext uri="{FF2B5EF4-FFF2-40B4-BE49-F238E27FC236}">
                <a16:creationId xmlns:a16="http://schemas.microsoft.com/office/drawing/2014/main" id="{742F9E84-0126-A54C-927A-17BBFEE5F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80" y="5073009"/>
            <a:ext cx="2931191" cy="3284568"/>
          </a:xfrm>
          <a:custGeom>
            <a:avLst/>
            <a:gdLst>
              <a:gd name="T0" fmla="*/ 1519 w 2855"/>
              <a:gd name="T1" fmla="*/ 105 h 3196"/>
              <a:gd name="T2" fmla="*/ 1519 w 2855"/>
              <a:gd name="T3" fmla="*/ 105 h 3196"/>
              <a:gd name="T4" fmla="*/ 79 w 2855"/>
              <a:gd name="T5" fmla="*/ 2089 h 3196"/>
              <a:gd name="T6" fmla="*/ 185 w 2855"/>
              <a:gd name="T7" fmla="*/ 2396 h 3196"/>
              <a:gd name="T8" fmla="*/ 2503 w 2855"/>
              <a:gd name="T9" fmla="*/ 3151 h 3196"/>
              <a:gd name="T10" fmla="*/ 2766 w 2855"/>
              <a:gd name="T11" fmla="*/ 3011 h 3196"/>
              <a:gd name="T12" fmla="*/ 2854 w 2855"/>
              <a:gd name="T13" fmla="*/ 2317 h 3196"/>
              <a:gd name="T14" fmla="*/ 1809 w 2855"/>
              <a:gd name="T15" fmla="*/ 70 h 3196"/>
              <a:gd name="T16" fmla="*/ 1519 w 2855"/>
              <a:gd name="T17" fmla="*/ 105 h 3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5" h="3196">
                <a:moveTo>
                  <a:pt x="1519" y="105"/>
                </a:moveTo>
                <a:lnTo>
                  <a:pt x="1519" y="105"/>
                </a:lnTo>
                <a:cubicBezTo>
                  <a:pt x="79" y="2089"/>
                  <a:pt x="79" y="2089"/>
                  <a:pt x="79" y="2089"/>
                </a:cubicBezTo>
                <a:cubicBezTo>
                  <a:pt x="0" y="2194"/>
                  <a:pt x="53" y="2361"/>
                  <a:pt x="185" y="2396"/>
                </a:cubicBezTo>
                <a:cubicBezTo>
                  <a:pt x="2503" y="3151"/>
                  <a:pt x="2503" y="3151"/>
                  <a:pt x="2503" y="3151"/>
                </a:cubicBezTo>
                <a:cubicBezTo>
                  <a:pt x="2617" y="3195"/>
                  <a:pt x="2740" y="3125"/>
                  <a:pt x="2766" y="3011"/>
                </a:cubicBezTo>
                <a:cubicBezTo>
                  <a:pt x="2819" y="2782"/>
                  <a:pt x="2854" y="2554"/>
                  <a:pt x="2854" y="2317"/>
                </a:cubicBezTo>
                <a:cubicBezTo>
                  <a:pt x="2854" y="1414"/>
                  <a:pt x="2450" y="614"/>
                  <a:pt x="1809" y="70"/>
                </a:cubicBezTo>
                <a:cubicBezTo>
                  <a:pt x="1721" y="0"/>
                  <a:pt x="1581" y="17"/>
                  <a:pt x="1519" y="10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0">
            <a:extLst>
              <a:ext uri="{FF2B5EF4-FFF2-40B4-BE49-F238E27FC236}">
                <a16:creationId xmlns:a16="http://schemas.microsoft.com/office/drawing/2014/main" id="{C44DF719-92ED-004E-AD6E-EBBD153B9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023" y="6604296"/>
            <a:ext cx="616139" cy="602549"/>
          </a:xfrm>
          <a:custGeom>
            <a:avLst/>
            <a:gdLst>
              <a:gd name="T0" fmla="*/ 299 w 598"/>
              <a:gd name="T1" fmla="*/ 587 h 588"/>
              <a:gd name="T2" fmla="*/ 299 w 598"/>
              <a:gd name="T3" fmla="*/ 587 h 588"/>
              <a:gd name="T4" fmla="*/ 211 w 598"/>
              <a:gd name="T5" fmla="*/ 552 h 588"/>
              <a:gd name="T6" fmla="*/ 44 w 598"/>
              <a:gd name="T7" fmla="*/ 385 h 588"/>
              <a:gd name="T8" fmla="*/ 44 w 598"/>
              <a:gd name="T9" fmla="*/ 219 h 588"/>
              <a:gd name="T10" fmla="*/ 255 w 598"/>
              <a:gd name="T11" fmla="*/ 9 h 588"/>
              <a:gd name="T12" fmla="*/ 272 w 598"/>
              <a:gd name="T13" fmla="*/ 0 h 588"/>
              <a:gd name="T14" fmla="*/ 536 w 598"/>
              <a:gd name="T15" fmla="*/ 0 h 588"/>
              <a:gd name="T16" fmla="*/ 597 w 598"/>
              <a:gd name="T17" fmla="*/ 61 h 588"/>
              <a:gd name="T18" fmla="*/ 597 w 598"/>
              <a:gd name="T19" fmla="*/ 323 h 588"/>
              <a:gd name="T20" fmla="*/ 588 w 598"/>
              <a:gd name="T21" fmla="*/ 341 h 588"/>
              <a:gd name="T22" fmla="*/ 378 w 598"/>
              <a:gd name="T23" fmla="*/ 552 h 588"/>
              <a:gd name="T24" fmla="*/ 299 w 598"/>
              <a:gd name="T25" fmla="*/ 587 h 588"/>
              <a:gd name="T26" fmla="*/ 290 w 598"/>
              <a:gd name="T27" fmla="*/ 61 h 588"/>
              <a:gd name="T28" fmla="*/ 290 w 598"/>
              <a:gd name="T29" fmla="*/ 61 h 588"/>
              <a:gd name="T30" fmla="*/ 88 w 598"/>
              <a:gd name="T31" fmla="*/ 262 h 588"/>
              <a:gd name="T32" fmla="*/ 88 w 598"/>
              <a:gd name="T33" fmla="*/ 341 h 588"/>
              <a:gd name="T34" fmla="*/ 255 w 598"/>
              <a:gd name="T35" fmla="*/ 508 h 588"/>
              <a:gd name="T36" fmla="*/ 342 w 598"/>
              <a:gd name="T37" fmla="*/ 508 h 588"/>
              <a:gd name="T38" fmla="*/ 536 w 598"/>
              <a:gd name="T39" fmla="*/ 306 h 588"/>
              <a:gd name="T40" fmla="*/ 536 w 598"/>
              <a:gd name="T41" fmla="*/ 61 h 588"/>
              <a:gd name="T42" fmla="*/ 290 w 598"/>
              <a:gd name="T43" fmla="*/ 61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8" h="588">
                <a:moveTo>
                  <a:pt x="299" y="587"/>
                </a:moveTo>
                <a:lnTo>
                  <a:pt x="299" y="587"/>
                </a:lnTo>
                <a:cubicBezTo>
                  <a:pt x="263" y="587"/>
                  <a:pt x="237" y="578"/>
                  <a:pt x="211" y="552"/>
                </a:cubicBezTo>
                <a:cubicBezTo>
                  <a:pt x="44" y="385"/>
                  <a:pt x="44" y="385"/>
                  <a:pt x="44" y="385"/>
                </a:cubicBezTo>
                <a:cubicBezTo>
                  <a:pt x="0" y="341"/>
                  <a:pt x="0" y="271"/>
                  <a:pt x="44" y="219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9"/>
                  <a:pt x="263" y="0"/>
                  <a:pt x="272" y="0"/>
                </a:cubicBezTo>
                <a:cubicBezTo>
                  <a:pt x="536" y="0"/>
                  <a:pt x="536" y="0"/>
                  <a:pt x="536" y="0"/>
                </a:cubicBezTo>
                <a:cubicBezTo>
                  <a:pt x="571" y="0"/>
                  <a:pt x="597" y="26"/>
                  <a:pt x="597" y="61"/>
                </a:cubicBezTo>
                <a:cubicBezTo>
                  <a:pt x="597" y="323"/>
                  <a:pt x="597" y="323"/>
                  <a:pt x="597" y="323"/>
                </a:cubicBezTo>
                <a:cubicBezTo>
                  <a:pt x="597" y="332"/>
                  <a:pt x="597" y="332"/>
                  <a:pt x="588" y="341"/>
                </a:cubicBezTo>
                <a:cubicBezTo>
                  <a:pt x="378" y="552"/>
                  <a:pt x="378" y="552"/>
                  <a:pt x="378" y="552"/>
                </a:cubicBezTo>
                <a:cubicBezTo>
                  <a:pt x="360" y="578"/>
                  <a:pt x="325" y="587"/>
                  <a:pt x="299" y="587"/>
                </a:cubicBezTo>
                <a:close/>
                <a:moveTo>
                  <a:pt x="290" y="61"/>
                </a:moveTo>
                <a:lnTo>
                  <a:pt x="290" y="61"/>
                </a:lnTo>
                <a:cubicBezTo>
                  <a:pt x="88" y="262"/>
                  <a:pt x="88" y="262"/>
                  <a:pt x="88" y="262"/>
                </a:cubicBezTo>
                <a:cubicBezTo>
                  <a:pt x="61" y="288"/>
                  <a:pt x="61" y="323"/>
                  <a:pt x="88" y="341"/>
                </a:cubicBezTo>
                <a:cubicBezTo>
                  <a:pt x="255" y="508"/>
                  <a:pt x="255" y="508"/>
                  <a:pt x="255" y="508"/>
                </a:cubicBezTo>
                <a:cubicBezTo>
                  <a:pt x="281" y="534"/>
                  <a:pt x="316" y="534"/>
                  <a:pt x="342" y="508"/>
                </a:cubicBezTo>
                <a:cubicBezTo>
                  <a:pt x="536" y="306"/>
                  <a:pt x="536" y="306"/>
                  <a:pt x="536" y="306"/>
                </a:cubicBezTo>
                <a:cubicBezTo>
                  <a:pt x="536" y="61"/>
                  <a:pt x="536" y="61"/>
                  <a:pt x="536" y="61"/>
                </a:cubicBezTo>
                <a:lnTo>
                  <a:pt x="290" y="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1">
            <a:extLst>
              <a:ext uri="{FF2B5EF4-FFF2-40B4-BE49-F238E27FC236}">
                <a16:creationId xmlns:a16="http://schemas.microsoft.com/office/drawing/2014/main" id="{14FBD77F-3244-2940-8A4F-05ED655C6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640" y="6731148"/>
            <a:ext cx="99670" cy="108730"/>
          </a:xfrm>
          <a:custGeom>
            <a:avLst/>
            <a:gdLst>
              <a:gd name="T0" fmla="*/ 79 w 97"/>
              <a:gd name="T1" fmla="*/ 87 h 106"/>
              <a:gd name="T2" fmla="*/ 79 w 97"/>
              <a:gd name="T3" fmla="*/ 87 h 106"/>
              <a:gd name="T4" fmla="*/ 17 w 97"/>
              <a:gd name="T5" fmla="*/ 87 h 106"/>
              <a:gd name="T6" fmla="*/ 17 w 97"/>
              <a:gd name="T7" fmla="*/ 17 h 106"/>
              <a:gd name="T8" fmla="*/ 79 w 97"/>
              <a:gd name="T9" fmla="*/ 17 h 106"/>
              <a:gd name="T10" fmla="*/ 79 w 97"/>
              <a:gd name="T11" fmla="*/ 8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106">
                <a:moveTo>
                  <a:pt x="79" y="87"/>
                </a:moveTo>
                <a:lnTo>
                  <a:pt x="79" y="87"/>
                </a:lnTo>
                <a:cubicBezTo>
                  <a:pt x="61" y="105"/>
                  <a:pt x="35" y="105"/>
                  <a:pt x="17" y="87"/>
                </a:cubicBezTo>
                <a:cubicBezTo>
                  <a:pt x="0" y="70"/>
                  <a:pt x="0" y="35"/>
                  <a:pt x="17" y="17"/>
                </a:cubicBezTo>
                <a:cubicBezTo>
                  <a:pt x="35" y="0"/>
                  <a:pt x="61" y="0"/>
                  <a:pt x="79" y="17"/>
                </a:cubicBezTo>
                <a:cubicBezTo>
                  <a:pt x="96" y="35"/>
                  <a:pt x="96" y="70"/>
                  <a:pt x="79" y="8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2">
            <a:extLst>
              <a:ext uri="{FF2B5EF4-FFF2-40B4-BE49-F238E27FC236}">
                <a16:creationId xmlns:a16="http://schemas.microsoft.com/office/drawing/2014/main" id="{03F0C290-0408-D246-A152-E978735B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0231" y="6604296"/>
            <a:ext cx="652383" cy="398678"/>
          </a:xfrm>
          <a:custGeom>
            <a:avLst/>
            <a:gdLst>
              <a:gd name="T0" fmla="*/ 510 w 633"/>
              <a:gd name="T1" fmla="*/ 385 h 386"/>
              <a:gd name="T2" fmla="*/ 510 w 633"/>
              <a:gd name="T3" fmla="*/ 385 h 386"/>
              <a:gd name="T4" fmla="*/ 237 w 633"/>
              <a:gd name="T5" fmla="*/ 385 h 386"/>
              <a:gd name="T6" fmla="*/ 185 w 633"/>
              <a:gd name="T7" fmla="*/ 332 h 386"/>
              <a:gd name="T8" fmla="*/ 97 w 633"/>
              <a:gd name="T9" fmla="*/ 61 h 386"/>
              <a:gd name="T10" fmla="*/ 35 w 633"/>
              <a:gd name="T11" fmla="*/ 61 h 386"/>
              <a:gd name="T12" fmla="*/ 0 w 633"/>
              <a:gd name="T13" fmla="*/ 26 h 386"/>
              <a:gd name="T14" fmla="*/ 35 w 633"/>
              <a:gd name="T15" fmla="*/ 0 h 386"/>
              <a:gd name="T16" fmla="*/ 123 w 633"/>
              <a:gd name="T17" fmla="*/ 0 h 386"/>
              <a:gd name="T18" fmla="*/ 150 w 633"/>
              <a:gd name="T19" fmla="*/ 17 h 386"/>
              <a:gd name="T20" fmla="*/ 237 w 633"/>
              <a:gd name="T21" fmla="*/ 323 h 386"/>
              <a:gd name="T22" fmla="*/ 246 w 633"/>
              <a:gd name="T23" fmla="*/ 332 h 386"/>
              <a:gd name="T24" fmla="*/ 510 w 633"/>
              <a:gd name="T25" fmla="*/ 323 h 386"/>
              <a:gd name="T26" fmla="*/ 510 w 633"/>
              <a:gd name="T27" fmla="*/ 323 h 386"/>
              <a:gd name="T28" fmla="*/ 562 w 633"/>
              <a:gd name="T29" fmla="*/ 149 h 386"/>
              <a:gd name="T30" fmla="*/ 334 w 633"/>
              <a:gd name="T31" fmla="*/ 149 h 386"/>
              <a:gd name="T32" fmla="*/ 299 w 633"/>
              <a:gd name="T33" fmla="*/ 123 h 386"/>
              <a:gd name="T34" fmla="*/ 334 w 633"/>
              <a:gd name="T35" fmla="*/ 87 h 386"/>
              <a:gd name="T36" fmla="*/ 597 w 633"/>
              <a:gd name="T37" fmla="*/ 87 h 386"/>
              <a:gd name="T38" fmla="*/ 624 w 633"/>
              <a:gd name="T39" fmla="*/ 105 h 386"/>
              <a:gd name="T40" fmla="*/ 632 w 633"/>
              <a:gd name="T41" fmla="*/ 131 h 386"/>
              <a:gd name="T42" fmla="*/ 571 w 633"/>
              <a:gd name="T43" fmla="*/ 332 h 386"/>
              <a:gd name="T44" fmla="*/ 510 w 633"/>
              <a:gd name="T45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33" h="386">
                <a:moveTo>
                  <a:pt x="510" y="385"/>
                </a:moveTo>
                <a:lnTo>
                  <a:pt x="510" y="385"/>
                </a:lnTo>
                <a:cubicBezTo>
                  <a:pt x="237" y="385"/>
                  <a:pt x="237" y="385"/>
                  <a:pt x="237" y="385"/>
                </a:cubicBezTo>
                <a:cubicBezTo>
                  <a:pt x="211" y="385"/>
                  <a:pt x="185" y="358"/>
                  <a:pt x="185" y="332"/>
                </a:cubicBezTo>
                <a:cubicBezTo>
                  <a:pt x="97" y="61"/>
                  <a:pt x="97" y="61"/>
                  <a:pt x="97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18" y="61"/>
                  <a:pt x="0" y="44"/>
                  <a:pt x="0" y="26"/>
                </a:cubicBezTo>
                <a:cubicBezTo>
                  <a:pt x="0" y="17"/>
                  <a:pt x="18" y="0"/>
                  <a:pt x="35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2" y="0"/>
                  <a:pt x="150" y="9"/>
                  <a:pt x="150" y="17"/>
                </a:cubicBezTo>
                <a:cubicBezTo>
                  <a:pt x="237" y="323"/>
                  <a:pt x="237" y="323"/>
                  <a:pt x="237" y="323"/>
                </a:cubicBezTo>
                <a:cubicBezTo>
                  <a:pt x="237" y="323"/>
                  <a:pt x="246" y="323"/>
                  <a:pt x="246" y="332"/>
                </a:cubicBezTo>
                <a:cubicBezTo>
                  <a:pt x="510" y="323"/>
                  <a:pt x="510" y="323"/>
                  <a:pt x="510" y="323"/>
                </a:cubicBezTo>
                <a:lnTo>
                  <a:pt x="510" y="323"/>
                </a:lnTo>
                <a:cubicBezTo>
                  <a:pt x="562" y="149"/>
                  <a:pt x="562" y="149"/>
                  <a:pt x="562" y="149"/>
                </a:cubicBezTo>
                <a:cubicBezTo>
                  <a:pt x="334" y="149"/>
                  <a:pt x="334" y="149"/>
                  <a:pt x="334" y="149"/>
                </a:cubicBezTo>
                <a:cubicBezTo>
                  <a:pt x="316" y="149"/>
                  <a:pt x="299" y="131"/>
                  <a:pt x="299" y="123"/>
                </a:cubicBezTo>
                <a:cubicBezTo>
                  <a:pt x="299" y="105"/>
                  <a:pt x="316" y="87"/>
                  <a:pt x="334" y="87"/>
                </a:cubicBezTo>
                <a:cubicBezTo>
                  <a:pt x="597" y="87"/>
                  <a:pt x="597" y="87"/>
                  <a:pt x="597" y="87"/>
                </a:cubicBezTo>
                <a:cubicBezTo>
                  <a:pt x="606" y="87"/>
                  <a:pt x="615" y="96"/>
                  <a:pt x="624" y="105"/>
                </a:cubicBezTo>
                <a:cubicBezTo>
                  <a:pt x="632" y="105"/>
                  <a:pt x="632" y="123"/>
                  <a:pt x="632" y="131"/>
                </a:cubicBezTo>
                <a:cubicBezTo>
                  <a:pt x="571" y="332"/>
                  <a:pt x="571" y="332"/>
                  <a:pt x="571" y="332"/>
                </a:cubicBezTo>
                <a:cubicBezTo>
                  <a:pt x="571" y="358"/>
                  <a:pt x="545" y="385"/>
                  <a:pt x="510" y="38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3">
            <a:extLst>
              <a:ext uri="{FF2B5EF4-FFF2-40B4-BE49-F238E27FC236}">
                <a16:creationId xmlns:a16="http://schemas.microsoft.com/office/drawing/2014/main" id="{7C5C4D94-EB21-A64E-A689-0BF7148F3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266" y="7061872"/>
            <a:ext cx="126852" cy="126852"/>
          </a:xfrm>
          <a:custGeom>
            <a:avLst/>
            <a:gdLst>
              <a:gd name="T0" fmla="*/ 0 w 124"/>
              <a:gd name="T1" fmla="*/ 62 h 124"/>
              <a:gd name="T2" fmla="*/ 0 w 124"/>
              <a:gd name="T3" fmla="*/ 62 h 124"/>
              <a:gd name="T4" fmla="*/ 61 w 124"/>
              <a:gd name="T5" fmla="*/ 0 h 124"/>
              <a:gd name="T6" fmla="*/ 123 w 124"/>
              <a:gd name="T7" fmla="*/ 62 h 124"/>
              <a:gd name="T8" fmla="*/ 61 w 124"/>
              <a:gd name="T9" fmla="*/ 123 h 124"/>
              <a:gd name="T10" fmla="*/ 0 w 124"/>
              <a:gd name="T11" fmla="*/ 6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0" y="62"/>
                </a:moveTo>
                <a:lnTo>
                  <a:pt x="0" y="62"/>
                </a:lnTo>
                <a:cubicBezTo>
                  <a:pt x="0" y="27"/>
                  <a:pt x="26" y="0"/>
                  <a:pt x="61" y="0"/>
                </a:cubicBezTo>
                <a:cubicBezTo>
                  <a:pt x="96" y="0"/>
                  <a:pt x="123" y="27"/>
                  <a:pt x="123" y="62"/>
                </a:cubicBezTo>
                <a:cubicBezTo>
                  <a:pt x="123" y="88"/>
                  <a:pt x="96" y="123"/>
                  <a:pt x="61" y="123"/>
                </a:cubicBezTo>
                <a:cubicBezTo>
                  <a:pt x="26" y="123"/>
                  <a:pt x="0" y="88"/>
                  <a:pt x="0" y="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4">
            <a:extLst>
              <a:ext uri="{FF2B5EF4-FFF2-40B4-BE49-F238E27FC236}">
                <a16:creationId xmlns:a16="http://schemas.microsoft.com/office/drawing/2014/main" id="{2BEACEF2-3A89-A64A-BE96-1601205B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050" y="7061872"/>
            <a:ext cx="117791" cy="126852"/>
          </a:xfrm>
          <a:custGeom>
            <a:avLst/>
            <a:gdLst>
              <a:gd name="T0" fmla="*/ 0 w 115"/>
              <a:gd name="T1" fmla="*/ 62 h 124"/>
              <a:gd name="T2" fmla="*/ 0 w 115"/>
              <a:gd name="T3" fmla="*/ 62 h 124"/>
              <a:gd name="T4" fmla="*/ 53 w 115"/>
              <a:gd name="T5" fmla="*/ 0 h 124"/>
              <a:gd name="T6" fmla="*/ 114 w 115"/>
              <a:gd name="T7" fmla="*/ 62 h 124"/>
              <a:gd name="T8" fmla="*/ 53 w 115"/>
              <a:gd name="T9" fmla="*/ 123 h 124"/>
              <a:gd name="T10" fmla="*/ 0 w 115"/>
              <a:gd name="T11" fmla="*/ 6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24">
                <a:moveTo>
                  <a:pt x="0" y="62"/>
                </a:moveTo>
                <a:lnTo>
                  <a:pt x="0" y="62"/>
                </a:lnTo>
                <a:cubicBezTo>
                  <a:pt x="0" y="27"/>
                  <a:pt x="27" y="0"/>
                  <a:pt x="53" y="0"/>
                </a:cubicBezTo>
                <a:cubicBezTo>
                  <a:pt x="88" y="0"/>
                  <a:pt x="114" y="27"/>
                  <a:pt x="114" y="62"/>
                </a:cubicBezTo>
                <a:cubicBezTo>
                  <a:pt x="114" y="88"/>
                  <a:pt x="88" y="123"/>
                  <a:pt x="53" y="123"/>
                </a:cubicBezTo>
                <a:cubicBezTo>
                  <a:pt x="27" y="123"/>
                  <a:pt x="0" y="88"/>
                  <a:pt x="0" y="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5">
            <a:extLst>
              <a:ext uri="{FF2B5EF4-FFF2-40B4-BE49-F238E27FC236}">
                <a16:creationId xmlns:a16="http://schemas.microsoft.com/office/drawing/2014/main" id="{27C0FA5E-82C4-984D-9CA6-C24CBBF3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954" y="5358427"/>
            <a:ext cx="774703" cy="570835"/>
          </a:xfrm>
          <a:custGeom>
            <a:avLst/>
            <a:gdLst>
              <a:gd name="T0" fmla="*/ 641 w 756"/>
              <a:gd name="T1" fmla="*/ 553 h 554"/>
              <a:gd name="T2" fmla="*/ 641 w 756"/>
              <a:gd name="T3" fmla="*/ 553 h 554"/>
              <a:gd name="T4" fmla="*/ 114 w 756"/>
              <a:gd name="T5" fmla="*/ 553 h 554"/>
              <a:gd name="T6" fmla="*/ 0 w 756"/>
              <a:gd name="T7" fmla="*/ 439 h 554"/>
              <a:gd name="T8" fmla="*/ 0 w 756"/>
              <a:gd name="T9" fmla="*/ 114 h 554"/>
              <a:gd name="T10" fmla="*/ 114 w 756"/>
              <a:gd name="T11" fmla="*/ 0 h 554"/>
              <a:gd name="T12" fmla="*/ 641 w 756"/>
              <a:gd name="T13" fmla="*/ 0 h 554"/>
              <a:gd name="T14" fmla="*/ 755 w 756"/>
              <a:gd name="T15" fmla="*/ 114 h 554"/>
              <a:gd name="T16" fmla="*/ 755 w 756"/>
              <a:gd name="T17" fmla="*/ 439 h 554"/>
              <a:gd name="T18" fmla="*/ 641 w 756"/>
              <a:gd name="T19" fmla="*/ 553 h 554"/>
              <a:gd name="T20" fmla="*/ 114 w 756"/>
              <a:gd name="T21" fmla="*/ 61 h 554"/>
              <a:gd name="T22" fmla="*/ 114 w 756"/>
              <a:gd name="T23" fmla="*/ 61 h 554"/>
              <a:gd name="T24" fmla="*/ 61 w 756"/>
              <a:gd name="T25" fmla="*/ 114 h 554"/>
              <a:gd name="T26" fmla="*/ 61 w 756"/>
              <a:gd name="T27" fmla="*/ 439 h 554"/>
              <a:gd name="T28" fmla="*/ 114 w 756"/>
              <a:gd name="T29" fmla="*/ 492 h 554"/>
              <a:gd name="T30" fmla="*/ 641 w 756"/>
              <a:gd name="T31" fmla="*/ 492 h 554"/>
              <a:gd name="T32" fmla="*/ 694 w 756"/>
              <a:gd name="T33" fmla="*/ 439 h 554"/>
              <a:gd name="T34" fmla="*/ 694 w 756"/>
              <a:gd name="T35" fmla="*/ 114 h 554"/>
              <a:gd name="T36" fmla="*/ 641 w 756"/>
              <a:gd name="T37" fmla="*/ 61 h 554"/>
              <a:gd name="T38" fmla="*/ 114 w 756"/>
              <a:gd name="T39" fmla="*/ 61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6" h="554">
                <a:moveTo>
                  <a:pt x="641" y="553"/>
                </a:moveTo>
                <a:lnTo>
                  <a:pt x="641" y="553"/>
                </a:lnTo>
                <a:cubicBezTo>
                  <a:pt x="114" y="553"/>
                  <a:pt x="114" y="553"/>
                  <a:pt x="114" y="553"/>
                </a:cubicBezTo>
                <a:cubicBezTo>
                  <a:pt x="52" y="553"/>
                  <a:pt x="0" y="500"/>
                  <a:pt x="0" y="439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2"/>
                  <a:pt x="52" y="0"/>
                  <a:pt x="114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702" y="0"/>
                  <a:pt x="755" y="52"/>
                  <a:pt x="755" y="114"/>
                </a:cubicBezTo>
                <a:cubicBezTo>
                  <a:pt x="755" y="439"/>
                  <a:pt x="755" y="439"/>
                  <a:pt x="755" y="439"/>
                </a:cubicBezTo>
                <a:cubicBezTo>
                  <a:pt x="755" y="500"/>
                  <a:pt x="702" y="553"/>
                  <a:pt x="641" y="553"/>
                </a:cubicBezTo>
                <a:close/>
                <a:moveTo>
                  <a:pt x="114" y="61"/>
                </a:moveTo>
                <a:lnTo>
                  <a:pt x="114" y="61"/>
                </a:lnTo>
                <a:cubicBezTo>
                  <a:pt x="88" y="61"/>
                  <a:pt x="61" y="88"/>
                  <a:pt x="61" y="114"/>
                </a:cubicBezTo>
                <a:cubicBezTo>
                  <a:pt x="61" y="439"/>
                  <a:pt x="61" y="439"/>
                  <a:pt x="61" y="439"/>
                </a:cubicBezTo>
                <a:cubicBezTo>
                  <a:pt x="61" y="465"/>
                  <a:pt x="88" y="492"/>
                  <a:pt x="114" y="492"/>
                </a:cubicBezTo>
                <a:cubicBezTo>
                  <a:pt x="641" y="492"/>
                  <a:pt x="641" y="492"/>
                  <a:pt x="641" y="492"/>
                </a:cubicBezTo>
                <a:cubicBezTo>
                  <a:pt x="676" y="492"/>
                  <a:pt x="694" y="465"/>
                  <a:pt x="694" y="439"/>
                </a:cubicBezTo>
                <a:cubicBezTo>
                  <a:pt x="694" y="114"/>
                  <a:pt x="694" y="114"/>
                  <a:pt x="694" y="114"/>
                </a:cubicBezTo>
                <a:cubicBezTo>
                  <a:pt x="694" y="88"/>
                  <a:pt x="676" y="61"/>
                  <a:pt x="641" y="61"/>
                </a:cubicBezTo>
                <a:lnTo>
                  <a:pt x="114" y="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66">
            <a:extLst>
              <a:ext uri="{FF2B5EF4-FFF2-40B4-BE49-F238E27FC236}">
                <a16:creationId xmlns:a16="http://schemas.microsoft.com/office/drawing/2014/main" id="{E470A093-EA9A-0041-8D39-F0C81BFD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023" y="5521523"/>
            <a:ext cx="163096" cy="235583"/>
          </a:xfrm>
          <a:custGeom>
            <a:avLst/>
            <a:gdLst>
              <a:gd name="T0" fmla="*/ 88 w 160"/>
              <a:gd name="T1" fmla="*/ 228 h 229"/>
              <a:gd name="T2" fmla="*/ 88 w 160"/>
              <a:gd name="T3" fmla="*/ 228 h 229"/>
              <a:gd name="T4" fmla="*/ 27 w 160"/>
              <a:gd name="T5" fmla="*/ 228 h 229"/>
              <a:gd name="T6" fmla="*/ 9 w 160"/>
              <a:gd name="T7" fmla="*/ 211 h 229"/>
              <a:gd name="T8" fmla="*/ 9 w 160"/>
              <a:gd name="T9" fmla="*/ 211 h 229"/>
              <a:gd name="T10" fmla="*/ 27 w 160"/>
              <a:gd name="T11" fmla="*/ 184 h 229"/>
              <a:gd name="T12" fmla="*/ 88 w 160"/>
              <a:gd name="T13" fmla="*/ 184 h 229"/>
              <a:gd name="T14" fmla="*/ 115 w 160"/>
              <a:gd name="T15" fmla="*/ 158 h 229"/>
              <a:gd name="T16" fmla="*/ 88 w 160"/>
              <a:gd name="T17" fmla="*/ 140 h 229"/>
              <a:gd name="T18" fmla="*/ 71 w 160"/>
              <a:gd name="T19" fmla="*/ 140 h 229"/>
              <a:gd name="T20" fmla="*/ 0 w 160"/>
              <a:gd name="T21" fmla="*/ 79 h 229"/>
              <a:gd name="T22" fmla="*/ 71 w 160"/>
              <a:gd name="T23" fmla="*/ 0 h 229"/>
              <a:gd name="T24" fmla="*/ 132 w 160"/>
              <a:gd name="T25" fmla="*/ 0 h 229"/>
              <a:gd name="T26" fmla="*/ 150 w 160"/>
              <a:gd name="T27" fmla="*/ 26 h 229"/>
              <a:gd name="T28" fmla="*/ 150 w 160"/>
              <a:gd name="T29" fmla="*/ 26 h 229"/>
              <a:gd name="T30" fmla="*/ 132 w 160"/>
              <a:gd name="T31" fmla="*/ 53 h 229"/>
              <a:gd name="T32" fmla="*/ 71 w 160"/>
              <a:gd name="T33" fmla="*/ 53 h 229"/>
              <a:gd name="T34" fmla="*/ 44 w 160"/>
              <a:gd name="T35" fmla="*/ 70 h 229"/>
              <a:gd name="T36" fmla="*/ 71 w 160"/>
              <a:gd name="T37" fmla="*/ 97 h 229"/>
              <a:gd name="T38" fmla="*/ 88 w 160"/>
              <a:gd name="T39" fmla="*/ 97 h 229"/>
              <a:gd name="T40" fmla="*/ 159 w 160"/>
              <a:gd name="T41" fmla="*/ 167 h 229"/>
              <a:gd name="T42" fmla="*/ 88 w 160"/>
              <a:gd name="T43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" h="229">
                <a:moveTo>
                  <a:pt x="88" y="228"/>
                </a:moveTo>
                <a:lnTo>
                  <a:pt x="88" y="228"/>
                </a:lnTo>
                <a:cubicBezTo>
                  <a:pt x="27" y="228"/>
                  <a:pt x="27" y="228"/>
                  <a:pt x="27" y="228"/>
                </a:cubicBezTo>
                <a:cubicBezTo>
                  <a:pt x="18" y="228"/>
                  <a:pt x="9" y="220"/>
                  <a:pt x="9" y="211"/>
                </a:cubicBezTo>
                <a:lnTo>
                  <a:pt x="9" y="211"/>
                </a:lnTo>
                <a:cubicBezTo>
                  <a:pt x="9" y="193"/>
                  <a:pt x="18" y="184"/>
                  <a:pt x="27" y="18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106" y="184"/>
                  <a:pt x="115" y="175"/>
                  <a:pt x="115" y="158"/>
                </a:cubicBezTo>
                <a:cubicBezTo>
                  <a:pt x="115" y="149"/>
                  <a:pt x="106" y="140"/>
                  <a:pt x="88" y="140"/>
                </a:cubicBezTo>
                <a:cubicBezTo>
                  <a:pt x="71" y="140"/>
                  <a:pt x="71" y="140"/>
                  <a:pt x="71" y="140"/>
                </a:cubicBezTo>
                <a:cubicBezTo>
                  <a:pt x="35" y="140"/>
                  <a:pt x="9" y="114"/>
                  <a:pt x="0" y="79"/>
                </a:cubicBezTo>
                <a:cubicBezTo>
                  <a:pt x="0" y="35"/>
                  <a:pt x="27" y="0"/>
                  <a:pt x="71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41" y="0"/>
                  <a:pt x="150" y="18"/>
                  <a:pt x="150" y="26"/>
                </a:cubicBezTo>
                <a:lnTo>
                  <a:pt x="150" y="26"/>
                </a:lnTo>
                <a:cubicBezTo>
                  <a:pt x="150" y="35"/>
                  <a:pt x="141" y="53"/>
                  <a:pt x="13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62" y="53"/>
                  <a:pt x="44" y="61"/>
                  <a:pt x="44" y="70"/>
                </a:cubicBezTo>
                <a:cubicBezTo>
                  <a:pt x="44" y="88"/>
                  <a:pt x="62" y="97"/>
                  <a:pt x="71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32" y="97"/>
                  <a:pt x="159" y="132"/>
                  <a:pt x="159" y="167"/>
                </a:cubicBezTo>
                <a:cubicBezTo>
                  <a:pt x="159" y="202"/>
                  <a:pt x="123" y="228"/>
                  <a:pt x="88" y="22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7">
            <a:extLst>
              <a:ext uri="{FF2B5EF4-FFF2-40B4-BE49-F238E27FC236}">
                <a16:creationId xmlns:a16="http://schemas.microsoft.com/office/drawing/2014/main" id="{30DC9CB1-AF6B-CD40-8450-B6BD985C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450" y="5494341"/>
            <a:ext cx="45304" cy="54365"/>
          </a:xfrm>
          <a:custGeom>
            <a:avLst/>
            <a:gdLst>
              <a:gd name="T0" fmla="*/ 44 w 45"/>
              <a:gd name="T1" fmla="*/ 52 h 53"/>
              <a:gd name="T2" fmla="*/ 0 w 45"/>
              <a:gd name="T3" fmla="*/ 52 h 53"/>
              <a:gd name="T4" fmla="*/ 0 w 45"/>
              <a:gd name="T5" fmla="*/ 0 h 53"/>
              <a:gd name="T6" fmla="*/ 44 w 45"/>
              <a:gd name="T7" fmla="*/ 0 h 53"/>
              <a:gd name="T8" fmla="*/ 44 w 45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53">
                <a:moveTo>
                  <a:pt x="44" y="52"/>
                </a:moveTo>
                <a:lnTo>
                  <a:pt x="0" y="52"/>
                </a:lnTo>
                <a:lnTo>
                  <a:pt x="0" y="0"/>
                </a:lnTo>
                <a:lnTo>
                  <a:pt x="44" y="0"/>
                </a:lnTo>
                <a:lnTo>
                  <a:pt x="44" y="5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68">
            <a:extLst>
              <a:ext uri="{FF2B5EF4-FFF2-40B4-BE49-F238E27FC236}">
                <a16:creationId xmlns:a16="http://schemas.microsoft.com/office/drawing/2014/main" id="{27FE2D28-E297-1446-9CAF-8AA24AFCB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450" y="5738984"/>
            <a:ext cx="45304" cy="54365"/>
          </a:xfrm>
          <a:custGeom>
            <a:avLst/>
            <a:gdLst>
              <a:gd name="T0" fmla="*/ 44 w 45"/>
              <a:gd name="T1" fmla="*/ 52 h 53"/>
              <a:gd name="T2" fmla="*/ 0 w 45"/>
              <a:gd name="T3" fmla="*/ 52 h 53"/>
              <a:gd name="T4" fmla="*/ 0 w 45"/>
              <a:gd name="T5" fmla="*/ 0 h 53"/>
              <a:gd name="T6" fmla="*/ 44 w 45"/>
              <a:gd name="T7" fmla="*/ 0 h 53"/>
              <a:gd name="T8" fmla="*/ 44 w 45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53">
                <a:moveTo>
                  <a:pt x="44" y="52"/>
                </a:moveTo>
                <a:lnTo>
                  <a:pt x="0" y="52"/>
                </a:lnTo>
                <a:lnTo>
                  <a:pt x="0" y="0"/>
                </a:lnTo>
                <a:lnTo>
                  <a:pt x="44" y="0"/>
                </a:lnTo>
                <a:lnTo>
                  <a:pt x="44" y="5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69">
            <a:extLst>
              <a:ext uri="{FF2B5EF4-FFF2-40B4-BE49-F238E27FC236}">
                <a16:creationId xmlns:a16="http://schemas.microsoft.com/office/drawing/2014/main" id="{93240734-44C6-B24C-87C2-304076508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032" y="5439975"/>
            <a:ext cx="90609" cy="81548"/>
          </a:xfrm>
          <a:custGeom>
            <a:avLst/>
            <a:gdLst>
              <a:gd name="T0" fmla="*/ 44 w 89"/>
              <a:gd name="T1" fmla="*/ 9 h 80"/>
              <a:gd name="T2" fmla="*/ 44 w 89"/>
              <a:gd name="T3" fmla="*/ 9 h 80"/>
              <a:gd name="T4" fmla="*/ 18 w 89"/>
              <a:gd name="T5" fmla="*/ 35 h 80"/>
              <a:gd name="T6" fmla="*/ 9 w 89"/>
              <a:gd name="T7" fmla="*/ 61 h 80"/>
              <a:gd name="T8" fmla="*/ 9 w 89"/>
              <a:gd name="T9" fmla="*/ 61 h 80"/>
              <a:gd name="T10" fmla="*/ 44 w 89"/>
              <a:gd name="T11" fmla="*/ 70 h 80"/>
              <a:gd name="T12" fmla="*/ 71 w 89"/>
              <a:gd name="T13" fmla="*/ 53 h 80"/>
              <a:gd name="T14" fmla="*/ 79 w 89"/>
              <a:gd name="T15" fmla="*/ 18 h 80"/>
              <a:gd name="T16" fmla="*/ 79 w 89"/>
              <a:gd name="T17" fmla="*/ 18 h 80"/>
              <a:gd name="T18" fmla="*/ 44 w 89"/>
              <a:gd name="T19" fmla="*/ 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" h="80">
                <a:moveTo>
                  <a:pt x="44" y="9"/>
                </a:moveTo>
                <a:lnTo>
                  <a:pt x="44" y="9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53"/>
                  <a:pt x="9" y="61"/>
                </a:cubicBezTo>
                <a:lnTo>
                  <a:pt x="9" y="61"/>
                </a:lnTo>
                <a:cubicBezTo>
                  <a:pt x="18" y="70"/>
                  <a:pt x="35" y="79"/>
                  <a:pt x="44" y="70"/>
                </a:cubicBezTo>
                <a:cubicBezTo>
                  <a:pt x="71" y="53"/>
                  <a:pt x="71" y="53"/>
                  <a:pt x="71" y="53"/>
                </a:cubicBezTo>
                <a:cubicBezTo>
                  <a:pt x="79" y="44"/>
                  <a:pt x="88" y="26"/>
                  <a:pt x="79" y="18"/>
                </a:cubicBezTo>
                <a:lnTo>
                  <a:pt x="79" y="18"/>
                </a:lnTo>
                <a:cubicBezTo>
                  <a:pt x="71" y="9"/>
                  <a:pt x="62" y="0"/>
                  <a:pt x="44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0">
            <a:extLst>
              <a:ext uri="{FF2B5EF4-FFF2-40B4-BE49-F238E27FC236}">
                <a16:creationId xmlns:a16="http://schemas.microsoft.com/office/drawing/2014/main" id="{09448D2C-254D-A24D-8D90-2228C85DF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562" y="5757106"/>
            <a:ext cx="81548" cy="81548"/>
          </a:xfrm>
          <a:custGeom>
            <a:avLst/>
            <a:gdLst>
              <a:gd name="T0" fmla="*/ 44 w 80"/>
              <a:gd name="T1" fmla="*/ 9 h 80"/>
              <a:gd name="T2" fmla="*/ 44 w 80"/>
              <a:gd name="T3" fmla="*/ 9 h 80"/>
              <a:gd name="T4" fmla="*/ 17 w 80"/>
              <a:gd name="T5" fmla="*/ 35 h 80"/>
              <a:gd name="T6" fmla="*/ 9 w 80"/>
              <a:gd name="T7" fmla="*/ 62 h 80"/>
              <a:gd name="T8" fmla="*/ 9 w 80"/>
              <a:gd name="T9" fmla="*/ 62 h 80"/>
              <a:gd name="T10" fmla="*/ 44 w 80"/>
              <a:gd name="T11" fmla="*/ 71 h 80"/>
              <a:gd name="T12" fmla="*/ 70 w 80"/>
              <a:gd name="T13" fmla="*/ 44 h 80"/>
              <a:gd name="T14" fmla="*/ 79 w 80"/>
              <a:gd name="T15" fmla="*/ 18 h 80"/>
              <a:gd name="T16" fmla="*/ 79 w 80"/>
              <a:gd name="T17" fmla="*/ 18 h 80"/>
              <a:gd name="T18" fmla="*/ 44 w 80"/>
              <a:gd name="T19" fmla="*/ 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44" y="9"/>
                </a:moveTo>
                <a:lnTo>
                  <a:pt x="44" y="9"/>
                </a:lnTo>
                <a:cubicBezTo>
                  <a:pt x="17" y="35"/>
                  <a:pt x="17" y="35"/>
                  <a:pt x="17" y="35"/>
                </a:cubicBezTo>
                <a:cubicBezTo>
                  <a:pt x="0" y="35"/>
                  <a:pt x="0" y="53"/>
                  <a:pt x="9" y="62"/>
                </a:cubicBezTo>
                <a:lnTo>
                  <a:pt x="9" y="62"/>
                </a:lnTo>
                <a:cubicBezTo>
                  <a:pt x="17" y="71"/>
                  <a:pt x="26" y="79"/>
                  <a:pt x="44" y="71"/>
                </a:cubicBezTo>
                <a:cubicBezTo>
                  <a:pt x="70" y="44"/>
                  <a:pt x="70" y="44"/>
                  <a:pt x="70" y="44"/>
                </a:cubicBezTo>
                <a:cubicBezTo>
                  <a:pt x="79" y="44"/>
                  <a:pt x="79" y="27"/>
                  <a:pt x="79" y="18"/>
                </a:cubicBezTo>
                <a:lnTo>
                  <a:pt x="79" y="18"/>
                </a:lnTo>
                <a:cubicBezTo>
                  <a:pt x="70" y="9"/>
                  <a:pt x="52" y="0"/>
                  <a:pt x="44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71">
            <a:extLst>
              <a:ext uri="{FF2B5EF4-FFF2-40B4-BE49-F238E27FC236}">
                <a16:creationId xmlns:a16="http://schemas.microsoft.com/office/drawing/2014/main" id="{55DA4485-3B53-DF4B-A01B-76C56C8EA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318" y="8996367"/>
            <a:ext cx="172157" cy="172157"/>
          </a:xfrm>
          <a:custGeom>
            <a:avLst/>
            <a:gdLst>
              <a:gd name="T0" fmla="*/ 123 w 167"/>
              <a:gd name="T1" fmla="*/ 166 h 167"/>
              <a:gd name="T2" fmla="*/ 123 w 167"/>
              <a:gd name="T3" fmla="*/ 166 h 167"/>
              <a:gd name="T4" fmla="*/ 44 w 167"/>
              <a:gd name="T5" fmla="*/ 166 h 167"/>
              <a:gd name="T6" fmla="*/ 0 w 167"/>
              <a:gd name="T7" fmla="*/ 122 h 167"/>
              <a:gd name="T8" fmla="*/ 0 w 167"/>
              <a:gd name="T9" fmla="*/ 43 h 167"/>
              <a:gd name="T10" fmla="*/ 44 w 167"/>
              <a:gd name="T11" fmla="*/ 0 h 167"/>
              <a:gd name="T12" fmla="*/ 123 w 167"/>
              <a:gd name="T13" fmla="*/ 0 h 167"/>
              <a:gd name="T14" fmla="*/ 166 w 167"/>
              <a:gd name="T15" fmla="*/ 43 h 167"/>
              <a:gd name="T16" fmla="*/ 166 w 167"/>
              <a:gd name="T17" fmla="*/ 122 h 167"/>
              <a:gd name="T18" fmla="*/ 123 w 167"/>
              <a:gd name="T19" fmla="*/ 166 h 167"/>
              <a:gd name="T20" fmla="*/ 123 w 167"/>
              <a:gd name="T21" fmla="*/ 43 h 167"/>
              <a:gd name="T22" fmla="*/ 123 w 167"/>
              <a:gd name="T23" fmla="*/ 43 h 167"/>
              <a:gd name="T24" fmla="*/ 44 w 167"/>
              <a:gd name="T25" fmla="*/ 43 h 167"/>
              <a:gd name="T26" fmla="*/ 44 w 167"/>
              <a:gd name="T27" fmla="*/ 122 h 167"/>
              <a:gd name="T28" fmla="*/ 123 w 167"/>
              <a:gd name="T29" fmla="*/ 114 h 167"/>
              <a:gd name="T30" fmla="*/ 123 w 167"/>
              <a:gd name="T31" fmla="*/ 43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" h="167">
                <a:moveTo>
                  <a:pt x="123" y="166"/>
                </a:moveTo>
                <a:lnTo>
                  <a:pt x="123" y="166"/>
                </a:lnTo>
                <a:cubicBezTo>
                  <a:pt x="44" y="166"/>
                  <a:pt x="44" y="166"/>
                  <a:pt x="44" y="166"/>
                </a:cubicBezTo>
                <a:cubicBezTo>
                  <a:pt x="17" y="166"/>
                  <a:pt x="0" y="140"/>
                  <a:pt x="0" y="122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44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49" y="0"/>
                  <a:pt x="166" y="17"/>
                  <a:pt x="166" y="43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40"/>
                  <a:pt x="149" y="166"/>
                  <a:pt x="123" y="166"/>
                </a:cubicBezTo>
                <a:close/>
                <a:moveTo>
                  <a:pt x="123" y="43"/>
                </a:moveTo>
                <a:lnTo>
                  <a:pt x="123" y="43"/>
                </a:lnTo>
                <a:cubicBezTo>
                  <a:pt x="44" y="43"/>
                  <a:pt x="44" y="43"/>
                  <a:pt x="44" y="43"/>
                </a:cubicBezTo>
                <a:cubicBezTo>
                  <a:pt x="44" y="122"/>
                  <a:pt x="44" y="122"/>
                  <a:pt x="44" y="122"/>
                </a:cubicBezTo>
                <a:cubicBezTo>
                  <a:pt x="123" y="114"/>
                  <a:pt x="123" y="114"/>
                  <a:pt x="123" y="114"/>
                </a:cubicBezTo>
                <a:lnTo>
                  <a:pt x="123" y="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72">
            <a:extLst>
              <a:ext uri="{FF2B5EF4-FFF2-40B4-BE49-F238E27FC236}">
                <a16:creationId xmlns:a16="http://schemas.microsoft.com/office/drawing/2014/main" id="{32942771-3B0B-CC42-B0C0-06667B72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788" y="8769845"/>
            <a:ext cx="706748" cy="561774"/>
          </a:xfrm>
          <a:custGeom>
            <a:avLst/>
            <a:gdLst>
              <a:gd name="T0" fmla="*/ 580 w 686"/>
              <a:gd name="T1" fmla="*/ 544 h 545"/>
              <a:gd name="T2" fmla="*/ 580 w 686"/>
              <a:gd name="T3" fmla="*/ 544 h 545"/>
              <a:gd name="T4" fmla="*/ 114 w 686"/>
              <a:gd name="T5" fmla="*/ 544 h 545"/>
              <a:gd name="T6" fmla="*/ 0 w 686"/>
              <a:gd name="T7" fmla="*/ 430 h 545"/>
              <a:gd name="T8" fmla="*/ 0 w 686"/>
              <a:gd name="T9" fmla="*/ 0 h 545"/>
              <a:gd name="T10" fmla="*/ 62 w 686"/>
              <a:gd name="T11" fmla="*/ 0 h 545"/>
              <a:gd name="T12" fmla="*/ 62 w 686"/>
              <a:gd name="T13" fmla="*/ 430 h 545"/>
              <a:gd name="T14" fmla="*/ 114 w 686"/>
              <a:gd name="T15" fmla="*/ 483 h 545"/>
              <a:gd name="T16" fmla="*/ 580 w 686"/>
              <a:gd name="T17" fmla="*/ 483 h 545"/>
              <a:gd name="T18" fmla="*/ 624 w 686"/>
              <a:gd name="T19" fmla="*/ 430 h 545"/>
              <a:gd name="T20" fmla="*/ 624 w 686"/>
              <a:gd name="T21" fmla="*/ 158 h 545"/>
              <a:gd name="T22" fmla="*/ 580 w 686"/>
              <a:gd name="T23" fmla="*/ 105 h 545"/>
              <a:gd name="T24" fmla="*/ 114 w 686"/>
              <a:gd name="T25" fmla="*/ 105 h 545"/>
              <a:gd name="T26" fmla="*/ 114 w 686"/>
              <a:gd name="T27" fmla="*/ 53 h 545"/>
              <a:gd name="T28" fmla="*/ 580 w 686"/>
              <a:gd name="T29" fmla="*/ 53 h 545"/>
              <a:gd name="T30" fmla="*/ 685 w 686"/>
              <a:gd name="T31" fmla="*/ 158 h 545"/>
              <a:gd name="T32" fmla="*/ 685 w 686"/>
              <a:gd name="T33" fmla="*/ 430 h 545"/>
              <a:gd name="T34" fmla="*/ 580 w 686"/>
              <a:gd name="T35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6" h="545">
                <a:moveTo>
                  <a:pt x="580" y="544"/>
                </a:moveTo>
                <a:lnTo>
                  <a:pt x="580" y="544"/>
                </a:lnTo>
                <a:cubicBezTo>
                  <a:pt x="114" y="544"/>
                  <a:pt x="114" y="544"/>
                  <a:pt x="114" y="544"/>
                </a:cubicBezTo>
                <a:cubicBezTo>
                  <a:pt x="53" y="544"/>
                  <a:pt x="0" y="492"/>
                  <a:pt x="0" y="430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430"/>
                  <a:pt x="62" y="430"/>
                  <a:pt x="62" y="430"/>
                </a:cubicBezTo>
                <a:cubicBezTo>
                  <a:pt x="62" y="465"/>
                  <a:pt x="88" y="483"/>
                  <a:pt x="114" y="483"/>
                </a:cubicBezTo>
                <a:cubicBezTo>
                  <a:pt x="580" y="483"/>
                  <a:pt x="580" y="483"/>
                  <a:pt x="580" y="483"/>
                </a:cubicBezTo>
                <a:cubicBezTo>
                  <a:pt x="606" y="483"/>
                  <a:pt x="624" y="465"/>
                  <a:pt x="624" y="430"/>
                </a:cubicBezTo>
                <a:cubicBezTo>
                  <a:pt x="624" y="158"/>
                  <a:pt x="624" y="158"/>
                  <a:pt x="624" y="158"/>
                </a:cubicBezTo>
                <a:cubicBezTo>
                  <a:pt x="624" y="132"/>
                  <a:pt x="606" y="105"/>
                  <a:pt x="580" y="105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580" y="53"/>
                  <a:pt x="580" y="53"/>
                  <a:pt x="580" y="53"/>
                </a:cubicBezTo>
                <a:cubicBezTo>
                  <a:pt x="641" y="53"/>
                  <a:pt x="685" y="96"/>
                  <a:pt x="685" y="158"/>
                </a:cubicBezTo>
                <a:cubicBezTo>
                  <a:pt x="685" y="430"/>
                  <a:pt x="685" y="430"/>
                  <a:pt x="685" y="430"/>
                </a:cubicBezTo>
                <a:cubicBezTo>
                  <a:pt x="685" y="492"/>
                  <a:pt x="641" y="544"/>
                  <a:pt x="580" y="5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73">
            <a:extLst>
              <a:ext uri="{FF2B5EF4-FFF2-40B4-BE49-F238E27FC236}">
                <a16:creationId xmlns:a16="http://schemas.microsoft.com/office/drawing/2014/main" id="{F4BC2B44-9182-F04F-B601-18FE9383A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727" y="8642992"/>
            <a:ext cx="652383" cy="235583"/>
          </a:xfrm>
          <a:custGeom>
            <a:avLst/>
            <a:gdLst>
              <a:gd name="T0" fmla="*/ 122 w 633"/>
              <a:gd name="T1" fmla="*/ 228 h 229"/>
              <a:gd name="T2" fmla="*/ 122 w 633"/>
              <a:gd name="T3" fmla="*/ 228 h 229"/>
              <a:gd name="T4" fmla="*/ 8 w 633"/>
              <a:gd name="T5" fmla="*/ 105 h 229"/>
              <a:gd name="T6" fmla="*/ 131 w 633"/>
              <a:gd name="T7" fmla="*/ 0 h 229"/>
              <a:gd name="T8" fmla="*/ 535 w 633"/>
              <a:gd name="T9" fmla="*/ 0 h 229"/>
              <a:gd name="T10" fmla="*/ 632 w 633"/>
              <a:gd name="T11" fmla="*/ 97 h 229"/>
              <a:gd name="T12" fmla="*/ 632 w 633"/>
              <a:gd name="T13" fmla="*/ 114 h 229"/>
              <a:gd name="T14" fmla="*/ 597 w 633"/>
              <a:gd name="T15" fmla="*/ 149 h 229"/>
              <a:gd name="T16" fmla="*/ 597 w 633"/>
              <a:gd name="T17" fmla="*/ 149 h 229"/>
              <a:gd name="T18" fmla="*/ 570 w 633"/>
              <a:gd name="T19" fmla="*/ 114 h 229"/>
              <a:gd name="T20" fmla="*/ 570 w 633"/>
              <a:gd name="T21" fmla="*/ 97 h 229"/>
              <a:gd name="T22" fmla="*/ 535 w 633"/>
              <a:gd name="T23" fmla="*/ 62 h 229"/>
              <a:gd name="T24" fmla="*/ 122 w 633"/>
              <a:gd name="T25" fmla="*/ 62 h 229"/>
              <a:gd name="T26" fmla="*/ 70 w 633"/>
              <a:gd name="T27" fmla="*/ 105 h 229"/>
              <a:gd name="T28" fmla="*/ 122 w 633"/>
              <a:gd name="T29" fmla="*/ 176 h 229"/>
              <a:gd name="T30" fmla="*/ 122 w 633"/>
              <a:gd name="T31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3" h="229">
                <a:moveTo>
                  <a:pt x="122" y="228"/>
                </a:moveTo>
                <a:lnTo>
                  <a:pt x="122" y="228"/>
                </a:lnTo>
                <a:cubicBezTo>
                  <a:pt x="61" y="228"/>
                  <a:pt x="0" y="176"/>
                  <a:pt x="8" y="105"/>
                </a:cubicBezTo>
                <a:cubicBezTo>
                  <a:pt x="17" y="44"/>
                  <a:pt x="70" y="0"/>
                  <a:pt x="131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88" y="0"/>
                  <a:pt x="632" y="44"/>
                  <a:pt x="632" y="97"/>
                </a:cubicBezTo>
                <a:cubicBezTo>
                  <a:pt x="632" y="114"/>
                  <a:pt x="632" y="114"/>
                  <a:pt x="632" y="114"/>
                </a:cubicBezTo>
                <a:cubicBezTo>
                  <a:pt x="632" y="132"/>
                  <a:pt x="614" y="149"/>
                  <a:pt x="597" y="149"/>
                </a:cubicBezTo>
                <a:lnTo>
                  <a:pt x="597" y="149"/>
                </a:lnTo>
                <a:cubicBezTo>
                  <a:pt x="588" y="149"/>
                  <a:pt x="570" y="132"/>
                  <a:pt x="570" y="114"/>
                </a:cubicBezTo>
                <a:cubicBezTo>
                  <a:pt x="570" y="97"/>
                  <a:pt x="570" y="97"/>
                  <a:pt x="570" y="97"/>
                </a:cubicBezTo>
                <a:cubicBezTo>
                  <a:pt x="570" y="79"/>
                  <a:pt x="553" y="62"/>
                  <a:pt x="535" y="6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05" y="62"/>
                  <a:pt x="79" y="79"/>
                  <a:pt x="70" y="105"/>
                </a:cubicBezTo>
                <a:cubicBezTo>
                  <a:pt x="61" y="141"/>
                  <a:pt x="87" y="176"/>
                  <a:pt x="122" y="176"/>
                </a:cubicBezTo>
                <a:lnTo>
                  <a:pt x="122" y="22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74">
            <a:extLst>
              <a:ext uri="{FF2B5EF4-FFF2-40B4-BE49-F238E27FC236}">
                <a16:creationId xmlns:a16="http://schemas.microsoft.com/office/drawing/2014/main" id="{3182CE5C-72CC-2A4D-9A5E-9B3A4CEA9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04" y="8697358"/>
            <a:ext cx="711280" cy="675036"/>
          </a:xfrm>
          <a:custGeom>
            <a:avLst/>
            <a:gdLst>
              <a:gd name="T0" fmla="*/ 597 w 694"/>
              <a:gd name="T1" fmla="*/ 658 h 659"/>
              <a:gd name="T2" fmla="*/ 597 w 694"/>
              <a:gd name="T3" fmla="*/ 658 h 659"/>
              <a:gd name="T4" fmla="*/ 96 w 694"/>
              <a:gd name="T5" fmla="*/ 658 h 659"/>
              <a:gd name="T6" fmla="*/ 0 w 694"/>
              <a:gd name="T7" fmla="*/ 562 h 659"/>
              <a:gd name="T8" fmla="*/ 0 w 694"/>
              <a:gd name="T9" fmla="*/ 96 h 659"/>
              <a:gd name="T10" fmla="*/ 96 w 694"/>
              <a:gd name="T11" fmla="*/ 0 h 659"/>
              <a:gd name="T12" fmla="*/ 149 w 694"/>
              <a:gd name="T13" fmla="*/ 0 h 659"/>
              <a:gd name="T14" fmla="*/ 149 w 694"/>
              <a:gd name="T15" fmla="*/ 61 h 659"/>
              <a:gd name="T16" fmla="*/ 96 w 694"/>
              <a:gd name="T17" fmla="*/ 61 h 659"/>
              <a:gd name="T18" fmla="*/ 61 w 694"/>
              <a:gd name="T19" fmla="*/ 96 h 659"/>
              <a:gd name="T20" fmla="*/ 61 w 694"/>
              <a:gd name="T21" fmla="*/ 562 h 659"/>
              <a:gd name="T22" fmla="*/ 96 w 694"/>
              <a:gd name="T23" fmla="*/ 597 h 659"/>
              <a:gd name="T24" fmla="*/ 597 w 694"/>
              <a:gd name="T25" fmla="*/ 597 h 659"/>
              <a:gd name="T26" fmla="*/ 632 w 694"/>
              <a:gd name="T27" fmla="*/ 562 h 659"/>
              <a:gd name="T28" fmla="*/ 632 w 694"/>
              <a:gd name="T29" fmla="*/ 96 h 659"/>
              <a:gd name="T30" fmla="*/ 597 w 694"/>
              <a:gd name="T31" fmla="*/ 61 h 659"/>
              <a:gd name="T32" fmla="*/ 544 w 694"/>
              <a:gd name="T33" fmla="*/ 61 h 659"/>
              <a:gd name="T34" fmla="*/ 544 w 694"/>
              <a:gd name="T35" fmla="*/ 0 h 659"/>
              <a:gd name="T36" fmla="*/ 597 w 694"/>
              <a:gd name="T37" fmla="*/ 0 h 659"/>
              <a:gd name="T38" fmla="*/ 693 w 694"/>
              <a:gd name="T39" fmla="*/ 96 h 659"/>
              <a:gd name="T40" fmla="*/ 693 w 694"/>
              <a:gd name="T41" fmla="*/ 562 h 659"/>
              <a:gd name="T42" fmla="*/ 597 w 694"/>
              <a:gd name="T43" fmla="*/ 658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4" h="659">
                <a:moveTo>
                  <a:pt x="597" y="658"/>
                </a:moveTo>
                <a:lnTo>
                  <a:pt x="597" y="658"/>
                </a:lnTo>
                <a:cubicBezTo>
                  <a:pt x="96" y="658"/>
                  <a:pt x="96" y="658"/>
                  <a:pt x="96" y="658"/>
                </a:cubicBezTo>
                <a:cubicBezTo>
                  <a:pt x="44" y="658"/>
                  <a:pt x="0" y="614"/>
                  <a:pt x="0" y="562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44"/>
                  <a:pt x="44" y="0"/>
                  <a:pt x="96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61"/>
                  <a:pt x="149" y="61"/>
                  <a:pt x="149" y="61"/>
                </a:cubicBezTo>
                <a:cubicBezTo>
                  <a:pt x="96" y="61"/>
                  <a:pt x="96" y="61"/>
                  <a:pt x="96" y="61"/>
                </a:cubicBezTo>
                <a:cubicBezTo>
                  <a:pt x="79" y="61"/>
                  <a:pt x="61" y="79"/>
                  <a:pt x="61" y="96"/>
                </a:cubicBezTo>
                <a:cubicBezTo>
                  <a:pt x="61" y="562"/>
                  <a:pt x="61" y="562"/>
                  <a:pt x="61" y="562"/>
                </a:cubicBezTo>
                <a:cubicBezTo>
                  <a:pt x="61" y="579"/>
                  <a:pt x="79" y="597"/>
                  <a:pt x="96" y="597"/>
                </a:cubicBezTo>
                <a:cubicBezTo>
                  <a:pt x="597" y="597"/>
                  <a:pt x="597" y="597"/>
                  <a:pt x="597" y="597"/>
                </a:cubicBezTo>
                <a:cubicBezTo>
                  <a:pt x="614" y="597"/>
                  <a:pt x="632" y="579"/>
                  <a:pt x="632" y="562"/>
                </a:cubicBezTo>
                <a:cubicBezTo>
                  <a:pt x="632" y="96"/>
                  <a:pt x="632" y="96"/>
                  <a:pt x="632" y="96"/>
                </a:cubicBezTo>
                <a:cubicBezTo>
                  <a:pt x="632" y="79"/>
                  <a:pt x="614" y="61"/>
                  <a:pt x="597" y="61"/>
                </a:cubicBezTo>
                <a:cubicBezTo>
                  <a:pt x="544" y="61"/>
                  <a:pt x="544" y="61"/>
                  <a:pt x="544" y="61"/>
                </a:cubicBezTo>
                <a:cubicBezTo>
                  <a:pt x="544" y="0"/>
                  <a:pt x="544" y="0"/>
                  <a:pt x="544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649" y="0"/>
                  <a:pt x="693" y="44"/>
                  <a:pt x="693" y="96"/>
                </a:cubicBezTo>
                <a:cubicBezTo>
                  <a:pt x="693" y="562"/>
                  <a:pt x="693" y="562"/>
                  <a:pt x="693" y="562"/>
                </a:cubicBezTo>
                <a:cubicBezTo>
                  <a:pt x="693" y="614"/>
                  <a:pt x="649" y="658"/>
                  <a:pt x="597" y="65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75">
            <a:extLst>
              <a:ext uri="{FF2B5EF4-FFF2-40B4-BE49-F238E27FC236}">
                <a16:creationId xmlns:a16="http://schemas.microsoft.com/office/drawing/2014/main" id="{0C11D461-6673-7A42-B17A-6CBC5805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004" y="8597688"/>
            <a:ext cx="308070" cy="63426"/>
          </a:xfrm>
          <a:custGeom>
            <a:avLst/>
            <a:gdLst>
              <a:gd name="T0" fmla="*/ 298 w 299"/>
              <a:gd name="T1" fmla="*/ 61 h 62"/>
              <a:gd name="T2" fmla="*/ 0 w 299"/>
              <a:gd name="T3" fmla="*/ 61 h 62"/>
              <a:gd name="T4" fmla="*/ 0 w 299"/>
              <a:gd name="T5" fmla="*/ 0 h 62"/>
              <a:gd name="T6" fmla="*/ 298 w 299"/>
              <a:gd name="T7" fmla="*/ 0 h 62"/>
              <a:gd name="T8" fmla="*/ 298 w 299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62">
                <a:moveTo>
                  <a:pt x="298" y="61"/>
                </a:moveTo>
                <a:lnTo>
                  <a:pt x="0" y="61"/>
                </a:lnTo>
                <a:lnTo>
                  <a:pt x="0" y="0"/>
                </a:lnTo>
                <a:lnTo>
                  <a:pt x="298" y="0"/>
                </a:lnTo>
                <a:lnTo>
                  <a:pt x="298" y="6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76">
            <a:extLst>
              <a:ext uri="{FF2B5EF4-FFF2-40B4-BE49-F238E27FC236}">
                <a16:creationId xmlns:a16="http://schemas.microsoft.com/office/drawing/2014/main" id="{AA8CA7EC-FA56-494E-A4CA-9EDC0709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283" y="8597688"/>
            <a:ext cx="199339" cy="163096"/>
          </a:xfrm>
          <a:custGeom>
            <a:avLst/>
            <a:gdLst>
              <a:gd name="T0" fmla="*/ 44 w 194"/>
              <a:gd name="T1" fmla="*/ 149 h 159"/>
              <a:gd name="T2" fmla="*/ 44 w 194"/>
              <a:gd name="T3" fmla="*/ 149 h 159"/>
              <a:gd name="T4" fmla="*/ 0 w 194"/>
              <a:gd name="T5" fmla="*/ 106 h 159"/>
              <a:gd name="T6" fmla="*/ 88 w 194"/>
              <a:gd name="T7" fmla="*/ 9 h 159"/>
              <a:gd name="T8" fmla="*/ 114 w 194"/>
              <a:gd name="T9" fmla="*/ 0 h 159"/>
              <a:gd name="T10" fmla="*/ 141 w 194"/>
              <a:gd name="T11" fmla="*/ 18 h 159"/>
              <a:gd name="T12" fmla="*/ 184 w 194"/>
              <a:gd name="T13" fmla="*/ 114 h 159"/>
              <a:gd name="T14" fmla="*/ 176 w 194"/>
              <a:gd name="T15" fmla="*/ 149 h 159"/>
              <a:gd name="T16" fmla="*/ 176 w 194"/>
              <a:gd name="T17" fmla="*/ 149 h 159"/>
              <a:gd name="T18" fmla="*/ 132 w 194"/>
              <a:gd name="T19" fmla="*/ 141 h 159"/>
              <a:gd name="T20" fmla="*/ 105 w 194"/>
              <a:gd name="T21" fmla="*/ 79 h 159"/>
              <a:gd name="T22" fmla="*/ 44 w 194"/>
              <a:gd name="T23" fmla="*/ 149 h 159"/>
              <a:gd name="T24" fmla="*/ 132 w 194"/>
              <a:gd name="T25" fmla="*/ 53 h 159"/>
              <a:gd name="T26" fmla="*/ 132 w 194"/>
              <a:gd name="T27" fmla="*/ 53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4" h="159">
                <a:moveTo>
                  <a:pt x="44" y="149"/>
                </a:moveTo>
                <a:lnTo>
                  <a:pt x="44" y="149"/>
                </a:lnTo>
                <a:cubicBezTo>
                  <a:pt x="0" y="106"/>
                  <a:pt x="0" y="106"/>
                  <a:pt x="0" y="106"/>
                </a:cubicBezTo>
                <a:cubicBezTo>
                  <a:pt x="88" y="9"/>
                  <a:pt x="88" y="9"/>
                  <a:pt x="88" y="9"/>
                </a:cubicBezTo>
                <a:cubicBezTo>
                  <a:pt x="96" y="9"/>
                  <a:pt x="105" y="0"/>
                  <a:pt x="114" y="0"/>
                </a:cubicBezTo>
                <a:cubicBezTo>
                  <a:pt x="132" y="9"/>
                  <a:pt x="141" y="9"/>
                  <a:pt x="141" y="18"/>
                </a:cubicBezTo>
                <a:cubicBezTo>
                  <a:pt x="184" y="114"/>
                  <a:pt x="184" y="114"/>
                  <a:pt x="184" y="114"/>
                </a:cubicBezTo>
                <a:cubicBezTo>
                  <a:pt x="193" y="132"/>
                  <a:pt x="184" y="149"/>
                  <a:pt x="176" y="149"/>
                </a:cubicBezTo>
                <a:lnTo>
                  <a:pt x="176" y="149"/>
                </a:lnTo>
                <a:cubicBezTo>
                  <a:pt x="158" y="158"/>
                  <a:pt x="141" y="158"/>
                  <a:pt x="132" y="141"/>
                </a:cubicBezTo>
                <a:cubicBezTo>
                  <a:pt x="105" y="79"/>
                  <a:pt x="105" y="79"/>
                  <a:pt x="105" y="79"/>
                </a:cubicBezTo>
                <a:lnTo>
                  <a:pt x="44" y="149"/>
                </a:lnTo>
                <a:close/>
                <a:moveTo>
                  <a:pt x="132" y="53"/>
                </a:moveTo>
                <a:lnTo>
                  <a:pt x="132" y="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77">
            <a:extLst>
              <a:ext uri="{FF2B5EF4-FFF2-40B4-BE49-F238E27FC236}">
                <a16:creationId xmlns:a16="http://schemas.microsoft.com/office/drawing/2014/main" id="{FD7C9ECC-CC53-5348-B1EF-1DF0BCBBD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735" y="8697358"/>
            <a:ext cx="280887" cy="190278"/>
          </a:xfrm>
          <a:custGeom>
            <a:avLst/>
            <a:gdLst>
              <a:gd name="T0" fmla="*/ 114 w 273"/>
              <a:gd name="T1" fmla="*/ 184 h 185"/>
              <a:gd name="T2" fmla="*/ 114 w 273"/>
              <a:gd name="T3" fmla="*/ 184 h 185"/>
              <a:gd name="T4" fmla="*/ 114 w 273"/>
              <a:gd name="T5" fmla="*/ 184 h 185"/>
              <a:gd name="T6" fmla="*/ 70 w 273"/>
              <a:gd name="T7" fmla="*/ 166 h 185"/>
              <a:gd name="T8" fmla="*/ 0 w 273"/>
              <a:gd name="T9" fmla="*/ 88 h 185"/>
              <a:gd name="T10" fmla="*/ 79 w 273"/>
              <a:gd name="T11" fmla="*/ 9 h 185"/>
              <a:gd name="T12" fmla="*/ 123 w 273"/>
              <a:gd name="T13" fmla="*/ 52 h 185"/>
              <a:gd name="T14" fmla="*/ 79 w 273"/>
              <a:gd name="T15" fmla="*/ 88 h 185"/>
              <a:gd name="T16" fmla="*/ 114 w 273"/>
              <a:gd name="T17" fmla="*/ 123 h 185"/>
              <a:gd name="T18" fmla="*/ 211 w 273"/>
              <a:gd name="T19" fmla="*/ 9 h 185"/>
              <a:gd name="T20" fmla="*/ 255 w 273"/>
              <a:gd name="T21" fmla="*/ 9 h 185"/>
              <a:gd name="T22" fmla="*/ 255 w 273"/>
              <a:gd name="T23" fmla="*/ 9 h 185"/>
              <a:gd name="T24" fmla="*/ 263 w 273"/>
              <a:gd name="T25" fmla="*/ 52 h 185"/>
              <a:gd name="T26" fmla="*/ 149 w 273"/>
              <a:gd name="T27" fmla="*/ 166 h 185"/>
              <a:gd name="T28" fmla="*/ 114 w 273"/>
              <a:gd name="T2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3" h="185">
                <a:moveTo>
                  <a:pt x="114" y="184"/>
                </a:moveTo>
                <a:lnTo>
                  <a:pt x="114" y="184"/>
                </a:lnTo>
                <a:lnTo>
                  <a:pt x="114" y="184"/>
                </a:lnTo>
                <a:cubicBezTo>
                  <a:pt x="97" y="184"/>
                  <a:pt x="79" y="184"/>
                  <a:pt x="70" y="166"/>
                </a:cubicBezTo>
                <a:cubicBezTo>
                  <a:pt x="0" y="88"/>
                  <a:pt x="0" y="88"/>
                  <a:pt x="0" y="88"/>
                </a:cubicBezTo>
                <a:cubicBezTo>
                  <a:pt x="79" y="9"/>
                  <a:pt x="79" y="9"/>
                  <a:pt x="79" y="9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79" y="88"/>
                  <a:pt x="79" y="88"/>
                  <a:pt x="79" y="88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211" y="9"/>
                  <a:pt x="211" y="9"/>
                  <a:pt x="211" y="9"/>
                </a:cubicBezTo>
                <a:cubicBezTo>
                  <a:pt x="228" y="0"/>
                  <a:pt x="246" y="0"/>
                  <a:pt x="255" y="9"/>
                </a:cubicBezTo>
                <a:lnTo>
                  <a:pt x="255" y="9"/>
                </a:lnTo>
                <a:cubicBezTo>
                  <a:pt x="272" y="17"/>
                  <a:pt x="272" y="35"/>
                  <a:pt x="263" y="52"/>
                </a:cubicBezTo>
                <a:cubicBezTo>
                  <a:pt x="149" y="166"/>
                  <a:pt x="149" y="166"/>
                  <a:pt x="149" y="166"/>
                </a:cubicBezTo>
                <a:cubicBezTo>
                  <a:pt x="140" y="184"/>
                  <a:pt x="123" y="184"/>
                  <a:pt x="114" y="18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78">
            <a:extLst>
              <a:ext uri="{FF2B5EF4-FFF2-40B4-BE49-F238E27FC236}">
                <a16:creationId xmlns:a16="http://schemas.microsoft.com/office/drawing/2014/main" id="{3DB126CD-EF32-B84E-890B-0D956851E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95" y="8597688"/>
            <a:ext cx="208400" cy="163096"/>
          </a:xfrm>
          <a:custGeom>
            <a:avLst/>
            <a:gdLst>
              <a:gd name="T0" fmla="*/ 158 w 203"/>
              <a:gd name="T1" fmla="*/ 149 h 159"/>
              <a:gd name="T2" fmla="*/ 158 w 203"/>
              <a:gd name="T3" fmla="*/ 149 h 159"/>
              <a:gd name="T4" fmla="*/ 202 w 203"/>
              <a:gd name="T5" fmla="*/ 106 h 159"/>
              <a:gd name="T6" fmla="*/ 105 w 203"/>
              <a:gd name="T7" fmla="*/ 9 h 159"/>
              <a:gd name="T8" fmla="*/ 79 w 203"/>
              <a:gd name="T9" fmla="*/ 0 h 159"/>
              <a:gd name="T10" fmla="*/ 52 w 203"/>
              <a:gd name="T11" fmla="*/ 18 h 159"/>
              <a:gd name="T12" fmla="*/ 9 w 203"/>
              <a:gd name="T13" fmla="*/ 114 h 159"/>
              <a:gd name="T14" fmla="*/ 26 w 203"/>
              <a:gd name="T15" fmla="*/ 149 h 159"/>
              <a:gd name="T16" fmla="*/ 26 w 203"/>
              <a:gd name="T17" fmla="*/ 149 h 159"/>
              <a:gd name="T18" fmla="*/ 61 w 203"/>
              <a:gd name="T19" fmla="*/ 141 h 159"/>
              <a:gd name="T20" fmla="*/ 88 w 203"/>
              <a:gd name="T21" fmla="*/ 79 h 159"/>
              <a:gd name="T22" fmla="*/ 158 w 203"/>
              <a:gd name="T23" fmla="*/ 149 h 159"/>
              <a:gd name="T24" fmla="*/ 61 w 203"/>
              <a:gd name="T25" fmla="*/ 53 h 159"/>
              <a:gd name="T26" fmla="*/ 61 w 203"/>
              <a:gd name="T27" fmla="*/ 53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3" h="159">
                <a:moveTo>
                  <a:pt x="158" y="149"/>
                </a:moveTo>
                <a:lnTo>
                  <a:pt x="158" y="149"/>
                </a:lnTo>
                <a:cubicBezTo>
                  <a:pt x="202" y="106"/>
                  <a:pt x="202" y="106"/>
                  <a:pt x="202" y="106"/>
                </a:cubicBezTo>
                <a:cubicBezTo>
                  <a:pt x="105" y="9"/>
                  <a:pt x="105" y="9"/>
                  <a:pt x="105" y="9"/>
                </a:cubicBezTo>
                <a:cubicBezTo>
                  <a:pt x="97" y="9"/>
                  <a:pt x="88" y="0"/>
                  <a:pt x="79" y="0"/>
                </a:cubicBezTo>
                <a:cubicBezTo>
                  <a:pt x="70" y="9"/>
                  <a:pt x="61" y="9"/>
                  <a:pt x="52" y="18"/>
                </a:cubicBezTo>
                <a:cubicBezTo>
                  <a:pt x="9" y="114"/>
                  <a:pt x="9" y="114"/>
                  <a:pt x="9" y="114"/>
                </a:cubicBezTo>
                <a:cubicBezTo>
                  <a:pt x="0" y="132"/>
                  <a:pt x="9" y="149"/>
                  <a:pt x="26" y="149"/>
                </a:cubicBezTo>
                <a:lnTo>
                  <a:pt x="26" y="149"/>
                </a:lnTo>
                <a:cubicBezTo>
                  <a:pt x="35" y="158"/>
                  <a:pt x="61" y="158"/>
                  <a:pt x="61" y="141"/>
                </a:cubicBezTo>
                <a:cubicBezTo>
                  <a:pt x="88" y="79"/>
                  <a:pt x="88" y="79"/>
                  <a:pt x="88" y="79"/>
                </a:cubicBezTo>
                <a:lnTo>
                  <a:pt x="158" y="149"/>
                </a:lnTo>
                <a:close/>
                <a:moveTo>
                  <a:pt x="61" y="53"/>
                </a:moveTo>
                <a:lnTo>
                  <a:pt x="61" y="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79">
            <a:extLst>
              <a:ext uri="{FF2B5EF4-FFF2-40B4-BE49-F238E27FC236}">
                <a16:creationId xmlns:a16="http://schemas.microsoft.com/office/drawing/2014/main" id="{3D62982A-82A6-3741-8315-CB2E7A043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456" y="8697358"/>
            <a:ext cx="280887" cy="190278"/>
          </a:xfrm>
          <a:custGeom>
            <a:avLst/>
            <a:gdLst>
              <a:gd name="T0" fmla="*/ 158 w 273"/>
              <a:gd name="T1" fmla="*/ 184 h 185"/>
              <a:gd name="T2" fmla="*/ 158 w 273"/>
              <a:gd name="T3" fmla="*/ 184 h 185"/>
              <a:gd name="T4" fmla="*/ 158 w 273"/>
              <a:gd name="T5" fmla="*/ 184 h 185"/>
              <a:gd name="T6" fmla="*/ 193 w 273"/>
              <a:gd name="T7" fmla="*/ 166 h 185"/>
              <a:gd name="T8" fmla="*/ 272 w 273"/>
              <a:gd name="T9" fmla="*/ 88 h 185"/>
              <a:gd name="T10" fmla="*/ 193 w 273"/>
              <a:gd name="T11" fmla="*/ 9 h 185"/>
              <a:gd name="T12" fmla="*/ 149 w 273"/>
              <a:gd name="T13" fmla="*/ 52 h 185"/>
              <a:gd name="T14" fmla="*/ 184 w 273"/>
              <a:gd name="T15" fmla="*/ 88 h 185"/>
              <a:gd name="T16" fmla="*/ 158 w 273"/>
              <a:gd name="T17" fmla="*/ 123 h 185"/>
              <a:gd name="T18" fmla="*/ 52 w 273"/>
              <a:gd name="T19" fmla="*/ 9 h 185"/>
              <a:gd name="T20" fmla="*/ 8 w 273"/>
              <a:gd name="T21" fmla="*/ 9 h 185"/>
              <a:gd name="T22" fmla="*/ 8 w 273"/>
              <a:gd name="T23" fmla="*/ 9 h 185"/>
              <a:gd name="T24" fmla="*/ 8 w 273"/>
              <a:gd name="T25" fmla="*/ 52 h 185"/>
              <a:gd name="T26" fmla="*/ 114 w 273"/>
              <a:gd name="T27" fmla="*/ 166 h 185"/>
              <a:gd name="T28" fmla="*/ 158 w 273"/>
              <a:gd name="T2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3" h="185">
                <a:moveTo>
                  <a:pt x="158" y="184"/>
                </a:moveTo>
                <a:lnTo>
                  <a:pt x="158" y="184"/>
                </a:lnTo>
                <a:lnTo>
                  <a:pt x="158" y="184"/>
                </a:lnTo>
                <a:cubicBezTo>
                  <a:pt x="175" y="184"/>
                  <a:pt x="184" y="184"/>
                  <a:pt x="193" y="166"/>
                </a:cubicBezTo>
                <a:cubicBezTo>
                  <a:pt x="272" y="88"/>
                  <a:pt x="272" y="88"/>
                  <a:pt x="272" y="88"/>
                </a:cubicBezTo>
                <a:cubicBezTo>
                  <a:pt x="193" y="9"/>
                  <a:pt x="193" y="9"/>
                  <a:pt x="193" y="9"/>
                </a:cubicBezTo>
                <a:cubicBezTo>
                  <a:pt x="149" y="52"/>
                  <a:pt x="149" y="52"/>
                  <a:pt x="149" y="52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58" y="123"/>
                  <a:pt x="158" y="123"/>
                  <a:pt x="158" y="123"/>
                </a:cubicBezTo>
                <a:cubicBezTo>
                  <a:pt x="52" y="9"/>
                  <a:pt x="52" y="9"/>
                  <a:pt x="52" y="9"/>
                </a:cubicBezTo>
                <a:cubicBezTo>
                  <a:pt x="43" y="0"/>
                  <a:pt x="26" y="0"/>
                  <a:pt x="8" y="9"/>
                </a:cubicBezTo>
                <a:lnTo>
                  <a:pt x="8" y="9"/>
                </a:lnTo>
                <a:cubicBezTo>
                  <a:pt x="0" y="17"/>
                  <a:pt x="0" y="35"/>
                  <a:pt x="8" y="52"/>
                </a:cubicBezTo>
                <a:cubicBezTo>
                  <a:pt x="114" y="166"/>
                  <a:pt x="114" y="166"/>
                  <a:pt x="114" y="166"/>
                </a:cubicBezTo>
                <a:cubicBezTo>
                  <a:pt x="131" y="184"/>
                  <a:pt x="140" y="184"/>
                  <a:pt x="158" y="18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80">
            <a:extLst>
              <a:ext uri="{FF2B5EF4-FFF2-40B4-BE49-F238E27FC236}">
                <a16:creationId xmlns:a16="http://schemas.microsoft.com/office/drawing/2014/main" id="{AD576B21-FEF0-264A-9790-5198D70B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648" y="8978245"/>
            <a:ext cx="144974" cy="45304"/>
          </a:xfrm>
          <a:custGeom>
            <a:avLst/>
            <a:gdLst>
              <a:gd name="T0" fmla="*/ 0 w 141"/>
              <a:gd name="T1" fmla="*/ 26 h 45"/>
              <a:gd name="T2" fmla="*/ 0 w 141"/>
              <a:gd name="T3" fmla="*/ 26 h 45"/>
              <a:gd name="T4" fmla="*/ 0 w 141"/>
              <a:gd name="T5" fmla="*/ 26 h 45"/>
              <a:gd name="T6" fmla="*/ 26 w 141"/>
              <a:gd name="T7" fmla="*/ 0 h 45"/>
              <a:gd name="T8" fmla="*/ 123 w 141"/>
              <a:gd name="T9" fmla="*/ 0 h 45"/>
              <a:gd name="T10" fmla="*/ 140 w 141"/>
              <a:gd name="T11" fmla="*/ 26 h 45"/>
              <a:gd name="T12" fmla="*/ 140 w 141"/>
              <a:gd name="T13" fmla="*/ 26 h 45"/>
              <a:gd name="T14" fmla="*/ 123 w 141"/>
              <a:gd name="T15" fmla="*/ 44 h 45"/>
              <a:gd name="T16" fmla="*/ 26 w 141"/>
              <a:gd name="T17" fmla="*/ 44 h 45"/>
              <a:gd name="T18" fmla="*/ 0 w 141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45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9"/>
                  <a:pt x="8" y="0"/>
                  <a:pt x="26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1" y="0"/>
                  <a:pt x="140" y="9"/>
                  <a:pt x="140" y="26"/>
                </a:cubicBezTo>
                <a:lnTo>
                  <a:pt x="140" y="26"/>
                </a:lnTo>
                <a:cubicBezTo>
                  <a:pt x="140" y="35"/>
                  <a:pt x="131" y="44"/>
                  <a:pt x="123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8" y="44"/>
                  <a:pt x="0" y="35"/>
                  <a:pt x="0" y="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81">
            <a:extLst>
              <a:ext uri="{FF2B5EF4-FFF2-40B4-BE49-F238E27FC236}">
                <a16:creationId xmlns:a16="http://schemas.microsoft.com/office/drawing/2014/main" id="{F4D26FFE-33EF-0349-8ED2-0EF59C92E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796" y="8996367"/>
            <a:ext cx="54365" cy="353374"/>
          </a:xfrm>
          <a:custGeom>
            <a:avLst/>
            <a:gdLst>
              <a:gd name="T0" fmla="*/ 52 w 53"/>
              <a:gd name="T1" fmla="*/ 342 h 343"/>
              <a:gd name="T2" fmla="*/ 52 w 53"/>
              <a:gd name="T3" fmla="*/ 342 h 343"/>
              <a:gd name="T4" fmla="*/ 0 w 53"/>
              <a:gd name="T5" fmla="*/ 342 h 343"/>
              <a:gd name="T6" fmla="*/ 0 w 53"/>
              <a:gd name="T7" fmla="*/ 17 h 343"/>
              <a:gd name="T8" fmla="*/ 26 w 53"/>
              <a:gd name="T9" fmla="*/ 0 h 343"/>
              <a:gd name="T10" fmla="*/ 26 w 53"/>
              <a:gd name="T11" fmla="*/ 0 h 343"/>
              <a:gd name="T12" fmla="*/ 52 w 53"/>
              <a:gd name="T13" fmla="*/ 17 h 343"/>
              <a:gd name="T14" fmla="*/ 52 w 53"/>
              <a:gd name="T15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343">
                <a:moveTo>
                  <a:pt x="52" y="342"/>
                </a:moveTo>
                <a:lnTo>
                  <a:pt x="52" y="342"/>
                </a:lnTo>
                <a:cubicBezTo>
                  <a:pt x="0" y="342"/>
                  <a:pt x="0" y="342"/>
                  <a:pt x="0" y="3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7" y="0"/>
                  <a:pt x="26" y="0"/>
                </a:cubicBezTo>
                <a:lnTo>
                  <a:pt x="26" y="0"/>
                </a:lnTo>
                <a:cubicBezTo>
                  <a:pt x="35" y="0"/>
                  <a:pt x="52" y="8"/>
                  <a:pt x="52" y="17"/>
                </a:cubicBezTo>
                <a:lnTo>
                  <a:pt x="52" y="34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0243FE47-CAFA-9B44-ACAB-ADBF41B3326C}"/>
              </a:ext>
            </a:extLst>
          </p:cNvPr>
          <p:cNvGrpSpPr/>
          <p:nvPr/>
        </p:nvGrpSpPr>
        <p:grpSpPr>
          <a:xfrm>
            <a:off x="6801577" y="2643262"/>
            <a:ext cx="2991205" cy="1023408"/>
            <a:chOff x="4274481" y="10803321"/>
            <a:chExt cx="4236804" cy="1023408"/>
          </a:xfrm>
        </p:grpSpPr>
        <p:sp>
          <p:nvSpPr>
            <p:cNvPr id="300" name="CuadroTexto 395">
              <a:extLst>
                <a:ext uri="{FF2B5EF4-FFF2-40B4-BE49-F238E27FC236}">
                  <a16:creationId xmlns:a16="http://schemas.microsoft.com/office/drawing/2014/main" id="{A1704797-F490-7644-9FDB-DFD2E0E59238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1" name="Rectangle 40">
              <a:extLst>
                <a:ext uri="{FF2B5EF4-FFF2-40B4-BE49-F238E27FC236}">
                  <a16:creationId xmlns:a16="http://schemas.microsoft.com/office/drawing/2014/main" id="{512365C3-D8BD-9149-9A9B-8D409A075442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5" name="Grupo 304">
            <a:extLst>
              <a:ext uri="{FF2B5EF4-FFF2-40B4-BE49-F238E27FC236}">
                <a16:creationId xmlns:a16="http://schemas.microsoft.com/office/drawing/2014/main" id="{6D0C812D-83A5-134A-9375-60B56D0D20A6}"/>
              </a:ext>
            </a:extLst>
          </p:cNvPr>
          <p:cNvGrpSpPr/>
          <p:nvPr/>
        </p:nvGrpSpPr>
        <p:grpSpPr>
          <a:xfrm>
            <a:off x="11028460" y="5151224"/>
            <a:ext cx="2991205" cy="1023408"/>
            <a:chOff x="4274481" y="10803321"/>
            <a:chExt cx="4236804" cy="1023408"/>
          </a:xfrm>
        </p:grpSpPr>
        <p:sp>
          <p:nvSpPr>
            <p:cNvPr id="306" name="CuadroTexto 395">
              <a:extLst>
                <a:ext uri="{FF2B5EF4-FFF2-40B4-BE49-F238E27FC236}">
                  <a16:creationId xmlns:a16="http://schemas.microsoft.com/office/drawing/2014/main" id="{74E2D956-4712-BC44-9254-CD8CFBB43324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07" name="Rectangle 40">
              <a:extLst>
                <a:ext uri="{FF2B5EF4-FFF2-40B4-BE49-F238E27FC236}">
                  <a16:creationId xmlns:a16="http://schemas.microsoft.com/office/drawing/2014/main" id="{F186BB25-ED45-544C-88BE-E5CEC221B215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8" name="Grupo 307">
            <a:extLst>
              <a:ext uri="{FF2B5EF4-FFF2-40B4-BE49-F238E27FC236}">
                <a16:creationId xmlns:a16="http://schemas.microsoft.com/office/drawing/2014/main" id="{5ABA6A4A-6308-C742-AC08-B2C9F1130D18}"/>
              </a:ext>
            </a:extLst>
          </p:cNvPr>
          <p:cNvGrpSpPr/>
          <p:nvPr/>
        </p:nvGrpSpPr>
        <p:grpSpPr>
          <a:xfrm>
            <a:off x="9168567" y="10446342"/>
            <a:ext cx="2991205" cy="1023408"/>
            <a:chOff x="4274481" y="10803321"/>
            <a:chExt cx="4236804" cy="1023408"/>
          </a:xfrm>
        </p:grpSpPr>
        <p:sp>
          <p:nvSpPr>
            <p:cNvPr id="309" name="CuadroTexto 395">
              <a:extLst>
                <a:ext uri="{FF2B5EF4-FFF2-40B4-BE49-F238E27FC236}">
                  <a16:creationId xmlns:a16="http://schemas.microsoft.com/office/drawing/2014/main" id="{9F5E0416-D400-B844-9E38-E8FB6CF2A6C0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10" name="Rectangle 40">
              <a:extLst>
                <a:ext uri="{FF2B5EF4-FFF2-40B4-BE49-F238E27FC236}">
                  <a16:creationId xmlns:a16="http://schemas.microsoft.com/office/drawing/2014/main" id="{A823B658-28C6-134A-BC5E-5018B319A820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C3541BCE-107D-1D4F-B936-B3B70612A67D}"/>
              </a:ext>
            </a:extLst>
          </p:cNvPr>
          <p:cNvGrpSpPr/>
          <p:nvPr/>
        </p:nvGrpSpPr>
        <p:grpSpPr>
          <a:xfrm>
            <a:off x="4404417" y="10505002"/>
            <a:ext cx="2991205" cy="1023408"/>
            <a:chOff x="4274481" y="10803321"/>
            <a:chExt cx="4236804" cy="1023408"/>
          </a:xfrm>
        </p:grpSpPr>
        <p:sp>
          <p:nvSpPr>
            <p:cNvPr id="312" name="CuadroTexto 395">
              <a:extLst>
                <a:ext uri="{FF2B5EF4-FFF2-40B4-BE49-F238E27FC236}">
                  <a16:creationId xmlns:a16="http://schemas.microsoft.com/office/drawing/2014/main" id="{21060AD7-5978-B04D-8E1C-7801A1B84CD7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3" name="Rectangle 40">
              <a:extLst>
                <a:ext uri="{FF2B5EF4-FFF2-40B4-BE49-F238E27FC236}">
                  <a16:creationId xmlns:a16="http://schemas.microsoft.com/office/drawing/2014/main" id="{012E2CB7-DE8B-9842-885D-637293D5FD7B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CCC34123-AEB4-2B4C-8DBA-92462E0AC302}"/>
              </a:ext>
            </a:extLst>
          </p:cNvPr>
          <p:cNvGrpSpPr/>
          <p:nvPr/>
        </p:nvGrpSpPr>
        <p:grpSpPr>
          <a:xfrm>
            <a:off x="2502841" y="5261493"/>
            <a:ext cx="2991205" cy="1023408"/>
            <a:chOff x="4274481" y="10803321"/>
            <a:chExt cx="4236804" cy="1023408"/>
          </a:xfrm>
        </p:grpSpPr>
        <p:sp>
          <p:nvSpPr>
            <p:cNvPr id="315" name="CuadroTexto 395">
              <a:extLst>
                <a:ext uri="{FF2B5EF4-FFF2-40B4-BE49-F238E27FC236}">
                  <a16:creationId xmlns:a16="http://schemas.microsoft.com/office/drawing/2014/main" id="{10E7FA74-61D9-244C-8978-61FC7A67B958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16" name="Rectangle 40">
              <a:extLst>
                <a:ext uri="{FF2B5EF4-FFF2-40B4-BE49-F238E27FC236}">
                  <a16:creationId xmlns:a16="http://schemas.microsoft.com/office/drawing/2014/main" id="{9884F504-33A0-E842-80BB-AE358A39E5BF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7" name="Group 71">
            <a:extLst>
              <a:ext uri="{FF2B5EF4-FFF2-40B4-BE49-F238E27FC236}">
                <a16:creationId xmlns:a16="http://schemas.microsoft.com/office/drawing/2014/main" id="{E3B9C3C0-A353-4643-A3FB-C5D42B77E04C}"/>
              </a:ext>
            </a:extLst>
          </p:cNvPr>
          <p:cNvGrpSpPr/>
          <p:nvPr/>
        </p:nvGrpSpPr>
        <p:grpSpPr>
          <a:xfrm>
            <a:off x="14697829" y="9197135"/>
            <a:ext cx="8909115" cy="2500601"/>
            <a:chOff x="2232442" y="3643574"/>
            <a:chExt cx="8954788" cy="2500601"/>
          </a:xfrm>
        </p:grpSpPr>
        <p:sp>
          <p:nvSpPr>
            <p:cNvPr id="318" name="CuadroTexto 598">
              <a:extLst>
                <a:ext uri="{FF2B5EF4-FFF2-40B4-BE49-F238E27FC236}">
                  <a16:creationId xmlns:a16="http://schemas.microsoft.com/office/drawing/2014/main" id="{15F7A657-7AEF-0E47-948E-4F9DA5F586D2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319" name="CuadroTexto 599">
              <a:extLst>
                <a:ext uri="{FF2B5EF4-FFF2-40B4-BE49-F238E27FC236}">
                  <a16:creationId xmlns:a16="http://schemas.microsoft.com/office/drawing/2014/main" id="{CF2A8E09-43FF-2C43-B093-D4E65EEB6CB7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548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C35EAE18-A08A-EF4A-9892-631C7B413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669" y="5647247"/>
            <a:ext cx="7885654" cy="4784505"/>
          </a:xfrm>
          <a:custGeom>
            <a:avLst/>
            <a:gdLst>
              <a:gd name="T0" fmla="*/ 5693 w 7727"/>
              <a:gd name="T1" fmla="*/ 1174 h 4689"/>
              <a:gd name="T2" fmla="*/ 5693 w 7727"/>
              <a:gd name="T3" fmla="*/ 1174 h 4689"/>
              <a:gd name="T4" fmla="*/ 3660 w 7727"/>
              <a:gd name="T5" fmla="*/ 0 h 4689"/>
              <a:gd name="T6" fmla="*/ 1627 w 7727"/>
              <a:gd name="T7" fmla="*/ 1174 h 4689"/>
              <a:gd name="T8" fmla="*/ 316 w 7727"/>
              <a:gd name="T9" fmla="*/ 1933 h 4689"/>
              <a:gd name="T10" fmla="*/ 316 w 7727"/>
              <a:gd name="T11" fmla="*/ 2764 h 4689"/>
              <a:gd name="T12" fmla="*/ 1627 w 7727"/>
              <a:gd name="T13" fmla="*/ 3514 h 4689"/>
              <a:gd name="T14" fmla="*/ 3660 w 7727"/>
              <a:gd name="T15" fmla="*/ 4688 h 4689"/>
              <a:gd name="T16" fmla="*/ 5693 w 7727"/>
              <a:gd name="T17" fmla="*/ 3514 h 4689"/>
              <a:gd name="T18" fmla="*/ 7726 w 7727"/>
              <a:gd name="T19" fmla="*/ 2348 h 4689"/>
              <a:gd name="T20" fmla="*/ 5693 w 7727"/>
              <a:gd name="T21" fmla="*/ 1174 h 4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7" h="4689">
                <a:moveTo>
                  <a:pt x="5693" y="1174"/>
                </a:moveTo>
                <a:lnTo>
                  <a:pt x="5693" y="1174"/>
                </a:lnTo>
                <a:cubicBezTo>
                  <a:pt x="3660" y="0"/>
                  <a:pt x="3660" y="0"/>
                  <a:pt x="3660" y="0"/>
                </a:cubicBezTo>
                <a:cubicBezTo>
                  <a:pt x="1627" y="1174"/>
                  <a:pt x="1627" y="1174"/>
                  <a:pt x="1627" y="1174"/>
                </a:cubicBezTo>
                <a:cubicBezTo>
                  <a:pt x="316" y="1933"/>
                  <a:pt x="316" y="1933"/>
                  <a:pt x="316" y="1933"/>
                </a:cubicBezTo>
                <a:cubicBezTo>
                  <a:pt x="0" y="2113"/>
                  <a:pt x="0" y="2574"/>
                  <a:pt x="316" y="2764"/>
                </a:cubicBezTo>
                <a:cubicBezTo>
                  <a:pt x="1627" y="3514"/>
                  <a:pt x="1627" y="3514"/>
                  <a:pt x="1627" y="3514"/>
                </a:cubicBezTo>
                <a:cubicBezTo>
                  <a:pt x="3660" y="4688"/>
                  <a:pt x="3660" y="4688"/>
                  <a:pt x="3660" y="4688"/>
                </a:cubicBezTo>
                <a:cubicBezTo>
                  <a:pt x="5693" y="3514"/>
                  <a:pt x="5693" y="3514"/>
                  <a:pt x="5693" y="3514"/>
                </a:cubicBezTo>
                <a:cubicBezTo>
                  <a:pt x="7726" y="2348"/>
                  <a:pt x="7726" y="2348"/>
                  <a:pt x="7726" y="2348"/>
                </a:cubicBezTo>
                <a:lnTo>
                  <a:pt x="5693" y="117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4DD24AD0-288A-8845-B434-92D82AA0F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1425" y="5647247"/>
            <a:ext cx="7894656" cy="4784505"/>
          </a:xfrm>
          <a:custGeom>
            <a:avLst/>
            <a:gdLst>
              <a:gd name="T0" fmla="*/ 6099 w 7735"/>
              <a:gd name="T1" fmla="*/ 1174 h 4689"/>
              <a:gd name="T2" fmla="*/ 6099 w 7735"/>
              <a:gd name="T3" fmla="*/ 1174 h 4689"/>
              <a:gd name="T4" fmla="*/ 4066 w 7735"/>
              <a:gd name="T5" fmla="*/ 0 h 4689"/>
              <a:gd name="T6" fmla="*/ 2033 w 7735"/>
              <a:gd name="T7" fmla="*/ 1174 h 4689"/>
              <a:gd name="T8" fmla="*/ 0 w 7735"/>
              <a:gd name="T9" fmla="*/ 2348 h 4689"/>
              <a:gd name="T10" fmla="*/ 2033 w 7735"/>
              <a:gd name="T11" fmla="*/ 3514 h 4689"/>
              <a:gd name="T12" fmla="*/ 4066 w 7735"/>
              <a:gd name="T13" fmla="*/ 4688 h 4689"/>
              <a:gd name="T14" fmla="*/ 6099 w 7735"/>
              <a:gd name="T15" fmla="*/ 3514 h 4689"/>
              <a:gd name="T16" fmla="*/ 7409 w 7735"/>
              <a:gd name="T17" fmla="*/ 2764 h 4689"/>
              <a:gd name="T18" fmla="*/ 7409 w 7735"/>
              <a:gd name="T19" fmla="*/ 1933 h 4689"/>
              <a:gd name="T20" fmla="*/ 6099 w 7735"/>
              <a:gd name="T21" fmla="*/ 1174 h 4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35" h="4689">
                <a:moveTo>
                  <a:pt x="6099" y="1174"/>
                </a:moveTo>
                <a:lnTo>
                  <a:pt x="6099" y="1174"/>
                </a:lnTo>
                <a:cubicBezTo>
                  <a:pt x="4066" y="0"/>
                  <a:pt x="4066" y="0"/>
                  <a:pt x="4066" y="0"/>
                </a:cubicBezTo>
                <a:cubicBezTo>
                  <a:pt x="2033" y="1174"/>
                  <a:pt x="2033" y="1174"/>
                  <a:pt x="2033" y="1174"/>
                </a:cubicBezTo>
                <a:cubicBezTo>
                  <a:pt x="0" y="2348"/>
                  <a:pt x="0" y="2348"/>
                  <a:pt x="0" y="2348"/>
                </a:cubicBezTo>
                <a:cubicBezTo>
                  <a:pt x="2033" y="3514"/>
                  <a:pt x="2033" y="3514"/>
                  <a:pt x="2033" y="3514"/>
                </a:cubicBezTo>
                <a:cubicBezTo>
                  <a:pt x="4066" y="4688"/>
                  <a:pt x="4066" y="4688"/>
                  <a:pt x="4066" y="4688"/>
                </a:cubicBezTo>
                <a:cubicBezTo>
                  <a:pt x="6099" y="3514"/>
                  <a:pt x="6099" y="3514"/>
                  <a:pt x="6099" y="3514"/>
                </a:cubicBezTo>
                <a:cubicBezTo>
                  <a:pt x="7409" y="2764"/>
                  <a:pt x="7409" y="2764"/>
                  <a:pt x="7409" y="2764"/>
                </a:cubicBezTo>
                <a:cubicBezTo>
                  <a:pt x="7734" y="2574"/>
                  <a:pt x="7734" y="2113"/>
                  <a:pt x="7409" y="1933"/>
                </a:cubicBezTo>
                <a:lnTo>
                  <a:pt x="6099" y="11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CD28862D-976C-C549-A096-BD94C30EC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006" y="3180729"/>
            <a:ext cx="8290739" cy="4730493"/>
          </a:xfrm>
          <a:custGeom>
            <a:avLst/>
            <a:gdLst>
              <a:gd name="T0" fmla="*/ 6098 w 8123"/>
              <a:gd name="T1" fmla="*/ 1121 h 4636"/>
              <a:gd name="T2" fmla="*/ 6098 w 8123"/>
              <a:gd name="T3" fmla="*/ 1121 h 4636"/>
              <a:gd name="T4" fmla="*/ 4300 w 8123"/>
              <a:gd name="T5" fmla="*/ 82 h 4636"/>
              <a:gd name="T6" fmla="*/ 3822 w 8123"/>
              <a:gd name="T7" fmla="*/ 82 h 4636"/>
              <a:gd name="T8" fmla="*/ 2033 w 8123"/>
              <a:gd name="T9" fmla="*/ 1121 h 4636"/>
              <a:gd name="T10" fmla="*/ 0 w 8123"/>
              <a:gd name="T11" fmla="*/ 2295 h 4636"/>
              <a:gd name="T12" fmla="*/ 2033 w 8123"/>
              <a:gd name="T13" fmla="*/ 3461 h 4636"/>
              <a:gd name="T14" fmla="*/ 4065 w 8123"/>
              <a:gd name="T15" fmla="*/ 4635 h 4636"/>
              <a:gd name="T16" fmla="*/ 6098 w 8123"/>
              <a:gd name="T17" fmla="*/ 3461 h 4636"/>
              <a:gd name="T18" fmla="*/ 8122 w 8123"/>
              <a:gd name="T19" fmla="*/ 2295 h 4636"/>
              <a:gd name="T20" fmla="*/ 6098 w 8123"/>
              <a:gd name="T21" fmla="*/ 1121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23" h="4636">
                <a:moveTo>
                  <a:pt x="6098" y="1121"/>
                </a:moveTo>
                <a:lnTo>
                  <a:pt x="6098" y="1121"/>
                </a:lnTo>
                <a:cubicBezTo>
                  <a:pt x="4300" y="82"/>
                  <a:pt x="4300" y="82"/>
                  <a:pt x="4300" y="82"/>
                </a:cubicBezTo>
                <a:cubicBezTo>
                  <a:pt x="4155" y="0"/>
                  <a:pt x="3974" y="0"/>
                  <a:pt x="3822" y="82"/>
                </a:cubicBezTo>
                <a:cubicBezTo>
                  <a:pt x="2033" y="1121"/>
                  <a:pt x="2033" y="1121"/>
                  <a:pt x="2033" y="1121"/>
                </a:cubicBezTo>
                <a:cubicBezTo>
                  <a:pt x="0" y="2295"/>
                  <a:pt x="0" y="2295"/>
                  <a:pt x="0" y="2295"/>
                </a:cubicBezTo>
                <a:cubicBezTo>
                  <a:pt x="2033" y="3461"/>
                  <a:pt x="2033" y="3461"/>
                  <a:pt x="2033" y="3461"/>
                </a:cubicBezTo>
                <a:cubicBezTo>
                  <a:pt x="4065" y="4635"/>
                  <a:pt x="4065" y="4635"/>
                  <a:pt x="4065" y="4635"/>
                </a:cubicBezTo>
                <a:cubicBezTo>
                  <a:pt x="6098" y="3461"/>
                  <a:pt x="6098" y="3461"/>
                  <a:pt x="6098" y="3461"/>
                </a:cubicBezTo>
                <a:cubicBezTo>
                  <a:pt x="8122" y="2295"/>
                  <a:pt x="8122" y="2295"/>
                  <a:pt x="8122" y="2295"/>
                </a:cubicBezTo>
                <a:lnTo>
                  <a:pt x="6098" y="11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CD5AAC2D-1010-554B-82CD-6754FD3C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006" y="8163276"/>
            <a:ext cx="8290739" cy="4739492"/>
          </a:xfrm>
          <a:custGeom>
            <a:avLst/>
            <a:gdLst>
              <a:gd name="T0" fmla="*/ 6098 w 8123"/>
              <a:gd name="T1" fmla="*/ 1174 h 4645"/>
              <a:gd name="T2" fmla="*/ 6098 w 8123"/>
              <a:gd name="T3" fmla="*/ 1174 h 4645"/>
              <a:gd name="T4" fmla="*/ 4065 w 8123"/>
              <a:gd name="T5" fmla="*/ 0 h 4645"/>
              <a:gd name="T6" fmla="*/ 2033 w 8123"/>
              <a:gd name="T7" fmla="*/ 1174 h 4645"/>
              <a:gd name="T8" fmla="*/ 0 w 8123"/>
              <a:gd name="T9" fmla="*/ 2349 h 4645"/>
              <a:gd name="T10" fmla="*/ 2033 w 8123"/>
              <a:gd name="T11" fmla="*/ 3523 h 4645"/>
              <a:gd name="T12" fmla="*/ 3822 w 8123"/>
              <a:gd name="T13" fmla="*/ 4554 h 4645"/>
              <a:gd name="T14" fmla="*/ 4300 w 8123"/>
              <a:gd name="T15" fmla="*/ 4554 h 4645"/>
              <a:gd name="T16" fmla="*/ 6098 w 8123"/>
              <a:gd name="T17" fmla="*/ 3523 h 4645"/>
              <a:gd name="T18" fmla="*/ 8122 w 8123"/>
              <a:gd name="T19" fmla="*/ 2349 h 4645"/>
              <a:gd name="T20" fmla="*/ 6098 w 8123"/>
              <a:gd name="T21" fmla="*/ 1174 h 4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23" h="4645">
                <a:moveTo>
                  <a:pt x="6098" y="1174"/>
                </a:moveTo>
                <a:lnTo>
                  <a:pt x="6098" y="1174"/>
                </a:lnTo>
                <a:cubicBezTo>
                  <a:pt x="4065" y="0"/>
                  <a:pt x="4065" y="0"/>
                  <a:pt x="4065" y="0"/>
                </a:cubicBezTo>
                <a:cubicBezTo>
                  <a:pt x="2033" y="1174"/>
                  <a:pt x="2033" y="1174"/>
                  <a:pt x="2033" y="1174"/>
                </a:cubicBezTo>
                <a:cubicBezTo>
                  <a:pt x="0" y="2349"/>
                  <a:pt x="0" y="2349"/>
                  <a:pt x="0" y="2349"/>
                </a:cubicBezTo>
                <a:cubicBezTo>
                  <a:pt x="2033" y="3523"/>
                  <a:pt x="2033" y="3523"/>
                  <a:pt x="2033" y="3523"/>
                </a:cubicBezTo>
                <a:cubicBezTo>
                  <a:pt x="3822" y="4554"/>
                  <a:pt x="3822" y="4554"/>
                  <a:pt x="3822" y="4554"/>
                </a:cubicBezTo>
                <a:cubicBezTo>
                  <a:pt x="3974" y="4644"/>
                  <a:pt x="4155" y="4644"/>
                  <a:pt x="4300" y="4554"/>
                </a:cubicBezTo>
                <a:cubicBezTo>
                  <a:pt x="6098" y="3523"/>
                  <a:pt x="6098" y="3523"/>
                  <a:pt x="6098" y="3523"/>
                </a:cubicBezTo>
                <a:cubicBezTo>
                  <a:pt x="8122" y="2349"/>
                  <a:pt x="8122" y="2349"/>
                  <a:pt x="8122" y="2349"/>
                </a:cubicBezTo>
                <a:lnTo>
                  <a:pt x="6098" y="117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53">
            <a:extLst>
              <a:ext uri="{FF2B5EF4-FFF2-40B4-BE49-F238E27FC236}">
                <a16:creationId xmlns:a16="http://schemas.microsoft.com/office/drawing/2014/main" id="{174EDBC9-DF0F-B443-8573-5DAECCA9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731" y="6916513"/>
            <a:ext cx="625630" cy="616631"/>
          </a:xfrm>
          <a:custGeom>
            <a:avLst/>
            <a:gdLst>
              <a:gd name="T0" fmla="*/ 307 w 615"/>
              <a:gd name="T1" fmla="*/ 605 h 606"/>
              <a:gd name="T2" fmla="*/ 307 w 615"/>
              <a:gd name="T3" fmla="*/ 605 h 606"/>
              <a:gd name="T4" fmla="*/ 216 w 615"/>
              <a:gd name="T5" fmla="*/ 569 h 606"/>
              <a:gd name="T6" fmla="*/ 45 w 615"/>
              <a:gd name="T7" fmla="*/ 397 h 606"/>
              <a:gd name="T8" fmla="*/ 45 w 615"/>
              <a:gd name="T9" fmla="*/ 226 h 606"/>
              <a:gd name="T10" fmla="*/ 253 w 615"/>
              <a:gd name="T11" fmla="*/ 9 h 606"/>
              <a:gd name="T12" fmla="*/ 280 w 615"/>
              <a:gd name="T13" fmla="*/ 0 h 606"/>
              <a:gd name="T14" fmla="*/ 551 w 615"/>
              <a:gd name="T15" fmla="*/ 0 h 606"/>
              <a:gd name="T16" fmla="*/ 614 w 615"/>
              <a:gd name="T17" fmla="*/ 54 h 606"/>
              <a:gd name="T18" fmla="*/ 614 w 615"/>
              <a:gd name="T19" fmla="*/ 325 h 606"/>
              <a:gd name="T20" fmla="*/ 605 w 615"/>
              <a:gd name="T21" fmla="*/ 352 h 606"/>
              <a:gd name="T22" fmla="*/ 388 w 615"/>
              <a:gd name="T23" fmla="*/ 569 h 606"/>
              <a:gd name="T24" fmla="*/ 307 w 615"/>
              <a:gd name="T25" fmla="*/ 605 h 606"/>
              <a:gd name="T26" fmla="*/ 289 w 615"/>
              <a:gd name="T27" fmla="*/ 54 h 606"/>
              <a:gd name="T28" fmla="*/ 289 w 615"/>
              <a:gd name="T29" fmla="*/ 54 h 606"/>
              <a:gd name="T30" fmla="*/ 90 w 615"/>
              <a:gd name="T31" fmla="*/ 271 h 606"/>
              <a:gd name="T32" fmla="*/ 90 w 615"/>
              <a:gd name="T33" fmla="*/ 352 h 606"/>
              <a:gd name="T34" fmla="*/ 262 w 615"/>
              <a:gd name="T35" fmla="*/ 524 h 606"/>
              <a:gd name="T36" fmla="*/ 343 w 615"/>
              <a:gd name="T37" fmla="*/ 524 h 606"/>
              <a:gd name="T38" fmla="*/ 551 w 615"/>
              <a:gd name="T39" fmla="*/ 316 h 606"/>
              <a:gd name="T40" fmla="*/ 551 w 615"/>
              <a:gd name="T41" fmla="*/ 54 h 606"/>
              <a:gd name="T42" fmla="*/ 289 w 615"/>
              <a:gd name="T43" fmla="*/ 54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5" h="606">
                <a:moveTo>
                  <a:pt x="307" y="605"/>
                </a:moveTo>
                <a:lnTo>
                  <a:pt x="307" y="605"/>
                </a:lnTo>
                <a:cubicBezTo>
                  <a:pt x="271" y="605"/>
                  <a:pt x="244" y="587"/>
                  <a:pt x="216" y="569"/>
                </a:cubicBezTo>
                <a:cubicBezTo>
                  <a:pt x="45" y="397"/>
                  <a:pt x="45" y="397"/>
                  <a:pt x="45" y="397"/>
                </a:cubicBezTo>
                <a:cubicBezTo>
                  <a:pt x="0" y="352"/>
                  <a:pt x="0" y="271"/>
                  <a:pt x="45" y="226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71" y="0"/>
                  <a:pt x="280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87" y="0"/>
                  <a:pt x="614" y="18"/>
                  <a:pt x="614" y="54"/>
                </a:cubicBezTo>
                <a:cubicBezTo>
                  <a:pt x="614" y="325"/>
                  <a:pt x="614" y="325"/>
                  <a:pt x="614" y="325"/>
                </a:cubicBezTo>
                <a:cubicBezTo>
                  <a:pt x="614" y="334"/>
                  <a:pt x="605" y="343"/>
                  <a:pt x="605" y="352"/>
                </a:cubicBezTo>
                <a:cubicBezTo>
                  <a:pt x="388" y="569"/>
                  <a:pt x="388" y="569"/>
                  <a:pt x="388" y="569"/>
                </a:cubicBezTo>
                <a:cubicBezTo>
                  <a:pt x="370" y="587"/>
                  <a:pt x="334" y="605"/>
                  <a:pt x="307" y="605"/>
                </a:cubicBezTo>
                <a:close/>
                <a:moveTo>
                  <a:pt x="289" y="54"/>
                </a:moveTo>
                <a:lnTo>
                  <a:pt x="289" y="54"/>
                </a:lnTo>
                <a:cubicBezTo>
                  <a:pt x="90" y="271"/>
                  <a:pt x="90" y="271"/>
                  <a:pt x="90" y="271"/>
                </a:cubicBezTo>
                <a:cubicBezTo>
                  <a:pt x="63" y="289"/>
                  <a:pt x="63" y="325"/>
                  <a:pt x="90" y="352"/>
                </a:cubicBezTo>
                <a:cubicBezTo>
                  <a:pt x="262" y="524"/>
                  <a:pt x="262" y="524"/>
                  <a:pt x="262" y="524"/>
                </a:cubicBezTo>
                <a:cubicBezTo>
                  <a:pt x="280" y="551"/>
                  <a:pt x="325" y="551"/>
                  <a:pt x="343" y="524"/>
                </a:cubicBezTo>
                <a:cubicBezTo>
                  <a:pt x="551" y="316"/>
                  <a:pt x="551" y="316"/>
                  <a:pt x="551" y="316"/>
                </a:cubicBezTo>
                <a:cubicBezTo>
                  <a:pt x="551" y="54"/>
                  <a:pt x="551" y="54"/>
                  <a:pt x="551" y="54"/>
                </a:cubicBezTo>
                <a:lnTo>
                  <a:pt x="289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54">
            <a:extLst>
              <a:ext uri="{FF2B5EF4-FFF2-40B4-BE49-F238E27FC236}">
                <a16:creationId xmlns:a16="http://schemas.microsoft.com/office/drawing/2014/main" id="{0D623528-76BB-DF4E-A3A0-07255021C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6814" y="7047042"/>
            <a:ext cx="103520" cy="103520"/>
          </a:xfrm>
          <a:custGeom>
            <a:avLst/>
            <a:gdLst>
              <a:gd name="T0" fmla="*/ 81 w 101"/>
              <a:gd name="T1" fmla="*/ 82 h 101"/>
              <a:gd name="T2" fmla="*/ 81 w 101"/>
              <a:gd name="T3" fmla="*/ 82 h 101"/>
              <a:gd name="T4" fmla="*/ 18 w 101"/>
              <a:gd name="T5" fmla="*/ 82 h 101"/>
              <a:gd name="T6" fmla="*/ 18 w 101"/>
              <a:gd name="T7" fmla="*/ 18 h 101"/>
              <a:gd name="T8" fmla="*/ 81 w 101"/>
              <a:gd name="T9" fmla="*/ 18 h 101"/>
              <a:gd name="T10" fmla="*/ 81 w 101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101">
                <a:moveTo>
                  <a:pt x="81" y="82"/>
                </a:moveTo>
                <a:lnTo>
                  <a:pt x="81" y="82"/>
                </a:lnTo>
                <a:cubicBezTo>
                  <a:pt x="64" y="100"/>
                  <a:pt x="36" y="100"/>
                  <a:pt x="18" y="82"/>
                </a:cubicBezTo>
                <a:cubicBezTo>
                  <a:pt x="0" y="63"/>
                  <a:pt x="0" y="36"/>
                  <a:pt x="18" y="18"/>
                </a:cubicBezTo>
                <a:cubicBezTo>
                  <a:pt x="36" y="0"/>
                  <a:pt x="64" y="0"/>
                  <a:pt x="81" y="18"/>
                </a:cubicBezTo>
                <a:cubicBezTo>
                  <a:pt x="100" y="36"/>
                  <a:pt x="100" y="63"/>
                  <a:pt x="81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55">
            <a:extLst>
              <a:ext uri="{FF2B5EF4-FFF2-40B4-BE49-F238E27FC236}">
                <a16:creationId xmlns:a16="http://schemas.microsoft.com/office/drawing/2014/main" id="{877102FD-A93F-EF41-97A2-A9F597217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5083" y="9482051"/>
            <a:ext cx="657138" cy="405085"/>
          </a:xfrm>
          <a:custGeom>
            <a:avLst/>
            <a:gdLst>
              <a:gd name="T0" fmla="*/ 515 w 643"/>
              <a:gd name="T1" fmla="*/ 397 h 398"/>
              <a:gd name="T2" fmla="*/ 515 w 643"/>
              <a:gd name="T3" fmla="*/ 397 h 398"/>
              <a:gd name="T4" fmla="*/ 244 w 643"/>
              <a:gd name="T5" fmla="*/ 397 h 398"/>
              <a:gd name="T6" fmla="*/ 181 w 643"/>
              <a:gd name="T7" fmla="*/ 343 h 398"/>
              <a:gd name="T8" fmla="*/ 100 w 643"/>
              <a:gd name="T9" fmla="*/ 63 h 398"/>
              <a:gd name="T10" fmla="*/ 27 w 643"/>
              <a:gd name="T11" fmla="*/ 63 h 398"/>
              <a:gd name="T12" fmla="*/ 0 w 643"/>
              <a:gd name="T13" fmla="*/ 36 h 398"/>
              <a:gd name="T14" fmla="*/ 27 w 643"/>
              <a:gd name="T15" fmla="*/ 0 h 398"/>
              <a:gd name="T16" fmla="*/ 118 w 643"/>
              <a:gd name="T17" fmla="*/ 0 h 398"/>
              <a:gd name="T18" fmla="*/ 145 w 643"/>
              <a:gd name="T19" fmla="*/ 27 h 398"/>
              <a:gd name="T20" fmla="*/ 244 w 643"/>
              <a:gd name="T21" fmla="*/ 334 h 398"/>
              <a:gd name="T22" fmla="*/ 244 w 643"/>
              <a:gd name="T23" fmla="*/ 343 h 398"/>
              <a:gd name="T24" fmla="*/ 515 w 643"/>
              <a:gd name="T25" fmla="*/ 343 h 398"/>
              <a:gd name="T26" fmla="*/ 515 w 643"/>
              <a:gd name="T27" fmla="*/ 334 h 398"/>
              <a:gd name="T28" fmla="*/ 570 w 643"/>
              <a:gd name="T29" fmla="*/ 153 h 398"/>
              <a:gd name="T30" fmla="*/ 335 w 643"/>
              <a:gd name="T31" fmla="*/ 153 h 398"/>
              <a:gd name="T32" fmla="*/ 308 w 643"/>
              <a:gd name="T33" fmla="*/ 126 h 398"/>
              <a:gd name="T34" fmla="*/ 335 w 643"/>
              <a:gd name="T35" fmla="*/ 90 h 398"/>
              <a:gd name="T36" fmla="*/ 606 w 643"/>
              <a:gd name="T37" fmla="*/ 90 h 398"/>
              <a:gd name="T38" fmla="*/ 633 w 643"/>
              <a:gd name="T39" fmla="*/ 108 h 398"/>
              <a:gd name="T40" fmla="*/ 642 w 643"/>
              <a:gd name="T41" fmla="*/ 135 h 398"/>
              <a:gd name="T42" fmla="*/ 579 w 643"/>
              <a:gd name="T43" fmla="*/ 343 h 398"/>
              <a:gd name="T44" fmla="*/ 515 w 643"/>
              <a:gd name="T45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3" h="398">
                <a:moveTo>
                  <a:pt x="515" y="397"/>
                </a:moveTo>
                <a:lnTo>
                  <a:pt x="515" y="397"/>
                </a:lnTo>
                <a:cubicBezTo>
                  <a:pt x="244" y="397"/>
                  <a:pt x="244" y="397"/>
                  <a:pt x="244" y="397"/>
                </a:cubicBezTo>
                <a:cubicBezTo>
                  <a:pt x="208" y="397"/>
                  <a:pt x="181" y="379"/>
                  <a:pt x="181" y="343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45" y="9"/>
                  <a:pt x="145" y="27"/>
                </a:cubicBezTo>
                <a:cubicBezTo>
                  <a:pt x="244" y="334"/>
                  <a:pt x="244" y="334"/>
                  <a:pt x="244" y="334"/>
                </a:cubicBezTo>
                <a:cubicBezTo>
                  <a:pt x="244" y="334"/>
                  <a:pt x="244" y="334"/>
                  <a:pt x="244" y="343"/>
                </a:cubicBezTo>
                <a:cubicBezTo>
                  <a:pt x="515" y="343"/>
                  <a:pt x="515" y="343"/>
                  <a:pt x="515" y="343"/>
                </a:cubicBezTo>
                <a:cubicBezTo>
                  <a:pt x="515" y="334"/>
                  <a:pt x="515" y="334"/>
                  <a:pt x="515" y="334"/>
                </a:cubicBezTo>
                <a:cubicBezTo>
                  <a:pt x="570" y="153"/>
                  <a:pt x="570" y="153"/>
                  <a:pt x="570" y="153"/>
                </a:cubicBezTo>
                <a:cubicBezTo>
                  <a:pt x="335" y="153"/>
                  <a:pt x="335" y="153"/>
                  <a:pt x="335" y="153"/>
                </a:cubicBezTo>
                <a:cubicBezTo>
                  <a:pt x="317" y="153"/>
                  <a:pt x="308" y="144"/>
                  <a:pt x="308" y="126"/>
                </a:cubicBezTo>
                <a:cubicBezTo>
                  <a:pt x="308" y="108"/>
                  <a:pt x="317" y="90"/>
                  <a:pt x="335" y="90"/>
                </a:cubicBezTo>
                <a:cubicBezTo>
                  <a:pt x="606" y="90"/>
                  <a:pt x="606" y="90"/>
                  <a:pt x="606" y="90"/>
                </a:cubicBezTo>
                <a:cubicBezTo>
                  <a:pt x="624" y="90"/>
                  <a:pt x="633" y="99"/>
                  <a:pt x="633" y="108"/>
                </a:cubicBezTo>
                <a:cubicBezTo>
                  <a:pt x="642" y="117"/>
                  <a:pt x="642" y="126"/>
                  <a:pt x="642" y="135"/>
                </a:cubicBezTo>
                <a:cubicBezTo>
                  <a:pt x="579" y="343"/>
                  <a:pt x="579" y="343"/>
                  <a:pt x="579" y="343"/>
                </a:cubicBezTo>
                <a:cubicBezTo>
                  <a:pt x="579" y="379"/>
                  <a:pt x="551" y="397"/>
                  <a:pt x="515" y="3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56">
            <a:extLst>
              <a:ext uri="{FF2B5EF4-FFF2-40B4-BE49-F238E27FC236}">
                <a16:creationId xmlns:a16="http://schemas.microsoft.com/office/drawing/2014/main" id="{155A113C-2EA8-7C41-9196-3061B79F8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2618" y="9950149"/>
            <a:ext cx="121524" cy="130529"/>
          </a:xfrm>
          <a:custGeom>
            <a:avLst/>
            <a:gdLst>
              <a:gd name="T0" fmla="*/ 0 w 119"/>
              <a:gd name="T1" fmla="*/ 64 h 128"/>
              <a:gd name="T2" fmla="*/ 0 w 119"/>
              <a:gd name="T3" fmla="*/ 64 h 128"/>
              <a:gd name="T4" fmla="*/ 54 w 119"/>
              <a:gd name="T5" fmla="*/ 0 h 128"/>
              <a:gd name="T6" fmla="*/ 118 w 119"/>
              <a:gd name="T7" fmla="*/ 64 h 128"/>
              <a:gd name="T8" fmla="*/ 54 w 119"/>
              <a:gd name="T9" fmla="*/ 127 h 128"/>
              <a:gd name="T10" fmla="*/ 0 w 119"/>
              <a:gd name="T11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28">
                <a:moveTo>
                  <a:pt x="0" y="64"/>
                </a:moveTo>
                <a:lnTo>
                  <a:pt x="0" y="64"/>
                </a:lnTo>
                <a:cubicBezTo>
                  <a:pt x="0" y="28"/>
                  <a:pt x="27" y="0"/>
                  <a:pt x="54" y="0"/>
                </a:cubicBezTo>
                <a:cubicBezTo>
                  <a:pt x="90" y="0"/>
                  <a:pt x="118" y="28"/>
                  <a:pt x="118" y="64"/>
                </a:cubicBezTo>
                <a:cubicBezTo>
                  <a:pt x="118" y="100"/>
                  <a:pt x="90" y="127"/>
                  <a:pt x="54" y="127"/>
                </a:cubicBezTo>
                <a:cubicBezTo>
                  <a:pt x="27" y="127"/>
                  <a:pt x="0" y="100"/>
                  <a:pt x="0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57">
            <a:extLst>
              <a:ext uri="{FF2B5EF4-FFF2-40B4-BE49-F238E27FC236}">
                <a16:creationId xmlns:a16="http://schemas.microsoft.com/office/drawing/2014/main" id="{748B59D8-E55E-0549-8E68-60010440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4690" y="9950149"/>
            <a:ext cx="121524" cy="130529"/>
          </a:xfrm>
          <a:custGeom>
            <a:avLst/>
            <a:gdLst>
              <a:gd name="T0" fmla="*/ 0 w 119"/>
              <a:gd name="T1" fmla="*/ 64 h 128"/>
              <a:gd name="T2" fmla="*/ 0 w 119"/>
              <a:gd name="T3" fmla="*/ 64 h 128"/>
              <a:gd name="T4" fmla="*/ 63 w 119"/>
              <a:gd name="T5" fmla="*/ 0 h 128"/>
              <a:gd name="T6" fmla="*/ 118 w 119"/>
              <a:gd name="T7" fmla="*/ 64 h 128"/>
              <a:gd name="T8" fmla="*/ 63 w 119"/>
              <a:gd name="T9" fmla="*/ 127 h 128"/>
              <a:gd name="T10" fmla="*/ 0 w 119"/>
              <a:gd name="T11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28">
                <a:moveTo>
                  <a:pt x="0" y="64"/>
                </a:moveTo>
                <a:lnTo>
                  <a:pt x="0" y="64"/>
                </a:lnTo>
                <a:cubicBezTo>
                  <a:pt x="0" y="28"/>
                  <a:pt x="27" y="0"/>
                  <a:pt x="63" y="0"/>
                </a:cubicBezTo>
                <a:cubicBezTo>
                  <a:pt x="91" y="0"/>
                  <a:pt x="118" y="28"/>
                  <a:pt x="118" y="64"/>
                </a:cubicBezTo>
                <a:cubicBezTo>
                  <a:pt x="118" y="100"/>
                  <a:pt x="91" y="127"/>
                  <a:pt x="63" y="127"/>
                </a:cubicBezTo>
                <a:cubicBezTo>
                  <a:pt x="27" y="127"/>
                  <a:pt x="0" y="100"/>
                  <a:pt x="0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58">
            <a:extLst>
              <a:ext uri="{FF2B5EF4-FFF2-40B4-BE49-F238E27FC236}">
                <a16:creationId xmlns:a16="http://schemas.microsoft.com/office/drawing/2014/main" id="{E8E78102-34F2-7A43-9085-48D06C54D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369" y="6880505"/>
            <a:ext cx="792166" cy="580623"/>
          </a:xfrm>
          <a:custGeom>
            <a:avLst/>
            <a:gdLst>
              <a:gd name="T0" fmla="*/ 660 w 778"/>
              <a:gd name="T1" fmla="*/ 569 h 570"/>
              <a:gd name="T2" fmla="*/ 660 w 778"/>
              <a:gd name="T3" fmla="*/ 569 h 570"/>
              <a:gd name="T4" fmla="*/ 118 w 778"/>
              <a:gd name="T5" fmla="*/ 569 h 570"/>
              <a:gd name="T6" fmla="*/ 0 w 778"/>
              <a:gd name="T7" fmla="*/ 451 h 570"/>
              <a:gd name="T8" fmla="*/ 0 w 778"/>
              <a:gd name="T9" fmla="*/ 117 h 570"/>
              <a:gd name="T10" fmla="*/ 118 w 778"/>
              <a:gd name="T11" fmla="*/ 0 h 570"/>
              <a:gd name="T12" fmla="*/ 660 w 778"/>
              <a:gd name="T13" fmla="*/ 0 h 570"/>
              <a:gd name="T14" fmla="*/ 777 w 778"/>
              <a:gd name="T15" fmla="*/ 117 h 570"/>
              <a:gd name="T16" fmla="*/ 777 w 778"/>
              <a:gd name="T17" fmla="*/ 451 h 570"/>
              <a:gd name="T18" fmla="*/ 660 w 778"/>
              <a:gd name="T19" fmla="*/ 569 h 570"/>
              <a:gd name="T20" fmla="*/ 118 w 778"/>
              <a:gd name="T21" fmla="*/ 63 h 570"/>
              <a:gd name="T22" fmla="*/ 118 w 778"/>
              <a:gd name="T23" fmla="*/ 63 h 570"/>
              <a:gd name="T24" fmla="*/ 64 w 778"/>
              <a:gd name="T25" fmla="*/ 117 h 570"/>
              <a:gd name="T26" fmla="*/ 64 w 778"/>
              <a:gd name="T27" fmla="*/ 451 h 570"/>
              <a:gd name="T28" fmla="*/ 118 w 778"/>
              <a:gd name="T29" fmla="*/ 506 h 570"/>
              <a:gd name="T30" fmla="*/ 660 w 778"/>
              <a:gd name="T31" fmla="*/ 506 h 570"/>
              <a:gd name="T32" fmla="*/ 714 w 778"/>
              <a:gd name="T33" fmla="*/ 451 h 570"/>
              <a:gd name="T34" fmla="*/ 714 w 778"/>
              <a:gd name="T35" fmla="*/ 117 h 570"/>
              <a:gd name="T36" fmla="*/ 660 w 778"/>
              <a:gd name="T37" fmla="*/ 63 h 570"/>
              <a:gd name="T38" fmla="*/ 118 w 778"/>
              <a:gd name="T39" fmla="*/ 63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8" h="570">
                <a:moveTo>
                  <a:pt x="660" y="569"/>
                </a:moveTo>
                <a:lnTo>
                  <a:pt x="660" y="569"/>
                </a:lnTo>
                <a:cubicBezTo>
                  <a:pt x="118" y="569"/>
                  <a:pt x="118" y="569"/>
                  <a:pt x="118" y="569"/>
                </a:cubicBezTo>
                <a:cubicBezTo>
                  <a:pt x="54" y="569"/>
                  <a:pt x="0" y="515"/>
                  <a:pt x="0" y="451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8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723" y="0"/>
                  <a:pt x="777" y="54"/>
                  <a:pt x="777" y="117"/>
                </a:cubicBezTo>
                <a:cubicBezTo>
                  <a:pt x="777" y="451"/>
                  <a:pt x="777" y="451"/>
                  <a:pt x="777" y="451"/>
                </a:cubicBezTo>
                <a:cubicBezTo>
                  <a:pt x="777" y="515"/>
                  <a:pt x="723" y="569"/>
                  <a:pt x="660" y="569"/>
                </a:cubicBezTo>
                <a:close/>
                <a:moveTo>
                  <a:pt x="118" y="63"/>
                </a:moveTo>
                <a:lnTo>
                  <a:pt x="118" y="63"/>
                </a:lnTo>
                <a:cubicBezTo>
                  <a:pt x="90" y="63"/>
                  <a:pt x="64" y="90"/>
                  <a:pt x="64" y="117"/>
                </a:cubicBezTo>
                <a:cubicBezTo>
                  <a:pt x="64" y="451"/>
                  <a:pt x="64" y="451"/>
                  <a:pt x="64" y="451"/>
                </a:cubicBezTo>
                <a:cubicBezTo>
                  <a:pt x="64" y="478"/>
                  <a:pt x="90" y="506"/>
                  <a:pt x="118" y="506"/>
                </a:cubicBezTo>
                <a:cubicBezTo>
                  <a:pt x="660" y="506"/>
                  <a:pt x="660" y="506"/>
                  <a:pt x="660" y="506"/>
                </a:cubicBezTo>
                <a:cubicBezTo>
                  <a:pt x="696" y="506"/>
                  <a:pt x="714" y="478"/>
                  <a:pt x="714" y="451"/>
                </a:cubicBezTo>
                <a:cubicBezTo>
                  <a:pt x="714" y="117"/>
                  <a:pt x="714" y="117"/>
                  <a:pt x="714" y="117"/>
                </a:cubicBezTo>
                <a:cubicBezTo>
                  <a:pt x="714" y="90"/>
                  <a:pt x="696" y="63"/>
                  <a:pt x="660" y="63"/>
                </a:cubicBezTo>
                <a:lnTo>
                  <a:pt x="11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59">
            <a:extLst>
              <a:ext uri="{FF2B5EF4-FFF2-40B4-BE49-F238E27FC236}">
                <a16:creationId xmlns:a16="http://schemas.microsoft.com/office/drawing/2014/main" id="{F5E377DB-93AF-F741-88B8-91A170D0C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936" y="7047042"/>
            <a:ext cx="175535" cy="243051"/>
          </a:xfrm>
          <a:custGeom>
            <a:avLst/>
            <a:gdLst>
              <a:gd name="T0" fmla="*/ 91 w 173"/>
              <a:gd name="T1" fmla="*/ 235 h 236"/>
              <a:gd name="T2" fmla="*/ 91 w 173"/>
              <a:gd name="T3" fmla="*/ 235 h 236"/>
              <a:gd name="T4" fmla="*/ 36 w 173"/>
              <a:gd name="T5" fmla="*/ 235 h 236"/>
              <a:gd name="T6" fmla="*/ 10 w 173"/>
              <a:gd name="T7" fmla="*/ 208 h 236"/>
              <a:gd name="T8" fmla="*/ 10 w 173"/>
              <a:gd name="T9" fmla="*/ 208 h 236"/>
              <a:gd name="T10" fmla="*/ 36 w 173"/>
              <a:gd name="T11" fmla="*/ 190 h 236"/>
              <a:gd name="T12" fmla="*/ 91 w 173"/>
              <a:gd name="T13" fmla="*/ 190 h 236"/>
              <a:gd name="T14" fmla="*/ 118 w 173"/>
              <a:gd name="T15" fmla="*/ 163 h 236"/>
              <a:gd name="T16" fmla="*/ 91 w 173"/>
              <a:gd name="T17" fmla="*/ 145 h 236"/>
              <a:gd name="T18" fmla="*/ 73 w 173"/>
              <a:gd name="T19" fmla="*/ 145 h 236"/>
              <a:gd name="T20" fmla="*/ 0 w 173"/>
              <a:gd name="T21" fmla="*/ 82 h 236"/>
              <a:gd name="T22" fmla="*/ 73 w 173"/>
              <a:gd name="T23" fmla="*/ 0 h 236"/>
              <a:gd name="T24" fmla="*/ 136 w 173"/>
              <a:gd name="T25" fmla="*/ 0 h 236"/>
              <a:gd name="T26" fmla="*/ 154 w 173"/>
              <a:gd name="T27" fmla="*/ 27 h 236"/>
              <a:gd name="T28" fmla="*/ 154 w 173"/>
              <a:gd name="T29" fmla="*/ 27 h 236"/>
              <a:gd name="T30" fmla="*/ 136 w 173"/>
              <a:gd name="T31" fmla="*/ 55 h 236"/>
              <a:gd name="T32" fmla="*/ 73 w 173"/>
              <a:gd name="T33" fmla="*/ 55 h 236"/>
              <a:gd name="T34" fmla="*/ 46 w 173"/>
              <a:gd name="T35" fmla="*/ 72 h 236"/>
              <a:gd name="T36" fmla="*/ 73 w 173"/>
              <a:gd name="T37" fmla="*/ 100 h 236"/>
              <a:gd name="T38" fmla="*/ 91 w 173"/>
              <a:gd name="T39" fmla="*/ 100 h 236"/>
              <a:gd name="T40" fmla="*/ 163 w 173"/>
              <a:gd name="T41" fmla="*/ 172 h 236"/>
              <a:gd name="T42" fmla="*/ 91 w 173"/>
              <a:gd name="T43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3" h="236">
                <a:moveTo>
                  <a:pt x="91" y="235"/>
                </a:moveTo>
                <a:lnTo>
                  <a:pt x="91" y="235"/>
                </a:lnTo>
                <a:cubicBezTo>
                  <a:pt x="36" y="235"/>
                  <a:pt x="36" y="235"/>
                  <a:pt x="36" y="235"/>
                </a:cubicBezTo>
                <a:cubicBezTo>
                  <a:pt x="19" y="235"/>
                  <a:pt x="10" y="226"/>
                  <a:pt x="10" y="208"/>
                </a:cubicBezTo>
                <a:lnTo>
                  <a:pt x="10" y="208"/>
                </a:lnTo>
                <a:cubicBezTo>
                  <a:pt x="10" y="199"/>
                  <a:pt x="19" y="190"/>
                  <a:pt x="36" y="190"/>
                </a:cubicBezTo>
                <a:cubicBezTo>
                  <a:pt x="91" y="190"/>
                  <a:pt x="91" y="190"/>
                  <a:pt x="91" y="190"/>
                </a:cubicBezTo>
                <a:cubicBezTo>
                  <a:pt x="109" y="190"/>
                  <a:pt x="118" y="181"/>
                  <a:pt x="118" y="163"/>
                </a:cubicBezTo>
                <a:cubicBezTo>
                  <a:pt x="118" y="154"/>
                  <a:pt x="109" y="145"/>
                  <a:pt x="91" y="145"/>
                </a:cubicBezTo>
                <a:cubicBezTo>
                  <a:pt x="73" y="145"/>
                  <a:pt x="73" y="145"/>
                  <a:pt x="73" y="145"/>
                </a:cubicBezTo>
                <a:cubicBezTo>
                  <a:pt x="36" y="145"/>
                  <a:pt x="10" y="118"/>
                  <a:pt x="0" y="8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18"/>
                  <a:pt x="154" y="27"/>
                </a:cubicBezTo>
                <a:lnTo>
                  <a:pt x="154" y="27"/>
                </a:lnTo>
                <a:cubicBezTo>
                  <a:pt x="154" y="36"/>
                  <a:pt x="145" y="55"/>
                  <a:pt x="136" y="55"/>
                </a:cubicBezTo>
                <a:cubicBezTo>
                  <a:pt x="73" y="55"/>
                  <a:pt x="73" y="55"/>
                  <a:pt x="73" y="55"/>
                </a:cubicBezTo>
                <a:cubicBezTo>
                  <a:pt x="64" y="55"/>
                  <a:pt x="46" y="63"/>
                  <a:pt x="46" y="72"/>
                </a:cubicBezTo>
                <a:cubicBezTo>
                  <a:pt x="46" y="82"/>
                  <a:pt x="64" y="100"/>
                  <a:pt x="73" y="100"/>
                </a:cubicBezTo>
                <a:cubicBezTo>
                  <a:pt x="91" y="100"/>
                  <a:pt x="91" y="100"/>
                  <a:pt x="91" y="100"/>
                </a:cubicBezTo>
                <a:cubicBezTo>
                  <a:pt x="136" y="100"/>
                  <a:pt x="172" y="136"/>
                  <a:pt x="163" y="172"/>
                </a:cubicBezTo>
                <a:cubicBezTo>
                  <a:pt x="163" y="208"/>
                  <a:pt x="127" y="235"/>
                  <a:pt x="91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60">
            <a:extLst>
              <a:ext uri="{FF2B5EF4-FFF2-40B4-BE49-F238E27FC236}">
                <a16:creationId xmlns:a16="http://schemas.microsoft.com/office/drawing/2014/main" id="{19CEBECF-C05C-0F4F-A70C-D533CBF9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449" y="7020036"/>
            <a:ext cx="45009" cy="54011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61">
            <a:extLst>
              <a:ext uri="{FF2B5EF4-FFF2-40B4-BE49-F238E27FC236}">
                <a16:creationId xmlns:a16="http://schemas.microsoft.com/office/drawing/2014/main" id="{A256FC65-813E-9348-8B06-EFACF51FD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449" y="7267586"/>
            <a:ext cx="45009" cy="54011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62">
            <a:extLst>
              <a:ext uri="{FF2B5EF4-FFF2-40B4-BE49-F238E27FC236}">
                <a16:creationId xmlns:a16="http://schemas.microsoft.com/office/drawing/2014/main" id="{B7CAC156-C0FE-7A44-9114-4C0597BCD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000" y="6961522"/>
            <a:ext cx="94518" cy="76517"/>
          </a:xfrm>
          <a:custGeom>
            <a:avLst/>
            <a:gdLst>
              <a:gd name="T0" fmla="*/ 45 w 91"/>
              <a:gd name="T1" fmla="*/ 9 h 73"/>
              <a:gd name="T2" fmla="*/ 45 w 91"/>
              <a:gd name="T3" fmla="*/ 9 h 73"/>
              <a:gd name="T4" fmla="*/ 18 w 91"/>
              <a:gd name="T5" fmla="*/ 27 h 73"/>
              <a:gd name="T6" fmla="*/ 9 w 91"/>
              <a:gd name="T7" fmla="*/ 63 h 73"/>
              <a:gd name="T8" fmla="*/ 9 w 91"/>
              <a:gd name="T9" fmla="*/ 63 h 73"/>
              <a:gd name="T10" fmla="*/ 45 w 91"/>
              <a:gd name="T11" fmla="*/ 72 h 73"/>
              <a:gd name="T12" fmla="*/ 72 w 91"/>
              <a:gd name="T13" fmla="*/ 45 h 73"/>
              <a:gd name="T14" fmla="*/ 81 w 91"/>
              <a:gd name="T15" fmla="*/ 18 h 73"/>
              <a:gd name="T16" fmla="*/ 81 w 91"/>
              <a:gd name="T17" fmla="*/ 18 h 73"/>
              <a:gd name="T18" fmla="*/ 45 w 91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73">
                <a:moveTo>
                  <a:pt x="45" y="9"/>
                </a:moveTo>
                <a:lnTo>
                  <a:pt x="45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36"/>
                  <a:pt x="0" y="54"/>
                  <a:pt x="9" y="63"/>
                </a:cubicBezTo>
                <a:lnTo>
                  <a:pt x="9" y="63"/>
                </a:lnTo>
                <a:cubicBezTo>
                  <a:pt x="18" y="72"/>
                  <a:pt x="36" y="72"/>
                  <a:pt x="45" y="72"/>
                </a:cubicBezTo>
                <a:cubicBezTo>
                  <a:pt x="72" y="45"/>
                  <a:pt x="72" y="45"/>
                  <a:pt x="72" y="45"/>
                </a:cubicBezTo>
                <a:cubicBezTo>
                  <a:pt x="81" y="45"/>
                  <a:pt x="90" y="27"/>
                  <a:pt x="81" y="18"/>
                </a:cubicBezTo>
                <a:lnTo>
                  <a:pt x="81" y="18"/>
                </a:lnTo>
                <a:cubicBezTo>
                  <a:pt x="72" y="9"/>
                  <a:pt x="63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63">
            <a:extLst>
              <a:ext uri="{FF2B5EF4-FFF2-40B4-BE49-F238E27FC236}">
                <a16:creationId xmlns:a16="http://schemas.microsoft.com/office/drawing/2014/main" id="{DFCE8794-1103-F047-940F-F1439A16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388" y="7285590"/>
            <a:ext cx="85519" cy="85519"/>
          </a:xfrm>
          <a:custGeom>
            <a:avLst/>
            <a:gdLst>
              <a:gd name="T0" fmla="*/ 46 w 83"/>
              <a:gd name="T1" fmla="*/ 9 h 82"/>
              <a:gd name="T2" fmla="*/ 46 w 83"/>
              <a:gd name="T3" fmla="*/ 9 h 82"/>
              <a:gd name="T4" fmla="*/ 19 w 83"/>
              <a:gd name="T5" fmla="*/ 27 h 82"/>
              <a:gd name="T6" fmla="*/ 10 w 83"/>
              <a:gd name="T7" fmla="*/ 64 h 82"/>
              <a:gd name="T8" fmla="*/ 10 w 83"/>
              <a:gd name="T9" fmla="*/ 64 h 82"/>
              <a:gd name="T10" fmla="*/ 46 w 83"/>
              <a:gd name="T11" fmla="*/ 73 h 82"/>
              <a:gd name="T12" fmla="*/ 73 w 83"/>
              <a:gd name="T13" fmla="*/ 45 h 82"/>
              <a:gd name="T14" fmla="*/ 82 w 83"/>
              <a:gd name="T15" fmla="*/ 18 h 82"/>
              <a:gd name="T16" fmla="*/ 82 w 83"/>
              <a:gd name="T17" fmla="*/ 18 h 82"/>
              <a:gd name="T18" fmla="*/ 46 w 83"/>
              <a:gd name="T19" fmla="*/ 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82">
                <a:moveTo>
                  <a:pt x="46" y="9"/>
                </a:moveTo>
                <a:lnTo>
                  <a:pt x="46" y="9"/>
                </a:lnTo>
                <a:cubicBezTo>
                  <a:pt x="19" y="27"/>
                  <a:pt x="19" y="27"/>
                  <a:pt x="19" y="27"/>
                </a:cubicBezTo>
                <a:cubicBezTo>
                  <a:pt x="0" y="36"/>
                  <a:pt x="0" y="54"/>
                  <a:pt x="10" y="64"/>
                </a:cubicBezTo>
                <a:lnTo>
                  <a:pt x="10" y="64"/>
                </a:lnTo>
                <a:cubicBezTo>
                  <a:pt x="19" y="73"/>
                  <a:pt x="28" y="81"/>
                  <a:pt x="46" y="7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45"/>
                  <a:pt x="82" y="27"/>
                  <a:pt x="82" y="18"/>
                </a:cubicBezTo>
                <a:lnTo>
                  <a:pt x="82" y="18"/>
                </a:lnTo>
                <a:cubicBezTo>
                  <a:pt x="73" y="9"/>
                  <a:pt x="55" y="0"/>
                  <a:pt x="4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64">
            <a:extLst>
              <a:ext uri="{FF2B5EF4-FFF2-40B4-BE49-F238E27FC236}">
                <a16:creationId xmlns:a16="http://schemas.microsoft.com/office/drawing/2014/main" id="{FD606A3D-98F6-8A48-AF37-56D199BC6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3799" y="4490505"/>
            <a:ext cx="729153" cy="693145"/>
          </a:xfrm>
          <a:custGeom>
            <a:avLst/>
            <a:gdLst>
              <a:gd name="T0" fmla="*/ 614 w 714"/>
              <a:gd name="T1" fmla="*/ 678 h 679"/>
              <a:gd name="T2" fmla="*/ 614 w 714"/>
              <a:gd name="T3" fmla="*/ 678 h 679"/>
              <a:gd name="T4" fmla="*/ 100 w 714"/>
              <a:gd name="T5" fmla="*/ 678 h 679"/>
              <a:gd name="T6" fmla="*/ 0 w 714"/>
              <a:gd name="T7" fmla="*/ 579 h 679"/>
              <a:gd name="T8" fmla="*/ 0 w 714"/>
              <a:gd name="T9" fmla="*/ 100 h 679"/>
              <a:gd name="T10" fmla="*/ 100 w 714"/>
              <a:gd name="T11" fmla="*/ 0 h 679"/>
              <a:gd name="T12" fmla="*/ 153 w 714"/>
              <a:gd name="T13" fmla="*/ 0 h 679"/>
              <a:gd name="T14" fmla="*/ 153 w 714"/>
              <a:gd name="T15" fmla="*/ 64 h 679"/>
              <a:gd name="T16" fmla="*/ 100 w 714"/>
              <a:gd name="T17" fmla="*/ 64 h 679"/>
              <a:gd name="T18" fmla="*/ 64 w 714"/>
              <a:gd name="T19" fmla="*/ 100 h 679"/>
              <a:gd name="T20" fmla="*/ 64 w 714"/>
              <a:gd name="T21" fmla="*/ 579 h 679"/>
              <a:gd name="T22" fmla="*/ 100 w 714"/>
              <a:gd name="T23" fmla="*/ 615 h 679"/>
              <a:gd name="T24" fmla="*/ 614 w 714"/>
              <a:gd name="T25" fmla="*/ 615 h 679"/>
              <a:gd name="T26" fmla="*/ 650 w 714"/>
              <a:gd name="T27" fmla="*/ 579 h 679"/>
              <a:gd name="T28" fmla="*/ 650 w 714"/>
              <a:gd name="T29" fmla="*/ 100 h 679"/>
              <a:gd name="T30" fmla="*/ 614 w 714"/>
              <a:gd name="T31" fmla="*/ 64 h 679"/>
              <a:gd name="T32" fmla="*/ 560 w 714"/>
              <a:gd name="T33" fmla="*/ 64 h 679"/>
              <a:gd name="T34" fmla="*/ 560 w 714"/>
              <a:gd name="T35" fmla="*/ 0 h 679"/>
              <a:gd name="T36" fmla="*/ 614 w 714"/>
              <a:gd name="T37" fmla="*/ 0 h 679"/>
              <a:gd name="T38" fmla="*/ 713 w 714"/>
              <a:gd name="T39" fmla="*/ 100 h 679"/>
              <a:gd name="T40" fmla="*/ 713 w 714"/>
              <a:gd name="T41" fmla="*/ 579 h 679"/>
              <a:gd name="T42" fmla="*/ 614 w 714"/>
              <a:gd name="T43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14" h="679">
                <a:moveTo>
                  <a:pt x="614" y="678"/>
                </a:moveTo>
                <a:lnTo>
                  <a:pt x="614" y="678"/>
                </a:lnTo>
                <a:cubicBezTo>
                  <a:pt x="100" y="678"/>
                  <a:pt x="100" y="678"/>
                  <a:pt x="100" y="678"/>
                </a:cubicBezTo>
                <a:cubicBezTo>
                  <a:pt x="46" y="678"/>
                  <a:pt x="0" y="633"/>
                  <a:pt x="0" y="579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6" y="0"/>
                  <a:pt x="10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64"/>
                  <a:pt x="153" y="64"/>
                  <a:pt x="153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82" y="64"/>
                  <a:pt x="64" y="82"/>
                  <a:pt x="64" y="100"/>
                </a:cubicBezTo>
                <a:cubicBezTo>
                  <a:pt x="64" y="579"/>
                  <a:pt x="64" y="579"/>
                  <a:pt x="64" y="579"/>
                </a:cubicBezTo>
                <a:cubicBezTo>
                  <a:pt x="64" y="606"/>
                  <a:pt x="82" y="615"/>
                  <a:pt x="100" y="615"/>
                </a:cubicBezTo>
                <a:cubicBezTo>
                  <a:pt x="614" y="615"/>
                  <a:pt x="614" y="615"/>
                  <a:pt x="614" y="615"/>
                </a:cubicBezTo>
                <a:cubicBezTo>
                  <a:pt x="632" y="615"/>
                  <a:pt x="650" y="606"/>
                  <a:pt x="650" y="579"/>
                </a:cubicBezTo>
                <a:cubicBezTo>
                  <a:pt x="650" y="100"/>
                  <a:pt x="650" y="100"/>
                  <a:pt x="650" y="100"/>
                </a:cubicBezTo>
                <a:cubicBezTo>
                  <a:pt x="650" y="82"/>
                  <a:pt x="632" y="64"/>
                  <a:pt x="614" y="64"/>
                </a:cubicBezTo>
                <a:cubicBezTo>
                  <a:pt x="560" y="64"/>
                  <a:pt x="560" y="64"/>
                  <a:pt x="560" y="64"/>
                </a:cubicBezTo>
                <a:cubicBezTo>
                  <a:pt x="560" y="0"/>
                  <a:pt x="560" y="0"/>
                  <a:pt x="560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68" y="0"/>
                  <a:pt x="713" y="45"/>
                  <a:pt x="713" y="100"/>
                </a:cubicBezTo>
                <a:cubicBezTo>
                  <a:pt x="713" y="579"/>
                  <a:pt x="713" y="579"/>
                  <a:pt x="713" y="579"/>
                </a:cubicBezTo>
                <a:cubicBezTo>
                  <a:pt x="713" y="633"/>
                  <a:pt x="668" y="678"/>
                  <a:pt x="614" y="6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65">
            <a:extLst>
              <a:ext uri="{FF2B5EF4-FFF2-40B4-BE49-F238E27FC236}">
                <a16:creationId xmlns:a16="http://schemas.microsoft.com/office/drawing/2014/main" id="{F36ADC4B-DA7B-F34E-ABC8-BDADBF26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5342" y="4400487"/>
            <a:ext cx="315066" cy="54011"/>
          </a:xfrm>
          <a:custGeom>
            <a:avLst/>
            <a:gdLst>
              <a:gd name="T0" fmla="*/ 307 w 308"/>
              <a:gd name="T1" fmla="*/ 54 h 55"/>
              <a:gd name="T2" fmla="*/ 0 w 308"/>
              <a:gd name="T3" fmla="*/ 54 h 55"/>
              <a:gd name="T4" fmla="*/ 0 w 308"/>
              <a:gd name="T5" fmla="*/ 0 h 55"/>
              <a:gd name="T6" fmla="*/ 307 w 308"/>
              <a:gd name="T7" fmla="*/ 0 h 55"/>
              <a:gd name="T8" fmla="*/ 307 w 308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55">
                <a:moveTo>
                  <a:pt x="307" y="54"/>
                </a:moveTo>
                <a:lnTo>
                  <a:pt x="0" y="54"/>
                </a:lnTo>
                <a:lnTo>
                  <a:pt x="0" y="0"/>
                </a:lnTo>
                <a:lnTo>
                  <a:pt x="307" y="0"/>
                </a:lnTo>
                <a:lnTo>
                  <a:pt x="30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66">
            <a:extLst>
              <a:ext uri="{FF2B5EF4-FFF2-40B4-BE49-F238E27FC236}">
                <a16:creationId xmlns:a16="http://schemas.microsoft.com/office/drawing/2014/main" id="{86262F44-AB4F-F441-A701-79450B20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884" y="4391485"/>
            <a:ext cx="202541" cy="175535"/>
          </a:xfrm>
          <a:custGeom>
            <a:avLst/>
            <a:gdLst>
              <a:gd name="T0" fmla="*/ 45 w 200"/>
              <a:gd name="T1" fmla="*/ 154 h 173"/>
              <a:gd name="T2" fmla="*/ 45 w 200"/>
              <a:gd name="T3" fmla="*/ 154 h 173"/>
              <a:gd name="T4" fmla="*/ 0 w 200"/>
              <a:gd name="T5" fmla="*/ 108 h 173"/>
              <a:gd name="T6" fmla="*/ 90 w 200"/>
              <a:gd name="T7" fmla="*/ 18 h 173"/>
              <a:gd name="T8" fmla="*/ 117 w 200"/>
              <a:gd name="T9" fmla="*/ 9 h 173"/>
              <a:gd name="T10" fmla="*/ 145 w 200"/>
              <a:gd name="T11" fmla="*/ 27 h 173"/>
              <a:gd name="T12" fmla="*/ 190 w 200"/>
              <a:gd name="T13" fmla="*/ 118 h 173"/>
              <a:gd name="T14" fmla="*/ 181 w 200"/>
              <a:gd name="T15" fmla="*/ 163 h 173"/>
              <a:gd name="T16" fmla="*/ 181 w 200"/>
              <a:gd name="T17" fmla="*/ 163 h 173"/>
              <a:gd name="T18" fmla="*/ 136 w 200"/>
              <a:gd name="T19" fmla="*/ 144 h 173"/>
              <a:gd name="T20" fmla="*/ 108 w 200"/>
              <a:gd name="T21" fmla="*/ 90 h 173"/>
              <a:gd name="T22" fmla="*/ 45 w 200"/>
              <a:gd name="T23" fmla="*/ 154 h 173"/>
              <a:gd name="T24" fmla="*/ 136 w 200"/>
              <a:gd name="T25" fmla="*/ 54 h 173"/>
              <a:gd name="T26" fmla="*/ 136 w 200"/>
              <a:gd name="T27" fmla="*/ 5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0" h="173">
                <a:moveTo>
                  <a:pt x="45" y="154"/>
                </a:moveTo>
                <a:lnTo>
                  <a:pt x="45" y="154"/>
                </a:lnTo>
                <a:cubicBezTo>
                  <a:pt x="0" y="108"/>
                  <a:pt x="0" y="108"/>
                  <a:pt x="0" y="108"/>
                </a:cubicBezTo>
                <a:cubicBezTo>
                  <a:pt x="90" y="18"/>
                  <a:pt x="90" y="18"/>
                  <a:pt x="90" y="18"/>
                </a:cubicBezTo>
                <a:cubicBezTo>
                  <a:pt x="100" y="9"/>
                  <a:pt x="108" y="0"/>
                  <a:pt x="117" y="9"/>
                </a:cubicBezTo>
                <a:cubicBezTo>
                  <a:pt x="136" y="9"/>
                  <a:pt x="145" y="18"/>
                  <a:pt x="145" y="27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99" y="136"/>
                  <a:pt x="190" y="154"/>
                  <a:pt x="181" y="163"/>
                </a:cubicBezTo>
                <a:lnTo>
                  <a:pt x="181" y="163"/>
                </a:lnTo>
                <a:cubicBezTo>
                  <a:pt x="163" y="172"/>
                  <a:pt x="145" y="163"/>
                  <a:pt x="136" y="144"/>
                </a:cubicBezTo>
                <a:cubicBezTo>
                  <a:pt x="108" y="90"/>
                  <a:pt x="108" y="90"/>
                  <a:pt x="108" y="90"/>
                </a:cubicBezTo>
                <a:lnTo>
                  <a:pt x="45" y="154"/>
                </a:lnTo>
                <a:close/>
                <a:moveTo>
                  <a:pt x="136" y="54"/>
                </a:moveTo>
                <a:lnTo>
                  <a:pt x="136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67">
            <a:extLst>
              <a:ext uri="{FF2B5EF4-FFF2-40B4-BE49-F238E27FC236}">
                <a16:creationId xmlns:a16="http://schemas.microsoft.com/office/drawing/2014/main" id="{B519BBA5-C7AE-064E-8890-674904322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867" y="4490505"/>
            <a:ext cx="288060" cy="193539"/>
          </a:xfrm>
          <a:custGeom>
            <a:avLst/>
            <a:gdLst>
              <a:gd name="T0" fmla="*/ 117 w 281"/>
              <a:gd name="T1" fmla="*/ 190 h 191"/>
              <a:gd name="T2" fmla="*/ 117 w 281"/>
              <a:gd name="T3" fmla="*/ 190 h 191"/>
              <a:gd name="T4" fmla="*/ 108 w 281"/>
              <a:gd name="T5" fmla="*/ 190 h 191"/>
              <a:gd name="T6" fmla="*/ 72 w 281"/>
              <a:gd name="T7" fmla="*/ 181 h 191"/>
              <a:gd name="T8" fmla="*/ 0 w 281"/>
              <a:gd name="T9" fmla="*/ 91 h 191"/>
              <a:gd name="T10" fmla="*/ 81 w 281"/>
              <a:gd name="T11" fmla="*/ 9 h 191"/>
              <a:gd name="T12" fmla="*/ 126 w 281"/>
              <a:gd name="T13" fmla="*/ 55 h 191"/>
              <a:gd name="T14" fmla="*/ 81 w 281"/>
              <a:gd name="T15" fmla="*/ 91 h 191"/>
              <a:gd name="T16" fmla="*/ 117 w 281"/>
              <a:gd name="T17" fmla="*/ 127 h 191"/>
              <a:gd name="T18" fmla="*/ 217 w 281"/>
              <a:gd name="T19" fmla="*/ 9 h 191"/>
              <a:gd name="T20" fmla="*/ 262 w 281"/>
              <a:gd name="T21" fmla="*/ 9 h 191"/>
              <a:gd name="T22" fmla="*/ 262 w 281"/>
              <a:gd name="T23" fmla="*/ 9 h 191"/>
              <a:gd name="T24" fmla="*/ 262 w 281"/>
              <a:gd name="T25" fmla="*/ 55 h 191"/>
              <a:gd name="T26" fmla="*/ 153 w 281"/>
              <a:gd name="T27" fmla="*/ 181 h 191"/>
              <a:gd name="T28" fmla="*/ 117 w 281"/>
              <a:gd name="T2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1" h="191">
                <a:moveTo>
                  <a:pt x="117" y="190"/>
                </a:moveTo>
                <a:lnTo>
                  <a:pt x="117" y="190"/>
                </a:lnTo>
                <a:cubicBezTo>
                  <a:pt x="108" y="190"/>
                  <a:pt x="108" y="190"/>
                  <a:pt x="108" y="190"/>
                </a:cubicBezTo>
                <a:cubicBezTo>
                  <a:pt x="99" y="190"/>
                  <a:pt x="81" y="190"/>
                  <a:pt x="72" y="181"/>
                </a:cubicBezTo>
                <a:cubicBezTo>
                  <a:pt x="0" y="91"/>
                  <a:pt x="0" y="91"/>
                  <a:pt x="0" y="91"/>
                </a:cubicBezTo>
                <a:cubicBezTo>
                  <a:pt x="81" y="9"/>
                  <a:pt x="81" y="9"/>
                  <a:pt x="81" y="9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81" y="91"/>
                  <a:pt x="81" y="91"/>
                  <a:pt x="81" y="91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217" y="9"/>
                  <a:pt x="217" y="9"/>
                  <a:pt x="217" y="9"/>
                </a:cubicBezTo>
                <a:cubicBezTo>
                  <a:pt x="235" y="0"/>
                  <a:pt x="253" y="0"/>
                  <a:pt x="262" y="9"/>
                </a:cubicBezTo>
                <a:lnTo>
                  <a:pt x="262" y="9"/>
                </a:lnTo>
                <a:cubicBezTo>
                  <a:pt x="280" y="19"/>
                  <a:pt x="280" y="45"/>
                  <a:pt x="262" y="55"/>
                </a:cubicBezTo>
                <a:cubicBezTo>
                  <a:pt x="153" y="181"/>
                  <a:pt x="153" y="181"/>
                  <a:pt x="153" y="181"/>
                </a:cubicBezTo>
                <a:cubicBezTo>
                  <a:pt x="144" y="190"/>
                  <a:pt x="126" y="190"/>
                  <a:pt x="117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68">
            <a:extLst>
              <a:ext uri="{FF2B5EF4-FFF2-40B4-BE49-F238E27FC236}">
                <a16:creationId xmlns:a16="http://schemas.microsoft.com/office/drawing/2014/main" id="{ABE90C76-AE4C-6D43-BB96-0C45C5B14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323" y="4391485"/>
            <a:ext cx="211546" cy="175535"/>
          </a:xfrm>
          <a:custGeom>
            <a:avLst/>
            <a:gdLst>
              <a:gd name="T0" fmla="*/ 162 w 208"/>
              <a:gd name="T1" fmla="*/ 154 h 173"/>
              <a:gd name="T2" fmla="*/ 162 w 208"/>
              <a:gd name="T3" fmla="*/ 154 h 173"/>
              <a:gd name="T4" fmla="*/ 207 w 208"/>
              <a:gd name="T5" fmla="*/ 108 h 173"/>
              <a:gd name="T6" fmla="*/ 107 w 208"/>
              <a:gd name="T7" fmla="*/ 18 h 173"/>
              <a:gd name="T8" fmla="*/ 80 w 208"/>
              <a:gd name="T9" fmla="*/ 9 h 173"/>
              <a:gd name="T10" fmla="*/ 53 w 208"/>
              <a:gd name="T11" fmla="*/ 27 h 173"/>
              <a:gd name="T12" fmla="*/ 8 w 208"/>
              <a:gd name="T13" fmla="*/ 118 h 173"/>
              <a:gd name="T14" fmla="*/ 26 w 208"/>
              <a:gd name="T15" fmla="*/ 163 h 173"/>
              <a:gd name="T16" fmla="*/ 26 w 208"/>
              <a:gd name="T17" fmla="*/ 163 h 173"/>
              <a:gd name="T18" fmla="*/ 62 w 208"/>
              <a:gd name="T19" fmla="*/ 144 h 173"/>
              <a:gd name="T20" fmla="*/ 89 w 208"/>
              <a:gd name="T21" fmla="*/ 90 h 173"/>
              <a:gd name="T22" fmla="*/ 162 w 208"/>
              <a:gd name="T23" fmla="*/ 154 h 173"/>
              <a:gd name="T24" fmla="*/ 62 w 208"/>
              <a:gd name="T25" fmla="*/ 54 h 173"/>
              <a:gd name="T26" fmla="*/ 62 w 208"/>
              <a:gd name="T27" fmla="*/ 5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73">
                <a:moveTo>
                  <a:pt x="162" y="154"/>
                </a:moveTo>
                <a:lnTo>
                  <a:pt x="162" y="154"/>
                </a:lnTo>
                <a:cubicBezTo>
                  <a:pt x="207" y="108"/>
                  <a:pt x="207" y="108"/>
                  <a:pt x="207" y="10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98" y="9"/>
                  <a:pt x="89" y="0"/>
                  <a:pt x="80" y="9"/>
                </a:cubicBezTo>
                <a:cubicBezTo>
                  <a:pt x="71" y="9"/>
                  <a:pt x="62" y="18"/>
                  <a:pt x="53" y="27"/>
                </a:cubicBezTo>
                <a:cubicBezTo>
                  <a:pt x="8" y="118"/>
                  <a:pt x="8" y="118"/>
                  <a:pt x="8" y="118"/>
                </a:cubicBezTo>
                <a:cubicBezTo>
                  <a:pt x="0" y="136"/>
                  <a:pt x="8" y="154"/>
                  <a:pt x="26" y="163"/>
                </a:cubicBezTo>
                <a:lnTo>
                  <a:pt x="26" y="163"/>
                </a:lnTo>
                <a:cubicBezTo>
                  <a:pt x="35" y="172"/>
                  <a:pt x="53" y="163"/>
                  <a:pt x="62" y="144"/>
                </a:cubicBezTo>
                <a:cubicBezTo>
                  <a:pt x="89" y="90"/>
                  <a:pt x="89" y="90"/>
                  <a:pt x="89" y="90"/>
                </a:cubicBezTo>
                <a:lnTo>
                  <a:pt x="162" y="154"/>
                </a:lnTo>
                <a:close/>
                <a:moveTo>
                  <a:pt x="62" y="54"/>
                </a:moveTo>
                <a:lnTo>
                  <a:pt x="62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69">
            <a:extLst>
              <a:ext uri="{FF2B5EF4-FFF2-40B4-BE49-F238E27FC236}">
                <a16:creationId xmlns:a16="http://schemas.microsoft.com/office/drawing/2014/main" id="{1DBF78E4-5E75-2843-AB4B-B6D9632E8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325" y="4490505"/>
            <a:ext cx="279059" cy="193539"/>
          </a:xfrm>
          <a:custGeom>
            <a:avLst/>
            <a:gdLst>
              <a:gd name="T0" fmla="*/ 163 w 272"/>
              <a:gd name="T1" fmla="*/ 190 h 191"/>
              <a:gd name="T2" fmla="*/ 163 w 272"/>
              <a:gd name="T3" fmla="*/ 190 h 191"/>
              <a:gd name="T4" fmla="*/ 163 w 272"/>
              <a:gd name="T5" fmla="*/ 190 h 191"/>
              <a:gd name="T6" fmla="*/ 199 w 272"/>
              <a:gd name="T7" fmla="*/ 181 h 191"/>
              <a:gd name="T8" fmla="*/ 271 w 272"/>
              <a:gd name="T9" fmla="*/ 91 h 191"/>
              <a:gd name="T10" fmla="*/ 199 w 272"/>
              <a:gd name="T11" fmla="*/ 9 h 191"/>
              <a:gd name="T12" fmla="*/ 154 w 272"/>
              <a:gd name="T13" fmla="*/ 55 h 191"/>
              <a:gd name="T14" fmla="*/ 190 w 272"/>
              <a:gd name="T15" fmla="*/ 91 h 191"/>
              <a:gd name="T16" fmla="*/ 163 w 272"/>
              <a:gd name="T17" fmla="*/ 127 h 191"/>
              <a:gd name="T18" fmla="*/ 54 w 272"/>
              <a:gd name="T19" fmla="*/ 9 h 191"/>
              <a:gd name="T20" fmla="*/ 9 w 272"/>
              <a:gd name="T21" fmla="*/ 9 h 191"/>
              <a:gd name="T22" fmla="*/ 9 w 272"/>
              <a:gd name="T23" fmla="*/ 9 h 191"/>
              <a:gd name="T24" fmla="*/ 9 w 272"/>
              <a:gd name="T25" fmla="*/ 55 h 191"/>
              <a:gd name="T26" fmla="*/ 118 w 272"/>
              <a:gd name="T27" fmla="*/ 181 h 191"/>
              <a:gd name="T28" fmla="*/ 163 w 272"/>
              <a:gd name="T2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" h="191">
                <a:moveTo>
                  <a:pt x="163" y="190"/>
                </a:moveTo>
                <a:lnTo>
                  <a:pt x="163" y="190"/>
                </a:lnTo>
                <a:lnTo>
                  <a:pt x="163" y="190"/>
                </a:lnTo>
                <a:cubicBezTo>
                  <a:pt x="172" y="190"/>
                  <a:pt x="190" y="190"/>
                  <a:pt x="199" y="181"/>
                </a:cubicBezTo>
                <a:cubicBezTo>
                  <a:pt x="271" y="91"/>
                  <a:pt x="271" y="91"/>
                  <a:pt x="271" y="91"/>
                </a:cubicBezTo>
                <a:cubicBezTo>
                  <a:pt x="199" y="9"/>
                  <a:pt x="199" y="9"/>
                  <a:pt x="199" y="9"/>
                </a:cubicBezTo>
                <a:cubicBezTo>
                  <a:pt x="154" y="55"/>
                  <a:pt x="154" y="55"/>
                  <a:pt x="154" y="55"/>
                </a:cubicBezTo>
                <a:cubicBezTo>
                  <a:pt x="190" y="91"/>
                  <a:pt x="190" y="91"/>
                  <a:pt x="190" y="91"/>
                </a:cubicBezTo>
                <a:cubicBezTo>
                  <a:pt x="163" y="127"/>
                  <a:pt x="163" y="127"/>
                  <a:pt x="163" y="127"/>
                </a:cubicBezTo>
                <a:cubicBezTo>
                  <a:pt x="54" y="9"/>
                  <a:pt x="54" y="9"/>
                  <a:pt x="54" y="9"/>
                </a:cubicBezTo>
                <a:cubicBezTo>
                  <a:pt x="45" y="0"/>
                  <a:pt x="18" y="0"/>
                  <a:pt x="9" y="9"/>
                </a:cubicBezTo>
                <a:lnTo>
                  <a:pt x="9" y="9"/>
                </a:lnTo>
                <a:cubicBezTo>
                  <a:pt x="0" y="19"/>
                  <a:pt x="0" y="45"/>
                  <a:pt x="9" y="55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26" y="190"/>
                  <a:pt x="144" y="190"/>
                  <a:pt x="163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70">
            <a:extLst>
              <a:ext uri="{FF2B5EF4-FFF2-40B4-BE49-F238E27FC236}">
                <a16:creationId xmlns:a16="http://schemas.microsoft.com/office/drawing/2014/main" id="{730D3D52-E25F-1349-A0B9-B8DFC0C2F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394" y="4778566"/>
            <a:ext cx="148533" cy="45009"/>
          </a:xfrm>
          <a:custGeom>
            <a:avLst/>
            <a:gdLst>
              <a:gd name="T0" fmla="*/ 0 w 146"/>
              <a:gd name="T1" fmla="*/ 27 h 46"/>
              <a:gd name="T2" fmla="*/ 0 w 146"/>
              <a:gd name="T3" fmla="*/ 27 h 46"/>
              <a:gd name="T4" fmla="*/ 0 w 146"/>
              <a:gd name="T5" fmla="*/ 27 h 46"/>
              <a:gd name="T6" fmla="*/ 18 w 146"/>
              <a:gd name="T7" fmla="*/ 0 h 46"/>
              <a:gd name="T8" fmla="*/ 118 w 146"/>
              <a:gd name="T9" fmla="*/ 0 h 46"/>
              <a:gd name="T10" fmla="*/ 145 w 146"/>
              <a:gd name="T11" fmla="*/ 27 h 46"/>
              <a:gd name="T12" fmla="*/ 145 w 146"/>
              <a:gd name="T13" fmla="*/ 27 h 46"/>
              <a:gd name="T14" fmla="*/ 118 w 146"/>
              <a:gd name="T15" fmla="*/ 45 h 46"/>
              <a:gd name="T16" fmla="*/ 18 w 146"/>
              <a:gd name="T17" fmla="*/ 45 h 46"/>
              <a:gd name="T18" fmla="*/ 0 w 146"/>
              <a:gd name="T19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46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45" y="9"/>
                  <a:pt x="145" y="27"/>
                </a:cubicBezTo>
                <a:lnTo>
                  <a:pt x="145" y="27"/>
                </a:lnTo>
                <a:cubicBezTo>
                  <a:pt x="145" y="36"/>
                  <a:pt x="136" y="45"/>
                  <a:pt x="1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71">
            <a:extLst>
              <a:ext uri="{FF2B5EF4-FFF2-40B4-BE49-F238E27FC236}">
                <a16:creationId xmlns:a16="http://schemas.microsoft.com/office/drawing/2014/main" id="{8A0BF3EC-2A5B-FA4F-A8ED-2D7C302FE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6868" y="4796570"/>
            <a:ext cx="45009" cy="360076"/>
          </a:xfrm>
          <a:custGeom>
            <a:avLst/>
            <a:gdLst>
              <a:gd name="T0" fmla="*/ 45 w 46"/>
              <a:gd name="T1" fmla="*/ 353 h 354"/>
              <a:gd name="T2" fmla="*/ 45 w 46"/>
              <a:gd name="T3" fmla="*/ 353 h 354"/>
              <a:gd name="T4" fmla="*/ 0 w 46"/>
              <a:gd name="T5" fmla="*/ 353 h 354"/>
              <a:gd name="T6" fmla="*/ 0 w 46"/>
              <a:gd name="T7" fmla="*/ 19 h 354"/>
              <a:gd name="T8" fmla="*/ 27 w 46"/>
              <a:gd name="T9" fmla="*/ 0 h 354"/>
              <a:gd name="T10" fmla="*/ 27 w 46"/>
              <a:gd name="T11" fmla="*/ 0 h 354"/>
              <a:gd name="T12" fmla="*/ 45 w 46"/>
              <a:gd name="T13" fmla="*/ 19 h 354"/>
              <a:gd name="T14" fmla="*/ 45 w 46"/>
              <a:gd name="T15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54">
                <a:moveTo>
                  <a:pt x="45" y="353"/>
                </a:moveTo>
                <a:lnTo>
                  <a:pt x="45" y="353"/>
                </a:lnTo>
                <a:cubicBezTo>
                  <a:pt x="0" y="353"/>
                  <a:pt x="0" y="353"/>
                  <a:pt x="0" y="35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10"/>
                  <a:pt x="45" y="19"/>
                </a:cubicBezTo>
                <a:lnTo>
                  <a:pt x="45" y="3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2" name="Grupo 301">
            <a:extLst>
              <a:ext uri="{FF2B5EF4-FFF2-40B4-BE49-F238E27FC236}">
                <a16:creationId xmlns:a16="http://schemas.microsoft.com/office/drawing/2014/main" id="{205FEBE0-D5DA-1741-B9D2-7A52A6689C6F}"/>
              </a:ext>
            </a:extLst>
          </p:cNvPr>
          <p:cNvGrpSpPr/>
          <p:nvPr/>
        </p:nvGrpSpPr>
        <p:grpSpPr>
          <a:xfrm>
            <a:off x="2668308" y="279459"/>
            <a:ext cx="19041035" cy="2561450"/>
            <a:chOff x="2668308" y="861425"/>
            <a:chExt cx="19041035" cy="2561450"/>
          </a:xfrm>
        </p:grpSpPr>
        <p:sp>
          <p:nvSpPr>
            <p:cNvPr id="303" name="CuadroTexto 302">
              <a:extLst>
                <a:ext uri="{FF2B5EF4-FFF2-40B4-BE49-F238E27FC236}">
                  <a16:creationId xmlns:a16="http://schemas.microsoft.com/office/drawing/2014/main" id="{E2141D4B-4B59-284D-BAC0-BB9FBC8EAB04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304" name="CuadroTexto 303">
              <a:extLst>
                <a:ext uri="{FF2B5EF4-FFF2-40B4-BE49-F238E27FC236}">
                  <a16:creationId xmlns:a16="http://schemas.microsoft.com/office/drawing/2014/main" id="{83CDC4C0-7F03-F046-889C-6138EF8D230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20" name="Grupo 319">
            <a:extLst>
              <a:ext uri="{FF2B5EF4-FFF2-40B4-BE49-F238E27FC236}">
                <a16:creationId xmlns:a16="http://schemas.microsoft.com/office/drawing/2014/main" id="{20C0AA0F-0841-564A-80F1-CA45C6FBFA94}"/>
              </a:ext>
            </a:extLst>
          </p:cNvPr>
          <p:cNvGrpSpPr/>
          <p:nvPr/>
        </p:nvGrpSpPr>
        <p:grpSpPr>
          <a:xfrm>
            <a:off x="10882264" y="5395750"/>
            <a:ext cx="2991205" cy="1023408"/>
            <a:chOff x="4274481" y="10803321"/>
            <a:chExt cx="4236804" cy="1023408"/>
          </a:xfrm>
        </p:grpSpPr>
        <p:sp>
          <p:nvSpPr>
            <p:cNvPr id="321" name="CuadroTexto 395">
              <a:extLst>
                <a:ext uri="{FF2B5EF4-FFF2-40B4-BE49-F238E27FC236}">
                  <a16:creationId xmlns:a16="http://schemas.microsoft.com/office/drawing/2014/main" id="{8082A0FB-F737-334F-92E7-1DA82613BFB3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22" name="Rectangle 40">
              <a:extLst>
                <a:ext uri="{FF2B5EF4-FFF2-40B4-BE49-F238E27FC236}">
                  <a16:creationId xmlns:a16="http://schemas.microsoft.com/office/drawing/2014/main" id="{C694AAC9-E5C0-E940-A139-00F4CD213D9F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0ED91A16-8BC4-874A-A54E-BB9B1043FE45}"/>
              </a:ext>
            </a:extLst>
          </p:cNvPr>
          <p:cNvGrpSpPr/>
          <p:nvPr/>
        </p:nvGrpSpPr>
        <p:grpSpPr>
          <a:xfrm>
            <a:off x="11021791" y="10404456"/>
            <a:ext cx="2991205" cy="1023408"/>
            <a:chOff x="4274481" y="10803321"/>
            <a:chExt cx="4236804" cy="1023408"/>
          </a:xfrm>
        </p:grpSpPr>
        <p:sp>
          <p:nvSpPr>
            <p:cNvPr id="324" name="CuadroTexto 395">
              <a:extLst>
                <a:ext uri="{FF2B5EF4-FFF2-40B4-BE49-F238E27FC236}">
                  <a16:creationId xmlns:a16="http://schemas.microsoft.com/office/drawing/2014/main" id="{CA611AF1-232F-4349-8BE5-65985E44C649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5" name="Rectangle 40">
              <a:extLst>
                <a:ext uri="{FF2B5EF4-FFF2-40B4-BE49-F238E27FC236}">
                  <a16:creationId xmlns:a16="http://schemas.microsoft.com/office/drawing/2014/main" id="{10767DD0-D61B-6C47-B180-4892973931D5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001F596D-07CD-2142-B696-699C8C7440C8}"/>
              </a:ext>
            </a:extLst>
          </p:cNvPr>
          <p:cNvGrpSpPr/>
          <p:nvPr/>
        </p:nvGrpSpPr>
        <p:grpSpPr>
          <a:xfrm>
            <a:off x="15317943" y="7739338"/>
            <a:ext cx="2991205" cy="1023408"/>
            <a:chOff x="4274481" y="10803321"/>
            <a:chExt cx="4236804" cy="1023408"/>
          </a:xfrm>
        </p:grpSpPr>
        <p:sp>
          <p:nvSpPr>
            <p:cNvPr id="327" name="CuadroTexto 395">
              <a:extLst>
                <a:ext uri="{FF2B5EF4-FFF2-40B4-BE49-F238E27FC236}">
                  <a16:creationId xmlns:a16="http://schemas.microsoft.com/office/drawing/2014/main" id="{6DED924E-8848-1843-B168-E4A4BC2D6EDC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28" name="Rectangle 40">
              <a:extLst>
                <a:ext uri="{FF2B5EF4-FFF2-40B4-BE49-F238E27FC236}">
                  <a16:creationId xmlns:a16="http://schemas.microsoft.com/office/drawing/2014/main" id="{444877DC-5E13-A94E-9969-B04818584798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9" name="Grupo 328">
            <a:extLst>
              <a:ext uri="{FF2B5EF4-FFF2-40B4-BE49-F238E27FC236}">
                <a16:creationId xmlns:a16="http://schemas.microsoft.com/office/drawing/2014/main" id="{E4785029-9267-AC43-8CC4-117749362101}"/>
              </a:ext>
            </a:extLst>
          </p:cNvPr>
          <p:cNvGrpSpPr/>
          <p:nvPr/>
        </p:nvGrpSpPr>
        <p:grpSpPr>
          <a:xfrm>
            <a:off x="6498814" y="7640412"/>
            <a:ext cx="2991205" cy="1023408"/>
            <a:chOff x="4274481" y="10803321"/>
            <a:chExt cx="4236804" cy="1023408"/>
          </a:xfrm>
        </p:grpSpPr>
        <p:sp>
          <p:nvSpPr>
            <p:cNvPr id="330" name="CuadroTexto 395">
              <a:extLst>
                <a:ext uri="{FF2B5EF4-FFF2-40B4-BE49-F238E27FC236}">
                  <a16:creationId xmlns:a16="http://schemas.microsoft.com/office/drawing/2014/main" id="{588A426C-C139-3745-97FF-392D75FEC796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1" name="Rectangle 40">
              <a:extLst>
                <a:ext uri="{FF2B5EF4-FFF2-40B4-BE49-F238E27FC236}">
                  <a16:creationId xmlns:a16="http://schemas.microsoft.com/office/drawing/2014/main" id="{A88F550C-5B69-5246-989E-7B5445F85900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975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">
            <a:extLst>
              <a:ext uri="{FF2B5EF4-FFF2-40B4-BE49-F238E27FC236}">
                <a16:creationId xmlns:a16="http://schemas.microsoft.com/office/drawing/2014/main" id="{6B4D912B-52F5-C942-96C3-BCB3EF2E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720" y="6125144"/>
            <a:ext cx="3118051" cy="5512351"/>
          </a:xfrm>
          <a:custGeom>
            <a:avLst/>
            <a:gdLst>
              <a:gd name="T0" fmla="*/ 0 w 3019"/>
              <a:gd name="T1" fmla="*/ 4499 h 5340"/>
              <a:gd name="T2" fmla="*/ 0 w 3019"/>
              <a:gd name="T3" fmla="*/ 0 h 5340"/>
              <a:gd name="T4" fmla="*/ 3018 w 3019"/>
              <a:gd name="T5" fmla="*/ 0 h 5340"/>
              <a:gd name="T6" fmla="*/ 3018 w 3019"/>
              <a:gd name="T7" fmla="*/ 4499 h 5340"/>
              <a:gd name="T8" fmla="*/ 1509 w 3019"/>
              <a:gd name="T9" fmla="*/ 5339 h 5340"/>
              <a:gd name="T10" fmla="*/ 0 w 3019"/>
              <a:gd name="T11" fmla="*/ 4499 h 5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19" h="5340">
                <a:moveTo>
                  <a:pt x="0" y="4499"/>
                </a:moveTo>
                <a:lnTo>
                  <a:pt x="0" y="0"/>
                </a:lnTo>
                <a:lnTo>
                  <a:pt x="3018" y="0"/>
                </a:lnTo>
                <a:lnTo>
                  <a:pt x="3018" y="4499"/>
                </a:lnTo>
                <a:lnTo>
                  <a:pt x="1509" y="5339"/>
                </a:lnTo>
                <a:lnTo>
                  <a:pt x="0" y="44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2">
            <a:extLst>
              <a:ext uri="{FF2B5EF4-FFF2-40B4-BE49-F238E27FC236}">
                <a16:creationId xmlns:a16="http://schemas.microsoft.com/office/drawing/2014/main" id="{AF75723D-C175-AF4D-A640-A72BA56F6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720" y="11150443"/>
            <a:ext cx="3118051" cy="1438401"/>
          </a:xfrm>
          <a:custGeom>
            <a:avLst/>
            <a:gdLst>
              <a:gd name="T0" fmla="*/ 3018 w 3019"/>
              <a:gd name="T1" fmla="*/ 551 h 1393"/>
              <a:gd name="T2" fmla="*/ 3018 w 3019"/>
              <a:gd name="T3" fmla="*/ 0 h 1393"/>
              <a:gd name="T4" fmla="*/ 1509 w 3019"/>
              <a:gd name="T5" fmla="*/ 850 h 1393"/>
              <a:gd name="T6" fmla="*/ 0 w 3019"/>
              <a:gd name="T7" fmla="*/ 0 h 1393"/>
              <a:gd name="T8" fmla="*/ 0 w 3019"/>
              <a:gd name="T9" fmla="*/ 551 h 1393"/>
              <a:gd name="T10" fmla="*/ 1509 w 3019"/>
              <a:gd name="T11" fmla="*/ 1392 h 1393"/>
              <a:gd name="T12" fmla="*/ 3018 w 3019"/>
              <a:gd name="T13" fmla="*/ 551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19" h="1393">
                <a:moveTo>
                  <a:pt x="3018" y="551"/>
                </a:moveTo>
                <a:lnTo>
                  <a:pt x="3018" y="0"/>
                </a:lnTo>
                <a:lnTo>
                  <a:pt x="1509" y="850"/>
                </a:lnTo>
                <a:lnTo>
                  <a:pt x="0" y="0"/>
                </a:lnTo>
                <a:lnTo>
                  <a:pt x="0" y="551"/>
                </a:lnTo>
                <a:lnTo>
                  <a:pt x="1509" y="1392"/>
                </a:lnTo>
                <a:lnTo>
                  <a:pt x="3018" y="5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4">
            <a:extLst>
              <a:ext uri="{FF2B5EF4-FFF2-40B4-BE49-F238E27FC236}">
                <a16:creationId xmlns:a16="http://schemas.microsoft.com/office/drawing/2014/main" id="{7F354F2F-FEA3-D844-A0B5-38B7DC408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568" y="4249761"/>
            <a:ext cx="3768974" cy="3759870"/>
          </a:xfrm>
          <a:custGeom>
            <a:avLst/>
            <a:gdLst>
              <a:gd name="T0" fmla="*/ 1825 w 3651"/>
              <a:gd name="T1" fmla="*/ 3640 h 3641"/>
              <a:gd name="T2" fmla="*/ 1825 w 3651"/>
              <a:gd name="T3" fmla="*/ 3640 h 3641"/>
              <a:gd name="T4" fmla="*/ 0 w 3651"/>
              <a:gd name="T5" fmla="*/ 1816 h 3641"/>
              <a:gd name="T6" fmla="*/ 1825 w 3651"/>
              <a:gd name="T7" fmla="*/ 0 h 3641"/>
              <a:gd name="T8" fmla="*/ 3650 w 3651"/>
              <a:gd name="T9" fmla="*/ 1816 h 3641"/>
              <a:gd name="T10" fmla="*/ 1825 w 3651"/>
              <a:gd name="T11" fmla="*/ 3640 h 3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51" h="3641">
                <a:moveTo>
                  <a:pt x="1825" y="3640"/>
                </a:moveTo>
                <a:lnTo>
                  <a:pt x="1825" y="3640"/>
                </a:lnTo>
                <a:cubicBezTo>
                  <a:pt x="822" y="3640"/>
                  <a:pt x="0" y="2827"/>
                  <a:pt x="0" y="1816"/>
                </a:cubicBezTo>
                <a:cubicBezTo>
                  <a:pt x="0" y="813"/>
                  <a:pt x="822" y="0"/>
                  <a:pt x="1825" y="0"/>
                </a:cubicBezTo>
                <a:cubicBezTo>
                  <a:pt x="2828" y="0"/>
                  <a:pt x="3650" y="813"/>
                  <a:pt x="3650" y="1816"/>
                </a:cubicBezTo>
                <a:cubicBezTo>
                  <a:pt x="3650" y="2827"/>
                  <a:pt x="2828" y="3640"/>
                  <a:pt x="1825" y="36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5">
            <a:extLst>
              <a:ext uri="{FF2B5EF4-FFF2-40B4-BE49-F238E27FC236}">
                <a16:creationId xmlns:a16="http://schemas.microsoft.com/office/drawing/2014/main" id="{7ED46BE6-5DDA-E344-9ED3-EB689ADA2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337" y="4531979"/>
            <a:ext cx="3190884" cy="3190881"/>
          </a:xfrm>
          <a:custGeom>
            <a:avLst/>
            <a:gdLst>
              <a:gd name="T0" fmla="*/ 1545 w 3091"/>
              <a:gd name="T1" fmla="*/ 3089 h 3090"/>
              <a:gd name="T2" fmla="*/ 1545 w 3091"/>
              <a:gd name="T3" fmla="*/ 3089 h 3090"/>
              <a:gd name="T4" fmla="*/ 0 w 3091"/>
              <a:gd name="T5" fmla="*/ 1545 h 3090"/>
              <a:gd name="T6" fmla="*/ 1545 w 3091"/>
              <a:gd name="T7" fmla="*/ 0 h 3090"/>
              <a:gd name="T8" fmla="*/ 3090 w 3091"/>
              <a:gd name="T9" fmla="*/ 1545 h 3090"/>
              <a:gd name="T10" fmla="*/ 1545 w 3091"/>
              <a:gd name="T11" fmla="*/ 3089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1" h="3090">
                <a:moveTo>
                  <a:pt x="1545" y="3089"/>
                </a:moveTo>
                <a:lnTo>
                  <a:pt x="1545" y="3089"/>
                </a:lnTo>
                <a:cubicBezTo>
                  <a:pt x="695" y="3089"/>
                  <a:pt x="0" y="2393"/>
                  <a:pt x="0" y="1545"/>
                </a:cubicBezTo>
                <a:cubicBezTo>
                  <a:pt x="0" y="696"/>
                  <a:pt x="695" y="0"/>
                  <a:pt x="1545" y="0"/>
                </a:cubicBezTo>
                <a:cubicBezTo>
                  <a:pt x="2394" y="0"/>
                  <a:pt x="3090" y="696"/>
                  <a:pt x="3090" y="1545"/>
                </a:cubicBezTo>
                <a:cubicBezTo>
                  <a:pt x="3090" y="2393"/>
                  <a:pt x="2394" y="3089"/>
                  <a:pt x="1545" y="30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6">
            <a:extLst>
              <a:ext uri="{FF2B5EF4-FFF2-40B4-BE49-F238E27FC236}">
                <a16:creationId xmlns:a16="http://schemas.microsoft.com/office/drawing/2014/main" id="{7BE538C0-57C4-AE46-A533-E20E83C8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819" y="6125144"/>
            <a:ext cx="3118051" cy="5512351"/>
          </a:xfrm>
          <a:custGeom>
            <a:avLst/>
            <a:gdLst>
              <a:gd name="T0" fmla="*/ 0 w 3019"/>
              <a:gd name="T1" fmla="*/ 4499 h 5340"/>
              <a:gd name="T2" fmla="*/ 0 w 3019"/>
              <a:gd name="T3" fmla="*/ 0 h 5340"/>
              <a:gd name="T4" fmla="*/ 3018 w 3019"/>
              <a:gd name="T5" fmla="*/ 0 h 5340"/>
              <a:gd name="T6" fmla="*/ 3018 w 3019"/>
              <a:gd name="T7" fmla="*/ 4499 h 5340"/>
              <a:gd name="T8" fmla="*/ 1509 w 3019"/>
              <a:gd name="T9" fmla="*/ 5339 h 5340"/>
              <a:gd name="T10" fmla="*/ 0 w 3019"/>
              <a:gd name="T11" fmla="*/ 4499 h 5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19" h="5340">
                <a:moveTo>
                  <a:pt x="0" y="4499"/>
                </a:moveTo>
                <a:lnTo>
                  <a:pt x="0" y="0"/>
                </a:lnTo>
                <a:lnTo>
                  <a:pt x="3018" y="0"/>
                </a:lnTo>
                <a:lnTo>
                  <a:pt x="3018" y="4499"/>
                </a:lnTo>
                <a:lnTo>
                  <a:pt x="1509" y="5339"/>
                </a:lnTo>
                <a:lnTo>
                  <a:pt x="0" y="449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7">
            <a:extLst>
              <a:ext uri="{FF2B5EF4-FFF2-40B4-BE49-F238E27FC236}">
                <a16:creationId xmlns:a16="http://schemas.microsoft.com/office/drawing/2014/main" id="{AA257429-026A-CB4F-B17B-177A06EB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819" y="11150443"/>
            <a:ext cx="3118051" cy="1438401"/>
          </a:xfrm>
          <a:custGeom>
            <a:avLst/>
            <a:gdLst>
              <a:gd name="T0" fmla="*/ 3018 w 3019"/>
              <a:gd name="T1" fmla="*/ 551 h 1393"/>
              <a:gd name="T2" fmla="*/ 3018 w 3019"/>
              <a:gd name="T3" fmla="*/ 0 h 1393"/>
              <a:gd name="T4" fmla="*/ 1509 w 3019"/>
              <a:gd name="T5" fmla="*/ 850 h 1393"/>
              <a:gd name="T6" fmla="*/ 0 w 3019"/>
              <a:gd name="T7" fmla="*/ 0 h 1393"/>
              <a:gd name="T8" fmla="*/ 0 w 3019"/>
              <a:gd name="T9" fmla="*/ 551 h 1393"/>
              <a:gd name="T10" fmla="*/ 1509 w 3019"/>
              <a:gd name="T11" fmla="*/ 1392 h 1393"/>
              <a:gd name="T12" fmla="*/ 3018 w 3019"/>
              <a:gd name="T13" fmla="*/ 551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19" h="1393">
                <a:moveTo>
                  <a:pt x="3018" y="551"/>
                </a:moveTo>
                <a:lnTo>
                  <a:pt x="3018" y="0"/>
                </a:lnTo>
                <a:lnTo>
                  <a:pt x="1509" y="850"/>
                </a:lnTo>
                <a:lnTo>
                  <a:pt x="0" y="0"/>
                </a:lnTo>
                <a:lnTo>
                  <a:pt x="0" y="551"/>
                </a:lnTo>
                <a:lnTo>
                  <a:pt x="1509" y="1392"/>
                </a:lnTo>
                <a:lnTo>
                  <a:pt x="3018" y="5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690E8EB-07CF-694E-9127-2700BC80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770" y="4249761"/>
            <a:ext cx="3759870" cy="3759870"/>
          </a:xfrm>
          <a:custGeom>
            <a:avLst/>
            <a:gdLst>
              <a:gd name="T0" fmla="*/ 1816 w 3643"/>
              <a:gd name="T1" fmla="*/ 3640 h 3641"/>
              <a:gd name="T2" fmla="*/ 1816 w 3643"/>
              <a:gd name="T3" fmla="*/ 3640 h 3641"/>
              <a:gd name="T4" fmla="*/ 0 w 3643"/>
              <a:gd name="T5" fmla="*/ 1816 h 3641"/>
              <a:gd name="T6" fmla="*/ 1816 w 3643"/>
              <a:gd name="T7" fmla="*/ 0 h 3641"/>
              <a:gd name="T8" fmla="*/ 3642 w 3643"/>
              <a:gd name="T9" fmla="*/ 1816 h 3641"/>
              <a:gd name="T10" fmla="*/ 1816 w 3643"/>
              <a:gd name="T11" fmla="*/ 3640 h 3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43" h="3641">
                <a:moveTo>
                  <a:pt x="1816" y="3640"/>
                </a:moveTo>
                <a:lnTo>
                  <a:pt x="1816" y="3640"/>
                </a:lnTo>
                <a:cubicBezTo>
                  <a:pt x="814" y="3640"/>
                  <a:pt x="0" y="2827"/>
                  <a:pt x="0" y="1816"/>
                </a:cubicBezTo>
                <a:cubicBezTo>
                  <a:pt x="0" y="813"/>
                  <a:pt x="814" y="0"/>
                  <a:pt x="1816" y="0"/>
                </a:cubicBezTo>
                <a:cubicBezTo>
                  <a:pt x="2828" y="0"/>
                  <a:pt x="3642" y="813"/>
                  <a:pt x="3642" y="1816"/>
                </a:cubicBezTo>
                <a:cubicBezTo>
                  <a:pt x="3642" y="2827"/>
                  <a:pt x="2828" y="3640"/>
                  <a:pt x="1816" y="36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9">
            <a:extLst>
              <a:ext uri="{FF2B5EF4-FFF2-40B4-BE49-F238E27FC236}">
                <a16:creationId xmlns:a16="http://schemas.microsoft.com/office/drawing/2014/main" id="{D522FE85-EFD7-9348-A4D4-F7B09CFF5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988" y="4531979"/>
            <a:ext cx="3190881" cy="3190881"/>
          </a:xfrm>
          <a:custGeom>
            <a:avLst/>
            <a:gdLst>
              <a:gd name="T0" fmla="*/ 1545 w 3092"/>
              <a:gd name="T1" fmla="*/ 3089 h 3090"/>
              <a:gd name="T2" fmla="*/ 1545 w 3092"/>
              <a:gd name="T3" fmla="*/ 3089 h 3090"/>
              <a:gd name="T4" fmla="*/ 0 w 3092"/>
              <a:gd name="T5" fmla="*/ 1545 h 3090"/>
              <a:gd name="T6" fmla="*/ 1545 w 3092"/>
              <a:gd name="T7" fmla="*/ 0 h 3090"/>
              <a:gd name="T8" fmla="*/ 3091 w 3092"/>
              <a:gd name="T9" fmla="*/ 1545 h 3090"/>
              <a:gd name="T10" fmla="*/ 1545 w 3092"/>
              <a:gd name="T11" fmla="*/ 3089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2" h="3090">
                <a:moveTo>
                  <a:pt x="1545" y="3089"/>
                </a:moveTo>
                <a:lnTo>
                  <a:pt x="1545" y="3089"/>
                </a:lnTo>
                <a:cubicBezTo>
                  <a:pt x="696" y="3089"/>
                  <a:pt x="0" y="2393"/>
                  <a:pt x="0" y="1545"/>
                </a:cubicBezTo>
                <a:cubicBezTo>
                  <a:pt x="0" y="696"/>
                  <a:pt x="696" y="0"/>
                  <a:pt x="1545" y="0"/>
                </a:cubicBezTo>
                <a:cubicBezTo>
                  <a:pt x="2395" y="0"/>
                  <a:pt x="3091" y="696"/>
                  <a:pt x="3091" y="1545"/>
                </a:cubicBezTo>
                <a:cubicBezTo>
                  <a:pt x="3091" y="2393"/>
                  <a:pt x="2395" y="3089"/>
                  <a:pt x="1545" y="30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14D6ABCA-27B0-BF41-914B-8926923BF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467" y="6125144"/>
            <a:ext cx="3118054" cy="5512351"/>
          </a:xfrm>
          <a:custGeom>
            <a:avLst/>
            <a:gdLst>
              <a:gd name="T0" fmla="*/ 0 w 3019"/>
              <a:gd name="T1" fmla="*/ 4499 h 5340"/>
              <a:gd name="T2" fmla="*/ 0 w 3019"/>
              <a:gd name="T3" fmla="*/ 0 h 5340"/>
              <a:gd name="T4" fmla="*/ 3018 w 3019"/>
              <a:gd name="T5" fmla="*/ 0 h 5340"/>
              <a:gd name="T6" fmla="*/ 3018 w 3019"/>
              <a:gd name="T7" fmla="*/ 4499 h 5340"/>
              <a:gd name="T8" fmla="*/ 1509 w 3019"/>
              <a:gd name="T9" fmla="*/ 5339 h 5340"/>
              <a:gd name="T10" fmla="*/ 0 w 3019"/>
              <a:gd name="T11" fmla="*/ 4499 h 5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19" h="5340">
                <a:moveTo>
                  <a:pt x="0" y="4499"/>
                </a:moveTo>
                <a:lnTo>
                  <a:pt x="0" y="0"/>
                </a:lnTo>
                <a:lnTo>
                  <a:pt x="3018" y="0"/>
                </a:lnTo>
                <a:lnTo>
                  <a:pt x="3018" y="4499"/>
                </a:lnTo>
                <a:lnTo>
                  <a:pt x="1509" y="5339"/>
                </a:lnTo>
                <a:lnTo>
                  <a:pt x="0" y="44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1">
            <a:extLst>
              <a:ext uri="{FF2B5EF4-FFF2-40B4-BE49-F238E27FC236}">
                <a16:creationId xmlns:a16="http://schemas.microsoft.com/office/drawing/2014/main" id="{8FC63F48-ADA9-5148-9559-B5D81DC01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467" y="11150443"/>
            <a:ext cx="3118054" cy="1438401"/>
          </a:xfrm>
          <a:custGeom>
            <a:avLst/>
            <a:gdLst>
              <a:gd name="T0" fmla="*/ 3018 w 3019"/>
              <a:gd name="T1" fmla="*/ 551 h 1393"/>
              <a:gd name="T2" fmla="*/ 3018 w 3019"/>
              <a:gd name="T3" fmla="*/ 0 h 1393"/>
              <a:gd name="T4" fmla="*/ 1509 w 3019"/>
              <a:gd name="T5" fmla="*/ 850 h 1393"/>
              <a:gd name="T6" fmla="*/ 0 w 3019"/>
              <a:gd name="T7" fmla="*/ 0 h 1393"/>
              <a:gd name="T8" fmla="*/ 0 w 3019"/>
              <a:gd name="T9" fmla="*/ 551 h 1393"/>
              <a:gd name="T10" fmla="*/ 1509 w 3019"/>
              <a:gd name="T11" fmla="*/ 1392 h 1393"/>
              <a:gd name="T12" fmla="*/ 3018 w 3019"/>
              <a:gd name="T13" fmla="*/ 551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19" h="1393">
                <a:moveTo>
                  <a:pt x="3018" y="551"/>
                </a:moveTo>
                <a:lnTo>
                  <a:pt x="3018" y="0"/>
                </a:lnTo>
                <a:lnTo>
                  <a:pt x="1509" y="850"/>
                </a:lnTo>
                <a:lnTo>
                  <a:pt x="0" y="0"/>
                </a:lnTo>
                <a:lnTo>
                  <a:pt x="0" y="551"/>
                </a:lnTo>
                <a:lnTo>
                  <a:pt x="1509" y="1392"/>
                </a:lnTo>
                <a:lnTo>
                  <a:pt x="3018" y="5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2">
            <a:extLst>
              <a:ext uri="{FF2B5EF4-FFF2-40B4-BE49-F238E27FC236}">
                <a16:creationId xmlns:a16="http://schemas.microsoft.com/office/drawing/2014/main" id="{650A3FBE-50B1-4044-83DC-2C3510B3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6419" y="4249761"/>
            <a:ext cx="3759870" cy="3759870"/>
          </a:xfrm>
          <a:custGeom>
            <a:avLst/>
            <a:gdLst>
              <a:gd name="T0" fmla="*/ 1816 w 3642"/>
              <a:gd name="T1" fmla="*/ 3640 h 3641"/>
              <a:gd name="T2" fmla="*/ 1816 w 3642"/>
              <a:gd name="T3" fmla="*/ 3640 h 3641"/>
              <a:gd name="T4" fmla="*/ 0 w 3642"/>
              <a:gd name="T5" fmla="*/ 1816 h 3641"/>
              <a:gd name="T6" fmla="*/ 1816 w 3642"/>
              <a:gd name="T7" fmla="*/ 0 h 3641"/>
              <a:gd name="T8" fmla="*/ 3641 w 3642"/>
              <a:gd name="T9" fmla="*/ 1816 h 3641"/>
              <a:gd name="T10" fmla="*/ 1816 w 3642"/>
              <a:gd name="T11" fmla="*/ 3640 h 3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42" h="3641">
                <a:moveTo>
                  <a:pt x="1816" y="3640"/>
                </a:moveTo>
                <a:lnTo>
                  <a:pt x="1816" y="3640"/>
                </a:lnTo>
                <a:cubicBezTo>
                  <a:pt x="813" y="3640"/>
                  <a:pt x="0" y="2827"/>
                  <a:pt x="0" y="1816"/>
                </a:cubicBezTo>
                <a:cubicBezTo>
                  <a:pt x="0" y="813"/>
                  <a:pt x="813" y="0"/>
                  <a:pt x="1816" y="0"/>
                </a:cubicBezTo>
                <a:cubicBezTo>
                  <a:pt x="2828" y="0"/>
                  <a:pt x="3641" y="813"/>
                  <a:pt x="3641" y="1816"/>
                </a:cubicBezTo>
                <a:cubicBezTo>
                  <a:pt x="3641" y="2827"/>
                  <a:pt x="2828" y="3640"/>
                  <a:pt x="1816" y="36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3">
            <a:extLst>
              <a:ext uri="{FF2B5EF4-FFF2-40B4-BE49-F238E27FC236}">
                <a16:creationId xmlns:a16="http://schemas.microsoft.com/office/drawing/2014/main" id="{054AF135-976D-7042-AB29-7235E755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7741" y="4531979"/>
            <a:ext cx="3181780" cy="3190881"/>
          </a:xfrm>
          <a:custGeom>
            <a:avLst/>
            <a:gdLst>
              <a:gd name="T0" fmla="*/ 1536 w 3082"/>
              <a:gd name="T1" fmla="*/ 3089 h 3090"/>
              <a:gd name="T2" fmla="*/ 1536 w 3082"/>
              <a:gd name="T3" fmla="*/ 3089 h 3090"/>
              <a:gd name="T4" fmla="*/ 0 w 3082"/>
              <a:gd name="T5" fmla="*/ 1545 h 3090"/>
              <a:gd name="T6" fmla="*/ 1536 w 3082"/>
              <a:gd name="T7" fmla="*/ 0 h 3090"/>
              <a:gd name="T8" fmla="*/ 3081 w 3082"/>
              <a:gd name="T9" fmla="*/ 1545 h 3090"/>
              <a:gd name="T10" fmla="*/ 1536 w 3082"/>
              <a:gd name="T11" fmla="*/ 3089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82" h="3090">
                <a:moveTo>
                  <a:pt x="1536" y="3089"/>
                </a:moveTo>
                <a:lnTo>
                  <a:pt x="1536" y="3089"/>
                </a:lnTo>
                <a:cubicBezTo>
                  <a:pt x="687" y="3089"/>
                  <a:pt x="0" y="2393"/>
                  <a:pt x="0" y="1545"/>
                </a:cubicBezTo>
                <a:cubicBezTo>
                  <a:pt x="0" y="696"/>
                  <a:pt x="687" y="0"/>
                  <a:pt x="1536" y="0"/>
                </a:cubicBezTo>
                <a:cubicBezTo>
                  <a:pt x="2395" y="0"/>
                  <a:pt x="3081" y="696"/>
                  <a:pt x="3081" y="1545"/>
                </a:cubicBezTo>
                <a:cubicBezTo>
                  <a:pt x="3081" y="2393"/>
                  <a:pt x="2395" y="3089"/>
                  <a:pt x="1536" y="30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4">
            <a:extLst>
              <a:ext uri="{FF2B5EF4-FFF2-40B4-BE49-F238E27FC236}">
                <a16:creationId xmlns:a16="http://schemas.microsoft.com/office/drawing/2014/main" id="{BA5CBD1D-5177-2342-8917-53AC6941B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2119" y="6125144"/>
            <a:ext cx="3118051" cy="5512351"/>
          </a:xfrm>
          <a:custGeom>
            <a:avLst/>
            <a:gdLst>
              <a:gd name="T0" fmla="*/ 0 w 3019"/>
              <a:gd name="T1" fmla="*/ 4499 h 5340"/>
              <a:gd name="T2" fmla="*/ 0 w 3019"/>
              <a:gd name="T3" fmla="*/ 0 h 5340"/>
              <a:gd name="T4" fmla="*/ 3018 w 3019"/>
              <a:gd name="T5" fmla="*/ 0 h 5340"/>
              <a:gd name="T6" fmla="*/ 3018 w 3019"/>
              <a:gd name="T7" fmla="*/ 4499 h 5340"/>
              <a:gd name="T8" fmla="*/ 1509 w 3019"/>
              <a:gd name="T9" fmla="*/ 5339 h 5340"/>
              <a:gd name="T10" fmla="*/ 0 w 3019"/>
              <a:gd name="T11" fmla="*/ 4499 h 5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19" h="5340">
                <a:moveTo>
                  <a:pt x="0" y="4499"/>
                </a:moveTo>
                <a:lnTo>
                  <a:pt x="0" y="0"/>
                </a:lnTo>
                <a:lnTo>
                  <a:pt x="3018" y="0"/>
                </a:lnTo>
                <a:lnTo>
                  <a:pt x="3018" y="4499"/>
                </a:lnTo>
                <a:lnTo>
                  <a:pt x="1509" y="5339"/>
                </a:lnTo>
                <a:lnTo>
                  <a:pt x="0" y="449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3CCE8F49-3F49-6249-9943-B0F35902E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2119" y="11150443"/>
            <a:ext cx="3118051" cy="1438401"/>
          </a:xfrm>
          <a:custGeom>
            <a:avLst/>
            <a:gdLst>
              <a:gd name="T0" fmla="*/ 3018 w 3019"/>
              <a:gd name="T1" fmla="*/ 551 h 1393"/>
              <a:gd name="T2" fmla="*/ 3018 w 3019"/>
              <a:gd name="T3" fmla="*/ 0 h 1393"/>
              <a:gd name="T4" fmla="*/ 1509 w 3019"/>
              <a:gd name="T5" fmla="*/ 850 h 1393"/>
              <a:gd name="T6" fmla="*/ 0 w 3019"/>
              <a:gd name="T7" fmla="*/ 0 h 1393"/>
              <a:gd name="T8" fmla="*/ 0 w 3019"/>
              <a:gd name="T9" fmla="*/ 551 h 1393"/>
              <a:gd name="T10" fmla="*/ 1509 w 3019"/>
              <a:gd name="T11" fmla="*/ 1392 h 1393"/>
              <a:gd name="T12" fmla="*/ 3018 w 3019"/>
              <a:gd name="T13" fmla="*/ 551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19" h="1393">
                <a:moveTo>
                  <a:pt x="3018" y="551"/>
                </a:moveTo>
                <a:lnTo>
                  <a:pt x="3018" y="0"/>
                </a:lnTo>
                <a:lnTo>
                  <a:pt x="1509" y="850"/>
                </a:lnTo>
                <a:lnTo>
                  <a:pt x="0" y="0"/>
                </a:lnTo>
                <a:lnTo>
                  <a:pt x="0" y="551"/>
                </a:lnTo>
                <a:lnTo>
                  <a:pt x="1509" y="1392"/>
                </a:lnTo>
                <a:lnTo>
                  <a:pt x="3018" y="5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6">
            <a:extLst>
              <a:ext uri="{FF2B5EF4-FFF2-40B4-BE49-F238E27FC236}">
                <a16:creationId xmlns:a16="http://schemas.microsoft.com/office/drawing/2014/main" id="{B574D289-95CF-6D47-970A-E8F5DBFD4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7071" y="4249761"/>
            <a:ext cx="3759870" cy="3759870"/>
          </a:xfrm>
          <a:custGeom>
            <a:avLst/>
            <a:gdLst>
              <a:gd name="T0" fmla="*/ 1816 w 3643"/>
              <a:gd name="T1" fmla="*/ 3640 h 3641"/>
              <a:gd name="T2" fmla="*/ 1816 w 3643"/>
              <a:gd name="T3" fmla="*/ 3640 h 3641"/>
              <a:gd name="T4" fmla="*/ 0 w 3643"/>
              <a:gd name="T5" fmla="*/ 1816 h 3641"/>
              <a:gd name="T6" fmla="*/ 1816 w 3643"/>
              <a:gd name="T7" fmla="*/ 0 h 3641"/>
              <a:gd name="T8" fmla="*/ 3642 w 3643"/>
              <a:gd name="T9" fmla="*/ 1816 h 3641"/>
              <a:gd name="T10" fmla="*/ 1816 w 3643"/>
              <a:gd name="T11" fmla="*/ 3640 h 3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43" h="3641">
                <a:moveTo>
                  <a:pt x="1816" y="3640"/>
                </a:moveTo>
                <a:lnTo>
                  <a:pt x="1816" y="3640"/>
                </a:lnTo>
                <a:cubicBezTo>
                  <a:pt x="814" y="3640"/>
                  <a:pt x="0" y="2827"/>
                  <a:pt x="0" y="1816"/>
                </a:cubicBezTo>
                <a:cubicBezTo>
                  <a:pt x="0" y="813"/>
                  <a:pt x="814" y="0"/>
                  <a:pt x="1816" y="0"/>
                </a:cubicBezTo>
                <a:cubicBezTo>
                  <a:pt x="2828" y="0"/>
                  <a:pt x="3642" y="813"/>
                  <a:pt x="3642" y="1816"/>
                </a:cubicBezTo>
                <a:cubicBezTo>
                  <a:pt x="3642" y="2827"/>
                  <a:pt x="2828" y="3640"/>
                  <a:pt x="1816" y="36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7">
            <a:extLst>
              <a:ext uri="{FF2B5EF4-FFF2-40B4-BE49-F238E27FC236}">
                <a16:creationId xmlns:a16="http://schemas.microsoft.com/office/drawing/2014/main" id="{52892D72-0542-F145-B899-CC9E863B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839" y="4531979"/>
            <a:ext cx="3181780" cy="3190881"/>
          </a:xfrm>
          <a:custGeom>
            <a:avLst/>
            <a:gdLst>
              <a:gd name="T0" fmla="*/ 1535 w 3082"/>
              <a:gd name="T1" fmla="*/ 3089 h 3090"/>
              <a:gd name="T2" fmla="*/ 1535 w 3082"/>
              <a:gd name="T3" fmla="*/ 3089 h 3090"/>
              <a:gd name="T4" fmla="*/ 0 w 3082"/>
              <a:gd name="T5" fmla="*/ 1545 h 3090"/>
              <a:gd name="T6" fmla="*/ 1535 w 3082"/>
              <a:gd name="T7" fmla="*/ 0 h 3090"/>
              <a:gd name="T8" fmla="*/ 3081 w 3082"/>
              <a:gd name="T9" fmla="*/ 1545 h 3090"/>
              <a:gd name="T10" fmla="*/ 1535 w 3082"/>
              <a:gd name="T11" fmla="*/ 3089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82" h="3090">
                <a:moveTo>
                  <a:pt x="1535" y="3089"/>
                </a:moveTo>
                <a:lnTo>
                  <a:pt x="1535" y="3089"/>
                </a:lnTo>
                <a:cubicBezTo>
                  <a:pt x="686" y="3089"/>
                  <a:pt x="0" y="2393"/>
                  <a:pt x="0" y="1545"/>
                </a:cubicBezTo>
                <a:cubicBezTo>
                  <a:pt x="0" y="696"/>
                  <a:pt x="686" y="0"/>
                  <a:pt x="1535" y="0"/>
                </a:cubicBezTo>
                <a:cubicBezTo>
                  <a:pt x="2394" y="0"/>
                  <a:pt x="3081" y="696"/>
                  <a:pt x="3081" y="1545"/>
                </a:cubicBezTo>
                <a:cubicBezTo>
                  <a:pt x="3081" y="2393"/>
                  <a:pt x="2394" y="3089"/>
                  <a:pt x="1535" y="30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09">
            <a:extLst>
              <a:ext uri="{FF2B5EF4-FFF2-40B4-BE49-F238E27FC236}">
                <a16:creationId xmlns:a16="http://schemas.microsoft.com/office/drawing/2014/main" id="{E124979E-8412-494D-AF35-A50F5D567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7333" y="5742785"/>
            <a:ext cx="792031" cy="773823"/>
          </a:xfrm>
          <a:custGeom>
            <a:avLst/>
            <a:gdLst>
              <a:gd name="T0" fmla="*/ 380 w 769"/>
              <a:gd name="T1" fmla="*/ 750 h 751"/>
              <a:gd name="T2" fmla="*/ 380 w 769"/>
              <a:gd name="T3" fmla="*/ 750 h 751"/>
              <a:gd name="T4" fmla="*/ 280 w 769"/>
              <a:gd name="T5" fmla="*/ 705 h 751"/>
              <a:gd name="T6" fmla="*/ 63 w 769"/>
              <a:gd name="T7" fmla="*/ 488 h 751"/>
              <a:gd name="T8" fmla="*/ 63 w 769"/>
              <a:gd name="T9" fmla="*/ 280 h 751"/>
              <a:gd name="T10" fmla="*/ 325 w 769"/>
              <a:gd name="T11" fmla="*/ 9 h 751"/>
              <a:gd name="T12" fmla="*/ 352 w 769"/>
              <a:gd name="T13" fmla="*/ 0 h 751"/>
              <a:gd name="T14" fmla="*/ 687 w 769"/>
              <a:gd name="T15" fmla="*/ 0 h 751"/>
              <a:gd name="T16" fmla="*/ 768 w 769"/>
              <a:gd name="T17" fmla="*/ 72 h 751"/>
              <a:gd name="T18" fmla="*/ 768 w 769"/>
              <a:gd name="T19" fmla="*/ 406 h 751"/>
              <a:gd name="T20" fmla="*/ 759 w 769"/>
              <a:gd name="T21" fmla="*/ 433 h 751"/>
              <a:gd name="T22" fmla="*/ 488 w 769"/>
              <a:gd name="T23" fmla="*/ 705 h 751"/>
              <a:gd name="T24" fmla="*/ 380 w 769"/>
              <a:gd name="T25" fmla="*/ 750 h 751"/>
              <a:gd name="T26" fmla="*/ 371 w 769"/>
              <a:gd name="T27" fmla="*/ 72 h 751"/>
              <a:gd name="T28" fmla="*/ 371 w 769"/>
              <a:gd name="T29" fmla="*/ 72 h 751"/>
              <a:gd name="T30" fmla="*/ 118 w 769"/>
              <a:gd name="T31" fmla="*/ 334 h 751"/>
              <a:gd name="T32" fmla="*/ 118 w 769"/>
              <a:gd name="T33" fmla="*/ 442 h 751"/>
              <a:gd name="T34" fmla="*/ 334 w 769"/>
              <a:gd name="T35" fmla="*/ 650 h 751"/>
              <a:gd name="T36" fmla="*/ 434 w 769"/>
              <a:gd name="T37" fmla="*/ 650 h 751"/>
              <a:gd name="T38" fmla="*/ 687 w 769"/>
              <a:gd name="T39" fmla="*/ 388 h 751"/>
              <a:gd name="T40" fmla="*/ 687 w 769"/>
              <a:gd name="T41" fmla="*/ 72 h 751"/>
              <a:gd name="T42" fmla="*/ 371 w 769"/>
              <a:gd name="T43" fmla="*/ 72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69" h="751">
                <a:moveTo>
                  <a:pt x="380" y="750"/>
                </a:moveTo>
                <a:lnTo>
                  <a:pt x="380" y="750"/>
                </a:lnTo>
                <a:cubicBezTo>
                  <a:pt x="343" y="750"/>
                  <a:pt x="307" y="731"/>
                  <a:pt x="280" y="705"/>
                </a:cubicBezTo>
                <a:cubicBezTo>
                  <a:pt x="63" y="488"/>
                  <a:pt x="63" y="488"/>
                  <a:pt x="63" y="488"/>
                </a:cubicBezTo>
                <a:cubicBezTo>
                  <a:pt x="0" y="433"/>
                  <a:pt x="0" y="334"/>
                  <a:pt x="63" y="280"/>
                </a:cubicBezTo>
                <a:cubicBezTo>
                  <a:pt x="325" y="9"/>
                  <a:pt x="325" y="9"/>
                  <a:pt x="325" y="9"/>
                </a:cubicBezTo>
                <a:cubicBezTo>
                  <a:pt x="334" y="0"/>
                  <a:pt x="343" y="0"/>
                  <a:pt x="352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32" y="0"/>
                  <a:pt x="768" y="27"/>
                  <a:pt x="768" y="72"/>
                </a:cubicBezTo>
                <a:cubicBezTo>
                  <a:pt x="768" y="406"/>
                  <a:pt x="768" y="406"/>
                  <a:pt x="768" y="406"/>
                </a:cubicBezTo>
                <a:cubicBezTo>
                  <a:pt x="768" y="415"/>
                  <a:pt x="759" y="424"/>
                  <a:pt x="759" y="433"/>
                </a:cubicBezTo>
                <a:cubicBezTo>
                  <a:pt x="488" y="705"/>
                  <a:pt x="488" y="705"/>
                  <a:pt x="488" y="705"/>
                </a:cubicBezTo>
                <a:cubicBezTo>
                  <a:pt x="461" y="731"/>
                  <a:pt x="425" y="750"/>
                  <a:pt x="380" y="750"/>
                </a:cubicBezTo>
                <a:close/>
                <a:moveTo>
                  <a:pt x="371" y="72"/>
                </a:moveTo>
                <a:lnTo>
                  <a:pt x="371" y="72"/>
                </a:lnTo>
                <a:cubicBezTo>
                  <a:pt x="118" y="334"/>
                  <a:pt x="118" y="334"/>
                  <a:pt x="118" y="334"/>
                </a:cubicBezTo>
                <a:cubicBezTo>
                  <a:pt x="81" y="361"/>
                  <a:pt x="81" y="406"/>
                  <a:pt x="118" y="442"/>
                </a:cubicBezTo>
                <a:cubicBezTo>
                  <a:pt x="334" y="650"/>
                  <a:pt x="334" y="650"/>
                  <a:pt x="334" y="650"/>
                </a:cubicBezTo>
                <a:cubicBezTo>
                  <a:pt x="362" y="677"/>
                  <a:pt x="407" y="677"/>
                  <a:pt x="434" y="650"/>
                </a:cubicBezTo>
                <a:cubicBezTo>
                  <a:pt x="687" y="388"/>
                  <a:pt x="687" y="388"/>
                  <a:pt x="687" y="388"/>
                </a:cubicBezTo>
                <a:cubicBezTo>
                  <a:pt x="687" y="72"/>
                  <a:pt x="687" y="72"/>
                  <a:pt x="687" y="72"/>
                </a:cubicBezTo>
                <a:lnTo>
                  <a:pt x="371" y="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10">
            <a:extLst>
              <a:ext uri="{FF2B5EF4-FFF2-40B4-BE49-F238E27FC236}">
                <a16:creationId xmlns:a16="http://schemas.microsoft.com/office/drawing/2014/main" id="{8C669083-0989-E04C-8352-4C3F74EEC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2596" y="5911204"/>
            <a:ext cx="132004" cy="122903"/>
          </a:xfrm>
          <a:custGeom>
            <a:avLst/>
            <a:gdLst>
              <a:gd name="T0" fmla="*/ 99 w 128"/>
              <a:gd name="T1" fmla="*/ 100 h 119"/>
              <a:gd name="T2" fmla="*/ 99 w 128"/>
              <a:gd name="T3" fmla="*/ 100 h 119"/>
              <a:gd name="T4" fmla="*/ 18 w 128"/>
              <a:gd name="T5" fmla="*/ 100 h 119"/>
              <a:gd name="T6" fmla="*/ 18 w 128"/>
              <a:gd name="T7" fmla="*/ 18 h 119"/>
              <a:gd name="T8" fmla="*/ 99 w 128"/>
              <a:gd name="T9" fmla="*/ 18 h 119"/>
              <a:gd name="T10" fmla="*/ 99 w 128"/>
              <a:gd name="T11" fmla="*/ 10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19">
                <a:moveTo>
                  <a:pt x="99" y="100"/>
                </a:moveTo>
                <a:lnTo>
                  <a:pt x="99" y="100"/>
                </a:lnTo>
                <a:cubicBezTo>
                  <a:pt x="81" y="118"/>
                  <a:pt x="45" y="118"/>
                  <a:pt x="18" y="100"/>
                </a:cubicBezTo>
                <a:cubicBezTo>
                  <a:pt x="0" y="73"/>
                  <a:pt x="0" y="37"/>
                  <a:pt x="18" y="18"/>
                </a:cubicBezTo>
                <a:cubicBezTo>
                  <a:pt x="45" y="0"/>
                  <a:pt x="81" y="0"/>
                  <a:pt x="99" y="18"/>
                </a:cubicBezTo>
                <a:cubicBezTo>
                  <a:pt x="127" y="37"/>
                  <a:pt x="127" y="73"/>
                  <a:pt x="99" y="10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11">
            <a:extLst>
              <a:ext uri="{FF2B5EF4-FFF2-40B4-BE49-F238E27FC236}">
                <a16:creationId xmlns:a16="http://schemas.microsoft.com/office/drawing/2014/main" id="{84355FD1-1E1C-A446-8FE6-63D4DAA5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131" y="5751889"/>
            <a:ext cx="832999" cy="514363"/>
          </a:xfrm>
          <a:custGeom>
            <a:avLst/>
            <a:gdLst>
              <a:gd name="T0" fmla="*/ 651 w 806"/>
              <a:gd name="T1" fmla="*/ 497 h 498"/>
              <a:gd name="T2" fmla="*/ 651 w 806"/>
              <a:gd name="T3" fmla="*/ 497 h 498"/>
              <a:gd name="T4" fmla="*/ 308 w 806"/>
              <a:gd name="T5" fmla="*/ 497 h 498"/>
              <a:gd name="T6" fmla="*/ 226 w 806"/>
              <a:gd name="T7" fmla="*/ 424 h 498"/>
              <a:gd name="T8" fmla="*/ 127 w 806"/>
              <a:gd name="T9" fmla="*/ 81 h 498"/>
              <a:gd name="T10" fmla="*/ 37 w 806"/>
              <a:gd name="T11" fmla="*/ 81 h 498"/>
              <a:gd name="T12" fmla="*/ 0 w 806"/>
              <a:gd name="T13" fmla="*/ 36 h 498"/>
              <a:gd name="T14" fmla="*/ 37 w 806"/>
              <a:gd name="T15" fmla="*/ 0 h 498"/>
              <a:gd name="T16" fmla="*/ 154 w 806"/>
              <a:gd name="T17" fmla="*/ 0 h 498"/>
              <a:gd name="T18" fmla="*/ 190 w 806"/>
              <a:gd name="T19" fmla="*/ 27 h 498"/>
              <a:gd name="T20" fmla="*/ 308 w 806"/>
              <a:gd name="T21" fmla="*/ 406 h 498"/>
              <a:gd name="T22" fmla="*/ 308 w 806"/>
              <a:gd name="T23" fmla="*/ 424 h 498"/>
              <a:gd name="T24" fmla="*/ 651 w 806"/>
              <a:gd name="T25" fmla="*/ 424 h 498"/>
              <a:gd name="T26" fmla="*/ 651 w 806"/>
              <a:gd name="T27" fmla="*/ 415 h 498"/>
              <a:gd name="T28" fmla="*/ 714 w 806"/>
              <a:gd name="T29" fmla="*/ 190 h 498"/>
              <a:gd name="T30" fmla="*/ 416 w 806"/>
              <a:gd name="T31" fmla="*/ 190 h 498"/>
              <a:gd name="T32" fmla="*/ 380 w 806"/>
              <a:gd name="T33" fmla="*/ 153 h 498"/>
              <a:gd name="T34" fmla="*/ 416 w 806"/>
              <a:gd name="T35" fmla="*/ 117 h 498"/>
              <a:gd name="T36" fmla="*/ 759 w 806"/>
              <a:gd name="T37" fmla="*/ 117 h 498"/>
              <a:gd name="T38" fmla="*/ 796 w 806"/>
              <a:gd name="T39" fmla="*/ 135 h 498"/>
              <a:gd name="T40" fmla="*/ 796 w 806"/>
              <a:gd name="T41" fmla="*/ 162 h 498"/>
              <a:gd name="T42" fmla="*/ 723 w 806"/>
              <a:gd name="T43" fmla="*/ 424 h 498"/>
              <a:gd name="T44" fmla="*/ 651 w 806"/>
              <a:gd name="T45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06" h="498">
                <a:moveTo>
                  <a:pt x="651" y="497"/>
                </a:moveTo>
                <a:lnTo>
                  <a:pt x="651" y="497"/>
                </a:lnTo>
                <a:cubicBezTo>
                  <a:pt x="308" y="497"/>
                  <a:pt x="308" y="497"/>
                  <a:pt x="308" y="497"/>
                </a:cubicBezTo>
                <a:cubicBezTo>
                  <a:pt x="262" y="497"/>
                  <a:pt x="235" y="469"/>
                  <a:pt x="226" y="424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3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2" y="0"/>
                  <a:pt x="181" y="9"/>
                  <a:pt x="190" y="27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308" y="415"/>
                  <a:pt x="308" y="415"/>
                  <a:pt x="308" y="424"/>
                </a:cubicBezTo>
                <a:cubicBezTo>
                  <a:pt x="651" y="424"/>
                  <a:pt x="651" y="424"/>
                  <a:pt x="651" y="424"/>
                </a:cubicBezTo>
                <a:cubicBezTo>
                  <a:pt x="651" y="415"/>
                  <a:pt x="651" y="415"/>
                  <a:pt x="651" y="415"/>
                </a:cubicBezTo>
                <a:cubicBezTo>
                  <a:pt x="714" y="190"/>
                  <a:pt x="714" y="190"/>
                  <a:pt x="714" y="190"/>
                </a:cubicBezTo>
                <a:cubicBezTo>
                  <a:pt x="416" y="190"/>
                  <a:pt x="416" y="190"/>
                  <a:pt x="416" y="190"/>
                </a:cubicBezTo>
                <a:cubicBezTo>
                  <a:pt x="398" y="190"/>
                  <a:pt x="380" y="171"/>
                  <a:pt x="380" y="153"/>
                </a:cubicBezTo>
                <a:cubicBezTo>
                  <a:pt x="380" y="135"/>
                  <a:pt x="398" y="117"/>
                  <a:pt x="416" y="117"/>
                </a:cubicBezTo>
                <a:cubicBezTo>
                  <a:pt x="759" y="117"/>
                  <a:pt x="759" y="117"/>
                  <a:pt x="759" y="117"/>
                </a:cubicBezTo>
                <a:cubicBezTo>
                  <a:pt x="777" y="117"/>
                  <a:pt x="787" y="117"/>
                  <a:pt x="796" y="135"/>
                </a:cubicBezTo>
                <a:cubicBezTo>
                  <a:pt x="796" y="144"/>
                  <a:pt x="805" y="153"/>
                  <a:pt x="796" y="162"/>
                </a:cubicBezTo>
                <a:cubicBezTo>
                  <a:pt x="723" y="424"/>
                  <a:pt x="723" y="424"/>
                  <a:pt x="723" y="424"/>
                </a:cubicBezTo>
                <a:cubicBezTo>
                  <a:pt x="723" y="469"/>
                  <a:pt x="687" y="497"/>
                  <a:pt x="651" y="4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12">
            <a:extLst>
              <a:ext uri="{FF2B5EF4-FFF2-40B4-BE49-F238E27FC236}">
                <a16:creationId xmlns:a16="http://schemas.microsoft.com/office/drawing/2014/main" id="{697F9666-4D51-314D-9F20-D40CCF423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864" y="6339082"/>
            <a:ext cx="159315" cy="159318"/>
          </a:xfrm>
          <a:custGeom>
            <a:avLst/>
            <a:gdLst>
              <a:gd name="T0" fmla="*/ 0 w 155"/>
              <a:gd name="T1" fmla="*/ 81 h 154"/>
              <a:gd name="T2" fmla="*/ 0 w 155"/>
              <a:gd name="T3" fmla="*/ 81 h 154"/>
              <a:gd name="T4" fmla="*/ 81 w 155"/>
              <a:gd name="T5" fmla="*/ 0 h 154"/>
              <a:gd name="T6" fmla="*/ 154 w 155"/>
              <a:gd name="T7" fmla="*/ 81 h 154"/>
              <a:gd name="T8" fmla="*/ 81 w 155"/>
              <a:gd name="T9" fmla="*/ 153 h 154"/>
              <a:gd name="T10" fmla="*/ 0 w 155"/>
              <a:gd name="T11" fmla="*/ 8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4">
                <a:moveTo>
                  <a:pt x="0" y="81"/>
                </a:moveTo>
                <a:lnTo>
                  <a:pt x="0" y="81"/>
                </a:lnTo>
                <a:cubicBezTo>
                  <a:pt x="0" y="36"/>
                  <a:pt x="36" y="0"/>
                  <a:pt x="81" y="0"/>
                </a:cubicBezTo>
                <a:cubicBezTo>
                  <a:pt x="118" y="0"/>
                  <a:pt x="154" y="36"/>
                  <a:pt x="154" y="81"/>
                </a:cubicBezTo>
                <a:cubicBezTo>
                  <a:pt x="154" y="117"/>
                  <a:pt x="118" y="153"/>
                  <a:pt x="81" y="153"/>
                </a:cubicBezTo>
                <a:cubicBezTo>
                  <a:pt x="36" y="153"/>
                  <a:pt x="0" y="117"/>
                  <a:pt x="0" y="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3">
            <a:extLst>
              <a:ext uri="{FF2B5EF4-FFF2-40B4-BE49-F238E27FC236}">
                <a16:creationId xmlns:a16="http://schemas.microsoft.com/office/drawing/2014/main" id="{2034DA6F-0175-4A41-B307-B9E058DA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5743" y="6339082"/>
            <a:ext cx="159315" cy="159318"/>
          </a:xfrm>
          <a:custGeom>
            <a:avLst/>
            <a:gdLst>
              <a:gd name="T0" fmla="*/ 0 w 154"/>
              <a:gd name="T1" fmla="*/ 81 h 154"/>
              <a:gd name="T2" fmla="*/ 0 w 154"/>
              <a:gd name="T3" fmla="*/ 81 h 154"/>
              <a:gd name="T4" fmla="*/ 81 w 154"/>
              <a:gd name="T5" fmla="*/ 0 h 154"/>
              <a:gd name="T6" fmla="*/ 153 w 154"/>
              <a:gd name="T7" fmla="*/ 81 h 154"/>
              <a:gd name="T8" fmla="*/ 81 w 154"/>
              <a:gd name="T9" fmla="*/ 153 h 154"/>
              <a:gd name="T10" fmla="*/ 0 w 154"/>
              <a:gd name="T11" fmla="*/ 8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54">
                <a:moveTo>
                  <a:pt x="0" y="81"/>
                </a:moveTo>
                <a:lnTo>
                  <a:pt x="0" y="81"/>
                </a:ln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53" y="36"/>
                  <a:pt x="153" y="81"/>
                </a:cubicBezTo>
                <a:cubicBezTo>
                  <a:pt x="153" y="117"/>
                  <a:pt x="126" y="153"/>
                  <a:pt x="81" y="153"/>
                </a:cubicBezTo>
                <a:cubicBezTo>
                  <a:pt x="36" y="153"/>
                  <a:pt x="0" y="117"/>
                  <a:pt x="0" y="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4">
            <a:extLst>
              <a:ext uri="{FF2B5EF4-FFF2-40B4-BE49-F238E27FC236}">
                <a16:creationId xmlns:a16="http://schemas.microsoft.com/office/drawing/2014/main" id="{93D9F4B2-A2DA-5A43-B7AC-D1FB1078E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897" y="5760992"/>
            <a:ext cx="987764" cy="728304"/>
          </a:xfrm>
          <a:custGeom>
            <a:avLst/>
            <a:gdLst>
              <a:gd name="T0" fmla="*/ 813 w 959"/>
              <a:gd name="T1" fmla="*/ 704 h 705"/>
              <a:gd name="T2" fmla="*/ 813 w 959"/>
              <a:gd name="T3" fmla="*/ 704 h 705"/>
              <a:gd name="T4" fmla="*/ 145 w 959"/>
              <a:gd name="T5" fmla="*/ 704 h 705"/>
              <a:gd name="T6" fmla="*/ 0 w 959"/>
              <a:gd name="T7" fmla="*/ 560 h 705"/>
              <a:gd name="T8" fmla="*/ 0 w 959"/>
              <a:gd name="T9" fmla="*/ 144 h 705"/>
              <a:gd name="T10" fmla="*/ 145 w 959"/>
              <a:gd name="T11" fmla="*/ 0 h 705"/>
              <a:gd name="T12" fmla="*/ 813 w 959"/>
              <a:gd name="T13" fmla="*/ 0 h 705"/>
              <a:gd name="T14" fmla="*/ 958 w 959"/>
              <a:gd name="T15" fmla="*/ 144 h 705"/>
              <a:gd name="T16" fmla="*/ 958 w 959"/>
              <a:gd name="T17" fmla="*/ 560 h 705"/>
              <a:gd name="T18" fmla="*/ 813 w 959"/>
              <a:gd name="T19" fmla="*/ 704 h 705"/>
              <a:gd name="T20" fmla="*/ 145 w 959"/>
              <a:gd name="T21" fmla="*/ 81 h 705"/>
              <a:gd name="T22" fmla="*/ 145 w 959"/>
              <a:gd name="T23" fmla="*/ 81 h 705"/>
              <a:gd name="T24" fmla="*/ 72 w 959"/>
              <a:gd name="T25" fmla="*/ 144 h 705"/>
              <a:gd name="T26" fmla="*/ 72 w 959"/>
              <a:gd name="T27" fmla="*/ 560 h 705"/>
              <a:gd name="T28" fmla="*/ 145 w 959"/>
              <a:gd name="T29" fmla="*/ 623 h 705"/>
              <a:gd name="T30" fmla="*/ 813 w 959"/>
              <a:gd name="T31" fmla="*/ 623 h 705"/>
              <a:gd name="T32" fmla="*/ 885 w 959"/>
              <a:gd name="T33" fmla="*/ 560 h 705"/>
              <a:gd name="T34" fmla="*/ 885 w 959"/>
              <a:gd name="T35" fmla="*/ 144 h 705"/>
              <a:gd name="T36" fmla="*/ 813 w 959"/>
              <a:gd name="T37" fmla="*/ 81 h 705"/>
              <a:gd name="T38" fmla="*/ 145 w 959"/>
              <a:gd name="T39" fmla="*/ 81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59" h="705">
                <a:moveTo>
                  <a:pt x="813" y="704"/>
                </a:moveTo>
                <a:lnTo>
                  <a:pt x="813" y="704"/>
                </a:lnTo>
                <a:cubicBezTo>
                  <a:pt x="145" y="704"/>
                  <a:pt x="145" y="704"/>
                  <a:pt x="145" y="704"/>
                </a:cubicBezTo>
                <a:cubicBezTo>
                  <a:pt x="63" y="704"/>
                  <a:pt x="0" y="641"/>
                  <a:pt x="0" y="560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72"/>
                  <a:pt x="63" y="0"/>
                  <a:pt x="145" y="0"/>
                </a:cubicBezTo>
                <a:cubicBezTo>
                  <a:pt x="813" y="0"/>
                  <a:pt x="813" y="0"/>
                  <a:pt x="813" y="0"/>
                </a:cubicBezTo>
                <a:cubicBezTo>
                  <a:pt x="894" y="0"/>
                  <a:pt x="958" y="72"/>
                  <a:pt x="958" y="144"/>
                </a:cubicBezTo>
                <a:cubicBezTo>
                  <a:pt x="958" y="560"/>
                  <a:pt x="958" y="560"/>
                  <a:pt x="958" y="560"/>
                </a:cubicBezTo>
                <a:cubicBezTo>
                  <a:pt x="958" y="641"/>
                  <a:pt x="894" y="704"/>
                  <a:pt x="813" y="704"/>
                </a:cubicBezTo>
                <a:close/>
                <a:moveTo>
                  <a:pt x="145" y="81"/>
                </a:moveTo>
                <a:lnTo>
                  <a:pt x="145" y="81"/>
                </a:lnTo>
                <a:cubicBezTo>
                  <a:pt x="109" y="81"/>
                  <a:pt x="72" y="108"/>
                  <a:pt x="72" y="144"/>
                </a:cubicBezTo>
                <a:cubicBezTo>
                  <a:pt x="72" y="560"/>
                  <a:pt x="72" y="560"/>
                  <a:pt x="72" y="560"/>
                </a:cubicBezTo>
                <a:cubicBezTo>
                  <a:pt x="72" y="596"/>
                  <a:pt x="109" y="623"/>
                  <a:pt x="145" y="623"/>
                </a:cubicBezTo>
                <a:cubicBezTo>
                  <a:pt x="813" y="623"/>
                  <a:pt x="813" y="623"/>
                  <a:pt x="813" y="623"/>
                </a:cubicBezTo>
                <a:cubicBezTo>
                  <a:pt x="858" y="623"/>
                  <a:pt x="885" y="596"/>
                  <a:pt x="885" y="560"/>
                </a:cubicBezTo>
                <a:cubicBezTo>
                  <a:pt x="885" y="144"/>
                  <a:pt x="885" y="144"/>
                  <a:pt x="885" y="144"/>
                </a:cubicBezTo>
                <a:cubicBezTo>
                  <a:pt x="885" y="108"/>
                  <a:pt x="858" y="81"/>
                  <a:pt x="813" y="81"/>
                </a:cubicBezTo>
                <a:lnTo>
                  <a:pt x="145" y="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5">
            <a:extLst>
              <a:ext uri="{FF2B5EF4-FFF2-40B4-BE49-F238E27FC236}">
                <a16:creationId xmlns:a16="http://schemas.microsoft.com/office/drawing/2014/main" id="{0630B9EA-C6DA-B546-B433-64378AA41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360" y="5974930"/>
            <a:ext cx="213941" cy="300425"/>
          </a:xfrm>
          <a:custGeom>
            <a:avLst/>
            <a:gdLst>
              <a:gd name="T0" fmla="*/ 109 w 209"/>
              <a:gd name="T1" fmla="*/ 290 h 291"/>
              <a:gd name="T2" fmla="*/ 109 w 209"/>
              <a:gd name="T3" fmla="*/ 290 h 291"/>
              <a:gd name="T4" fmla="*/ 37 w 209"/>
              <a:gd name="T5" fmla="*/ 290 h 291"/>
              <a:gd name="T6" fmla="*/ 9 w 209"/>
              <a:gd name="T7" fmla="*/ 263 h 291"/>
              <a:gd name="T8" fmla="*/ 9 w 209"/>
              <a:gd name="T9" fmla="*/ 263 h 291"/>
              <a:gd name="T10" fmla="*/ 37 w 209"/>
              <a:gd name="T11" fmla="*/ 236 h 291"/>
              <a:gd name="T12" fmla="*/ 118 w 209"/>
              <a:gd name="T13" fmla="*/ 236 h 291"/>
              <a:gd name="T14" fmla="*/ 145 w 209"/>
              <a:gd name="T15" fmla="*/ 199 h 291"/>
              <a:gd name="T16" fmla="*/ 118 w 209"/>
              <a:gd name="T17" fmla="*/ 172 h 291"/>
              <a:gd name="T18" fmla="*/ 91 w 209"/>
              <a:gd name="T19" fmla="*/ 172 h 291"/>
              <a:gd name="T20" fmla="*/ 0 w 209"/>
              <a:gd name="T21" fmla="*/ 100 h 291"/>
              <a:gd name="T22" fmla="*/ 91 w 209"/>
              <a:gd name="T23" fmla="*/ 0 h 291"/>
              <a:gd name="T24" fmla="*/ 163 w 209"/>
              <a:gd name="T25" fmla="*/ 0 h 291"/>
              <a:gd name="T26" fmla="*/ 190 w 209"/>
              <a:gd name="T27" fmla="*/ 28 h 291"/>
              <a:gd name="T28" fmla="*/ 190 w 209"/>
              <a:gd name="T29" fmla="*/ 28 h 291"/>
              <a:gd name="T30" fmla="*/ 163 w 209"/>
              <a:gd name="T31" fmla="*/ 64 h 291"/>
              <a:gd name="T32" fmla="*/ 91 w 209"/>
              <a:gd name="T33" fmla="*/ 64 h 291"/>
              <a:gd name="T34" fmla="*/ 55 w 209"/>
              <a:gd name="T35" fmla="*/ 91 h 291"/>
              <a:gd name="T36" fmla="*/ 91 w 209"/>
              <a:gd name="T37" fmla="*/ 118 h 291"/>
              <a:gd name="T38" fmla="*/ 118 w 209"/>
              <a:gd name="T39" fmla="*/ 118 h 291"/>
              <a:gd name="T40" fmla="*/ 199 w 209"/>
              <a:gd name="T41" fmla="*/ 208 h 291"/>
              <a:gd name="T42" fmla="*/ 109 w 209"/>
              <a:gd name="T43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9" h="291">
                <a:moveTo>
                  <a:pt x="109" y="290"/>
                </a:moveTo>
                <a:lnTo>
                  <a:pt x="109" y="290"/>
                </a:lnTo>
                <a:cubicBezTo>
                  <a:pt x="37" y="290"/>
                  <a:pt x="37" y="290"/>
                  <a:pt x="37" y="290"/>
                </a:cubicBezTo>
                <a:cubicBezTo>
                  <a:pt x="19" y="290"/>
                  <a:pt x="9" y="281"/>
                  <a:pt x="9" y="263"/>
                </a:cubicBezTo>
                <a:lnTo>
                  <a:pt x="9" y="263"/>
                </a:lnTo>
                <a:cubicBezTo>
                  <a:pt x="9" y="244"/>
                  <a:pt x="19" y="236"/>
                  <a:pt x="37" y="236"/>
                </a:cubicBezTo>
                <a:cubicBezTo>
                  <a:pt x="118" y="236"/>
                  <a:pt x="118" y="236"/>
                  <a:pt x="118" y="236"/>
                </a:cubicBezTo>
                <a:cubicBezTo>
                  <a:pt x="127" y="236"/>
                  <a:pt x="145" y="217"/>
                  <a:pt x="145" y="199"/>
                </a:cubicBezTo>
                <a:cubicBezTo>
                  <a:pt x="145" y="190"/>
                  <a:pt x="127" y="172"/>
                  <a:pt x="118" y="172"/>
                </a:cubicBezTo>
                <a:cubicBezTo>
                  <a:pt x="91" y="172"/>
                  <a:pt x="91" y="172"/>
                  <a:pt x="91" y="172"/>
                </a:cubicBezTo>
                <a:cubicBezTo>
                  <a:pt x="46" y="172"/>
                  <a:pt x="9" y="145"/>
                  <a:pt x="0" y="100"/>
                </a:cubicBezTo>
                <a:cubicBezTo>
                  <a:pt x="0" y="46"/>
                  <a:pt x="37" y="0"/>
                  <a:pt x="91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90" y="19"/>
                  <a:pt x="190" y="28"/>
                </a:cubicBezTo>
                <a:lnTo>
                  <a:pt x="190" y="28"/>
                </a:lnTo>
                <a:cubicBezTo>
                  <a:pt x="190" y="46"/>
                  <a:pt x="181" y="64"/>
                  <a:pt x="163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73" y="64"/>
                  <a:pt x="55" y="73"/>
                  <a:pt x="55" y="91"/>
                </a:cubicBezTo>
                <a:cubicBezTo>
                  <a:pt x="55" y="100"/>
                  <a:pt x="73" y="118"/>
                  <a:pt x="91" y="118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163" y="118"/>
                  <a:pt x="208" y="163"/>
                  <a:pt x="199" y="208"/>
                </a:cubicBezTo>
                <a:cubicBezTo>
                  <a:pt x="199" y="253"/>
                  <a:pt x="154" y="290"/>
                  <a:pt x="109" y="29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6">
            <a:extLst>
              <a:ext uri="{FF2B5EF4-FFF2-40B4-BE49-F238E27FC236}">
                <a16:creationId xmlns:a16="http://schemas.microsoft.com/office/drawing/2014/main" id="{BF2C26D5-913C-1C41-81F3-07D36C2B2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744" y="5929411"/>
            <a:ext cx="68277" cy="77384"/>
          </a:xfrm>
          <a:custGeom>
            <a:avLst/>
            <a:gdLst>
              <a:gd name="T0" fmla="*/ 63 w 64"/>
              <a:gd name="T1" fmla="*/ 73 h 74"/>
              <a:gd name="T2" fmla="*/ 0 w 64"/>
              <a:gd name="T3" fmla="*/ 73 h 74"/>
              <a:gd name="T4" fmla="*/ 0 w 64"/>
              <a:gd name="T5" fmla="*/ 0 h 74"/>
              <a:gd name="T6" fmla="*/ 63 w 64"/>
              <a:gd name="T7" fmla="*/ 0 h 74"/>
              <a:gd name="T8" fmla="*/ 63 w 64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4">
                <a:moveTo>
                  <a:pt x="63" y="73"/>
                </a:moveTo>
                <a:lnTo>
                  <a:pt x="0" y="73"/>
                </a:lnTo>
                <a:lnTo>
                  <a:pt x="0" y="0"/>
                </a:lnTo>
                <a:lnTo>
                  <a:pt x="63" y="0"/>
                </a:lnTo>
                <a:lnTo>
                  <a:pt x="63" y="7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7">
            <a:extLst>
              <a:ext uri="{FF2B5EF4-FFF2-40B4-BE49-F238E27FC236}">
                <a16:creationId xmlns:a16="http://schemas.microsoft.com/office/drawing/2014/main" id="{C8DE41E0-7E6D-1945-A06B-A2EB0A46B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744" y="6248044"/>
            <a:ext cx="54623" cy="77384"/>
          </a:xfrm>
          <a:custGeom>
            <a:avLst/>
            <a:gdLst>
              <a:gd name="T0" fmla="*/ 54 w 55"/>
              <a:gd name="T1" fmla="*/ 72 h 73"/>
              <a:gd name="T2" fmla="*/ 0 w 55"/>
              <a:gd name="T3" fmla="*/ 72 h 73"/>
              <a:gd name="T4" fmla="*/ 0 w 55"/>
              <a:gd name="T5" fmla="*/ 0 h 73"/>
              <a:gd name="T6" fmla="*/ 54 w 55"/>
              <a:gd name="T7" fmla="*/ 0 h 73"/>
              <a:gd name="T8" fmla="*/ 54 w 55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73">
                <a:moveTo>
                  <a:pt x="54" y="72"/>
                </a:moveTo>
                <a:lnTo>
                  <a:pt x="0" y="72"/>
                </a:lnTo>
                <a:lnTo>
                  <a:pt x="0" y="0"/>
                </a:lnTo>
                <a:lnTo>
                  <a:pt x="54" y="0"/>
                </a:lnTo>
                <a:lnTo>
                  <a:pt x="54" y="7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8">
            <a:extLst>
              <a:ext uri="{FF2B5EF4-FFF2-40B4-BE49-F238E27FC236}">
                <a16:creationId xmlns:a16="http://schemas.microsoft.com/office/drawing/2014/main" id="{535EEED3-F6EB-764E-A964-C2B6C9DD8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720" y="5874788"/>
            <a:ext cx="113799" cy="95591"/>
          </a:xfrm>
          <a:custGeom>
            <a:avLst/>
            <a:gdLst>
              <a:gd name="T0" fmla="*/ 54 w 109"/>
              <a:gd name="T1" fmla="*/ 9 h 91"/>
              <a:gd name="T2" fmla="*/ 54 w 109"/>
              <a:gd name="T3" fmla="*/ 9 h 91"/>
              <a:gd name="T4" fmla="*/ 18 w 109"/>
              <a:gd name="T5" fmla="*/ 36 h 91"/>
              <a:gd name="T6" fmla="*/ 9 w 109"/>
              <a:gd name="T7" fmla="*/ 73 h 91"/>
              <a:gd name="T8" fmla="*/ 9 w 109"/>
              <a:gd name="T9" fmla="*/ 73 h 91"/>
              <a:gd name="T10" fmla="*/ 54 w 109"/>
              <a:gd name="T11" fmla="*/ 82 h 91"/>
              <a:gd name="T12" fmla="*/ 90 w 109"/>
              <a:gd name="T13" fmla="*/ 54 h 91"/>
              <a:gd name="T14" fmla="*/ 99 w 109"/>
              <a:gd name="T15" fmla="*/ 18 h 91"/>
              <a:gd name="T16" fmla="*/ 99 w 109"/>
              <a:gd name="T17" fmla="*/ 18 h 91"/>
              <a:gd name="T18" fmla="*/ 54 w 109"/>
              <a:gd name="T19" fmla="*/ 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91">
                <a:moveTo>
                  <a:pt x="54" y="9"/>
                </a:moveTo>
                <a:lnTo>
                  <a:pt x="54" y="9"/>
                </a:lnTo>
                <a:cubicBezTo>
                  <a:pt x="18" y="36"/>
                  <a:pt x="18" y="36"/>
                  <a:pt x="18" y="36"/>
                </a:cubicBezTo>
                <a:cubicBezTo>
                  <a:pt x="9" y="45"/>
                  <a:pt x="0" y="63"/>
                  <a:pt x="9" y="73"/>
                </a:cubicBezTo>
                <a:lnTo>
                  <a:pt x="9" y="73"/>
                </a:lnTo>
                <a:cubicBezTo>
                  <a:pt x="18" y="90"/>
                  <a:pt x="36" y="90"/>
                  <a:pt x="54" y="82"/>
                </a:cubicBezTo>
                <a:cubicBezTo>
                  <a:pt x="90" y="54"/>
                  <a:pt x="90" y="54"/>
                  <a:pt x="90" y="54"/>
                </a:cubicBezTo>
                <a:cubicBezTo>
                  <a:pt x="99" y="45"/>
                  <a:pt x="108" y="27"/>
                  <a:pt x="99" y="18"/>
                </a:cubicBezTo>
                <a:lnTo>
                  <a:pt x="99" y="18"/>
                </a:lnTo>
                <a:cubicBezTo>
                  <a:pt x="90" y="0"/>
                  <a:pt x="72" y="0"/>
                  <a:pt x="54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9">
            <a:extLst>
              <a:ext uri="{FF2B5EF4-FFF2-40B4-BE49-F238E27FC236}">
                <a16:creationId xmlns:a16="http://schemas.microsoft.com/office/drawing/2014/main" id="{7A74F65A-BE12-C241-ADCA-7A93CED6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696" y="6275356"/>
            <a:ext cx="113796" cy="104695"/>
          </a:xfrm>
          <a:custGeom>
            <a:avLst/>
            <a:gdLst>
              <a:gd name="T0" fmla="*/ 54 w 109"/>
              <a:gd name="T1" fmla="*/ 9 h 100"/>
              <a:gd name="T2" fmla="*/ 54 w 109"/>
              <a:gd name="T3" fmla="*/ 9 h 100"/>
              <a:gd name="T4" fmla="*/ 17 w 109"/>
              <a:gd name="T5" fmla="*/ 36 h 100"/>
              <a:gd name="T6" fmla="*/ 9 w 109"/>
              <a:gd name="T7" fmla="*/ 81 h 100"/>
              <a:gd name="T8" fmla="*/ 9 w 109"/>
              <a:gd name="T9" fmla="*/ 81 h 100"/>
              <a:gd name="T10" fmla="*/ 54 w 109"/>
              <a:gd name="T11" fmla="*/ 90 h 100"/>
              <a:gd name="T12" fmla="*/ 90 w 109"/>
              <a:gd name="T13" fmla="*/ 63 h 100"/>
              <a:gd name="T14" fmla="*/ 99 w 109"/>
              <a:gd name="T15" fmla="*/ 18 h 100"/>
              <a:gd name="T16" fmla="*/ 99 w 109"/>
              <a:gd name="T17" fmla="*/ 18 h 100"/>
              <a:gd name="T18" fmla="*/ 54 w 109"/>
              <a:gd name="T19" fmla="*/ 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100">
                <a:moveTo>
                  <a:pt x="54" y="9"/>
                </a:moveTo>
                <a:lnTo>
                  <a:pt x="54" y="9"/>
                </a:lnTo>
                <a:cubicBezTo>
                  <a:pt x="17" y="36"/>
                  <a:pt x="17" y="36"/>
                  <a:pt x="17" y="36"/>
                </a:cubicBezTo>
                <a:cubicBezTo>
                  <a:pt x="9" y="45"/>
                  <a:pt x="0" y="63"/>
                  <a:pt x="9" y="81"/>
                </a:cubicBezTo>
                <a:lnTo>
                  <a:pt x="9" y="81"/>
                </a:lnTo>
                <a:cubicBezTo>
                  <a:pt x="17" y="90"/>
                  <a:pt x="36" y="99"/>
                  <a:pt x="54" y="90"/>
                </a:cubicBezTo>
                <a:cubicBezTo>
                  <a:pt x="90" y="63"/>
                  <a:pt x="90" y="63"/>
                  <a:pt x="90" y="63"/>
                </a:cubicBezTo>
                <a:cubicBezTo>
                  <a:pt x="99" y="54"/>
                  <a:pt x="108" y="36"/>
                  <a:pt x="99" y="18"/>
                </a:cubicBezTo>
                <a:lnTo>
                  <a:pt x="99" y="18"/>
                </a:lnTo>
                <a:cubicBezTo>
                  <a:pt x="90" y="9"/>
                  <a:pt x="72" y="0"/>
                  <a:pt x="54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20">
            <a:extLst>
              <a:ext uri="{FF2B5EF4-FFF2-40B4-BE49-F238E27FC236}">
                <a16:creationId xmlns:a16="http://schemas.microsoft.com/office/drawing/2014/main" id="{36FD3942-E244-5A4F-89FA-E13A95D80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963" y="5751889"/>
            <a:ext cx="914931" cy="869412"/>
          </a:xfrm>
          <a:custGeom>
            <a:avLst/>
            <a:gdLst>
              <a:gd name="T0" fmla="*/ 759 w 886"/>
              <a:gd name="T1" fmla="*/ 840 h 841"/>
              <a:gd name="T2" fmla="*/ 759 w 886"/>
              <a:gd name="T3" fmla="*/ 840 h 841"/>
              <a:gd name="T4" fmla="*/ 126 w 886"/>
              <a:gd name="T5" fmla="*/ 840 h 841"/>
              <a:gd name="T6" fmla="*/ 0 w 886"/>
              <a:gd name="T7" fmla="*/ 722 h 841"/>
              <a:gd name="T8" fmla="*/ 0 w 886"/>
              <a:gd name="T9" fmla="*/ 126 h 841"/>
              <a:gd name="T10" fmla="*/ 126 w 886"/>
              <a:gd name="T11" fmla="*/ 0 h 841"/>
              <a:gd name="T12" fmla="*/ 189 w 886"/>
              <a:gd name="T13" fmla="*/ 0 h 841"/>
              <a:gd name="T14" fmla="*/ 189 w 886"/>
              <a:gd name="T15" fmla="*/ 81 h 841"/>
              <a:gd name="T16" fmla="*/ 126 w 886"/>
              <a:gd name="T17" fmla="*/ 81 h 841"/>
              <a:gd name="T18" fmla="*/ 81 w 886"/>
              <a:gd name="T19" fmla="*/ 126 h 841"/>
              <a:gd name="T20" fmla="*/ 81 w 886"/>
              <a:gd name="T21" fmla="*/ 722 h 841"/>
              <a:gd name="T22" fmla="*/ 126 w 886"/>
              <a:gd name="T23" fmla="*/ 768 h 841"/>
              <a:gd name="T24" fmla="*/ 759 w 886"/>
              <a:gd name="T25" fmla="*/ 768 h 841"/>
              <a:gd name="T26" fmla="*/ 804 w 886"/>
              <a:gd name="T27" fmla="*/ 722 h 841"/>
              <a:gd name="T28" fmla="*/ 804 w 886"/>
              <a:gd name="T29" fmla="*/ 126 h 841"/>
              <a:gd name="T30" fmla="*/ 759 w 886"/>
              <a:gd name="T31" fmla="*/ 81 h 841"/>
              <a:gd name="T32" fmla="*/ 695 w 886"/>
              <a:gd name="T33" fmla="*/ 81 h 841"/>
              <a:gd name="T34" fmla="*/ 695 w 886"/>
              <a:gd name="T35" fmla="*/ 0 h 841"/>
              <a:gd name="T36" fmla="*/ 759 w 886"/>
              <a:gd name="T37" fmla="*/ 0 h 841"/>
              <a:gd name="T38" fmla="*/ 885 w 886"/>
              <a:gd name="T39" fmla="*/ 126 h 841"/>
              <a:gd name="T40" fmla="*/ 885 w 886"/>
              <a:gd name="T41" fmla="*/ 722 h 841"/>
              <a:gd name="T42" fmla="*/ 759 w 886"/>
              <a:gd name="T43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6" h="841">
                <a:moveTo>
                  <a:pt x="759" y="840"/>
                </a:moveTo>
                <a:lnTo>
                  <a:pt x="759" y="840"/>
                </a:lnTo>
                <a:cubicBezTo>
                  <a:pt x="126" y="840"/>
                  <a:pt x="126" y="840"/>
                  <a:pt x="126" y="840"/>
                </a:cubicBezTo>
                <a:cubicBezTo>
                  <a:pt x="63" y="840"/>
                  <a:pt x="0" y="786"/>
                  <a:pt x="0" y="722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63" y="0"/>
                  <a:pt x="126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9" y="81"/>
                  <a:pt x="189" y="81"/>
                  <a:pt x="189" y="81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99" y="81"/>
                  <a:pt x="81" y="99"/>
                  <a:pt x="81" y="126"/>
                </a:cubicBezTo>
                <a:cubicBezTo>
                  <a:pt x="81" y="722"/>
                  <a:pt x="81" y="722"/>
                  <a:pt x="81" y="722"/>
                </a:cubicBezTo>
                <a:cubicBezTo>
                  <a:pt x="81" y="750"/>
                  <a:pt x="99" y="768"/>
                  <a:pt x="126" y="768"/>
                </a:cubicBezTo>
                <a:cubicBezTo>
                  <a:pt x="759" y="768"/>
                  <a:pt x="759" y="768"/>
                  <a:pt x="759" y="768"/>
                </a:cubicBezTo>
                <a:cubicBezTo>
                  <a:pt x="786" y="768"/>
                  <a:pt x="804" y="750"/>
                  <a:pt x="804" y="722"/>
                </a:cubicBezTo>
                <a:cubicBezTo>
                  <a:pt x="804" y="126"/>
                  <a:pt x="804" y="126"/>
                  <a:pt x="804" y="126"/>
                </a:cubicBezTo>
                <a:cubicBezTo>
                  <a:pt x="804" y="99"/>
                  <a:pt x="786" y="81"/>
                  <a:pt x="759" y="81"/>
                </a:cubicBezTo>
                <a:cubicBezTo>
                  <a:pt x="695" y="81"/>
                  <a:pt x="695" y="81"/>
                  <a:pt x="695" y="81"/>
                </a:cubicBezTo>
                <a:cubicBezTo>
                  <a:pt x="695" y="0"/>
                  <a:pt x="695" y="0"/>
                  <a:pt x="695" y="0"/>
                </a:cubicBezTo>
                <a:cubicBezTo>
                  <a:pt x="759" y="0"/>
                  <a:pt x="759" y="0"/>
                  <a:pt x="759" y="0"/>
                </a:cubicBezTo>
                <a:cubicBezTo>
                  <a:pt x="831" y="0"/>
                  <a:pt x="885" y="54"/>
                  <a:pt x="885" y="126"/>
                </a:cubicBezTo>
                <a:cubicBezTo>
                  <a:pt x="885" y="722"/>
                  <a:pt x="885" y="722"/>
                  <a:pt x="885" y="722"/>
                </a:cubicBezTo>
                <a:cubicBezTo>
                  <a:pt x="885" y="786"/>
                  <a:pt x="831" y="840"/>
                  <a:pt x="759" y="84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21">
            <a:extLst>
              <a:ext uri="{FF2B5EF4-FFF2-40B4-BE49-F238E27FC236}">
                <a16:creationId xmlns:a16="http://schemas.microsoft.com/office/drawing/2014/main" id="{F4554041-0DFF-9844-9185-1F237A41F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420" y="5628986"/>
            <a:ext cx="391463" cy="86488"/>
          </a:xfrm>
          <a:custGeom>
            <a:avLst/>
            <a:gdLst>
              <a:gd name="T0" fmla="*/ 379 w 380"/>
              <a:gd name="T1" fmla="*/ 81 h 82"/>
              <a:gd name="T2" fmla="*/ 0 w 380"/>
              <a:gd name="T3" fmla="*/ 81 h 82"/>
              <a:gd name="T4" fmla="*/ 0 w 380"/>
              <a:gd name="T5" fmla="*/ 0 h 82"/>
              <a:gd name="T6" fmla="*/ 379 w 380"/>
              <a:gd name="T7" fmla="*/ 0 h 82"/>
              <a:gd name="T8" fmla="*/ 379 w 380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" h="82">
                <a:moveTo>
                  <a:pt x="379" y="81"/>
                </a:moveTo>
                <a:lnTo>
                  <a:pt x="0" y="81"/>
                </a:lnTo>
                <a:lnTo>
                  <a:pt x="0" y="0"/>
                </a:lnTo>
                <a:lnTo>
                  <a:pt x="379" y="0"/>
                </a:lnTo>
                <a:lnTo>
                  <a:pt x="379" y="8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22">
            <a:extLst>
              <a:ext uri="{FF2B5EF4-FFF2-40B4-BE49-F238E27FC236}">
                <a16:creationId xmlns:a16="http://schemas.microsoft.com/office/drawing/2014/main" id="{78F0DC1A-C0FC-7A4E-B8DB-2312F36A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223" y="5628986"/>
            <a:ext cx="264010" cy="204837"/>
          </a:xfrm>
          <a:custGeom>
            <a:avLst/>
            <a:gdLst>
              <a:gd name="T0" fmla="*/ 54 w 254"/>
              <a:gd name="T1" fmla="*/ 181 h 200"/>
              <a:gd name="T2" fmla="*/ 54 w 254"/>
              <a:gd name="T3" fmla="*/ 181 h 200"/>
              <a:gd name="T4" fmla="*/ 0 w 254"/>
              <a:gd name="T5" fmla="*/ 127 h 200"/>
              <a:gd name="T6" fmla="*/ 117 w 254"/>
              <a:gd name="T7" fmla="*/ 9 h 200"/>
              <a:gd name="T8" fmla="*/ 153 w 254"/>
              <a:gd name="T9" fmla="*/ 0 h 200"/>
              <a:gd name="T10" fmla="*/ 189 w 254"/>
              <a:gd name="T11" fmla="*/ 27 h 200"/>
              <a:gd name="T12" fmla="*/ 244 w 254"/>
              <a:gd name="T13" fmla="*/ 145 h 200"/>
              <a:gd name="T14" fmla="*/ 226 w 254"/>
              <a:gd name="T15" fmla="*/ 190 h 200"/>
              <a:gd name="T16" fmla="*/ 226 w 254"/>
              <a:gd name="T17" fmla="*/ 190 h 200"/>
              <a:gd name="T18" fmla="*/ 171 w 254"/>
              <a:gd name="T19" fmla="*/ 172 h 200"/>
              <a:gd name="T20" fmla="*/ 135 w 254"/>
              <a:gd name="T21" fmla="*/ 100 h 200"/>
              <a:gd name="T22" fmla="*/ 54 w 254"/>
              <a:gd name="T23" fmla="*/ 181 h 200"/>
              <a:gd name="T24" fmla="*/ 171 w 254"/>
              <a:gd name="T25" fmla="*/ 64 h 200"/>
              <a:gd name="T26" fmla="*/ 171 w 254"/>
              <a:gd name="T27" fmla="*/ 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" h="200">
                <a:moveTo>
                  <a:pt x="54" y="181"/>
                </a:moveTo>
                <a:lnTo>
                  <a:pt x="54" y="181"/>
                </a:lnTo>
                <a:cubicBezTo>
                  <a:pt x="0" y="127"/>
                  <a:pt x="0" y="127"/>
                  <a:pt x="0" y="127"/>
                </a:cubicBezTo>
                <a:cubicBezTo>
                  <a:pt x="117" y="9"/>
                  <a:pt x="117" y="9"/>
                  <a:pt x="117" y="9"/>
                </a:cubicBezTo>
                <a:cubicBezTo>
                  <a:pt x="126" y="0"/>
                  <a:pt x="144" y="0"/>
                  <a:pt x="153" y="0"/>
                </a:cubicBezTo>
                <a:cubicBezTo>
                  <a:pt x="171" y="0"/>
                  <a:pt x="180" y="9"/>
                  <a:pt x="189" y="27"/>
                </a:cubicBezTo>
                <a:cubicBezTo>
                  <a:pt x="244" y="145"/>
                  <a:pt x="244" y="145"/>
                  <a:pt x="244" y="145"/>
                </a:cubicBezTo>
                <a:cubicBezTo>
                  <a:pt x="253" y="163"/>
                  <a:pt x="244" y="181"/>
                  <a:pt x="226" y="190"/>
                </a:cubicBezTo>
                <a:lnTo>
                  <a:pt x="226" y="190"/>
                </a:lnTo>
                <a:cubicBezTo>
                  <a:pt x="207" y="199"/>
                  <a:pt x="180" y="190"/>
                  <a:pt x="171" y="172"/>
                </a:cubicBezTo>
                <a:cubicBezTo>
                  <a:pt x="135" y="100"/>
                  <a:pt x="135" y="100"/>
                  <a:pt x="135" y="100"/>
                </a:cubicBezTo>
                <a:lnTo>
                  <a:pt x="54" y="181"/>
                </a:lnTo>
                <a:close/>
                <a:moveTo>
                  <a:pt x="171" y="64"/>
                </a:moveTo>
                <a:lnTo>
                  <a:pt x="171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3">
            <a:extLst>
              <a:ext uri="{FF2B5EF4-FFF2-40B4-BE49-F238E27FC236}">
                <a16:creationId xmlns:a16="http://schemas.microsoft.com/office/drawing/2014/main" id="{C043DB7C-98F2-3545-BC55-B55DBC4F4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531" y="5751889"/>
            <a:ext cx="355048" cy="254906"/>
          </a:xfrm>
          <a:custGeom>
            <a:avLst/>
            <a:gdLst>
              <a:gd name="T0" fmla="*/ 145 w 345"/>
              <a:gd name="T1" fmla="*/ 244 h 245"/>
              <a:gd name="T2" fmla="*/ 145 w 345"/>
              <a:gd name="T3" fmla="*/ 244 h 245"/>
              <a:gd name="T4" fmla="*/ 145 w 345"/>
              <a:gd name="T5" fmla="*/ 244 h 245"/>
              <a:gd name="T6" fmla="*/ 100 w 345"/>
              <a:gd name="T7" fmla="*/ 216 h 245"/>
              <a:gd name="T8" fmla="*/ 0 w 345"/>
              <a:gd name="T9" fmla="*/ 108 h 245"/>
              <a:gd name="T10" fmla="*/ 100 w 345"/>
              <a:gd name="T11" fmla="*/ 9 h 245"/>
              <a:gd name="T12" fmla="*/ 154 w 345"/>
              <a:gd name="T13" fmla="*/ 63 h 245"/>
              <a:gd name="T14" fmla="*/ 109 w 345"/>
              <a:gd name="T15" fmla="*/ 117 h 245"/>
              <a:gd name="T16" fmla="*/ 145 w 345"/>
              <a:gd name="T17" fmla="*/ 162 h 245"/>
              <a:gd name="T18" fmla="*/ 280 w 345"/>
              <a:gd name="T19" fmla="*/ 18 h 245"/>
              <a:gd name="T20" fmla="*/ 335 w 345"/>
              <a:gd name="T21" fmla="*/ 9 h 245"/>
              <a:gd name="T22" fmla="*/ 335 w 345"/>
              <a:gd name="T23" fmla="*/ 9 h 245"/>
              <a:gd name="T24" fmla="*/ 335 w 345"/>
              <a:gd name="T25" fmla="*/ 63 h 245"/>
              <a:gd name="T26" fmla="*/ 190 w 345"/>
              <a:gd name="T27" fmla="*/ 216 h 245"/>
              <a:gd name="T28" fmla="*/ 145 w 345"/>
              <a:gd name="T2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5" h="245">
                <a:moveTo>
                  <a:pt x="145" y="244"/>
                </a:moveTo>
                <a:lnTo>
                  <a:pt x="145" y="244"/>
                </a:lnTo>
                <a:lnTo>
                  <a:pt x="145" y="244"/>
                </a:lnTo>
                <a:cubicBezTo>
                  <a:pt x="127" y="244"/>
                  <a:pt x="109" y="235"/>
                  <a:pt x="100" y="216"/>
                </a:cubicBezTo>
                <a:cubicBezTo>
                  <a:pt x="0" y="108"/>
                  <a:pt x="0" y="108"/>
                  <a:pt x="0" y="108"/>
                </a:cubicBezTo>
                <a:cubicBezTo>
                  <a:pt x="100" y="9"/>
                  <a:pt x="100" y="9"/>
                  <a:pt x="100" y="9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145" y="162"/>
                  <a:pt x="145" y="162"/>
                  <a:pt x="145" y="162"/>
                </a:cubicBezTo>
                <a:cubicBezTo>
                  <a:pt x="280" y="18"/>
                  <a:pt x="280" y="18"/>
                  <a:pt x="280" y="18"/>
                </a:cubicBezTo>
                <a:cubicBezTo>
                  <a:pt x="289" y="0"/>
                  <a:pt x="317" y="0"/>
                  <a:pt x="335" y="9"/>
                </a:cubicBezTo>
                <a:lnTo>
                  <a:pt x="335" y="9"/>
                </a:lnTo>
                <a:cubicBezTo>
                  <a:pt x="344" y="27"/>
                  <a:pt x="344" y="54"/>
                  <a:pt x="335" y="63"/>
                </a:cubicBezTo>
                <a:cubicBezTo>
                  <a:pt x="190" y="216"/>
                  <a:pt x="190" y="216"/>
                  <a:pt x="190" y="216"/>
                </a:cubicBezTo>
                <a:cubicBezTo>
                  <a:pt x="181" y="235"/>
                  <a:pt x="163" y="244"/>
                  <a:pt x="145" y="2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4">
            <a:extLst>
              <a:ext uri="{FF2B5EF4-FFF2-40B4-BE49-F238E27FC236}">
                <a16:creationId xmlns:a16="http://schemas.microsoft.com/office/drawing/2014/main" id="{4D241167-C137-FB4C-9DAC-C6D5C0481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175" y="5628986"/>
            <a:ext cx="264010" cy="204837"/>
          </a:xfrm>
          <a:custGeom>
            <a:avLst/>
            <a:gdLst>
              <a:gd name="T0" fmla="*/ 199 w 254"/>
              <a:gd name="T1" fmla="*/ 181 h 200"/>
              <a:gd name="T2" fmla="*/ 199 w 254"/>
              <a:gd name="T3" fmla="*/ 181 h 200"/>
              <a:gd name="T4" fmla="*/ 253 w 254"/>
              <a:gd name="T5" fmla="*/ 127 h 200"/>
              <a:gd name="T6" fmla="*/ 136 w 254"/>
              <a:gd name="T7" fmla="*/ 9 h 200"/>
              <a:gd name="T8" fmla="*/ 100 w 254"/>
              <a:gd name="T9" fmla="*/ 0 h 200"/>
              <a:gd name="T10" fmla="*/ 73 w 254"/>
              <a:gd name="T11" fmla="*/ 27 h 200"/>
              <a:gd name="T12" fmla="*/ 9 w 254"/>
              <a:gd name="T13" fmla="*/ 145 h 200"/>
              <a:gd name="T14" fmla="*/ 27 w 254"/>
              <a:gd name="T15" fmla="*/ 190 h 200"/>
              <a:gd name="T16" fmla="*/ 27 w 254"/>
              <a:gd name="T17" fmla="*/ 190 h 200"/>
              <a:gd name="T18" fmla="*/ 81 w 254"/>
              <a:gd name="T19" fmla="*/ 172 h 200"/>
              <a:gd name="T20" fmla="*/ 118 w 254"/>
              <a:gd name="T21" fmla="*/ 100 h 200"/>
              <a:gd name="T22" fmla="*/ 199 w 254"/>
              <a:gd name="T23" fmla="*/ 181 h 200"/>
              <a:gd name="T24" fmla="*/ 81 w 254"/>
              <a:gd name="T25" fmla="*/ 64 h 200"/>
              <a:gd name="T26" fmla="*/ 81 w 254"/>
              <a:gd name="T27" fmla="*/ 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" h="200">
                <a:moveTo>
                  <a:pt x="199" y="181"/>
                </a:moveTo>
                <a:lnTo>
                  <a:pt x="199" y="181"/>
                </a:lnTo>
                <a:cubicBezTo>
                  <a:pt x="253" y="127"/>
                  <a:pt x="253" y="127"/>
                  <a:pt x="253" y="127"/>
                </a:cubicBezTo>
                <a:cubicBezTo>
                  <a:pt x="136" y="9"/>
                  <a:pt x="136" y="9"/>
                  <a:pt x="136" y="9"/>
                </a:cubicBezTo>
                <a:cubicBezTo>
                  <a:pt x="127" y="0"/>
                  <a:pt x="118" y="0"/>
                  <a:pt x="100" y="0"/>
                </a:cubicBezTo>
                <a:cubicBezTo>
                  <a:pt x="91" y="0"/>
                  <a:pt x="73" y="9"/>
                  <a:pt x="73" y="27"/>
                </a:cubicBezTo>
                <a:cubicBezTo>
                  <a:pt x="9" y="145"/>
                  <a:pt x="9" y="145"/>
                  <a:pt x="9" y="145"/>
                </a:cubicBezTo>
                <a:cubicBezTo>
                  <a:pt x="0" y="163"/>
                  <a:pt x="9" y="181"/>
                  <a:pt x="27" y="190"/>
                </a:cubicBezTo>
                <a:lnTo>
                  <a:pt x="27" y="190"/>
                </a:lnTo>
                <a:cubicBezTo>
                  <a:pt x="55" y="199"/>
                  <a:pt x="73" y="190"/>
                  <a:pt x="81" y="172"/>
                </a:cubicBezTo>
                <a:cubicBezTo>
                  <a:pt x="118" y="100"/>
                  <a:pt x="118" y="100"/>
                  <a:pt x="118" y="100"/>
                </a:cubicBezTo>
                <a:lnTo>
                  <a:pt x="199" y="181"/>
                </a:lnTo>
                <a:close/>
                <a:moveTo>
                  <a:pt x="81" y="64"/>
                </a:moveTo>
                <a:lnTo>
                  <a:pt x="81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5">
            <a:extLst>
              <a:ext uri="{FF2B5EF4-FFF2-40B4-BE49-F238E27FC236}">
                <a16:creationId xmlns:a16="http://schemas.microsoft.com/office/drawing/2014/main" id="{1F1EC209-D67E-F844-8901-552DCB5B6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5279" y="5751889"/>
            <a:ext cx="355048" cy="254906"/>
          </a:xfrm>
          <a:custGeom>
            <a:avLst/>
            <a:gdLst>
              <a:gd name="T0" fmla="*/ 199 w 345"/>
              <a:gd name="T1" fmla="*/ 244 h 245"/>
              <a:gd name="T2" fmla="*/ 199 w 345"/>
              <a:gd name="T3" fmla="*/ 244 h 245"/>
              <a:gd name="T4" fmla="*/ 199 w 345"/>
              <a:gd name="T5" fmla="*/ 244 h 245"/>
              <a:gd name="T6" fmla="*/ 253 w 345"/>
              <a:gd name="T7" fmla="*/ 216 h 245"/>
              <a:gd name="T8" fmla="*/ 344 w 345"/>
              <a:gd name="T9" fmla="*/ 108 h 245"/>
              <a:gd name="T10" fmla="*/ 244 w 345"/>
              <a:gd name="T11" fmla="*/ 9 h 245"/>
              <a:gd name="T12" fmla="*/ 190 w 345"/>
              <a:gd name="T13" fmla="*/ 63 h 245"/>
              <a:gd name="T14" fmla="*/ 235 w 345"/>
              <a:gd name="T15" fmla="*/ 117 h 245"/>
              <a:gd name="T16" fmla="*/ 199 w 345"/>
              <a:gd name="T17" fmla="*/ 162 h 245"/>
              <a:gd name="T18" fmla="*/ 72 w 345"/>
              <a:gd name="T19" fmla="*/ 18 h 245"/>
              <a:gd name="T20" fmla="*/ 18 w 345"/>
              <a:gd name="T21" fmla="*/ 9 h 245"/>
              <a:gd name="T22" fmla="*/ 18 w 345"/>
              <a:gd name="T23" fmla="*/ 9 h 245"/>
              <a:gd name="T24" fmla="*/ 9 w 345"/>
              <a:gd name="T25" fmla="*/ 63 h 245"/>
              <a:gd name="T26" fmla="*/ 154 w 345"/>
              <a:gd name="T27" fmla="*/ 216 h 245"/>
              <a:gd name="T28" fmla="*/ 199 w 345"/>
              <a:gd name="T2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5" h="245">
                <a:moveTo>
                  <a:pt x="199" y="244"/>
                </a:moveTo>
                <a:lnTo>
                  <a:pt x="199" y="244"/>
                </a:lnTo>
                <a:lnTo>
                  <a:pt x="199" y="244"/>
                </a:lnTo>
                <a:cubicBezTo>
                  <a:pt x="226" y="244"/>
                  <a:pt x="235" y="235"/>
                  <a:pt x="253" y="216"/>
                </a:cubicBezTo>
                <a:cubicBezTo>
                  <a:pt x="344" y="108"/>
                  <a:pt x="344" y="108"/>
                  <a:pt x="344" y="108"/>
                </a:cubicBezTo>
                <a:cubicBezTo>
                  <a:pt x="244" y="9"/>
                  <a:pt x="244" y="9"/>
                  <a:pt x="244" y="9"/>
                </a:cubicBezTo>
                <a:cubicBezTo>
                  <a:pt x="190" y="63"/>
                  <a:pt x="190" y="63"/>
                  <a:pt x="190" y="63"/>
                </a:cubicBezTo>
                <a:cubicBezTo>
                  <a:pt x="235" y="117"/>
                  <a:pt x="235" y="117"/>
                  <a:pt x="235" y="117"/>
                </a:cubicBezTo>
                <a:cubicBezTo>
                  <a:pt x="199" y="162"/>
                  <a:pt x="199" y="162"/>
                  <a:pt x="199" y="162"/>
                </a:cubicBezTo>
                <a:cubicBezTo>
                  <a:pt x="72" y="18"/>
                  <a:pt x="72" y="18"/>
                  <a:pt x="72" y="18"/>
                </a:cubicBezTo>
                <a:cubicBezTo>
                  <a:pt x="55" y="0"/>
                  <a:pt x="27" y="0"/>
                  <a:pt x="18" y="9"/>
                </a:cubicBezTo>
                <a:lnTo>
                  <a:pt x="18" y="9"/>
                </a:lnTo>
                <a:cubicBezTo>
                  <a:pt x="0" y="27"/>
                  <a:pt x="0" y="54"/>
                  <a:pt x="9" y="63"/>
                </a:cubicBezTo>
                <a:cubicBezTo>
                  <a:pt x="154" y="216"/>
                  <a:pt x="154" y="216"/>
                  <a:pt x="154" y="216"/>
                </a:cubicBezTo>
                <a:cubicBezTo>
                  <a:pt x="163" y="235"/>
                  <a:pt x="181" y="244"/>
                  <a:pt x="199" y="2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6">
            <a:extLst>
              <a:ext uri="{FF2B5EF4-FFF2-40B4-BE49-F238E27FC236}">
                <a16:creationId xmlns:a16="http://schemas.microsoft.com/office/drawing/2014/main" id="{D68165C1-43CE-224F-8F94-9EA4174EC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053" y="6116041"/>
            <a:ext cx="186629" cy="54623"/>
          </a:xfrm>
          <a:custGeom>
            <a:avLst/>
            <a:gdLst>
              <a:gd name="T0" fmla="*/ 0 w 182"/>
              <a:gd name="T1" fmla="*/ 27 h 55"/>
              <a:gd name="T2" fmla="*/ 0 w 182"/>
              <a:gd name="T3" fmla="*/ 27 h 55"/>
              <a:gd name="T4" fmla="*/ 0 w 182"/>
              <a:gd name="T5" fmla="*/ 27 h 55"/>
              <a:gd name="T6" fmla="*/ 27 w 182"/>
              <a:gd name="T7" fmla="*/ 0 h 55"/>
              <a:gd name="T8" fmla="*/ 154 w 182"/>
              <a:gd name="T9" fmla="*/ 0 h 55"/>
              <a:gd name="T10" fmla="*/ 181 w 182"/>
              <a:gd name="T11" fmla="*/ 27 h 55"/>
              <a:gd name="T12" fmla="*/ 181 w 182"/>
              <a:gd name="T13" fmla="*/ 27 h 55"/>
              <a:gd name="T14" fmla="*/ 154 w 182"/>
              <a:gd name="T15" fmla="*/ 54 h 55"/>
              <a:gd name="T16" fmla="*/ 27 w 182"/>
              <a:gd name="T17" fmla="*/ 54 h 55"/>
              <a:gd name="T18" fmla="*/ 0 w 182"/>
              <a:gd name="T19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55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81" y="9"/>
                  <a:pt x="181" y="27"/>
                </a:cubicBezTo>
                <a:lnTo>
                  <a:pt x="181" y="27"/>
                </a:lnTo>
                <a:cubicBezTo>
                  <a:pt x="181" y="45"/>
                  <a:pt x="163" y="54"/>
                  <a:pt x="154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7">
            <a:extLst>
              <a:ext uri="{FF2B5EF4-FFF2-40B4-BE49-F238E27FC236}">
                <a16:creationId xmlns:a16="http://schemas.microsoft.com/office/drawing/2014/main" id="{71E4B0DB-D59C-FF48-B00D-2BF034B1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4738" y="6134248"/>
            <a:ext cx="59173" cy="450637"/>
          </a:xfrm>
          <a:custGeom>
            <a:avLst/>
            <a:gdLst>
              <a:gd name="T0" fmla="*/ 55 w 56"/>
              <a:gd name="T1" fmla="*/ 434 h 435"/>
              <a:gd name="T2" fmla="*/ 55 w 56"/>
              <a:gd name="T3" fmla="*/ 434 h 435"/>
              <a:gd name="T4" fmla="*/ 0 w 56"/>
              <a:gd name="T5" fmla="*/ 434 h 435"/>
              <a:gd name="T6" fmla="*/ 0 w 56"/>
              <a:gd name="T7" fmla="*/ 27 h 435"/>
              <a:gd name="T8" fmla="*/ 27 w 56"/>
              <a:gd name="T9" fmla="*/ 0 h 435"/>
              <a:gd name="T10" fmla="*/ 27 w 56"/>
              <a:gd name="T11" fmla="*/ 0 h 435"/>
              <a:gd name="T12" fmla="*/ 55 w 56"/>
              <a:gd name="T13" fmla="*/ 27 h 435"/>
              <a:gd name="T14" fmla="*/ 55 w 56"/>
              <a:gd name="T15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435">
                <a:moveTo>
                  <a:pt x="55" y="434"/>
                </a:moveTo>
                <a:lnTo>
                  <a:pt x="55" y="434"/>
                </a:lnTo>
                <a:cubicBezTo>
                  <a:pt x="0" y="434"/>
                  <a:pt x="0" y="434"/>
                  <a:pt x="0" y="4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6" y="0"/>
                  <a:pt x="55" y="9"/>
                  <a:pt x="55" y="27"/>
                </a:cubicBezTo>
                <a:lnTo>
                  <a:pt x="55" y="43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457BC0CF-7870-6A47-8CD8-103A03AE3790}"/>
              </a:ext>
            </a:extLst>
          </p:cNvPr>
          <p:cNvGrpSpPr/>
          <p:nvPr/>
        </p:nvGrpSpPr>
        <p:grpSpPr>
          <a:xfrm>
            <a:off x="2668308" y="487279"/>
            <a:ext cx="19041035" cy="2561450"/>
            <a:chOff x="2668308" y="861425"/>
            <a:chExt cx="19041035" cy="2561450"/>
          </a:xfrm>
        </p:grpSpPr>
        <p:sp>
          <p:nvSpPr>
            <p:cNvPr id="291" name="CuadroTexto 290">
              <a:extLst>
                <a:ext uri="{FF2B5EF4-FFF2-40B4-BE49-F238E27FC236}">
                  <a16:creationId xmlns:a16="http://schemas.microsoft.com/office/drawing/2014/main" id="{C43CD9CC-2C77-B746-B1CF-BC5459FE9051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92" name="CuadroTexto 291">
              <a:extLst>
                <a:ext uri="{FF2B5EF4-FFF2-40B4-BE49-F238E27FC236}">
                  <a16:creationId xmlns:a16="http://schemas.microsoft.com/office/drawing/2014/main" id="{DAE19CE5-3321-094E-8405-CD0363F021F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DCEA2B46-3717-3B45-A94E-E9B6F7754933}"/>
              </a:ext>
            </a:extLst>
          </p:cNvPr>
          <p:cNvGrpSpPr/>
          <p:nvPr/>
        </p:nvGrpSpPr>
        <p:grpSpPr>
          <a:xfrm>
            <a:off x="4218142" y="8726940"/>
            <a:ext cx="2991205" cy="1023408"/>
            <a:chOff x="4274481" y="10803321"/>
            <a:chExt cx="4236804" cy="1023408"/>
          </a:xfrm>
        </p:grpSpPr>
        <p:sp>
          <p:nvSpPr>
            <p:cNvPr id="294" name="CuadroTexto 395">
              <a:extLst>
                <a:ext uri="{FF2B5EF4-FFF2-40B4-BE49-F238E27FC236}">
                  <a16:creationId xmlns:a16="http://schemas.microsoft.com/office/drawing/2014/main" id="{C3A6B7A9-7437-8A42-B196-946A3A2BF5CC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5" name="Rectangle 40">
              <a:extLst>
                <a:ext uri="{FF2B5EF4-FFF2-40B4-BE49-F238E27FC236}">
                  <a16:creationId xmlns:a16="http://schemas.microsoft.com/office/drawing/2014/main" id="{43BC125C-9F12-C64E-AE7E-32CFF37FE307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8F9510A4-11A6-C841-B8BB-F5A70156810E}"/>
              </a:ext>
            </a:extLst>
          </p:cNvPr>
          <p:cNvGrpSpPr/>
          <p:nvPr/>
        </p:nvGrpSpPr>
        <p:grpSpPr>
          <a:xfrm>
            <a:off x="8524241" y="8721394"/>
            <a:ext cx="2991205" cy="1023408"/>
            <a:chOff x="4274481" y="10803321"/>
            <a:chExt cx="4236804" cy="1023408"/>
          </a:xfrm>
        </p:grpSpPr>
        <p:sp>
          <p:nvSpPr>
            <p:cNvPr id="297" name="CuadroTexto 395">
              <a:extLst>
                <a:ext uri="{FF2B5EF4-FFF2-40B4-BE49-F238E27FC236}">
                  <a16:creationId xmlns:a16="http://schemas.microsoft.com/office/drawing/2014/main" id="{A9BA3A35-F8D4-BD40-81A6-BE690F6A0CF4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8" name="Rectangle 40">
              <a:extLst>
                <a:ext uri="{FF2B5EF4-FFF2-40B4-BE49-F238E27FC236}">
                  <a16:creationId xmlns:a16="http://schemas.microsoft.com/office/drawing/2014/main" id="{9204CC77-61AD-C844-95E0-932AACAB7E73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873BE2B8-D61D-BF48-96F8-B2C80A09AE08}"/>
              </a:ext>
            </a:extLst>
          </p:cNvPr>
          <p:cNvGrpSpPr/>
          <p:nvPr/>
        </p:nvGrpSpPr>
        <p:grpSpPr>
          <a:xfrm>
            <a:off x="12807286" y="8721777"/>
            <a:ext cx="2991205" cy="1023408"/>
            <a:chOff x="4274481" y="10803321"/>
            <a:chExt cx="4236804" cy="1023408"/>
          </a:xfrm>
        </p:grpSpPr>
        <p:sp>
          <p:nvSpPr>
            <p:cNvPr id="300" name="CuadroTexto 395">
              <a:extLst>
                <a:ext uri="{FF2B5EF4-FFF2-40B4-BE49-F238E27FC236}">
                  <a16:creationId xmlns:a16="http://schemas.microsoft.com/office/drawing/2014/main" id="{7AAC57AC-DD76-0A48-90DC-E7D7976AF4AA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01" name="Rectangle 40">
              <a:extLst>
                <a:ext uri="{FF2B5EF4-FFF2-40B4-BE49-F238E27FC236}">
                  <a16:creationId xmlns:a16="http://schemas.microsoft.com/office/drawing/2014/main" id="{31BD067E-2236-6544-BACA-30E63B96D3C7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5" name="Grupo 304">
            <a:extLst>
              <a:ext uri="{FF2B5EF4-FFF2-40B4-BE49-F238E27FC236}">
                <a16:creationId xmlns:a16="http://schemas.microsoft.com/office/drawing/2014/main" id="{46372F9F-90D0-C640-A668-A2ACBBEDE44D}"/>
              </a:ext>
            </a:extLst>
          </p:cNvPr>
          <p:cNvGrpSpPr/>
          <p:nvPr/>
        </p:nvGrpSpPr>
        <p:grpSpPr>
          <a:xfrm>
            <a:off x="17145541" y="8716955"/>
            <a:ext cx="2991205" cy="1023408"/>
            <a:chOff x="4274481" y="10803321"/>
            <a:chExt cx="4236804" cy="1023408"/>
          </a:xfrm>
        </p:grpSpPr>
        <p:sp>
          <p:nvSpPr>
            <p:cNvPr id="306" name="CuadroTexto 395">
              <a:extLst>
                <a:ext uri="{FF2B5EF4-FFF2-40B4-BE49-F238E27FC236}">
                  <a16:creationId xmlns:a16="http://schemas.microsoft.com/office/drawing/2014/main" id="{22B9C2FB-F7C9-7547-AF46-42D0F5953C1B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7" name="Rectangle 40">
              <a:extLst>
                <a:ext uri="{FF2B5EF4-FFF2-40B4-BE49-F238E27FC236}">
                  <a16:creationId xmlns:a16="http://schemas.microsoft.com/office/drawing/2014/main" id="{DB03C505-AACD-A74B-9601-A3A059794403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391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89">
            <a:extLst>
              <a:ext uri="{FF2B5EF4-FFF2-40B4-BE49-F238E27FC236}">
                <a16:creationId xmlns:a16="http://schemas.microsoft.com/office/drawing/2014/main" id="{10C4D7B6-782F-A74A-9C06-7A9959DA6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2039" y="10421416"/>
            <a:ext cx="7900875" cy="1873746"/>
          </a:xfrm>
          <a:custGeom>
            <a:avLst/>
            <a:gdLst>
              <a:gd name="T0" fmla="*/ 0 w 7384"/>
              <a:gd name="T1" fmla="*/ 0 h 1752"/>
              <a:gd name="T2" fmla="*/ 0 w 7384"/>
              <a:gd name="T3" fmla="*/ 0 h 1752"/>
              <a:gd name="T4" fmla="*/ 3696 w 7384"/>
              <a:gd name="T5" fmla="*/ 1751 h 1752"/>
              <a:gd name="T6" fmla="*/ 7383 w 7384"/>
              <a:gd name="T7" fmla="*/ 0 h 1752"/>
              <a:gd name="T8" fmla="*/ 3696 w 7384"/>
              <a:gd name="T9" fmla="*/ 0 h 1752"/>
              <a:gd name="T10" fmla="*/ 0 w 7384"/>
              <a:gd name="T11" fmla="*/ 0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84" h="1752">
                <a:moveTo>
                  <a:pt x="0" y="0"/>
                </a:moveTo>
                <a:lnTo>
                  <a:pt x="0" y="0"/>
                </a:lnTo>
                <a:cubicBezTo>
                  <a:pt x="880" y="1066"/>
                  <a:pt x="2204" y="1751"/>
                  <a:pt x="3696" y="1751"/>
                </a:cubicBezTo>
                <a:cubicBezTo>
                  <a:pt x="5180" y="1751"/>
                  <a:pt x="6513" y="1066"/>
                  <a:pt x="7383" y="0"/>
                </a:cubicBezTo>
                <a:cubicBezTo>
                  <a:pt x="3696" y="0"/>
                  <a:pt x="3696" y="0"/>
                  <a:pt x="3696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90">
            <a:extLst>
              <a:ext uri="{FF2B5EF4-FFF2-40B4-BE49-F238E27FC236}">
                <a16:creationId xmlns:a16="http://schemas.microsoft.com/office/drawing/2014/main" id="{BE2A00E7-A42E-E442-9623-706E272D0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7165" y="1822017"/>
            <a:ext cx="4630084" cy="7207072"/>
          </a:xfrm>
          <a:custGeom>
            <a:avLst/>
            <a:gdLst>
              <a:gd name="T0" fmla="*/ 4327 w 4328"/>
              <a:gd name="T1" fmla="*/ 4735 h 6733"/>
              <a:gd name="T2" fmla="*/ 4327 w 4328"/>
              <a:gd name="T3" fmla="*/ 4735 h 6733"/>
              <a:gd name="T4" fmla="*/ 0 w 4328"/>
              <a:gd name="T5" fmla="*/ 0 h 6733"/>
              <a:gd name="T6" fmla="*/ 3882 w 4328"/>
              <a:gd name="T7" fmla="*/ 6732 h 6733"/>
              <a:gd name="T8" fmla="*/ 4327 w 4328"/>
              <a:gd name="T9" fmla="*/ 4735 h 6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8" h="6733">
                <a:moveTo>
                  <a:pt x="4327" y="4735"/>
                </a:moveTo>
                <a:lnTo>
                  <a:pt x="4327" y="4735"/>
                </a:lnTo>
                <a:cubicBezTo>
                  <a:pt x="4327" y="2256"/>
                  <a:pt x="2425" y="222"/>
                  <a:pt x="0" y="0"/>
                </a:cubicBezTo>
                <a:cubicBezTo>
                  <a:pt x="3882" y="6732"/>
                  <a:pt x="3882" y="6732"/>
                  <a:pt x="3882" y="6732"/>
                </a:cubicBezTo>
                <a:cubicBezTo>
                  <a:pt x="4167" y="6129"/>
                  <a:pt x="4327" y="5453"/>
                  <a:pt x="4327" y="47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91">
            <a:extLst>
              <a:ext uri="{FF2B5EF4-FFF2-40B4-BE49-F238E27FC236}">
                <a16:creationId xmlns:a16="http://schemas.microsoft.com/office/drawing/2014/main" id="{A1423B61-B3EE-7441-8563-3AFA1D5C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7144" y="1822017"/>
            <a:ext cx="4630081" cy="7207072"/>
          </a:xfrm>
          <a:custGeom>
            <a:avLst/>
            <a:gdLst>
              <a:gd name="T0" fmla="*/ 0 w 4327"/>
              <a:gd name="T1" fmla="*/ 4735 h 6733"/>
              <a:gd name="T2" fmla="*/ 0 w 4327"/>
              <a:gd name="T3" fmla="*/ 4735 h 6733"/>
              <a:gd name="T4" fmla="*/ 435 w 4327"/>
              <a:gd name="T5" fmla="*/ 6732 h 6733"/>
              <a:gd name="T6" fmla="*/ 4326 w 4327"/>
              <a:gd name="T7" fmla="*/ 0 h 6733"/>
              <a:gd name="T8" fmla="*/ 0 w 4327"/>
              <a:gd name="T9" fmla="*/ 4735 h 6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7" h="6733">
                <a:moveTo>
                  <a:pt x="0" y="4735"/>
                </a:moveTo>
                <a:lnTo>
                  <a:pt x="0" y="4735"/>
                </a:lnTo>
                <a:cubicBezTo>
                  <a:pt x="0" y="5453"/>
                  <a:pt x="160" y="6129"/>
                  <a:pt x="435" y="6732"/>
                </a:cubicBezTo>
                <a:cubicBezTo>
                  <a:pt x="4326" y="0"/>
                  <a:pt x="4326" y="0"/>
                  <a:pt x="4326" y="0"/>
                </a:cubicBezTo>
                <a:cubicBezTo>
                  <a:pt x="1901" y="222"/>
                  <a:pt x="0" y="2256"/>
                  <a:pt x="0" y="47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92">
            <a:extLst>
              <a:ext uri="{FF2B5EF4-FFF2-40B4-BE49-F238E27FC236}">
                <a16:creationId xmlns:a16="http://schemas.microsoft.com/office/drawing/2014/main" id="{621852D0-A58C-704B-9FC6-E0910F7F7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1979" y="1420839"/>
            <a:ext cx="5555154" cy="4927428"/>
          </a:xfrm>
          <a:custGeom>
            <a:avLst/>
            <a:gdLst>
              <a:gd name="T0" fmla="*/ 2594 w 5190"/>
              <a:gd name="T1" fmla="*/ 3536 h 4603"/>
              <a:gd name="T2" fmla="*/ 2594 w 5190"/>
              <a:gd name="T3" fmla="*/ 3536 h 4603"/>
              <a:gd name="T4" fmla="*/ 3900 w 5190"/>
              <a:gd name="T5" fmla="*/ 4602 h 4603"/>
              <a:gd name="T6" fmla="*/ 5189 w 5190"/>
              <a:gd name="T7" fmla="*/ 4238 h 4603"/>
              <a:gd name="T8" fmla="*/ 3030 w 5190"/>
              <a:gd name="T9" fmla="*/ 489 h 4603"/>
              <a:gd name="T10" fmla="*/ 2861 w 5190"/>
              <a:gd name="T11" fmla="*/ 205 h 4603"/>
              <a:gd name="T12" fmla="*/ 2328 w 5190"/>
              <a:gd name="T13" fmla="*/ 205 h 4603"/>
              <a:gd name="T14" fmla="*/ 2159 w 5190"/>
              <a:gd name="T15" fmla="*/ 489 h 4603"/>
              <a:gd name="T16" fmla="*/ 0 w 5190"/>
              <a:gd name="T17" fmla="*/ 4238 h 4603"/>
              <a:gd name="T18" fmla="*/ 1288 w 5190"/>
              <a:gd name="T19" fmla="*/ 4602 h 4603"/>
              <a:gd name="T20" fmla="*/ 2594 w 5190"/>
              <a:gd name="T21" fmla="*/ 3536 h 4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90" h="4603">
                <a:moveTo>
                  <a:pt x="2594" y="3536"/>
                </a:moveTo>
                <a:lnTo>
                  <a:pt x="2594" y="3536"/>
                </a:lnTo>
                <a:cubicBezTo>
                  <a:pt x="3234" y="3536"/>
                  <a:pt x="3776" y="3998"/>
                  <a:pt x="3900" y="4602"/>
                </a:cubicBezTo>
                <a:cubicBezTo>
                  <a:pt x="5189" y="4238"/>
                  <a:pt x="5189" y="4238"/>
                  <a:pt x="5189" y="4238"/>
                </a:cubicBezTo>
                <a:cubicBezTo>
                  <a:pt x="3030" y="489"/>
                  <a:pt x="3030" y="489"/>
                  <a:pt x="3030" y="489"/>
                </a:cubicBezTo>
                <a:cubicBezTo>
                  <a:pt x="2861" y="205"/>
                  <a:pt x="2861" y="205"/>
                  <a:pt x="2861" y="205"/>
                </a:cubicBezTo>
                <a:cubicBezTo>
                  <a:pt x="2736" y="0"/>
                  <a:pt x="2443" y="0"/>
                  <a:pt x="2328" y="205"/>
                </a:cubicBezTo>
                <a:cubicBezTo>
                  <a:pt x="2159" y="489"/>
                  <a:pt x="2159" y="489"/>
                  <a:pt x="2159" y="489"/>
                </a:cubicBezTo>
                <a:cubicBezTo>
                  <a:pt x="0" y="4238"/>
                  <a:pt x="0" y="4238"/>
                  <a:pt x="0" y="4238"/>
                </a:cubicBezTo>
                <a:cubicBezTo>
                  <a:pt x="1288" y="4602"/>
                  <a:pt x="1288" y="4602"/>
                  <a:pt x="1288" y="4602"/>
                </a:cubicBezTo>
                <a:cubicBezTo>
                  <a:pt x="1413" y="3998"/>
                  <a:pt x="1946" y="3536"/>
                  <a:pt x="2594" y="35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93">
            <a:extLst>
              <a:ext uri="{FF2B5EF4-FFF2-40B4-BE49-F238E27FC236}">
                <a16:creationId xmlns:a16="http://schemas.microsoft.com/office/drawing/2014/main" id="{764F5FD7-25EA-E048-AF74-90298E441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9858" y="5956525"/>
            <a:ext cx="5097339" cy="4280822"/>
          </a:xfrm>
          <a:custGeom>
            <a:avLst/>
            <a:gdLst>
              <a:gd name="T0" fmla="*/ 3430 w 4763"/>
              <a:gd name="T1" fmla="*/ 640 h 3998"/>
              <a:gd name="T2" fmla="*/ 3430 w 4763"/>
              <a:gd name="T3" fmla="*/ 640 h 3998"/>
              <a:gd name="T4" fmla="*/ 3456 w 4763"/>
              <a:gd name="T5" fmla="*/ 364 h 3998"/>
              <a:gd name="T6" fmla="*/ 2168 w 4763"/>
              <a:gd name="T7" fmla="*/ 0 h 3998"/>
              <a:gd name="T8" fmla="*/ 436 w 4763"/>
              <a:gd name="T9" fmla="*/ 2984 h 3998"/>
              <a:gd name="T10" fmla="*/ 125 w 4763"/>
              <a:gd name="T11" fmla="*/ 3535 h 3998"/>
              <a:gd name="T12" fmla="*/ 391 w 4763"/>
              <a:gd name="T13" fmla="*/ 3997 h 3998"/>
              <a:gd name="T14" fmla="*/ 1066 w 4763"/>
              <a:gd name="T15" fmla="*/ 3997 h 3998"/>
              <a:gd name="T16" fmla="*/ 4762 w 4763"/>
              <a:gd name="T17" fmla="*/ 3997 h 3998"/>
              <a:gd name="T18" fmla="*/ 4762 w 4763"/>
              <a:gd name="T19" fmla="*/ 1971 h 3998"/>
              <a:gd name="T20" fmla="*/ 3430 w 4763"/>
              <a:gd name="T21" fmla="*/ 640 h 3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63" h="3998">
                <a:moveTo>
                  <a:pt x="3430" y="640"/>
                </a:moveTo>
                <a:lnTo>
                  <a:pt x="3430" y="640"/>
                </a:lnTo>
                <a:cubicBezTo>
                  <a:pt x="3430" y="542"/>
                  <a:pt x="3438" y="453"/>
                  <a:pt x="3456" y="364"/>
                </a:cubicBezTo>
                <a:cubicBezTo>
                  <a:pt x="2168" y="0"/>
                  <a:pt x="2168" y="0"/>
                  <a:pt x="2168" y="0"/>
                </a:cubicBezTo>
                <a:cubicBezTo>
                  <a:pt x="436" y="2984"/>
                  <a:pt x="436" y="2984"/>
                  <a:pt x="436" y="2984"/>
                </a:cubicBezTo>
                <a:cubicBezTo>
                  <a:pt x="125" y="3535"/>
                  <a:pt x="125" y="3535"/>
                  <a:pt x="125" y="3535"/>
                </a:cubicBezTo>
                <a:cubicBezTo>
                  <a:pt x="0" y="3739"/>
                  <a:pt x="151" y="3997"/>
                  <a:pt x="391" y="3997"/>
                </a:cubicBezTo>
                <a:cubicBezTo>
                  <a:pt x="1066" y="3997"/>
                  <a:pt x="1066" y="3997"/>
                  <a:pt x="1066" y="3997"/>
                </a:cubicBezTo>
                <a:cubicBezTo>
                  <a:pt x="4762" y="3997"/>
                  <a:pt x="4762" y="3997"/>
                  <a:pt x="4762" y="3997"/>
                </a:cubicBezTo>
                <a:cubicBezTo>
                  <a:pt x="4762" y="1971"/>
                  <a:pt x="4762" y="1971"/>
                  <a:pt x="4762" y="1971"/>
                </a:cubicBezTo>
                <a:cubicBezTo>
                  <a:pt x="4025" y="1971"/>
                  <a:pt x="3430" y="1376"/>
                  <a:pt x="3430" y="6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94">
            <a:extLst>
              <a:ext uri="{FF2B5EF4-FFF2-40B4-BE49-F238E27FC236}">
                <a16:creationId xmlns:a16="http://schemas.microsoft.com/office/drawing/2014/main" id="{BF45F7F1-3A81-3541-A484-84E4D19B9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7197" y="5956525"/>
            <a:ext cx="5087899" cy="4280822"/>
          </a:xfrm>
          <a:custGeom>
            <a:avLst/>
            <a:gdLst>
              <a:gd name="T0" fmla="*/ 4318 w 4754"/>
              <a:gd name="T1" fmla="*/ 2984 h 3998"/>
              <a:gd name="T2" fmla="*/ 4318 w 4754"/>
              <a:gd name="T3" fmla="*/ 2984 h 3998"/>
              <a:gd name="T4" fmla="*/ 2595 w 4754"/>
              <a:gd name="T5" fmla="*/ 0 h 3998"/>
              <a:gd name="T6" fmla="*/ 1306 w 4754"/>
              <a:gd name="T7" fmla="*/ 364 h 3998"/>
              <a:gd name="T8" fmla="*/ 1333 w 4754"/>
              <a:gd name="T9" fmla="*/ 640 h 3998"/>
              <a:gd name="T10" fmla="*/ 0 w 4754"/>
              <a:gd name="T11" fmla="*/ 1971 h 3998"/>
              <a:gd name="T12" fmla="*/ 0 w 4754"/>
              <a:gd name="T13" fmla="*/ 3997 h 3998"/>
              <a:gd name="T14" fmla="*/ 3687 w 4754"/>
              <a:gd name="T15" fmla="*/ 3997 h 3998"/>
              <a:gd name="T16" fmla="*/ 4371 w 4754"/>
              <a:gd name="T17" fmla="*/ 3997 h 3998"/>
              <a:gd name="T18" fmla="*/ 4638 w 4754"/>
              <a:gd name="T19" fmla="*/ 3535 h 3998"/>
              <a:gd name="T20" fmla="*/ 4318 w 4754"/>
              <a:gd name="T21" fmla="*/ 2984 h 3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54" h="3998">
                <a:moveTo>
                  <a:pt x="4318" y="2984"/>
                </a:moveTo>
                <a:lnTo>
                  <a:pt x="4318" y="2984"/>
                </a:lnTo>
                <a:cubicBezTo>
                  <a:pt x="2595" y="0"/>
                  <a:pt x="2595" y="0"/>
                  <a:pt x="2595" y="0"/>
                </a:cubicBezTo>
                <a:cubicBezTo>
                  <a:pt x="1306" y="364"/>
                  <a:pt x="1306" y="364"/>
                  <a:pt x="1306" y="364"/>
                </a:cubicBezTo>
                <a:cubicBezTo>
                  <a:pt x="1324" y="453"/>
                  <a:pt x="1333" y="542"/>
                  <a:pt x="1333" y="640"/>
                </a:cubicBezTo>
                <a:cubicBezTo>
                  <a:pt x="1333" y="1376"/>
                  <a:pt x="738" y="1971"/>
                  <a:pt x="0" y="1971"/>
                </a:cubicBezTo>
                <a:cubicBezTo>
                  <a:pt x="0" y="3997"/>
                  <a:pt x="0" y="3997"/>
                  <a:pt x="0" y="3997"/>
                </a:cubicBezTo>
                <a:cubicBezTo>
                  <a:pt x="3687" y="3997"/>
                  <a:pt x="3687" y="3997"/>
                  <a:pt x="3687" y="3997"/>
                </a:cubicBezTo>
                <a:cubicBezTo>
                  <a:pt x="4371" y="3997"/>
                  <a:pt x="4371" y="3997"/>
                  <a:pt x="4371" y="3997"/>
                </a:cubicBezTo>
                <a:cubicBezTo>
                  <a:pt x="4611" y="3997"/>
                  <a:pt x="4753" y="3739"/>
                  <a:pt x="4638" y="3535"/>
                </a:cubicBezTo>
                <a:lnTo>
                  <a:pt x="4318" y="29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95">
            <a:extLst>
              <a:ext uri="{FF2B5EF4-FFF2-40B4-BE49-F238E27FC236}">
                <a16:creationId xmlns:a16="http://schemas.microsoft.com/office/drawing/2014/main" id="{04348AE9-535C-D847-B2CD-2F4479E0F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7197" y="6343545"/>
            <a:ext cx="1430085" cy="1722713"/>
          </a:xfrm>
          <a:custGeom>
            <a:avLst/>
            <a:gdLst>
              <a:gd name="T0" fmla="*/ 1333 w 1334"/>
              <a:gd name="T1" fmla="*/ 276 h 1608"/>
              <a:gd name="T2" fmla="*/ 1333 w 1334"/>
              <a:gd name="T3" fmla="*/ 276 h 1608"/>
              <a:gd name="T4" fmla="*/ 1306 w 1334"/>
              <a:gd name="T5" fmla="*/ 0 h 1608"/>
              <a:gd name="T6" fmla="*/ 0 w 1334"/>
              <a:gd name="T7" fmla="*/ 374 h 1608"/>
              <a:gd name="T8" fmla="*/ 0 w 1334"/>
              <a:gd name="T9" fmla="*/ 1607 h 1608"/>
              <a:gd name="T10" fmla="*/ 1333 w 1334"/>
              <a:gd name="T11" fmla="*/ 276 h 1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4" h="1608">
                <a:moveTo>
                  <a:pt x="1333" y="276"/>
                </a:moveTo>
                <a:lnTo>
                  <a:pt x="1333" y="276"/>
                </a:lnTo>
                <a:cubicBezTo>
                  <a:pt x="1333" y="178"/>
                  <a:pt x="1324" y="89"/>
                  <a:pt x="1306" y="0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1607"/>
                  <a:pt x="0" y="1607"/>
                  <a:pt x="0" y="1607"/>
                </a:cubicBezTo>
                <a:cubicBezTo>
                  <a:pt x="738" y="1607"/>
                  <a:pt x="1333" y="1012"/>
                  <a:pt x="1333" y="2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96">
            <a:extLst>
              <a:ext uri="{FF2B5EF4-FFF2-40B4-BE49-F238E27FC236}">
                <a16:creationId xmlns:a16="http://schemas.microsoft.com/office/drawing/2014/main" id="{F140343D-FCD9-1F49-90F7-1EB9BA075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0148" y="5206085"/>
            <a:ext cx="2798815" cy="1543359"/>
          </a:xfrm>
          <a:custGeom>
            <a:avLst/>
            <a:gdLst>
              <a:gd name="T0" fmla="*/ 2612 w 2613"/>
              <a:gd name="T1" fmla="*/ 1066 h 1441"/>
              <a:gd name="T2" fmla="*/ 2612 w 2613"/>
              <a:gd name="T3" fmla="*/ 1066 h 1441"/>
              <a:gd name="T4" fmla="*/ 1306 w 2613"/>
              <a:gd name="T5" fmla="*/ 0 h 1441"/>
              <a:gd name="T6" fmla="*/ 0 w 2613"/>
              <a:gd name="T7" fmla="*/ 1066 h 1441"/>
              <a:gd name="T8" fmla="*/ 1306 w 2613"/>
              <a:gd name="T9" fmla="*/ 1440 h 1441"/>
              <a:gd name="T10" fmla="*/ 2612 w 2613"/>
              <a:gd name="T11" fmla="*/ 1066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3" h="1441">
                <a:moveTo>
                  <a:pt x="2612" y="1066"/>
                </a:moveTo>
                <a:lnTo>
                  <a:pt x="2612" y="1066"/>
                </a:lnTo>
                <a:cubicBezTo>
                  <a:pt x="2488" y="462"/>
                  <a:pt x="1946" y="0"/>
                  <a:pt x="1306" y="0"/>
                </a:cubicBezTo>
                <a:cubicBezTo>
                  <a:pt x="658" y="0"/>
                  <a:pt x="125" y="462"/>
                  <a:pt x="0" y="1066"/>
                </a:cubicBezTo>
                <a:cubicBezTo>
                  <a:pt x="1306" y="1440"/>
                  <a:pt x="1306" y="1440"/>
                  <a:pt x="1306" y="1440"/>
                </a:cubicBezTo>
                <a:lnTo>
                  <a:pt x="2612" y="106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97">
            <a:extLst>
              <a:ext uri="{FF2B5EF4-FFF2-40B4-BE49-F238E27FC236}">
                <a16:creationId xmlns:a16="http://schemas.microsoft.com/office/drawing/2014/main" id="{52833791-A52F-AC4E-BC9E-7B0F401D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1830" y="6343545"/>
            <a:ext cx="1425367" cy="1722713"/>
          </a:xfrm>
          <a:custGeom>
            <a:avLst/>
            <a:gdLst>
              <a:gd name="T0" fmla="*/ 26 w 1333"/>
              <a:gd name="T1" fmla="*/ 0 h 1608"/>
              <a:gd name="T2" fmla="*/ 26 w 1333"/>
              <a:gd name="T3" fmla="*/ 0 h 1608"/>
              <a:gd name="T4" fmla="*/ 0 w 1333"/>
              <a:gd name="T5" fmla="*/ 276 h 1608"/>
              <a:gd name="T6" fmla="*/ 1332 w 1333"/>
              <a:gd name="T7" fmla="*/ 1607 h 1608"/>
              <a:gd name="T8" fmla="*/ 1332 w 1333"/>
              <a:gd name="T9" fmla="*/ 374 h 1608"/>
              <a:gd name="T10" fmla="*/ 26 w 1333"/>
              <a:gd name="T11" fmla="*/ 0 h 1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3" h="1608">
                <a:moveTo>
                  <a:pt x="26" y="0"/>
                </a:moveTo>
                <a:lnTo>
                  <a:pt x="26" y="0"/>
                </a:lnTo>
                <a:cubicBezTo>
                  <a:pt x="8" y="89"/>
                  <a:pt x="0" y="178"/>
                  <a:pt x="0" y="276"/>
                </a:cubicBezTo>
                <a:cubicBezTo>
                  <a:pt x="0" y="1012"/>
                  <a:pt x="595" y="1607"/>
                  <a:pt x="1332" y="1607"/>
                </a:cubicBezTo>
                <a:cubicBezTo>
                  <a:pt x="1332" y="374"/>
                  <a:pt x="1332" y="374"/>
                  <a:pt x="1332" y="374"/>
                </a:cubicBezTo>
                <a:lnTo>
                  <a:pt x="26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35">
            <a:extLst>
              <a:ext uri="{FF2B5EF4-FFF2-40B4-BE49-F238E27FC236}">
                <a16:creationId xmlns:a16="http://schemas.microsoft.com/office/drawing/2014/main" id="{3FD45734-9CC0-034A-B0B3-6A26CA213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7487" y="7542364"/>
            <a:ext cx="523895" cy="514455"/>
          </a:xfrm>
          <a:custGeom>
            <a:avLst/>
            <a:gdLst>
              <a:gd name="T0" fmla="*/ 240 w 489"/>
              <a:gd name="T1" fmla="*/ 479 h 480"/>
              <a:gd name="T2" fmla="*/ 240 w 489"/>
              <a:gd name="T3" fmla="*/ 479 h 480"/>
              <a:gd name="T4" fmla="*/ 177 w 489"/>
              <a:gd name="T5" fmla="*/ 453 h 480"/>
              <a:gd name="T6" fmla="*/ 35 w 489"/>
              <a:gd name="T7" fmla="*/ 320 h 480"/>
              <a:gd name="T8" fmla="*/ 35 w 489"/>
              <a:gd name="T9" fmla="*/ 177 h 480"/>
              <a:gd name="T10" fmla="*/ 204 w 489"/>
              <a:gd name="T11" fmla="*/ 9 h 480"/>
              <a:gd name="T12" fmla="*/ 222 w 489"/>
              <a:gd name="T13" fmla="*/ 0 h 480"/>
              <a:gd name="T14" fmla="*/ 444 w 489"/>
              <a:gd name="T15" fmla="*/ 0 h 480"/>
              <a:gd name="T16" fmla="*/ 488 w 489"/>
              <a:gd name="T17" fmla="*/ 44 h 480"/>
              <a:gd name="T18" fmla="*/ 488 w 489"/>
              <a:gd name="T19" fmla="*/ 257 h 480"/>
              <a:gd name="T20" fmla="*/ 488 w 489"/>
              <a:gd name="T21" fmla="*/ 275 h 480"/>
              <a:gd name="T22" fmla="*/ 311 w 489"/>
              <a:gd name="T23" fmla="*/ 453 h 480"/>
              <a:gd name="T24" fmla="*/ 240 w 489"/>
              <a:gd name="T25" fmla="*/ 479 h 480"/>
              <a:gd name="T26" fmla="*/ 231 w 489"/>
              <a:gd name="T27" fmla="*/ 44 h 480"/>
              <a:gd name="T28" fmla="*/ 231 w 489"/>
              <a:gd name="T29" fmla="*/ 44 h 480"/>
              <a:gd name="T30" fmla="*/ 71 w 489"/>
              <a:gd name="T31" fmla="*/ 213 h 480"/>
              <a:gd name="T32" fmla="*/ 71 w 489"/>
              <a:gd name="T33" fmla="*/ 284 h 480"/>
              <a:gd name="T34" fmla="*/ 213 w 489"/>
              <a:gd name="T35" fmla="*/ 417 h 480"/>
              <a:gd name="T36" fmla="*/ 275 w 489"/>
              <a:gd name="T37" fmla="*/ 417 h 480"/>
              <a:gd name="T38" fmla="*/ 444 w 489"/>
              <a:gd name="T39" fmla="*/ 248 h 480"/>
              <a:gd name="T40" fmla="*/ 444 w 489"/>
              <a:gd name="T41" fmla="*/ 44 h 480"/>
              <a:gd name="T42" fmla="*/ 231 w 489"/>
              <a:gd name="T43" fmla="*/ 44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9" h="480">
                <a:moveTo>
                  <a:pt x="240" y="479"/>
                </a:moveTo>
                <a:lnTo>
                  <a:pt x="240" y="479"/>
                </a:lnTo>
                <a:cubicBezTo>
                  <a:pt x="222" y="479"/>
                  <a:pt x="195" y="471"/>
                  <a:pt x="177" y="453"/>
                </a:cubicBezTo>
                <a:cubicBezTo>
                  <a:pt x="35" y="320"/>
                  <a:pt x="35" y="320"/>
                  <a:pt x="35" y="320"/>
                </a:cubicBezTo>
                <a:cubicBezTo>
                  <a:pt x="0" y="275"/>
                  <a:pt x="0" y="213"/>
                  <a:pt x="35" y="177"/>
                </a:cubicBezTo>
                <a:cubicBezTo>
                  <a:pt x="204" y="9"/>
                  <a:pt x="204" y="9"/>
                  <a:pt x="204" y="9"/>
                </a:cubicBezTo>
                <a:cubicBezTo>
                  <a:pt x="213" y="0"/>
                  <a:pt x="213" y="0"/>
                  <a:pt x="222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70" y="0"/>
                  <a:pt x="488" y="17"/>
                  <a:pt x="488" y="44"/>
                </a:cubicBezTo>
                <a:cubicBezTo>
                  <a:pt x="488" y="257"/>
                  <a:pt x="488" y="257"/>
                  <a:pt x="488" y="257"/>
                </a:cubicBezTo>
                <a:cubicBezTo>
                  <a:pt x="488" y="266"/>
                  <a:pt x="488" y="275"/>
                  <a:pt x="488" y="275"/>
                </a:cubicBezTo>
                <a:cubicBezTo>
                  <a:pt x="311" y="453"/>
                  <a:pt x="311" y="453"/>
                  <a:pt x="311" y="453"/>
                </a:cubicBezTo>
                <a:cubicBezTo>
                  <a:pt x="293" y="471"/>
                  <a:pt x="266" y="479"/>
                  <a:pt x="240" y="479"/>
                </a:cubicBezTo>
                <a:close/>
                <a:moveTo>
                  <a:pt x="231" y="44"/>
                </a:moveTo>
                <a:lnTo>
                  <a:pt x="231" y="44"/>
                </a:lnTo>
                <a:cubicBezTo>
                  <a:pt x="71" y="213"/>
                  <a:pt x="71" y="213"/>
                  <a:pt x="71" y="213"/>
                </a:cubicBezTo>
                <a:cubicBezTo>
                  <a:pt x="53" y="231"/>
                  <a:pt x="53" y="266"/>
                  <a:pt x="71" y="284"/>
                </a:cubicBezTo>
                <a:cubicBezTo>
                  <a:pt x="213" y="417"/>
                  <a:pt x="213" y="417"/>
                  <a:pt x="213" y="417"/>
                </a:cubicBezTo>
                <a:cubicBezTo>
                  <a:pt x="231" y="435"/>
                  <a:pt x="257" y="435"/>
                  <a:pt x="275" y="417"/>
                </a:cubicBezTo>
                <a:cubicBezTo>
                  <a:pt x="444" y="248"/>
                  <a:pt x="444" y="248"/>
                  <a:pt x="444" y="248"/>
                </a:cubicBezTo>
                <a:cubicBezTo>
                  <a:pt x="444" y="44"/>
                  <a:pt x="444" y="44"/>
                  <a:pt x="444" y="44"/>
                </a:cubicBezTo>
                <a:lnTo>
                  <a:pt x="231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36">
            <a:extLst>
              <a:ext uri="{FF2B5EF4-FFF2-40B4-BE49-F238E27FC236}">
                <a16:creationId xmlns:a16="http://schemas.microsoft.com/office/drawing/2014/main" id="{E74D8458-0971-0A46-8099-AF9270418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592" y="7646199"/>
            <a:ext cx="84956" cy="84956"/>
          </a:xfrm>
          <a:custGeom>
            <a:avLst/>
            <a:gdLst>
              <a:gd name="T0" fmla="*/ 62 w 81"/>
              <a:gd name="T1" fmla="*/ 71 h 81"/>
              <a:gd name="T2" fmla="*/ 62 w 81"/>
              <a:gd name="T3" fmla="*/ 71 h 81"/>
              <a:gd name="T4" fmla="*/ 17 w 81"/>
              <a:gd name="T5" fmla="*/ 71 h 81"/>
              <a:gd name="T6" fmla="*/ 17 w 81"/>
              <a:gd name="T7" fmla="*/ 18 h 81"/>
              <a:gd name="T8" fmla="*/ 62 w 81"/>
              <a:gd name="T9" fmla="*/ 18 h 81"/>
              <a:gd name="T10" fmla="*/ 62 w 81"/>
              <a:gd name="T11" fmla="*/ 7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81">
                <a:moveTo>
                  <a:pt x="62" y="71"/>
                </a:moveTo>
                <a:lnTo>
                  <a:pt x="62" y="71"/>
                </a:lnTo>
                <a:cubicBezTo>
                  <a:pt x="53" y="80"/>
                  <a:pt x="26" y="80"/>
                  <a:pt x="17" y="71"/>
                </a:cubicBezTo>
                <a:cubicBezTo>
                  <a:pt x="0" y="54"/>
                  <a:pt x="0" y="36"/>
                  <a:pt x="17" y="18"/>
                </a:cubicBezTo>
                <a:cubicBezTo>
                  <a:pt x="26" y="0"/>
                  <a:pt x="53" y="0"/>
                  <a:pt x="62" y="18"/>
                </a:cubicBezTo>
                <a:cubicBezTo>
                  <a:pt x="80" y="36"/>
                  <a:pt x="80" y="54"/>
                  <a:pt x="62" y="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37">
            <a:extLst>
              <a:ext uri="{FF2B5EF4-FFF2-40B4-BE49-F238E27FC236}">
                <a16:creationId xmlns:a16="http://schemas.microsoft.com/office/drawing/2014/main" id="{ECB577AD-6C83-9842-AF94-9EED1B6E6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3213" y="2902843"/>
            <a:ext cx="552213" cy="344541"/>
          </a:xfrm>
          <a:custGeom>
            <a:avLst/>
            <a:gdLst>
              <a:gd name="T0" fmla="*/ 418 w 517"/>
              <a:gd name="T1" fmla="*/ 319 h 320"/>
              <a:gd name="T2" fmla="*/ 418 w 517"/>
              <a:gd name="T3" fmla="*/ 319 h 320"/>
              <a:gd name="T4" fmla="*/ 196 w 517"/>
              <a:gd name="T5" fmla="*/ 319 h 320"/>
              <a:gd name="T6" fmla="*/ 143 w 517"/>
              <a:gd name="T7" fmla="*/ 275 h 320"/>
              <a:gd name="T8" fmla="*/ 81 w 517"/>
              <a:gd name="T9" fmla="*/ 53 h 320"/>
              <a:gd name="T10" fmla="*/ 18 w 517"/>
              <a:gd name="T11" fmla="*/ 53 h 320"/>
              <a:gd name="T12" fmla="*/ 0 w 517"/>
              <a:gd name="T13" fmla="*/ 26 h 320"/>
              <a:gd name="T14" fmla="*/ 18 w 517"/>
              <a:gd name="T15" fmla="*/ 0 h 320"/>
              <a:gd name="T16" fmla="*/ 98 w 517"/>
              <a:gd name="T17" fmla="*/ 0 h 320"/>
              <a:gd name="T18" fmla="*/ 116 w 517"/>
              <a:gd name="T19" fmla="*/ 17 h 320"/>
              <a:gd name="T20" fmla="*/ 196 w 517"/>
              <a:gd name="T21" fmla="*/ 266 h 320"/>
              <a:gd name="T22" fmla="*/ 196 w 517"/>
              <a:gd name="T23" fmla="*/ 275 h 320"/>
              <a:gd name="T24" fmla="*/ 418 w 517"/>
              <a:gd name="T25" fmla="*/ 275 h 320"/>
              <a:gd name="T26" fmla="*/ 418 w 517"/>
              <a:gd name="T27" fmla="*/ 266 h 320"/>
              <a:gd name="T28" fmla="*/ 454 w 517"/>
              <a:gd name="T29" fmla="*/ 124 h 320"/>
              <a:gd name="T30" fmla="*/ 267 w 517"/>
              <a:gd name="T31" fmla="*/ 124 h 320"/>
              <a:gd name="T32" fmla="*/ 240 w 517"/>
              <a:gd name="T33" fmla="*/ 97 h 320"/>
              <a:gd name="T34" fmla="*/ 267 w 517"/>
              <a:gd name="T35" fmla="*/ 79 h 320"/>
              <a:gd name="T36" fmla="*/ 489 w 517"/>
              <a:gd name="T37" fmla="*/ 79 h 320"/>
              <a:gd name="T38" fmla="*/ 507 w 517"/>
              <a:gd name="T39" fmla="*/ 88 h 320"/>
              <a:gd name="T40" fmla="*/ 516 w 517"/>
              <a:gd name="T41" fmla="*/ 106 h 320"/>
              <a:gd name="T42" fmla="*/ 462 w 517"/>
              <a:gd name="T43" fmla="*/ 275 h 320"/>
              <a:gd name="T44" fmla="*/ 418 w 517"/>
              <a:gd name="T45" fmla="*/ 319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7" h="320">
                <a:moveTo>
                  <a:pt x="418" y="319"/>
                </a:moveTo>
                <a:lnTo>
                  <a:pt x="418" y="319"/>
                </a:lnTo>
                <a:cubicBezTo>
                  <a:pt x="196" y="319"/>
                  <a:pt x="196" y="319"/>
                  <a:pt x="196" y="319"/>
                </a:cubicBezTo>
                <a:cubicBezTo>
                  <a:pt x="169" y="319"/>
                  <a:pt x="152" y="301"/>
                  <a:pt x="143" y="275"/>
                </a:cubicBezTo>
                <a:cubicBezTo>
                  <a:pt x="81" y="53"/>
                  <a:pt x="81" y="53"/>
                  <a:pt x="81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44"/>
                  <a:pt x="0" y="26"/>
                </a:cubicBezTo>
                <a:cubicBezTo>
                  <a:pt x="0" y="8"/>
                  <a:pt x="9" y="0"/>
                  <a:pt x="1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7" y="0"/>
                  <a:pt x="116" y="8"/>
                  <a:pt x="116" y="17"/>
                </a:cubicBezTo>
                <a:cubicBezTo>
                  <a:pt x="196" y="266"/>
                  <a:pt x="196" y="266"/>
                  <a:pt x="196" y="266"/>
                </a:cubicBezTo>
                <a:lnTo>
                  <a:pt x="196" y="275"/>
                </a:lnTo>
                <a:cubicBezTo>
                  <a:pt x="418" y="275"/>
                  <a:pt x="418" y="275"/>
                  <a:pt x="418" y="275"/>
                </a:cubicBezTo>
                <a:cubicBezTo>
                  <a:pt x="418" y="266"/>
                  <a:pt x="418" y="266"/>
                  <a:pt x="418" y="266"/>
                </a:cubicBezTo>
                <a:cubicBezTo>
                  <a:pt x="454" y="124"/>
                  <a:pt x="454" y="124"/>
                  <a:pt x="454" y="124"/>
                </a:cubicBezTo>
                <a:cubicBezTo>
                  <a:pt x="267" y="124"/>
                  <a:pt x="267" y="124"/>
                  <a:pt x="267" y="124"/>
                </a:cubicBezTo>
                <a:cubicBezTo>
                  <a:pt x="258" y="124"/>
                  <a:pt x="240" y="115"/>
                  <a:pt x="240" y="97"/>
                </a:cubicBezTo>
                <a:cubicBezTo>
                  <a:pt x="240" y="88"/>
                  <a:pt x="258" y="79"/>
                  <a:pt x="267" y="79"/>
                </a:cubicBezTo>
                <a:cubicBezTo>
                  <a:pt x="489" y="79"/>
                  <a:pt x="489" y="79"/>
                  <a:pt x="489" y="79"/>
                </a:cubicBezTo>
                <a:cubicBezTo>
                  <a:pt x="498" y="79"/>
                  <a:pt x="507" y="79"/>
                  <a:pt x="507" y="88"/>
                </a:cubicBezTo>
                <a:cubicBezTo>
                  <a:pt x="516" y="88"/>
                  <a:pt x="516" y="97"/>
                  <a:pt x="516" y="106"/>
                </a:cubicBezTo>
                <a:cubicBezTo>
                  <a:pt x="462" y="275"/>
                  <a:pt x="462" y="275"/>
                  <a:pt x="462" y="275"/>
                </a:cubicBezTo>
                <a:cubicBezTo>
                  <a:pt x="462" y="301"/>
                  <a:pt x="445" y="319"/>
                  <a:pt x="418" y="3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38">
            <a:extLst>
              <a:ext uri="{FF2B5EF4-FFF2-40B4-BE49-F238E27FC236}">
                <a16:creationId xmlns:a16="http://schemas.microsoft.com/office/drawing/2014/main" id="{FBEBB207-9E14-874E-B91B-07E64EC1C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0088" y="3304021"/>
            <a:ext cx="103835" cy="103835"/>
          </a:xfrm>
          <a:custGeom>
            <a:avLst/>
            <a:gdLst>
              <a:gd name="T0" fmla="*/ 0 w 99"/>
              <a:gd name="T1" fmla="*/ 45 h 99"/>
              <a:gd name="T2" fmla="*/ 0 w 99"/>
              <a:gd name="T3" fmla="*/ 45 h 99"/>
              <a:gd name="T4" fmla="*/ 44 w 99"/>
              <a:gd name="T5" fmla="*/ 0 h 99"/>
              <a:gd name="T6" fmla="*/ 98 w 99"/>
              <a:gd name="T7" fmla="*/ 45 h 99"/>
              <a:gd name="T8" fmla="*/ 44 w 99"/>
              <a:gd name="T9" fmla="*/ 98 h 99"/>
              <a:gd name="T10" fmla="*/ 0 w 99"/>
              <a:gd name="T11" fmla="*/ 4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99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18" y="0"/>
                  <a:pt x="44" y="0"/>
                </a:cubicBezTo>
                <a:cubicBezTo>
                  <a:pt x="71" y="0"/>
                  <a:pt x="98" y="18"/>
                  <a:pt x="98" y="45"/>
                </a:cubicBezTo>
                <a:cubicBezTo>
                  <a:pt x="98" y="72"/>
                  <a:pt x="71" y="98"/>
                  <a:pt x="44" y="98"/>
                </a:cubicBezTo>
                <a:cubicBezTo>
                  <a:pt x="18" y="98"/>
                  <a:pt x="0" y="72"/>
                  <a:pt x="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39">
            <a:extLst>
              <a:ext uri="{FF2B5EF4-FFF2-40B4-BE49-F238E27FC236}">
                <a16:creationId xmlns:a16="http://schemas.microsoft.com/office/drawing/2014/main" id="{DEE3D3AC-3FC7-584A-BD6B-8EAB4AF6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3273" y="3304021"/>
            <a:ext cx="103835" cy="103835"/>
          </a:xfrm>
          <a:custGeom>
            <a:avLst/>
            <a:gdLst>
              <a:gd name="T0" fmla="*/ 0 w 99"/>
              <a:gd name="T1" fmla="*/ 45 h 99"/>
              <a:gd name="T2" fmla="*/ 0 w 99"/>
              <a:gd name="T3" fmla="*/ 45 h 99"/>
              <a:gd name="T4" fmla="*/ 54 w 99"/>
              <a:gd name="T5" fmla="*/ 0 h 99"/>
              <a:gd name="T6" fmla="*/ 98 w 99"/>
              <a:gd name="T7" fmla="*/ 45 h 99"/>
              <a:gd name="T8" fmla="*/ 54 w 99"/>
              <a:gd name="T9" fmla="*/ 98 h 99"/>
              <a:gd name="T10" fmla="*/ 0 w 99"/>
              <a:gd name="T11" fmla="*/ 4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99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27" y="0"/>
                  <a:pt x="54" y="0"/>
                </a:cubicBezTo>
                <a:cubicBezTo>
                  <a:pt x="80" y="0"/>
                  <a:pt x="98" y="18"/>
                  <a:pt x="98" y="45"/>
                </a:cubicBezTo>
                <a:cubicBezTo>
                  <a:pt x="98" y="72"/>
                  <a:pt x="80" y="98"/>
                  <a:pt x="54" y="98"/>
                </a:cubicBezTo>
                <a:cubicBezTo>
                  <a:pt x="27" y="98"/>
                  <a:pt x="0" y="72"/>
                  <a:pt x="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40">
            <a:extLst>
              <a:ext uri="{FF2B5EF4-FFF2-40B4-BE49-F238E27FC236}">
                <a16:creationId xmlns:a16="http://schemas.microsoft.com/office/drawing/2014/main" id="{A293C9BE-41B6-C04F-9949-B0C8B6084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1890" y="7551803"/>
            <a:ext cx="618287" cy="580532"/>
          </a:xfrm>
          <a:custGeom>
            <a:avLst/>
            <a:gdLst>
              <a:gd name="T0" fmla="*/ 497 w 578"/>
              <a:gd name="T1" fmla="*/ 541 h 542"/>
              <a:gd name="T2" fmla="*/ 497 w 578"/>
              <a:gd name="T3" fmla="*/ 541 h 542"/>
              <a:gd name="T4" fmla="*/ 80 w 578"/>
              <a:gd name="T5" fmla="*/ 541 h 542"/>
              <a:gd name="T6" fmla="*/ 0 w 578"/>
              <a:gd name="T7" fmla="*/ 462 h 542"/>
              <a:gd name="T8" fmla="*/ 0 w 578"/>
              <a:gd name="T9" fmla="*/ 79 h 542"/>
              <a:gd name="T10" fmla="*/ 80 w 578"/>
              <a:gd name="T11" fmla="*/ 0 h 542"/>
              <a:gd name="T12" fmla="*/ 124 w 578"/>
              <a:gd name="T13" fmla="*/ 0 h 542"/>
              <a:gd name="T14" fmla="*/ 124 w 578"/>
              <a:gd name="T15" fmla="*/ 44 h 542"/>
              <a:gd name="T16" fmla="*/ 80 w 578"/>
              <a:gd name="T17" fmla="*/ 44 h 542"/>
              <a:gd name="T18" fmla="*/ 53 w 578"/>
              <a:gd name="T19" fmla="*/ 79 h 542"/>
              <a:gd name="T20" fmla="*/ 53 w 578"/>
              <a:gd name="T21" fmla="*/ 462 h 542"/>
              <a:gd name="T22" fmla="*/ 80 w 578"/>
              <a:gd name="T23" fmla="*/ 488 h 542"/>
              <a:gd name="T24" fmla="*/ 497 w 578"/>
              <a:gd name="T25" fmla="*/ 488 h 542"/>
              <a:gd name="T26" fmla="*/ 524 w 578"/>
              <a:gd name="T27" fmla="*/ 462 h 542"/>
              <a:gd name="T28" fmla="*/ 524 w 578"/>
              <a:gd name="T29" fmla="*/ 79 h 542"/>
              <a:gd name="T30" fmla="*/ 497 w 578"/>
              <a:gd name="T31" fmla="*/ 44 h 542"/>
              <a:gd name="T32" fmla="*/ 453 w 578"/>
              <a:gd name="T33" fmla="*/ 44 h 542"/>
              <a:gd name="T34" fmla="*/ 453 w 578"/>
              <a:gd name="T35" fmla="*/ 0 h 542"/>
              <a:gd name="T36" fmla="*/ 497 w 578"/>
              <a:gd name="T37" fmla="*/ 0 h 542"/>
              <a:gd name="T38" fmla="*/ 577 w 578"/>
              <a:gd name="T39" fmla="*/ 79 h 542"/>
              <a:gd name="T40" fmla="*/ 577 w 578"/>
              <a:gd name="T41" fmla="*/ 462 h 542"/>
              <a:gd name="T42" fmla="*/ 497 w 578"/>
              <a:gd name="T43" fmla="*/ 541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8" h="542">
                <a:moveTo>
                  <a:pt x="497" y="541"/>
                </a:moveTo>
                <a:lnTo>
                  <a:pt x="497" y="541"/>
                </a:lnTo>
                <a:cubicBezTo>
                  <a:pt x="80" y="541"/>
                  <a:pt x="80" y="541"/>
                  <a:pt x="80" y="541"/>
                </a:cubicBezTo>
                <a:cubicBezTo>
                  <a:pt x="35" y="541"/>
                  <a:pt x="0" y="506"/>
                  <a:pt x="0" y="462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35" y="0"/>
                  <a:pt x="80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80" y="44"/>
                  <a:pt x="80" y="44"/>
                  <a:pt x="80" y="44"/>
                </a:cubicBezTo>
                <a:cubicBezTo>
                  <a:pt x="71" y="44"/>
                  <a:pt x="53" y="62"/>
                  <a:pt x="53" y="79"/>
                </a:cubicBezTo>
                <a:cubicBezTo>
                  <a:pt x="53" y="462"/>
                  <a:pt x="53" y="462"/>
                  <a:pt x="53" y="462"/>
                </a:cubicBezTo>
                <a:cubicBezTo>
                  <a:pt x="53" y="479"/>
                  <a:pt x="71" y="488"/>
                  <a:pt x="80" y="488"/>
                </a:cubicBezTo>
                <a:cubicBezTo>
                  <a:pt x="497" y="488"/>
                  <a:pt x="497" y="488"/>
                  <a:pt x="497" y="488"/>
                </a:cubicBezTo>
                <a:cubicBezTo>
                  <a:pt x="506" y="488"/>
                  <a:pt x="524" y="479"/>
                  <a:pt x="524" y="462"/>
                </a:cubicBezTo>
                <a:cubicBezTo>
                  <a:pt x="524" y="79"/>
                  <a:pt x="524" y="79"/>
                  <a:pt x="524" y="79"/>
                </a:cubicBezTo>
                <a:cubicBezTo>
                  <a:pt x="524" y="62"/>
                  <a:pt x="506" y="44"/>
                  <a:pt x="497" y="44"/>
                </a:cubicBezTo>
                <a:cubicBezTo>
                  <a:pt x="453" y="44"/>
                  <a:pt x="453" y="44"/>
                  <a:pt x="453" y="44"/>
                </a:cubicBezTo>
                <a:cubicBezTo>
                  <a:pt x="453" y="0"/>
                  <a:pt x="453" y="0"/>
                  <a:pt x="453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42" y="0"/>
                  <a:pt x="577" y="35"/>
                  <a:pt x="577" y="79"/>
                </a:cubicBezTo>
                <a:cubicBezTo>
                  <a:pt x="577" y="462"/>
                  <a:pt x="577" y="462"/>
                  <a:pt x="577" y="462"/>
                </a:cubicBezTo>
                <a:cubicBezTo>
                  <a:pt x="577" y="506"/>
                  <a:pt x="542" y="541"/>
                  <a:pt x="497" y="5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41">
            <a:extLst>
              <a:ext uri="{FF2B5EF4-FFF2-40B4-BE49-F238E27FC236}">
                <a16:creationId xmlns:a16="http://schemas.microsoft.com/office/drawing/2014/main" id="{D22D3CEF-B2B9-0241-82E1-756BF398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1241" y="7466848"/>
            <a:ext cx="259585" cy="56637"/>
          </a:xfrm>
          <a:custGeom>
            <a:avLst/>
            <a:gdLst>
              <a:gd name="T0" fmla="*/ 240 w 241"/>
              <a:gd name="T1" fmla="*/ 53 h 54"/>
              <a:gd name="T2" fmla="*/ 0 w 241"/>
              <a:gd name="T3" fmla="*/ 53 h 54"/>
              <a:gd name="T4" fmla="*/ 0 w 241"/>
              <a:gd name="T5" fmla="*/ 0 h 54"/>
              <a:gd name="T6" fmla="*/ 240 w 241"/>
              <a:gd name="T7" fmla="*/ 0 h 54"/>
              <a:gd name="T8" fmla="*/ 240 w 241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54">
                <a:moveTo>
                  <a:pt x="240" y="53"/>
                </a:moveTo>
                <a:lnTo>
                  <a:pt x="0" y="53"/>
                </a:lnTo>
                <a:lnTo>
                  <a:pt x="0" y="0"/>
                </a:lnTo>
                <a:lnTo>
                  <a:pt x="240" y="0"/>
                </a:lnTo>
                <a:lnTo>
                  <a:pt x="240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42">
            <a:extLst>
              <a:ext uri="{FF2B5EF4-FFF2-40B4-BE49-F238E27FC236}">
                <a16:creationId xmlns:a16="http://schemas.microsoft.com/office/drawing/2014/main" id="{4B0A1C51-D1DC-6742-9384-1EEB650B3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6431" y="7466848"/>
            <a:ext cx="174633" cy="141593"/>
          </a:xfrm>
          <a:custGeom>
            <a:avLst/>
            <a:gdLst>
              <a:gd name="T0" fmla="*/ 35 w 161"/>
              <a:gd name="T1" fmla="*/ 115 h 134"/>
              <a:gd name="T2" fmla="*/ 35 w 161"/>
              <a:gd name="T3" fmla="*/ 115 h 134"/>
              <a:gd name="T4" fmla="*/ 0 w 161"/>
              <a:gd name="T5" fmla="*/ 80 h 134"/>
              <a:gd name="T6" fmla="*/ 71 w 161"/>
              <a:gd name="T7" fmla="*/ 8 h 134"/>
              <a:gd name="T8" fmla="*/ 98 w 161"/>
              <a:gd name="T9" fmla="*/ 0 h 134"/>
              <a:gd name="T10" fmla="*/ 115 w 161"/>
              <a:gd name="T11" fmla="*/ 17 h 134"/>
              <a:gd name="T12" fmla="*/ 151 w 161"/>
              <a:gd name="T13" fmla="*/ 88 h 134"/>
              <a:gd name="T14" fmla="*/ 142 w 161"/>
              <a:gd name="T15" fmla="*/ 124 h 134"/>
              <a:gd name="T16" fmla="*/ 142 w 161"/>
              <a:gd name="T17" fmla="*/ 124 h 134"/>
              <a:gd name="T18" fmla="*/ 106 w 161"/>
              <a:gd name="T19" fmla="*/ 115 h 134"/>
              <a:gd name="T20" fmla="*/ 89 w 161"/>
              <a:gd name="T21" fmla="*/ 62 h 134"/>
              <a:gd name="T22" fmla="*/ 35 w 161"/>
              <a:gd name="T23" fmla="*/ 115 h 134"/>
              <a:gd name="T24" fmla="*/ 106 w 161"/>
              <a:gd name="T25" fmla="*/ 44 h 134"/>
              <a:gd name="T26" fmla="*/ 106 w 161"/>
              <a:gd name="T27" fmla="*/ 4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1" h="134">
                <a:moveTo>
                  <a:pt x="35" y="115"/>
                </a:moveTo>
                <a:lnTo>
                  <a:pt x="35" y="115"/>
                </a:lnTo>
                <a:cubicBezTo>
                  <a:pt x="0" y="80"/>
                  <a:pt x="0" y="80"/>
                  <a:pt x="0" y="80"/>
                </a:cubicBezTo>
                <a:cubicBezTo>
                  <a:pt x="71" y="8"/>
                  <a:pt x="71" y="8"/>
                  <a:pt x="71" y="8"/>
                </a:cubicBezTo>
                <a:cubicBezTo>
                  <a:pt x="80" y="0"/>
                  <a:pt x="89" y="0"/>
                  <a:pt x="98" y="0"/>
                </a:cubicBezTo>
                <a:cubicBezTo>
                  <a:pt x="106" y="0"/>
                  <a:pt x="115" y="8"/>
                  <a:pt x="115" y="17"/>
                </a:cubicBezTo>
                <a:cubicBezTo>
                  <a:pt x="151" y="88"/>
                  <a:pt x="151" y="88"/>
                  <a:pt x="151" y="88"/>
                </a:cubicBezTo>
                <a:cubicBezTo>
                  <a:pt x="160" y="106"/>
                  <a:pt x="151" y="115"/>
                  <a:pt x="142" y="124"/>
                </a:cubicBezTo>
                <a:lnTo>
                  <a:pt x="142" y="124"/>
                </a:lnTo>
                <a:cubicBezTo>
                  <a:pt x="133" y="133"/>
                  <a:pt x="115" y="124"/>
                  <a:pt x="106" y="115"/>
                </a:cubicBezTo>
                <a:cubicBezTo>
                  <a:pt x="89" y="62"/>
                  <a:pt x="89" y="62"/>
                  <a:pt x="89" y="62"/>
                </a:cubicBezTo>
                <a:lnTo>
                  <a:pt x="35" y="115"/>
                </a:lnTo>
                <a:close/>
                <a:moveTo>
                  <a:pt x="106" y="44"/>
                </a:moveTo>
                <a:lnTo>
                  <a:pt x="106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3">
            <a:extLst>
              <a:ext uri="{FF2B5EF4-FFF2-40B4-BE49-F238E27FC236}">
                <a16:creationId xmlns:a16="http://schemas.microsoft.com/office/drawing/2014/main" id="{8679C46F-612D-EB45-ABF6-E0DCADD95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636" y="7542364"/>
            <a:ext cx="240706" cy="174633"/>
          </a:xfrm>
          <a:custGeom>
            <a:avLst/>
            <a:gdLst>
              <a:gd name="T0" fmla="*/ 89 w 224"/>
              <a:gd name="T1" fmla="*/ 160 h 161"/>
              <a:gd name="T2" fmla="*/ 89 w 224"/>
              <a:gd name="T3" fmla="*/ 160 h 161"/>
              <a:gd name="T4" fmla="*/ 89 w 224"/>
              <a:gd name="T5" fmla="*/ 160 h 161"/>
              <a:gd name="T6" fmla="*/ 54 w 224"/>
              <a:gd name="T7" fmla="*/ 142 h 161"/>
              <a:gd name="T8" fmla="*/ 0 w 224"/>
              <a:gd name="T9" fmla="*/ 80 h 161"/>
              <a:gd name="T10" fmla="*/ 63 w 224"/>
              <a:gd name="T11" fmla="*/ 9 h 161"/>
              <a:gd name="T12" fmla="*/ 98 w 224"/>
              <a:gd name="T13" fmla="*/ 44 h 161"/>
              <a:gd name="T14" fmla="*/ 63 w 224"/>
              <a:gd name="T15" fmla="*/ 80 h 161"/>
              <a:gd name="T16" fmla="*/ 89 w 224"/>
              <a:gd name="T17" fmla="*/ 106 h 161"/>
              <a:gd name="T18" fmla="*/ 178 w 224"/>
              <a:gd name="T19" fmla="*/ 17 h 161"/>
              <a:gd name="T20" fmla="*/ 214 w 224"/>
              <a:gd name="T21" fmla="*/ 9 h 161"/>
              <a:gd name="T22" fmla="*/ 214 w 224"/>
              <a:gd name="T23" fmla="*/ 9 h 161"/>
              <a:gd name="T24" fmla="*/ 214 w 224"/>
              <a:gd name="T25" fmla="*/ 44 h 161"/>
              <a:gd name="T26" fmla="*/ 125 w 224"/>
              <a:gd name="T27" fmla="*/ 142 h 161"/>
              <a:gd name="T28" fmla="*/ 89 w 224"/>
              <a:gd name="T29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4" h="161">
                <a:moveTo>
                  <a:pt x="89" y="160"/>
                </a:moveTo>
                <a:lnTo>
                  <a:pt x="89" y="160"/>
                </a:lnTo>
                <a:lnTo>
                  <a:pt x="89" y="160"/>
                </a:lnTo>
                <a:cubicBezTo>
                  <a:pt x="81" y="160"/>
                  <a:pt x="63" y="151"/>
                  <a:pt x="54" y="142"/>
                </a:cubicBezTo>
                <a:cubicBezTo>
                  <a:pt x="0" y="80"/>
                  <a:pt x="0" y="80"/>
                  <a:pt x="0" y="80"/>
                </a:cubicBezTo>
                <a:cubicBezTo>
                  <a:pt x="63" y="9"/>
                  <a:pt x="63" y="9"/>
                  <a:pt x="63" y="9"/>
                </a:cubicBezTo>
                <a:cubicBezTo>
                  <a:pt x="98" y="44"/>
                  <a:pt x="98" y="44"/>
                  <a:pt x="98" y="44"/>
                </a:cubicBezTo>
                <a:cubicBezTo>
                  <a:pt x="63" y="80"/>
                  <a:pt x="63" y="80"/>
                  <a:pt x="63" y="80"/>
                </a:cubicBezTo>
                <a:cubicBezTo>
                  <a:pt x="89" y="106"/>
                  <a:pt x="89" y="106"/>
                  <a:pt x="89" y="106"/>
                </a:cubicBezTo>
                <a:cubicBezTo>
                  <a:pt x="178" y="17"/>
                  <a:pt x="178" y="17"/>
                  <a:pt x="178" y="17"/>
                </a:cubicBezTo>
                <a:cubicBezTo>
                  <a:pt x="187" y="0"/>
                  <a:pt x="196" y="0"/>
                  <a:pt x="214" y="9"/>
                </a:cubicBezTo>
                <a:lnTo>
                  <a:pt x="214" y="9"/>
                </a:lnTo>
                <a:cubicBezTo>
                  <a:pt x="223" y="17"/>
                  <a:pt x="223" y="35"/>
                  <a:pt x="214" y="44"/>
                </a:cubicBezTo>
                <a:cubicBezTo>
                  <a:pt x="125" y="142"/>
                  <a:pt x="125" y="142"/>
                  <a:pt x="125" y="142"/>
                </a:cubicBezTo>
                <a:cubicBezTo>
                  <a:pt x="116" y="151"/>
                  <a:pt x="98" y="160"/>
                  <a:pt x="89" y="1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44">
            <a:extLst>
              <a:ext uri="{FF2B5EF4-FFF2-40B4-BE49-F238E27FC236}">
                <a16:creationId xmlns:a16="http://schemas.microsoft.com/office/drawing/2014/main" id="{140C9416-43DD-FF4B-8CCC-F4CAF6E51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5725" y="7466848"/>
            <a:ext cx="169911" cy="141593"/>
          </a:xfrm>
          <a:custGeom>
            <a:avLst/>
            <a:gdLst>
              <a:gd name="T0" fmla="*/ 124 w 160"/>
              <a:gd name="T1" fmla="*/ 115 h 134"/>
              <a:gd name="T2" fmla="*/ 124 w 160"/>
              <a:gd name="T3" fmla="*/ 115 h 134"/>
              <a:gd name="T4" fmla="*/ 159 w 160"/>
              <a:gd name="T5" fmla="*/ 80 h 134"/>
              <a:gd name="T6" fmla="*/ 88 w 160"/>
              <a:gd name="T7" fmla="*/ 8 h 134"/>
              <a:gd name="T8" fmla="*/ 62 w 160"/>
              <a:gd name="T9" fmla="*/ 0 h 134"/>
              <a:gd name="T10" fmla="*/ 44 w 160"/>
              <a:gd name="T11" fmla="*/ 17 h 134"/>
              <a:gd name="T12" fmla="*/ 9 w 160"/>
              <a:gd name="T13" fmla="*/ 88 h 134"/>
              <a:gd name="T14" fmla="*/ 17 w 160"/>
              <a:gd name="T15" fmla="*/ 124 h 134"/>
              <a:gd name="T16" fmla="*/ 17 w 160"/>
              <a:gd name="T17" fmla="*/ 124 h 134"/>
              <a:gd name="T18" fmla="*/ 53 w 160"/>
              <a:gd name="T19" fmla="*/ 115 h 134"/>
              <a:gd name="T20" fmla="*/ 71 w 160"/>
              <a:gd name="T21" fmla="*/ 62 h 134"/>
              <a:gd name="T22" fmla="*/ 124 w 160"/>
              <a:gd name="T23" fmla="*/ 115 h 134"/>
              <a:gd name="T24" fmla="*/ 53 w 160"/>
              <a:gd name="T25" fmla="*/ 44 h 134"/>
              <a:gd name="T26" fmla="*/ 53 w 160"/>
              <a:gd name="T27" fmla="*/ 4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0" h="134">
                <a:moveTo>
                  <a:pt x="124" y="115"/>
                </a:moveTo>
                <a:lnTo>
                  <a:pt x="124" y="115"/>
                </a:lnTo>
                <a:cubicBezTo>
                  <a:pt x="159" y="80"/>
                  <a:pt x="159" y="80"/>
                  <a:pt x="159" y="80"/>
                </a:cubicBezTo>
                <a:cubicBezTo>
                  <a:pt x="88" y="8"/>
                  <a:pt x="88" y="8"/>
                  <a:pt x="88" y="8"/>
                </a:cubicBezTo>
                <a:cubicBezTo>
                  <a:pt x="80" y="0"/>
                  <a:pt x="71" y="0"/>
                  <a:pt x="62" y="0"/>
                </a:cubicBezTo>
                <a:cubicBezTo>
                  <a:pt x="53" y="0"/>
                  <a:pt x="44" y="8"/>
                  <a:pt x="44" y="17"/>
                </a:cubicBezTo>
                <a:cubicBezTo>
                  <a:pt x="9" y="88"/>
                  <a:pt x="9" y="88"/>
                  <a:pt x="9" y="88"/>
                </a:cubicBezTo>
                <a:cubicBezTo>
                  <a:pt x="0" y="106"/>
                  <a:pt x="9" y="115"/>
                  <a:pt x="17" y="124"/>
                </a:cubicBezTo>
                <a:lnTo>
                  <a:pt x="17" y="124"/>
                </a:lnTo>
                <a:cubicBezTo>
                  <a:pt x="26" y="133"/>
                  <a:pt x="44" y="124"/>
                  <a:pt x="53" y="115"/>
                </a:cubicBezTo>
                <a:cubicBezTo>
                  <a:pt x="71" y="62"/>
                  <a:pt x="71" y="62"/>
                  <a:pt x="71" y="62"/>
                </a:cubicBezTo>
                <a:lnTo>
                  <a:pt x="124" y="115"/>
                </a:lnTo>
                <a:close/>
                <a:moveTo>
                  <a:pt x="53" y="44"/>
                </a:moveTo>
                <a:lnTo>
                  <a:pt x="53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45">
            <a:extLst>
              <a:ext uri="{FF2B5EF4-FFF2-40B4-BE49-F238E27FC236}">
                <a16:creationId xmlns:a16="http://schemas.microsoft.com/office/drawing/2014/main" id="{90C4F0D4-6EE8-7C44-90AA-E3FAC17F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5725" y="7542364"/>
            <a:ext cx="240706" cy="174633"/>
          </a:xfrm>
          <a:custGeom>
            <a:avLst/>
            <a:gdLst>
              <a:gd name="T0" fmla="*/ 133 w 223"/>
              <a:gd name="T1" fmla="*/ 160 h 161"/>
              <a:gd name="T2" fmla="*/ 133 w 223"/>
              <a:gd name="T3" fmla="*/ 160 h 161"/>
              <a:gd name="T4" fmla="*/ 133 w 223"/>
              <a:gd name="T5" fmla="*/ 160 h 161"/>
              <a:gd name="T6" fmla="*/ 169 w 223"/>
              <a:gd name="T7" fmla="*/ 142 h 161"/>
              <a:gd name="T8" fmla="*/ 222 w 223"/>
              <a:gd name="T9" fmla="*/ 80 h 161"/>
              <a:gd name="T10" fmla="*/ 159 w 223"/>
              <a:gd name="T11" fmla="*/ 9 h 161"/>
              <a:gd name="T12" fmla="*/ 124 w 223"/>
              <a:gd name="T13" fmla="*/ 44 h 161"/>
              <a:gd name="T14" fmla="*/ 159 w 223"/>
              <a:gd name="T15" fmla="*/ 80 h 161"/>
              <a:gd name="T16" fmla="*/ 133 w 223"/>
              <a:gd name="T17" fmla="*/ 106 h 161"/>
              <a:gd name="T18" fmla="*/ 44 w 223"/>
              <a:gd name="T19" fmla="*/ 17 h 161"/>
              <a:gd name="T20" fmla="*/ 9 w 223"/>
              <a:gd name="T21" fmla="*/ 9 h 161"/>
              <a:gd name="T22" fmla="*/ 9 w 223"/>
              <a:gd name="T23" fmla="*/ 9 h 161"/>
              <a:gd name="T24" fmla="*/ 9 w 223"/>
              <a:gd name="T25" fmla="*/ 44 h 161"/>
              <a:gd name="T26" fmla="*/ 106 w 223"/>
              <a:gd name="T27" fmla="*/ 142 h 161"/>
              <a:gd name="T28" fmla="*/ 133 w 223"/>
              <a:gd name="T29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3" h="161">
                <a:moveTo>
                  <a:pt x="133" y="160"/>
                </a:moveTo>
                <a:lnTo>
                  <a:pt x="133" y="160"/>
                </a:lnTo>
                <a:lnTo>
                  <a:pt x="133" y="160"/>
                </a:lnTo>
                <a:cubicBezTo>
                  <a:pt x="142" y="160"/>
                  <a:pt x="159" y="151"/>
                  <a:pt x="169" y="142"/>
                </a:cubicBezTo>
                <a:cubicBezTo>
                  <a:pt x="222" y="80"/>
                  <a:pt x="222" y="80"/>
                  <a:pt x="222" y="80"/>
                </a:cubicBezTo>
                <a:cubicBezTo>
                  <a:pt x="159" y="9"/>
                  <a:pt x="159" y="9"/>
                  <a:pt x="159" y="9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59" y="80"/>
                  <a:pt x="159" y="80"/>
                  <a:pt x="159" y="80"/>
                </a:cubicBezTo>
                <a:cubicBezTo>
                  <a:pt x="133" y="106"/>
                  <a:pt x="133" y="106"/>
                  <a:pt x="133" y="106"/>
                </a:cubicBezTo>
                <a:cubicBezTo>
                  <a:pt x="44" y="17"/>
                  <a:pt x="44" y="17"/>
                  <a:pt x="44" y="17"/>
                </a:cubicBezTo>
                <a:cubicBezTo>
                  <a:pt x="35" y="0"/>
                  <a:pt x="26" y="0"/>
                  <a:pt x="9" y="9"/>
                </a:cubicBezTo>
                <a:lnTo>
                  <a:pt x="9" y="9"/>
                </a:lnTo>
                <a:cubicBezTo>
                  <a:pt x="0" y="17"/>
                  <a:pt x="0" y="35"/>
                  <a:pt x="9" y="44"/>
                </a:cubicBezTo>
                <a:cubicBezTo>
                  <a:pt x="106" y="142"/>
                  <a:pt x="106" y="142"/>
                  <a:pt x="106" y="142"/>
                </a:cubicBezTo>
                <a:cubicBezTo>
                  <a:pt x="106" y="151"/>
                  <a:pt x="124" y="160"/>
                  <a:pt x="133" y="1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46">
            <a:extLst>
              <a:ext uri="{FF2B5EF4-FFF2-40B4-BE49-F238E27FC236}">
                <a16:creationId xmlns:a16="http://schemas.microsoft.com/office/drawing/2014/main" id="{3043A71C-1DA4-EF45-BC22-D40E23E1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3628" y="7792513"/>
            <a:ext cx="127435" cy="37758"/>
          </a:xfrm>
          <a:custGeom>
            <a:avLst/>
            <a:gdLst>
              <a:gd name="T0" fmla="*/ 0 w 117"/>
              <a:gd name="T1" fmla="*/ 17 h 36"/>
              <a:gd name="T2" fmla="*/ 0 w 117"/>
              <a:gd name="T3" fmla="*/ 17 h 36"/>
              <a:gd name="T4" fmla="*/ 0 w 117"/>
              <a:gd name="T5" fmla="*/ 17 h 36"/>
              <a:gd name="T6" fmla="*/ 18 w 117"/>
              <a:gd name="T7" fmla="*/ 0 h 36"/>
              <a:gd name="T8" fmla="*/ 98 w 117"/>
              <a:gd name="T9" fmla="*/ 0 h 36"/>
              <a:gd name="T10" fmla="*/ 116 w 117"/>
              <a:gd name="T11" fmla="*/ 17 h 36"/>
              <a:gd name="T12" fmla="*/ 116 w 117"/>
              <a:gd name="T13" fmla="*/ 17 h 36"/>
              <a:gd name="T14" fmla="*/ 98 w 117"/>
              <a:gd name="T15" fmla="*/ 35 h 36"/>
              <a:gd name="T16" fmla="*/ 18 w 117"/>
              <a:gd name="T17" fmla="*/ 35 h 36"/>
              <a:gd name="T18" fmla="*/ 0 w 117"/>
              <a:gd name="T19" fmla="*/ 17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36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9" y="0"/>
                  <a:pt x="1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7" y="0"/>
                  <a:pt x="116" y="8"/>
                  <a:pt x="116" y="17"/>
                </a:cubicBezTo>
                <a:lnTo>
                  <a:pt x="116" y="17"/>
                </a:lnTo>
                <a:cubicBezTo>
                  <a:pt x="116" y="26"/>
                  <a:pt x="107" y="35"/>
                  <a:pt x="9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47">
            <a:extLst>
              <a:ext uri="{FF2B5EF4-FFF2-40B4-BE49-F238E27FC236}">
                <a16:creationId xmlns:a16="http://schemas.microsoft.com/office/drawing/2014/main" id="{66A47DA7-D68B-454C-B4EB-87BA93EDE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794" y="7797231"/>
            <a:ext cx="37758" cy="306786"/>
          </a:xfrm>
          <a:custGeom>
            <a:avLst/>
            <a:gdLst>
              <a:gd name="T0" fmla="*/ 35 w 36"/>
              <a:gd name="T1" fmla="*/ 285 h 286"/>
              <a:gd name="T2" fmla="*/ 35 w 36"/>
              <a:gd name="T3" fmla="*/ 285 h 286"/>
              <a:gd name="T4" fmla="*/ 0 w 36"/>
              <a:gd name="T5" fmla="*/ 285 h 286"/>
              <a:gd name="T6" fmla="*/ 0 w 36"/>
              <a:gd name="T7" fmla="*/ 18 h 286"/>
              <a:gd name="T8" fmla="*/ 17 w 36"/>
              <a:gd name="T9" fmla="*/ 0 h 286"/>
              <a:gd name="T10" fmla="*/ 17 w 36"/>
              <a:gd name="T11" fmla="*/ 0 h 286"/>
              <a:gd name="T12" fmla="*/ 35 w 36"/>
              <a:gd name="T13" fmla="*/ 18 h 286"/>
              <a:gd name="T14" fmla="*/ 35 w 36"/>
              <a:gd name="T15" fmla="*/ 285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286">
                <a:moveTo>
                  <a:pt x="35" y="285"/>
                </a:moveTo>
                <a:lnTo>
                  <a:pt x="35" y="285"/>
                </a:lnTo>
                <a:cubicBezTo>
                  <a:pt x="0" y="285"/>
                  <a:pt x="0" y="285"/>
                  <a:pt x="0" y="28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35" y="9"/>
                  <a:pt x="35" y="18"/>
                </a:cubicBezTo>
                <a:lnTo>
                  <a:pt x="35" y="2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8196544F-176E-CC46-9485-115C0CC89E1A}"/>
              </a:ext>
            </a:extLst>
          </p:cNvPr>
          <p:cNvSpPr txBox="1"/>
          <p:nvPr/>
        </p:nvSpPr>
        <p:spPr>
          <a:xfrm>
            <a:off x="13452556" y="3339357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217" name="CuadroTexto 216">
            <a:extLst>
              <a:ext uri="{FF2B5EF4-FFF2-40B4-BE49-F238E27FC236}">
                <a16:creationId xmlns:a16="http://schemas.microsoft.com/office/drawing/2014/main" id="{F9A4DE8F-819A-CB45-93CB-B0F2880D3536}"/>
              </a:ext>
            </a:extLst>
          </p:cNvPr>
          <p:cNvSpPr txBox="1"/>
          <p:nvPr/>
        </p:nvSpPr>
        <p:spPr>
          <a:xfrm>
            <a:off x="20440518" y="3536161"/>
            <a:ext cx="121058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218" name="CuadroTexto 217">
            <a:extLst>
              <a:ext uri="{FF2B5EF4-FFF2-40B4-BE49-F238E27FC236}">
                <a16:creationId xmlns:a16="http://schemas.microsoft.com/office/drawing/2014/main" id="{DAC3F8B6-3B0C-7F4E-A716-2DC10BC2A755}"/>
              </a:ext>
            </a:extLst>
          </p:cNvPr>
          <p:cNvSpPr txBox="1"/>
          <p:nvPr/>
        </p:nvSpPr>
        <p:spPr>
          <a:xfrm>
            <a:off x="16941650" y="10172416"/>
            <a:ext cx="121058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5D07EB74-A2C2-954A-8E61-62D043F29779}"/>
              </a:ext>
            </a:extLst>
          </p:cNvPr>
          <p:cNvGrpSpPr/>
          <p:nvPr/>
        </p:nvGrpSpPr>
        <p:grpSpPr>
          <a:xfrm>
            <a:off x="15943952" y="3646592"/>
            <a:ext cx="2991205" cy="1023408"/>
            <a:chOff x="4274481" y="10803321"/>
            <a:chExt cx="4236804" cy="1023408"/>
          </a:xfrm>
        </p:grpSpPr>
        <p:sp>
          <p:nvSpPr>
            <p:cNvPr id="220" name="CuadroTexto 395">
              <a:extLst>
                <a:ext uri="{FF2B5EF4-FFF2-40B4-BE49-F238E27FC236}">
                  <a16:creationId xmlns:a16="http://schemas.microsoft.com/office/drawing/2014/main" id="{61286D6C-E5E9-5141-AC12-B54C171836FE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21" name="Rectangle 40">
              <a:extLst>
                <a:ext uri="{FF2B5EF4-FFF2-40B4-BE49-F238E27FC236}">
                  <a16:creationId xmlns:a16="http://schemas.microsoft.com/office/drawing/2014/main" id="{450E31E0-14D9-0145-A90F-03E80D3B9612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2" name="Grupo 221">
            <a:extLst>
              <a:ext uri="{FF2B5EF4-FFF2-40B4-BE49-F238E27FC236}">
                <a16:creationId xmlns:a16="http://schemas.microsoft.com/office/drawing/2014/main" id="{87E18584-76C9-0B4E-A908-4176F5244CD6}"/>
              </a:ext>
            </a:extLst>
          </p:cNvPr>
          <p:cNvGrpSpPr/>
          <p:nvPr/>
        </p:nvGrpSpPr>
        <p:grpSpPr>
          <a:xfrm>
            <a:off x="18303831" y="8304994"/>
            <a:ext cx="2991205" cy="1023408"/>
            <a:chOff x="4274481" y="10803321"/>
            <a:chExt cx="4236804" cy="1023408"/>
          </a:xfrm>
        </p:grpSpPr>
        <p:sp>
          <p:nvSpPr>
            <p:cNvPr id="223" name="CuadroTexto 395">
              <a:extLst>
                <a:ext uri="{FF2B5EF4-FFF2-40B4-BE49-F238E27FC236}">
                  <a16:creationId xmlns:a16="http://schemas.microsoft.com/office/drawing/2014/main" id="{155BBE61-F70B-EE46-9712-45F22545AB0B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24" name="Rectangle 40">
              <a:extLst>
                <a:ext uri="{FF2B5EF4-FFF2-40B4-BE49-F238E27FC236}">
                  <a16:creationId xmlns:a16="http://schemas.microsoft.com/office/drawing/2014/main" id="{5AC3BC6D-0A37-6946-A92C-0B6A299AB333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CCE2E41B-D58B-0148-B7D8-59FA09A02EA6}"/>
              </a:ext>
            </a:extLst>
          </p:cNvPr>
          <p:cNvGrpSpPr/>
          <p:nvPr/>
        </p:nvGrpSpPr>
        <p:grpSpPr>
          <a:xfrm>
            <a:off x="13661949" y="8392701"/>
            <a:ext cx="2991205" cy="1023408"/>
            <a:chOff x="4274481" y="10803321"/>
            <a:chExt cx="4236804" cy="1023408"/>
          </a:xfrm>
        </p:grpSpPr>
        <p:sp>
          <p:nvSpPr>
            <p:cNvPr id="226" name="CuadroTexto 395">
              <a:extLst>
                <a:ext uri="{FF2B5EF4-FFF2-40B4-BE49-F238E27FC236}">
                  <a16:creationId xmlns:a16="http://schemas.microsoft.com/office/drawing/2014/main" id="{DFC78522-9053-F742-A770-A09BA17857F5}"/>
                </a:ext>
              </a:extLst>
            </p:cNvPr>
            <p:cNvSpPr txBox="1"/>
            <p:nvPr/>
          </p:nvSpPr>
          <p:spPr>
            <a:xfrm flipH="1">
              <a:off x="5201547" y="1080332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27" name="Rectangle 40">
              <a:extLst>
                <a:ext uri="{FF2B5EF4-FFF2-40B4-BE49-F238E27FC236}">
                  <a16:creationId xmlns:a16="http://schemas.microsoft.com/office/drawing/2014/main" id="{CFD652C1-5E61-F740-8B01-1AB29A6C82FC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8" name="Group 71">
            <a:extLst>
              <a:ext uri="{FF2B5EF4-FFF2-40B4-BE49-F238E27FC236}">
                <a16:creationId xmlns:a16="http://schemas.microsoft.com/office/drawing/2014/main" id="{88927FE8-5F79-3F47-B05E-FE5B3E3C746F}"/>
              </a:ext>
            </a:extLst>
          </p:cNvPr>
          <p:cNvGrpSpPr/>
          <p:nvPr/>
        </p:nvGrpSpPr>
        <p:grpSpPr>
          <a:xfrm>
            <a:off x="1925944" y="5565657"/>
            <a:ext cx="8909115" cy="2500601"/>
            <a:chOff x="2232442" y="3643574"/>
            <a:chExt cx="8954788" cy="2500601"/>
          </a:xfrm>
        </p:grpSpPr>
        <p:sp>
          <p:nvSpPr>
            <p:cNvPr id="229" name="CuadroTexto 598">
              <a:extLst>
                <a:ext uri="{FF2B5EF4-FFF2-40B4-BE49-F238E27FC236}">
                  <a16:creationId xmlns:a16="http://schemas.microsoft.com/office/drawing/2014/main" id="{6AA9F19C-EC1B-D94F-98AD-795B5A8FEECA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30" name="CuadroTexto 599">
              <a:extLst>
                <a:ext uri="{FF2B5EF4-FFF2-40B4-BE49-F238E27FC236}">
                  <a16:creationId xmlns:a16="http://schemas.microsoft.com/office/drawing/2014/main" id="{43ECAD79-2E7B-FD45-AC21-14B78A665F5F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269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>
            <a:extLst>
              <a:ext uri="{FF2B5EF4-FFF2-40B4-BE49-F238E27FC236}">
                <a16:creationId xmlns:a16="http://schemas.microsoft.com/office/drawing/2014/main" id="{2DA05C77-9B66-5B44-B9CA-37B88FB6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976" y="622048"/>
            <a:ext cx="5852786" cy="4902717"/>
          </a:xfrm>
          <a:custGeom>
            <a:avLst/>
            <a:gdLst>
              <a:gd name="T0" fmla="*/ 5756 w 5757"/>
              <a:gd name="T1" fmla="*/ 2676 h 4824"/>
              <a:gd name="T2" fmla="*/ 0 w 5757"/>
              <a:gd name="T3" fmla="*/ 4823 h 4824"/>
              <a:gd name="T4" fmla="*/ 0 w 5757"/>
              <a:gd name="T5" fmla="*/ 2147 h 4824"/>
              <a:gd name="T6" fmla="*/ 5756 w 5757"/>
              <a:gd name="T7" fmla="*/ 0 h 4824"/>
              <a:gd name="T8" fmla="*/ 5756 w 5757"/>
              <a:gd name="T9" fmla="*/ 2676 h 4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7" h="4824">
                <a:moveTo>
                  <a:pt x="5756" y="2676"/>
                </a:moveTo>
                <a:lnTo>
                  <a:pt x="0" y="4823"/>
                </a:lnTo>
                <a:lnTo>
                  <a:pt x="0" y="2147"/>
                </a:lnTo>
                <a:lnTo>
                  <a:pt x="5756" y="0"/>
                </a:lnTo>
                <a:lnTo>
                  <a:pt x="5756" y="26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26D1D0C6-7063-5E43-A103-7DDC7ACDA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435" y="3189926"/>
            <a:ext cx="5852786" cy="4902717"/>
          </a:xfrm>
          <a:custGeom>
            <a:avLst/>
            <a:gdLst>
              <a:gd name="T0" fmla="*/ 0 w 5759"/>
              <a:gd name="T1" fmla="*/ 2667 h 4823"/>
              <a:gd name="T2" fmla="*/ 5758 w 5759"/>
              <a:gd name="T3" fmla="*/ 4822 h 4823"/>
              <a:gd name="T4" fmla="*/ 5758 w 5759"/>
              <a:gd name="T5" fmla="*/ 2146 h 4823"/>
              <a:gd name="T6" fmla="*/ 0 w 5759"/>
              <a:gd name="T7" fmla="*/ 0 h 4823"/>
              <a:gd name="T8" fmla="*/ 0 w 5759"/>
              <a:gd name="T9" fmla="*/ 2667 h 4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9" h="4823">
                <a:moveTo>
                  <a:pt x="0" y="2667"/>
                </a:moveTo>
                <a:lnTo>
                  <a:pt x="5758" y="4822"/>
                </a:lnTo>
                <a:lnTo>
                  <a:pt x="5758" y="2146"/>
                </a:lnTo>
                <a:lnTo>
                  <a:pt x="0" y="0"/>
                </a:lnTo>
                <a:lnTo>
                  <a:pt x="0" y="26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91">
            <a:extLst>
              <a:ext uri="{FF2B5EF4-FFF2-40B4-BE49-F238E27FC236}">
                <a16:creationId xmlns:a16="http://schemas.microsoft.com/office/drawing/2014/main" id="{38C96640-6FC0-3C49-AE27-0B1FCD282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976" y="2831409"/>
            <a:ext cx="5852786" cy="4902717"/>
          </a:xfrm>
          <a:custGeom>
            <a:avLst/>
            <a:gdLst>
              <a:gd name="T0" fmla="*/ 0 w 5757"/>
              <a:gd name="T1" fmla="*/ 2668 h 4824"/>
              <a:gd name="T2" fmla="*/ 5756 w 5757"/>
              <a:gd name="T3" fmla="*/ 4823 h 4824"/>
              <a:gd name="T4" fmla="*/ 5756 w 5757"/>
              <a:gd name="T5" fmla="*/ 2147 h 4824"/>
              <a:gd name="T6" fmla="*/ 0 w 5757"/>
              <a:gd name="T7" fmla="*/ 0 h 4824"/>
              <a:gd name="T8" fmla="*/ 0 w 5757"/>
              <a:gd name="T9" fmla="*/ 2668 h 4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7" h="4824">
                <a:moveTo>
                  <a:pt x="0" y="2668"/>
                </a:moveTo>
                <a:lnTo>
                  <a:pt x="5756" y="4823"/>
                </a:lnTo>
                <a:lnTo>
                  <a:pt x="5756" y="2147"/>
                </a:lnTo>
                <a:lnTo>
                  <a:pt x="0" y="0"/>
                </a:lnTo>
                <a:lnTo>
                  <a:pt x="0" y="26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92">
            <a:extLst>
              <a:ext uri="{FF2B5EF4-FFF2-40B4-BE49-F238E27FC236}">
                <a16:creationId xmlns:a16="http://schemas.microsoft.com/office/drawing/2014/main" id="{D0F8C2E4-7E88-DF42-8B0D-9AF36A655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5350" y="5981874"/>
            <a:ext cx="5861749" cy="4902717"/>
          </a:xfrm>
          <a:custGeom>
            <a:avLst/>
            <a:gdLst>
              <a:gd name="T0" fmla="*/ 5766 w 5767"/>
              <a:gd name="T1" fmla="*/ 2676 h 4823"/>
              <a:gd name="T2" fmla="*/ 0 w 5767"/>
              <a:gd name="T3" fmla="*/ 4822 h 4823"/>
              <a:gd name="T4" fmla="*/ 0 w 5767"/>
              <a:gd name="T5" fmla="*/ 2146 h 4823"/>
              <a:gd name="T6" fmla="*/ 5766 w 5767"/>
              <a:gd name="T7" fmla="*/ 0 h 4823"/>
              <a:gd name="T8" fmla="*/ 5766 w 5767"/>
              <a:gd name="T9" fmla="*/ 2676 h 4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7" h="4823">
                <a:moveTo>
                  <a:pt x="5766" y="2676"/>
                </a:moveTo>
                <a:lnTo>
                  <a:pt x="0" y="4822"/>
                </a:lnTo>
                <a:lnTo>
                  <a:pt x="0" y="2146"/>
                </a:lnTo>
                <a:lnTo>
                  <a:pt x="5766" y="0"/>
                </a:lnTo>
                <a:lnTo>
                  <a:pt x="5766" y="267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93">
            <a:extLst>
              <a:ext uri="{FF2B5EF4-FFF2-40B4-BE49-F238E27FC236}">
                <a16:creationId xmlns:a16="http://schemas.microsoft.com/office/drawing/2014/main" id="{98D2E5DD-2C83-D242-8C53-871E1BC3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435" y="5394804"/>
            <a:ext cx="5852786" cy="4893754"/>
          </a:xfrm>
          <a:custGeom>
            <a:avLst/>
            <a:gdLst>
              <a:gd name="T0" fmla="*/ 5758 w 5759"/>
              <a:gd name="T1" fmla="*/ 2667 h 4815"/>
              <a:gd name="T2" fmla="*/ 0 w 5759"/>
              <a:gd name="T3" fmla="*/ 4814 h 4815"/>
              <a:gd name="T4" fmla="*/ 0 w 5759"/>
              <a:gd name="T5" fmla="*/ 2146 h 4815"/>
              <a:gd name="T6" fmla="*/ 5758 w 5759"/>
              <a:gd name="T7" fmla="*/ 0 h 4815"/>
              <a:gd name="T8" fmla="*/ 5758 w 5759"/>
              <a:gd name="T9" fmla="*/ 2667 h 4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9" h="4815">
                <a:moveTo>
                  <a:pt x="5758" y="2667"/>
                </a:moveTo>
                <a:lnTo>
                  <a:pt x="0" y="4814"/>
                </a:lnTo>
                <a:lnTo>
                  <a:pt x="0" y="2146"/>
                </a:lnTo>
                <a:lnTo>
                  <a:pt x="5758" y="0"/>
                </a:lnTo>
                <a:lnTo>
                  <a:pt x="5758" y="266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94">
            <a:extLst>
              <a:ext uri="{FF2B5EF4-FFF2-40B4-BE49-F238E27FC236}">
                <a16:creationId xmlns:a16="http://schemas.microsoft.com/office/drawing/2014/main" id="{4278C57D-640E-F54F-9B25-6658B51D4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645" y="5040767"/>
            <a:ext cx="985921" cy="967995"/>
          </a:xfrm>
          <a:custGeom>
            <a:avLst/>
            <a:gdLst>
              <a:gd name="T0" fmla="*/ 486 w 971"/>
              <a:gd name="T1" fmla="*/ 952 h 953"/>
              <a:gd name="T2" fmla="*/ 486 w 971"/>
              <a:gd name="T3" fmla="*/ 952 h 953"/>
              <a:gd name="T4" fmla="*/ 351 w 971"/>
              <a:gd name="T5" fmla="*/ 898 h 953"/>
              <a:gd name="T6" fmla="*/ 72 w 971"/>
              <a:gd name="T7" fmla="*/ 629 h 953"/>
              <a:gd name="T8" fmla="*/ 72 w 971"/>
              <a:gd name="T9" fmla="*/ 359 h 953"/>
              <a:gd name="T10" fmla="*/ 405 w 971"/>
              <a:gd name="T11" fmla="*/ 18 h 953"/>
              <a:gd name="T12" fmla="*/ 441 w 971"/>
              <a:gd name="T13" fmla="*/ 0 h 953"/>
              <a:gd name="T14" fmla="*/ 872 w 971"/>
              <a:gd name="T15" fmla="*/ 0 h 953"/>
              <a:gd name="T16" fmla="*/ 970 w 971"/>
              <a:gd name="T17" fmla="*/ 90 h 953"/>
              <a:gd name="T18" fmla="*/ 970 w 971"/>
              <a:gd name="T19" fmla="*/ 521 h 953"/>
              <a:gd name="T20" fmla="*/ 953 w 971"/>
              <a:gd name="T21" fmla="*/ 557 h 953"/>
              <a:gd name="T22" fmla="*/ 620 w 971"/>
              <a:gd name="T23" fmla="*/ 898 h 953"/>
              <a:gd name="T24" fmla="*/ 486 w 971"/>
              <a:gd name="T25" fmla="*/ 952 h 953"/>
              <a:gd name="T26" fmla="*/ 468 w 971"/>
              <a:gd name="T27" fmla="*/ 99 h 953"/>
              <a:gd name="T28" fmla="*/ 468 w 971"/>
              <a:gd name="T29" fmla="*/ 99 h 953"/>
              <a:gd name="T30" fmla="*/ 144 w 971"/>
              <a:gd name="T31" fmla="*/ 422 h 953"/>
              <a:gd name="T32" fmla="*/ 144 w 971"/>
              <a:gd name="T33" fmla="*/ 557 h 953"/>
              <a:gd name="T34" fmla="*/ 414 w 971"/>
              <a:gd name="T35" fmla="*/ 826 h 953"/>
              <a:gd name="T36" fmla="*/ 549 w 971"/>
              <a:gd name="T37" fmla="*/ 826 h 953"/>
              <a:gd name="T38" fmla="*/ 872 w 971"/>
              <a:gd name="T39" fmla="*/ 503 h 953"/>
              <a:gd name="T40" fmla="*/ 872 w 971"/>
              <a:gd name="T41" fmla="*/ 90 h 953"/>
              <a:gd name="T42" fmla="*/ 468 w 971"/>
              <a:gd name="T43" fmla="*/ 99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1" h="953">
                <a:moveTo>
                  <a:pt x="486" y="952"/>
                </a:moveTo>
                <a:lnTo>
                  <a:pt x="486" y="952"/>
                </a:lnTo>
                <a:cubicBezTo>
                  <a:pt x="432" y="952"/>
                  <a:pt x="387" y="934"/>
                  <a:pt x="351" y="898"/>
                </a:cubicBezTo>
                <a:cubicBezTo>
                  <a:pt x="72" y="629"/>
                  <a:pt x="72" y="629"/>
                  <a:pt x="72" y="629"/>
                </a:cubicBezTo>
                <a:cubicBezTo>
                  <a:pt x="0" y="557"/>
                  <a:pt x="0" y="431"/>
                  <a:pt x="72" y="359"/>
                </a:cubicBezTo>
                <a:cubicBezTo>
                  <a:pt x="405" y="18"/>
                  <a:pt x="405" y="18"/>
                  <a:pt x="405" y="18"/>
                </a:cubicBezTo>
                <a:cubicBezTo>
                  <a:pt x="414" y="9"/>
                  <a:pt x="432" y="0"/>
                  <a:pt x="441" y="0"/>
                </a:cubicBezTo>
                <a:cubicBezTo>
                  <a:pt x="872" y="0"/>
                  <a:pt x="872" y="0"/>
                  <a:pt x="872" y="0"/>
                </a:cubicBezTo>
                <a:cubicBezTo>
                  <a:pt x="926" y="0"/>
                  <a:pt x="970" y="36"/>
                  <a:pt x="970" y="90"/>
                </a:cubicBezTo>
                <a:cubicBezTo>
                  <a:pt x="970" y="521"/>
                  <a:pt x="970" y="521"/>
                  <a:pt x="970" y="521"/>
                </a:cubicBezTo>
                <a:cubicBezTo>
                  <a:pt x="970" y="530"/>
                  <a:pt x="962" y="548"/>
                  <a:pt x="953" y="557"/>
                </a:cubicBezTo>
                <a:cubicBezTo>
                  <a:pt x="620" y="898"/>
                  <a:pt x="620" y="898"/>
                  <a:pt x="620" y="898"/>
                </a:cubicBezTo>
                <a:cubicBezTo>
                  <a:pt x="584" y="934"/>
                  <a:pt x="530" y="952"/>
                  <a:pt x="486" y="952"/>
                </a:cubicBezTo>
                <a:close/>
                <a:moveTo>
                  <a:pt x="468" y="99"/>
                </a:moveTo>
                <a:lnTo>
                  <a:pt x="468" y="99"/>
                </a:lnTo>
                <a:cubicBezTo>
                  <a:pt x="144" y="422"/>
                  <a:pt x="144" y="422"/>
                  <a:pt x="144" y="422"/>
                </a:cubicBezTo>
                <a:cubicBezTo>
                  <a:pt x="99" y="458"/>
                  <a:pt x="99" y="521"/>
                  <a:pt x="144" y="557"/>
                </a:cubicBezTo>
                <a:cubicBezTo>
                  <a:pt x="414" y="826"/>
                  <a:pt x="414" y="826"/>
                  <a:pt x="414" y="826"/>
                </a:cubicBezTo>
                <a:cubicBezTo>
                  <a:pt x="450" y="862"/>
                  <a:pt x="513" y="862"/>
                  <a:pt x="549" y="826"/>
                </a:cubicBezTo>
                <a:cubicBezTo>
                  <a:pt x="872" y="503"/>
                  <a:pt x="872" y="503"/>
                  <a:pt x="872" y="503"/>
                </a:cubicBezTo>
                <a:cubicBezTo>
                  <a:pt x="872" y="90"/>
                  <a:pt x="872" y="90"/>
                  <a:pt x="872" y="90"/>
                </a:cubicBezTo>
                <a:lnTo>
                  <a:pt x="468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95">
            <a:extLst>
              <a:ext uri="{FF2B5EF4-FFF2-40B4-BE49-F238E27FC236}">
                <a16:creationId xmlns:a16="http://schemas.microsoft.com/office/drawing/2014/main" id="{2A581AC8-8B7B-A84C-A651-9D561EB13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087" y="5251397"/>
            <a:ext cx="165815" cy="156850"/>
          </a:xfrm>
          <a:custGeom>
            <a:avLst/>
            <a:gdLst>
              <a:gd name="T0" fmla="*/ 135 w 163"/>
              <a:gd name="T1" fmla="*/ 125 h 153"/>
              <a:gd name="T2" fmla="*/ 135 w 163"/>
              <a:gd name="T3" fmla="*/ 125 h 153"/>
              <a:gd name="T4" fmla="*/ 36 w 163"/>
              <a:gd name="T5" fmla="*/ 125 h 153"/>
              <a:gd name="T6" fmla="*/ 27 w 163"/>
              <a:gd name="T7" fmla="*/ 26 h 153"/>
              <a:gd name="T8" fmla="*/ 135 w 163"/>
              <a:gd name="T9" fmla="*/ 26 h 153"/>
              <a:gd name="T10" fmla="*/ 135 w 163"/>
              <a:gd name="T11" fmla="*/ 125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53">
                <a:moveTo>
                  <a:pt x="135" y="125"/>
                </a:moveTo>
                <a:lnTo>
                  <a:pt x="135" y="125"/>
                </a:lnTo>
                <a:cubicBezTo>
                  <a:pt x="108" y="152"/>
                  <a:pt x="63" y="152"/>
                  <a:pt x="36" y="125"/>
                </a:cubicBezTo>
                <a:cubicBezTo>
                  <a:pt x="0" y="98"/>
                  <a:pt x="0" y="53"/>
                  <a:pt x="27" y="26"/>
                </a:cubicBezTo>
                <a:cubicBezTo>
                  <a:pt x="63" y="0"/>
                  <a:pt x="108" y="0"/>
                  <a:pt x="135" y="26"/>
                </a:cubicBezTo>
                <a:cubicBezTo>
                  <a:pt x="162" y="53"/>
                  <a:pt x="162" y="98"/>
                  <a:pt x="135" y="1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96">
            <a:extLst>
              <a:ext uri="{FF2B5EF4-FFF2-40B4-BE49-F238E27FC236}">
                <a16:creationId xmlns:a16="http://schemas.microsoft.com/office/drawing/2014/main" id="{309666C2-7229-2E44-A25A-B9810540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701" y="2365337"/>
            <a:ext cx="1030736" cy="640847"/>
          </a:xfrm>
          <a:custGeom>
            <a:avLst/>
            <a:gdLst>
              <a:gd name="T0" fmla="*/ 826 w 1016"/>
              <a:gd name="T1" fmla="*/ 628 h 629"/>
              <a:gd name="T2" fmla="*/ 826 w 1016"/>
              <a:gd name="T3" fmla="*/ 628 h 629"/>
              <a:gd name="T4" fmla="*/ 386 w 1016"/>
              <a:gd name="T5" fmla="*/ 628 h 629"/>
              <a:gd name="T6" fmla="*/ 288 w 1016"/>
              <a:gd name="T7" fmla="*/ 538 h 629"/>
              <a:gd name="T8" fmla="*/ 162 w 1016"/>
              <a:gd name="T9" fmla="*/ 98 h 629"/>
              <a:gd name="T10" fmla="*/ 45 w 1016"/>
              <a:gd name="T11" fmla="*/ 98 h 629"/>
              <a:gd name="T12" fmla="*/ 0 w 1016"/>
              <a:gd name="T13" fmla="*/ 44 h 629"/>
              <a:gd name="T14" fmla="*/ 45 w 1016"/>
              <a:gd name="T15" fmla="*/ 0 h 629"/>
              <a:gd name="T16" fmla="*/ 198 w 1016"/>
              <a:gd name="T17" fmla="*/ 0 h 629"/>
              <a:gd name="T18" fmla="*/ 243 w 1016"/>
              <a:gd name="T19" fmla="*/ 35 h 629"/>
              <a:gd name="T20" fmla="*/ 386 w 1016"/>
              <a:gd name="T21" fmla="*/ 520 h 629"/>
              <a:gd name="T22" fmla="*/ 386 w 1016"/>
              <a:gd name="T23" fmla="*/ 529 h 629"/>
              <a:gd name="T24" fmla="*/ 826 w 1016"/>
              <a:gd name="T25" fmla="*/ 529 h 629"/>
              <a:gd name="T26" fmla="*/ 826 w 1016"/>
              <a:gd name="T27" fmla="*/ 520 h 629"/>
              <a:gd name="T28" fmla="*/ 907 w 1016"/>
              <a:gd name="T29" fmla="*/ 242 h 629"/>
              <a:gd name="T30" fmla="*/ 530 w 1016"/>
              <a:gd name="T31" fmla="*/ 242 h 629"/>
              <a:gd name="T32" fmla="*/ 485 w 1016"/>
              <a:gd name="T33" fmla="*/ 188 h 629"/>
              <a:gd name="T34" fmla="*/ 530 w 1016"/>
              <a:gd name="T35" fmla="*/ 143 h 629"/>
              <a:gd name="T36" fmla="*/ 970 w 1016"/>
              <a:gd name="T37" fmla="*/ 143 h 629"/>
              <a:gd name="T38" fmla="*/ 1006 w 1016"/>
              <a:gd name="T39" fmla="*/ 161 h 629"/>
              <a:gd name="T40" fmla="*/ 1015 w 1016"/>
              <a:gd name="T41" fmla="*/ 206 h 629"/>
              <a:gd name="T42" fmla="*/ 916 w 1016"/>
              <a:gd name="T43" fmla="*/ 538 h 629"/>
              <a:gd name="T44" fmla="*/ 826 w 1016"/>
              <a:gd name="T45" fmla="*/ 628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16" h="629">
                <a:moveTo>
                  <a:pt x="826" y="628"/>
                </a:moveTo>
                <a:lnTo>
                  <a:pt x="826" y="628"/>
                </a:lnTo>
                <a:cubicBezTo>
                  <a:pt x="386" y="628"/>
                  <a:pt x="386" y="628"/>
                  <a:pt x="386" y="628"/>
                </a:cubicBezTo>
                <a:cubicBezTo>
                  <a:pt x="332" y="628"/>
                  <a:pt x="296" y="592"/>
                  <a:pt x="288" y="538"/>
                </a:cubicBezTo>
                <a:cubicBezTo>
                  <a:pt x="162" y="98"/>
                  <a:pt x="162" y="98"/>
                  <a:pt x="162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18" y="98"/>
                  <a:pt x="0" y="71"/>
                  <a:pt x="0" y="44"/>
                </a:cubicBezTo>
                <a:cubicBezTo>
                  <a:pt x="0" y="17"/>
                  <a:pt x="18" y="0"/>
                  <a:pt x="45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6" y="0"/>
                  <a:pt x="234" y="8"/>
                  <a:pt x="243" y="35"/>
                </a:cubicBezTo>
                <a:cubicBezTo>
                  <a:pt x="386" y="520"/>
                  <a:pt x="386" y="520"/>
                  <a:pt x="386" y="520"/>
                </a:cubicBezTo>
                <a:lnTo>
                  <a:pt x="386" y="529"/>
                </a:lnTo>
                <a:cubicBezTo>
                  <a:pt x="826" y="529"/>
                  <a:pt x="826" y="529"/>
                  <a:pt x="826" y="529"/>
                </a:cubicBezTo>
                <a:lnTo>
                  <a:pt x="826" y="520"/>
                </a:lnTo>
                <a:cubicBezTo>
                  <a:pt x="907" y="242"/>
                  <a:pt x="907" y="242"/>
                  <a:pt x="907" y="242"/>
                </a:cubicBezTo>
                <a:cubicBezTo>
                  <a:pt x="530" y="242"/>
                  <a:pt x="530" y="242"/>
                  <a:pt x="530" y="242"/>
                </a:cubicBezTo>
                <a:cubicBezTo>
                  <a:pt x="503" y="242"/>
                  <a:pt x="485" y="215"/>
                  <a:pt x="485" y="188"/>
                </a:cubicBezTo>
                <a:cubicBezTo>
                  <a:pt x="485" y="161"/>
                  <a:pt x="503" y="143"/>
                  <a:pt x="530" y="143"/>
                </a:cubicBezTo>
                <a:cubicBezTo>
                  <a:pt x="970" y="143"/>
                  <a:pt x="970" y="143"/>
                  <a:pt x="970" y="143"/>
                </a:cubicBezTo>
                <a:cubicBezTo>
                  <a:pt x="979" y="143"/>
                  <a:pt x="997" y="152"/>
                  <a:pt x="1006" y="161"/>
                </a:cubicBezTo>
                <a:cubicBezTo>
                  <a:pt x="1015" y="170"/>
                  <a:pt x="1015" y="188"/>
                  <a:pt x="1015" y="206"/>
                </a:cubicBezTo>
                <a:cubicBezTo>
                  <a:pt x="916" y="538"/>
                  <a:pt x="916" y="538"/>
                  <a:pt x="916" y="538"/>
                </a:cubicBezTo>
                <a:cubicBezTo>
                  <a:pt x="916" y="592"/>
                  <a:pt x="871" y="628"/>
                  <a:pt x="826" y="6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97">
            <a:extLst>
              <a:ext uri="{FF2B5EF4-FFF2-40B4-BE49-F238E27FC236}">
                <a16:creationId xmlns:a16="http://schemas.microsoft.com/office/drawing/2014/main" id="{C86161D0-C6C5-DF46-9A10-77AA93849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183" y="3104777"/>
            <a:ext cx="192701" cy="192704"/>
          </a:xfrm>
          <a:custGeom>
            <a:avLst/>
            <a:gdLst>
              <a:gd name="T0" fmla="*/ 0 w 189"/>
              <a:gd name="T1" fmla="*/ 90 h 190"/>
              <a:gd name="T2" fmla="*/ 0 w 189"/>
              <a:gd name="T3" fmla="*/ 90 h 190"/>
              <a:gd name="T4" fmla="*/ 99 w 189"/>
              <a:gd name="T5" fmla="*/ 0 h 190"/>
              <a:gd name="T6" fmla="*/ 188 w 189"/>
              <a:gd name="T7" fmla="*/ 90 h 190"/>
              <a:gd name="T8" fmla="*/ 99 w 189"/>
              <a:gd name="T9" fmla="*/ 189 h 190"/>
              <a:gd name="T10" fmla="*/ 0 w 189"/>
              <a:gd name="T11" fmla="*/ 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190">
                <a:moveTo>
                  <a:pt x="0" y="90"/>
                </a:moveTo>
                <a:lnTo>
                  <a:pt x="0" y="90"/>
                </a:lnTo>
                <a:cubicBezTo>
                  <a:pt x="0" y="36"/>
                  <a:pt x="45" y="0"/>
                  <a:pt x="99" y="0"/>
                </a:cubicBezTo>
                <a:cubicBezTo>
                  <a:pt x="152" y="0"/>
                  <a:pt x="188" y="36"/>
                  <a:pt x="188" y="90"/>
                </a:cubicBezTo>
                <a:cubicBezTo>
                  <a:pt x="188" y="144"/>
                  <a:pt x="152" y="189"/>
                  <a:pt x="99" y="189"/>
                </a:cubicBezTo>
                <a:cubicBezTo>
                  <a:pt x="45" y="189"/>
                  <a:pt x="0" y="144"/>
                  <a:pt x="0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98">
            <a:extLst>
              <a:ext uri="{FF2B5EF4-FFF2-40B4-BE49-F238E27FC236}">
                <a16:creationId xmlns:a16="http://schemas.microsoft.com/office/drawing/2014/main" id="{F59F5D9E-0486-DA4C-83E0-75412B0C5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0958" y="3104777"/>
            <a:ext cx="201664" cy="192704"/>
          </a:xfrm>
          <a:custGeom>
            <a:avLst/>
            <a:gdLst>
              <a:gd name="T0" fmla="*/ 0 w 198"/>
              <a:gd name="T1" fmla="*/ 90 h 190"/>
              <a:gd name="T2" fmla="*/ 0 w 198"/>
              <a:gd name="T3" fmla="*/ 90 h 190"/>
              <a:gd name="T4" fmla="*/ 98 w 198"/>
              <a:gd name="T5" fmla="*/ 0 h 190"/>
              <a:gd name="T6" fmla="*/ 197 w 198"/>
              <a:gd name="T7" fmla="*/ 90 h 190"/>
              <a:gd name="T8" fmla="*/ 98 w 198"/>
              <a:gd name="T9" fmla="*/ 189 h 190"/>
              <a:gd name="T10" fmla="*/ 0 w 198"/>
              <a:gd name="T11" fmla="*/ 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190">
                <a:moveTo>
                  <a:pt x="0" y="90"/>
                </a:moveTo>
                <a:lnTo>
                  <a:pt x="0" y="90"/>
                </a:lnTo>
                <a:cubicBezTo>
                  <a:pt x="0" y="36"/>
                  <a:pt x="45" y="0"/>
                  <a:pt x="98" y="0"/>
                </a:cubicBezTo>
                <a:cubicBezTo>
                  <a:pt x="152" y="0"/>
                  <a:pt x="197" y="36"/>
                  <a:pt x="197" y="90"/>
                </a:cubicBezTo>
                <a:cubicBezTo>
                  <a:pt x="197" y="144"/>
                  <a:pt x="152" y="189"/>
                  <a:pt x="98" y="189"/>
                </a:cubicBezTo>
                <a:cubicBezTo>
                  <a:pt x="45" y="189"/>
                  <a:pt x="0" y="144"/>
                  <a:pt x="0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99">
            <a:extLst>
              <a:ext uri="{FF2B5EF4-FFF2-40B4-BE49-F238E27FC236}">
                <a16:creationId xmlns:a16="http://schemas.microsoft.com/office/drawing/2014/main" id="{85095542-1A7C-8F43-BE59-6E8F6FDF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6225" y="7832718"/>
            <a:ext cx="1142771" cy="1088993"/>
          </a:xfrm>
          <a:custGeom>
            <a:avLst/>
            <a:gdLst>
              <a:gd name="T0" fmla="*/ 961 w 1123"/>
              <a:gd name="T1" fmla="*/ 1069 h 1070"/>
              <a:gd name="T2" fmla="*/ 961 w 1123"/>
              <a:gd name="T3" fmla="*/ 1069 h 1070"/>
              <a:gd name="T4" fmla="*/ 161 w 1123"/>
              <a:gd name="T5" fmla="*/ 1069 h 1070"/>
              <a:gd name="T6" fmla="*/ 0 w 1123"/>
              <a:gd name="T7" fmla="*/ 917 h 1070"/>
              <a:gd name="T8" fmla="*/ 0 w 1123"/>
              <a:gd name="T9" fmla="*/ 153 h 1070"/>
              <a:gd name="T10" fmla="*/ 161 w 1123"/>
              <a:gd name="T11" fmla="*/ 0 h 1070"/>
              <a:gd name="T12" fmla="*/ 233 w 1123"/>
              <a:gd name="T13" fmla="*/ 0 h 1070"/>
              <a:gd name="T14" fmla="*/ 233 w 1123"/>
              <a:gd name="T15" fmla="*/ 99 h 1070"/>
              <a:gd name="T16" fmla="*/ 161 w 1123"/>
              <a:gd name="T17" fmla="*/ 99 h 1070"/>
              <a:gd name="T18" fmla="*/ 98 w 1123"/>
              <a:gd name="T19" fmla="*/ 153 h 1070"/>
              <a:gd name="T20" fmla="*/ 98 w 1123"/>
              <a:gd name="T21" fmla="*/ 917 h 1070"/>
              <a:gd name="T22" fmla="*/ 161 w 1123"/>
              <a:gd name="T23" fmla="*/ 970 h 1070"/>
              <a:gd name="T24" fmla="*/ 961 w 1123"/>
              <a:gd name="T25" fmla="*/ 970 h 1070"/>
              <a:gd name="T26" fmla="*/ 1024 w 1123"/>
              <a:gd name="T27" fmla="*/ 917 h 1070"/>
              <a:gd name="T28" fmla="*/ 1024 w 1123"/>
              <a:gd name="T29" fmla="*/ 153 h 1070"/>
              <a:gd name="T30" fmla="*/ 961 w 1123"/>
              <a:gd name="T31" fmla="*/ 99 h 1070"/>
              <a:gd name="T32" fmla="*/ 880 w 1123"/>
              <a:gd name="T33" fmla="*/ 99 h 1070"/>
              <a:gd name="T34" fmla="*/ 880 w 1123"/>
              <a:gd name="T35" fmla="*/ 0 h 1070"/>
              <a:gd name="T36" fmla="*/ 961 w 1123"/>
              <a:gd name="T37" fmla="*/ 0 h 1070"/>
              <a:gd name="T38" fmla="*/ 1122 w 1123"/>
              <a:gd name="T39" fmla="*/ 153 h 1070"/>
              <a:gd name="T40" fmla="*/ 1122 w 1123"/>
              <a:gd name="T41" fmla="*/ 917 h 1070"/>
              <a:gd name="T42" fmla="*/ 961 w 1123"/>
              <a:gd name="T43" fmla="*/ 1069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23" h="1070">
                <a:moveTo>
                  <a:pt x="961" y="1069"/>
                </a:moveTo>
                <a:lnTo>
                  <a:pt x="961" y="1069"/>
                </a:lnTo>
                <a:cubicBezTo>
                  <a:pt x="161" y="1069"/>
                  <a:pt x="161" y="1069"/>
                  <a:pt x="161" y="1069"/>
                </a:cubicBezTo>
                <a:cubicBezTo>
                  <a:pt x="71" y="1069"/>
                  <a:pt x="0" y="997"/>
                  <a:pt x="0" y="917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71" y="0"/>
                  <a:pt x="161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3" y="99"/>
                  <a:pt x="233" y="99"/>
                  <a:pt x="233" y="99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25" y="99"/>
                  <a:pt x="98" y="126"/>
                  <a:pt x="98" y="153"/>
                </a:cubicBezTo>
                <a:cubicBezTo>
                  <a:pt x="98" y="917"/>
                  <a:pt x="98" y="917"/>
                  <a:pt x="98" y="917"/>
                </a:cubicBezTo>
                <a:cubicBezTo>
                  <a:pt x="98" y="944"/>
                  <a:pt x="125" y="970"/>
                  <a:pt x="161" y="970"/>
                </a:cubicBezTo>
                <a:cubicBezTo>
                  <a:pt x="961" y="970"/>
                  <a:pt x="961" y="970"/>
                  <a:pt x="961" y="970"/>
                </a:cubicBezTo>
                <a:cubicBezTo>
                  <a:pt x="997" y="970"/>
                  <a:pt x="1024" y="944"/>
                  <a:pt x="1024" y="917"/>
                </a:cubicBezTo>
                <a:cubicBezTo>
                  <a:pt x="1024" y="153"/>
                  <a:pt x="1024" y="153"/>
                  <a:pt x="1024" y="153"/>
                </a:cubicBezTo>
                <a:cubicBezTo>
                  <a:pt x="1024" y="126"/>
                  <a:pt x="997" y="99"/>
                  <a:pt x="961" y="99"/>
                </a:cubicBezTo>
                <a:cubicBezTo>
                  <a:pt x="880" y="99"/>
                  <a:pt x="880" y="99"/>
                  <a:pt x="880" y="99"/>
                </a:cubicBezTo>
                <a:cubicBezTo>
                  <a:pt x="880" y="0"/>
                  <a:pt x="880" y="0"/>
                  <a:pt x="880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1050" y="0"/>
                  <a:pt x="1122" y="72"/>
                  <a:pt x="1122" y="153"/>
                </a:cubicBezTo>
                <a:cubicBezTo>
                  <a:pt x="1122" y="917"/>
                  <a:pt x="1122" y="917"/>
                  <a:pt x="1122" y="917"/>
                </a:cubicBezTo>
                <a:cubicBezTo>
                  <a:pt x="1122" y="997"/>
                  <a:pt x="1050" y="1069"/>
                  <a:pt x="961" y="10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00">
            <a:extLst>
              <a:ext uri="{FF2B5EF4-FFF2-40B4-BE49-F238E27FC236}">
                <a16:creationId xmlns:a16="http://schemas.microsoft.com/office/drawing/2014/main" id="{F4ADB4B0-29BF-FC4D-A5DE-C1EAC7F48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7853" y="7680349"/>
            <a:ext cx="492961" cy="103072"/>
          </a:xfrm>
          <a:custGeom>
            <a:avLst/>
            <a:gdLst>
              <a:gd name="T0" fmla="*/ 485 w 486"/>
              <a:gd name="T1" fmla="*/ 99 h 100"/>
              <a:gd name="T2" fmla="*/ 0 w 486"/>
              <a:gd name="T3" fmla="*/ 99 h 100"/>
              <a:gd name="T4" fmla="*/ 0 w 486"/>
              <a:gd name="T5" fmla="*/ 0 h 100"/>
              <a:gd name="T6" fmla="*/ 485 w 486"/>
              <a:gd name="T7" fmla="*/ 0 h 100"/>
              <a:gd name="T8" fmla="*/ 485 w 486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100">
                <a:moveTo>
                  <a:pt x="485" y="99"/>
                </a:moveTo>
                <a:lnTo>
                  <a:pt x="0" y="99"/>
                </a:lnTo>
                <a:lnTo>
                  <a:pt x="0" y="0"/>
                </a:lnTo>
                <a:lnTo>
                  <a:pt x="485" y="0"/>
                </a:lnTo>
                <a:lnTo>
                  <a:pt x="485" y="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01">
            <a:extLst>
              <a:ext uri="{FF2B5EF4-FFF2-40B4-BE49-F238E27FC236}">
                <a16:creationId xmlns:a16="http://schemas.microsoft.com/office/drawing/2014/main" id="{C1AE3E04-3BF0-4242-9154-99313A2C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8109" y="7680349"/>
            <a:ext cx="322665" cy="264405"/>
          </a:xfrm>
          <a:custGeom>
            <a:avLst/>
            <a:gdLst>
              <a:gd name="T0" fmla="*/ 72 w 316"/>
              <a:gd name="T1" fmla="*/ 233 h 261"/>
              <a:gd name="T2" fmla="*/ 72 w 316"/>
              <a:gd name="T3" fmla="*/ 233 h 261"/>
              <a:gd name="T4" fmla="*/ 0 w 316"/>
              <a:gd name="T5" fmla="*/ 162 h 261"/>
              <a:gd name="T6" fmla="*/ 153 w 316"/>
              <a:gd name="T7" fmla="*/ 18 h 261"/>
              <a:gd name="T8" fmla="*/ 198 w 316"/>
              <a:gd name="T9" fmla="*/ 0 h 261"/>
              <a:gd name="T10" fmla="*/ 234 w 316"/>
              <a:gd name="T11" fmla="*/ 27 h 261"/>
              <a:gd name="T12" fmla="*/ 306 w 316"/>
              <a:gd name="T13" fmla="*/ 179 h 261"/>
              <a:gd name="T14" fmla="*/ 288 w 316"/>
              <a:gd name="T15" fmla="*/ 242 h 261"/>
              <a:gd name="T16" fmla="*/ 288 w 316"/>
              <a:gd name="T17" fmla="*/ 242 h 261"/>
              <a:gd name="T18" fmla="*/ 216 w 316"/>
              <a:gd name="T19" fmla="*/ 224 h 261"/>
              <a:gd name="T20" fmla="*/ 171 w 316"/>
              <a:gd name="T21" fmla="*/ 134 h 261"/>
              <a:gd name="T22" fmla="*/ 72 w 316"/>
              <a:gd name="T23" fmla="*/ 233 h 261"/>
              <a:gd name="T24" fmla="*/ 216 w 316"/>
              <a:gd name="T25" fmla="*/ 80 h 261"/>
              <a:gd name="T26" fmla="*/ 216 w 316"/>
              <a:gd name="T27" fmla="*/ 80 h 261"/>
              <a:gd name="T28" fmla="*/ 216 w 316"/>
              <a:gd name="T29" fmla="*/ 90 h 261"/>
              <a:gd name="T30" fmla="*/ 216 w 316"/>
              <a:gd name="T31" fmla="*/ 8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6" h="261">
                <a:moveTo>
                  <a:pt x="72" y="233"/>
                </a:moveTo>
                <a:lnTo>
                  <a:pt x="72" y="233"/>
                </a:lnTo>
                <a:cubicBezTo>
                  <a:pt x="0" y="162"/>
                  <a:pt x="0" y="162"/>
                  <a:pt x="0" y="162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62" y="0"/>
                  <a:pt x="180" y="0"/>
                  <a:pt x="198" y="0"/>
                </a:cubicBezTo>
                <a:cubicBezTo>
                  <a:pt x="216" y="0"/>
                  <a:pt x="225" y="18"/>
                  <a:pt x="234" y="27"/>
                </a:cubicBezTo>
                <a:cubicBezTo>
                  <a:pt x="306" y="179"/>
                  <a:pt x="306" y="179"/>
                  <a:pt x="306" y="179"/>
                </a:cubicBezTo>
                <a:cubicBezTo>
                  <a:pt x="315" y="206"/>
                  <a:pt x="306" y="233"/>
                  <a:pt x="288" y="242"/>
                </a:cubicBezTo>
                <a:lnTo>
                  <a:pt x="288" y="242"/>
                </a:lnTo>
                <a:cubicBezTo>
                  <a:pt x="261" y="260"/>
                  <a:pt x="234" y="242"/>
                  <a:pt x="216" y="224"/>
                </a:cubicBezTo>
                <a:cubicBezTo>
                  <a:pt x="171" y="134"/>
                  <a:pt x="171" y="134"/>
                  <a:pt x="171" y="134"/>
                </a:cubicBezTo>
                <a:lnTo>
                  <a:pt x="72" y="233"/>
                </a:lnTo>
                <a:close/>
                <a:moveTo>
                  <a:pt x="216" y="80"/>
                </a:moveTo>
                <a:lnTo>
                  <a:pt x="216" y="80"/>
                </a:lnTo>
                <a:cubicBezTo>
                  <a:pt x="216" y="90"/>
                  <a:pt x="216" y="90"/>
                  <a:pt x="216" y="90"/>
                </a:cubicBezTo>
                <a:cubicBezTo>
                  <a:pt x="216" y="80"/>
                  <a:pt x="216" y="80"/>
                  <a:pt x="216" y="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02">
            <a:extLst>
              <a:ext uri="{FF2B5EF4-FFF2-40B4-BE49-F238E27FC236}">
                <a16:creationId xmlns:a16="http://schemas.microsoft.com/office/drawing/2014/main" id="{38E4CFF6-02A2-F942-9C62-E88D96CBA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148" y="7823755"/>
            <a:ext cx="448146" cy="322665"/>
          </a:xfrm>
          <a:custGeom>
            <a:avLst/>
            <a:gdLst>
              <a:gd name="T0" fmla="*/ 179 w 441"/>
              <a:gd name="T1" fmla="*/ 315 h 316"/>
              <a:gd name="T2" fmla="*/ 179 w 441"/>
              <a:gd name="T3" fmla="*/ 315 h 316"/>
              <a:gd name="T4" fmla="*/ 179 w 441"/>
              <a:gd name="T5" fmla="*/ 315 h 316"/>
              <a:gd name="T6" fmla="*/ 116 w 441"/>
              <a:gd name="T7" fmla="*/ 288 h 316"/>
              <a:gd name="T8" fmla="*/ 0 w 441"/>
              <a:gd name="T9" fmla="*/ 144 h 316"/>
              <a:gd name="T10" fmla="*/ 125 w 441"/>
              <a:gd name="T11" fmla="*/ 19 h 316"/>
              <a:gd name="T12" fmla="*/ 197 w 441"/>
              <a:gd name="T13" fmla="*/ 90 h 316"/>
              <a:gd name="T14" fmla="*/ 134 w 441"/>
              <a:gd name="T15" fmla="*/ 153 h 316"/>
              <a:gd name="T16" fmla="*/ 179 w 441"/>
              <a:gd name="T17" fmla="*/ 207 h 316"/>
              <a:gd name="T18" fmla="*/ 350 w 441"/>
              <a:gd name="T19" fmla="*/ 27 h 316"/>
              <a:gd name="T20" fmla="*/ 422 w 441"/>
              <a:gd name="T21" fmla="*/ 19 h 316"/>
              <a:gd name="T22" fmla="*/ 422 w 441"/>
              <a:gd name="T23" fmla="*/ 19 h 316"/>
              <a:gd name="T24" fmla="*/ 422 w 441"/>
              <a:gd name="T25" fmla="*/ 90 h 316"/>
              <a:gd name="T26" fmla="*/ 242 w 441"/>
              <a:gd name="T27" fmla="*/ 288 h 316"/>
              <a:gd name="T28" fmla="*/ 179 w 441"/>
              <a:gd name="T2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1" h="316">
                <a:moveTo>
                  <a:pt x="179" y="315"/>
                </a:moveTo>
                <a:lnTo>
                  <a:pt x="179" y="315"/>
                </a:lnTo>
                <a:lnTo>
                  <a:pt x="179" y="315"/>
                </a:lnTo>
                <a:cubicBezTo>
                  <a:pt x="152" y="315"/>
                  <a:pt x="134" y="306"/>
                  <a:pt x="116" y="288"/>
                </a:cubicBezTo>
                <a:cubicBezTo>
                  <a:pt x="0" y="144"/>
                  <a:pt x="0" y="144"/>
                  <a:pt x="0" y="144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97" y="90"/>
                  <a:pt x="197" y="90"/>
                  <a:pt x="197" y="90"/>
                </a:cubicBezTo>
                <a:cubicBezTo>
                  <a:pt x="134" y="153"/>
                  <a:pt x="134" y="153"/>
                  <a:pt x="134" y="153"/>
                </a:cubicBezTo>
                <a:cubicBezTo>
                  <a:pt x="179" y="207"/>
                  <a:pt x="179" y="207"/>
                  <a:pt x="179" y="207"/>
                </a:cubicBezTo>
                <a:cubicBezTo>
                  <a:pt x="350" y="27"/>
                  <a:pt x="350" y="27"/>
                  <a:pt x="350" y="27"/>
                </a:cubicBezTo>
                <a:cubicBezTo>
                  <a:pt x="368" y="9"/>
                  <a:pt x="395" y="0"/>
                  <a:pt x="422" y="19"/>
                </a:cubicBezTo>
                <a:lnTo>
                  <a:pt x="422" y="19"/>
                </a:lnTo>
                <a:cubicBezTo>
                  <a:pt x="440" y="36"/>
                  <a:pt x="440" y="72"/>
                  <a:pt x="422" y="90"/>
                </a:cubicBezTo>
                <a:cubicBezTo>
                  <a:pt x="242" y="288"/>
                  <a:pt x="242" y="288"/>
                  <a:pt x="242" y="288"/>
                </a:cubicBezTo>
                <a:cubicBezTo>
                  <a:pt x="224" y="306"/>
                  <a:pt x="206" y="315"/>
                  <a:pt x="179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03">
            <a:extLst>
              <a:ext uri="{FF2B5EF4-FFF2-40B4-BE49-F238E27FC236}">
                <a16:creationId xmlns:a16="http://schemas.microsoft.com/office/drawing/2014/main" id="{495574C3-19C7-1C47-98B6-E2DED908F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8926" y="7680349"/>
            <a:ext cx="322665" cy="264405"/>
          </a:xfrm>
          <a:custGeom>
            <a:avLst/>
            <a:gdLst>
              <a:gd name="T0" fmla="*/ 243 w 316"/>
              <a:gd name="T1" fmla="*/ 233 h 261"/>
              <a:gd name="T2" fmla="*/ 243 w 316"/>
              <a:gd name="T3" fmla="*/ 233 h 261"/>
              <a:gd name="T4" fmla="*/ 315 w 316"/>
              <a:gd name="T5" fmla="*/ 162 h 261"/>
              <a:gd name="T6" fmla="*/ 162 w 316"/>
              <a:gd name="T7" fmla="*/ 18 h 261"/>
              <a:gd name="T8" fmla="*/ 117 w 316"/>
              <a:gd name="T9" fmla="*/ 0 h 261"/>
              <a:gd name="T10" fmla="*/ 81 w 316"/>
              <a:gd name="T11" fmla="*/ 27 h 261"/>
              <a:gd name="T12" fmla="*/ 9 w 316"/>
              <a:gd name="T13" fmla="*/ 179 h 261"/>
              <a:gd name="T14" fmla="*/ 27 w 316"/>
              <a:gd name="T15" fmla="*/ 242 h 261"/>
              <a:gd name="T16" fmla="*/ 27 w 316"/>
              <a:gd name="T17" fmla="*/ 242 h 261"/>
              <a:gd name="T18" fmla="*/ 99 w 316"/>
              <a:gd name="T19" fmla="*/ 224 h 261"/>
              <a:gd name="T20" fmla="*/ 144 w 316"/>
              <a:gd name="T21" fmla="*/ 134 h 261"/>
              <a:gd name="T22" fmla="*/ 243 w 316"/>
              <a:gd name="T23" fmla="*/ 233 h 261"/>
              <a:gd name="T24" fmla="*/ 99 w 316"/>
              <a:gd name="T25" fmla="*/ 80 h 261"/>
              <a:gd name="T26" fmla="*/ 99 w 316"/>
              <a:gd name="T27" fmla="*/ 80 h 261"/>
              <a:gd name="T28" fmla="*/ 99 w 316"/>
              <a:gd name="T29" fmla="*/ 90 h 261"/>
              <a:gd name="T30" fmla="*/ 99 w 316"/>
              <a:gd name="T31" fmla="*/ 8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6" h="261">
                <a:moveTo>
                  <a:pt x="243" y="233"/>
                </a:moveTo>
                <a:lnTo>
                  <a:pt x="243" y="233"/>
                </a:lnTo>
                <a:cubicBezTo>
                  <a:pt x="315" y="162"/>
                  <a:pt x="315" y="162"/>
                  <a:pt x="315" y="162"/>
                </a:cubicBezTo>
                <a:cubicBezTo>
                  <a:pt x="162" y="18"/>
                  <a:pt x="162" y="18"/>
                  <a:pt x="162" y="18"/>
                </a:cubicBezTo>
                <a:cubicBezTo>
                  <a:pt x="153" y="0"/>
                  <a:pt x="135" y="0"/>
                  <a:pt x="117" y="0"/>
                </a:cubicBezTo>
                <a:cubicBezTo>
                  <a:pt x="99" y="0"/>
                  <a:pt x="90" y="18"/>
                  <a:pt x="81" y="27"/>
                </a:cubicBezTo>
                <a:cubicBezTo>
                  <a:pt x="9" y="179"/>
                  <a:pt x="9" y="179"/>
                  <a:pt x="9" y="179"/>
                </a:cubicBezTo>
                <a:cubicBezTo>
                  <a:pt x="0" y="206"/>
                  <a:pt x="9" y="233"/>
                  <a:pt x="27" y="242"/>
                </a:cubicBezTo>
                <a:lnTo>
                  <a:pt x="27" y="242"/>
                </a:lnTo>
                <a:cubicBezTo>
                  <a:pt x="54" y="260"/>
                  <a:pt x="81" y="242"/>
                  <a:pt x="99" y="224"/>
                </a:cubicBezTo>
                <a:cubicBezTo>
                  <a:pt x="144" y="134"/>
                  <a:pt x="144" y="134"/>
                  <a:pt x="144" y="134"/>
                </a:cubicBezTo>
                <a:lnTo>
                  <a:pt x="243" y="233"/>
                </a:lnTo>
                <a:close/>
                <a:moveTo>
                  <a:pt x="99" y="80"/>
                </a:moveTo>
                <a:lnTo>
                  <a:pt x="99" y="80"/>
                </a:lnTo>
                <a:cubicBezTo>
                  <a:pt x="99" y="90"/>
                  <a:pt x="99" y="90"/>
                  <a:pt x="99" y="90"/>
                </a:cubicBezTo>
                <a:cubicBezTo>
                  <a:pt x="99" y="80"/>
                  <a:pt x="99" y="80"/>
                  <a:pt x="99" y="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04">
            <a:extLst>
              <a:ext uri="{FF2B5EF4-FFF2-40B4-BE49-F238E27FC236}">
                <a16:creationId xmlns:a16="http://schemas.microsoft.com/office/drawing/2014/main" id="{31FE4747-CD76-3444-ADA3-47CA012F4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8926" y="7823755"/>
            <a:ext cx="448146" cy="322665"/>
          </a:xfrm>
          <a:custGeom>
            <a:avLst/>
            <a:gdLst>
              <a:gd name="T0" fmla="*/ 261 w 441"/>
              <a:gd name="T1" fmla="*/ 315 h 316"/>
              <a:gd name="T2" fmla="*/ 261 w 441"/>
              <a:gd name="T3" fmla="*/ 315 h 316"/>
              <a:gd name="T4" fmla="*/ 261 w 441"/>
              <a:gd name="T5" fmla="*/ 315 h 316"/>
              <a:gd name="T6" fmla="*/ 323 w 441"/>
              <a:gd name="T7" fmla="*/ 288 h 316"/>
              <a:gd name="T8" fmla="*/ 440 w 441"/>
              <a:gd name="T9" fmla="*/ 144 h 316"/>
              <a:gd name="T10" fmla="*/ 315 w 441"/>
              <a:gd name="T11" fmla="*/ 19 h 316"/>
              <a:gd name="T12" fmla="*/ 243 w 441"/>
              <a:gd name="T13" fmla="*/ 90 h 316"/>
              <a:gd name="T14" fmla="*/ 306 w 441"/>
              <a:gd name="T15" fmla="*/ 153 h 316"/>
              <a:gd name="T16" fmla="*/ 261 w 441"/>
              <a:gd name="T17" fmla="*/ 207 h 316"/>
              <a:gd name="T18" fmla="*/ 90 w 441"/>
              <a:gd name="T19" fmla="*/ 27 h 316"/>
              <a:gd name="T20" fmla="*/ 18 w 441"/>
              <a:gd name="T21" fmla="*/ 19 h 316"/>
              <a:gd name="T22" fmla="*/ 18 w 441"/>
              <a:gd name="T23" fmla="*/ 19 h 316"/>
              <a:gd name="T24" fmla="*/ 18 w 441"/>
              <a:gd name="T25" fmla="*/ 90 h 316"/>
              <a:gd name="T26" fmla="*/ 198 w 441"/>
              <a:gd name="T27" fmla="*/ 288 h 316"/>
              <a:gd name="T28" fmla="*/ 261 w 441"/>
              <a:gd name="T2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1" h="316">
                <a:moveTo>
                  <a:pt x="261" y="315"/>
                </a:moveTo>
                <a:lnTo>
                  <a:pt x="261" y="315"/>
                </a:lnTo>
                <a:lnTo>
                  <a:pt x="261" y="315"/>
                </a:lnTo>
                <a:cubicBezTo>
                  <a:pt x="288" y="315"/>
                  <a:pt x="306" y="306"/>
                  <a:pt x="323" y="288"/>
                </a:cubicBezTo>
                <a:cubicBezTo>
                  <a:pt x="440" y="144"/>
                  <a:pt x="440" y="144"/>
                  <a:pt x="440" y="144"/>
                </a:cubicBezTo>
                <a:cubicBezTo>
                  <a:pt x="315" y="19"/>
                  <a:pt x="315" y="19"/>
                  <a:pt x="315" y="19"/>
                </a:cubicBezTo>
                <a:cubicBezTo>
                  <a:pt x="243" y="90"/>
                  <a:pt x="243" y="90"/>
                  <a:pt x="243" y="90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261" y="207"/>
                  <a:pt x="261" y="207"/>
                  <a:pt x="261" y="207"/>
                </a:cubicBezTo>
                <a:cubicBezTo>
                  <a:pt x="90" y="27"/>
                  <a:pt x="90" y="27"/>
                  <a:pt x="90" y="27"/>
                </a:cubicBezTo>
                <a:cubicBezTo>
                  <a:pt x="72" y="9"/>
                  <a:pt x="45" y="0"/>
                  <a:pt x="18" y="19"/>
                </a:cubicBezTo>
                <a:lnTo>
                  <a:pt x="18" y="19"/>
                </a:lnTo>
                <a:cubicBezTo>
                  <a:pt x="0" y="36"/>
                  <a:pt x="0" y="72"/>
                  <a:pt x="18" y="90"/>
                </a:cubicBezTo>
                <a:cubicBezTo>
                  <a:pt x="198" y="288"/>
                  <a:pt x="198" y="288"/>
                  <a:pt x="198" y="288"/>
                </a:cubicBezTo>
                <a:cubicBezTo>
                  <a:pt x="216" y="306"/>
                  <a:pt x="234" y="315"/>
                  <a:pt x="261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05">
            <a:extLst>
              <a:ext uri="{FF2B5EF4-FFF2-40B4-BE49-F238E27FC236}">
                <a16:creationId xmlns:a16="http://schemas.microsoft.com/office/drawing/2014/main" id="{563083A8-49AB-0B4C-91E4-3556F8D5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738" y="8280864"/>
            <a:ext cx="228556" cy="71703"/>
          </a:xfrm>
          <a:custGeom>
            <a:avLst/>
            <a:gdLst>
              <a:gd name="T0" fmla="*/ 0 w 226"/>
              <a:gd name="T1" fmla="*/ 36 h 72"/>
              <a:gd name="T2" fmla="*/ 0 w 226"/>
              <a:gd name="T3" fmla="*/ 36 h 72"/>
              <a:gd name="T4" fmla="*/ 0 w 226"/>
              <a:gd name="T5" fmla="*/ 36 h 72"/>
              <a:gd name="T6" fmla="*/ 36 w 226"/>
              <a:gd name="T7" fmla="*/ 0 h 72"/>
              <a:gd name="T8" fmla="*/ 189 w 226"/>
              <a:gd name="T9" fmla="*/ 0 h 72"/>
              <a:gd name="T10" fmla="*/ 225 w 226"/>
              <a:gd name="T11" fmla="*/ 36 h 72"/>
              <a:gd name="T12" fmla="*/ 225 w 226"/>
              <a:gd name="T13" fmla="*/ 36 h 72"/>
              <a:gd name="T14" fmla="*/ 189 w 226"/>
              <a:gd name="T15" fmla="*/ 71 h 72"/>
              <a:gd name="T16" fmla="*/ 36 w 226"/>
              <a:gd name="T17" fmla="*/ 71 h 72"/>
              <a:gd name="T18" fmla="*/ 0 w 226"/>
              <a:gd name="T19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" h="72">
                <a:moveTo>
                  <a:pt x="0" y="36"/>
                </a:moveTo>
                <a:lnTo>
                  <a:pt x="0" y="36"/>
                </a:lnTo>
                <a:lnTo>
                  <a:pt x="0" y="36"/>
                </a:lnTo>
                <a:cubicBezTo>
                  <a:pt x="0" y="17"/>
                  <a:pt x="18" y="0"/>
                  <a:pt x="36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16" y="0"/>
                  <a:pt x="225" y="17"/>
                  <a:pt x="225" y="36"/>
                </a:cubicBezTo>
                <a:lnTo>
                  <a:pt x="225" y="36"/>
                </a:lnTo>
                <a:cubicBezTo>
                  <a:pt x="225" y="62"/>
                  <a:pt x="216" y="71"/>
                  <a:pt x="189" y="71"/>
                </a:cubicBezTo>
                <a:cubicBezTo>
                  <a:pt x="36" y="71"/>
                  <a:pt x="36" y="71"/>
                  <a:pt x="36" y="71"/>
                </a:cubicBezTo>
                <a:cubicBezTo>
                  <a:pt x="18" y="71"/>
                  <a:pt x="0" y="62"/>
                  <a:pt x="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06">
            <a:extLst>
              <a:ext uri="{FF2B5EF4-FFF2-40B4-BE49-F238E27FC236}">
                <a16:creationId xmlns:a16="http://schemas.microsoft.com/office/drawing/2014/main" id="{488CA2BB-C626-A846-AB4A-5DFBC9C83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074" y="8307753"/>
            <a:ext cx="76183" cy="569144"/>
          </a:xfrm>
          <a:custGeom>
            <a:avLst/>
            <a:gdLst>
              <a:gd name="T0" fmla="*/ 72 w 73"/>
              <a:gd name="T1" fmla="*/ 557 h 558"/>
              <a:gd name="T2" fmla="*/ 72 w 73"/>
              <a:gd name="T3" fmla="*/ 557 h 558"/>
              <a:gd name="T4" fmla="*/ 0 w 73"/>
              <a:gd name="T5" fmla="*/ 557 h 558"/>
              <a:gd name="T6" fmla="*/ 0 w 73"/>
              <a:gd name="T7" fmla="*/ 36 h 558"/>
              <a:gd name="T8" fmla="*/ 36 w 73"/>
              <a:gd name="T9" fmla="*/ 0 h 558"/>
              <a:gd name="T10" fmla="*/ 36 w 73"/>
              <a:gd name="T11" fmla="*/ 0 h 558"/>
              <a:gd name="T12" fmla="*/ 72 w 73"/>
              <a:gd name="T13" fmla="*/ 36 h 558"/>
              <a:gd name="T14" fmla="*/ 72 w 73"/>
              <a:gd name="T15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58">
                <a:moveTo>
                  <a:pt x="72" y="557"/>
                </a:moveTo>
                <a:lnTo>
                  <a:pt x="72" y="557"/>
                </a:lnTo>
                <a:cubicBezTo>
                  <a:pt x="0" y="557"/>
                  <a:pt x="0" y="557"/>
                  <a:pt x="0" y="55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0"/>
                  <a:pt x="19" y="0"/>
                  <a:pt x="36" y="0"/>
                </a:cubicBezTo>
                <a:lnTo>
                  <a:pt x="36" y="0"/>
                </a:lnTo>
                <a:cubicBezTo>
                  <a:pt x="63" y="0"/>
                  <a:pt x="72" y="10"/>
                  <a:pt x="72" y="36"/>
                </a:cubicBezTo>
                <a:lnTo>
                  <a:pt x="72" y="5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31">
            <a:extLst>
              <a:ext uri="{FF2B5EF4-FFF2-40B4-BE49-F238E27FC236}">
                <a16:creationId xmlns:a16="http://schemas.microsoft.com/office/drawing/2014/main" id="{E8FE33B6-272A-5C42-9086-97B61B211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5350" y="8191235"/>
            <a:ext cx="5861749" cy="4902717"/>
          </a:xfrm>
          <a:custGeom>
            <a:avLst/>
            <a:gdLst>
              <a:gd name="T0" fmla="*/ 0 w 5767"/>
              <a:gd name="T1" fmla="*/ 2676 h 4824"/>
              <a:gd name="T2" fmla="*/ 5766 w 5767"/>
              <a:gd name="T3" fmla="*/ 4823 h 4824"/>
              <a:gd name="T4" fmla="*/ 5766 w 5767"/>
              <a:gd name="T5" fmla="*/ 2146 h 4824"/>
              <a:gd name="T6" fmla="*/ 0 w 5767"/>
              <a:gd name="T7" fmla="*/ 0 h 4824"/>
              <a:gd name="T8" fmla="*/ 0 w 5767"/>
              <a:gd name="T9" fmla="*/ 2676 h 4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7" h="4824">
                <a:moveTo>
                  <a:pt x="0" y="2676"/>
                </a:moveTo>
                <a:lnTo>
                  <a:pt x="5766" y="4823"/>
                </a:lnTo>
                <a:lnTo>
                  <a:pt x="5766" y="2146"/>
                </a:lnTo>
                <a:lnTo>
                  <a:pt x="0" y="0"/>
                </a:lnTo>
                <a:lnTo>
                  <a:pt x="0" y="2676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2" name="Group 71">
            <a:extLst>
              <a:ext uri="{FF2B5EF4-FFF2-40B4-BE49-F238E27FC236}">
                <a16:creationId xmlns:a16="http://schemas.microsoft.com/office/drawing/2014/main" id="{12A000DB-0B48-244D-AABE-85DD5BA5FA0A}"/>
              </a:ext>
            </a:extLst>
          </p:cNvPr>
          <p:cNvGrpSpPr/>
          <p:nvPr/>
        </p:nvGrpSpPr>
        <p:grpSpPr>
          <a:xfrm>
            <a:off x="1925944" y="5565657"/>
            <a:ext cx="8909115" cy="2500601"/>
            <a:chOff x="2232442" y="3643574"/>
            <a:chExt cx="8954788" cy="2500601"/>
          </a:xfrm>
        </p:grpSpPr>
        <p:sp>
          <p:nvSpPr>
            <p:cNvPr id="193" name="CuadroTexto 598">
              <a:extLst>
                <a:ext uri="{FF2B5EF4-FFF2-40B4-BE49-F238E27FC236}">
                  <a16:creationId xmlns:a16="http://schemas.microsoft.com/office/drawing/2014/main" id="{2D24AEE1-28CC-D24D-9055-9F0AFBBCF449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194" name="CuadroTexto 599">
              <a:extLst>
                <a:ext uri="{FF2B5EF4-FFF2-40B4-BE49-F238E27FC236}">
                  <a16:creationId xmlns:a16="http://schemas.microsoft.com/office/drawing/2014/main" id="{78D0ECE6-004E-4E49-A849-62E481CBD457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8B92348D-706C-134F-8A4C-2BE7CF2F6D66}"/>
              </a:ext>
            </a:extLst>
          </p:cNvPr>
          <p:cNvGrpSpPr/>
          <p:nvPr/>
        </p:nvGrpSpPr>
        <p:grpSpPr>
          <a:xfrm>
            <a:off x="12428347" y="9895826"/>
            <a:ext cx="2991205" cy="1148025"/>
            <a:chOff x="4274481" y="10740259"/>
            <a:chExt cx="4236804" cy="1148025"/>
          </a:xfrm>
        </p:grpSpPr>
        <p:sp>
          <p:nvSpPr>
            <p:cNvPr id="196" name="CuadroTexto 395">
              <a:extLst>
                <a:ext uri="{FF2B5EF4-FFF2-40B4-BE49-F238E27FC236}">
                  <a16:creationId xmlns:a16="http://schemas.microsoft.com/office/drawing/2014/main" id="{00A581A4-1E63-E045-94A0-9D1BCC7B052C}"/>
                </a:ext>
              </a:extLst>
            </p:cNvPr>
            <p:cNvSpPr txBox="1"/>
            <p:nvPr/>
          </p:nvSpPr>
          <p:spPr>
            <a:xfrm flipH="1">
              <a:off x="5201547" y="10740259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97" name="Rectangle 40">
              <a:extLst>
                <a:ext uri="{FF2B5EF4-FFF2-40B4-BE49-F238E27FC236}">
                  <a16:creationId xmlns:a16="http://schemas.microsoft.com/office/drawing/2014/main" id="{0087795B-2F74-B34A-9703-94E9060F453C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7D479A72-2360-874F-B78D-B8AF59F744FF}"/>
              </a:ext>
            </a:extLst>
          </p:cNvPr>
          <p:cNvGrpSpPr/>
          <p:nvPr/>
        </p:nvGrpSpPr>
        <p:grpSpPr>
          <a:xfrm>
            <a:off x="17841150" y="7106587"/>
            <a:ext cx="2991205" cy="1148025"/>
            <a:chOff x="4274481" y="10740259"/>
            <a:chExt cx="4236804" cy="1148025"/>
          </a:xfrm>
        </p:grpSpPr>
        <p:sp>
          <p:nvSpPr>
            <p:cNvPr id="199" name="CuadroTexto 395">
              <a:extLst>
                <a:ext uri="{FF2B5EF4-FFF2-40B4-BE49-F238E27FC236}">
                  <a16:creationId xmlns:a16="http://schemas.microsoft.com/office/drawing/2014/main" id="{FCF133E0-5DB8-0443-99F0-3CDE56246B10}"/>
                </a:ext>
              </a:extLst>
            </p:cNvPr>
            <p:cNvSpPr txBox="1"/>
            <p:nvPr/>
          </p:nvSpPr>
          <p:spPr>
            <a:xfrm flipH="1">
              <a:off x="5201547" y="10740259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13" name="Rectangle 40">
              <a:extLst>
                <a:ext uri="{FF2B5EF4-FFF2-40B4-BE49-F238E27FC236}">
                  <a16:creationId xmlns:a16="http://schemas.microsoft.com/office/drawing/2014/main" id="{44F2F912-AC36-3A4B-97D0-69B352CDED62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4" name="Grupo 213">
            <a:extLst>
              <a:ext uri="{FF2B5EF4-FFF2-40B4-BE49-F238E27FC236}">
                <a16:creationId xmlns:a16="http://schemas.microsoft.com/office/drawing/2014/main" id="{0BAA6FCD-3845-8F4B-9791-1F368B2951C5}"/>
              </a:ext>
            </a:extLst>
          </p:cNvPr>
          <p:cNvGrpSpPr/>
          <p:nvPr/>
        </p:nvGrpSpPr>
        <p:grpSpPr>
          <a:xfrm>
            <a:off x="12947396" y="4420917"/>
            <a:ext cx="2991205" cy="1148025"/>
            <a:chOff x="4274481" y="10740259"/>
            <a:chExt cx="4236804" cy="1148025"/>
          </a:xfrm>
        </p:grpSpPr>
        <p:sp>
          <p:nvSpPr>
            <p:cNvPr id="215" name="CuadroTexto 395">
              <a:extLst>
                <a:ext uri="{FF2B5EF4-FFF2-40B4-BE49-F238E27FC236}">
                  <a16:creationId xmlns:a16="http://schemas.microsoft.com/office/drawing/2014/main" id="{FB3901CC-8F41-EB44-A6A5-6262290134C9}"/>
                </a:ext>
              </a:extLst>
            </p:cNvPr>
            <p:cNvSpPr txBox="1"/>
            <p:nvPr/>
          </p:nvSpPr>
          <p:spPr>
            <a:xfrm flipH="1">
              <a:off x="5201547" y="10740259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31" name="Rectangle 40">
              <a:extLst>
                <a:ext uri="{FF2B5EF4-FFF2-40B4-BE49-F238E27FC236}">
                  <a16:creationId xmlns:a16="http://schemas.microsoft.com/office/drawing/2014/main" id="{E7FC6BB0-16AF-6342-A1C7-4E01B0FCB94A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620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eometric 1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C7EBAF"/>
      </a:accent1>
      <a:accent2>
        <a:srgbClr val="3267BA"/>
      </a:accent2>
      <a:accent3>
        <a:srgbClr val="FA5F59"/>
      </a:accent3>
      <a:accent4>
        <a:srgbClr val="767EA6"/>
      </a:accent4>
      <a:accent5>
        <a:srgbClr val="95C7AA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92448</TotalTime>
  <Words>448</Words>
  <Application>Microsoft Macintosh PowerPoint</Application>
  <PresentationFormat>Personalizado</PresentationFormat>
  <Paragraphs>125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16628</cp:revision>
  <dcterms:created xsi:type="dcterms:W3CDTF">2014-11-12T21:47:38Z</dcterms:created>
  <dcterms:modified xsi:type="dcterms:W3CDTF">2019-10-16T14:10:42Z</dcterms:modified>
  <cp:category/>
</cp:coreProperties>
</file>