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6429" autoAdjust="0"/>
  </p:normalViewPr>
  <p:slideViewPr>
    <p:cSldViewPr snapToGrid="0" snapToObjects="1">
      <p:cViewPr>
        <p:scale>
          <a:sx n="45" d="100"/>
          <a:sy n="45" d="100"/>
        </p:scale>
        <p:origin x="1352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6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92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7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59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444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78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">
            <a:extLst>
              <a:ext uri="{FF2B5EF4-FFF2-40B4-BE49-F238E27FC236}">
                <a16:creationId xmlns:a16="http://schemas.microsoft.com/office/drawing/2014/main" id="{05FCBC48-B430-DC4E-868B-2BA7CDBA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479" y="6537886"/>
            <a:ext cx="16917544" cy="3487302"/>
          </a:xfrm>
          <a:custGeom>
            <a:avLst/>
            <a:gdLst>
              <a:gd name="T0" fmla="*/ 0 w 15381"/>
              <a:gd name="T1" fmla="*/ 3171 h 3172"/>
              <a:gd name="T2" fmla="*/ 3477 w 15381"/>
              <a:gd name="T3" fmla="*/ 0 h 3172"/>
              <a:gd name="T4" fmla="*/ 7261 w 15381"/>
              <a:gd name="T5" fmla="*/ 3171 h 3172"/>
              <a:gd name="T6" fmla="*/ 11545 w 15381"/>
              <a:gd name="T7" fmla="*/ 0 h 3172"/>
              <a:gd name="T8" fmla="*/ 15380 w 15381"/>
              <a:gd name="T9" fmla="*/ 3171 h 3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81" h="3172">
                <a:moveTo>
                  <a:pt x="0" y="3171"/>
                </a:moveTo>
                <a:lnTo>
                  <a:pt x="3477" y="0"/>
                </a:lnTo>
                <a:lnTo>
                  <a:pt x="7261" y="3171"/>
                </a:lnTo>
                <a:lnTo>
                  <a:pt x="11545" y="0"/>
                </a:lnTo>
                <a:lnTo>
                  <a:pt x="15380" y="3171"/>
                </a:lnTo>
              </a:path>
            </a:pathLst>
          </a:custGeom>
          <a:noFill/>
          <a:ln w="27360" cap="flat">
            <a:solidFill>
              <a:srgbClr val="DBDBD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1" name="Freeform 146">
            <a:extLst>
              <a:ext uri="{FF2B5EF4-FFF2-40B4-BE49-F238E27FC236}">
                <a16:creationId xmlns:a16="http://schemas.microsoft.com/office/drawing/2014/main" id="{77C37C88-1D72-1446-AB4B-98B6DDF50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942" y="8099655"/>
            <a:ext cx="3855921" cy="3855918"/>
          </a:xfrm>
          <a:custGeom>
            <a:avLst/>
            <a:gdLst>
              <a:gd name="T0" fmla="*/ 3503 w 3504"/>
              <a:gd name="T1" fmla="*/ 1752 h 3504"/>
              <a:gd name="T2" fmla="*/ 3503 w 3504"/>
              <a:gd name="T3" fmla="*/ 1752 h 3504"/>
              <a:gd name="T4" fmla="*/ 1752 w 3504"/>
              <a:gd name="T5" fmla="*/ 3503 h 3504"/>
              <a:gd name="T6" fmla="*/ 0 w 3504"/>
              <a:gd name="T7" fmla="*/ 1752 h 3504"/>
              <a:gd name="T8" fmla="*/ 1752 w 3504"/>
              <a:gd name="T9" fmla="*/ 0 h 3504"/>
              <a:gd name="T10" fmla="*/ 3503 w 3504"/>
              <a:gd name="T11" fmla="*/ 1752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4" h="3504">
                <a:moveTo>
                  <a:pt x="3503" y="1752"/>
                </a:moveTo>
                <a:lnTo>
                  <a:pt x="3503" y="1752"/>
                </a:lnTo>
                <a:cubicBezTo>
                  <a:pt x="3503" y="2713"/>
                  <a:pt x="2712" y="3503"/>
                  <a:pt x="1752" y="3503"/>
                </a:cubicBezTo>
                <a:cubicBezTo>
                  <a:pt x="782" y="3503"/>
                  <a:pt x="0" y="2713"/>
                  <a:pt x="0" y="1752"/>
                </a:cubicBezTo>
                <a:cubicBezTo>
                  <a:pt x="0" y="782"/>
                  <a:pt x="782" y="0"/>
                  <a:pt x="1752" y="0"/>
                </a:cubicBezTo>
                <a:cubicBezTo>
                  <a:pt x="2712" y="0"/>
                  <a:pt x="3503" y="782"/>
                  <a:pt x="3503" y="17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47">
            <a:extLst>
              <a:ext uri="{FF2B5EF4-FFF2-40B4-BE49-F238E27FC236}">
                <a16:creationId xmlns:a16="http://schemas.microsoft.com/office/drawing/2014/main" id="{588ED85C-8FF6-6F48-A4DC-201C67B6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178" y="10558712"/>
            <a:ext cx="1789727" cy="1789730"/>
          </a:xfrm>
          <a:custGeom>
            <a:avLst/>
            <a:gdLst>
              <a:gd name="T0" fmla="*/ 1624 w 1625"/>
              <a:gd name="T1" fmla="*/ 808 h 1625"/>
              <a:gd name="T2" fmla="*/ 1624 w 1625"/>
              <a:gd name="T3" fmla="*/ 808 h 1625"/>
              <a:gd name="T4" fmla="*/ 807 w 1625"/>
              <a:gd name="T5" fmla="*/ 1624 h 1625"/>
              <a:gd name="T6" fmla="*/ 0 w 1625"/>
              <a:gd name="T7" fmla="*/ 808 h 1625"/>
              <a:gd name="T8" fmla="*/ 807 w 1625"/>
              <a:gd name="T9" fmla="*/ 0 h 1625"/>
              <a:gd name="T10" fmla="*/ 1624 w 1625"/>
              <a:gd name="T11" fmla="*/ 808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5" h="1625">
                <a:moveTo>
                  <a:pt x="1624" y="808"/>
                </a:moveTo>
                <a:lnTo>
                  <a:pt x="1624" y="808"/>
                </a:lnTo>
                <a:cubicBezTo>
                  <a:pt x="1624" y="1259"/>
                  <a:pt x="1258" y="1624"/>
                  <a:pt x="807" y="1624"/>
                </a:cubicBezTo>
                <a:cubicBezTo>
                  <a:pt x="365" y="1624"/>
                  <a:pt x="0" y="1259"/>
                  <a:pt x="0" y="808"/>
                </a:cubicBezTo>
                <a:cubicBezTo>
                  <a:pt x="0" y="366"/>
                  <a:pt x="365" y="0"/>
                  <a:pt x="807" y="0"/>
                </a:cubicBezTo>
                <a:cubicBezTo>
                  <a:pt x="1258" y="0"/>
                  <a:pt x="1624" y="366"/>
                  <a:pt x="1624" y="808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48">
            <a:extLst>
              <a:ext uri="{FF2B5EF4-FFF2-40B4-BE49-F238E27FC236}">
                <a16:creationId xmlns:a16="http://schemas.microsoft.com/office/drawing/2014/main" id="{E4DDB8EA-DD3B-E04B-BFAE-6C35E131F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5245" y="8099655"/>
            <a:ext cx="3851069" cy="3855918"/>
          </a:xfrm>
          <a:custGeom>
            <a:avLst/>
            <a:gdLst>
              <a:gd name="T0" fmla="*/ 0 w 3503"/>
              <a:gd name="T1" fmla="*/ 1752 h 3504"/>
              <a:gd name="T2" fmla="*/ 0 w 3503"/>
              <a:gd name="T3" fmla="*/ 1752 h 3504"/>
              <a:gd name="T4" fmla="*/ 1752 w 3503"/>
              <a:gd name="T5" fmla="*/ 3503 h 3504"/>
              <a:gd name="T6" fmla="*/ 3502 w 3503"/>
              <a:gd name="T7" fmla="*/ 1752 h 3504"/>
              <a:gd name="T8" fmla="*/ 1752 w 3503"/>
              <a:gd name="T9" fmla="*/ 0 h 3504"/>
              <a:gd name="T10" fmla="*/ 0 w 3503"/>
              <a:gd name="T11" fmla="*/ 1752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3" h="3504">
                <a:moveTo>
                  <a:pt x="0" y="1752"/>
                </a:moveTo>
                <a:lnTo>
                  <a:pt x="0" y="1752"/>
                </a:lnTo>
                <a:cubicBezTo>
                  <a:pt x="0" y="2713"/>
                  <a:pt x="782" y="3503"/>
                  <a:pt x="1752" y="3503"/>
                </a:cubicBezTo>
                <a:cubicBezTo>
                  <a:pt x="2720" y="3503"/>
                  <a:pt x="3502" y="2713"/>
                  <a:pt x="3502" y="1752"/>
                </a:cubicBezTo>
                <a:cubicBezTo>
                  <a:pt x="3502" y="782"/>
                  <a:pt x="2720" y="0"/>
                  <a:pt x="1752" y="0"/>
                </a:cubicBezTo>
                <a:cubicBezTo>
                  <a:pt x="782" y="0"/>
                  <a:pt x="0" y="782"/>
                  <a:pt x="0" y="17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49">
            <a:extLst>
              <a:ext uri="{FF2B5EF4-FFF2-40B4-BE49-F238E27FC236}">
                <a16:creationId xmlns:a16="http://schemas.microsoft.com/office/drawing/2014/main" id="{2EB77959-E21C-C743-81AF-0DD6CB7AD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5201" y="10558712"/>
            <a:ext cx="1775178" cy="1789730"/>
          </a:xfrm>
          <a:custGeom>
            <a:avLst/>
            <a:gdLst>
              <a:gd name="T0" fmla="*/ 0 w 1616"/>
              <a:gd name="T1" fmla="*/ 808 h 1625"/>
              <a:gd name="T2" fmla="*/ 0 w 1616"/>
              <a:gd name="T3" fmla="*/ 808 h 1625"/>
              <a:gd name="T4" fmla="*/ 808 w 1616"/>
              <a:gd name="T5" fmla="*/ 1624 h 1625"/>
              <a:gd name="T6" fmla="*/ 1615 w 1616"/>
              <a:gd name="T7" fmla="*/ 808 h 1625"/>
              <a:gd name="T8" fmla="*/ 808 w 1616"/>
              <a:gd name="T9" fmla="*/ 0 h 1625"/>
              <a:gd name="T10" fmla="*/ 0 w 1616"/>
              <a:gd name="T11" fmla="*/ 808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1625">
                <a:moveTo>
                  <a:pt x="0" y="808"/>
                </a:moveTo>
                <a:lnTo>
                  <a:pt x="0" y="808"/>
                </a:lnTo>
                <a:cubicBezTo>
                  <a:pt x="0" y="1259"/>
                  <a:pt x="357" y="1624"/>
                  <a:pt x="808" y="1624"/>
                </a:cubicBezTo>
                <a:cubicBezTo>
                  <a:pt x="1258" y="1624"/>
                  <a:pt x="1615" y="1259"/>
                  <a:pt x="1615" y="808"/>
                </a:cubicBezTo>
                <a:cubicBezTo>
                  <a:pt x="1615" y="366"/>
                  <a:pt x="1258" y="0"/>
                  <a:pt x="808" y="0"/>
                </a:cubicBezTo>
                <a:cubicBezTo>
                  <a:pt x="357" y="0"/>
                  <a:pt x="0" y="366"/>
                  <a:pt x="0" y="808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50">
            <a:extLst>
              <a:ext uri="{FF2B5EF4-FFF2-40B4-BE49-F238E27FC236}">
                <a16:creationId xmlns:a16="http://schemas.microsoft.com/office/drawing/2014/main" id="{197E1E4F-FD6A-014E-9BFE-CE85E6CAD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4487" y="8099655"/>
            <a:ext cx="3855921" cy="3855918"/>
          </a:xfrm>
          <a:custGeom>
            <a:avLst/>
            <a:gdLst>
              <a:gd name="T0" fmla="*/ 0 w 3504"/>
              <a:gd name="T1" fmla="*/ 1752 h 3504"/>
              <a:gd name="T2" fmla="*/ 0 w 3504"/>
              <a:gd name="T3" fmla="*/ 1752 h 3504"/>
              <a:gd name="T4" fmla="*/ 1752 w 3504"/>
              <a:gd name="T5" fmla="*/ 3503 h 3504"/>
              <a:gd name="T6" fmla="*/ 3503 w 3504"/>
              <a:gd name="T7" fmla="*/ 1752 h 3504"/>
              <a:gd name="T8" fmla="*/ 1752 w 3504"/>
              <a:gd name="T9" fmla="*/ 0 h 3504"/>
              <a:gd name="T10" fmla="*/ 0 w 3504"/>
              <a:gd name="T11" fmla="*/ 1752 h 3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4" h="3504">
                <a:moveTo>
                  <a:pt x="0" y="1752"/>
                </a:moveTo>
                <a:lnTo>
                  <a:pt x="0" y="1752"/>
                </a:lnTo>
                <a:cubicBezTo>
                  <a:pt x="0" y="2713"/>
                  <a:pt x="782" y="3503"/>
                  <a:pt x="1752" y="3503"/>
                </a:cubicBezTo>
                <a:cubicBezTo>
                  <a:pt x="2713" y="3503"/>
                  <a:pt x="3503" y="2713"/>
                  <a:pt x="3503" y="1752"/>
                </a:cubicBezTo>
                <a:cubicBezTo>
                  <a:pt x="3503" y="782"/>
                  <a:pt x="2713" y="0"/>
                  <a:pt x="1752" y="0"/>
                </a:cubicBezTo>
                <a:cubicBezTo>
                  <a:pt x="782" y="0"/>
                  <a:pt x="0" y="782"/>
                  <a:pt x="0" y="17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51">
            <a:extLst>
              <a:ext uri="{FF2B5EF4-FFF2-40B4-BE49-F238E27FC236}">
                <a16:creationId xmlns:a16="http://schemas.microsoft.com/office/drawing/2014/main" id="{46A228B2-47A3-B643-8E68-7EE05BCDB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4745" y="10558712"/>
            <a:ext cx="1789727" cy="1789730"/>
          </a:xfrm>
          <a:custGeom>
            <a:avLst/>
            <a:gdLst>
              <a:gd name="T0" fmla="*/ 0 w 1625"/>
              <a:gd name="T1" fmla="*/ 808 h 1625"/>
              <a:gd name="T2" fmla="*/ 0 w 1625"/>
              <a:gd name="T3" fmla="*/ 808 h 1625"/>
              <a:gd name="T4" fmla="*/ 817 w 1625"/>
              <a:gd name="T5" fmla="*/ 1624 h 1625"/>
              <a:gd name="T6" fmla="*/ 1624 w 1625"/>
              <a:gd name="T7" fmla="*/ 808 h 1625"/>
              <a:gd name="T8" fmla="*/ 817 w 1625"/>
              <a:gd name="T9" fmla="*/ 0 h 1625"/>
              <a:gd name="T10" fmla="*/ 0 w 1625"/>
              <a:gd name="T11" fmla="*/ 808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5" h="1625">
                <a:moveTo>
                  <a:pt x="0" y="808"/>
                </a:moveTo>
                <a:lnTo>
                  <a:pt x="0" y="808"/>
                </a:lnTo>
                <a:cubicBezTo>
                  <a:pt x="0" y="1259"/>
                  <a:pt x="366" y="1624"/>
                  <a:pt x="817" y="1624"/>
                </a:cubicBezTo>
                <a:cubicBezTo>
                  <a:pt x="1259" y="1624"/>
                  <a:pt x="1624" y="1259"/>
                  <a:pt x="1624" y="808"/>
                </a:cubicBezTo>
                <a:cubicBezTo>
                  <a:pt x="1624" y="366"/>
                  <a:pt x="1259" y="0"/>
                  <a:pt x="817" y="0"/>
                </a:cubicBezTo>
                <a:cubicBezTo>
                  <a:pt x="366" y="0"/>
                  <a:pt x="0" y="366"/>
                  <a:pt x="0" y="80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52">
            <a:extLst>
              <a:ext uri="{FF2B5EF4-FFF2-40B4-BE49-F238E27FC236}">
                <a16:creationId xmlns:a16="http://schemas.microsoft.com/office/drawing/2014/main" id="{422D4EFF-06F5-FA45-8220-532C43B5B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762" y="4612350"/>
            <a:ext cx="3855918" cy="3851069"/>
          </a:xfrm>
          <a:custGeom>
            <a:avLst/>
            <a:gdLst>
              <a:gd name="T0" fmla="*/ 3503 w 3504"/>
              <a:gd name="T1" fmla="*/ 1751 h 3503"/>
              <a:gd name="T2" fmla="*/ 3503 w 3504"/>
              <a:gd name="T3" fmla="*/ 1751 h 3503"/>
              <a:gd name="T4" fmla="*/ 1751 w 3504"/>
              <a:gd name="T5" fmla="*/ 0 h 3503"/>
              <a:gd name="T6" fmla="*/ 0 w 3504"/>
              <a:gd name="T7" fmla="*/ 1751 h 3503"/>
              <a:gd name="T8" fmla="*/ 1751 w 3504"/>
              <a:gd name="T9" fmla="*/ 3502 h 3503"/>
              <a:gd name="T10" fmla="*/ 3503 w 3504"/>
              <a:gd name="T11" fmla="*/ 1751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4" h="3503">
                <a:moveTo>
                  <a:pt x="3503" y="1751"/>
                </a:moveTo>
                <a:lnTo>
                  <a:pt x="3503" y="1751"/>
                </a:lnTo>
                <a:cubicBezTo>
                  <a:pt x="3503" y="782"/>
                  <a:pt x="2720" y="0"/>
                  <a:pt x="1751" y="0"/>
                </a:cubicBezTo>
                <a:cubicBezTo>
                  <a:pt x="782" y="0"/>
                  <a:pt x="0" y="782"/>
                  <a:pt x="0" y="1751"/>
                </a:cubicBezTo>
                <a:cubicBezTo>
                  <a:pt x="0" y="2720"/>
                  <a:pt x="782" y="3502"/>
                  <a:pt x="1751" y="3502"/>
                </a:cubicBezTo>
                <a:cubicBezTo>
                  <a:pt x="2720" y="3502"/>
                  <a:pt x="3503" y="2720"/>
                  <a:pt x="3503" y="17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53">
            <a:extLst>
              <a:ext uri="{FF2B5EF4-FFF2-40B4-BE49-F238E27FC236}">
                <a16:creationId xmlns:a16="http://schemas.microsoft.com/office/drawing/2014/main" id="{C3D69BE9-DDCB-8441-836B-569B868AF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847" y="4219484"/>
            <a:ext cx="1780027" cy="1789727"/>
          </a:xfrm>
          <a:custGeom>
            <a:avLst/>
            <a:gdLst>
              <a:gd name="T0" fmla="*/ 1616 w 1617"/>
              <a:gd name="T1" fmla="*/ 816 h 1625"/>
              <a:gd name="T2" fmla="*/ 1616 w 1617"/>
              <a:gd name="T3" fmla="*/ 816 h 1625"/>
              <a:gd name="T4" fmla="*/ 808 w 1617"/>
              <a:gd name="T5" fmla="*/ 0 h 1625"/>
              <a:gd name="T6" fmla="*/ 0 w 1617"/>
              <a:gd name="T7" fmla="*/ 816 h 1625"/>
              <a:gd name="T8" fmla="*/ 808 w 1617"/>
              <a:gd name="T9" fmla="*/ 1624 h 1625"/>
              <a:gd name="T10" fmla="*/ 1616 w 1617"/>
              <a:gd name="T11" fmla="*/ 816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7" h="1625">
                <a:moveTo>
                  <a:pt x="1616" y="816"/>
                </a:moveTo>
                <a:lnTo>
                  <a:pt x="1616" y="816"/>
                </a:lnTo>
                <a:cubicBezTo>
                  <a:pt x="1616" y="365"/>
                  <a:pt x="1259" y="0"/>
                  <a:pt x="808" y="0"/>
                </a:cubicBezTo>
                <a:cubicBezTo>
                  <a:pt x="366" y="0"/>
                  <a:pt x="0" y="365"/>
                  <a:pt x="0" y="816"/>
                </a:cubicBezTo>
                <a:cubicBezTo>
                  <a:pt x="0" y="1258"/>
                  <a:pt x="366" y="1624"/>
                  <a:pt x="808" y="1624"/>
                </a:cubicBezTo>
                <a:cubicBezTo>
                  <a:pt x="1259" y="1624"/>
                  <a:pt x="1616" y="1258"/>
                  <a:pt x="1616" y="81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54">
            <a:extLst>
              <a:ext uri="{FF2B5EF4-FFF2-40B4-BE49-F238E27FC236}">
                <a16:creationId xmlns:a16="http://schemas.microsoft.com/office/drawing/2014/main" id="{0BC90E06-854C-7848-ADA4-74563A84C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4801" y="4612350"/>
            <a:ext cx="3855921" cy="3851069"/>
          </a:xfrm>
          <a:custGeom>
            <a:avLst/>
            <a:gdLst>
              <a:gd name="T0" fmla="*/ 0 w 3505"/>
              <a:gd name="T1" fmla="*/ 1751 h 3503"/>
              <a:gd name="T2" fmla="*/ 0 w 3505"/>
              <a:gd name="T3" fmla="*/ 1751 h 3503"/>
              <a:gd name="T4" fmla="*/ 1752 w 3505"/>
              <a:gd name="T5" fmla="*/ 0 h 3503"/>
              <a:gd name="T6" fmla="*/ 3504 w 3505"/>
              <a:gd name="T7" fmla="*/ 1751 h 3503"/>
              <a:gd name="T8" fmla="*/ 1752 w 3505"/>
              <a:gd name="T9" fmla="*/ 3502 h 3503"/>
              <a:gd name="T10" fmla="*/ 0 w 3505"/>
              <a:gd name="T11" fmla="*/ 1751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5" h="3503">
                <a:moveTo>
                  <a:pt x="0" y="1751"/>
                </a:moveTo>
                <a:lnTo>
                  <a:pt x="0" y="1751"/>
                </a:lnTo>
                <a:cubicBezTo>
                  <a:pt x="0" y="782"/>
                  <a:pt x="791" y="0"/>
                  <a:pt x="1752" y="0"/>
                </a:cubicBezTo>
                <a:cubicBezTo>
                  <a:pt x="2721" y="0"/>
                  <a:pt x="3504" y="782"/>
                  <a:pt x="3504" y="1751"/>
                </a:cubicBezTo>
                <a:cubicBezTo>
                  <a:pt x="3504" y="2720"/>
                  <a:pt x="2721" y="3502"/>
                  <a:pt x="1752" y="3502"/>
                </a:cubicBezTo>
                <a:cubicBezTo>
                  <a:pt x="791" y="3502"/>
                  <a:pt x="0" y="2720"/>
                  <a:pt x="0" y="17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5">
            <a:extLst>
              <a:ext uri="{FF2B5EF4-FFF2-40B4-BE49-F238E27FC236}">
                <a16:creationId xmlns:a16="http://schemas.microsoft.com/office/drawing/2014/main" id="{8844D267-CECA-0545-9DB1-11244420C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9608" y="4219484"/>
            <a:ext cx="1789730" cy="1789727"/>
          </a:xfrm>
          <a:custGeom>
            <a:avLst/>
            <a:gdLst>
              <a:gd name="T0" fmla="*/ 0 w 1625"/>
              <a:gd name="T1" fmla="*/ 816 h 1625"/>
              <a:gd name="T2" fmla="*/ 0 w 1625"/>
              <a:gd name="T3" fmla="*/ 816 h 1625"/>
              <a:gd name="T4" fmla="*/ 808 w 1625"/>
              <a:gd name="T5" fmla="*/ 0 h 1625"/>
              <a:gd name="T6" fmla="*/ 1624 w 1625"/>
              <a:gd name="T7" fmla="*/ 816 h 1625"/>
              <a:gd name="T8" fmla="*/ 808 w 1625"/>
              <a:gd name="T9" fmla="*/ 1624 h 1625"/>
              <a:gd name="T10" fmla="*/ 0 w 1625"/>
              <a:gd name="T11" fmla="*/ 816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5" h="1625">
                <a:moveTo>
                  <a:pt x="0" y="816"/>
                </a:moveTo>
                <a:lnTo>
                  <a:pt x="0" y="816"/>
                </a:lnTo>
                <a:cubicBezTo>
                  <a:pt x="0" y="365"/>
                  <a:pt x="366" y="0"/>
                  <a:pt x="808" y="0"/>
                </a:cubicBezTo>
                <a:cubicBezTo>
                  <a:pt x="1258" y="0"/>
                  <a:pt x="1624" y="365"/>
                  <a:pt x="1624" y="816"/>
                </a:cubicBezTo>
                <a:cubicBezTo>
                  <a:pt x="1624" y="1258"/>
                  <a:pt x="1258" y="1624"/>
                  <a:pt x="808" y="1624"/>
                </a:cubicBezTo>
                <a:cubicBezTo>
                  <a:pt x="366" y="1624"/>
                  <a:pt x="0" y="1258"/>
                  <a:pt x="0" y="816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11">
            <a:extLst>
              <a:ext uri="{FF2B5EF4-FFF2-40B4-BE49-F238E27FC236}">
                <a16:creationId xmlns:a16="http://schemas.microsoft.com/office/drawing/2014/main" id="{EDF2C496-7CC6-C946-9FAF-9DF224A3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973" y="4835460"/>
            <a:ext cx="552924" cy="552924"/>
          </a:xfrm>
          <a:custGeom>
            <a:avLst/>
            <a:gdLst>
              <a:gd name="T0" fmla="*/ 247 w 503"/>
              <a:gd name="T1" fmla="*/ 502 h 503"/>
              <a:gd name="T2" fmla="*/ 247 w 503"/>
              <a:gd name="T3" fmla="*/ 502 h 503"/>
              <a:gd name="T4" fmla="*/ 179 w 503"/>
              <a:gd name="T5" fmla="*/ 476 h 503"/>
              <a:gd name="T6" fmla="*/ 34 w 503"/>
              <a:gd name="T7" fmla="*/ 332 h 503"/>
              <a:gd name="T8" fmla="*/ 34 w 503"/>
              <a:gd name="T9" fmla="*/ 187 h 503"/>
              <a:gd name="T10" fmla="*/ 213 w 503"/>
              <a:gd name="T11" fmla="*/ 8 h 503"/>
              <a:gd name="T12" fmla="*/ 230 w 503"/>
              <a:gd name="T13" fmla="*/ 0 h 503"/>
              <a:gd name="T14" fmla="*/ 451 w 503"/>
              <a:gd name="T15" fmla="*/ 0 h 503"/>
              <a:gd name="T16" fmla="*/ 502 w 503"/>
              <a:gd name="T17" fmla="*/ 51 h 503"/>
              <a:gd name="T18" fmla="*/ 502 w 503"/>
              <a:gd name="T19" fmla="*/ 272 h 503"/>
              <a:gd name="T20" fmla="*/ 502 w 503"/>
              <a:gd name="T21" fmla="*/ 289 h 503"/>
              <a:gd name="T22" fmla="*/ 323 w 503"/>
              <a:gd name="T23" fmla="*/ 468 h 503"/>
              <a:gd name="T24" fmla="*/ 247 w 503"/>
              <a:gd name="T25" fmla="*/ 502 h 503"/>
              <a:gd name="T26" fmla="*/ 238 w 503"/>
              <a:gd name="T27" fmla="*/ 51 h 503"/>
              <a:gd name="T28" fmla="*/ 238 w 503"/>
              <a:gd name="T29" fmla="*/ 51 h 503"/>
              <a:gd name="T30" fmla="*/ 68 w 503"/>
              <a:gd name="T31" fmla="*/ 221 h 503"/>
              <a:gd name="T32" fmla="*/ 68 w 503"/>
              <a:gd name="T33" fmla="*/ 298 h 503"/>
              <a:gd name="T34" fmla="*/ 213 w 503"/>
              <a:gd name="T35" fmla="*/ 434 h 503"/>
              <a:gd name="T36" fmla="*/ 289 w 503"/>
              <a:gd name="T37" fmla="*/ 434 h 503"/>
              <a:gd name="T38" fmla="*/ 459 w 503"/>
              <a:gd name="T39" fmla="*/ 264 h 503"/>
              <a:gd name="T40" fmla="*/ 451 w 503"/>
              <a:gd name="T41" fmla="*/ 51 h 503"/>
              <a:gd name="T42" fmla="*/ 238 w 503"/>
              <a:gd name="T43" fmla="*/ 51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3" h="503">
                <a:moveTo>
                  <a:pt x="247" y="502"/>
                </a:moveTo>
                <a:lnTo>
                  <a:pt x="247" y="502"/>
                </a:lnTo>
                <a:cubicBezTo>
                  <a:pt x="221" y="502"/>
                  <a:pt x="196" y="493"/>
                  <a:pt x="179" y="476"/>
                </a:cubicBezTo>
                <a:cubicBezTo>
                  <a:pt x="34" y="332"/>
                  <a:pt x="34" y="332"/>
                  <a:pt x="34" y="332"/>
                </a:cubicBezTo>
                <a:cubicBezTo>
                  <a:pt x="0" y="289"/>
                  <a:pt x="0" y="230"/>
                  <a:pt x="34" y="187"/>
                </a:cubicBezTo>
                <a:cubicBezTo>
                  <a:pt x="213" y="8"/>
                  <a:pt x="213" y="8"/>
                  <a:pt x="213" y="8"/>
                </a:cubicBezTo>
                <a:cubicBezTo>
                  <a:pt x="213" y="8"/>
                  <a:pt x="221" y="0"/>
                  <a:pt x="230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5" y="0"/>
                  <a:pt x="502" y="26"/>
                  <a:pt x="502" y="51"/>
                </a:cubicBezTo>
                <a:cubicBezTo>
                  <a:pt x="502" y="272"/>
                  <a:pt x="502" y="272"/>
                  <a:pt x="502" y="272"/>
                </a:cubicBezTo>
                <a:cubicBezTo>
                  <a:pt x="502" y="281"/>
                  <a:pt x="502" y="289"/>
                  <a:pt x="502" y="289"/>
                </a:cubicBezTo>
                <a:cubicBezTo>
                  <a:pt x="323" y="468"/>
                  <a:pt x="323" y="468"/>
                  <a:pt x="323" y="468"/>
                </a:cubicBezTo>
                <a:cubicBezTo>
                  <a:pt x="306" y="493"/>
                  <a:pt x="281" y="502"/>
                  <a:pt x="247" y="502"/>
                </a:cubicBezTo>
                <a:close/>
                <a:moveTo>
                  <a:pt x="238" y="51"/>
                </a:moveTo>
                <a:lnTo>
                  <a:pt x="238" y="51"/>
                </a:lnTo>
                <a:cubicBezTo>
                  <a:pt x="68" y="221"/>
                  <a:pt x="68" y="221"/>
                  <a:pt x="68" y="221"/>
                </a:cubicBezTo>
                <a:cubicBezTo>
                  <a:pt x="51" y="247"/>
                  <a:pt x="51" y="272"/>
                  <a:pt x="68" y="298"/>
                </a:cubicBezTo>
                <a:cubicBezTo>
                  <a:pt x="213" y="434"/>
                  <a:pt x="213" y="434"/>
                  <a:pt x="213" y="434"/>
                </a:cubicBezTo>
                <a:cubicBezTo>
                  <a:pt x="238" y="459"/>
                  <a:pt x="264" y="459"/>
                  <a:pt x="289" y="434"/>
                </a:cubicBezTo>
                <a:cubicBezTo>
                  <a:pt x="459" y="264"/>
                  <a:pt x="459" y="264"/>
                  <a:pt x="459" y="264"/>
                </a:cubicBezTo>
                <a:cubicBezTo>
                  <a:pt x="451" y="51"/>
                  <a:pt x="451" y="51"/>
                  <a:pt x="451" y="51"/>
                </a:cubicBezTo>
                <a:lnTo>
                  <a:pt x="238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12">
            <a:extLst>
              <a:ext uri="{FF2B5EF4-FFF2-40B4-BE49-F238E27FC236}">
                <a16:creationId xmlns:a16="http://schemas.microsoft.com/office/drawing/2014/main" id="{133CD85A-FAF1-8140-BE0C-C7470EE69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38" y="4956717"/>
            <a:ext cx="87304" cy="97004"/>
          </a:xfrm>
          <a:custGeom>
            <a:avLst/>
            <a:gdLst>
              <a:gd name="T0" fmla="*/ 68 w 78"/>
              <a:gd name="T1" fmla="*/ 68 h 87"/>
              <a:gd name="T2" fmla="*/ 68 w 78"/>
              <a:gd name="T3" fmla="*/ 68 h 87"/>
              <a:gd name="T4" fmla="*/ 9 w 78"/>
              <a:gd name="T5" fmla="*/ 68 h 87"/>
              <a:gd name="T6" fmla="*/ 9 w 78"/>
              <a:gd name="T7" fmla="*/ 18 h 87"/>
              <a:gd name="T8" fmla="*/ 68 w 78"/>
              <a:gd name="T9" fmla="*/ 18 h 87"/>
              <a:gd name="T10" fmla="*/ 68 w 78"/>
              <a:gd name="T11" fmla="*/ 6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7">
                <a:moveTo>
                  <a:pt x="68" y="68"/>
                </a:moveTo>
                <a:lnTo>
                  <a:pt x="68" y="68"/>
                </a:lnTo>
                <a:cubicBezTo>
                  <a:pt x="51" y="86"/>
                  <a:pt x="26" y="86"/>
                  <a:pt x="9" y="68"/>
                </a:cubicBezTo>
                <a:cubicBezTo>
                  <a:pt x="0" y="52"/>
                  <a:pt x="0" y="26"/>
                  <a:pt x="9" y="18"/>
                </a:cubicBezTo>
                <a:cubicBezTo>
                  <a:pt x="26" y="0"/>
                  <a:pt x="51" y="0"/>
                  <a:pt x="68" y="18"/>
                </a:cubicBezTo>
                <a:cubicBezTo>
                  <a:pt x="77" y="26"/>
                  <a:pt x="77" y="52"/>
                  <a:pt x="68" y="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13">
            <a:extLst>
              <a:ext uri="{FF2B5EF4-FFF2-40B4-BE49-F238E27FC236}">
                <a16:creationId xmlns:a16="http://schemas.microsoft.com/office/drawing/2014/main" id="{2D6598D5-4194-EA47-A316-E4DB579AA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6186" y="4845160"/>
            <a:ext cx="591726" cy="368616"/>
          </a:xfrm>
          <a:custGeom>
            <a:avLst/>
            <a:gdLst>
              <a:gd name="T0" fmla="*/ 434 w 537"/>
              <a:gd name="T1" fmla="*/ 332 h 333"/>
              <a:gd name="T2" fmla="*/ 434 w 537"/>
              <a:gd name="T3" fmla="*/ 332 h 333"/>
              <a:gd name="T4" fmla="*/ 204 w 537"/>
              <a:gd name="T5" fmla="*/ 332 h 333"/>
              <a:gd name="T6" fmla="*/ 153 w 537"/>
              <a:gd name="T7" fmla="*/ 290 h 333"/>
              <a:gd name="T8" fmla="*/ 85 w 537"/>
              <a:gd name="T9" fmla="*/ 52 h 333"/>
              <a:gd name="T10" fmla="*/ 26 w 537"/>
              <a:gd name="T11" fmla="*/ 52 h 333"/>
              <a:gd name="T12" fmla="*/ 0 w 537"/>
              <a:gd name="T13" fmla="*/ 26 h 333"/>
              <a:gd name="T14" fmla="*/ 26 w 537"/>
              <a:gd name="T15" fmla="*/ 0 h 333"/>
              <a:gd name="T16" fmla="*/ 102 w 537"/>
              <a:gd name="T17" fmla="*/ 0 h 333"/>
              <a:gd name="T18" fmla="*/ 128 w 537"/>
              <a:gd name="T19" fmla="*/ 18 h 333"/>
              <a:gd name="T20" fmla="*/ 204 w 537"/>
              <a:gd name="T21" fmla="*/ 273 h 333"/>
              <a:gd name="T22" fmla="*/ 204 w 537"/>
              <a:gd name="T23" fmla="*/ 281 h 333"/>
              <a:gd name="T24" fmla="*/ 434 w 537"/>
              <a:gd name="T25" fmla="*/ 281 h 333"/>
              <a:gd name="T26" fmla="*/ 434 w 537"/>
              <a:gd name="T27" fmla="*/ 273 h 333"/>
              <a:gd name="T28" fmla="*/ 476 w 537"/>
              <a:gd name="T29" fmla="*/ 128 h 333"/>
              <a:gd name="T30" fmla="*/ 281 w 537"/>
              <a:gd name="T31" fmla="*/ 128 h 333"/>
              <a:gd name="T32" fmla="*/ 255 w 537"/>
              <a:gd name="T33" fmla="*/ 102 h 333"/>
              <a:gd name="T34" fmla="*/ 281 w 537"/>
              <a:gd name="T35" fmla="*/ 77 h 333"/>
              <a:gd name="T36" fmla="*/ 510 w 537"/>
              <a:gd name="T37" fmla="*/ 77 h 333"/>
              <a:gd name="T38" fmla="*/ 528 w 537"/>
              <a:gd name="T39" fmla="*/ 86 h 333"/>
              <a:gd name="T40" fmla="*/ 536 w 537"/>
              <a:gd name="T41" fmla="*/ 111 h 333"/>
              <a:gd name="T42" fmla="*/ 485 w 537"/>
              <a:gd name="T43" fmla="*/ 290 h 333"/>
              <a:gd name="T44" fmla="*/ 434 w 537"/>
              <a:gd name="T45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37" h="333">
                <a:moveTo>
                  <a:pt x="434" y="332"/>
                </a:moveTo>
                <a:lnTo>
                  <a:pt x="434" y="332"/>
                </a:lnTo>
                <a:cubicBezTo>
                  <a:pt x="204" y="332"/>
                  <a:pt x="204" y="332"/>
                  <a:pt x="204" y="332"/>
                </a:cubicBezTo>
                <a:cubicBezTo>
                  <a:pt x="179" y="332"/>
                  <a:pt x="153" y="315"/>
                  <a:pt x="153" y="290"/>
                </a:cubicBezTo>
                <a:cubicBezTo>
                  <a:pt x="85" y="52"/>
                  <a:pt x="85" y="52"/>
                  <a:pt x="85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17" y="52"/>
                  <a:pt x="0" y="43"/>
                  <a:pt x="0" y="26"/>
                </a:cubicBezTo>
                <a:cubicBezTo>
                  <a:pt x="0" y="18"/>
                  <a:pt x="17" y="0"/>
                  <a:pt x="26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11" y="0"/>
                  <a:pt x="128" y="9"/>
                  <a:pt x="128" y="18"/>
                </a:cubicBezTo>
                <a:cubicBezTo>
                  <a:pt x="204" y="273"/>
                  <a:pt x="204" y="273"/>
                  <a:pt x="204" y="273"/>
                </a:cubicBezTo>
                <a:cubicBezTo>
                  <a:pt x="204" y="281"/>
                  <a:pt x="204" y="281"/>
                  <a:pt x="204" y="281"/>
                </a:cubicBezTo>
                <a:cubicBezTo>
                  <a:pt x="434" y="281"/>
                  <a:pt x="434" y="281"/>
                  <a:pt x="434" y="281"/>
                </a:cubicBezTo>
                <a:cubicBezTo>
                  <a:pt x="434" y="281"/>
                  <a:pt x="434" y="281"/>
                  <a:pt x="434" y="273"/>
                </a:cubicBezTo>
                <a:cubicBezTo>
                  <a:pt x="476" y="128"/>
                  <a:pt x="476" y="128"/>
                  <a:pt x="476" y="128"/>
                </a:cubicBezTo>
                <a:cubicBezTo>
                  <a:pt x="281" y="128"/>
                  <a:pt x="281" y="128"/>
                  <a:pt x="281" y="128"/>
                </a:cubicBezTo>
                <a:cubicBezTo>
                  <a:pt x="264" y="128"/>
                  <a:pt x="255" y="120"/>
                  <a:pt x="255" y="102"/>
                </a:cubicBezTo>
                <a:cubicBezTo>
                  <a:pt x="255" y="94"/>
                  <a:pt x="264" y="77"/>
                  <a:pt x="281" y="77"/>
                </a:cubicBezTo>
                <a:cubicBezTo>
                  <a:pt x="510" y="77"/>
                  <a:pt x="510" y="77"/>
                  <a:pt x="510" y="77"/>
                </a:cubicBezTo>
                <a:cubicBezTo>
                  <a:pt x="519" y="77"/>
                  <a:pt x="528" y="86"/>
                  <a:pt x="528" y="86"/>
                </a:cubicBezTo>
                <a:cubicBezTo>
                  <a:pt x="536" y="94"/>
                  <a:pt x="536" y="102"/>
                  <a:pt x="536" y="111"/>
                </a:cubicBezTo>
                <a:cubicBezTo>
                  <a:pt x="485" y="290"/>
                  <a:pt x="485" y="290"/>
                  <a:pt x="485" y="290"/>
                </a:cubicBezTo>
                <a:cubicBezTo>
                  <a:pt x="485" y="315"/>
                  <a:pt x="460" y="332"/>
                  <a:pt x="434" y="3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14">
            <a:extLst>
              <a:ext uri="{FF2B5EF4-FFF2-40B4-BE49-F238E27FC236}">
                <a16:creationId xmlns:a16="http://schemas.microsoft.com/office/drawing/2014/main" id="{404C63EF-5D71-7D4F-ACF9-4513259C9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6841" y="5267131"/>
            <a:ext cx="111556" cy="111553"/>
          </a:xfrm>
          <a:custGeom>
            <a:avLst/>
            <a:gdLst>
              <a:gd name="T0" fmla="*/ 0 w 103"/>
              <a:gd name="T1" fmla="*/ 51 h 103"/>
              <a:gd name="T2" fmla="*/ 0 w 103"/>
              <a:gd name="T3" fmla="*/ 51 h 103"/>
              <a:gd name="T4" fmla="*/ 51 w 103"/>
              <a:gd name="T5" fmla="*/ 0 h 103"/>
              <a:gd name="T6" fmla="*/ 102 w 103"/>
              <a:gd name="T7" fmla="*/ 51 h 103"/>
              <a:gd name="T8" fmla="*/ 51 w 103"/>
              <a:gd name="T9" fmla="*/ 102 h 103"/>
              <a:gd name="T10" fmla="*/ 0 w 103"/>
              <a:gd name="T11" fmla="*/ 5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" h="103">
                <a:moveTo>
                  <a:pt x="0" y="51"/>
                </a:moveTo>
                <a:lnTo>
                  <a:pt x="0" y="51"/>
                </a:lnTo>
                <a:cubicBezTo>
                  <a:pt x="0" y="26"/>
                  <a:pt x="25" y="0"/>
                  <a:pt x="51" y="0"/>
                </a:cubicBezTo>
                <a:cubicBezTo>
                  <a:pt x="76" y="0"/>
                  <a:pt x="102" y="26"/>
                  <a:pt x="102" y="51"/>
                </a:cubicBezTo>
                <a:cubicBezTo>
                  <a:pt x="102" y="77"/>
                  <a:pt x="76" y="102"/>
                  <a:pt x="51" y="102"/>
                </a:cubicBezTo>
                <a:cubicBezTo>
                  <a:pt x="25" y="102"/>
                  <a:pt x="0" y="77"/>
                  <a:pt x="0" y="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15">
            <a:extLst>
              <a:ext uri="{FF2B5EF4-FFF2-40B4-BE49-F238E27FC236}">
                <a16:creationId xmlns:a16="http://schemas.microsoft.com/office/drawing/2014/main" id="{E88883BB-5C88-7E43-9124-CE56002D1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2406" y="5267131"/>
            <a:ext cx="111553" cy="111553"/>
          </a:xfrm>
          <a:custGeom>
            <a:avLst/>
            <a:gdLst>
              <a:gd name="T0" fmla="*/ 0 w 103"/>
              <a:gd name="T1" fmla="*/ 51 h 103"/>
              <a:gd name="T2" fmla="*/ 0 w 103"/>
              <a:gd name="T3" fmla="*/ 51 h 103"/>
              <a:gd name="T4" fmla="*/ 52 w 103"/>
              <a:gd name="T5" fmla="*/ 0 h 103"/>
              <a:gd name="T6" fmla="*/ 102 w 103"/>
              <a:gd name="T7" fmla="*/ 51 h 103"/>
              <a:gd name="T8" fmla="*/ 52 w 103"/>
              <a:gd name="T9" fmla="*/ 102 h 103"/>
              <a:gd name="T10" fmla="*/ 0 w 103"/>
              <a:gd name="T11" fmla="*/ 5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" h="103">
                <a:moveTo>
                  <a:pt x="0" y="51"/>
                </a:moveTo>
                <a:lnTo>
                  <a:pt x="0" y="51"/>
                </a:lnTo>
                <a:cubicBezTo>
                  <a:pt x="0" y="26"/>
                  <a:pt x="26" y="0"/>
                  <a:pt x="52" y="0"/>
                </a:cubicBezTo>
                <a:cubicBezTo>
                  <a:pt x="77" y="0"/>
                  <a:pt x="102" y="26"/>
                  <a:pt x="102" y="51"/>
                </a:cubicBezTo>
                <a:cubicBezTo>
                  <a:pt x="102" y="77"/>
                  <a:pt x="77" y="102"/>
                  <a:pt x="52" y="102"/>
                </a:cubicBezTo>
                <a:cubicBezTo>
                  <a:pt x="26" y="102"/>
                  <a:pt x="0" y="77"/>
                  <a:pt x="0" y="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16">
            <a:extLst>
              <a:ext uri="{FF2B5EF4-FFF2-40B4-BE49-F238E27FC236}">
                <a16:creationId xmlns:a16="http://schemas.microsoft.com/office/drawing/2014/main" id="{62EA7484-0018-4A47-AED1-459F99801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8724" y="11194091"/>
            <a:ext cx="712983" cy="514123"/>
          </a:xfrm>
          <a:custGeom>
            <a:avLst/>
            <a:gdLst>
              <a:gd name="T0" fmla="*/ 545 w 648"/>
              <a:gd name="T1" fmla="*/ 467 h 468"/>
              <a:gd name="T2" fmla="*/ 545 w 648"/>
              <a:gd name="T3" fmla="*/ 467 h 468"/>
              <a:gd name="T4" fmla="*/ 102 w 648"/>
              <a:gd name="T5" fmla="*/ 467 h 468"/>
              <a:gd name="T6" fmla="*/ 0 w 648"/>
              <a:gd name="T7" fmla="*/ 365 h 468"/>
              <a:gd name="T8" fmla="*/ 0 w 648"/>
              <a:gd name="T9" fmla="*/ 93 h 468"/>
              <a:gd name="T10" fmla="*/ 102 w 648"/>
              <a:gd name="T11" fmla="*/ 0 h 468"/>
              <a:gd name="T12" fmla="*/ 545 w 648"/>
              <a:gd name="T13" fmla="*/ 0 h 468"/>
              <a:gd name="T14" fmla="*/ 647 w 648"/>
              <a:gd name="T15" fmla="*/ 93 h 468"/>
              <a:gd name="T16" fmla="*/ 647 w 648"/>
              <a:gd name="T17" fmla="*/ 365 h 468"/>
              <a:gd name="T18" fmla="*/ 545 w 648"/>
              <a:gd name="T19" fmla="*/ 467 h 468"/>
              <a:gd name="T20" fmla="*/ 102 w 648"/>
              <a:gd name="T21" fmla="*/ 50 h 468"/>
              <a:gd name="T22" fmla="*/ 102 w 648"/>
              <a:gd name="T23" fmla="*/ 50 h 468"/>
              <a:gd name="T24" fmla="*/ 52 w 648"/>
              <a:gd name="T25" fmla="*/ 93 h 468"/>
              <a:gd name="T26" fmla="*/ 52 w 648"/>
              <a:gd name="T27" fmla="*/ 365 h 468"/>
              <a:gd name="T28" fmla="*/ 102 w 648"/>
              <a:gd name="T29" fmla="*/ 416 h 468"/>
              <a:gd name="T30" fmla="*/ 545 w 648"/>
              <a:gd name="T31" fmla="*/ 416 h 468"/>
              <a:gd name="T32" fmla="*/ 596 w 648"/>
              <a:gd name="T33" fmla="*/ 365 h 468"/>
              <a:gd name="T34" fmla="*/ 596 w 648"/>
              <a:gd name="T35" fmla="*/ 93 h 468"/>
              <a:gd name="T36" fmla="*/ 545 w 648"/>
              <a:gd name="T37" fmla="*/ 50 h 468"/>
              <a:gd name="T38" fmla="*/ 102 w 648"/>
              <a:gd name="T39" fmla="*/ 5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48" h="468">
                <a:moveTo>
                  <a:pt x="545" y="467"/>
                </a:moveTo>
                <a:lnTo>
                  <a:pt x="545" y="467"/>
                </a:lnTo>
                <a:cubicBezTo>
                  <a:pt x="102" y="467"/>
                  <a:pt x="102" y="467"/>
                  <a:pt x="102" y="467"/>
                </a:cubicBezTo>
                <a:cubicBezTo>
                  <a:pt x="43" y="467"/>
                  <a:pt x="0" y="425"/>
                  <a:pt x="0" y="365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2"/>
                  <a:pt x="43" y="0"/>
                  <a:pt x="102" y="0"/>
                </a:cubicBezTo>
                <a:cubicBezTo>
                  <a:pt x="545" y="0"/>
                  <a:pt x="545" y="0"/>
                  <a:pt x="545" y="0"/>
                </a:cubicBezTo>
                <a:cubicBezTo>
                  <a:pt x="604" y="0"/>
                  <a:pt x="647" y="42"/>
                  <a:pt x="647" y="93"/>
                </a:cubicBezTo>
                <a:cubicBezTo>
                  <a:pt x="647" y="365"/>
                  <a:pt x="647" y="365"/>
                  <a:pt x="647" y="365"/>
                </a:cubicBezTo>
                <a:cubicBezTo>
                  <a:pt x="647" y="425"/>
                  <a:pt x="604" y="467"/>
                  <a:pt x="545" y="467"/>
                </a:cubicBezTo>
                <a:close/>
                <a:moveTo>
                  <a:pt x="102" y="50"/>
                </a:moveTo>
                <a:lnTo>
                  <a:pt x="102" y="50"/>
                </a:lnTo>
                <a:cubicBezTo>
                  <a:pt x="77" y="50"/>
                  <a:pt x="52" y="68"/>
                  <a:pt x="52" y="93"/>
                </a:cubicBezTo>
                <a:cubicBezTo>
                  <a:pt x="52" y="365"/>
                  <a:pt x="52" y="365"/>
                  <a:pt x="52" y="365"/>
                </a:cubicBezTo>
                <a:cubicBezTo>
                  <a:pt x="52" y="391"/>
                  <a:pt x="77" y="416"/>
                  <a:pt x="102" y="416"/>
                </a:cubicBezTo>
                <a:cubicBezTo>
                  <a:pt x="545" y="416"/>
                  <a:pt x="545" y="416"/>
                  <a:pt x="545" y="416"/>
                </a:cubicBezTo>
                <a:cubicBezTo>
                  <a:pt x="570" y="416"/>
                  <a:pt x="596" y="391"/>
                  <a:pt x="596" y="365"/>
                </a:cubicBezTo>
                <a:cubicBezTo>
                  <a:pt x="596" y="93"/>
                  <a:pt x="596" y="93"/>
                  <a:pt x="596" y="93"/>
                </a:cubicBezTo>
                <a:cubicBezTo>
                  <a:pt x="596" y="68"/>
                  <a:pt x="570" y="50"/>
                  <a:pt x="545" y="50"/>
                </a:cubicBezTo>
                <a:lnTo>
                  <a:pt x="102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17">
            <a:extLst>
              <a:ext uri="{FF2B5EF4-FFF2-40B4-BE49-F238E27FC236}">
                <a16:creationId xmlns:a16="http://schemas.microsoft.com/office/drawing/2014/main" id="{A825B02C-91E9-964B-8DB9-16FDDD6C5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0037" y="11344446"/>
            <a:ext cx="150358" cy="208561"/>
          </a:xfrm>
          <a:custGeom>
            <a:avLst/>
            <a:gdLst>
              <a:gd name="T0" fmla="*/ 76 w 137"/>
              <a:gd name="T1" fmla="*/ 187 h 188"/>
              <a:gd name="T2" fmla="*/ 76 w 137"/>
              <a:gd name="T3" fmla="*/ 187 h 188"/>
              <a:gd name="T4" fmla="*/ 25 w 137"/>
              <a:gd name="T5" fmla="*/ 187 h 188"/>
              <a:gd name="T6" fmla="*/ 8 w 137"/>
              <a:gd name="T7" fmla="*/ 170 h 188"/>
              <a:gd name="T8" fmla="*/ 8 w 137"/>
              <a:gd name="T9" fmla="*/ 170 h 188"/>
              <a:gd name="T10" fmla="*/ 25 w 137"/>
              <a:gd name="T11" fmla="*/ 153 h 188"/>
              <a:gd name="T12" fmla="*/ 76 w 137"/>
              <a:gd name="T13" fmla="*/ 153 h 188"/>
              <a:gd name="T14" fmla="*/ 93 w 137"/>
              <a:gd name="T15" fmla="*/ 136 h 188"/>
              <a:gd name="T16" fmla="*/ 76 w 137"/>
              <a:gd name="T17" fmla="*/ 110 h 188"/>
              <a:gd name="T18" fmla="*/ 59 w 137"/>
              <a:gd name="T19" fmla="*/ 110 h 188"/>
              <a:gd name="T20" fmla="*/ 0 w 137"/>
              <a:gd name="T21" fmla="*/ 59 h 188"/>
              <a:gd name="T22" fmla="*/ 59 w 137"/>
              <a:gd name="T23" fmla="*/ 0 h 188"/>
              <a:gd name="T24" fmla="*/ 110 w 137"/>
              <a:gd name="T25" fmla="*/ 0 h 188"/>
              <a:gd name="T26" fmla="*/ 127 w 137"/>
              <a:gd name="T27" fmla="*/ 16 h 188"/>
              <a:gd name="T28" fmla="*/ 127 w 137"/>
              <a:gd name="T29" fmla="*/ 16 h 188"/>
              <a:gd name="T30" fmla="*/ 110 w 137"/>
              <a:gd name="T31" fmla="*/ 34 h 188"/>
              <a:gd name="T32" fmla="*/ 59 w 137"/>
              <a:gd name="T33" fmla="*/ 34 h 188"/>
              <a:gd name="T34" fmla="*/ 42 w 137"/>
              <a:gd name="T35" fmla="*/ 59 h 188"/>
              <a:gd name="T36" fmla="*/ 59 w 137"/>
              <a:gd name="T37" fmla="*/ 76 h 188"/>
              <a:gd name="T38" fmla="*/ 76 w 137"/>
              <a:gd name="T39" fmla="*/ 76 h 188"/>
              <a:gd name="T40" fmla="*/ 136 w 137"/>
              <a:gd name="T41" fmla="*/ 136 h 188"/>
              <a:gd name="T42" fmla="*/ 76 w 137"/>
              <a:gd name="T43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88">
                <a:moveTo>
                  <a:pt x="76" y="187"/>
                </a:moveTo>
                <a:lnTo>
                  <a:pt x="76" y="187"/>
                </a:lnTo>
                <a:cubicBezTo>
                  <a:pt x="25" y="187"/>
                  <a:pt x="25" y="187"/>
                  <a:pt x="25" y="187"/>
                </a:cubicBezTo>
                <a:cubicBezTo>
                  <a:pt x="17" y="187"/>
                  <a:pt x="8" y="178"/>
                  <a:pt x="8" y="170"/>
                </a:cubicBezTo>
                <a:lnTo>
                  <a:pt x="8" y="170"/>
                </a:lnTo>
                <a:cubicBezTo>
                  <a:pt x="8" y="161"/>
                  <a:pt x="17" y="153"/>
                  <a:pt x="25" y="153"/>
                </a:cubicBezTo>
                <a:cubicBezTo>
                  <a:pt x="76" y="153"/>
                  <a:pt x="76" y="153"/>
                  <a:pt x="76" y="153"/>
                </a:cubicBezTo>
                <a:cubicBezTo>
                  <a:pt x="85" y="153"/>
                  <a:pt x="93" y="144"/>
                  <a:pt x="93" y="136"/>
                </a:cubicBezTo>
                <a:cubicBezTo>
                  <a:pt x="93" y="119"/>
                  <a:pt x="85" y="110"/>
                  <a:pt x="76" y="110"/>
                </a:cubicBezTo>
                <a:cubicBezTo>
                  <a:pt x="59" y="110"/>
                  <a:pt x="59" y="110"/>
                  <a:pt x="59" y="110"/>
                </a:cubicBezTo>
                <a:cubicBezTo>
                  <a:pt x="34" y="110"/>
                  <a:pt x="8" y="93"/>
                  <a:pt x="0" y="59"/>
                </a:cubicBezTo>
                <a:cubicBezTo>
                  <a:pt x="0" y="25"/>
                  <a:pt x="25" y="0"/>
                  <a:pt x="59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9" y="0"/>
                  <a:pt x="127" y="8"/>
                  <a:pt x="127" y="16"/>
                </a:cubicBezTo>
                <a:lnTo>
                  <a:pt x="127" y="16"/>
                </a:lnTo>
                <a:cubicBezTo>
                  <a:pt x="127" y="25"/>
                  <a:pt x="119" y="34"/>
                  <a:pt x="110" y="34"/>
                </a:cubicBezTo>
                <a:cubicBezTo>
                  <a:pt x="59" y="34"/>
                  <a:pt x="59" y="34"/>
                  <a:pt x="59" y="34"/>
                </a:cubicBezTo>
                <a:cubicBezTo>
                  <a:pt x="51" y="34"/>
                  <a:pt x="42" y="42"/>
                  <a:pt x="42" y="59"/>
                </a:cubicBezTo>
                <a:cubicBezTo>
                  <a:pt x="42" y="68"/>
                  <a:pt x="51" y="76"/>
                  <a:pt x="59" y="76"/>
                </a:cubicBezTo>
                <a:cubicBezTo>
                  <a:pt x="76" y="76"/>
                  <a:pt x="76" y="76"/>
                  <a:pt x="76" y="76"/>
                </a:cubicBezTo>
                <a:cubicBezTo>
                  <a:pt x="110" y="76"/>
                  <a:pt x="136" y="102"/>
                  <a:pt x="136" y="136"/>
                </a:cubicBezTo>
                <a:cubicBezTo>
                  <a:pt x="127" y="170"/>
                  <a:pt x="102" y="187"/>
                  <a:pt x="76" y="18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18">
            <a:extLst>
              <a:ext uri="{FF2B5EF4-FFF2-40B4-BE49-F238E27FC236}">
                <a16:creationId xmlns:a16="http://schemas.microsoft.com/office/drawing/2014/main" id="{08FA9A0C-427E-EE48-8606-F4687C1A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3391" y="11315345"/>
            <a:ext cx="38802" cy="48502"/>
          </a:xfrm>
          <a:custGeom>
            <a:avLst/>
            <a:gdLst>
              <a:gd name="T0" fmla="*/ 34 w 35"/>
              <a:gd name="T1" fmla="*/ 42 h 43"/>
              <a:gd name="T2" fmla="*/ 0 w 35"/>
              <a:gd name="T3" fmla="*/ 42 h 43"/>
              <a:gd name="T4" fmla="*/ 0 w 35"/>
              <a:gd name="T5" fmla="*/ 0 h 43"/>
              <a:gd name="T6" fmla="*/ 34 w 35"/>
              <a:gd name="T7" fmla="*/ 0 h 43"/>
              <a:gd name="T8" fmla="*/ 34 w 35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43">
                <a:moveTo>
                  <a:pt x="34" y="42"/>
                </a:moveTo>
                <a:lnTo>
                  <a:pt x="0" y="42"/>
                </a:lnTo>
                <a:lnTo>
                  <a:pt x="0" y="0"/>
                </a:lnTo>
                <a:lnTo>
                  <a:pt x="34" y="0"/>
                </a:lnTo>
                <a:lnTo>
                  <a:pt x="34" y="4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19">
            <a:extLst>
              <a:ext uri="{FF2B5EF4-FFF2-40B4-BE49-F238E27FC236}">
                <a16:creationId xmlns:a16="http://schemas.microsoft.com/office/drawing/2014/main" id="{17867C46-642D-8241-9085-9FD4A8A7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3391" y="11533606"/>
            <a:ext cx="38802" cy="58203"/>
          </a:xfrm>
          <a:custGeom>
            <a:avLst/>
            <a:gdLst>
              <a:gd name="T0" fmla="*/ 34 w 35"/>
              <a:gd name="T1" fmla="*/ 51 h 52"/>
              <a:gd name="T2" fmla="*/ 0 w 35"/>
              <a:gd name="T3" fmla="*/ 51 h 52"/>
              <a:gd name="T4" fmla="*/ 0 w 35"/>
              <a:gd name="T5" fmla="*/ 0 h 52"/>
              <a:gd name="T6" fmla="*/ 34 w 35"/>
              <a:gd name="T7" fmla="*/ 0 h 52"/>
              <a:gd name="T8" fmla="*/ 34 w 35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52">
                <a:moveTo>
                  <a:pt x="34" y="51"/>
                </a:moveTo>
                <a:lnTo>
                  <a:pt x="0" y="51"/>
                </a:lnTo>
                <a:lnTo>
                  <a:pt x="0" y="0"/>
                </a:lnTo>
                <a:lnTo>
                  <a:pt x="34" y="0"/>
                </a:lnTo>
                <a:lnTo>
                  <a:pt x="34" y="5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20">
            <a:extLst>
              <a:ext uri="{FF2B5EF4-FFF2-40B4-BE49-F238E27FC236}">
                <a16:creationId xmlns:a16="http://schemas.microsoft.com/office/drawing/2014/main" id="{99D63888-5337-8F4F-BCC1-321218D4B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6800" y="11271695"/>
            <a:ext cx="87304" cy="67903"/>
          </a:xfrm>
          <a:custGeom>
            <a:avLst/>
            <a:gdLst>
              <a:gd name="T0" fmla="*/ 43 w 78"/>
              <a:gd name="T1" fmla="*/ 8 h 60"/>
              <a:gd name="T2" fmla="*/ 43 w 78"/>
              <a:gd name="T3" fmla="*/ 8 h 60"/>
              <a:gd name="T4" fmla="*/ 17 w 78"/>
              <a:gd name="T5" fmla="*/ 25 h 60"/>
              <a:gd name="T6" fmla="*/ 9 w 78"/>
              <a:gd name="T7" fmla="*/ 50 h 60"/>
              <a:gd name="T8" fmla="*/ 9 w 78"/>
              <a:gd name="T9" fmla="*/ 50 h 60"/>
              <a:gd name="T10" fmla="*/ 34 w 78"/>
              <a:gd name="T11" fmla="*/ 59 h 60"/>
              <a:gd name="T12" fmla="*/ 60 w 78"/>
              <a:gd name="T13" fmla="*/ 42 h 60"/>
              <a:gd name="T14" fmla="*/ 68 w 78"/>
              <a:gd name="T15" fmla="*/ 8 h 60"/>
              <a:gd name="T16" fmla="*/ 68 w 78"/>
              <a:gd name="T17" fmla="*/ 8 h 60"/>
              <a:gd name="T18" fmla="*/ 43 w 78"/>
              <a:gd name="T19" fmla="*/ 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60">
                <a:moveTo>
                  <a:pt x="43" y="8"/>
                </a:moveTo>
                <a:lnTo>
                  <a:pt x="43" y="8"/>
                </a:lnTo>
                <a:cubicBezTo>
                  <a:pt x="17" y="25"/>
                  <a:pt x="17" y="25"/>
                  <a:pt x="17" y="25"/>
                </a:cubicBezTo>
                <a:cubicBezTo>
                  <a:pt x="9" y="25"/>
                  <a:pt x="0" y="42"/>
                  <a:pt x="9" y="50"/>
                </a:cubicBezTo>
                <a:lnTo>
                  <a:pt x="9" y="50"/>
                </a:lnTo>
                <a:cubicBezTo>
                  <a:pt x="17" y="59"/>
                  <a:pt x="26" y="59"/>
                  <a:pt x="34" y="59"/>
                </a:cubicBezTo>
                <a:cubicBezTo>
                  <a:pt x="60" y="42"/>
                  <a:pt x="60" y="42"/>
                  <a:pt x="60" y="42"/>
                </a:cubicBezTo>
                <a:cubicBezTo>
                  <a:pt x="68" y="34"/>
                  <a:pt x="77" y="16"/>
                  <a:pt x="68" y="8"/>
                </a:cubicBezTo>
                <a:lnTo>
                  <a:pt x="68" y="8"/>
                </a:lnTo>
                <a:cubicBezTo>
                  <a:pt x="60" y="0"/>
                  <a:pt x="51" y="0"/>
                  <a:pt x="43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21">
            <a:extLst>
              <a:ext uri="{FF2B5EF4-FFF2-40B4-BE49-F238E27FC236}">
                <a16:creationId xmlns:a16="http://schemas.microsoft.com/office/drawing/2014/main" id="{4EBEA5E9-89D0-7D4E-A825-FEC012668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1179" y="11557856"/>
            <a:ext cx="77603" cy="67903"/>
          </a:xfrm>
          <a:custGeom>
            <a:avLst/>
            <a:gdLst>
              <a:gd name="T0" fmla="*/ 34 w 69"/>
              <a:gd name="T1" fmla="*/ 0 h 61"/>
              <a:gd name="T2" fmla="*/ 34 w 69"/>
              <a:gd name="T3" fmla="*/ 0 h 61"/>
              <a:gd name="T4" fmla="*/ 9 w 69"/>
              <a:gd name="T5" fmla="*/ 26 h 61"/>
              <a:gd name="T6" fmla="*/ 9 w 69"/>
              <a:gd name="T7" fmla="*/ 51 h 61"/>
              <a:gd name="T8" fmla="*/ 9 w 69"/>
              <a:gd name="T9" fmla="*/ 51 h 61"/>
              <a:gd name="T10" fmla="*/ 34 w 69"/>
              <a:gd name="T11" fmla="*/ 51 h 61"/>
              <a:gd name="T12" fmla="*/ 59 w 69"/>
              <a:gd name="T13" fmla="*/ 34 h 61"/>
              <a:gd name="T14" fmla="*/ 59 w 69"/>
              <a:gd name="T15" fmla="*/ 9 h 61"/>
              <a:gd name="T16" fmla="*/ 59 w 69"/>
              <a:gd name="T17" fmla="*/ 9 h 61"/>
              <a:gd name="T18" fmla="*/ 34 w 69"/>
              <a:gd name="T19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9" h="61">
                <a:moveTo>
                  <a:pt x="34" y="0"/>
                </a:moveTo>
                <a:lnTo>
                  <a:pt x="34" y="0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43"/>
                  <a:pt x="9" y="51"/>
                </a:cubicBezTo>
                <a:lnTo>
                  <a:pt x="9" y="51"/>
                </a:lnTo>
                <a:cubicBezTo>
                  <a:pt x="9" y="60"/>
                  <a:pt x="25" y="60"/>
                  <a:pt x="34" y="51"/>
                </a:cubicBezTo>
                <a:cubicBezTo>
                  <a:pt x="59" y="34"/>
                  <a:pt x="59" y="34"/>
                  <a:pt x="59" y="34"/>
                </a:cubicBezTo>
                <a:cubicBezTo>
                  <a:pt x="68" y="26"/>
                  <a:pt x="68" y="17"/>
                  <a:pt x="59" y="9"/>
                </a:cubicBezTo>
                <a:lnTo>
                  <a:pt x="59" y="9"/>
                </a:lnTo>
                <a:cubicBezTo>
                  <a:pt x="59" y="0"/>
                  <a:pt x="43" y="0"/>
                  <a:pt x="3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22">
            <a:extLst>
              <a:ext uri="{FF2B5EF4-FFF2-40B4-BE49-F238E27FC236}">
                <a16:creationId xmlns:a16="http://schemas.microsoft.com/office/drawing/2014/main" id="{9EE0F6AD-DB49-EB43-8BAB-47FDDDC3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2391" y="11456003"/>
            <a:ext cx="160056" cy="150355"/>
          </a:xfrm>
          <a:custGeom>
            <a:avLst/>
            <a:gdLst>
              <a:gd name="T0" fmla="*/ 110 w 145"/>
              <a:gd name="T1" fmla="*/ 136 h 137"/>
              <a:gd name="T2" fmla="*/ 110 w 145"/>
              <a:gd name="T3" fmla="*/ 136 h 137"/>
              <a:gd name="T4" fmla="*/ 42 w 145"/>
              <a:gd name="T5" fmla="*/ 136 h 137"/>
              <a:gd name="T6" fmla="*/ 0 w 145"/>
              <a:gd name="T7" fmla="*/ 102 h 137"/>
              <a:gd name="T8" fmla="*/ 0 w 145"/>
              <a:gd name="T9" fmla="*/ 34 h 137"/>
              <a:gd name="T10" fmla="*/ 42 w 145"/>
              <a:gd name="T11" fmla="*/ 0 h 137"/>
              <a:gd name="T12" fmla="*/ 110 w 145"/>
              <a:gd name="T13" fmla="*/ 0 h 137"/>
              <a:gd name="T14" fmla="*/ 144 w 145"/>
              <a:gd name="T15" fmla="*/ 34 h 137"/>
              <a:gd name="T16" fmla="*/ 144 w 145"/>
              <a:gd name="T17" fmla="*/ 102 h 137"/>
              <a:gd name="T18" fmla="*/ 110 w 145"/>
              <a:gd name="T19" fmla="*/ 136 h 137"/>
              <a:gd name="T20" fmla="*/ 110 w 145"/>
              <a:gd name="T21" fmla="*/ 34 h 137"/>
              <a:gd name="T22" fmla="*/ 110 w 145"/>
              <a:gd name="T23" fmla="*/ 34 h 137"/>
              <a:gd name="T24" fmla="*/ 42 w 145"/>
              <a:gd name="T25" fmla="*/ 34 h 137"/>
              <a:gd name="T26" fmla="*/ 42 w 145"/>
              <a:gd name="T27" fmla="*/ 102 h 137"/>
              <a:gd name="T28" fmla="*/ 110 w 145"/>
              <a:gd name="T29" fmla="*/ 102 h 137"/>
              <a:gd name="T30" fmla="*/ 110 w 145"/>
              <a:gd name="T31" fmla="*/ 3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137">
                <a:moveTo>
                  <a:pt x="110" y="136"/>
                </a:moveTo>
                <a:lnTo>
                  <a:pt x="110" y="136"/>
                </a:lnTo>
                <a:cubicBezTo>
                  <a:pt x="42" y="136"/>
                  <a:pt x="42" y="136"/>
                  <a:pt x="42" y="136"/>
                </a:cubicBezTo>
                <a:cubicBezTo>
                  <a:pt x="17" y="136"/>
                  <a:pt x="0" y="119"/>
                  <a:pt x="0" y="10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42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27" y="0"/>
                  <a:pt x="144" y="17"/>
                  <a:pt x="144" y="34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4" y="119"/>
                  <a:pt x="127" y="136"/>
                  <a:pt x="110" y="136"/>
                </a:cubicBezTo>
                <a:close/>
                <a:moveTo>
                  <a:pt x="110" y="34"/>
                </a:moveTo>
                <a:lnTo>
                  <a:pt x="110" y="34"/>
                </a:lnTo>
                <a:cubicBezTo>
                  <a:pt x="42" y="34"/>
                  <a:pt x="42" y="34"/>
                  <a:pt x="42" y="34"/>
                </a:cubicBezTo>
                <a:cubicBezTo>
                  <a:pt x="42" y="102"/>
                  <a:pt x="42" y="102"/>
                  <a:pt x="42" y="102"/>
                </a:cubicBezTo>
                <a:cubicBezTo>
                  <a:pt x="110" y="102"/>
                  <a:pt x="110" y="102"/>
                  <a:pt x="110" y="102"/>
                </a:cubicBezTo>
                <a:lnTo>
                  <a:pt x="110" y="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23">
            <a:extLst>
              <a:ext uri="{FF2B5EF4-FFF2-40B4-BE49-F238E27FC236}">
                <a16:creationId xmlns:a16="http://schemas.microsoft.com/office/drawing/2014/main" id="{55100C61-A3B1-804A-AAEC-A3138CC00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6770" y="11252294"/>
            <a:ext cx="640228" cy="514123"/>
          </a:xfrm>
          <a:custGeom>
            <a:avLst/>
            <a:gdLst>
              <a:gd name="T0" fmla="*/ 485 w 580"/>
              <a:gd name="T1" fmla="*/ 468 h 469"/>
              <a:gd name="T2" fmla="*/ 485 w 580"/>
              <a:gd name="T3" fmla="*/ 468 h 469"/>
              <a:gd name="T4" fmla="*/ 94 w 580"/>
              <a:gd name="T5" fmla="*/ 468 h 469"/>
              <a:gd name="T6" fmla="*/ 0 w 580"/>
              <a:gd name="T7" fmla="*/ 366 h 469"/>
              <a:gd name="T8" fmla="*/ 0 w 580"/>
              <a:gd name="T9" fmla="*/ 0 h 469"/>
              <a:gd name="T10" fmla="*/ 52 w 580"/>
              <a:gd name="T11" fmla="*/ 0 h 469"/>
              <a:gd name="T12" fmla="*/ 52 w 580"/>
              <a:gd name="T13" fmla="*/ 366 h 469"/>
              <a:gd name="T14" fmla="*/ 94 w 580"/>
              <a:gd name="T15" fmla="*/ 417 h 469"/>
              <a:gd name="T16" fmla="*/ 485 w 580"/>
              <a:gd name="T17" fmla="*/ 417 h 469"/>
              <a:gd name="T18" fmla="*/ 528 w 580"/>
              <a:gd name="T19" fmla="*/ 366 h 469"/>
              <a:gd name="T20" fmla="*/ 528 w 580"/>
              <a:gd name="T21" fmla="*/ 136 h 469"/>
              <a:gd name="T22" fmla="*/ 485 w 580"/>
              <a:gd name="T23" fmla="*/ 94 h 469"/>
              <a:gd name="T24" fmla="*/ 94 w 580"/>
              <a:gd name="T25" fmla="*/ 94 h 469"/>
              <a:gd name="T26" fmla="*/ 94 w 580"/>
              <a:gd name="T27" fmla="*/ 43 h 469"/>
              <a:gd name="T28" fmla="*/ 485 w 580"/>
              <a:gd name="T29" fmla="*/ 43 h 469"/>
              <a:gd name="T30" fmla="*/ 579 w 580"/>
              <a:gd name="T31" fmla="*/ 136 h 469"/>
              <a:gd name="T32" fmla="*/ 579 w 580"/>
              <a:gd name="T33" fmla="*/ 366 h 469"/>
              <a:gd name="T34" fmla="*/ 485 w 580"/>
              <a:gd name="T35" fmla="*/ 46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0" h="469">
                <a:moveTo>
                  <a:pt x="485" y="468"/>
                </a:moveTo>
                <a:lnTo>
                  <a:pt x="485" y="468"/>
                </a:lnTo>
                <a:cubicBezTo>
                  <a:pt x="94" y="468"/>
                  <a:pt x="94" y="468"/>
                  <a:pt x="94" y="468"/>
                </a:cubicBezTo>
                <a:cubicBezTo>
                  <a:pt x="43" y="468"/>
                  <a:pt x="0" y="426"/>
                  <a:pt x="0" y="366"/>
                </a:cubicBezTo>
                <a:cubicBezTo>
                  <a:pt x="0" y="0"/>
                  <a:pt x="0" y="0"/>
                  <a:pt x="0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366"/>
                  <a:pt x="52" y="366"/>
                  <a:pt x="52" y="366"/>
                </a:cubicBezTo>
                <a:cubicBezTo>
                  <a:pt x="52" y="392"/>
                  <a:pt x="68" y="417"/>
                  <a:pt x="94" y="417"/>
                </a:cubicBezTo>
                <a:cubicBezTo>
                  <a:pt x="485" y="417"/>
                  <a:pt x="485" y="417"/>
                  <a:pt x="485" y="417"/>
                </a:cubicBezTo>
                <a:cubicBezTo>
                  <a:pt x="511" y="417"/>
                  <a:pt x="528" y="392"/>
                  <a:pt x="528" y="366"/>
                </a:cubicBezTo>
                <a:cubicBezTo>
                  <a:pt x="528" y="136"/>
                  <a:pt x="528" y="136"/>
                  <a:pt x="528" y="136"/>
                </a:cubicBezTo>
                <a:cubicBezTo>
                  <a:pt x="528" y="111"/>
                  <a:pt x="511" y="94"/>
                  <a:pt x="485" y="94"/>
                </a:cubicBezTo>
                <a:cubicBezTo>
                  <a:pt x="94" y="94"/>
                  <a:pt x="94" y="94"/>
                  <a:pt x="94" y="94"/>
                </a:cubicBezTo>
                <a:cubicBezTo>
                  <a:pt x="94" y="43"/>
                  <a:pt x="94" y="43"/>
                  <a:pt x="94" y="43"/>
                </a:cubicBezTo>
                <a:cubicBezTo>
                  <a:pt x="485" y="43"/>
                  <a:pt x="485" y="43"/>
                  <a:pt x="485" y="43"/>
                </a:cubicBezTo>
                <a:cubicBezTo>
                  <a:pt x="536" y="43"/>
                  <a:pt x="579" y="86"/>
                  <a:pt x="579" y="136"/>
                </a:cubicBezTo>
                <a:cubicBezTo>
                  <a:pt x="579" y="366"/>
                  <a:pt x="579" y="366"/>
                  <a:pt x="579" y="366"/>
                </a:cubicBezTo>
                <a:cubicBezTo>
                  <a:pt x="579" y="426"/>
                  <a:pt x="536" y="468"/>
                  <a:pt x="485" y="4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24">
            <a:extLst>
              <a:ext uri="{FF2B5EF4-FFF2-40B4-BE49-F238E27FC236}">
                <a16:creationId xmlns:a16="http://schemas.microsoft.com/office/drawing/2014/main" id="{C30565CA-1291-D749-8D98-7E02673D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70" y="11135889"/>
            <a:ext cx="591726" cy="218258"/>
          </a:xfrm>
          <a:custGeom>
            <a:avLst/>
            <a:gdLst>
              <a:gd name="T0" fmla="*/ 102 w 537"/>
              <a:gd name="T1" fmla="*/ 196 h 197"/>
              <a:gd name="T2" fmla="*/ 102 w 537"/>
              <a:gd name="T3" fmla="*/ 196 h 197"/>
              <a:gd name="T4" fmla="*/ 8 w 537"/>
              <a:gd name="T5" fmla="*/ 86 h 197"/>
              <a:gd name="T6" fmla="*/ 102 w 537"/>
              <a:gd name="T7" fmla="*/ 0 h 197"/>
              <a:gd name="T8" fmla="*/ 451 w 537"/>
              <a:gd name="T9" fmla="*/ 0 h 197"/>
              <a:gd name="T10" fmla="*/ 536 w 537"/>
              <a:gd name="T11" fmla="*/ 86 h 197"/>
              <a:gd name="T12" fmla="*/ 536 w 537"/>
              <a:gd name="T13" fmla="*/ 102 h 197"/>
              <a:gd name="T14" fmla="*/ 510 w 537"/>
              <a:gd name="T15" fmla="*/ 128 h 197"/>
              <a:gd name="T16" fmla="*/ 510 w 537"/>
              <a:gd name="T17" fmla="*/ 128 h 197"/>
              <a:gd name="T18" fmla="*/ 485 w 537"/>
              <a:gd name="T19" fmla="*/ 102 h 197"/>
              <a:gd name="T20" fmla="*/ 485 w 537"/>
              <a:gd name="T21" fmla="*/ 86 h 197"/>
              <a:gd name="T22" fmla="*/ 451 w 537"/>
              <a:gd name="T23" fmla="*/ 52 h 197"/>
              <a:gd name="T24" fmla="*/ 102 w 537"/>
              <a:gd name="T25" fmla="*/ 52 h 197"/>
              <a:gd name="T26" fmla="*/ 60 w 537"/>
              <a:gd name="T27" fmla="*/ 86 h 197"/>
              <a:gd name="T28" fmla="*/ 102 w 537"/>
              <a:gd name="T29" fmla="*/ 145 h 197"/>
              <a:gd name="T30" fmla="*/ 102 w 537"/>
              <a:gd name="T31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7" h="197">
                <a:moveTo>
                  <a:pt x="102" y="196"/>
                </a:moveTo>
                <a:lnTo>
                  <a:pt x="102" y="196"/>
                </a:lnTo>
                <a:cubicBezTo>
                  <a:pt x="42" y="196"/>
                  <a:pt x="0" y="145"/>
                  <a:pt x="8" y="86"/>
                </a:cubicBezTo>
                <a:cubicBezTo>
                  <a:pt x="8" y="34"/>
                  <a:pt x="60" y="0"/>
                  <a:pt x="102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93" y="0"/>
                  <a:pt x="536" y="34"/>
                  <a:pt x="536" y="86"/>
                </a:cubicBezTo>
                <a:cubicBezTo>
                  <a:pt x="536" y="102"/>
                  <a:pt x="536" y="102"/>
                  <a:pt x="536" y="102"/>
                </a:cubicBezTo>
                <a:cubicBezTo>
                  <a:pt x="536" y="111"/>
                  <a:pt x="519" y="128"/>
                  <a:pt x="510" y="128"/>
                </a:cubicBezTo>
                <a:lnTo>
                  <a:pt x="510" y="128"/>
                </a:lnTo>
                <a:cubicBezTo>
                  <a:pt x="493" y="128"/>
                  <a:pt x="485" y="111"/>
                  <a:pt x="485" y="102"/>
                </a:cubicBezTo>
                <a:cubicBezTo>
                  <a:pt x="485" y="86"/>
                  <a:pt x="485" y="86"/>
                  <a:pt x="485" y="86"/>
                </a:cubicBezTo>
                <a:cubicBezTo>
                  <a:pt x="485" y="68"/>
                  <a:pt x="468" y="52"/>
                  <a:pt x="45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85" y="52"/>
                  <a:pt x="60" y="68"/>
                  <a:pt x="60" y="86"/>
                </a:cubicBezTo>
                <a:cubicBezTo>
                  <a:pt x="51" y="120"/>
                  <a:pt x="76" y="145"/>
                  <a:pt x="102" y="145"/>
                </a:cubicBezTo>
                <a:lnTo>
                  <a:pt x="102" y="19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25">
            <a:extLst>
              <a:ext uri="{FF2B5EF4-FFF2-40B4-BE49-F238E27FC236}">
                <a16:creationId xmlns:a16="http://schemas.microsoft.com/office/drawing/2014/main" id="{44B8B78D-9EF7-A449-88D8-FD0C7542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651" y="11184391"/>
            <a:ext cx="645080" cy="615976"/>
          </a:xfrm>
          <a:custGeom>
            <a:avLst/>
            <a:gdLst>
              <a:gd name="T0" fmla="*/ 502 w 588"/>
              <a:gd name="T1" fmla="*/ 561 h 562"/>
              <a:gd name="T2" fmla="*/ 502 w 588"/>
              <a:gd name="T3" fmla="*/ 561 h 562"/>
              <a:gd name="T4" fmla="*/ 85 w 588"/>
              <a:gd name="T5" fmla="*/ 561 h 562"/>
              <a:gd name="T6" fmla="*/ 0 w 588"/>
              <a:gd name="T7" fmla="*/ 476 h 562"/>
              <a:gd name="T8" fmla="*/ 0 w 588"/>
              <a:gd name="T9" fmla="*/ 85 h 562"/>
              <a:gd name="T10" fmla="*/ 85 w 588"/>
              <a:gd name="T11" fmla="*/ 0 h 562"/>
              <a:gd name="T12" fmla="*/ 119 w 588"/>
              <a:gd name="T13" fmla="*/ 0 h 562"/>
              <a:gd name="T14" fmla="*/ 119 w 588"/>
              <a:gd name="T15" fmla="*/ 51 h 562"/>
              <a:gd name="T16" fmla="*/ 85 w 588"/>
              <a:gd name="T17" fmla="*/ 51 h 562"/>
              <a:gd name="T18" fmla="*/ 51 w 588"/>
              <a:gd name="T19" fmla="*/ 85 h 562"/>
              <a:gd name="T20" fmla="*/ 51 w 588"/>
              <a:gd name="T21" fmla="*/ 476 h 562"/>
              <a:gd name="T22" fmla="*/ 85 w 588"/>
              <a:gd name="T23" fmla="*/ 510 h 562"/>
              <a:gd name="T24" fmla="*/ 502 w 588"/>
              <a:gd name="T25" fmla="*/ 510 h 562"/>
              <a:gd name="T26" fmla="*/ 536 w 588"/>
              <a:gd name="T27" fmla="*/ 476 h 562"/>
              <a:gd name="T28" fmla="*/ 536 w 588"/>
              <a:gd name="T29" fmla="*/ 85 h 562"/>
              <a:gd name="T30" fmla="*/ 502 w 588"/>
              <a:gd name="T31" fmla="*/ 51 h 562"/>
              <a:gd name="T32" fmla="*/ 459 w 588"/>
              <a:gd name="T33" fmla="*/ 51 h 562"/>
              <a:gd name="T34" fmla="*/ 459 w 588"/>
              <a:gd name="T35" fmla="*/ 0 h 562"/>
              <a:gd name="T36" fmla="*/ 502 w 588"/>
              <a:gd name="T37" fmla="*/ 0 h 562"/>
              <a:gd name="T38" fmla="*/ 587 w 588"/>
              <a:gd name="T39" fmla="*/ 85 h 562"/>
              <a:gd name="T40" fmla="*/ 587 w 588"/>
              <a:gd name="T41" fmla="*/ 476 h 562"/>
              <a:gd name="T42" fmla="*/ 502 w 588"/>
              <a:gd name="T43" fmla="*/ 561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8" h="562">
                <a:moveTo>
                  <a:pt x="502" y="561"/>
                </a:moveTo>
                <a:lnTo>
                  <a:pt x="502" y="561"/>
                </a:lnTo>
                <a:cubicBezTo>
                  <a:pt x="85" y="561"/>
                  <a:pt x="85" y="561"/>
                  <a:pt x="85" y="561"/>
                </a:cubicBezTo>
                <a:cubicBezTo>
                  <a:pt x="34" y="561"/>
                  <a:pt x="0" y="527"/>
                  <a:pt x="0" y="476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34"/>
                  <a:pt x="34" y="0"/>
                  <a:pt x="85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85" y="51"/>
                  <a:pt x="85" y="51"/>
                  <a:pt x="85" y="51"/>
                </a:cubicBezTo>
                <a:cubicBezTo>
                  <a:pt x="68" y="51"/>
                  <a:pt x="51" y="68"/>
                  <a:pt x="51" y="85"/>
                </a:cubicBezTo>
                <a:cubicBezTo>
                  <a:pt x="51" y="476"/>
                  <a:pt x="51" y="476"/>
                  <a:pt x="51" y="476"/>
                </a:cubicBezTo>
                <a:cubicBezTo>
                  <a:pt x="51" y="493"/>
                  <a:pt x="68" y="510"/>
                  <a:pt x="85" y="510"/>
                </a:cubicBezTo>
                <a:cubicBezTo>
                  <a:pt x="502" y="510"/>
                  <a:pt x="502" y="510"/>
                  <a:pt x="502" y="510"/>
                </a:cubicBezTo>
                <a:cubicBezTo>
                  <a:pt x="519" y="510"/>
                  <a:pt x="536" y="493"/>
                  <a:pt x="536" y="476"/>
                </a:cubicBezTo>
                <a:cubicBezTo>
                  <a:pt x="536" y="85"/>
                  <a:pt x="536" y="85"/>
                  <a:pt x="536" y="85"/>
                </a:cubicBezTo>
                <a:cubicBezTo>
                  <a:pt x="536" y="68"/>
                  <a:pt x="519" y="51"/>
                  <a:pt x="502" y="51"/>
                </a:cubicBezTo>
                <a:cubicBezTo>
                  <a:pt x="459" y="51"/>
                  <a:pt x="459" y="51"/>
                  <a:pt x="459" y="51"/>
                </a:cubicBezTo>
                <a:cubicBezTo>
                  <a:pt x="459" y="0"/>
                  <a:pt x="459" y="0"/>
                  <a:pt x="459" y="0"/>
                </a:cubicBezTo>
                <a:cubicBezTo>
                  <a:pt x="502" y="0"/>
                  <a:pt x="502" y="0"/>
                  <a:pt x="502" y="0"/>
                </a:cubicBezTo>
                <a:cubicBezTo>
                  <a:pt x="553" y="0"/>
                  <a:pt x="587" y="34"/>
                  <a:pt x="587" y="85"/>
                </a:cubicBezTo>
                <a:cubicBezTo>
                  <a:pt x="587" y="476"/>
                  <a:pt x="587" y="476"/>
                  <a:pt x="587" y="476"/>
                </a:cubicBezTo>
                <a:cubicBezTo>
                  <a:pt x="587" y="527"/>
                  <a:pt x="553" y="561"/>
                  <a:pt x="502" y="5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26">
            <a:extLst>
              <a:ext uri="{FF2B5EF4-FFF2-40B4-BE49-F238E27FC236}">
                <a16:creationId xmlns:a16="http://schemas.microsoft.com/office/drawing/2014/main" id="{7A871468-6D7A-7442-B5A7-8202EC7C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811" y="11101936"/>
            <a:ext cx="271612" cy="58203"/>
          </a:xfrm>
          <a:custGeom>
            <a:avLst/>
            <a:gdLst>
              <a:gd name="T0" fmla="*/ 247 w 248"/>
              <a:gd name="T1" fmla="*/ 52 h 53"/>
              <a:gd name="T2" fmla="*/ 0 w 248"/>
              <a:gd name="T3" fmla="*/ 52 h 53"/>
              <a:gd name="T4" fmla="*/ 0 w 248"/>
              <a:gd name="T5" fmla="*/ 0 h 53"/>
              <a:gd name="T6" fmla="*/ 247 w 248"/>
              <a:gd name="T7" fmla="*/ 0 h 53"/>
              <a:gd name="T8" fmla="*/ 247 w 248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53">
                <a:moveTo>
                  <a:pt x="247" y="52"/>
                </a:moveTo>
                <a:lnTo>
                  <a:pt x="0" y="52"/>
                </a:lnTo>
                <a:lnTo>
                  <a:pt x="0" y="0"/>
                </a:lnTo>
                <a:lnTo>
                  <a:pt x="247" y="0"/>
                </a:lnTo>
                <a:lnTo>
                  <a:pt x="247" y="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27">
            <a:extLst>
              <a:ext uri="{FF2B5EF4-FFF2-40B4-BE49-F238E27FC236}">
                <a16:creationId xmlns:a16="http://schemas.microsoft.com/office/drawing/2014/main" id="{966C6D64-6F97-F94D-A2D0-AAB4A2EE5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567" y="11101936"/>
            <a:ext cx="189160" cy="140658"/>
          </a:xfrm>
          <a:custGeom>
            <a:avLst/>
            <a:gdLst>
              <a:gd name="T0" fmla="*/ 34 w 171"/>
              <a:gd name="T1" fmla="*/ 120 h 129"/>
              <a:gd name="T2" fmla="*/ 34 w 171"/>
              <a:gd name="T3" fmla="*/ 120 h 129"/>
              <a:gd name="T4" fmla="*/ 0 w 171"/>
              <a:gd name="T5" fmla="*/ 86 h 129"/>
              <a:gd name="T6" fmla="*/ 77 w 171"/>
              <a:gd name="T7" fmla="*/ 9 h 129"/>
              <a:gd name="T8" fmla="*/ 102 w 171"/>
              <a:gd name="T9" fmla="*/ 0 h 129"/>
              <a:gd name="T10" fmla="*/ 119 w 171"/>
              <a:gd name="T11" fmla="*/ 9 h 129"/>
              <a:gd name="T12" fmla="*/ 162 w 171"/>
              <a:gd name="T13" fmla="*/ 94 h 129"/>
              <a:gd name="T14" fmla="*/ 145 w 171"/>
              <a:gd name="T15" fmla="*/ 128 h 129"/>
              <a:gd name="T16" fmla="*/ 145 w 171"/>
              <a:gd name="T17" fmla="*/ 128 h 129"/>
              <a:gd name="T18" fmla="*/ 111 w 171"/>
              <a:gd name="T19" fmla="*/ 111 h 129"/>
              <a:gd name="T20" fmla="*/ 94 w 171"/>
              <a:gd name="T21" fmla="*/ 68 h 129"/>
              <a:gd name="T22" fmla="*/ 34 w 171"/>
              <a:gd name="T23" fmla="*/ 120 h 129"/>
              <a:gd name="T24" fmla="*/ 119 w 171"/>
              <a:gd name="T25" fmla="*/ 43 h 129"/>
              <a:gd name="T26" fmla="*/ 119 w 171"/>
              <a:gd name="T27" fmla="*/ 43 h 129"/>
              <a:gd name="T28" fmla="*/ 111 w 171"/>
              <a:gd name="T29" fmla="*/ 43 h 129"/>
              <a:gd name="T30" fmla="*/ 119 w 171"/>
              <a:gd name="T31" fmla="*/ 43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1" h="129">
                <a:moveTo>
                  <a:pt x="34" y="120"/>
                </a:moveTo>
                <a:lnTo>
                  <a:pt x="34" y="120"/>
                </a:lnTo>
                <a:cubicBezTo>
                  <a:pt x="0" y="86"/>
                  <a:pt x="0" y="86"/>
                  <a:pt x="0" y="86"/>
                </a:cubicBezTo>
                <a:cubicBezTo>
                  <a:pt x="77" y="9"/>
                  <a:pt x="77" y="9"/>
                  <a:pt x="77" y="9"/>
                </a:cubicBezTo>
                <a:cubicBezTo>
                  <a:pt x="85" y="0"/>
                  <a:pt x="94" y="0"/>
                  <a:pt x="102" y="0"/>
                </a:cubicBezTo>
                <a:cubicBezTo>
                  <a:pt x="111" y="0"/>
                  <a:pt x="119" y="9"/>
                  <a:pt x="119" y="9"/>
                </a:cubicBezTo>
                <a:cubicBezTo>
                  <a:pt x="162" y="94"/>
                  <a:pt x="162" y="94"/>
                  <a:pt x="162" y="94"/>
                </a:cubicBezTo>
                <a:cubicBezTo>
                  <a:pt x="170" y="102"/>
                  <a:pt x="162" y="120"/>
                  <a:pt x="145" y="128"/>
                </a:cubicBezTo>
                <a:lnTo>
                  <a:pt x="145" y="128"/>
                </a:lnTo>
                <a:cubicBezTo>
                  <a:pt x="136" y="128"/>
                  <a:pt x="119" y="128"/>
                  <a:pt x="111" y="111"/>
                </a:cubicBezTo>
                <a:cubicBezTo>
                  <a:pt x="94" y="68"/>
                  <a:pt x="94" y="68"/>
                  <a:pt x="94" y="68"/>
                </a:cubicBezTo>
                <a:lnTo>
                  <a:pt x="34" y="120"/>
                </a:lnTo>
                <a:close/>
                <a:moveTo>
                  <a:pt x="119" y="43"/>
                </a:moveTo>
                <a:lnTo>
                  <a:pt x="119" y="43"/>
                </a:lnTo>
                <a:cubicBezTo>
                  <a:pt x="111" y="43"/>
                  <a:pt x="111" y="43"/>
                  <a:pt x="111" y="43"/>
                </a:cubicBezTo>
                <a:lnTo>
                  <a:pt x="119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28">
            <a:extLst>
              <a:ext uri="{FF2B5EF4-FFF2-40B4-BE49-F238E27FC236}">
                <a16:creationId xmlns:a16="http://schemas.microsoft.com/office/drawing/2014/main" id="{BEECAE77-9EB0-354D-9213-0F4781093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964" y="11184391"/>
            <a:ext cx="252211" cy="179456"/>
          </a:xfrm>
          <a:custGeom>
            <a:avLst/>
            <a:gdLst>
              <a:gd name="T0" fmla="*/ 94 w 231"/>
              <a:gd name="T1" fmla="*/ 161 h 162"/>
              <a:gd name="T2" fmla="*/ 94 w 231"/>
              <a:gd name="T3" fmla="*/ 161 h 162"/>
              <a:gd name="T4" fmla="*/ 94 w 231"/>
              <a:gd name="T5" fmla="*/ 161 h 162"/>
              <a:gd name="T6" fmla="*/ 68 w 231"/>
              <a:gd name="T7" fmla="*/ 145 h 162"/>
              <a:gd name="T8" fmla="*/ 0 w 231"/>
              <a:gd name="T9" fmla="*/ 77 h 162"/>
              <a:gd name="T10" fmla="*/ 68 w 231"/>
              <a:gd name="T11" fmla="*/ 9 h 162"/>
              <a:gd name="T12" fmla="*/ 102 w 231"/>
              <a:gd name="T13" fmla="*/ 43 h 162"/>
              <a:gd name="T14" fmla="*/ 68 w 231"/>
              <a:gd name="T15" fmla="*/ 77 h 162"/>
              <a:gd name="T16" fmla="*/ 94 w 231"/>
              <a:gd name="T17" fmla="*/ 102 h 162"/>
              <a:gd name="T18" fmla="*/ 187 w 231"/>
              <a:gd name="T19" fmla="*/ 9 h 162"/>
              <a:gd name="T20" fmla="*/ 221 w 231"/>
              <a:gd name="T21" fmla="*/ 9 h 162"/>
              <a:gd name="T22" fmla="*/ 221 w 231"/>
              <a:gd name="T23" fmla="*/ 9 h 162"/>
              <a:gd name="T24" fmla="*/ 221 w 231"/>
              <a:gd name="T25" fmla="*/ 43 h 162"/>
              <a:gd name="T26" fmla="*/ 128 w 231"/>
              <a:gd name="T27" fmla="*/ 145 h 162"/>
              <a:gd name="T28" fmla="*/ 94 w 231"/>
              <a:gd name="T2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1" h="162">
                <a:moveTo>
                  <a:pt x="94" y="161"/>
                </a:moveTo>
                <a:lnTo>
                  <a:pt x="94" y="161"/>
                </a:lnTo>
                <a:lnTo>
                  <a:pt x="94" y="161"/>
                </a:lnTo>
                <a:cubicBezTo>
                  <a:pt x="85" y="161"/>
                  <a:pt x="68" y="153"/>
                  <a:pt x="68" y="145"/>
                </a:cubicBezTo>
                <a:cubicBezTo>
                  <a:pt x="0" y="77"/>
                  <a:pt x="0" y="77"/>
                  <a:pt x="0" y="77"/>
                </a:cubicBezTo>
                <a:cubicBezTo>
                  <a:pt x="68" y="9"/>
                  <a:pt x="68" y="9"/>
                  <a:pt x="68" y="9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68" y="77"/>
                  <a:pt x="68" y="77"/>
                  <a:pt x="68" y="77"/>
                </a:cubicBezTo>
                <a:cubicBezTo>
                  <a:pt x="94" y="102"/>
                  <a:pt x="94" y="102"/>
                  <a:pt x="94" y="102"/>
                </a:cubicBezTo>
                <a:cubicBezTo>
                  <a:pt x="187" y="9"/>
                  <a:pt x="187" y="9"/>
                  <a:pt x="187" y="9"/>
                </a:cubicBezTo>
                <a:cubicBezTo>
                  <a:pt x="196" y="0"/>
                  <a:pt x="213" y="0"/>
                  <a:pt x="221" y="9"/>
                </a:cubicBezTo>
                <a:lnTo>
                  <a:pt x="221" y="9"/>
                </a:lnTo>
                <a:cubicBezTo>
                  <a:pt x="230" y="17"/>
                  <a:pt x="230" y="34"/>
                  <a:pt x="221" y="43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119" y="153"/>
                  <a:pt x="111" y="161"/>
                  <a:pt x="94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29">
            <a:extLst>
              <a:ext uri="{FF2B5EF4-FFF2-40B4-BE49-F238E27FC236}">
                <a16:creationId xmlns:a16="http://schemas.microsoft.com/office/drawing/2014/main" id="{78F26342-C39C-CD4B-B362-1A9149D8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356" y="11101936"/>
            <a:ext cx="189160" cy="140658"/>
          </a:xfrm>
          <a:custGeom>
            <a:avLst/>
            <a:gdLst>
              <a:gd name="T0" fmla="*/ 136 w 171"/>
              <a:gd name="T1" fmla="*/ 120 h 129"/>
              <a:gd name="T2" fmla="*/ 136 w 171"/>
              <a:gd name="T3" fmla="*/ 120 h 129"/>
              <a:gd name="T4" fmla="*/ 170 w 171"/>
              <a:gd name="T5" fmla="*/ 86 h 129"/>
              <a:gd name="T6" fmla="*/ 93 w 171"/>
              <a:gd name="T7" fmla="*/ 9 h 129"/>
              <a:gd name="T8" fmla="*/ 68 w 171"/>
              <a:gd name="T9" fmla="*/ 0 h 129"/>
              <a:gd name="T10" fmla="*/ 42 w 171"/>
              <a:gd name="T11" fmla="*/ 9 h 129"/>
              <a:gd name="T12" fmla="*/ 8 w 171"/>
              <a:gd name="T13" fmla="*/ 94 h 129"/>
              <a:gd name="T14" fmla="*/ 17 w 171"/>
              <a:gd name="T15" fmla="*/ 128 h 129"/>
              <a:gd name="T16" fmla="*/ 17 w 171"/>
              <a:gd name="T17" fmla="*/ 128 h 129"/>
              <a:gd name="T18" fmla="*/ 51 w 171"/>
              <a:gd name="T19" fmla="*/ 111 h 129"/>
              <a:gd name="T20" fmla="*/ 76 w 171"/>
              <a:gd name="T21" fmla="*/ 68 h 129"/>
              <a:gd name="T22" fmla="*/ 136 w 171"/>
              <a:gd name="T23" fmla="*/ 120 h 129"/>
              <a:gd name="T24" fmla="*/ 51 w 171"/>
              <a:gd name="T25" fmla="*/ 43 h 129"/>
              <a:gd name="T26" fmla="*/ 51 w 171"/>
              <a:gd name="T27" fmla="*/ 43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" h="129">
                <a:moveTo>
                  <a:pt x="136" y="120"/>
                </a:moveTo>
                <a:lnTo>
                  <a:pt x="136" y="120"/>
                </a:lnTo>
                <a:cubicBezTo>
                  <a:pt x="170" y="86"/>
                  <a:pt x="170" y="86"/>
                  <a:pt x="170" y="86"/>
                </a:cubicBezTo>
                <a:cubicBezTo>
                  <a:pt x="93" y="9"/>
                  <a:pt x="93" y="9"/>
                  <a:pt x="93" y="9"/>
                </a:cubicBezTo>
                <a:cubicBezTo>
                  <a:pt x="85" y="0"/>
                  <a:pt x="76" y="0"/>
                  <a:pt x="68" y="0"/>
                </a:cubicBezTo>
                <a:cubicBezTo>
                  <a:pt x="59" y="0"/>
                  <a:pt x="51" y="9"/>
                  <a:pt x="42" y="9"/>
                </a:cubicBezTo>
                <a:cubicBezTo>
                  <a:pt x="8" y="94"/>
                  <a:pt x="8" y="94"/>
                  <a:pt x="8" y="94"/>
                </a:cubicBezTo>
                <a:cubicBezTo>
                  <a:pt x="0" y="102"/>
                  <a:pt x="8" y="120"/>
                  <a:pt x="17" y="128"/>
                </a:cubicBezTo>
                <a:lnTo>
                  <a:pt x="17" y="128"/>
                </a:lnTo>
                <a:cubicBezTo>
                  <a:pt x="34" y="128"/>
                  <a:pt x="51" y="128"/>
                  <a:pt x="51" y="111"/>
                </a:cubicBezTo>
                <a:cubicBezTo>
                  <a:pt x="76" y="68"/>
                  <a:pt x="76" y="68"/>
                  <a:pt x="76" y="68"/>
                </a:cubicBezTo>
                <a:lnTo>
                  <a:pt x="136" y="120"/>
                </a:lnTo>
                <a:close/>
                <a:moveTo>
                  <a:pt x="51" y="43"/>
                </a:moveTo>
                <a:lnTo>
                  <a:pt x="51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30">
            <a:extLst>
              <a:ext uri="{FF2B5EF4-FFF2-40B4-BE49-F238E27FC236}">
                <a16:creationId xmlns:a16="http://schemas.microsoft.com/office/drawing/2014/main" id="{64B5A6ED-ACA3-9D46-94F0-C8E131ED5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057" y="11184391"/>
            <a:ext cx="252211" cy="179456"/>
          </a:xfrm>
          <a:custGeom>
            <a:avLst/>
            <a:gdLst>
              <a:gd name="T0" fmla="*/ 128 w 231"/>
              <a:gd name="T1" fmla="*/ 161 h 162"/>
              <a:gd name="T2" fmla="*/ 128 w 231"/>
              <a:gd name="T3" fmla="*/ 161 h 162"/>
              <a:gd name="T4" fmla="*/ 136 w 231"/>
              <a:gd name="T5" fmla="*/ 161 h 162"/>
              <a:gd name="T6" fmla="*/ 162 w 231"/>
              <a:gd name="T7" fmla="*/ 145 h 162"/>
              <a:gd name="T8" fmla="*/ 230 w 231"/>
              <a:gd name="T9" fmla="*/ 77 h 162"/>
              <a:gd name="T10" fmla="*/ 162 w 231"/>
              <a:gd name="T11" fmla="*/ 9 h 162"/>
              <a:gd name="T12" fmla="*/ 128 w 231"/>
              <a:gd name="T13" fmla="*/ 43 h 162"/>
              <a:gd name="T14" fmla="*/ 153 w 231"/>
              <a:gd name="T15" fmla="*/ 77 h 162"/>
              <a:gd name="T16" fmla="*/ 128 w 231"/>
              <a:gd name="T17" fmla="*/ 102 h 162"/>
              <a:gd name="T18" fmla="*/ 43 w 231"/>
              <a:gd name="T19" fmla="*/ 9 h 162"/>
              <a:gd name="T20" fmla="*/ 9 w 231"/>
              <a:gd name="T21" fmla="*/ 9 h 162"/>
              <a:gd name="T22" fmla="*/ 9 w 231"/>
              <a:gd name="T23" fmla="*/ 9 h 162"/>
              <a:gd name="T24" fmla="*/ 9 w 231"/>
              <a:gd name="T25" fmla="*/ 43 h 162"/>
              <a:gd name="T26" fmla="*/ 102 w 231"/>
              <a:gd name="T27" fmla="*/ 145 h 162"/>
              <a:gd name="T28" fmla="*/ 128 w 231"/>
              <a:gd name="T29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1" h="162">
                <a:moveTo>
                  <a:pt x="128" y="161"/>
                </a:moveTo>
                <a:lnTo>
                  <a:pt x="128" y="161"/>
                </a:lnTo>
                <a:cubicBezTo>
                  <a:pt x="136" y="161"/>
                  <a:pt x="136" y="161"/>
                  <a:pt x="136" y="161"/>
                </a:cubicBezTo>
                <a:cubicBezTo>
                  <a:pt x="145" y="161"/>
                  <a:pt x="153" y="153"/>
                  <a:pt x="162" y="145"/>
                </a:cubicBezTo>
                <a:cubicBezTo>
                  <a:pt x="230" y="77"/>
                  <a:pt x="230" y="77"/>
                  <a:pt x="230" y="77"/>
                </a:cubicBezTo>
                <a:cubicBezTo>
                  <a:pt x="162" y="9"/>
                  <a:pt x="162" y="9"/>
                  <a:pt x="162" y="9"/>
                </a:cubicBezTo>
                <a:cubicBezTo>
                  <a:pt x="128" y="43"/>
                  <a:pt x="128" y="43"/>
                  <a:pt x="128" y="43"/>
                </a:cubicBezTo>
                <a:cubicBezTo>
                  <a:pt x="153" y="77"/>
                  <a:pt x="153" y="77"/>
                  <a:pt x="153" y="77"/>
                </a:cubicBezTo>
                <a:cubicBezTo>
                  <a:pt x="128" y="102"/>
                  <a:pt x="128" y="102"/>
                  <a:pt x="128" y="102"/>
                </a:cubicBezTo>
                <a:cubicBezTo>
                  <a:pt x="43" y="9"/>
                  <a:pt x="43" y="9"/>
                  <a:pt x="43" y="9"/>
                </a:cubicBezTo>
                <a:cubicBezTo>
                  <a:pt x="34" y="0"/>
                  <a:pt x="17" y="0"/>
                  <a:pt x="9" y="9"/>
                </a:cubicBezTo>
                <a:lnTo>
                  <a:pt x="9" y="9"/>
                </a:lnTo>
                <a:cubicBezTo>
                  <a:pt x="0" y="17"/>
                  <a:pt x="0" y="34"/>
                  <a:pt x="9" y="43"/>
                </a:cubicBezTo>
                <a:cubicBezTo>
                  <a:pt x="102" y="145"/>
                  <a:pt x="102" y="145"/>
                  <a:pt x="102" y="145"/>
                </a:cubicBezTo>
                <a:cubicBezTo>
                  <a:pt x="111" y="153"/>
                  <a:pt x="119" y="161"/>
                  <a:pt x="128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31">
            <a:extLst>
              <a:ext uri="{FF2B5EF4-FFF2-40B4-BE49-F238E27FC236}">
                <a16:creationId xmlns:a16="http://schemas.microsoft.com/office/drawing/2014/main" id="{09E0DF5D-F411-3B46-A8E2-4A65F62B4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221" y="11436602"/>
            <a:ext cx="140655" cy="48502"/>
          </a:xfrm>
          <a:custGeom>
            <a:avLst/>
            <a:gdLst>
              <a:gd name="T0" fmla="*/ 0 w 128"/>
              <a:gd name="T1" fmla="*/ 26 h 44"/>
              <a:gd name="T2" fmla="*/ 0 w 128"/>
              <a:gd name="T3" fmla="*/ 26 h 44"/>
              <a:gd name="T4" fmla="*/ 0 w 128"/>
              <a:gd name="T5" fmla="*/ 26 h 44"/>
              <a:gd name="T6" fmla="*/ 25 w 128"/>
              <a:gd name="T7" fmla="*/ 0 h 44"/>
              <a:gd name="T8" fmla="*/ 102 w 128"/>
              <a:gd name="T9" fmla="*/ 0 h 44"/>
              <a:gd name="T10" fmla="*/ 127 w 128"/>
              <a:gd name="T11" fmla="*/ 26 h 44"/>
              <a:gd name="T12" fmla="*/ 127 w 128"/>
              <a:gd name="T13" fmla="*/ 26 h 44"/>
              <a:gd name="T14" fmla="*/ 102 w 128"/>
              <a:gd name="T15" fmla="*/ 43 h 44"/>
              <a:gd name="T16" fmla="*/ 25 w 128"/>
              <a:gd name="T17" fmla="*/ 43 h 44"/>
              <a:gd name="T18" fmla="*/ 0 w 128"/>
              <a:gd name="T19" fmla="*/ 2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44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9"/>
                  <a:pt x="8" y="0"/>
                  <a:pt x="25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19" y="0"/>
                  <a:pt x="127" y="9"/>
                  <a:pt x="127" y="26"/>
                </a:cubicBezTo>
                <a:lnTo>
                  <a:pt x="127" y="26"/>
                </a:lnTo>
                <a:cubicBezTo>
                  <a:pt x="127" y="35"/>
                  <a:pt x="119" y="43"/>
                  <a:pt x="102" y="43"/>
                </a:cubicBezTo>
                <a:cubicBezTo>
                  <a:pt x="25" y="43"/>
                  <a:pt x="25" y="43"/>
                  <a:pt x="25" y="43"/>
                </a:cubicBezTo>
                <a:cubicBezTo>
                  <a:pt x="8" y="43"/>
                  <a:pt x="0" y="35"/>
                  <a:pt x="0" y="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32">
            <a:extLst>
              <a:ext uri="{FF2B5EF4-FFF2-40B4-BE49-F238E27FC236}">
                <a16:creationId xmlns:a16="http://schemas.microsoft.com/office/drawing/2014/main" id="{684E88FB-0D5A-4E4C-8AF0-285FD439A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664" y="11456003"/>
            <a:ext cx="48502" cy="320114"/>
          </a:xfrm>
          <a:custGeom>
            <a:avLst/>
            <a:gdLst>
              <a:gd name="T0" fmla="*/ 42 w 43"/>
              <a:gd name="T1" fmla="*/ 289 h 290"/>
              <a:gd name="T2" fmla="*/ 42 w 43"/>
              <a:gd name="T3" fmla="*/ 289 h 290"/>
              <a:gd name="T4" fmla="*/ 0 w 43"/>
              <a:gd name="T5" fmla="*/ 289 h 290"/>
              <a:gd name="T6" fmla="*/ 0 w 43"/>
              <a:gd name="T7" fmla="*/ 17 h 290"/>
              <a:gd name="T8" fmla="*/ 25 w 43"/>
              <a:gd name="T9" fmla="*/ 0 h 290"/>
              <a:gd name="T10" fmla="*/ 25 w 43"/>
              <a:gd name="T11" fmla="*/ 0 h 290"/>
              <a:gd name="T12" fmla="*/ 42 w 43"/>
              <a:gd name="T13" fmla="*/ 17 h 290"/>
              <a:gd name="T14" fmla="*/ 42 w 43"/>
              <a:gd name="T15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" h="290">
                <a:moveTo>
                  <a:pt x="42" y="289"/>
                </a:moveTo>
                <a:lnTo>
                  <a:pt x="42" y="289"/>
                </a:lnTo>
                <a:cubicBezTo>
                  <a:pt x="0" y="289"/>
                  <a:pt x="0" y="289"/>
                  <a:pt x="0" y="28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17" y="0"/>
                  <a:pt x="25" y="0"/>
                </a:cubicBezTo>
                <a:lnTo>
                  <a:pt x="25" y="0"/>
                </a:lnTo>
                <a:cubicBezTo>
                  <a:pt x="34" y="0"/>
                  <a:pt x="42" y="8"/>
                  <a:pt x="42" y="17"/>
                </a:cubicBezTo>
                <a:lnTo>
                  <a:pt x="42" y="2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8" name="Grupo 287">
            <a:extLst>
              <a:ext uri="{FF2B5EF4-FFF2-40B4-BE49-F238E27FC236}">
                <a16:creationId xmlns:a16="http://schemas.microsoft.com/office/drawing/2014/main" id="{DF996DF5-7862-6D4B-AAD8-29B71C7B3CB8}"/>
              </a:ext>
            </a:extLst>
          </p:cNvPr>
          <p:cNvGrpSpPr/>
          <p:nvPr/>
        </p:nvGrpSpPr>
        <p:grpSpPr>
          <a:xfrm>
            <a:off x="2668308" y="594855"/>
            <a:ext cx="19041035" cy="2561450"/>
            <a:chOff x="2668308" y="861425"/>
            <a:chExt cx="19041035" cy="2561450"/>
          </a:xfrm>
        </p:grpSpPr>
        <p:sp>
          <p:nvSpPr>
            <p:cNvPr id="289" name="CuadroTexto 288">
              <a:extLst>
                <a:ext uri="{FF2B5EF4-FFF2-40B4-BE49-F238E27FC236}">
                  <a16:creationId xmlns:a16="http://schemas.microsoft.com/office/drawing/2014/main" id="{36518F7C-95D7-0247-B53B-CB7D32A06785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90" name="CuadroTexto 289">
              <a:extLst>
                <a:ext uri="{FF2B5EF4-FFF2-40B4-BE49-F238E27FC236}">
                  <a16:creationId xmlns:a16="http://schemas.microsoft.com/office/drawing/2014/main" id="{93C34E40-D717-8D43-9FEF-24BE4749A64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91" name="Grupo 290">
            <a:extLst>
              <a:ext uri="{FF2B5EF4-FFF2-40B4-BE49-F238E27FC236}">
                <a16:creationId xmlns:a16="http://schemas.microsoft.com/office/drawing/2014/main" id="{B12DD850-4590-2345-835E-7FBBAA3D67BB}"/>
              </a:ext>
            </a:extLst>
          </p:cNvPr>
          <p:cNvGrpSpPr/>
          <p:nvPr/>
        </p:nvGrpSpPr>
        <p:grpSpPr>
          <a:xfrm>
            <a:off x="2291964" y="8812575"/>
            <a:ext cx="3069563" cy="1133373"/>
            <a:chOff x="4274481" y="10754911"/>
            <a:chExt cx="4236804" cy="1133373"/>
          </a:xfrm>
        </p:grpSpPr>
        <p:sp>
          <p:nvSpPr>
            <p:cNvPr id="292" name="CuadroTexto 395">
              <a:extLst>
                <a:ext uri="{FF2B5EF4-FFF2-40B4-BE49-F238E27FC236}">
                  <a16:creationId xmlns:a16="http://schemas.microsoft.com/office/drawing/2014/main" id="{9BF85204-E308-E942-A1DE-8E8AD9123AF4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3" name="Rectangle 40">
              <a:extLst>
                <a:ext uri="{FF2B5EF4-FFF2-40B4-BE49-F238E27FC236}">
                  <a16:creationId xmlns:a16="http://schemas.microsoft.com/office/drawing/2014/main" id="{BBC33FA2-E8F9-C547-B2AC-E8ABFAFE8935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4" name="Grupo 293">
            <a:extLst>
              <a:ext uri="{FF2B5EF4-FFF2-40B4-BE49-F238E27FC236}">
                <a16:creationId xmlns:a16="http://schemas.microsoft.com/office/drawing/2014/main" id="{157170D1-536B-BD4E-BB23-3154F6EDC9EE}"/>
              </a:ext>
            </a:extLst>
          </p:cNvPr>
          <p:cNvGrpSpPr/>
          <p:nvPr/>
        </p:nvGrpSpPr>
        <p:grpSpPr>
          <a:xfrm>
            <a:off x="6029986" y="6076680"/>
            <a:ext cx="3069563" cy="1133373"/>
            <a:chOff x="4274481" y="10754911"/>
            <a:chExt cx="4236804" cy="1133373"/>
          </a:xfrm>
        </p:grpSpPr>
        <p:sp>
          <p:nvSpPr>
            <p:cNvPr id="295" name="CuadroTexto 395">
              <a:extLst>
                <a:ext uri="{FF2B5EF4-FFF2-40B4-BE49-F238E27FC236}">
                  <a16:creationId xmlns:a16="http://schemas.microsoft.com/office/drawing/2014/main" id="{1FE99C8F-2AA2-1C42-B0D6-741A851555E7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96" name="Rectangle 40">
              <a:extLst>
                <a:ext uri="{FF2B5EF4-FFF2-40B4-BE49-F238E27FC236}">
                  <a16:creationId xmlns:a16="http://schemas.microsoft.com/office/drawing/2014/main" id="{10EE14B5-7F47-E147-850E-8ACEE53E6C9E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7" name="Grupo 296">
            <a:extLst>
              <a:ext uri="{FF2B5EF4-FFF2-40B4-BE49-F238E27FC236}">
                <a16:creationId xmlns:a16="http://schemas.microsoft.com/office/drawing/2014/main" id="{AECD6FB8-FF59-C841-8251-B8608B6BFA3B}"/>
              </a:ext>
            </a:extLst>
          </p:cNvPr>
          <p:cNvGrpSpPr/>
          <p:nvPr/>
        </p:nvGrpSpPr>
        <p:grpSpPr>
          <a:xfrm>
            <a:off x="10185997" y="9052662"/>
            <a:ext cx="3069563" cy="1133373"/>
            <a:chOff x="4274481" y="10754911"/>
            <a:chExt cx="4236804" cy="1133373"/>
          </a:xfrm>
        </p:grpSpPr>
        <p:sp>
          <p:nvSpPr>
            <p:cNvPr id="298" name="CuadroTexto 395">
              <a:extLst>
                <a:ext uri="{FF2B5EF4-FFF2-40B4-BE49-F238E27FC236}">
                  <a16:creationId xmlns:a16="http://schemas.microsoft.com/office/drawing/2014/main" id="{1A38D954-F2DA-7245-83BF-D4AC81DC973E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99" name="Rectangle 40">
              <a:extLst>
                <a:ext uri="{FF2B5EF4-FFF2-40B4-BE49-F238E27FC236}">
                  <a16:creationId xmlns:a16="http://schemas.microsoft.com/office/drawing/2014/main" id="{4A07B224-64B5-8146-8397-F30723AE607F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0" name="Grupo 299">
            <a:extLst>
              <a:ext uri="{FF2B5EF4-FFF2-40B4-BE49-F238E27FC236}">
                <a16:creationId xmlns:a16="http://schemas.microsoft.com/office/drawing/2014/main" id="{9FF83F78-4C8F-B744-BB39-AE5B2409AA84}"/>
              </a:ext>
            </a:extLst>
          </p:cNvPr>
          <p:cNvGrpSpPr/>
          <p:nvPr/>
        </p:nvGrpSpPr>
        <p:grpSpPr>
          <a:xfrm>
            <a:off x="14941725" y="6223409"/>
            <a:ext cx="3069563" cy="1133373"/>
            <a:chOff x="4274481" y="10754911"/>
            <a:chExt cx="4236804" cy="1133373"/>
          </a:xfrm>
        </p:grpSpPr>
        <p:sp>
          <p:nvSpPr>
            <p:cNvPr id="301" name="CuadroTexto 395">
              <a:extLst>
                <a:ext uri="{FF2B5EF4-FFF2-40B4-BE49-F238E27FC236}">
                  <a16:creationId xmlns:a16="http://schemas.microsoft.com/office/drawing/2014/main" id="{BFB0993E-38A3-BA40-9003-7B37E7FA9D73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2" name="Rectangle 40">
              <a:extLst>
                <a:ext uri="{FF2B5EF4-FFF2-40B4-BE49-F238E27FC236}">
                  <a16:creationId xmlns:a16="http://schemas.microsoft.com/office/drawing/2014/main" id="{13AA4F7C-CC8E-B744-82BF-B2CD6AA0B75D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3" name="Grupo 302">
            <a:extLst>
              <a:ext uri="{FF2B5EF4-FFF2-40B4-BE49-F238E27FC236}">
                <a16:creationId xmlns:a16="http://schemas.microsoft.com/office/drawing/2014/main" id="{023A5066-54E2-8A45-8949-76C69839F18F}"/>
              </a:ext>
            </a:extLst>
          </p:cNvPr>
          <p:cNvGrpSpPr/>
          <p:nvPr/>
        </p:nvGrpSpPr>
        <p:grpSpPr>
          <a:xfrm>
            <a:off x="19122828" y="9008220"/>
            <a:ext cx="3069563" cy="1133373"/>
            <a:chOff x="4274481" y="10754911"/>
            <a:chExt cx="4236804" cy="1133373"/>
          </a:xfrm>
        </p:grpSpPr>
        <p:sp>
          <p:nvSpPr>
            <p:cNvPr id="304" name="CuadroTexto 395">
              <a:extLst>
                <a:ext uri="{FF2B5EF4-FFF2-40B4-BE49-F238E27FC236}">
                  <a16:creationId xmlns:a16="http://schemas.microsoft.com/office/drawing/2014/main" id="{669A34E0-5B9A-AF40-A5F2-4CA7073F0096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05" name="Rectangle 40">
              <a:extLst>
                <a:ext uri="{FF2B5EF4-FFF2-40B4-BE49-F238E27FC236}">
                  <a16:creationId xmlns:a16="http://schemas.microsoft.com/office/drawing/2014/main" id="{658DBB1B-9795-4341-B641-31051EE6D910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>
            <a:extLst>
              <a:ext uri="{FF2B5EF4-FFF2-40B4-BE49-F238E27FC236}">
                <a16:creationId xmlns:a16="http://schemas.microsoft.com/office/drawing/2014/main" id="{22C8A511-7943-4D4A-85C8-A1A89E6BC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640" y="3421672"/>
            <a:ext cx="10574782" cy="9231575"/>
          </a:xfrm>
          <a:custGeom>
            <a:avLst/>
            <a:gdLst>
              <a:gd name="T0" fmla="*/ 9418 w 9823"/>
              <a:gd name="T1" fmla="*/ 9 h 8575"/>
              <a:gd name="T2" fmla="*/ 9418 w 9823"/>
              <a:gd name="T3" fmla="*/ 9 h 8575"/>
              <a:gd name="T4" fmla="*/ 9070 w 9823"/>
              <a:gd name="T5" fmla="*/ 9 h 8575"/>
              <a:gd name="T6" fmla="*/ 4603 w 9823"/>
              <a:gd name="T7" fmla="*/ 73 h 8575"/>
              <a:gd name="T8" fmla="*/ 1045 w 9823"/>
              <a:gd name="T9" fmla="*/ 128 h 8575"/>
              <a:gd name="T10" fmla="*/ 394 w 9823"/>
              <a:gd name="T11" fmla="*/ 137 h 8575"/>
              <a:gd name="T12" fmla="*/ 128 w 9823"/>
              <a:gd name="T13" fmla="*/ 614 h 8575"/>
              <a:gd name="T14" fmla="*/ 486 w 9823"/>
              <a:gd name="T15" fmla="*/ 1220 h 8575"/>
              <a:gd name="T16" fmla="*/ 2439 w 9823"/>
              <a:gd name="T17" fmla="*/ 4493 h 8575"/>
              <a:gd name="T18" fmla="*/ 4393 w 9823"/>
              <a:gd name="T19" fmla="*/ 7767 h 8575"/>
              <a:gd name="T20" fmla="*/ 4750 w 9823"/>
              <a:gd name="T21" fmla="*/ 8372 h 8575"/>
              <a:gd name="T22" fmla="*/ 5300 w 9823"/>
              <a:gd name="T23" fmla="*/ 8363 h 8575"/>
              <a:gd name="T24" fmla="*/ 5621 w 9823"/>
              <a:gd name="T25" fmla="*/ 7785 h 8575"/>
              <a:gd name="T26" fmla="*/ 7355 w 9823"/>
              <a:gd name="T27" fmla="*/ 4676 h 8575"/>
              <a:gd name="T28" fmla="*/ 9528 w 9823"/>
              <a:gd name="T29" fmla="*/ 780 h 8575"/>
              <a:gd name="T30" fmla="*/ 9703 w 9823"/>
              <a:gd name="T31" fmla="*/ 477 h 8575"/>
              <a:gd name="T32" fmla="*/ 9418 w 9823"/>
              <a:gd name="T33" fmla="*/ 9 h 8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823" h="8575">
                <a:moveTo>
                  <a:pt x="9418" y="9"/>
                </a:moveTo>
                <a:lnTo>
                  <a:pt x="9418" y="9"/>
                </a:lnTo>
                <a:cubicBezTo>
                  <a:pt x="9070" y="9"/>
                  <a:pt x="9070" y="9"/>
                  <a:pt x="9070" y="9"/>
                </a:cubicBezTo>
                <a:cubicBezTo>
                  <a:pt x="4603" y="73"/>
                  <a:pt x="4603" y="73"/>
                  <a:pt x="4603" y="73"/>
                </a:cubicBezTo>
                <a:cubicBezTo>
                  <a:pt x="1045" y="128"/>
                  <a:pt x="1045" y="128"/>
                  <a:pt x="1045" y="128"/>
                </a:cubicBezTo>
                <a:cubicBezTo>
                  <a:pt x="394" y="137"/>
                  <a:pt x="394" y="137"/>
                  <a:pt x="394" y="137"/>
                </a:cubicBezTo>
                <a:cubicBezTo>
                  <a:pt x="146" y="137"/>
                  <a:pt x="0" y="404"/>
                  <a:pt x="128" y="614"/>
                </a:cubicBezTo>
                <a:cubicBezTo>
                  <a:pt x="486" y="1220"/>
                  <a:pt x="486" y="1220"/>
                  <a:pt x="486" y="1220"/>
                </a:cubicBezTo>
                <a:cubicBezTo>
                  <a:pt x="2439" y="4493"/>
                  <a:pt x="2439" y="4493"/>
                  <a:pt x="2439" y="4493"/>
                </a:cubicBezTo>
                <a:cubicBezTo>
                  <a:pt x="4393" y="7767"/>
                  <a:pt x="4393" y="7767"/>
                  <a:pt x="4393" y="7767"/>
                </a:cubicBezTo>
                <a:cubicBezTo>
                  <a:pt x="4750" y="8372"/>
                  <a:pt x="4750" y="8372"/>
                  <a:pt x="4750" y="8372"/>
                </a:cubicBezTo>
                <a:cubicBezTo>
                  <a:pt x="4879" y="8574"/>
                  <a:pt x="5181" y="8574"/>
                  <a:pt x="5300" y="8363"/>
                </a:cubicBezTo>
                <a:cubicBezTo>
                  <a:pt x="5621" y="7785"/>
                  <a:pt x="5621" y="7785"/>
                  <a:pt x="5621" y="7785"/>
                </a:cubicBezTo>
                <a:cubicBezTo>
                  <a:pt x="7355" y="4676"/>
                  <a:pt x="7355" y="4676"/>
                  <a:pt x="7355" y="4676"/>
                </a:cubicBezTo>
                <a:cubicBezTo>
                  <a:pt x="9528" y="780"/>
                  <a:pt x="9528" y="780"/>
                  <a:pt x="9528" y="780"/>
                </a:cubicBezTo>
                <a:cubicBezTo>
                  <a:pt x="9703" y="477"/>
                  <a:pt x="9703" y="477"/>
                  <a:pt x="9703" y="477"/>
                </a:cubicBezTo>
                <a:cubicBezTo>
                  <a:pt x="9822" y="266"/>
                  <a:pt x="9666" y="0"/>
                  <a:pt x="9418" y="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90">
            <a:extLst>
              <a:ext uri="{FF2B5EF4-FFF2-40B4-BE49-F238E27FC236}">
                <a16:creationId xmlns:a16="http://schemas.microsoft.com/office/drawing/2014/main" id="{6011EC8E-257F-7C42-A41C-C34DDBD2A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735" y="5771095"/>
            <a:ext cx="5282643" cy="4442548"/>
          </a:xfrm>
          <a:custGeom>
            <a:avLst/>
            <a:gdLst>
              <a:gd name="T0" fmla="*/ 4788 w 4908"/>
              <a:gd name="T1" fmla="*/ 3649 h 4127"/>
              <a:gd name="T2" fmla="*/ 4788 w 4908"/>
              <a:gd name="T3" fmla="*/ 3649 h 4127"/>
              <a:gd name="T4" fmla="*/ 4458 w 4908"/>
              <a:gd name="T5" fmla="*/ 3080 h 4127"/>
              <a:gd name="T6" fmla="*/ 2678 w 4908"/>
              <a:gd name="T7" fmla="*/ 0 h 4127"/>
              <a:gd name="T8" fmla="*/ 1348 w 4908"/>
              <a:gd name="T9" fmla="*/ 376 h 4127"/>
              <a:gd name="T10" fmla="*/ 0 w 4908"/>
              <a:gd name="T11" fmla="*/ 761 h 4127"/>
              <a:gd name="T12" fmla="*/ 0 w 4908"/>
              <a:gd name="T13" fmla="*/ 2035 h 4127"/>
              <a:gd name="T14" fmla="*/ 0 w 4908"/>
              <a:gd name="T15" fmla="*/ 4126 h 4127"/>
              <a:gd name="T16" fmla="*/ 3806 w 4908"/>
              <a:gd name="T17" fmla="*/ 4126 h 4127"/>
              <a:gd name="T18" fmla="*/ 4512 w 4908"/>
              <a:gd name="T19" fmla="*/ 4126 h 4127"/>
              <a:gd name="T20" fmla="*/ 4788 w 4908"/>
              <a:gd name="T21" fmla="*/ 3649 h 4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08" h="4127">
                <a:moveTo>
                  <a:pt x="4788" y="3649"/>
                </a:moveTo>
                <a:lnTo>
                  <a:pt x="4788" y="3649"/>
                </a:lnTo>
                <a:cubicBezTo>
                  <a:pt x="4458" y="3080"/>
                  <a:pt x="4458" y="3080"/>
                  <a:pt x="4458" y="3080"/>
                </a:cubicBezTo>
                <a:cubicBezTo>
                  <a:pt x="2678" y="0"/>
                  <a:pt x="2678" y="0"/>
                  <a:pt x="2678" y="0"/>
                </a:cubicBezTo>
                <a:cubicBezTo>
                  <a:pt x="1348" y="376"/>
                  <a:pt x="1348" y="376"/>
                  <a:pt x="1348" y="376"/>
                </a:cubicBezTo>
                <a:cubicBezTo>
                  <a:pt x="0" y="761"/>
                  <a:pt x="0" y="761"/>
                  <a:pt x="0" y="761"/>
                </a:cubicBezTo>
                <a:cubicBezTo>
                  <a:pt x="0" y="2035"/>
                  <a:pt x="0" y="2035"/>
                  <a:pt x="0" y="2035"/>
                </a:cubicBezTo>
                <a:cubicBezTo>
                  <a:pt x="0" y="4126"/>
                  <a:pt x="0" y="4126"/>
                  <a:pt x="0" y="4126"/>
                </a:cubicBezTo>
                <a:cubicBezTo>
                  <a:pt x="3806" y="4126"/>
                  <a:pt x="3806" y="4126"/>
                  <a:pt x="3806" y="4126"/>
                </a:cubicBezTo>
                <a:cubicBezTo>
                  <a:pt x="4512" y="4126"/>
                  <a:pt x="4512" y="4126"/>
                  <a:pt x="4512" y="4126"/>
                </a:cubicBezTo>
                <a:cubicBezTo>
                  <a:pt x="4751" y="4126"/>
                  <a:pt x="4907" y="3859"/>
                  <a:pt x="4788" y="36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91">
            <a:extLst>
              <a:ext uri="{FF2B5EF4-FFF2-40B4-BE49-F238E27FC236}">
                <a16:creationId xmlns:a16="http://schemas.microsoft.com/office/drawing/2014/main" id="{0C4576A9-2AEB-0848-9141-196C7AC3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229" y="1062754"/>
            <a:ext cx="5776263" cy="5529455"/>
          </a:xfrm>
          <a:custGeom>
            <a:avLst/>
            <a:gdLst>
              <a:gd name="T0" fmla="*/ 3127 w 5366"/>
              <a:gd name="T1" fmla="*/ 505 h 5137"/>
              <a:gd name="T2" fmla="*/ 3127 w 5366"/>
              <a:gd name="T3" fmla="*/ 505 h 5137"/>
              <a:gd name="T4" fmla="*/ 2953 w 5366"/>
              <a:gd name="T5" fmla="*/ 211 h 5137"/>
              <a:gd name="T6" fmla="*/ 2412 w 5366"/>
              <a:gd name="T7" fmla="*/ 211 h 5137"/>
              <a:gd name="T8" fmla="*/ 2238 w 5366"/>
              <a:gd name="T9" fmla="*/ 505 h 5137"/>
              <a:gd name="T10" fmla="*/ 0 w 5366"/>
              <a:gd name="T11" fmla="*/ 4375 h 5137"/>
              <a:gd name="T12" fmla="*/ 1330 w 5366"/>
              <a:gd name="T13" fmla="*/ 4751 h 5137"/>
              <a:gd name="T14" fmla="*/ 2687 w 5366"/>
              <a:gd name="T15" fmla="*/ 5136 h 5137"/>
              <a:gd name="T16" fmla="*/ 4035 w 5366"/>
              <a:gd name="T17" fmla="*/ 4751 h 5137"/>
              <a:gd name="T18" fmla="*/ 5365 w 5366"/>
              <a:gd name="T19" fmla="*/ 4375 h 5137"/>
              <a:gd name="T20" fmla="*/ 3127 w 5366"/>
              <a:gd name="T21" fmla="*/ 505 h 5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66" h="5137">
                <a:moveTo>
                  <a:pt x="3127" y="505"/>
                </a:moveTo>
                <a:lnTo>
                  <a:pt x="3127" y="505"/>
                </a:lnTo>
                <a:cubicBezTo>
                  <a:pt x="2953" y="211"/>
                  <a:pt x="2953" y="211"/>
                  <a:pt x="2953" y="211"/>
                </a:cubicBezTo>
                <a:cubicBezTo>
                  <a:pt x="2834" y="0"/>
                  <a:pt x="2531" y="0"/>
                  <a:pt x="2412" y="211"/>
                </a:cubicBezTo>
                <a:cubicBezTo>
                  <a:pt x="2238" y="505"/>
                  <a:pt x="2238" y="505"/>
                  <a:pt x="2238" y="505"/>
                </a:cubicBezTo>
                <a:cubicBezTo>
                  <a:pt x="0" y="4375"/>
                  <a:pt x="0" y="4375"/>
                  <a:pt x="0" y="4375"/>
                </a:cubicBezTo>
                <a:cubicBezTo>
                  <a:pt x="1330" y="4751"/>
                  <a:pt x="1330" y="4751"/>
                  <a:pt x="1330" y="4751"/>
                </a:cubicBezTo>
                <a:cubicBezTo>
                  <a:pt x="2687" y="5136"/>
                  <a:pt x="2687" y="5136"/>
                  <a:pt x="2687" y="5136"/>
                </a:cubicBezTo>
                <a:cubicBezTo>
                  <a:pt x="4035" y="4751"/>
                  <a:pt x="4035" y="4751"/>
                  <a:pt x="4035" y="4751"/>
                </a:cubicBezTo>
                <a:cubicBezTo>
                  <a:pt x="5365" y="4375"/>
                  <a:pt x="5365" y="4375"/>
                  <a:pt x="5365" y="4375"/>
                </a:cubicBezTo>
                <a:lnTo>
                  <a:pt x="3127" y="50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92">
            <a:extLst>
              <a:ext uri="{FF2B5EF4-FFF2-40B4-BE49-F238E27FC236}">
                <a16:creationId xmlns:a16="http://schemas.microsoft.com/office/drawing/2014/main" id="{B93E01C8-2A76-F149-A997-2ED358FE6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44" y="5771095"/>
            <a:ext cx="5292136" cy="4442548"/>
          </a:xfrm>
          <a:custGeom>
            <a:avLst/>
            <a:gdLst>
              <a:gd name="T0" fmla="*/ 3559 w 4917"/>
              <a:gd name="T1" fmla="*/ 376 h 4127"/>
              <a:gd name="T2" fmla="*/ 3559 w 4917"/>
              <a:gd name="T3" fmla="*/ 376 h 4127"/>
              <a:gd name="T4" fmla="*/ 2229 w 4917"/>
              <a:gd name="T5" fmla="*/ 0 h 4127"/>
              <a:gd name="T6" fmla="*/ 450 w 4917"/>
              <a:gd name="T7" fmla="*/ 3080 h 4127"/>
              <a:gd name="T8" fmla="*/ 129 w 4917"/>
              <a:gd name="T9" fmla="*/ 3649 h 4127"/>
              <a:gd name="T10" fmla="*/ 395 w 4917"/>
              <a:gd name="T11" fmla="*/ 4126 h 4127"/>
              <a:gd name="T12" fmla="*/ 1101 w 4917"/>
              <a:gd name="T13" fmla="*/ 4126 h 4127"/>
              <a:gd name="T14" fmla="*/ 4916 w 4917"/>
              <a:gd name="T15" fmla="*/ 4126 h 4127"/>
              <a:gd name="T16" fmla="*/ 4916 w 4917"/>
              <a:gd name="T17" fmla="*/ 2035 h 4127"/>
              <a:gd name="T18" fmla="*/ 4916 w 4917"/>
              <a:gd name="T19" fmla="*/ 761 h 4127"/>
              <a:gd name="T20" fmla="*/ 3559 w 4917"/>
              <a:gd name="T21" fmla="*/ 376 h 4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17" h="4127">
                <a:moveTo>
                  <a:pt x="3559" y="376"/>
                </a:moveTo>
                <a:lnTo>
                  <a:pt x="3559" y="376"/>
                </a:lnTo>
                <a:cubicBezTo>
                  <a:pt x="2229" y="0"/>
                  <a:pt x="2229" y="0"/>
                  <a:pt x="2229" y="0"/>
                </a:cubicBezTo>
                <a:cubicBezTo>
                  <a:pt x="450" y="3080"/>
                  <a:pt x="450" y="3080"/>
                  <a:pt x="450" y="3080"/>
                </a:cubicBezTo>
                <a:cubicBezTo>
                  <a:pt x="129" y="3649"/>
                  <a:pt x="129" y="3649"/>
                  <a:pt x="129" y="3649"/>
                </a:cubicBezTo>
                <a:cubicBezTo>
                  <a:pt x="0" y="3859"/>
                  <a:pt x="157" y="4126"/>
                  <a:pt x="395" y="4126"/>
                </a:cubicBezTo>
                <a:cubicBezTo>
                  <a:pt x="1101" y="4126"/>
                  <a:pt x="1101" y="4126"/>
                  <a:pt x="1101" y="4126"/>
                </a:cubicBezTo>
                <a:cubicBezTo>
                  <a:pt x="4916" y="4126"/>
                  <a:pt x="4916" y="4126"/>
                  <a:pt x="4916" y="4126"/>
                </a:cubicBezTo>
                <a:cubicBezTo>
                  <a:pt x="4916" y="2035"/>
                  <a:pt x="4916" y="2035"/>
                  <a:pt x="4916" y="2035"/>
                </a:cubicBezTo>
                <a:cubicBezTo>
                  <a:pt x="4916" y="761"/>
                  <a:pt x="4916" y="761"/>
                  <a:pt x="4916" y="761"/>
                </a:cubicBezTo>
                <a:lnTo>
                  <a:pt x="3559" y="37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28">
            <a:extLst>
              <a:ext uri="{FF2B5EF4-FFF2-40B4-BE49-F238E27FC236}">
                <a16:creationId xmlns:a16="http://schemas.microsoft.com/office/drawing/2014/main" id="{380C0FFC-815F-1B49-8EBE-6246617BB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3875" y="7289915"/>
            <a:ext cx="612276" cy="384453"/>
          </a:xfrm>
          <a:custGeom>
            <a:avLst/>
            <a:gdLst>
              <a:gd name="T0" fmla="*/ 459 w 570"/>
              <a:gd name="T1" fmla="*/ 358 h 359"/>
              <a:gd name="T2" fmla="*/ 459 w 570"/>
              <a:gd name="T3" fmla="*/ 358 h 359"/>
              <a:gd name="T4" fmla="*/ 211 w 570"/>
              <a:gd name="T5" fmla="*/ 358 h 359"/>
              <a:gd name="T6" fmla="*/ 156 w 570"/>
              <a:gd name="T7" fmla="*/ 303 h 359"/>
              <a:gd name="T8" fmla="*/ 83 w 570"/>
              <a:gd name="T9" fmla="*/ 55 h 359"/>
              <a:gd name="T10" fmla="*/ 18 w 570"/>
              <a:gd name="T11" fmla="*/ 55 h 359"/>
              <a:gd name="T12" fmla="*/ 0 w 570"/>
              <a:gd name="T13" fmla="*/ 27 h 359"/>
              <a:gd name="T14" fmla="*/ 18 w 570"/>
              <a:gd name="T15" fmla="*/ 0 h 359"/>
              <a:gd name="T16" fmla="*/ 101 w 570"/>
              <a:gd name="T17" fmla="*/ 0 h 359"/>
              <a:gd name="T18" fmla="*/ 128 w 570"/>
              <a:gd name="T19" fmla="*/ 18 h 359"/>
              <a:gd name="T20" fmla="*/ 211 w 570"/>
              <a:gd name="T21" fmla="*/ 294 h 359"/>
              <a:gd name="T22" fmla="*/ 211 w 570"/>
              <a:gd name="T23" fmla="*/ 303 h 359"/>
              <a:gd name="T24" fmla="*/ 459 w 570"/>
              <a:gd name="T25" fmla="*/ 303 h 359"/>
              <a:gd name="T26" fmla="*/ 459 w 570"/>
              <a:gd name="T27" fmla="*/ 294 h 359"/>
              <a:gd name="T28" fmla="*/ 504 w 570"/>
              <a:gd name="T29" fmla="*/ 137 h 359"/>
              <a:gd name="T30" fmla="*/ 294 w 570"/>
              <a:gd name="T31" fmla="*/ 137 h 359"/>
              <a:gd name="T32" fmla="*/ 266 w 570"/>
              <a:gd name="T33" fmla="*/ 110 h 359"/>
              <a:gd name="T34" fmla="*/ 294 w 570"/>
              <a:gd name="T35" fmla="*/ 83 h 359"/>
              <a:gd name="T36" fmla="*/ 541 w 570"/>
              <a:gd name="T37" fmla="*/ 83 h 359"/>
              <a:gd name="T38" fmla="*/ 559 w 570"/>
              <a:gd name="T39" fmla="*/ 92 h 359"/>
              <a:gd name="T40" fmla="*/ 569 w 570"/>
              <a:gd name="T41" fmla="*/ 119 h 359"/>
              <a:gd name="T42" fmla="*/ 514 w 570"/>
              <a:gd name="T43" fmla="*/ 303 h 359"/>
              <a:gd name="T44" fmla="*/ 459 w 570"/>
              <a:gd name="T45" fmla="*/ 358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0" h="359">
                <a:moveTo>
                  <a:pt x="459" y="358"/>
                </a:moveTo>
                <a:lnTo>
                  <a:pt x="459" y="358"/>
                </a:lnTo>
                <a:cubicBezTo>
                  <a:pt x="211" y="358"/>
                  <a:pt x="211" y="358"/>
                  <a:pt x="211" y="358"/>
                </a:cubicBezTo>
                <a:cubicBezTo>
                  <a:pt x="184" y="358"/>
                  <a:pt x="165" y="330"/>
                  <a:pt x="156" y="303"/>
                </a:cubicBezTo>
                <a:cubicBezTo>
                  <a:pt x="83" y="55"/>
                  <a:pt x="83" y="55"/>
                  <a:pt x="83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9" y="55"/>
                  <a:pt x="0" y="3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19" y="0"/>
                  <a:pt x="128" y="9"/>
                  <a:pt x="128" y="18"/>
                </a:cubicBezTo>
                <a:cubicBezTo>
                  <a:pt x="211" y="294"/>
                  <a:pt x="211" y="294"/>
                  <a:pt x="211" y="294"/>
                </a:cubicBezTo>
                <a:cubicBezTo>
                  <a:pt x="211" y="294"/>
                  <a:pt x="211" y="294"/>
                  <a:pt x="211" y="303"/>
                </a:cubicBezTo>
                <a:cubicBezTo>
                  <a:pt x="459" y="303"/>
                  <a:pt x="459" y="303"/>
                  <a:pt x="459" y="303"/>
                </a:cubicBezTo>
                <a:cubicBezTo>
                  <a:pt x="459" y="294"/>
                  <a:pt x="459" y="294"/>
                  <a:pt x="459" y="294"/>
                </a:cubicBezTo>
                <a:cubicBezTo>
                  <a:pt x="504" y="137"/>
                  <a:pt x="504" y="137"/>
                  <a:pt x="504" y="137"/>
                </a:cubicBezTo>
                <a:cubicBezTo>
                  <a:pt x="294" y="137"/>
                  <a:pt x="294" y="137"/>
                  <a:pt x="294" y="137"/>
                </a:cubicBezTo>
                <a:cubicBezTo>
                  <a:pt x="284" y="137"/>
                  <a:pt x="266" y="119"/>
                  <a:pt x="266" y="110"/>
                </a:cubicBezTo>
                <a:cubicBezTo>
                  <a:pt x="266" y="92"/>
                  <a:pt x="284" y="83"/>
                  <a:pt x="294" y="83"/>
                </a:cubicBezTo>
                <a:cubicBezTo>
                  <a:pt x="541" y="83"/>
                  <a:pt x="541" y="83"/>
                  <a:pt x="541" y="83"/>
                </a:cubicBezTo>
                <a:cubicBezTo>
                  <a:pt x="550" y="83"/>
                  <a:pt x="559" y="83"/>
                  <a:pt x="559" y="92"/>
                </a:cubicBezTo>
                <a:cubicBezTo>
                  <a:pt x="569" y="101"/>
                  <a:pt x="569" y="110"/>
                  <a:pt x="569" y="119"/>
                </a:cubicBezTo>
                <a:cubicBezTo>
                  <a:pt x="514" y="303"/>
                  <a:pt x="514" y="303"/>
                  <a:pt x="514" y="303"/>
                </a:cubicBezTo>
                <a:cubicBezTo>
                  <a:pt x="514" y="330"/>
                  <a:pt x="486" y="358"/>
                  <a:pt x="459" y="3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29">
            <a:extLst>
              <a:ext uri="{FF2B5EF4-FFF2-40B4-BE49-F238E27FC236}">
                <a16:creationId xmlns:a16="http://schemas.microsoft.com/office/drawing/2014/main" id="{D61C9E6E-0EAD-5046-8D75-987FB51CA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520" y="7726576"/>
            <a:ext cx="118656" cy="118659"/>
          </a:xfrm>
          <a:custGeom>
            <a:avLst/>
            <a:gdLst>
              <a:gd name="T0" fmla="*/ 0 w 111"/>
              <a:gd name="T1" fmla="*/ 54 h 111"/>
              <a:gd name="T2" fmla="*/ 0 w 111"/>
              <a:gd name="T3" fmla="*/ 54 h 111"/>
              <a:gd name="T4" fmla="*/ 56 w 111"/>
              <a:gd name="T5" fmla="*/ 0 h 111"/>
              <a:gd name="T6" fmla="*/ 110 w 111"/>
              <a:gd name="T7" fmla="*/ 54 h 111"/>
              <a:gd name="T8" fmla="*/ 56 w 111"/>
              <a:gd name="T9" fmla="*/ 110 h 111"/>
              <a:gd name="T10" fmla="*/ 0 w 111"/>
              <a:gd name="T11" fmla="*/ 5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1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8" y="0"/>
                  <a:pt x="56" y="0"/>
                </a:cubicBezTo>
                <a:cubicBezTo>
                  <a:pt x="92" y="0"/>
                  <a:pt x="110" y="27"/>
                  <a:pt x="110" y="54"/>
                </a:cubicBezTo>
                <a:cubicBezTo>
                  <a:pt x="110" y="91"/>
                  <a:pt x="92" y="110"/>
                  <a:pt x="56" y="110"/>
                </a:cubicBezTo>
                <a:cubicBezTo>
                  <a:pt x="28" y="110"/>
                  <a:pt x="0" y="91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30">
            <a:extLst>
              <a:ext uri="{FF2B5EF4-FFF2-40B4-BE49-F238E27FC236}">
                <a16:creationId xmlns:a16="http://schemas.microsoft.com/office/drawing/2014/main" id="{5487F7A5-82F2-D94A-9E4D-E753A13D0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014" y="7726576"/>
            <a:ext cx="118659" cy="118659"/>
          </a:xfrm>
          <a:custGeom>
            <a:avLst/>
            <a:gdLst>
              <a:gd name="T0" fmla="*/ 0 w 111"/>
              <a:gd name="T1" fmla="*/ 54 h 111"/>
              <a:gd name="T2" fmla="*/ 0 w 111"/>
              <a:gd name="T3" fmla="*/ 54 h 111"/>
              <a:gd name="T4" fmla="*/ 55 w 111"/>
              <a:gd name="T5" fmla="*/ 0 h 111"/>
              <a:gd name="T6" fmla="*/ 110 w 111"/>
              <a:gd name="T7" fmla="*/ 54 h 111"/>
              <a:gd name="T8" fmla="*/ 55 w 111"/>
              <a:gd name="T9" fmla="*/ 110 h 111"/>
              <a:gd name="T10" fmla="*/ 0 w 111"/>
              <a:gd name="T11" fmla="*/ 5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1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8" y="0"/>
                  <a:pt x="55" y="0"/>
                </a:cubicBezTo>
                <a:cubicBezTo>
                  <a:pt x="83" y="0"/>
                  <a:pt x="110" y="27"/>
                  <a:pt x="110" y="54"/>
                </a:cubicBezTo>
                <a:cubicBezTo>
                  <a:pt x="110" y="91"/>
                  <a:pt x="83" y="110"/>
                  <a:pt x="55" y="110"/>
                </a:cubicBezTo>
                <a:cubicBezTo>
                  <a:pt x="28" y="110"/>
                  <a:pt x="0" y="91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31">
            <a:extLst>
              <a:ext uri="{FF2B5EF4-FFF2-40B4-BE49-F238E27FC236}">
                <a16:creationId xmlns:a16="http://schemas.microsoft.com/office/drawing/2014/main" id="{F3273CE6-D2F0-5543-99C0-F26E2420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522" y="3431165"/>
            <a:ext cx="740425" cy="545824"/>
          </a:xfrm>
          <a:custGeom>
            <a:avLst/>
            <a:gdLst>
              <a:gd name="T0" fmla="*/ 587 w 689"/>
              <a:gd name="T1" fmla="*/ 505 h 506"/>
              <a:gd name="T2" fmla="*/ 587 w 689"/>
              <a:gd name="T3" fmla="*/ 505 h 506"/>
              <a:gd name="T4" fmla="*/ 101 w 689"/>
              <a:gd name="T5" fmla="*/ 505 h 506"/>
              <a:gd name="T6" fmla="*/ 0 w 689"/>
              <a:gd name="T7" fmla="*/ 395 h 506"/>
              <a:gd name="T8" fmla="*/ 0 w 689"/>
              <a:gd name="T9" fmla="*/ 101 h 506"/>
              <a:gd name="T10" fmla="*/ 101 w 689"/>
              <a:gd name="T11" fmla="*/ 0 h 506"/>
              <a:gd name="T12" fmla="*/ 587 w 689"/>
              <a:gd name="T13" fmla="*/ 0 h 506"/>
              <a:gd name="T14" fmla="*/ 688 w 689"/>
              <a:gd name="T15" fmla="*/ 101 h 506"/>
              <a:gd name="T16" fmla="*/ 688 w 689"/>
              <a:gd name="T17" fmla="*/ 395 h 506"/>
              <a:gd name="T18" fmla="*/ 587 w 689"/>
              <a:gd name="T19" fmla="*/ 505 h 506"/>
              <a:gd name="T20" fmla="*/ 101 w 689"/>
              <a:gd name="T21" fmla="*/ 55 h 506"/>
              <a:gd name="T22" fmla="*/ 101 w 689"/>
              <a:gd name="T23" fmla="*/ 55 h 506"/>
              <a:gd name="T24" fmla="*/ 55 w 689"/>
              <a:gd name="T25" fmla="*/ 101 h 506"/>
              <a:gd name="T26" fmla="*/ 55 w 689"/>
              <a:gd name="T27" fmla="*/ 395 h 506"/>
              <a:gd name="T28" fmla="*/ 101 w 689"/>
              <a:gd name="T29" fmla="*/ 450 h 506"/>
              <a:gd name="T30" fmla="*/ 587 w 689"/>
              <a:gd name="T31" fmla="*/ 450 h 506"/>
              <a:gd name="T32" fmla="*/ 633 w 689"/>
              <a:gd name="T33" fmla="*/ 395 h 506"/>
              <a:gd name="T34" fmla="*/ 633 w 689"/>
              <a:gd name="T35" fmla="*/ 101 h 506"/>
              <a:gd name="T36" fmla="*/ 587 w 689"/>
              <a:gd name="T37" fmla="*/ 55 h 506"/>
              <a:gd name="T38" fmla="*/ 101 w 689"/>
              <a:gd name="T39" fmla="*/ 5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9" h="506">
                <a:moveTo>
                  <a:pt x="587" y="505"/>
                </a:moveTo>
                <a:lnTo>
                  <a:pt x="587" y="505"/>
                </a:lnTo>
                <a:cubicBezTo>
                  <a:pt x="101" y="505"/>
                  <a:pt x="101" y="505"/>
                  <a:pt x="101" y="505"/>
                </a:cubicBezTo>
                <a:cubicBezTo>
                  <a:pt x="46" y="505"/>
                  <a:pt x="0" y="459"/>
                  <a:pt x="0" y="39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6"/>
                  <a:pt x="46" y="0"/>
                  <a:pt x="101" y="0"/>
                </a:cubicBezTo>
                <a:cubicBezTo>
                  <a:pt x="587" y="0"/>
                  <a:pt x="587" y="0"/>
                  <a:pt x="587" y="0"/>
                </a:cubicBezTo>
                <a:cubicBezTo>
                  <a:pt x="642" y="0"/>
                  <a:pt x="688" y="46"/>
                  <a:pt x="688" y="101"/>
                </a:cubicBezTo>
                <a:cubicBezTo>
                  <a:pt x="688" y="395"/>
                  <a:pt x="688" y="395"/>
                  <a:pt x="688" y="395"/>
                </a:cubicBezTo>
                <a:cubicBezTo>
                  <a:pt x="688" y="459"/>
                  <a:pt x="642" y="505"/>
                  <a:pt x="587" y="505"/>
                </a:cubicBezTo>
                <a:close/>
                <a:moveTo>
                  <a:pt x="101" y="55"/>
                </a:moveTo>
                <a:lnTo>
                  <a:pt x="101" y="55"/>
                </a:lnTo>
                <a:cubicBezTo>
                  <a:pt x="73" y="55"/>
                  <a:pt x="55" y="74"/>
                  <a:pt x="55" y="101"/>
                </a:cubicBezTo>
                <a:cubicBezTo>
                  <a:pt x="55" y="395"/>
                  <a:pt x="55" y="395"/>
                  <a:pt x="55" y="395"/>
                </a:cubicBezTo>
                <a:cubicBezTo>
                  <a:pt x="55" y="422"/>
                  <a:pt x="73" y="450"/>
                  <a:pt x="101" y="450"/>
                </a:cubicBezTo>
                <a:cubicBezTo>
                  <a:pt x="587" y="450"/>
                  <a:pt x="587" y="450"/>
                  <a:pt x="587" y="450"/>
                </a:cubicBezTo>
                <a:cubicBezTo>
                  <a:pt x="614" y="450"/>
                  <a:pt x="633" y="422"/>
                  <a:pt x="633" y="395"/>
                </a:cubicBezTo>
                <a:cubicBezTo>
                  <a:pt x="633" y="101"/>
                  <a:pt x="633" y="101"/>
                  <a:pt x="633" y="101"/>
                </a:cubicBezTo>
                <a:cubicBezTo>
                  <a:pt x="633" y="74"/>
                  <a:pt x="614" y="55"/>
                  <a:pt x="587" y="55"/>
                </a:cubicBezTo>
                <a:lnTo>
                  <a:pt x="101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32">
            <a:extLst>
              <a:ext uri="{FF2B5EF4-FFF2-40B4-BE49-F238E27FC236}">
                <a16:creationId xmlns:a16="http://schemas.microsoft.com/office/drawing/2014/main" id="{44E8C4E6-1987-C843-9CDE-B5F738F54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301" y="3587792"/>
            <a:ext cx="170867" cy="218330"/>
          </a:xfrm>
          <a:custGeom>
            <a:avLst/>
            <a:gdLst>
              <a:gd name="T0" fmla="*/ 82 w 157"/>
              <a:gd name="T1" fmla="*/ 202 h 203"/>
              <a:gd name="T2" fmla="*/ 82 w 157"/>
              <a:gd name="T3" fmla="*/ 202 h 203"/>
              <a:gd name="T4" fmla="*/ 36 w 157"/>
              <a:gd name="T5" fmla="*/ 202 h 203"/>
              <a:gd name="T6" fmla="*/ 9 w 157"/>
              <a:gd name="T7" fmla="*/ 183 h 203"/>
              <a:gd name="T8" fmla="*/ 9 w 157"/>
              <a:gd name="T9" fmla="*/ 183 h 203"/>
              <a:gd name="T10" fmla="*/ 36 w 157"/>
              <a:gd name="T11" fmla="*/ 165 h 203"/>
              <a:gd name="T12" fmla="*/ 92 w 157"/>
              <a:gd name="T13" fmla="*/ 165 h 203"/>
              <a:gd name="T14" fmla="*/ 110 w 157"/>
              <a:gd name="T15" fmla="*/ 147 h 203"/>
              <a:gd name="T16" fmla="*/ 92 w 157"/>
              <a:gd name="T17" fmla="*/ 119 h 203"/>
              <a:gd name="T18" fmla="*/ 73 w 157"/>
              <a:gd name="T19" fmla="*/ 119 h 203"/>
              <a:gd name="T20" fmla="*/ 9 w 157"/>
              <a:gd name="T21" fmla="*/ 64 h 203"/>
              <a:gd name="T22" fmla="*/ 73 w 157"/>
              <a:gd name="T23" fmla="*/ 0 h 203"/>
              <a:gd name="T24" fmla="*/ 128 w 157"/>
              <a:gd name="T25" fmla="*/ 0 h 203"/>
              <a:gd name="T26" fmla="*/ 146 w 157"/>
              <a:gd name="T27" fmla="*/ 18 h 203"/>
              <a:gd name="T28" fmla="*/ 146 w 157"/>
              <a:gd name="T29" fmla="*/ 18 h 203"/>
              <a:gd name="T30" fmla="*/ 128 w 157"/>
              <a:gd name="T31" fmla="*/ 37 h 203"/>
              <a:gd name="T32" fmla="*/ 73 w 157"/>
              <a:gd name="T33" fmla="*/ 37 h 203"/>
              <a:gd name="T34" fmla="*/ 45 w 157"/>
              <a:gd name="T35" fmla="*/ 64 h 203"/>
              <a:gd name="T36" fmla="*/ 73 w 157"/>
              <a:gd name="T37" fmla="*/ 82 h 203"/>
              <a:gd name="T38" fmla="*/ 92 w 157"/>
              <a:gd name="T39" fmla="*/ 82 h 203"/>
              <a:gd name="T40" fmla="*/ 146 w 157"/>
              <a:gd name="T41" fmla="*/ 147 h 203"/>
              <a:gd name="T42" fmla="*/ 82 w 157"/>
              <a:gd name="T43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7" h="203">
                <a:moveTo>
                  <a:pt x="82" y="202"/>
                </a:moveTo>
                <a:lnTo>
                  <a:pt x="82" y="202"/>
                </a:lnTo>
                <a:cubicBezTo>
                  <a:pt x="36" y="202"/>
                  <a:pt x="36" y="202"/>
                  <a:pt x="36" y="202"/>
                </a:cubicBezTo>
                <a:cubicBezTo>
                  <a:pt x="18" y="202"/>
                  <a:pt x="9" y="192"/>
                  <a:pt x="9" y="183"/>
                </a:cubicBezTo>
                <a:lnTo>
                  <a:pt x="9" y="183"/>
                </a:lnTo>
                <a:cubicBezTo>
                  <a:pt x="9" y="174"/>
                  <a:pt x="18" y="165"/>
                  <a:pt x="36" y="165"/>
                </a:cubicBezTo>
                <a:cubicBezTo>
                  <a:pt x="92" y="165"/>
                  <a:pt x="92" y="165"/>
                  <a:pt x="92" y="165"/>
                </a:cubicBezTo>
                <a:cubicBezTo>
                  <a:pt x="101" y="165"/>
                  <a:pt x="110" y="156"/>
                  <a:pt x="110" y="147"/>
                </a:cubicBezTo>
                <a:cubicBezTo>
                  <a:pt x="110" y="128"/>
                  <a:pt x="101" y="119"/>
                  <a:pt x="92" y="119"/>
                </a:cubicBezTo>
                <a:cubicBezTo>
                  <a:pt x="73" y="119"/>
                  <a:pt x="73" y="119"/>
                  <a:pt x="73" y="119"/>
                </a:cubicBezTo>
                <a:cubicBezTo>
                  <a:pt x="36" y="119"/>
                  <a:pt x="9" y="101"/>
                  <a:pt x="9" y="64"/>
                </a:cubicBezTo>
                <a:cubicBezTo>
                  <a:pt x="0" y="28"/>
                  <a:pt x="36" y="0"/>
                  <a:pt x="73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46" y="9"/>
                  <a:pt x="146" y="18"/>
                </a:cubicBezTo>
                <a:lnTo>
                  <a:pt x="146" y="18"/>
                </a:lnTo>
                <a:cubicBezTo>
                  <a:pt x="146" y="28"/>
                  <a:pt x="137" y="37"/>
                  <a:pt x="128" y="37"/>
                </a:cubicBezTo>
                <a:cubicBezTo>
                  <a:pt x="73" y="37"/>
                  <a:pt x="73" y="37"/>
                  <a:pt x="73" y="37"/>
                </a:cubicBezTo>
                <a:cubicBezTo>
                  <a:pt x="55" y="37"/>
                  <a:pt x="45" y="46"/>
                  <a:pt x="45" y="64"/>
                </a:cubicBezTo>
                <a:cubicBezTo>
                  <a:pt x="45" y="73"/>
                  <a:pt x="55" y="82"/>
                  <a:pt x="73" y="82"/>
                </a:cubicBezTo>
                <a:cubicBezTo>
                  <a:pt x="92" y="82"/>
                  <a:pt x="92" y="82"/>
                  <a:pt x="92" y="82"/>
                </a:cubicBezTo>
                <a:cubicBezTo>
                  <a:pt x="128" y="82"/>
                  <a:pt x="156" y="110"/>
                  <a:pt x="146" y="147"/>
                </a:cubicBezTo>
                <a:cubicBezTo>
                  <a:pt x="146" y="183"/>
                  <a:pt x="119" y="202"/>
                  <a:pt x="82" y="20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33">
            <a:extLst>
              <a:ext uri="{FF2B5EF4-FFF2-40B4-BE49-F238E27FC236}">
                <a16:creationId xmlns:a16="http://schemas.microsoft.com/office/drawing/2014/main" id="{A109DE41-436F-2A45-9685-8AB1803DD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257" y="3559314"/>
            <a:ext cx="52208" cy="52211"/>
          </a:xfrm>
          <a:custGeom>
            <a:avLst/>
            <a:gdLst>
              <a:gd name="T0" fmla="*/ 46 w 47"/>
              <a:gd name="T1" fmla="*/ 46 h 47"/>
              <a:gd name="T2" fmla="*/ 0 w 47"/>
              <a:gd name="T3" fmla="*/ 46 h 47"/>
              <a:gd name="T4" fmla="*/ 0 w 47"/>
              <a:gd name="T5" fmla="*/ 0 h 47"/>
              <a:gd name="T6" fmla="*/ 46 w 47"/>
              <a:gd name="T7" fmla="*/ 0 h 47"/>
              <a:gd name="T8" fmla="*/ 46 w 47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47">
                <a:moveTo>
                  <a:pt x="46" y="46"/>
                </a:moveTo>
                <a:lnTo>
                  <a:pt x="0" y="46"/>
                </a:lnTo>
                <a:lnTo>
                  <a:pt x="0" y="0"/>
                </a:lnTo>
                <a:lnTo>
                  <a:pt x="46" y="0"/>
                </a:lnTo>
                <a:lnTo>
                  <a:pt x="46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34">
            <a:extLst>
              <a:ext uri="{FF2B5EF4-FFF2-40B4-BE49-F238E27FC236}">
                <a16:creationId xmlns:a16="http://schemas.microsoft.com/office/drawing/2014/main" id="{3A49D7C5-217E-B343-BEC8-8EBC0A1E9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257" y="3787137"/>
            <a:ext cx="52208" cy="61704"/>
          </a:xfrm>
          <a:custGeom>
            <a:avLst/>
            <a:gdLst>
              <a:gd name="T0" fmla="*/ 46 w 47"/>
              <a:gd name="T1" fmla="*/ 55 h 56"/>
              <a:gd name="T2" fmla="*/ 0 w 47"/>
              <a:gd name="T3" fmla="*/ 55 h 56"/>
              <a:gd name="T4" fmla="*/ 0 w 47"/>
              <a:gd name="T5" fmla="*/ 0 h 56"/>
              <a:gd name="T6" fmla="*/ 46 w 47"/>
              <a:gd name="T7" fmla="*/ 0 h 56"/>
              <a:gd name="T8" fmla="*/ 46 w 47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6">
                <a:moveTo>
                  <a:pt x="46" y="55"/>
                </a:moveTo>
                <a:lnTo>
                  <a:pt x="0" y="55"/>
                </a:lnTo>
                <a:lnTo>
                  <a:pt x="0" y="0"/>
                </a:lnTo>
                <a:lnTo>
                  <a:pt x="46" y="0"/>
                </a:lnTo>
                <a:lnTo>
                  <a:pt x="46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35">
            <a:extLst>
              <a:ext uri="{FF2B5EF4-FFF2-40B4-BE49-F238E27FC236}">
                <a16:creationId xmlns:a16="http://schemas.microsoft.com/office/drawing/2014/main" id="{B00A0A4B-ED17-A644-9FE7-1C82E8878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572" y="3511851"/>
            <a:ext cx="80686" cy="71196"/>
          </a:xfrm>
          <a:custGeom>
            <a:avLst/>
            <a:gdLst>
              <a:gd name="T0" fmla="*/ 37 w 74"/>
              <a:gd name="T1" fmla="*/ 9 h 65"/>
              <a:gd name="T2" fmla="*/ 37 w 74"/>
              <a:gd name="T3" fmla="*/ 9 h 65"/>
              <a:gd name="T4" fmla="*/ 9 w 74"/>
              <a:gd name="T5" fmla="*/ 27 h 65"/>
              <a:gd name="T6" fmla="*/ 9 w 74"/>
              <a:gd name="T7" fmla="*/ 54 h 65"/>
              <a:gd name="T8" fmla="*/ 9 w 74"/>
              <a:gd name="T9" fmla="*/ 54 h 65"/>
              <a:gd name="T10" fmla="*/ 37 w 74"/>
              <a:gd name="T11" fmla="*/ 54 h 65"/>
              <a:gd name="T12" fmla="*/ 64 w 74"/>
              <a:gd name="T13" fmla="*/ 36 h 65"/>
              <a:gd name="T14" fmla="*/ 64 w 74"/>
              <a:gd name="T15" fmla="*/ 9 h 65"/>
              <a:gd name="T16" fmla="*/ 64 w 74"/>
              <a:gd name="T17" fmla="*/ 9 h 65"/>
              <a:gd name="T18" fmla="*/ 37 w 74"/>
              <a:gd name="T19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65">
                <a:moveTo>
                  <a:pt x="37" y="9"/>
                </a:moveTo>
                <a:lnTo>
                  <a:pt x="37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45"/>
                  <a:pt x="9" y="54"/>
                </a:cubicBezTo>
                <a:lnTo>
                  <a:pt x="9" y="54"/>
                </a:lnTo>
                <a:cubicBezTo>
                  <a:pt x="9" y="64"/>
                  <a:pt x="27" y="64"/>
                  <a:pt x="37" y="54"/>
                </a:cubicBezTo>
                <a:cubicBezTo>
                  <a:pt x="64" y="36"/>
                  <a:pt x="64" y="36"/>
                  <a:pt x="64" y="36"/>
                </a:cubicBezTo>
                <a:cubicBezTo>
                  <a:pt x="73" y="36"/>
                  <a:pt x="73" y="18"/>
                  <a:pt x="64" y="9"/>
                </a:cubicBezTo>
                <a:lnTo>
                  <a:pt x="64" y="9"/>
                </a:lnTo>
                <a:cubicBezTo>
                  <a:pt x="64" y="0"/>
                  <a:pt x="46" y="0"/>
                  <a:pt x="37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36">
            <a:extLst>
              <a:ext uri="{FF2B5EF4-FFF2-40B4-BE49-F238E27FC236}">
                <a16:creationId xmlns:a16="http://schemas.microsoft.com/office/drawing/2014/main" id="{A81E01CC-1534-2D48-B579-05240CEA8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956" y="3815615"/>
            <a:ext cx="80686" cy="71196"/>
          </a:xfrm>
          <a:custGeom>
            <a:avLst/>
            <a:gdLst>
              <a:gd name="T0" fmla="*/ 37 w 75"/>
              <a:gd name="T1" fmla="*/ 0 h 65"/>
              <a:gd name="T2" fmla="*/ 37 w 75"/>
              <a:gd name="T3" fmla="*/ 0 h 65"/>
              <a:gd name="T4" fmla="*/ 9 w 75"/>
              <a:gd name="T5" fmla="*/ 18 h 65"/>
              <a:gd name="T6" fmla="*/ 0 w 75"/>
              <a:gd name="T7" fmla="*/ 55 h 65"/>
              <a:gd name="T8" fmla="*/ 0 w 75"/>
              <a:gd name="T9" fmla="*/ 55 h 65"/>
              <a:gd name="T10" fmla="*/ 28 w 75"/>
              <a:gd name="T11" fmla="*/ 55 h 65"/>
              <a:gd name="T12" fmla="*/ 55 w 75"/>
              <a:gd name="T13" fmla="*/ 37 h 65"/>
              <a:gd name="T14" fmla="*/ 65 w 75"/>
              <a:gd name="T15" fmla="*/ 9 h 65"/>
              <a:gd name="T16" fmla="*/ 65 w 75"/>
              <a:gd name="T17" fmla="*/ 9 h 65"/>
              <a:gd name="T18" fmla="*/ 37 w 75"/>
              <a:gd name="T1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65">
                <a:moveTo>
                  <a:pt x="37" y="0"/>
                </a:moveTo>
                <a:lnTo>
                  <a:pt x="37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46"/>
                  <a:pt x="0" y="55"/>
                </a:cubicBezTo>
                <a:lnTo>
                  <a:pt x="0" y="55"/>
                </a:lnTo>
                <a:cubicBezTo>
                  <a:pt x="9" y="64"/>
                  <a:pt x="19" y="64"/>
                  <a:pt x="28" y="55"/>
                </a:cubicBezTo>
                <a:cubicBezTo>
                  <a:pt x="55" y="37"/>
                  <a:pt x="55" y="37"/>
                  <a:pt x="55" y="37"/>
                </a:cubicBezTo>
                <a:cubicBezTo>
                  <a:pt x="65" y="27"/>
                  <a:pt x="74" y="18"/>
                  <a:pt x="65" y="9"/>
                </a:cubicBezTo>
                <a:lnTo>
                  <a:pt x="65" y="9"/>
                </a:lnTo>
                <a:cubicBezTo>
                  <a:pt x="55" y="0"/>
                  <a:pt x="46" y="0"/>
                  <a:pt x="3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37">
            <a:extLst>
              <a:ext uri="{FF2B5EF4-FFF2-40B4-BE49-F238E27FC236}">
                <a16:creationId xmlns:a16="http://schemas.microsoft.com/office/drawing/2014/main" id="{74E0A2FB-1EF6-1743-9519-98E46EA1D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246" y="7508245"/>
            <a:ext cx="170867" cy="156630"/>
          </a:xfrm>
          <a:custGeom>
            <a:avLst/>
            <a:gdLst>
              <a:gd name="T0" fmla="*/ 119 w 157"/>
              <a:gd name="T1" fmla="*/ 146 h 147"/>
              <a:gd name="T2" fmla="*/ 119 w 157"/>
              <a:gd name="T3" fmla="*/ 146 h 147"/>
              <a:gd name="T4" fmla="*/ 46 w 157"/>
              <a:gd name="T5" fmla="*/ 146 h 147"/>
              <a:gd name="T6" fmla="*/ 0 w 157"/>
              <a:gd name="T7" fmla="*/ 110 h 147"/>
              <a:gd name="T8" fmla="*/ 0 w 157"/>
              <a:gd name="T9" fmla="*/ 36 h 147"/>
              <a:gd name="T10" fmla="*/ 46 w 157"/>
              <a:gd name="T11" fmla="*/ 0 h 147"/>
              <a:gd name="T12" fmla="*/ 119 w 157"/>
              <a:gd name="T13" fmla="*/ 0 h 147"/>
              <a:gd name="T14" fmla="*/ 156 w 157"/>
              <a:gd name="T15" fmla="*/ 36 h 147"/>
              <a:gd name="T16" fmla="*/ 156 w 157"/>
              <a:gd name="T17" fmla="*/ 110 h 147"/>
              <a:gd name="T18" fmla="*/ 119 w 157"/>
              <a:gd name="T19" fmla="*/ 146 h 147"/>
              <a:gd name="T20" fmla="*/ 119 w 157"/>
              <a:gd name="T21" fmla="*/ 36 h 147"/>
              <a:gd name="T22" fmla="*/ 119 w 157"/>
              <a:gd name="T23" fmla="*/ 36 h 147"/>
              <a:gd name="T24" fmla="*/ 46 w 157"/>
              <a:gd name="T25" fmla="*/ 36 h 147"/>
              <a:gd name="T26" fmla="*/ 46 w 157"/>
              <a:gd name="T27" fmla="*/ 110 h 147"/>
              <a:gd name="T28" fmla="*/ 119 w 157"/>
              <a:gd name="T29" fmla="*/ 110 h 147"/>
              <a:gd name="T30" fmla="*/ 119 w 157"/>
              <a:gd name="T31" fmla="*/ 3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7" h="147">
                <a:moveTo>
                  <a:pt x="119" y="146"/>
                </a:moveTo>
                <a:lnTo>
                  <a:pt x="119" y="146"/>
                </a:lnTo>
                <a:cubicBezTo>
                  <a:pt x="46" y="146"/>
                  <a:pt x="46" y="146"/>
                  <a:pt x="46" y="146"/>
                </a:cubicBezTo>
                <a:cubicBezTo>
                  <a:pt x="18" y="146"/>
                  <a:pt x="0" y="128"/>
                  <a:pt x="0" y="11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6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38" y="0"/>
                  <a:pt x="156" y="18"/>
                  <a:pt x="156" y="36"/>
                </a:cubicBezTo>
                <a:cubicBezTo>
                  <a:pt x="156" y="110"/>
                  <a:pt x="156" y="110"/>
                  <a:pt x="156" y="110"/>
                </a:cubicBezTo>
                <a:cubicBezTo>
                  <a:pt x="156" y="128"/>
                  <a:pt x="138" y="146"/>
                  <a:pt x="119" y="146"/>
                </a:cubicBezTo>
                <a:close/>
                <a:moveTo>
                  <a:pt x="119" y="36"/>
                </a:moveTo>
                <a:lnTo>
                  <a:pt x="119" y="36"/>
                </a:lnTo>
                <a:cubicBezTo>
                  <a:pt x="46" y="36"/>
                  <a:pt x="46" y="36"/>
                  <a:pt x="46" y="36"/>
                </a:cubicBezTo>
                <a:cubicBezTo>
                  <a:pt x="46" y="110"/>
                  <a:pt x="46" y="110"/>
                  <a:pt x="46" y="110"/>
                </a:cubicBezTo>
                <a:cubicBezTo>
                  <a:pt x="119" y="110"/>
                  <a:pt x="119" y="110"/>
                  <a:pt x="119" y="110"/>
                </a:cubicBezTo>
                <a:lnTo>
                  <a:pt x="11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38">
            <a:extLst>
              <a:ext uri="{FF2B5EF4-FFF2-40B4-BE49-F238E27FC236}">
                <a16:creationId xmlns:a16="http://schemas.microsoft.com/office/drawing/2014/main" id="{5ED640EC-DEC8-624B-881F-92823FB6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392" y="7289915"/>
            <a:ext cx="683469" cy="531587"/>
          </a:xfrm>
          <a:custGeom>
            <a:avLst/>
            <a:gdLst>
              <a:gd name="T0" fmla="*/ 532 w 634"/>
              <a:gd name="T1" fmla="*/ 495 h 496"/>
              <a:gd name="T2" fmla="*/ 532 w 634"/>
              <a:gd name="T3" fmla="*/ 495 h 496"/>
              <a:gd name="T4" fmla="*/ 110 w 634"/>
              <a:gd name="T5" fmla="*/ 495 h 496"/>
              <a:gd name="T6" fmla="*/ 0 w 634"/>
              <a:gd name="T7" fmla="*/ 394 h 496"/>
              <a:gd name="T8" fmla="*/ 0 w 634"/>
              <a:gd name="T9" fmla="*/ 0 h 496"/>
              <a:gd name="T10" fmla="*/ 55 w 634"/>
              <a:gd name="T11" fmla="*/ 0 h 496"/>
              <a:gd name="T12" fmla="*/ 55 w 634"/>
              <a:gd name="T13" fmla="*/ 394 h 496"/>
              <a:gd name="T14" fmla="*/ 110 w 634"/>
              <a:gd name="T15" fmla="*/ 440 h 496"/>
              <a:gd name="T16" fmla="*/ 532 w 634"/>
              <a:gd name="T17" fmla="*/ 440 h 496"/>
              <a:gd name="T18" fmla="*/ 578 w 634"/>
              <a:gd name="T19" fmla="*/ 394 h 496"/>
              <a:gd name="T20" fmla="*/ 578 w 634"/>
              <a:gd name="T21" fmla="*/ 147 h 496"/>
              <a:gd name="T22" fmla="*/ 532 w 634"/>
              <a:gd name="T23" fmla="*/ 101 h 496"/>
              <a:gd name="T24" fmla="*/ 110 w 634"/>
              <a:gd name="T25" fmla="*/ 101 h 496"/>
              <a:gd name="T26" fmla="*/ 110 w 634"/>
              <a:gd name="T27" fmla="*/ 46 h 496"/>
              <a:gd name="T28" fmla="*/ 532 w 634"/>
              <a:gd name="T29" fmla="*/ 46 h 496"/>
              <a:gd name="T30" fmla="*/ 633 w 634"/>
              <a:gd name="T31" fmla="*/ 147 h 496"/>
              <a:gd name="T32" fmla="*/ 633 w 634"/>
              <a:gd name="T33" fmla="*/ 394 h 496"/>
              <a:gd name="T34" fmla="*/ 532 w 634"/>
              <a:gd name="T35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4" h="496">
                <a:moveTo>
                  <a:pt x="532" y="495"/>
                </a:moveTo>
                <a:lnTo>
                  <a:pt x="532" y="495"/>
                </a:lnTo>
                <a:cubicBezTo>
                  <a:pt x="110" y="495"/>
                  <a:pt x="110" y="495"/>
                  <a:pt x="110" y="495"/>
                </a:cubicBezTo>
                <a:cubicBezTo>
                  <a:pt x="46" y="495"/>
                  <a:pt x="0" y="449"/>
                  <a:pt x="0" y="394"/>
                </a:cubicBezTo>
                <a:cubicBezTo>
                  <a:pt x="0" y="0"/>
                  <a:pt x="0" y="0"/>
                  <a:pt x="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394"/>
                  <a:pt x="55" y="394"/>
                  <a:pt x="55" y="394"/>
                </a:cubicBezTo>
                <a:cubicBezTo>
                  <a:pt x="55" y="422"/>
                  <a:pt x="83" y="440"/>
                  <a:pt x="110" y="440"/>
                </a:cubicBezTo>
                <a:cubicBezTo>
                  <a:pt x="532" y="440"/>
                  <a:pt x="532" y="440"/>
                  <a:pt x="532" y="440"/>
                </a:cubicBezTo>
                <a:cubicBezTo>
                  <a:pt x="560" y="440"/>
                  <a:pt x="578" y="422"/>
                  <a:pt x="578" y="394"/>
                </a:cubicBezTo>
                <a:cubicBezTo>
                  <a:pt x="578" y="147"/>
                  <a:pt x="578" y="147"/>
                  <a:pt x="578" y="147"/>
                </a:cubicBezTo>
                <a:cubicBezTo>
                  <a:pt x="578" y="119"/>
                  <a:pt x="560" y="101"/>
                  <a:pt x="532" y="101"/>
                </a:cubicBezTo>
                <a:cubicBezTo>
                  <a:pt x="110" y="101"/>
                  <a:pt x="110" y="101"/>
                  <a:pt x="110" y="101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532" y="46"/>
                  <a:pt x="532" y="46"/>
                  <a:pt x="532" y="46"/>
                </a:cubicBezTo>
                <a:cubicBezTo>
                  <a:pt x="587" y="46"/>
                  <a:pt x="633" y="92"/>
                  <a:pt x="633" y="147"/>
                </a:cubicBezTo>
                <a:cubicBezTo>
                  <a:pt x="633" y="394"/>
                  <a:pt x="633" y="394"/>
                  <a:pt x="633" y="394"/>
                </a:cubicBezTo>
                <a:cubicBezTo>
                  <a:pt x="633" y="449"/>
                  <a:pt x="587" y="495"/>
                  <a:pt x="532" y="4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39">
            <a:extLst>
              <a:ext uri="{FF2B5EF4-FFF2-40B4-BE49-F238E27FC236}">
                <a16:creationId xmlns:a16="http://schemas.microsoft.com/office/drawing/2014/main" id="{4767EA19-8B1B-FA45-9193-2D3D2053A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392" y="7171259"/>
            <a:ext cx="612273" cy="227823"/>
          </a:xfrm>
          <a:custGeom>
            <a:avLst/>
            <a:gdLst>
              <a:gd name="T0" fmla="*/ 110 w 570"/>
              <a:gd name="T1" fmla="*/ 211 h 212"/>
              <a:gd name="T2" fmla="*/ 110 w 570"/>
              <a:gd name="T3" fmla="*/ 211 h 212"/>
              <a:gd name="T4" fmla="*/ 9 w 570"/>
              <a:gd name="T5" fmla="*/ 92 h 212"/>
              <a:gd name="T6" fmla="*/ 110 w 570"/>
              <a:gd name="T7" fmla="*/ 0 h 212"/>
              <a:gd name="T8" fmla="*/ 486 w 570"/>
              <a:gd name="T9" fmla="*/ 0 h 212"/>
              <a:gd name="T10" fmla="*/ 569 w 570"/>
              <a:gd name="T11" fmla="*/ 82 h 212"/>
              <a:gd name="T12" fmla="*/ 569 w 570"/>
              <a:gd name="T13" fmla="*/ 101 h 212"/>
              <a:gd name="T14" fmla="*/ 541 w 570"/>
              <a:gd name="T15" fmla="*/ 128 h 212"/>
              <a:gd name="T16" fmla="*/ 541 w 570"/>
              <a:gd name="T17" fmla="*/ 128 h 212"/>
              <a:gd name="T18" fmla="*/ 514 w 570"/>
              <a:gd name="T19" fmla="*/ 101 h 212"/>
              <a:gd name="T20" fmla="*/ 514 w 570"/>
              <a:gd name="T21" fmla="*/ 82 h 212"/>
              <a:gd name="T22" fmla="*/ 486 w 570"/>
              <a:gd name="T23" fmla="*/ 55 h 212"/>
              <a:gd name="T24" fmla="*/ 110 w 570"/>
              <a:gd name="T25" fmla="*/ 55 h 212"/>
              <a:gd name="T26" fmla="*/ 64 w 570"/>
              <a:gd name="T27" fmla="*/ 92 h 212"/>
              <a:gd name="T28" fmla="*/ 110 w 570"/>
              <a:gd name="T29" fmla="*/ 156 h 212"/>
              <a:gd name="T30" fmla="*/ 110 w 570"/>
              <a:gd name="T31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0" h="212">
                <a:moveTo>
                  <a:pt x="110" y="211"/>
                </a:moveTo>
                <a:lnTo>
                  <a:pt x="110" y="211"/>
                </a:lnTo>
                <a:cubicBezTo>
                  <a:pt x="46" y="211"/>
                  <a:pt x="0" y="156"/>
                  <a:pt x="9" y="92"/>
                </a:cubicBezTo>
                <a:cubicBezTo>
                  <a:pt x="9" y="37"/>
                  <a:pt x="55" y="0"/>
                  <a:pt x="110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532" y="0"/>
                  <a:pt x="569" y="37"/>
                  <a:pt x="569" y="82"/>
                </a:cubicBezTo>
                <a:cubicBezTo>
                  <a:pt x="569" y="101"/>
                  <a:pt x="569" y="101"/>
                  <a:pt x="569" y="101"/>
                </a:cubicBezTo>
                <a:cubicBezTo>
                  <a:pt x="569" y="119"/>
                  <a:pt x="560" y="128"/>
                  <a:pt x="541" y="128"/>
                </a:cubicBezTo>
                <a:lnTo>
                  <a:pt x="541" y="128"/>
                </a:lnTo>
                <a:cubicBezTo>
                  <a:pt x="532" y="128"/>
                  <a:pt x="514" y="119"/>
                  <a:pt x="514" y="101"/>
                </a:cubicBezTo>
                <a:cubicBezTo>
                  <a:pt x="514" y="82"/>
                  <a:pt x="514" y="82"/>
                  <a:pt x="514" y="82"/>
                </a:cubicBezTo>
                <a:cubicBezTo>
                  <a:pt x="514" y="64"/>
                  <a:pt x="505" y="55"/>
                  <a:pt x="486" y="55"/>
                </a:cubicBezTo>
                <a:cubicBezTo>
                  <a:pt x="110" y="55"/>
                  <a:pt x="110" y="55"/>
                  <a:pt x="110" y="55"/>
                </a:cubicBezTo>
                <a:cubicBezTo>
                  <a:pt x="83" y="55"/>
                  <a:pt x="64" y="73"/>
                  <a:pt x="64" y="92"/>
                </a:cubicBezTo>
                <a:cubicBezTo>
                  <a:pt x="55" y="128"/>
                  <a:pt x="83" y="156"/>
                  <a:pt x="110" y="156"/>
                </a:cubicBezTo>
                <a:lnTo>
                  <a:pt x="110" y="21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98" name="Group 71">
            <a:extLst>
              <a:ext uri="{FF2B5EF4-FFF2-40B4-BE49-F238E27FC236}">
                <a16:creationId xmlns:a16="http://schemas.microsoft.com/office/drawing/2014/main" id="{6F9F2CB8-2976-4543-B059-10E2CF08F5BC}"/>
              </a:ext>
            </a:extLst>
          </p:cNvPr>
          <p:cNvGrpSpPr/>
          <p:nvPr/>
        </p:nvGrpSpPr>
        <p:grpSpPr>
          <a:xfrm>
            <a:off x="14673518" y="5642768"/>
            <a:ext cx="8909115" cy="2500601"/>
            <a:chOff x="2232442" y="3643574"/>
            <a:chExt cx="8954788" cy="2500601"/>
          </a:xfrm>
        </p:grpSpPr>
        <p:sp>
          <p:nvSpPr>
            <p:cNvPr id="199" name="CuadroTexto 598">
              <a:extLst>
                <a:ext uri="{FF2B5EF4-FFF2-40B4-BE49-F238E27FC236}">
                  <a16:creationId xmlns:a16="http://schemas.microsoft.com/office/drawing/2014/main" id="{5C11E4E2-E442-DE40-AF1A-852104A1324A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12" name="CuadroTexto 599">
              <a:extLst>
                <a:ext uri="{FF2B5EF4-FFF2-40B4-BE49-F238E27FC236}">
                  <a16:creationId xmlns:a16="http://schemas.microsoft.com/office/drawing/2014/main" id="{305026ED-3FAB-4A40-A956-1E8E97BF75A8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213" name="CuadroTexto 598">
            <a:extLst>
              <a:ext uri="{FF2B5EF4-FFF2-40B4-BE49-F238E27FC236}">
                <a16:creationId xmlns:a16="http://schemas.microsoft.com/office/drawing/2014/main" id="{382DE2DE-B935-C142-BE90-5A7B2EA02BA1}"/>
              </a:ext>
            </a:extLst>
          </p:cNvPr>
          <p:cNvSpPr txBox="1"/>
          <p:nvPr/>
        </p:nvSpPr>
        <p:spPr>
          <a:xfrm>
            <a:off x="3129012" y="399144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214" name="CuadroTexto 598">
            <a:extLst>
              <a:ext uri="{FF2B5EF4-FFF2-40B4-BE49-F238E27FC236}">
                <a16:creationId xmlns:a16="http://schemas.microsoft.com/office/drawing/2014/main" id="{5E4F7250-7E0A-4C4B-9F8E-38408F1E768A}"/>
              </a:ext>
            </a:extLst>
          </p:cNvPr>
          <p:cNvSpPr txBox="1"/>
          <p:nvPr/>
        </p:nvSpPr>
        <p:spPr>
          <a:xfrm>
            <a:off x="10116077" y="3918053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215" name="CuadroTexto 598">
            <a:extLst>
              <a:ext uri="{FF2B5EF4-FFF2-40B4-BE49-F238E27FC236}">
                <a16:creationId xmlns:a16="http://schemas.microsoft.com/office/drawing/2014/main" id="{8F895471-23F3-CF4E-9F9F-392E6D4180AD}"/>
              </a:ext>
            </a:extLst>
          </p:cNvPr>
          <p:cNvSpPr txBox="1"/>
          <p:nvPr/>
        </p:nvSpPr>
        <p:spPr>
          <a:xfrm>
            <a:off x="6708150" y="1048947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grpSp>
        <p:nvGrpSpPr>
          <p:cNvPr id="216" name="Grupo 215">
            <a:extLst>
              <a:ext uri="{FF2B5EF4-FFF2-40B4-BE49-F238E27FC236}">
                <a16:creationId xmlns:a16="http://schemas.microsoft.com/office/drawing/2014/main" id="{6EDF53BC-1566-744A-945D-32F59F2B6E4D}"/>
              </a:ext>
            </a:extLst>
          </p:cNvPr>
          <p:cNvGrpSpPr/>
          <p:nvPr/>
        </p:nvGrpSpPr>
        <p:grpSpPr>
          <a:xfrm>
            <a:off x="5435475" y="4233291"/>
            <a:ext cx="3069563" cy="1133373"/>
            <a:chOff x="4274481" y="10754911"/>
            <a:chExt cx="4236804" cy="1133373"/>
          </a:xfrm>
        </p:grpSpPr>
        <p:sp>
          <p:nvSpPr>
            <p:cNvPr id="217" name="CuadroTexto 395">
              <a:extLst>
                <a:ext uri="{FF2B5EF4-FFF2-40B4-BE49-F238E27FC236}">
                  <a16:creationId xmlns:a16="http://schemas.microsoft.com/office/drawing/2014/main" id="{1B5CCF80-E9C9-0149-AD17-E72DB2EBB994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18" name="Rectangle 40">
              <a:extLst>
                <a:ext uri="{FF2B5EF4-FFF2-40B4-BE49-F238E27FC236}">
                  <a16:creationId xmlns:a16="http://schemas.microsoft.com/office/drawing/2014/main" id="{A689D56D-5EA1-0B49-978B-1A2D05847999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06E3CF12-AD9B-2945-B6DC-D7A56EFC0955}"/>
              </a:ext>
            </a:extLst>
          </p:cNvPr>
          <p:cNvGrpSpPr/>
          <p:nvPr/>
        </p:nvGrpSpPr>
        <p:grpSpPr>
          <a:xfrm>
            <a:off x="3335231" y="8143369"/>
            <a:ext cx="3069563" cy="1133373"/>
            <a:chOff x="4274481" y="10754911"/>
            <a:chExt cx="4236804" cy="1133373"/>
          </a:xfrm>
        </p:grpSpPr>
        <p:sp>
          <p:nvSpPr>
            <p:cNvPr id="220" name="CuadroTexto 395">
              <a:extLst>
                <a:ext uri="{FF2B5EF4-FFF2-40B4-BE49-F238E27FC236}">
                  <a16:creationId xmlns:a16="http://schemas.microsoft.com/office/drawing/2014/main" id="{4826B6E0-9B27-5249-98AB-89A08E1F314B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21" name="Rectangle 40">
              <a:extLst>
                <a:ext uri="{FF2B5EF4-FFF2-40B4-BE49-F238E27FC236}">
                  <a16:creationId xmlns:a16="http://schemas.microsoft.com/office/drawing/2014/main" id="{DC15C9DA-4D4A-B440-BAB7-7B98D56E5460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2" name="Grupo 221">
            <a:extLst>
              <a:ext uri="{FF2B5EF4-FFF2-40B4-BE49-F238E27FC236}">
                <a16:creationId xmlns:a16="http://schemas.microsoft.com/office/drawing/2014/main" id="{87250EB6-5CE4-C141-AFCC-6357ABBC810B}"/>
              </a:ext>
            </a:extLst>
          </p:cNvPr>
          <p:cNvGrpSpPr/>
          <p:nvPr/>
        </p:nvGrpSpPr>
        <p:grpSpPr>
          <a:xfrm>
            <a:off x="7497746" y="8032519"/>
            <a:ext cx="3069563" cy="1133373"/>
            <a:chOff x="4274481" y="10754911"/>
            <a:chExt cx="4236804" cy="1133373"/>
          </a:xfrm>
        </p:grpSpPr>
        <p:sp>
          <p:nvSpPr>
            <p:cNvPr id="223" name="CuadroTexto 395">
              <a:extLst>
                <a:ext uri="{FF2B5EF4-FFF2-40B4-BE49-F238E27FC236}">
                  <a16:creationId xmlns:a16="http://schemas.microsoft.com/office/drawing/2014/main" id="{71723867-F6DC-8747-B229-285CF3935773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24" name="Rectangle 40">
              <a:extLst>
                <a:ext uri="{FF2B5EF4-FFF2-40B4-BE49-F238E27FC236}">
                  <a16:creationId xmlns:a16="http://schemas.microsoft.com/office/drawing/2014/main" id="{A56C3B11-7D8B-B742-B0FB-35BF7D0F494D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389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1">
            <a:extLst>
              <a:ext uri="{FF2B5EF4-FFF2-40B4-BE49-F238E27FC236}">
                <a16:creationId xmlns:a16="http://schemas.microsoft.com/office/drawing/2014/main" id="{50AE4124-2662-8E41-BC11-4E402000B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971" y="3542582"/>
            <a:ext cx="6979107" cy="4655792"/>
          </a:xfrm>
          <a:custGeom>
            <a:avLst/>
            <a:gdLst>
              <a:gd name="T0" fmla="*/ 6714 w 6715"/>
              <a:gd name="T1" fmla="*/ 2232 h 4482"/>
              <a:gd name="T2" fmla="*/ 4482 w 6715"/>
              <a:gd name="T3" fmla="*/ 0 h 4482"/>
              <a:gd name="T4" fmla="*/ 0 w 6715"/>
              <a:gd name="T5" fmla="*/ 4481 h 4482"/>
              <a:gd name="T6" fmla="*/ 4464 w 6715"/>
              <a:gd name="T7" fmla="*/ 4481 h 4482"/>
              <a:gd name="T8" fmla="*/ 6714 w 6715"/>
              <a:gd name="T9" fmla="*/ 2232 h 4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15" h="4482">
                <a:moveTo>
                  <a:pt x="6714" y="2232"/>
                </a:moveTo>
                <a:lnTo>
                  <a:pt x="4482" y="0"/>
                </a:lnTo>
                <a:lnTo>
                  <a:pt x="0" y="4481"/>
                </a:lnTo>
                <a:lnTo>
                  <a:pt x="4464" y="4481"/>
                </a:lnTo>
                <a:lnTo>
                  <a:pt x="6714" y="223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">
            <a:extLst>
              <a:ext uri="{FF2B5EF4-FFF2-40B4-BE49-F238E27FC236}">
                <a16:creationId xmlns:a16="http://schemas.microsoft.com/office/drawing/2014/main" id="{810B9FF6-21CB-A74C-A46E-E60A8600C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971" y="8198374"/>
            <a:ext cx="6979107" cy="4660373"/>
          </a:xfrm>
          <a:custGeom>
            <a:avLst/>
            <a:gdLst>
              <a:gd name="T0" fmla="*/ 0 w 6715"/>
              <a:gd name="T1" fmla="*/ 0 h 4483"/>
              <a:gd name="T2" fmla="*/ 4482 w 6715"/>
              <a:gd name="T3" fmla="*/ 4482 h 4483"/>
              <a:gd name="T4" fmla="*/ 6714 w 6715"/>
              <a:gd name="T5" fmla="*/ 2250 h 4483"/>
              <a:gd name="T6" fmla="*/ 4464 w 6715"/>
              <a:gd name="T7" fmla="*/ 0 h 4483"/>
              <a:gd name="T8" fmla="*/ 0 w 6715"/>
              <a:gd name="T9" fmla="*/ 0 h 4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15" h="4483">
                <a:moveTo>
                  <a:pt x="0" y="0"/>
                </a:moveTo>
                <a:lnTo>
                  <a:pt x="4482" y="4482"/>
                </a:lnTo>
                <a:lnTo>
                  <a:pt x="6714" y="2250"/>
                </a:lnTo>
                <a:lnTo>
                  <a:pt x="4464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3">
            <a:extLst>
              <a:ext uri="{FF2B5EF4-FFF2-40B4-BE49-F238E27FC236}">
                <a16:creationId xmlns:a16="http://schemas.microsoft.com/office/drawing/2014/main" id="{34F53C21-DADE-9B4E-9C45-565F917DC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078" y="8198374"/>
            <a:ext cx="6979104" cy="4660373"/>
          </a:xfrm>
          <a:custGeom>
            <a:avLst/>
            <a:gdLst>
              <a:gd name="T0" fmla="*/ 0 w 6714"/>
              <a:gd name="T1" fmla="*/ 2250 h 4483"/>
              <a:gd name="T2" fmla="*/ 2231 w 6714"/>
              <a:gd name="T3" fmla="*/ 4482 h 4483"/>
              <a:gd name="T4" fmla="*/ 6713 w 6714"/>
              <a:gd name="T5" fmla="*/ 0 h 4483"/>
              <a:gd name="T6" fmla="*/ 2249 w 6714"/>
              <a:gd name="T7" fmla="*/ 0 h 4483"/>
              <a:gd name="T8" fmla="*/ 0 w 6714"/>
              <a:gd name="T9" fmla="*/ 2250 h 4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14" h="4483">
                <a:moveTo>
                  <a:pt x="0" y="2250"/>
                </a:moveTo>
                <a:lnTo>
                  <a:pt x="2231" y="4482"/>
                </a:lnTo>
                <a:lnTo>
                  <a:pt x="6713" y="0"/>
                </a:lnTo>
                <a:lnTo>
                  <a:pt x="2249" y="0"/>
                </a:lnTo>
                <a:lnTo>
                  <a:pt x="0" y="225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4">
            <a:extLst>
              <a:ext uri="{FF2B5EF4-FFF2-40B4-BE49-F238E27FC236}">
                <a16:creationId xmlns:a16="http://schemas.microsoft.com/office/drawing/2014/main" id="{428FE928-5B0C-1A4E-B5E1-43B568C3E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078" y="3542582"/>
            <a:ext cx="6979104" cy="4655792"/>
          </a:xfrm>
          <a:custGeom>
            <a:avLst/>
            <a:gdLst>
              <a:gd name="T0" fmla="*/ 0 w 6714"/>
              <a:gd name="T1" fmla="*/ 2232 h 4482"/>
              <a:gd name="T2" fmla="*/ 2249 w 6714"/>
              <a:gd name="T3" fmla="*/ 4481 h 4482"/>
              <a:gd name="T4" fmla="*/ 6713 w 6714"/>
              <a:gd name="T5" fmla="*/ 4481 h 4482"/>
              <a:gd name="T6" fmla="*/ 2231 w 6714"/>
              <a:gd name="T7" fmla="*/ 0 h 4482"/>
              <a:gd name="T8" fmla="*/ 0 w 6714"/>
              <a:gd name="T9" fmla="*/ 2232 h 4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14" h="4482">
                <a:moveTo>
                  <a:pt x="0" y="2232"/>
                </a:moveTo>
                <a:lnTo>
                  <a:pt x="2249" y="4481"/>
                </a:lnTo>
                <a:lnTo>
                  <a:pt x="6713" y="4481"/>
                </a:lnTo>
                <a:lnTo>
                  <a:pt x="2231" y="0"/>
                </a:lnTo>
                <a:lnTo>
                  <a:pt x="0" y="223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8F577275-9910-0F4B-994A-0A0D88094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017" y="5861313"/>
            <a:ext cx="4674122" cy="4674122"/>
          </a:xfrm>
          <a:custGeom>
            <a:avLst/>
            <a:gdLst>
              <a:gd name="T0" fmla="*/ 2250 w 4500"/>
              <a:gd name="T1" fmla="*/ 0 h 4500"/>
              <a:gd name="T2" fmla="*/ 0 w 4500"/>
              <a:gd name="T3" fmla="*/ 2249 h 4500"/>
              <a:gd name="T4" fmla="*/ 2250 w 4500"/>
              <a:gd name="T5" fmla="*/ 4499 h 4500"/>
              <a:gd name="T6" fmla="*/ 4499 w 4500"/>
              <a:gd name="T7" fmla="*/ 2249 h 4500"/>
              <a:gd name="T8" fmla="*/ 2250 w 4500"/>
              <a:gd name="T9" fmla="*/ 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0" h="4500">
                <a:moveTo>
                  <a:pt x="2250" y="0"/>
                </a:moveTo>
                <a:lnTo>
                  <a:pt x="0" y="2249"/>
                </a:lnTo>
                <a:lnTo>
                  <a:pt x="2250" y="4499"/>
                </a:lnTo>
                <a:lnTo>
                  <a:pt x="4499" y="2249"/>
                </a:lnTo>
                <a:lnTo>
                  <a:pt x="225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63">
            <a:extLst>
              <a:ext uri="{FF2B5EF4-FFF2-40B4-BE49-F238E27FC236}">
                <a16:creationId xmlns:a16="http://schemas.microsoft.com/office/drawing/2014/main" id="{E3DD11AA-ED8D-FA4F-982C-0F549D4C7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480" y="6906117"/>
            <a:ext cx="733196" cy="705701"/>
          </a:xfrm>
          <a:custGeom>
            <a:avLst/>
            <a:gdLst>
              <a:gd name="T0" fmla="*/ 605 w 705"/>
              <a:gd name="T1" fmla="*/ 678 h 679"/>
              <a:gd name="T2" fmla="*/ 605 w 705"/>
              <a:gd name="T3" fmla="*/ 678 h 679"/>
              <a:gd name="T4" fmla="*/ 100 w 705"/>
              <a:gd name="T5" fmla="*/ 678 h 679"/>
              <a:gd name="T6" fmla="*/ 0 w 705"/>
              <a:gd name="T7" fmla="*/ 578 h 679"/>
              <a:gd name="T8" fmla="*/ 0 w 705"/>
              <a:gd name="T9" fmla="*/ 99 h 679"/>
              <a:gd name="T10" fmla="*/ 100 w 705"/>
              <a:gd name="T11" fmla="*/ 0 h 679"/>
              <a:gd name="T12" fmla="*/ 145 w 705"/>
              <a:gd name="T13" fmla="*/ 0 h 679"/>
              <a:gd name="T14" fmla="*/ 145 w 705"/>
              <a:gd name="T15" fmla="*/ 63 h 679"/>
              <a:gd name="T16" fmla="*/ 100 w 705"/>
              <a:gd name="T17" fmla="*/ 63 h 679"/>
              <a:gd name="T18" fmla="*/ 64 w 705"/>
              <a:gd name="T19" fmla="*/ 99 h 679"/>
              <a:gd name="T20" fmla="*/ 64 w 705"/>
              <a:gd name="T21" fmla="*/ 578 h 679"/>
              <a:gd name="T22" fmla="*/ 100 w 705"/>
              <a:gd name="T23" fmla="*/ 614 h 679"/>
              <a:gd name="T24" fmla="*/ 605 w 705"/>
              <a:gd name="T25" fmla="*/ 614 h 679"/>
              <a:gd name="T26" fmla="*/ 641 w 705"/>
              <a:gd name="T27" fmla="*/ 578 h 679"/>
              <a:gd name="T28" fmla="*/ 641 w 705"/>
              <a:gd name="T29" fmla="*/ 99 h 679"/>
              <a:gd name="T30" fmla="*/ 605 w 705"/>
              <a:gd name="T31" fmla="*/ 63 h 679"/>
              <a:gd name="T32" fmla="*/ 551 w 705"/>
              <a:gd name="T33" fmla="*/ 63 h 679"/>
              <a:gd name="T34" fmla="*/ 551 w 705"/>
              <a:gd name="T35" fmla="*/ 0 h 679"/>
              <a:gd name="T36" fmla="*/ 605 w 705"/>
              <a:gd name="T37" fmla="*/ 0 h 679"/>
              <a:gd name="T38" fmla="*/ 704 w 705"/>
              <a:gd name="T39" fmla="*/ 99 h 679"/>
              <a:gd name="T40" fmla="*/ 704 w 705"/>
              <a:gd name="T41" fmla="*/ 578 h 679"/>
              <a:gd name="T42" fmla="*/ 605 w 705"/>
              <a:gd name="T43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05" h="679">
                <a:moveTo>
                  <a:pt x="605" y="678"/>
                </a:moveTo>
                <a:lnTo>
                  <a:pt x="605" y="678"/>
                </a:lnTo>
                <a:cubicBezTo>
                  <a:pt x="100" y="678"/>
                  <a:pt x="100" y="678"/>
                  <a:pt x="100" y="678"/>
                </a:cubicBezTo>
                <a:cubicBezTo>
                  <a:pt x="46" y="678"/>
                  <a:pt x="0" y="633"/>
                  <a:pt x="0" y="57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6" y="0"/>
                  <a:pt x="100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63"/>
                  <a:pt x="145" y="63"/>
                  <a:pt x="145" y="63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73" y="63"/>
                  <a:pt x="64" y="72"/>
                  <a:pt x="64" y="99"/>
                </a:cubicBezTo>
                <a:cubicBezTo>
                  <a:pt x="64" y="578"/>
                  <a:pt x="64" y="578"/>
                  <a:pt x="64" y="578"/>
                </a:cubicBezTo>
                <a:cubicBezTo>
                  <a:pt x="64" y="596"/>
                  <a:pt x="73" y="614"/>
                  <a:pt x="100" y="614"/>
                </a:cubicBezTo>
                <a:cubicBezTo>
                  <a:pt x="605" y="614"/>
                  <a:pt x="605" y="614"/>
                  <a:pt x="605" y="614"/>
                </a:cubicBezTo>
                <a:cubicBezTo>
                  <a:pt x="632" y="614"/>
                  <a:pt x="641" y="596"/>
                  <a:pt x="641" y="578"/>
                </a:cubicBezTo>
                <a:cubicBezTo>
                  <a:pt x="641" y="99"/>
                  <a:pt x="641" y="99"/>
                  <a:pt x="641" y="99"/>
                </a:cubicBezTo>
                <a:cubicBezTo>
                  <a:pt x="641" y="72"/>
                  <a:pt x="632" y="63"/>
                  <a:pt x="605" y="63"/>
                </a:cubicBezTo>
                <a:cubicBezTo>
                  <a:pt x="551" y="63"/>
                  <a:pt x="551" y="63"/>
                  <a:pt x="551" y="63"/>
                </a:cubicBezTo>
                <a:cubicBezTo>
                  <a:pt x="551" y="0"/>
                  <a:pt x="551" y="0"/>
                  <a:pt x="551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59" y="0"/>
                  <a:pt x="704" y="45"/>
                  <a:pt x="704" y="99"/>
                </a:cubicBezTo>
                <a:cubicBezTo>
                  <a:pt x="704" y="578"/>
                  <a:pt x="704" y="578"/>
                  <a:pt x="704" y="578"/>
                </a:cubicBezTo>
                <a:cubicBezTo>
                  <a:pt x="704" y="633"/>
                  <a:pt x="659" y="678"/>
                  <a:pt x="605" y="6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64">
            <a:extLst>
              <a:ext uri="{FF2B5EF4-FFF2-40B4-BE49-F238E27FC236}">
                <a16:creationId xmlns:a16="http://schemas.microsoft.com/office/drawing/2014/main" id="{6B51A8F8-F8E3-2E41-83DD-6C0C1BCC3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4690" y="6800718"/>
            <a:ext cx="320773" cy="64155"/>
          </a:xfrm>
          <a:custGeom>
            <a:avLst/>
            <a:gdLst>
              <a:gd name="T0" fmla="*/ 306 w 307"/>
              <a:gd name="T1" fmla="*/ 62 h 63"/>
              <a:gd name="T2" fmla="*/ 0 w 307"/>
              <a:gd name="T3" fmla="*/ 62 h 63"/>
              <a:gd name="T4" fmla="*/ 0 w 307"/>
              <a:gd name="T5" fmla="*/ 0 h 63"/>
              <a:gd name="T6" fmla="*/ 306 w 307"/>
              <a:gd name="T7" fmla="*/ 0 h 63"/>
              <a:gd name="T8" fmla="*/ 306 w 307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" h="63">
                <a:moveTo>
                  <a:pt x="306" y="62"/>
                </a:moveTo>
                <a:lnTo>
                  <a:pt x="0" y="62"/>
                </a:lnTo>
                <a:lnTo>
                  <a:pt x="0" y="0"/>
                </a:lnTo>
                <a:lnTo>
                  <a:pt x="306" y="0"/>
                </a:lnTo>
                <a:lnTo>
                  <a:pt x="306" y="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5">
            <a:extLst>
              <a:ext uri="{FF2B5EF4-FFF2-40B4-BE49-F238E27FC236}">
                <a16:creationId xmlns:a16="http://schemas.microsoft.com/office/drawing/2014/main" id="{04E3511F-AD44-564D-AB6A-CEF131C40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1738" y="6800718"/>
            <a:ext cx="206210" cy="169553"/>
          </a:xfrm>
          <a:custGeom>
            <a:avLst/>
            <a:gdLst>
              <a:gd name="T0" fmla="*/ 45 w 200"/>
              <a:gd name="T1" fmla="*/ 152 h 162"/>
              <a:gd name="T2" fmla="*/ 45 w 200"/>
              <a:gd name="T3" fmla="*/ 152 h 162"/>
              <a:gd name="T4" fmla="*/ 0 w 200"/>
              <a:gd name="T5" fmla="*/ 107 h 162"/>
              <a:gd name="T6" fmla="*/ 99 w 200"/>
              <a:gd name="T7" fmla="*/ 9 h 162"/>
              <a:gd name="T8" fmla="*/ 127 w 200"/>
              <a:gd name="T9" fmla="*/ 0 h 162"/>
              <a:gd name="T10" fmla="*/ 145 w 200"/>
              <a:gd name="T11" fmla="*/ 18 h 162"/>
              <a:gd name="T12" fmla="*/ 199 w 200"/>
              <a:gd name="T13" fmla="*/ 116 h 162"/>
              <a:gd name="T14" fmla="*/ 181 w 200"/>
              <a:gd name="T15" fmla="*/ 152 h 162"/>
              <a:gd name="T16" fmla="*/ 181 w 200"/>
              <a:gd name="T17" fmla="*/ 152 h 162"/>
              <a:gd name="T18" fmla="*/ 136 w 200"/>
              <a:gd name="T19" fmla="*/ 143 h 162"/>
              <a:gd name="T20" fmla="*/ 108 w 200"/>
              <a:gd name="T21" fmla="*/ 80 h 162"/>
              <a:gd name="T22" fmla="*/ 45 w 200"/>
              <a:gd name="T23" fmla="*/ 152 h 162"/>
              <a:gd name="T24" fmla="*/ 136 w 200"/>
              <a:gd name="T25" fmla="*/ 53 h 162"/>
              <a:gd name="T26" fmla="*/ 136 w 200"/>
              <a:gd name="T27" fmla="*/ 5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0" h="162">
                <a:moveTo>
                  <a:pt x="45" y="152"/>
                </a:moveTo>
                <a:lnTo>
                  <a:pt x="45" y="152"/>
                </a:lnTo>
                <a:cubicBezTo>
                  <a:pt x="0" y="107"/>
                  <a:pt x="0" y="107"/>
                  <a:pt x="0" y="107"/>
                </a:cubicBezTo>
                <a:cubicBezTo>
                  <a:pt x="99" y="9"/>
                  <a:pt x="99" y="9"/>
                  <a:pt x="99" y="9"/>
                </a:cubicBezTo>
                <a:cubicBezTo>
                  <a:pt x="99" y="0"/>
                  <a:pt x="117" y="0"/>
                  <a:pt x="127" y="0"/>
                </a:cubicBezTo>
                <a:cubicBezTo>
                  <a:pt x="136" y="0"/>
                  <a:pt x="145" y="9"/>
                  <a:pt x="145" y="18"/>
                </a:cubicBezTo>
                <a:cubicBezTo>
                  <a:pt x="199" y="116"/>
                  <a:pt x="199" y="116"/>
                  <a:pt x="199" y="116"/>
                </a:cubicBezTo>
                <a:cubicBezTo>
                  <a:pt x="199" y="125"/>
                  <a:pt x="199" y="143"/>
                  <a:pt x="181" y="152"/>
                </a:cubicBezTo>
                <a:lnTo>
                  <a:pt x="181" y="152"/>
                </a:lnTo>
                <a:cubicBezTo>
                  <a:pt x="163" y="161"/>
                  <a:pt x="145" y="152"/>
                  <a:pt x="136" y="143"/>
                </a:cubicBezTo>
                <a:cubicBezTo>
                  <a:pt x="108" y="80"/>
                  <a:pt x="108" y="80"/>
                  <a:pt x="108" y="80"/>
                </a:cubicBezTo>
                <a:lnTo>
                  <a:pt x="45" y="152"/>
                </a:lnTo>
                <a:close/>
                <a:moveTo>
                  <a:pt x="136" y="53"/>
                </a:moveTo>
                <a:lnTo>
                  <a:pt x="136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66">
            <a:extLst>
              <a:ext uri="{FF2B5EF4-FFF2-40B4-BE49-F238E27FC236}">
                <a16:creationId xmlns:a16="http://schemas.microsoft.com/office/drawing/2014/main" id="{EBB50BA0-DAD9-BC4D-A32F-249C50A93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253" y="6896952"/>
            <a:ext cx="288694" cy="206210"/>
          </a:xfrm>
          <a:custGeom>
            <a:avLst/>
            <a:gdLst>
              <a:gd name="T0" fmla="*/ 116 w 280"/>
              <a:gd name="T1" fmla="*/ 199 h 200"/>
              <a:gd name="T2" fmla="*/ 116 w 280"/>
              <a:gd name="T3" fmla="*/ 199 h 200"/>
              <a:gd name="T4" fmla="*/ 116 w 280"/>
              <a:gd name="T5" fmla="*/ 199 h 200"/>
              <a:gd name="T6" fmla="*/ 71 w 280"/>
              <a:gd name="T7" fmla="*/ 181 h 200"/>
              <a:gd name="T8" fmla="*/ 0 w 280"/>
              <a:gd name="T9" fmla="*/ 99 h 200"/>
              <a:gd name="T10" fmla="*/ 80 w 280"/>
              <a:gd name="T11" fmla="*/ 18 h 200"/>
              <a:gd name="T12" fmla="*/ 125 w 280"/>
              <a:gd name="T13" fmla="*/ 63 h 200"/>
              <a:gd name="T14" fmla="*/ 89 w 280"/>
              <a:gd name="T15" fmla="*/ 99 h 200"/>
              <a:gd name="T16" fmla="*/ 116 w 280"/>
              <a:gd name="T17" fmla="*/ 136 h 200"/>
              <a:gd name="T18" fmla="*/ 225 w 280"/>
              <a:gd name="T19" fmla="*/ 18 h 200"/>
              <a:gd name="T20" fmla="*/ 270 w 280"/>
              <a:gd name="T21" fmla="*/ 18 h 200"/>
              <a:gd name="T22" fmla="*/ 270 w 280"/>
              <a:gd name="T23" fmla="*/ 18 h 200"/>
              <a:gd name="T24" fmla="*/ 270 w 280"/>
              <a:gd name="T25" fmla="*/ 63 h 200"/>
              <a:gd name="T26" fmla="*/ 152 w 280"/>
              <a:gd name="T27" fmla="*/ 181 h 200"/>
              <a:gd name="T28" fmla="*/ 116 w 280"/>
              <a:gd name="T2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0" h="200">
                <a:moveTo>
                  <a:pt x="116" y="199"/>
                </a:moveTo>
                <a:lnTo>
                  <a:pt x="116" y="199"/>
                </a:lnTo>
                <a:lnTo>
                  <a:pt x="116" y="199"/>
                </a:lnTo>
                <a:cubicBezTo>
                  <a:pt x="98" y="199"/>
                  <a:pt x="89" y="190"/>
                  <a:pt x="71" y="181"/>
                </a:cubicBezTo>
                <a:cubicBezTo>
                  <a:pt x="0" y="99"/>
                  <a:pt x="0" y="99"/>
                  <a:pt x="0" y="99"/>
                </a:cubicBezTo>
                <a:cubicBezTo>
                  <a:pt x="80" y="18"/>
                  <a:pt x="80" y="18"/>
                  <a:pt x="80" y="18"/>
                </a:cubicBezTo>
                <a:cubicBezTo>
                  <a:pt x="125" y="63"/>
                  <a:pt x="125" y="63"/>
                  <a:pt x="125" y="63"/>
                </a:cubicBezTo>
                <a:cubicBezTo>
                  <a:pt x="89" y="99"/>
                  <a:pt x="89" y="99"/>
                  <a:pt x="89" y="99"/>
                </a:cubicBezTo>
                <a:cubicBezTo>
                  <a:pt x="116" y="136"/>
                  <a:pt x="116" y="136"/>
                  <a:pt x="116" y="136"/>
                </a:cubicBezTo>
                <a:cubicBezTo>
                  <a:pt x="225" y="18"/>
                  <a:pt x="225" y="18"/>
                  <a:pt x="225" y="18"/>
                </a:cubicBezTo>
                <a:cubicBezTo>
                  <a:pt x="234" y="0"/>
                  <a:pt x="252" y="0"/>
                  <a:pt x="270" y="18"/>
                </a:cubicBezTo>
                <a:lnTo>
                  <a:pt x="270" y="18"/>
                </a:lnTo>
                <a:cubicBezTo>
                  <a:pt x="279" y="27"/>
                  <a:pt x="279" y="45"/>
                  <a:pt x="270" y="63"/>
                </a:cubicBezTo>
                <a:cubicBezTo>
                  <a:pt x="152" y="181"/>
                  <a:pt x="152" y="181"/>
                  <a:pt x="152" y="181"/>
                </a:cubicBezTo>
                <a:cubicBezTo>
                  <a:pt x="143" y="190"/>
                  <a:pt x="134" y="199"/>
                  <a:pt x="116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67">
            <a:extLst>
              <a:ext uri="{FF2B5EF4-FFF2-40B4-BE49-F238E27FC236}">
                <a16:creationId xmlns:a16="http://schemas.microsoft.com/office/drawing/2014/main" id="{4B709BEE-ED2E-AA48-8F18-B5519D20C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2206" y="6800718"/>
            <a:ext cx="206213" cy="169553"/>
          </a:xfrm>
          <a:custGeom>
            <a:avLst/>
            <a:gdLst>
              <a:gd name="T0" fmla="*/ 154 w 200"/>
              <a:gd name="T1" fmla="*/ 152 h 162"/>
              <a:gd name="T2" fmla="*/ 154 w 200"/>
              <a:gd name="T3" fmla="*/ 152 h 162"/>
              <a:gd name="T4" fmla="*/ 199 w 200"/>
              <a:gd name="T5" fmla="*/ 107 h 162"/>
              <a:gd name="T6" fmla="*/ 99 w 200"/>
              <a:gd name="T7" fmla="*/ 9 h 162"/>
              <a:gd name="T8" fmla="*/ 72 w 200"/>
              <a:gd name="T9" fmla="*/ 0 h 162"/>
              <a:gd name="T10" fmla="*/ 45 w 200"/>
              <a:gd name="T11" fmla="*/ 18 h 162"/>
              <a:gd name="T12" fmla="*/ 0 w 200"/>
              <a:gd name="T13" fmla="*/ 116 h 162"/>
              <a:gd name="T14" fmla="*/ 18 w 200"/>
              <a:gd name="T15" fmla="*/ 152 h 162"/>
              <a:gd name="T16" fmla="*/ 18 w 200"/>
              <a:gd name="T17" fmla="*/ 152 h 162"/>
              <a:gd name="T18" fmla="*/ 63 w 200"/>
              <a:gd name="T19" fmla="*/ 143 h 162"/>
              <a:gd name="T20" fmla="*/ 90 w 200"/>
              <a:gd name="T21" fmla="*/ 80 h 162"/>
              <a:gd name="T22" fmla="*/ 154 w 200"/>
              <a:gd name="T23" fmla="*/ 152 h 162"/>
              <a:gd name="T24" fmla="*/ 63 w 200"/>
              <a:gd name="T25" fmla="*/ 53 h 162"/>
              <a:gd name="T26" fmla="*/ 63 w 200"/>
              <a:gd name="T27" fmla="*/ 5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0" h="162">
                <a:moveTo>
                  <a:pt x="154" y="152"/>
                </a:moveTo>
                <a:lnTo>
                  <a:pt x="154" y="152"/>
                </a:lnTo>
                <a:cubicBezTo>
                  <a:pt x="199" y="107"/>
                  <a:pt x="199" y="107"/>
                  <a:pt x="199" y="107"/>
                </a:cubicBezTo>
                <a:cubicBezTo>
                  <a:pt x="99" y="9"/>
                  <a:pt x="99" y="9"/>
                  <a:pt x="99" y="9"/>
                </a:cubicBezTo>
                <a:cubicBezTo>
                  <a:pt x="99" y="0"/>
                  <a:pt x="81" y="0"/>
                  <a:pt x="72" y="0"/>
                </a:cubicBezTo>
                <a:cubicBezTo>
                  <a:pt x="63" y="0"/>
                  <a:pt x="54" y="9"/>
                  <a:pt x="45" y="18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5"/>
                  <a:pt x="0" y="143"/>
                  <a:pt x="18" y="152"/>
                </a:cubicBezTo>
                <a:lnTo>
                  <a:pt x="18" y="152"/>
                </a:lnTo>
                <a:cubicBezTo>
                  <a:pt x="36" y="161"/>
                  <a:pt x="54" y="152"/>
                  <a:pt x="63" y="143"/>
                </a:cubicBezTo>
                <a:cubicBezTo>
                  <a:pt x="90" y="80"/>
                  <a:pt x="90" y="80"/>
                  <a:pt x="90" y="80"/>
                </a:cubicBezTo>
                <a:lnTo>
                  <a:pt x="154" y="152"/>
                </a:lnTo>
                <a:close/>
                <a:moveTo>
                  <a:pt x="63" y="53"/>
                </a:moveTo>
                <a:lnTo>
                  <a:pt x="63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68">
            <a:extLst>
              <a:ext uri="{FF2B5EF4-FFF2-40B4-BE49-F238E27FC236}">
                <a16:creationId xmlns:a16="http://schemas.microsoft.com/office/drawing/2014/main" id="{7931C4FE-5922-0246-A006-1063B6F4F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2206" y="6896952"/>
            <a:ext cx="288697" cy="206210"/>
          </a:xfrm>
          <a:custGeom>
            <a:avLst/>
            <a:gdLst>
              <a:gd name="T0" fmla="*/ 163 w 280"/>
              <a:gd name="T1" fmla="*/ 199 h 200"/>
              <a:gd name="T2" fmla="*/ 163 w 280"/>
              <a:gd name="T3" fmla="*/ 199 h 200"/>
              <a:gd name="T4" fmla="*/ 163 w 280"/>
              <a:gd name="T5" fmla="*/ 199 h 200"/>
              <a:gd name="T6" fmla="*/ 199 w 280"/>
              <a:gd name="T7" fmla="*/ 181 h 200"/>
              <a:gd name="T8" fmla="*/ 279 w 280"/>
              <a:gd name="T9" fmla="*/ 99 h 200"/>
              <a:gd name="T10" fmla="*/ 199 w 280"/>
              <a:gd name="T11" fmla="*/ 18 h 200"/>
              <a:gd name="T12" fmla="*/ 154 w 280"/>
              <a:gd name="T13" fmla="*/ 63 h 200"/>
              <a:gd name="T14" fmla="*/ 190 w 280"/>
              <a:gd name="T15" fmla="*/ 99 h 200"/>
              <a:gd name="T16" fmla="*/ 163 w 280"/>
              <a:gd name="T17" fmla="*/ 136 h 200"/>
              <a:gd name="T18" fmla="*/ 54 w 280"/>
              <a:gd name="T19" fmla="*/ 18 h 200"/>
              <a:gd name="T20" fmla="*/ 9 w 280"/>
              <a:gd name="T21" fmla="*/ 18 h 200"/>
              <a:gd name="T22" fmla="*/ 9 w 280"/>
              <a:gd name="T23" fmla="*/ 18 h 200"/>
              <a:gd name="T24" fmla="*/ 9 w 280"/>
              <a:gd name="T25" fmla="*/ 63 h 200"/>
              <a:gd name="T26" fmla="*/ 126 w 280"/>
              <a:gd name="T27" fmla="*/ 181 h 200"/>
              <a:gd name="T28" fmla="*/ 163 w 280"/>
              <a:gd name="T29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0" h="200">
                <a:moveTo>
                  <a:pt x="163" y="199"/>
                </a:moveTo>
                <a:lnTo>
                  <a:pt x="163" y="199"/>
                </a:lnTo>
                <a:lnTo>
                  <a:pt x="163" y="199"/>
                </a:lnTo>
                <a:cubicBezTo>
                  <a:pt x="181" y="199"/>
                  <a:pt x="190" y="190"/>
                  <a:pt x="199" y="181"/>
                </a:cubicBezTo>
                <a:cubicBezTo>
                  <a:pt x="279" y="99"/>
                  <a:pt x="279" y="99"/>
                  <a:pt x="279" y="99"/>
                </a:cubicBezTo>
                <a:cubicBezTo>
                  <a:pt x="199" y="18"/>
                  <a:pt x="199" y="18"/>
                  <a:pt x="199" y="18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90" y="99"/>
                  <a:pt x="190" y="99"/>
                  <a:pt x="190" y="99"/>
                </a:cubicBezTo>
                <a:cubicBezTo>
                  <a:pt x="163" y="136"/>
                  <a:pt x="163" y="136"/>
                  <a:pt x="163" y="136"/>
                </a:cubicBezTo>
                <a:cubicBezTo>
                  <a:pt x="54" y="18"/>
                  <a:pt x="54" y="18"/>
                  <a:pt x="54" y="18"/>
                </a:cubicBezTo>
                <a:cubicBezTo>
                  <a:pt x="45" y="0"/>
                  <a:pt x="27" y="0"/>
                  <a:pt x="9" y="18"/>
                </a:cubicBezTo>
                <a:lnTo>
                  <a:pt x="9" y="18"/>
                </a:lnTo>
                <a:cubicBezTo>
                  <a:pt x="0" y="27"/>
                  <a:pt x="0" y="45"/>
                  <a:pt x="9" y="63"/>
                </a:cubicBezTo>
                <a:cubicBezTo>
                  <a:pt x="126" y="181"/>
                  <a:pt x="126" y="181"/>
                  <a:pt x="126" y="181"/>
                </a:cubicBezTo>
                <a:cubicBezTo>
                  <a:pt x="135" y="190"/>
                  <a:pt x="145" y="199"/>
                  <a:pt x="163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69">
            <a:extLst>
              <a:ext uri="{FF2B5EF4-FFF2-40B4-BE49-F238E27FC236}">
                <a16:creationId xmlns:a16="http://schemas.microsoft.com/office/drawing/2014/main" id="{56DFF32F-F0D6-8B4E-B737-F3A8CF434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6728" y="7194811"/>
            <a:ext cx="151220" cy="45825"/>
          </a:xfrm>
          <a:custGeom>
            <a:avLst/>
            <a:gdLst>
              <a:gd name="T0" fmla="*/ 0 w 146"/>
              <a:gd name="T1" fmla="*/ 18 h 46"/>
              <a:gd name="T2" fmla="*/ 0 w 146"/>
              <a:gd name="T3" fmla="*/ 18 h 46"/>
              <a:gd name="T4" fmla="*/ 0 w 146"/>
              <a:gd name="T5" fmla="*/ 18 h 46"/>
              <a:gd name="T6" fmla="*/ 27 w 146"/>
              <a:gd name="T7" fmla="*/ 0 h 46"/>
              <a:gd name="T8" fmla="*/ 127 w 146"/>
              <a:gd name="T9" fmla="*/ 0 h 46"/>
              <a:gd name="T10" fmla="*/ 145 w 146"/>
              <a:gd name="T11" fmla="*/ 18 h 46"/>
              <a:gd name="T12" fmla="*/ 145 w 146"/>
              <a:gd name="T13" fmla="*/ 18 h 46"/>
              <a:gd name="T14" fmla="*/ 127 w 146"/>
              <a:gd name="T15" fmla="*/ 45 h 46"/>
              <a:gd name="T16" fmla="*/ 27 w 146"/>
              <a:gd name="T17" fmla="*/ 45 h 46"/>
              <a:gd name="T18" fmla="*/ 0 w 146"/>
              <a:gd name="T19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4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5" y="9"/>
                  <a:pt x="145" y="18"/>
                </a:cubicBezTo>
                <a:lnTo>
                  <a:pt x="145" y="18"/>
                </a:lnTo>
                <a:cubicBezTo>
                  <a:pt x="145" y="36"/>
                  <a:pt x="136" y="45"/>
                  <a:pt x="127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70">
            <a:extLst>
              <a:ext uri="{FF2B5EF4-FFF2-40B4-BE49-F238E27FC236}">
                <a16:creationId xmlns:a16="http://schemas.microsoft.com/office/drawing/2014/main" id="{B0DE3DAF-33E2-CF47-A073-0A58677EE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7583" y="7203976"/>
            <a:ext cx="45825" cy="375763"/>
          </a:xfrm>
          <a:custGeom>
            <a:avLst/>
            <a:gdLst>
              <a:gd name="T0" fmla="*/ 44 w 45"/>
              <a:gd name="T1" fmla="*/ 362 h 363"/>
              <a:gd name="T2" fmla="*/ 44 w 45"/>
              <a:gd name="T3" fmla="*/ 362 h 363"/>
              <a:gd name="T4" fmla="*/ 0 w 45"/>
              <a:gd name="T5" fmla="*/ 362 h 363"/>
              <a:gd name="T6" fmla="*/ 0 w 45"/>
              <a:gd name="T7" fmla="*/ 27 h 363"/>
              <a:gd name="T8" fmla="*/ 18 w 45"/>
              <a:gd name="T9" fmla="*/ 0 h 363"/>
              <a:gd name="T10" fmla="*/ 18 w 45"/>
              <a:gd name="T11" fmla="*/ 0 h 363"/>
              <a:gd name="T12" fmla="*/ 44 w 45"/>
              <a:gd name="T13" fmla="*/ 27 h 363"/>
              <a:gd name="T14" fmla="*/ 44 w 45"/>
              <a:gd name="T15" fmla="*/ 362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363">
                <a:moveTo>
                  <a:pt x="44" y="362"/>
                </a:moveTo>
                <a:lnTo>
                  <a:pt x="44" y="362"/>
                </a:lnTo>
                <a:cubicBezTo>
                  <a:pt x="0" y="362"/>
                  <a:pt x="0" y="362"/>
                  <a:pt x="0" y="36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5" y="0"/>
                  <a:pt x="44" y="9"/>
                  <a:pt x="44" y="27"/>
                </a:cubicBezTo>
                <a:lnTo>
                  <a:pt x="44" y="3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182">
            <a:extLst>
              <a:ext uri="{FF2B5EF4-FFF2-40B4-BE49-F238E27FC236}">
                <a16:creationId xmlns:a16="http://schemas.microsoft.com/office/drawing/2014/main" id="{62732110-0964-CB42-A99C-2E8F22132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1668" y="5091458"/>
            <a:ext cx="669041" cy="412423"/>
          </a:xfrm>
          <a:custGeom>
            <a:avLst/>
            <a:gdLst>
              <a:gd name="T0" fmla="*/ 524 w 643"/>
              <a:gd name="T1" fmla="*/ 398 h 399"/>
              <a:gd name="T2" fmla="*/ 524 w 643"/>
              <a:gd name="T3" fmla="*/ 398 h 399"/>
              <a:gd name="T4" fmla="*/ 244 w 643"/>
              <a:gd name="T5" fmla="*/ 398 h 399"/>
              <a:gd name="T6" fmla="*/ 181 w 643"/>
              <a:gd name="T7" fmla="*/ 344 h 399"/>
              <a:gd name="T8" fmla="*/ 99 w 643"/>
              <a:gd name="T9" fmla="*/ 64 h 399"/>
              <a:gd name="T10" fmla="*/ 27 w 643"/>
              <a:gd name="T11" fmla="*/ 64 h 399"/>
              <a:gd name="T12" fmla="*/ 0 w 643"/>
              <a:gd name="T13" fmla="*/ 36 h 399"/>
              <a:gd name="T14" fmla="*/ 27 w 643"/>
              <a:gd name="T15" fmla="*/ 0 h 399"/>
              <a:gd name="T16" fmla="*/ 117 w 643"/>
              <a:gd name="T17" fmla="*/ 0 h 399"/>
              <a:gd name="T18" fmla="*/ 153 w 643"/>
              <a:gd name="T19" fmla="*/ 27 h 399"/>
              <a:gd name="T20" fmla="*/ 244 w 643"/>
              <a:gd name="T21" fmla="*/ 334 h 399"/>
              <a:gd name="T22" fmla="*/ 244 w 643"/>
              <a:gd name="T23" fmla="*/ 344 h 399"/>
              <a:gd name="T24" fmla="*/ 524 w 643"/>
              <a:gd name="T25" fmla="*/ 344 h 399"/>
              <a:gd name="T26" fmla="*/ 524 w 643"/>
              <a:gd name="T27" fmla="*/ 334 h 399"/>
              <a:gd name="T28" fmla="*/ 569 w 643"/>
              <a:gd name="T29" fmla="*/ 154 h 399"/>
              <a:gd name="T30" fmla="*/ 334 w 643"/>
              <a:gd name="T31" fmla="*/ 154 h 399"/>
              <a:gd name="T32" fmla="*/ 307 w 643"/>
              <a:gd name="T33" fmla="*/ 127 h 399"/>
              <a:gd name="T34" fmla="*/ 334 w 643"/>
              <a:gd name="T35" fmla="*/ 91 h 399"/>
              <a:gd name="T36" fmla="*/ 614 w 643"/>
              <a:gd name="T37" fmla="*/ 91 h 399"/>
              <a:gd name="T38" fmla="*/ 632 w 643"/>
              <a:gd name="T39" fmla="*/ 109 h 399"/>
              <a:gd name="T40" fmla="*/ 642 w 643"/>
              <a:gd name="T41" fmla="*/ 136 h 399"/>
              <a:gd name="T42" fmla="*/ 578 w 643"/>
              <a:gd name="T43" fmla="*/ 344 h 399"/>
              <a:gd name="T44" fmla="*/ 524 w 643"/>
              <a:gd name="T45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3" h="399">
                <a:moveTo>
                  <a:pt x="524" y="398"/>
                </a:moveTo>
                <a:lnTo>
                  <a:pt x="524" y="398"/>
                </a:lnTo>
                <a:cubicBezTo>
                  <a:pt x="244" y="398"/>
                  <a:pt x="244" y="398"/>
                  <a:pt x="244" y="398"/>
                </a:cubicBezTo>
                <a:cubicBezTo>
                  <a:pt x="208" y="398"/>
                  <a:pt x="181" y="380"/>
                  <a:pt x="181" y="344"/>
                </a:cubicBezTo>
                <a:cubicBezTo>
                  <a:pt x="99" y="64"/>
                  <a:pt x="99" y="64"/>
                  <a:pt x="99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9" y="64"/>
                  <a:pt x="0" y="55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6" y="0"/>
                  <a:pt x="145" y="9"/>
                  <a:pt x="153" y="27"/>
                </a:cubicBezTo>
                <a:cubicBezTo>
                  <a:pt x="244" y="334"/>
                  <a:pt x="244" y="334"/>
                  <a:pt x="244" y="334"/>
                </a:cubicBezTo>
                <a:cubicBezTo>
                  <a:pt x="244" y="334"/>
                  <a:pt x="244" y="334"/>
                  <a:pt x="244" y="344"/>
                </a:cubicBezTo>
                <a:cubicBezTo>
                  <a:pt x="524" y="344"/>
                  <a:pt x="524" y="344"/>
                  <a:pt x="524" y="344"/>
                </a:cubicBezTo>
                <a:cubicBezTo>
                  <a:pt x="524" y="334"/>
                  <a:pt x="524" y="334"/>
                  <a:pt x="524" y="334"/>
                </a:cubicBezTo>
                <a:cubicBezTo>
                  <a:pt x="569" y="154"/>
                  <a:pt x="569" y="154"/>
                  <a:pt x="569" y="154"/>
                </a:cubicBezTo>
                <a:cubicBezTo>
                  <a:pt x="334" y="154"/>
                  <a:pt x="334" y="154"/>
                  <a:pt x="334" y="154"/>
                </a:cubicBezTo>
                <a:cubicBezTo>
                  <a:pt x="316" y="154"/>
                  <a:pt x="307" y="145"/>
                  <a:pt x="307" y="127"/>
                </a:cubicBezTo>
                <a:cubicBezTo>
                  <a:pt x="307" y="109"/>
                  <a:pt x="316" y="91"/>
                  <a:pt x="334" y="91"/>
                </a:cubicBezTo>
                <a:cubicBezTo>
                  <a:pt x="614" y="91"/>
                  <a:pt x="614" y="91"/>
                  <a:pt x="614" y="91"/>
                </a:cubicBezTo>
                <a:cubicBezTo>
                  <a:pt x="623" y="91"/>
                  <a:pt x="632" y="100"/>
                  <a:pt x="632" y="109"/>
                </a:cubicBezTo>
                <a:cubicBezTo>
                  <a:pt x="642" y="118"/>
                  <a:pt x="642" y="127"/>
                  <a:pt x="642" y="136"/>
                </a:cubicBezTo>
                <a:cubicBezTo>
                  <a:pt x="578" y="344"/>
                  <a:pt x="578" y="344"/>
                  <a:pt x="578" y="344"/>
                </a:cubicBezTo>
                <a:cubicBezTo>
                  <a:pt x="578" y="380"/>
                  <a:pt x="551" y="398"/>
                  <a:pt x="524" y="3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183">
            <a:extLst>
              <a:ext uri="{FF2B5EF4-FFF2-40B4-BE49-F238E27FC236}">
                <a16:creationId xmlns:a16="http://schemas.microsoft.com/office/drawing/2014/main" id="{6F7419D7-9E3B-D24C-AF15-6859F17A0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2056" y="5572616"/>
            <a:ext cx="123725" cy="132893"/>
          </a:xfrm>
          <a:custGeom>
            <a:avLst/>
            <a:gdLst>
              <a:gd name="T0" fmla="*/ 0 w 119"/>
              <a:gd name="T1" fmla="*/ 63 h 127"/>
              <a:gd name="T2" fmla="*/ 0 w 119"/>
              <a:gd name="T3" fmla="*/ 63 h 127"/>
              <a:gd name="T4" fmla="*/ 64 w 119"/>
              <a:gd name="T5" fmla="*/ 0 h 127"/>
              <a:gd name="T6" fmla="*/ 118 w 119"/>
              <a:gd name="T7" fmla="*/ 63 h 127"/>
              <a:gd name="T8" fmla="*/ 64 w 119"/>
              <a:gd name="T9" fmla="*/ 126 h 127"/>
              <a:gd name="T10" fmla="*/ 0 w 119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27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8" y="0"/>
                  <a:pt x="64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100"/>
                  <a:pt x="91" y="126"/>
                  <a:pt x="64" y="126"/>
                </a:cubicBezTo>
                <a:cubicBezTo>
                  <a:pt x="28" y="126"/>
                  <a:pt x="0" y="100"/>
                  <a:pt x="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184">
            <a:extLst>
              <a:ext uri="{FF2B5EF4-FFF2-40B4-BE49-F238E27FC236}">
                <a16:creationId xmlns:a16="http://schemas.microsoft.com/office/drawing/2014/main" id="{150238FB-9124-6B47-8622-A7B306AB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324" y="5572616"/>
            <a:ext cx="132890" cy="132893"/>
          </a:xfrm>
          <a:custGeom>
            <a:avLst/>
            <a:gdLst>
              <a:gd name="T0" fmla="*/ 0 w 127"/>
              <a:gd name="T1" fmla="*/ 63 h 127"/>
              <a:gd name="T2" fmla="*/ 0 w 127"/>
              <a:gd name="T3" fmla="*/ 63 h 127"/>
              <a:gd name="T4" fmla="*/ 63 w 127"/>
              <a:gd name="T5" fmla="*/ 0 h 127"/>
              <a:gd name="T6" fmla="*/ 126 w 127"/>
              <a:gd name="T7" fmla="*/ 63 h 127"/>
              <a:gd name="T8" fmla="*/ 63 w 127"/>
              <a:gd name="T9" fmla="*/ 126 h 127"/>
              <a:gd name="T10" fmla="*/ 0 w 127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127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100"/>
                  <a:pt x="99" y="126"/>
                  <a:pt x="63" y="126"/>
                </a:cubicBezTo>
                <a:cubicBezTo>
                  <a:pt x="27" y="126"/>
                  <a:pt x="0" y="100"/>
                  <a:pt x="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198">
            <a:extLst>
              <a:ext uri="{FF2B5EF4-FFF2-40B4-BE49-F238E27FC236}">
                <a16:creationId xmlns:a16="http://schemas.microsoft.com/office/drawing/2014/main" id="{5241ADC6-4065-B142-B2C4-5A05D98EF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7902" y="8849085"/>
            <a:ext cx="641546" cy="632381"/>
          </a:xfrm>
          <a:custGeom>
            <a:avLst/>
            <a:gdLst>
              <a:gd name="T0" fmla="*/ 308 w 616"/>
              <a:gd name="T1" fmla="*/ 606 h 607"/>
              <a:gd name="T2" fmla="*/ 308 w 616"/>
              <a:gd name="T3" fmla="*/ 606 h 607"/>
              <a:gd name="T4" fmla="*/ 226 w 616"/>
              <a:gd name="T5" fmla="*/ 570 h 607"/>
              <a:gd name="T6" fmla="*/ 55 w 616"/>
              <a:gd name="T7" fmla="*/ 398 h 607"/>
              <a:gd name="T8" fmla="*/ 46 w 616"/>
              <a:gd name="T9" fmla="*/ 226 h 607"/>
              <a:gd name="T10" fmla="*/ 262 w 616"/>
              <a:gd name="T11" fmla="*/ 9 h 607"/>
              <a:gd name="T12" fmla="*/ 289 w 616"/>
              <a:gd name="T13" fmla="*/ 0 h 607"/>
              <a:gd name="T14" fmla="*/ 561 w 616"/>
              <a:gd name="T15" fmla="*/ 0 h 607"/>
              <a:gd name="T16" fmla="*/ 615 w 616"/>
              <a:gd name="T17" fmla="*/ 55 h 607"/>
              <a:gd name="T18" fmla="*/ 615 w 616"/>
              <a:gd name="T19" fmla="*/ 335 h 607"/>
              <a:gd name="T20" fmla="*/ 615 w 616"/>
              <a:gd name="T21" fmla="*/ 353 h 607"/>
              <a:gd name="T22" fmla="*/ 398 w 616"/>
              <a:gd name="T23" fmla="*/ 570 h 607"/>
              <a:gd name="T24" fmla="*/ 308 w 616"/>
              <a:gd name="T25" fmla="*/ 606 h 607"/>
              <a:gd name="T26" fmla="*/ 299 w 616"/>
              <a:gd name="T27" fmla="*/ 64 h 607"/>
              <a:gd name="T28" fmla="*/ 299 w 616"/>
              <a:gd name="T29" fmla="*/ 64 h 607"/>
              <a:gd name="T30" fmla="*/ 91 w 616"/>
              <a:gd name="T31" fmla="*/ 272 h 607"/>
              <a:gd name="T32" fmla="*/ 91 w 616"/>
              <a:gd name="T33" fmla="*/ 353 h 607"/>
              <a:gd name="T34" fmla="*/ 262 w 616"/>
              <a:gd name="T35" fmla="*/ 525 h 607"/>
              <a:gd name="T36" fmla="*/ 353 w 616"/>
              <a:gd name="T37" fmla="*/ 525 h 607"/>
              <a:gd name="T38" fmla="*/ 561 w 616"/>
              <a:gd name="T39" fmla="*/ 317 h 607"/>
              <a:gd name="T40" fmla="*/ 561 w 616"/>
              <a:gd name="T41" fmla="*/ 55 h 607"/>
              <a:gd name="T42" fmla="*/ 299 w 616"/>
              <a:gd name="T43" fmla="*/ 64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6" h="607">
                <a:moveTo>
                  <a:pt x="308" y="606"/>
                </a:moveTo>
                <a:lnTo>
                  <a:pt x="308" y="606"/>
                </a:lnTo>
                <a:cubicBezTo>
                  <a:pt x="280" y="606"/>
                  <a:pt x="244" y="597"/>
                  <a:pt x="226" y="570"/>
                </a:cubicBezTo>
                <a:cubicBezTo>
                  <a:pt x="55" y="398"/>
                  <a:pt x="55" y="398"/>
                  <a:pt x="55" y="398"/>
                </a:cubicBezTo>
                <a:cubicBezTo>
                  <a:pt x="0" y="353"/>
                  <a:pt x="0" y="272"/>
                  <a:pt x="46" y="226"/>
                </a:cubicBezTo>
                <a:cubicBezTo>
                  <a:pt x="262" y="9"/>
                  <a:pt x="262" y="9"/>
                  <a:pt x="262" y="9"/>
                </a:cubicBezTo>
                <a:cubicBezTo>
                  <a:pt x="271" y="0"/>
                  <a:pt x="280" y="0"/>
                  <a:pt x="289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88" y="0"/>
                  <a:pt x="615" y="28"/>
                  <a:pt x="615" y="55"/>
                </a:cubicBezTo>
                <a:cubicBezTo>
                  <a:pt x="615" y="335"/>
                  <a:pt x="615" y="335"/>
                  <a:pt x="615" y="335"/>
                </a:cubicBezTo>
                <a:cubicBezTo>
                  <a:pt x="615" y="335"/>
                  <a:pt x="615" y="344"/>
                  <a:pt x="615" y="353"/>
                </a:cubicBezTo>
                <a:cubicBezTo>
                  <a:pt x="398" y="570"/>
                  <a:pt x="398" y="570"/>
                  <a:pt x="398" y="570"/>
                </a:cubicBezTo>
                <a:cubicBezTo>
                  <a:pt x="371" y="597"/>
                  <a:pt x="344" y="606"/>
                  <a:pt x="308" y="606"/>
                </a:cubicBezTo>
                <a:close/>
                <a:moveTo>
                  <a:pt x="299" y="64"/>
                </a:moveTo>
                <a:lnTo>
                  <a:pt x="299" y="64"/>
                </a:lnTo>
                <a:cubicBezTo>
                  <a:pt x="91" y="272"/>
                  <a:pt x="91" y="272"/>
                  <a:pt x="91" y="272"/>
                </a:cubicBezTo>
                <a:cubicBezTo>
                  <a:pt x="72" y="290"/>
                  <a:pt x="72" y="335"/>
                  <a:pt x="91" y="353"/>
                </a:cubicBezTo>
                <a:cubicBezTo>
                  <a:pt x="262" y="525"/>
                  <a:pt x="262" y="525"/>
                  <a:pt x="262" y="525"/>
                </a:cubicBezTo>
                <a:cubicBezTo>
                  <a:pt x="289" y="552"/>
                  <a:pt x="325" y="552"/>
                  <a:pt x="353" y="525"/>
                </a:cubicBezTo>
                <a:cubicBezTo>
                  <a:pt x="561" y="317"/>
                  <a:pt x="561" y="317"/>
                  <a:pt x="561" y="317"/>
                </a:cubicBezTo>
                <a:cubicBezTo>
                  <a:pt x="561" y="55"/>
                  <a:pt x="561" y="55"/>
                  <a:pt x="561" y="55"/>
                </a:cubicBezTo>
                <a:lnTo>
                  <a:pt x="299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199">
            <a:extLst>
              <a:ext uri="{FF2B5EF4-FFF2-40B4-BE49-F238E27FC236}">
                <a16:creationId xmlns:a16="http://schemas.microsoft.com/office/drawing/2014/main" id="{04B94FE9-2691-5749-9F0C-523D2B43E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324" y="8977394"/>
            <a:ext cx="105395" cy="105395"/>
          </a:xfrm>
          <a:custGeom>
            <a:avLst/>
            <a:gdLst>
              <a:gd name="T0" fmla="*/ 81 w 100"/>
              <a:gd name="T1" fmla="*/ 81 h 100"/>
              <a:gd name="T2" fmla="*/ 81 w 100"/>
              <a:gd name="T3" fmla="*/ 81 h 100"/>
              <a:gd name="T4" fmla="*/ 18 w 100"/>
              <a:gd name="T5" fmla="*/ 81 h 100"/>
              <a:gd name="T6" fmla="*/ 18 w 100"/>
              <a:gd name="T7" fmla="*/ 18 h 100"/>
              <a:gd name="T8" fmla="*/ 81 w 100"/>
              <a:gd name="T9" fmla="*/ 18 h 100"/>
              <a:gd name="T10" fmla="*/ 81 w 100"/>
              <a:gd name="T11" fmla="*/ 8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81" y="81"/>
                </a:moveTo>
                <a:lnTo>
                  <a:pt x="81" y="81"/>
                </a:lnTo>
                <a:cubicBezTo>
                  <a:pt x="63" y="99"/>
                  <a:pt x="36" y="99"/>
                  <a:pt x="18" y="81"/>
                </a:cubicBezTo>
                <a:cubicBezTo>
                  <a:pt x="0" y="72"/>
                  <a:pt x="0" y="36"/>
                  <a:pt x="18" y="18"/>
                </a:cubicBezTo>
                <a:cubicBezTo>
                  <a:pt x="27" y="0"/>
                  <a:pt x="63" y="0"/>
                  <a:pt x="81" y="18"/>
                </a:cubicBezTo>
                <a:cubicBezTo>
                  <a:pt x="99" y="36"/>
                  <a:pt x="99" y="63"/>
                  <a:pt x="81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11">
            <a:extLst>
              <a:ext uri="{FF2B5EF4-FFF2-40B4-BE49-F238E27FC236}">
                <a16:creationId xmlns:a16="http://schemas.microsoft.com/office/drawing/2014/main" id="{7ADAE311-58D0-4843-8ACA-32E0A9C0D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719" y="5100623"/>
            <a:ext cx="806515" cy="581973"/>
          </a:xfrm>
          <a:custGeom>
            <a:avLst/>
            <a:gdLst>
              <a:gd name="T0" fmla="*/ 660 w 778"/>
              <a:gd name="T1" fmla="*/ 561 h 562"/>
              <a:gd name="T2" fmla="*/ 660 w 778"/>
              <a:gd name="T3" fmla="*/ 561 h 562"/>
              <a:gd name="T4" fmla="*/ 117 w 778"/>
              <a:gd name="T5" fmla="*/ 561 h 562"/>
              <a:gd name="T6" fmla="*/ 0 w 778"/>
              <a:gd name="T7" fmla="*/ 452 h 562"/>
              <a:gd name="T8" fmla="*/ 0 w 778"/>
              <a:gd name="T9" fmla="*/ 118 h 562"/>
              <a:gd name="T10" fmla="*/ 117 w 778"/>
              <a:gd name="T11" fmla="*/ 0 h 562"/>
              <a:gd name="T12" fmla="*/ 660 w 778"/>
              <a:gd name="T13" fmla="*/ 0 h 562"/>
              <a:gd name="T14" fmla="*/ 777 w 778"/>
              <a:gd name="T15" fmla="*/ 118 h 562"/>
              <a:gd name="T16" fmla="*/ 777 w 778"/>
              <a:gd name="T17" fmla="*/ 452 h 562"/>
              <a:gd name="T18" fmla="*/ 660 w 778"/>
              <a:gd name="T19" fmla="*/ 561 h 562"/>
              <a:gd name="T20" fmla="*/ 117 w 778"/>
              <a:gd name="T21" fmla="*/ 63 h 562"/>
              <a:gd name="T22" fmla="*/ 117 w 778"/>
              <a:gd name="T23" fmla="*/ 63 h 562"/>
              <a:gd name="T24" fmla="*/ 63 w 778"/>
              <a:gd name="T25" fmla="*/ 118 h 562"/>
              <a:gd name="T26" fmla="*/ 63 w 778"/>
              <a:gd name="T27" fmla="*/ 452 h 562"/>
              <a:gd name="T28" fmla="*/ 117 w 778"/>
              <a:gd name="T29" fmla="*/ 497 h 562"/>
              <a:gd name="T30" fmla="*/ 660 w 778"/>
              <a:gd name="T31" fmla="*/ 497 h 562"/>
              <a:gd name="T32" fmla="*/ 714 w 778"/>
              <a:gd name="T33" fmla="*/ 452 h 562"/>
              <a:gd name="T34" fmla="*/ 714 w 778"/>
              <a:gd name="T35" fmla="*/ 118 h 562"/>
              <a:gd name="T36" fmla="*/ 660 w 778"/>
              <a:gd name="T37" fmla="*/ 63 h 562"/>
              <a:gd name="T38" fmla="*/ 117 w 778"/>
              <a:gd name="T39" fmla="*/ 63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8" h="562">
                <a:moveTo>
                  <a:pt x="660" y="561"/>
                </a:moveTo>
                <a:lnTo>
                  <a:pt x="660" y="561"/>
                </a:lnTo>
                <a:cubicBezTo>
                  <a:pt x="117" y="561"/>
                  <a:pt x="117" y="561"/>
                  <a:pt x="117" y="561"/>
                </a:cubicBezTo>
                <a:cubicBezTo>
                  <a:pt x="54" y="561"/>
                  <a:pt x="0" y="515"/>
                  <a:pt x="0" y="452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5"/>
                  <a:pt x="54" y="0"/>
                  <a:pt x="117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723" y="0"/>
                  <a:pt x="777" y="55"/>
                  <a:pt x="777" y="118"/>
                </a:cubicBezTo>
                <a:cubicBezTo>
                  <a:pt x="777" y="452"/>
                  <a:pt x="777" y="452"/>
                  <a:pt x="777" y="452"/>
                </a:cubicBezTo>
                <a:cubicBezTo>
                  <a:pt x="777" y="515"/>
                  <a:pt x="723" y="561"/>
                  <a:pt x="660" y="561"/>
                </a:cubicBezTo>
                <a:close/>
                <a:moveTo>
                  <a:pt x="117" y="63"/>
                </a:moveTo>
                <a:lnTo>
                  <a:pt x="117" y="63"/>
                </a:lnTo>
                <a:cubicBezTo>
                  <a:pt x="81" y="63"/>
                  <a:pt x="63" y="82"/>
                  <a:pt x="63" y="118"/>
                </a:cubicBezTo>
                <a:cubicBezTo>
                  <a:pt x="63" y="452"/>
                  <a:pt x="63" y="452"/>
                  <a:pt x="63" y="452"/>
                </a:cubicBezTo>
                <a:cubicBezTo>
                  <a:pt x="63" y="479"/>
                  <a:pt x="81" y="497"/>
                  <a:pt x="117" y="497"/>
                </a:cubicBezTo>
                <a:cubicBezTo>
                  <a:pt x="660" y="497"/>
                  <a:pt x="660" y="497"/>
                  <a:pt x="660" y="497"/>
                </a:cubicBezTo>
                <a:cubicBezTo>
                  <a:pt x="686" y="497"/>
                  <a:pt x="714" y="479"/>
                  <a:pt x="714" y="452"/>
                </a:cubicBezTo>
                <a:cubicBezTo>
                  <a:pt x="714" y="118"/>
                  <a:pt x="714" y="118"/>
                  <a:pt x="714" y="118"/>
                </a:cubicBezTo>
                <a:cubicBezTo>
                  <a:pt x="714" y="82"/>
                  <a:pt x="686" y="63"/>
                  <a:pt x="660" y="63"/>
                </a:cubicBezTo>
                <a:lnTo>
                  <a:pt x="117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12">
            <a:extLst>
              <a:ext uri="{FF2B5EF4-FFF2-40B4-BE49-F238E27FC236}">
                <a16:creationId xmlns:a16="http://schemas.microsoft.com/office/drawing/2014/main" id="{CBC0187F-D6E1-8F4E-980F-BC6ACA623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492" y="5270173"/>
            <a:ext cx="169550" cy="247454"/>
          </a:xfrm>
          <a:custGeom>
            <a:avLst/>
            <a:gdLst>
              <a:gd name="T0" fmla="*/ 90 w 164"/>
              <a:gd name="T1" fmla="*/ 235 h 236"/>
              <a:gd name="T2" fmla="*/ 90 w 164"/>
              <a:gd name="T3" fmla="*/ 235 h 236"/>
              <a:gd name="T4" fmla="*/ 27 w 164"/>
              <a:gd name="T5" fmla="*/ 235 h 236"/>
              <a:gd name="T6" fmla="*/ 9 w 164"/>
              <a:gd name="T7" fmla="*/ 208 h 236"/>
              <a:gd name="T8" fmla="*/ 9 w 164"/>
              <a:gd name="T9" fmla="*/ 208 h 236"/>
              <a:gd name="T10" fmla="*/ 27 w 164"/>
              <a:gd name="T11" fmla="*/ 190 h 236"/>
              <a:gd name="T12" fmla="*/ 90 w 164"/>
              <a:gd name="T13" fmla="*/ 190 h 236"/>
              <a:gd name="T14" fmla="*/ 118 w 164"/>
              <a:gd name="T15" fmla="*/ 162 h 236"/>
              <a:gd name="T16" fmla="*/ 90 w 164"/>
              <a:gd name="T17" fmla="*/ 145 h 236"/>
              <a:gd name="T18" fmla="*/ 72 w 164"/>
              <a:gd name="T19" fmla="*/ 145 h 236"/>
              <a:gd name="T20" fmla="*/ 0 w 164"/>
              <a:gd name="T21" fmla="*/ 81 h 236"/>
              <a:gd name="T22" fmla="*/ 72 w 164"/>
              <a:gd name="T23" fmla="*/ 0 h 236"/>
              <a:gd name="T24" fmla="*/ 126 w 164"/>
              <a:gd name="T25" fmla="*/ 0 h 236"/>
              <a:gd name="T26" fmla="*/ 154 w 164"/>
              <a:gd name="T27" fmla="*/ 27 h 236"/>
              <a:gd name="T28" fmla="*/ 154 w 164"/>
              <a:gd name="T29" fmla="*/ 27 h 236"/>
              <a:gd name="T30" fmla="*/ 126 w 164"/>
              <a:gd name="T31" fmla="*/ 45 h 236"/>
              <a:gd name="T32" fmla="*/ 72 w 164"/>
              <a:gd name="T33" fmla="*/ 45 h 236"/>
              <a:gd name="T34" fmla="*/ 45 w 164"/>
              <a:gd name="T35" fmla="*/ 72 h 236"/>
              <a:gd name="T36" fmla="*/ 72 w 164"/>
              <a:gd name="T37" fmla="*/ 90 h 236"/>
              <a:gd name="T38" fmla="*/ 90 w 164"/>
              <a:gd name="T39" fmla="*/ 90 h 236"/>
              <a:gd name="T40" fmla="*/ 163 w 164"/>
              <a:gd name="T41" fmla="*/ 172 h 236"/>
              <a:gd name="T42" fmla="*/ 90 w 164"/>
              <a:gd name="T43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36">
                <a:moveTo>
                  <a:pt x="90" y="235"/>
                </a:moveTo>
                <a:lnTo>
                  <a:pt x="90" y="235"/>
                </a:lnTo>
                <a:cubicBezTo>
                  <a:pt x="27" y="235"/>
                  <a:pt x="27" y="235"/>
                  <a:pt x="27" y="235"/>
                </a:cubicBezTo>
                <a:cubicBezTo>
                  <a:pt x="18" y="235"/>
                  <a:pt x="9" y="226"/>
                  <a:pt x="9" y="208"/>
                </a:cubicBezTo>
                <a:lnTo>
                  <a:pt x="9" y="208"/>
                </a:lnTo>
                <a:cubicBezTo>
                  <a:pt x="9" y="199"/>
                  <a:pt x="18" y="190"/>
                  <a:pt x="27" y="190"/>
                </a:cubicBezTo>
                <a:cubicBezTo>
                  <a:pt x="90" y="190"/>
                  <a:pt x="90" y="190"/>
                  <a:pt x="90" y="190"/>
                </a:cubicBezTo>
                <a:cubicBezTo>
                  <a:pt x="100" y="190"/>
                  <a:pt x="118" y="181"/>
                  <a:pt x="118" y="162"/>
                </a:cubicBezTo>
                <a:cubicBezTo>
                  <a:pt x="118" y="153"/>
                  <a:pt x="100" y="145"/>
                  <a:pt x="90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36" y="145"/>
                  <a:pt x="0" y="117"/>
                  <a:pt x="0" y="81"/>
                </a:cubicBezTo>
                <a:cubicBezTo>
                  <a:pt x="0" y="36"/>
                  <a:pt x="27" y="0"/>
                  <a:pt x="7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5" y="0"/>
                  <a:pt x="154" y="9"/>
                  <a:pt x="154" y="27"/>
                </a:cubicBezTo>
                <a:lnTo>
                  <a:pt x="154" y="27"/>
                </a:lnTo>
                <a:cubicBezTo>
                  <a:pt x="154" y="36"/>
                  <a:pt x="145" y="45"/>
                  <a:pt x="126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54" y="45"/>
                  <a:pt x="45" y="54"/>
                  <a:pt x="45" y="72"/>
                </a:cubicBezTo>
                <a:cubicBezTo>
                  <a:pt x="45" y="81"/>
                  <a:pt x="54" y="90"/>
                  <a:pt x="72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72"/>
                </a:cubicBezTo>
                <a:cubicBezTo>
                  <a:pt x="154" y="208"/>
                  <a:pt x="126" y="235"/>
                  <a:pt x="90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13">
            <a:extLst>
              <a:ext uri="{FF2B5EF4-FFF2-40B4-BE49-F238E27FC236}">
                <a16:creationId xmlns:a16="http://schemas.microsoft.com/office/drawing/2014/main" id="{1A6226C3-5F62-EE4F-87C2-A103D5529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481" y="5233513"/>
            <a:ext cx="59571" cy="68739"/>
          </a:xfrm>
          <a:custGeom>
            <a:avLst/>
            <a:gdLst>
              <a:gd name="T0" fmla="*/ 55 w 56"/>
              <a:gd name="T1" fmla="*/ 63 h 64"/>
              <a:gd name="T2" fmla="*/ 0 w 56"/>
              <a:gd name="T3" fmla="*/ 63 h 64"/>
              <a:gd name="T4" fmla="*/ 0 w 56"/>
              <a:gd name="T5" fmla="*/ 0 h 64"/>
              <a:gd name="T6" fmla="*/ 55 w 56"/>
              <a:gd name="T7" fmla="*/ 0 h 64"/>
              <a:gd name="T8" fmla="*/ 55 w 56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4">
                <a:moveTo>
                  <a:pt x="55" y="63"/>
                </a:moveTo>
                <a:lnTo>
                  <a:pt x="0" y="63"/>
                </a:lnTo>
                <a:lnTo>
                  <a:pt x="0" y="0"/>
                </a:lnTo>
                <a:lnTo>
                  <a:pt x="55" y="0"/>
                </a:lnTo>
                <a:lnTo>
                  <a:pt x="55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14">
            <a:extLst>
              <a:ext uri="{FF2B5EF4-FFF2-40B4-BE49-F238E27FC236}">
                <a16:creationId xmlns:a16="http://schemas.microsoft.com/office/drawing/2014/main" id="{77826D2A-61F1-FC42-81E7-2A5E6D5A9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1481" y="5499296"/>
            <a:ext cx="50406" cy="54990"/>
          </a:xfrm>
          <a:custGeom>
            <a:avLst/>
            <a:gdLst>
              <a:gd name="T0" fmla="*/ 46 w 47"/>
              <a:gd name="T1" fmla="*/ 54 h 55"/>
              <a:gd name="T2" fmla="*/ 0 w 47"/>
              <a:gd name="T3" fmla="*/ 54 h 55"/>
              <a:gd name="T4" fmla="*/ 0 w 47"/>
              <a:gd name="T5" fmla="*/ 0 h 55"/>
              <a:gd name="T6" fmla="*/ 46 w 47"/>
              <a:gd name="T7" fmla="*/ 0 h 55"/>
              <a:gd name="T8" fmla="*/ 46 w 4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55">
                <a:moveTo>
                  <a:pt x="46" y="54"/>
                </a:moveTo>
                <a:lnTo>
                  <a:pt x="0" y="54"/>
                </a:lnTo>
                <a:lnTo>
                  <a:pt x="0" y="0"/>
                </a:lnTo>
                <a:lnTo>
                  <a:pt x="46" y="0"/>
                </a:lnTo>
                <a:lnTo>
                  <a:pt x="46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15">
            <a:extLst>
              <a:ext uri="{FF2B5EF4-FFF2-40B4-BE49-F238E27FC236}">
                <a16:creationId xmlns:a16="http://schemas.microsoft.com/office/drawing/2014/main" id="{8547B658-7603-024C-B759-61C8B7A8D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516" y="5187688"/>
            <a:ext cx="87068" cy="77903"/>
          </a:xfrm>
          <a:custGeom>
            <a:avLst/>
            <a:gdLst>
              <a:gd name="T0" fmla="*/ 45 w 82"/>
              <a:gd name="T1" fmla="*/ 9 h 73"/>
              <a:gd name="T2" fmla="*/ 45 w 82"/>
              <a:gd name="T3" fmla="*/ 9 h 73"/>
              <a:gd name="T4" fmla="*/ 18 w 82"/>
              <a:gd name="T5" fmla="*/ 27 h 73"/>
              <a:gd name="T6" fmla="*/ 9 w 82"/>
              <a:gd name="T7" fmla="*/ 63 h 73"/>
              <a:gd name="T8" fmla="*/ 9 w 82"/>
              <a:gd name="T9" fmla="*/ 63 h 73"/>
              <a:gd name="T10" fmla="*/ 36 w 82"/>
              <a:gd name="T11" fmla="*/ 63 h 73"/>
              <a:gd name="T12" fmla="*/ 73 w 82"/>
              <a:gd name="T13" fmla="*/ 45 h 73"/>
              <a:gd name="T14" fmla="*/ 81 w 82"/>
              <a:gd name="T15" fmla="*/ 18 h 73"/>
              <a:gd name="T16" fmla="*/ 81 w 82"/>
              <a:gd name="T17" fmla="*/ 18 h 73"/>
              <a:gd name="T18" fmla="*/ 45 w 82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3">
                <a:moveTo>
                  <a:pt x="45" y="9"/>
                </a:moveTo>
                <a:lnTo>
                  <a:pt x="45" y="9"/>
                </a:lnTo>
                <a:cubicBezTo>
                  <a:pt x="18" y="27"/>
                  <a:pt x="18" y="27"/>
                  <a:pt x="18" y="27"/>
                </a:cubicBezTo>
                <a:cubicBezTo>
                  <a:pt x="0" y="36"/>
                  <a:pt x="0" y="54"/>
                  <a:pt x="9" y="63"/>
                </a:cubicBezTo>
                <a:lnTo>
                  <a:pt x="9" y="63"/>
                </a:lnTo>
                <a:cubicBezTo>
                  <a:pt x="18" y="72"/>
                  <a:pt x="27" y="72"/>
                  <a:pt x="36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1" y="36"/>
                  <a:pt x="81" y="27"/>
                  <a:pt x="81" y="18"/>
                </a:cubicBezTo>
                <a:lnTo>
                  <a:pt x="81" y="18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16">
            <a:extLst>
              <a:ext uri="{FF2B5EF4-FFF2-40B4-BE49-F238E27FC236}">
                <a16:creationId xmlns:a16="http://schemas.microsoft.com/office/drawing/2014/main" id="{8D7348CC-79FB-8C48-892C-1BF762B30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1949" y="5517626"/>
            <a:ext cx="87068" cy="7790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36 w 83"/>
              <a:gd name="T11" fmla="*/ 72 h 73"/>
              <a:gd name="T12" fmla="*/ 73 w 83"/>
              <a:gd name="T13" fmla="*/ 45 h 73"/>
              <a:gd name="T14" fmla="*/ 73 w 83"/>
              <a:gd name="T15" fmla="*/ 18 h 73"/>
              <a:gd name="T16" fmla="*/ 73 w 83"/>
              <a:gd name="T17" fmla="*/ 18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54"/>
                  <a:pt x="9" y="63"/>
                </a:cubicBezTo>
                <a:lnTo>
                  <a:pt x="9" y="63"/>
                </a:lnTo>
                <a:cubicBezTo>
                  <a:pt x="9" y="72"/>
                  <a:pt x="27" y="72"/>
                  <a:pt x="36" y="72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4" y="0"/>
                  <a:pt x="4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30">
            <a:extLst>
              <a:ext uri="{FF2B5EF4-FFF2-40B4-BE49-F238E27FC236}">
                <a16:creationId xmlns:a16="http://schemas.microsoft.com/office/drawing/2014/main" id="{663F9ADC-B6DA-ED46-B052-0B8F129DF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234" y="9206518"/>
            <a:ext cx="187880" cy="178715"/>
          </a:xfrm>
          <a:custGeom>
            <a:avLst/>
            <a:gdLst>
              <a:gd name="T0" fmla="*/ 136 w 182"/>
              <a:gd name="T1" fmla="*/ 171 h 172"/>
              <a:gd name="T2" fmla="*/ 136 w 182"/>
              <a:gd name="T3" fmla="*/ 171 h 172"/>
              <a:gd name="T4" fmla="*/ 45 w 182"/>
              <a:gd name="T5" fmla="*/ 171 h 172"/>
              <a:gd name="T6" fmla="*/ 0 w 182"/>
              <a:gd name="T7" fmla="*/ 126 h 172"/>
              <a:gd name="T8" fmla="*/ 0 w 182"/>
              <a:gd name="T9" fmla="*/ 54 h 172"/>
              <a:gd name="T10" fmla="*/ 45 w 182"/>
              <a:gd name="T11" fmla="*/ 0 h 172"/>
              <a:gd name="T12" fmla="*/ 136 w 182"/>
              <a:gd name="T13" fmla="*/ 0 h 172"/>
              <a:gd name="T14" fmla="*/ 181 w 182"/>
              <a:gd name="T15" fmla="*/ 54 h 172"/>
              <a:gd name="T16" fmla="*/ 181 w 182"/>
              <a:gd name="T17" fmla="*/ 126 h 172"/>
              <a:gd name="T18" fmla="*/ 136 w 182"/>
              <a:gd name="T19" fmla="*/ 171 h 172"/>
              <a:gd name="T20" fmla="*/ 136 w 182"/>
              <a:gd name="T21" fmla="*/ 54 h 172"/>
              <a:gd name="T22" fmla="*/ 136 w 182"/>
              <a:gd name="T23" fmla="*/ 54 h 172"/>
              <a:gd name="T24" fmla="*/ 45 w 182"/>
              <a:gd name="T25" fmla="*/ 54 h 172"/>
              <a:gd name="T26" fmla="*/ 54 w 182"/>
              <a:gd name="T27" fmla="*/ 126 h 172"/>
              <a:gd name="T28" fmla="*/ 136 w 182"/>
              <a:gd name="T29" fmla="*/ 126 h 172"/>
              <a:gd name="T30" fmla="*/ 136 w 182"/>
              <a:gd name="T31" fmla="*/ 5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172">
                <a:moveTo>
                  <a:pt x="136" y="171"/>
                </a:moveTo>
                <a:lnTo>
                  <a:pt x="136" y="171"/>
                </a:lnTo>
                <a:cubicBezTo>
                  <a:pt x="45" y="171"/>
                  <a:pt x="45" y="171"/>
                  <a:pt x="45" y="171"/>
                </a:cubicBezTo>
                <a:cubicBezTo>
                  <a:pt x="27" y="171"/>
                  <a:pt x="0" y="153"/>
                  <a:pt x="0" y="126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45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54" y="0"/>
                  <a:pt x="181" y="27"/>
                  <a:pt x="181" y="54"/>
                </a:cubicBezTo>
                <a:cubicBezTo>
                  <a:pt x="181" y="126"/>
                  <a:pt x="181" y="126"/>
                  <a:pt x="181" y="126"/>
                </a:cubicBezTo>
                <a:cubicBezTo>
                  <a:pt x="181" y="153"/>
                  <a:pt x="154" y="171"/>
                  <a:pt x="136" y="171"/>
                </a:cubicBezTo>
                <a:close/>
                <a:moveTo>
                  <a:pt x="136" y="54"/>
                </a:moveTo>
                <a:lnTo>
                  <a:pt x="136" y="54"/>
                </a:lnTo>
                <a:cubicBezTo>
                  <a:pt x="45" y="54"/>
                  <a:pt x="45" y="54"/>
                  <a:pt x="45" y="54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136" y="126"/>
                  <a:pt x="136" y="126"/>
                  <a:pt x="136" y="126"/>
                </a:cubicBezTo>
                <a:lnTo>
                  <a:pt x="136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31">
            <a:extLst>
              <a:ext uri="{FF2B5EF4-FFF2-40B4-BE49-F238E27FC236}">
                <a16:creationId xmlns:a16="http://schemas.microsoft.com/office/drawing/2014/main" id="{6BAA1B68-166E-4F45-B5C0-06AD719D3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1502" y="8977394"/>
            <a:ext cx="733196" cy="581973"/>
          </a:xfrm>
          <a:custGeom>
            <a:avLst/>
            <a:gdLst>
              <a:gd name="T0" fmla="*/ 596 w 706"/>
              <a:gd name="T1" fmla="*/ 560 h 561"/>
              <a:gd name="T2" fmla="*/ 596 w 706"/>
              <a:gd name="T3" fmla="*/ 560 h 561"/>
              <a:gd name="T4" fmla="*/ 117 w 706"/>
              <a:gd name="T5" fmla="*/ 560 h 561"/>
              <a:gd name="T6" fmla="*/ 0 w 706"/>
              <a:gd name="T7" fmla="*/ 443 h 561"/>
              <a:gd name="T8" fmla="*/ 0 w 706"/>
              <a:gd name="T9" fmla="*/ 0 h 561"/>
              <a:gd name="T10" fmla="*/ 63 w 706"/>
              <a:gd name="T11" fmla="*/ 0 h 561"/>
              <a:gd name="T12" fmla="*/ 63 w 706"/>
              <a:gd name="T13" fmla="*/ 443 h 561"/>
              <a:gd name="T14" fmla="*/ 117 w 706"/>
              <a:gd name="T15" fmla="*/ 497 h 561"/>
              <a:gd name="T16" fmla="*/ 596 w 706"/>
              <a:gd name="T17" fmla="*/ 497 h 561"/>
              <a:gd name="T18" fmla="*/ 650 w 706"/>
              <a:gd name="T19" fmla="*/ 443 h 561"/>
              <a:gd name="T20" fmla="*/ 650 w 706"/>
              <a:gd name="T21" fmla="*/ 163 h 561"/>
              <a:gd name="T22" fmla="*/ 596 w 706"/>
              <a:gd name="T23" fmla="*/ 109 h 561"/>
              <a:gd name="T24" fmla="*/ 117 w 706"/>
              <a:gd name="T25" fmla="*/ 109 h 561"/>
              <a:gd name="T26" fmla="*/ 117 w 706"/>
              <a:gd name="T27" fmla="*/ 45 h 561"/>
              <a:gd name="T28" fmla="*/ 596 w 706"/>
              <a:gd name="T29" fmla="*/ 45 h 561"/>
              <a:gd name="T30" fmla="*/ 705 w 706"/>
              <a:gd name="T31" fmla="*/ 163 h 561"/>
              <a:gd name="T32" fmla="*/ 705 w 706"/>
              <a:gd name="T33" fmla="*/ 443 h 561"/>
              <a:gd name="T34" fmla="*/ 596 w 706"/>
              <a:gd name="T35" fmla="*/ 56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6" h="561">
                <a:moveTo>
                  <a:pt x="596" y="560"/>
                </a:moveTo>
                <a:lnTo>
                  <a:pt x="596" y="560"/>
                </a:lnTo>
                <a:cubicBezTo>
                  <a:pt x="117" y="560"/>
                  <a:pt x="117" y="560"/>
                  <a:pt x="117" y="560"/>
                </a:cubicBezTo>
                <a:cubicBezTo>
                  <a:pt x="54" y="560"/>
                  <a:pt x="0" y="506"/>
                  <a:pt x="0" y="44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43"/>
                  <a:pt x="63" y="443"/>
                  <a:pt x="63" y="443"/>
                </a:cubicBezTo>
                <a:cubicBezTo>
                  <a:pt x="63" y="470"/>
                  <a:pt x="90" y="497"/>
                  <a:pt x="117" y="497"/>
                </a:cubicBezTo>
                <a:cubicBezTo>
                  <a:pt x="596" y="497"/>
                  <a:pt x="596" y="497"/>
                  <a:pt x="596" y="497"/>
                </a:cubicBezTo>
                <a:cubicBezTo>
                  <a:pt x="623" y="497"/>
                  <a:pt x="650" y="470"/>
                  <a:pt x="650" y="443"/>
                </a:cubicBezTo>
                <a:cubicBezTo>
                  <a:pt x="650" y="163"/>
                  <a:pt x="650" y="163"/>
                  <a:pt x="650" y="163"/>
                </a:cubicBezTo>
                <a:cubicBezTo>
                  <a:pt x="650" y="135"/>
                  <a:pt x="623" y="109"/>
                  <a:pt x="596" y="109"/>
                </a:cubicBezTo>
                <a:cubicBezTo>
                  <a:pt x="117" y="109"/>
                  <a:pt x="117" y="109"/>
                  <a:pt x="117" y="109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596" y="45"/>
                  <a:pt x="596" y="45"/>
                  <a:pt x="596" y="45"/>
                </a:cubicBezTo>
                <a:cubicBezTo>
                  <a:pt x="660" y="45"/>
                  <a:pt x="705" y="99"/>
                  <a:pt x="705" y="163"/>
                </a:cubicBezTo>
                <a:cubicBezTo>
                  <a:pt x="705" y="443"/>
                  <a:pt x="705" y="443"/>
                  <a:pt x="705" y="443"/>
                </a:cubicBezTo>
                <a:cubicBezTo>
                  <a:pt x="705" y="506"/>
                  <a:pt x="660" y="560"/>
                  <a:pt x="596" y="5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32">
            <a:extLst>
              <a:ext uri="{FF2B5EF4-FFF2-40B4-BE49-F238E27FC236}">
                <a16:creationId xmlns:a16="http://schemas.microsoft.com/office/drawing/2014/main" id="{B1C10B73-B181-1E48-835B-59798D1BE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1502" y="8849085"/>
            <a:ext cx="669041" cy="247454"/>
          </a:xfrm>
          <a:custGeom>
            <a:avLst/>
            <a:gdLst>
              <a:gd name="T0" fmla="*/ 126 w 642"/>
              <a:gd name="T1" fmla="*/ 236 h 237"/>
              <a:gd name="T2" fmla="*/ 126 w 642"/>
              <a:gd name="T3" fmla="*/ 236 h 237"/>
              <a:gd name="T4" fmla="*/ 9 w 642"/>
              <a:gd name="T5" fmla="*/ 100 h 237"/>
              <a:gd name="T6" fmla="*/ 126 w 642"/>
              <a:gd name="T7" fmla="*/ 0 h 237"/>
              <a:gd name="T8" fmla="*/ 542 w 642"/>
              <a:gd name="T9" fmla="*/ 0 h 237"/>
              <a:gd name="T10" fmla="*/ 641 w 642"/>
              <a:gd name="T11" fmla="*/ 100 h 237"/>
              <a:gd name="T12" fmla="*/ 641 w 642"/>
              <a:gd name="T13" fmla="*/ 118 h 237"/>
              <a:gd name="T14" fmla="*/ 614 w 642"/>
              <a:gd name="T15" fmla="*/ 154 h 237"/>
              <a:gd name="T16" fmla="*/ 614 w 642"/>
              <a:gd name="T17" fmla="*/ 154 h 237"/>
              <a:gd name="T18" fmla="*/ 578 w 642"/>
              <a:gd name="T19" fmla="*/ 118 h 237"/>
              <a:gd name="T20" fmla="*/ 578 w 642"/>
              <a:gd name="T21" fmla="*/ 100 h 237"/>
              <a:gd name="T22" fmla="*/ 542 w 642"/>
              <a:gd name="T23" fmla="*/ 64 h 237"/>
              <a:gd name="T24" fmla="*/ 126 w 642"/>
              <a:gd name="T25" fmla="*/ 64 h 237"/>
              <a:gd name="T26" fmla="*/ 63 w 642"/>
              <a:gd name="T27" fmla="*/ 109 h 237"/>
              <a:gd name="T28" fmla="*/ 126 w 642"/>
              <a:gd name="T29" fmla="*/ 172 h 237"/>
              <a:gd name="T30" fmla="*/ 126 w 642"/>
              <a:gd name="T31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237">
                <a:moveTo>
                  <a:pt x="126" y="236"/>
                </a:moveTo>
                <a:lnTo>
                  <a:pt x="126" y="236"/>
                </a:lnTo>
                <a:cubicBezTo>
                  <a:pt x="54" y="236"/>
                  <a:pt x="0" y="172"/>
                  <a:pt x="9" y="100"/>
                </a:cubicBezTo>
                <a:cubicBezTo>
                  <a:pt x="9" y="46"/>
                  <a:pt x="63" y="0"/>
                  <a:pt x="126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96" y="0"/>
                  <a:pt x="641" y="46"/>
                  <a:pt x="641" y="100"/>
                </a:cubicBezTo>
                <a:cubicBezTo>
                  <a:pt x="641" y="118"/>
                  <a:pt x="641" y="118"/>
                  <a:pt x="641" y="118"/>
                </a:cubicBezTo>
                <a:cubicBezTo>
                  <a:pt x="641" y="136"/>
                  <a:pt x="632" y="154"/>
                  <a:pt x="614" y="154"/>
                </a:cubicBezTo>
                <a:lnTo>
                  <a:pt x="614" y="154"/>
                </a:lnTo>
                <a:cubicBezTo>
                  <a:pt x="596" y="154"/>
                  <a:pt x="578" y="136"/>
                  <a:pt x="578" y="118"/>
                </a:cubicBezTo>
                <a:cubicBezTo>
                  <a:pt x="578" y="100"/>
                  <a:pt x="578" y="100"/>
                  <a:pt x="578" y="100"/>
                </a:cubicBezTo>
                <a:cubicBezTo>
                  <a:pt x="578" y="82"/>
                  <a:pt x="560" y="64"/>
                  <a:pt x="542" y="64"/>
                </a:cubicBezTo>
                <a:cubicBezTo>
                  <a:pt x="126" y="64"/>
                  <a:pt x="126" y="64"/>
                  <a:pt x="126" y="64"/>
                </a:cubicBezTo>
                <a:cubicBezTo>
                  <a:pt x="99" y="64"/>
                  <a:pt x="72" y="82"/>
                  <a:pt x="63" y="109"/>
                </a:cubicBezTo>
                <a:cubicBezTo>
                  <a:pt x="63" y="145"/>
                  <a:pt x="90" y="172"/>
                  <a:pt x="126" y="172"/>
                </a:cubicBezTo>
                <a:lnTo>
                  <a:pt x="126" y="2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0" name="Grupo 349">
            <a:extLst>
              <a:ext uri="{FF2B5EF4-FFF2-40B4-BE49-F238E27FC236}">
                <a16:creationId xmlns:a16="http://schemas.microsoft.com/office/drawing/2014/main" id="{57CF25CC-81B5-4641-A832-1717DD0521F0}"/>
              </a:ext>
            </a:extLst>
          </p:cNvPr>
          <p:cNvGrpSpPr/>
          <p:nvPr/>
        </p:nvGrpSpPr>
        <p:grpSpPr>
          <a:xfrm>
            <a:off x="2668308" y="333599"/>
            <a:ext cx="19041035" cy="2561450"/>
            <a:chOff x="2668308" y="861425"/>
            <a:chExt cx="19041035" cy="2561450"/>
          </a:xfrm>
        </p:grpSpPr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64358E72-4FB4-CA44-B1F1-05CF432333CD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352" name="CuadroTexto 351">
              <a:extLst>
                <a:ext uri="{FF2B5EF4-FFF2-40B4-BE49-F238E27FC236}">
                  <a16:creationId xmlns:a16="http://schemas.microsoft.com/office/drawing/2014/main" id="{1CCA6141-095B-8D4E-8BCA-496C8702F7E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53" name="Grupo 352">
            <a:extLst>
              <a:ext uri="{FF2B5EF4-FFF2-40B4-BE49-F238E27FC236}">
                <a16:creationId xmlns:a16="http://schemas.microsoft.com/office/drawing/2014/main" id="{4B778B4B-8BB3-0845-BE43-E77F6ABAC05A}"/>
              </a:ext>
            </a:extLst>
          </p:cNvPr>
          <p:cNvGrpSpPr/>
          <p:nvPr/>
        </p:nvGrpSpPr>
        <p:grpSpPr>
          <a:xfrm>
            <a:off x="7631902" y="5852146"/>
            <a:ext cx="3069563" cy="1133373"/>
            <a:chOff x="4274481" y="10754911"/>
            <a:chExt cx="4236804" cy="1133373"/>
          </a:xfrm>
        </p:grpSpPr>
        <p:sp>
          <p:nvSpPr>
            <p:cNvPr id="354" name="CuadroTexto 395">
              <a:extLst>
                <a:ext uri="{FF2B5EF4-FFF2-40B4-BE49-F238E27FC236}">
                  <a16:creationId xmlns:a16="http://schemas.microsoft.com/office/drawing/2014/main" id="{E52E1FE8-C41A-3749-97A0-38F55B6390D9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55" name="Rectangle 40">
              <a:extLst>
                <a:ext uri="{FF2B5EF4-FFF2-40B4-BE49-F238E27FC236}">
                  <a16:creationId xmlns:a16="http://schemas.microsoft.com/office/drawing/2014/main" id="{E0AC00A4-2188-E740-8450-ABC4D04E77EE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6" name="Grupo 355">
            <a:extLst>
              <a:ext uri="{FF2B5EF4-FFF2-40B4-BE49-F238E27FC236}">
                <a16:creationId xmlns:a16="http://schemas.microsoft.com/office/drawing/2014/main" id="{0F6D0F60-C8F8-0F44-A0E6-40B9C87F5386}"/>
              </a:ext>
            </a:extLst>
          </p:cNvPr>
          <p:cNvGrpSpPr/>
          <p:nvPr/>
        </p:nvGrpSpPr>
        <p:grpSpPr>
          <a:xfrm>
            <a:off x="10658626" y="7732501"/>
            <a:ext cx="3069563" cy="1133373"/>
            <a:chOff x="4274481" y="10754911"/>
            <a:chExt cx="4236804" cy="1133373"/>
          </a:xfrm>
        </p:grpSpPr>
        <p:sp>
          <p:nvSpPr>
            <p:cNvPr id="357" name="CuadroTexto 395">
              <a:extLst>
                <a:ext uri="{FF2B5EF4-FFF2-40B4-BE49-F238E27FC236}">
                  <a16:creationId xmlns:a16="http://schemas.microsoft.com/office/drawing/2014/main" id="{F7D2FBC8-41F0-0143-9B55-22214C3D6140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58" name="Rectangle 40">
              <a:extLst>
                <a:ext uri="{FF2B5EF4-FFF2-40B4-BE49-F238E27FC236}">
                  <a16:creationId xmlns:a16="http://schemas.microsoft.com/office/drawing/2014/main" id="{CB76C358-C496-A04D-BFAA-F72C1B68A207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9" name="Grupo 358">
            <a:extLst>
              <a:ext uri="{FF2B5EF4-FFF2-40B4-BE49-F238E27FC236}">
                <a16:creationId xmlns:a16="http://schemas.microsoft.com/office/drawing/2014/main" id="{55B3E23B-6C74-1549-8C9A-44494AD3B91C}"/>
              </a:ext>
            </a:extLst>
          </p:cNvPr>
          <p:cNvGrpSpPr/>
          <p:nvPr/>
        </p:nvGrpSpPr>
        <p:grpSpPr>
          <a:xfrm>
            <a:off x="8332470" y="9836230"/>
            <a:ext cx="3069563" cy="1133373"/>
            <a:chOff x="4274481" y="10754911"/>
            <a:chExt cx="4236804" cy="1133373"/>
          </a:xfrm>
        </p:grpSpPr>
        <p:sp>
          <p:nvSpPr>
            <p:cNvPr id="360" name="CuadroTexto 395">
              <a:extLst>
                <a:ext uri="{FF2B5EF4-FFF2-40B4-BE49-F238E27FC236}">
                  <a16:creationId xmlns:a16="http://schemas.microsoft.com/office/drawing/2014/main" id="{7DA33008-2A01-8249-A3FB-307D83A21BB9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61" name="Rectangle 40">
              <a:extLst>
                <a:ext uri="{FF2B5EF4-FFF2-40B4-BE49-F238E27FC236}">
                  <a16:creationId xmlns:a16="http://schemas.microsoft.com/office/drawing/2014/main" id="{4F762055-9133-314B-977E-BD3B3C9D257C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2" name="Grupo 361">
            <a:extLst>
              <a:ext uri="{FF2B5EF4-FFF2-40B4-BE49-F238E27FC236}">
                <a16:creationId xmlns:a16="http://schemas.microsoft.com/office/drawing/2014/main" id="{10A279FB-2026-3844-99F3-D3A7D3E60B0E}"/>
              </a:ext>
            </a:extLst>
          </p:cNvPr>
          <p:cNvGrpSpPr/>
          <p:nvPr/>
        </p:nvGrpSpPr>
        <p:grpSpPr>
          <a:xfrm>
            <a:off x="13067436" y="9836230"/>
            <a:ext cx="3069563" cy="1133373"/>
            <a:chOff x="4274481" y="10754911"/>
            <a:chExt cx="4236804" cy="1133373"/>
          </a:xfrm>
        </p:grpSpPr>
        <p:sp>
          <p:nvSpPr>
            <p:cNvPr id="363" name="CuadroTexto 395">
              <a:extLst>
                <a:ext uri="{FF2B5EF4-FFF2-40B4-BE49-F238E27FC236}">
                  <a16:creationId xmlns:a16="http://schemas.microsoft.com/office/drawing/2014/main" id="{F3A0F3E8-00B5-6741-8CF6-A0D000120159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64" name="Rectangle 40">
              <a:extLst>
                <a:ext uri="{FF2B5EF4-FFF2-40B4-BE49-F238E27FC236}">
                  <a16:creationId xmlns:a16="http://schemas.microsoft.com/office/drawing/2014/main" id="{A9E7428E-89AD-1D4B-BEFC-7D4523CF2127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5" name="Grupo 364">
            <a:extLst>
              <a:ext uri="{FF2B5EF4-FFF2-40B4-BE49-F238E27FC236}">
                <a16:creationId xmlns:a16="http://schemas.microsoft.com/office/drawing/2014/main" id="{8EB6BBCF-DF50-F740-9EDC-EEB637D279F1}"/>
              </a:ext>
            </a:extLst>
          </p:cNvPr>
          <p:cNvGrpSpPr/>
          <p:nvPr/>
        </p:nvGrpSpPr>
        <p:grpSpPr>
          <a:xfrm>
            <a:off x="13962589" y="6008364"/>
            <a:ext cx="3069563" cy="1133373"/>
            <a:chOff x="4274481" y="10754911"/>
            <a:chExt cx="4236804" cy="1133373"/>
          </a:xfrm>
        </p:grpSpPr>
        <p:sp>
          <p:nvSpPr>
            <p:cNvPr id="366" name="CuadroTexto 395">
              <a:extLst>
                <a:ext uri="{FF2B5EF4-FFF2-40B4-BE49-F238E27FC236}">
                  <a16:creationId xmlns:a16="http://schemas.microsoft.com/office/drawing/2014/main" id="{BD49B1C6-DE47-3C4B-A6B8-615B39C433BE}"/>
                </a:ext>
              </a:extLst>
            </p:cNvPr>
            <p:cNvSpPr txBox="1"/>
            <p:nvPr/>
          </p:nvSpPr>
          <p:spPr>
            <a:xfrm flipH="1">
              <a:off x="5201546" y="1075491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67" name="Rectangle 40">
              <a:extLst>
                <a:ext uri="{FF2B5EF4-FFF2-40B4-BE49-F238E27FC236}">
                  <a16:creationId xmlns:a16="http://schemas.microsoft.com/office/drawing/2014/main" id="{80E3E004-C081-A846-85C3-0D2D1A2C1CC4}"/>
                </a:ext>
              </a:extLst>
            </p:cNvPr>
            <p:cNvSpPr/>
            <p:nvPr/>
          </p:nvSpPr>
          <p:spPr>
            <a:xfrm>
              <a:off x="4274481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533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1">
            <a:extLst>
              <a:ext uri="{FF2B5EF4-FFF2-40B4-BE49-F238E27FC236}">
                <a16:creationId xmlns:a16="http://schemas.microsoft.com/office/drawing/2014/main" id="{559A6D35-D666-0545-9155-43629499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428" y="5167666"/>
            <a:ext cx="3916809" cy="3623918"/>
          </a:xfrm>
          <a:custGeom>
            <a:avLst/>
            <a:gdLst>
              <a:gd name="T0" fmla="*/ 0 w 3480"/>
              <a:gd name="T1" fmla="*/ 2782 h 3217"/>
              <a:gd name="T2" fmla="*/ 0 w 3480"/>
              <a:gd name="T3" fmla="*/ 425 h 3217"/>
              <a:gd name="T4" fmla="*/ 3479 w 3480"/>
              <a:gd name="T5" fmla="*/ 0 h 3217"/>
              <a:gd name="T6" fmla="*/ 3479 w 3480"/>
              <a:gd name="T7" fmla="*/ 3216 h 3217"/>
              <a:gd name="T8" fmla="*/ 0 w 3480"/>
              <a:gd name="T9" fmla="*/ 2782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0" h="3217">
                <a:moveTo>
                  <a:pt x="0" y="2782"/>
                </a:moveTo>
                <a:lnTo>
                  <a:pt x="0" y="425"/>
                </a:lnTo>
                <a:lnTo>
                  <a:pt x="3479" y="0"/>
                </a:lnTo>
                <a:lnTo>
                  <a:pt x="3479" y="3216"/>
                </a:lnTo>
                <a:lnTo>
                  <a:pt x="0" y="278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">
            <a:extLst>
              <a:ext uri="{FF2B5EF4-FFF2-40B4-BE49-F238E27FC236}">
                <a16:creationId xmlns:a16="http://schemas.microsoft.com/office/drawing/2014/main" id="{52CF54F1-9E51-584F-9C75-F6EFED412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428" y="8841227"/>
            <a:ext cx="3916809" cy="3633847"/>
          </a:xfrm>
          <a:custGeom>
            <a:avLst/>
            <a:gdLst>
              <a:gd name="T0" fmla="*/ 0 w 3480"/>
              <a:gd name="T1" fmla="*/ 2792 h 3227"/>
              <a:gd name="T2" fmla="*/ 0 w 3480"/>
              <a:gd name="T3" fmla="*/ 433 h 3227"/>
              <a:gd name="T4" fmla="*/ 3479 w 3480"/>
              <a:gd name="T5" fmla="*/ 0 h 3227"/>
              <a:gd name="T6" fmla="*/ 3479 w 3480"/>
              <a:gd name="T7" fmla="*/ 3226 h 3227"/>
              <a:gd name="T8" fmla="*/ 0 w 3480"/>
              <a:gd name="T9" fmla="*/ 2792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0" h="3227">
                <a:moveTo>
                  <a:pt x="0" y="2792"/>
                </a:moveTo>
                <a:lnTo>
                  <a:pt x="0" y="433"/>
                </a:lnTo>
                <a:lnTo>
                  <a:pt x="3479" y="0"/>
                </a:lnTo>
                <a:lnTo>
                  <a:pt x="3479" y="3226"/>
                </a:lnTo>
                <a:lnTo>
                  <a:pt x="0" y="27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">
            <a:extLst>
              <a:ext uri="{FF2B5EF4-FFF2-40B4-BE49-F238E27FC236}">
                <a16:creationId xmlns:a16="http://schemas.microsoft.com/office/drawing/2014/main" id="{17BBE0CA-A3E5-9B4D-8E4E-1654BE646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5771" y="8851156"/>
            <a:ext cx="3916812" cy="3633847"/>
          </a:xfrm>
          <a:custGeom>
            <a:avLst/>
            <a:gdLst>
              <a:gd name="T0" fmla="*/ 3478 w 3479"/>
              <a:gd name="T1" fmla="*/ 434 h 3227"/>
              <a:gd name="T2" fmla="*/ 3478 w 3479"/>
              <a:gd name="T3" fmla="*/ 2792 h 3227"/>
              <a:gd name="T4" fmla="*/ 0 w 3479"/>
              <a:gd name="T5" fmla="*/ 3226 h 3227"/>
              <a:gd name="T6" fmla="*/ 0 w 3479"/>
              <a:gd name="T7" fmla="*/ 0 h 3227"/>
              <a:gd name="T8" fmla="*/ 3478 w 3479"/>
              <a:gd name="T9" fmla="*/ 434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9" h="3227">
                <a:moveTo>
                  <a:pt x="3478" y="434"/>
                </a:moveTo>
                <a:lnTo>
                  <a:pt x="3478" y="2792"/>
                </a:lnTo>
                <a:lnTo>
                  <a:pt x="0" y="3226"/>
                </a:lnTo>
                <a:lnTo>
                  <a:pt x="0" y="0"/>
                </a:lnTo>
                <a:lnTo>
                  <a:pt x="3478" y="43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4">
            <a:extLst>
              <a:ext uri="{FF2B5EF4-FFF2-40B4-BE49-F238E27FC236}">
                <a16:creationId xmlns:a16="http://schemas.microsoft.com/office/drawing/2014/main" id="{A7468680-5080-304B-9347-3E368A362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5771" y="5177595"/>
            <a:ext cx="3916812" cy="3623918"/>
          </a:xfrm>
          <a:custGeom>
            <a:avLst/>
            <a:gdLst>
              <a:gd name="T0" fmla="*/ 3478 w 3479"/>
              <a:gd name="T1" fmla="*/ 425 h 3217"/>
              <a:gd name="T2" fmla="*/ 3478 w 3479"/>
              <a:gd name="T3" fmla="*/ 2782 h 3217"/>
              <a:gd name="T4" fmla="*/ 0 w 3479"/>
              <a:gd name="T5" fmla="*/ 3216 h 3217"/>
              <a:gd name="T6" fmla="*/ 0 w 3479"/>
              <a:gd name="T7" fmla="*/ 0 h 3217"/>
              <a:gd name="T8" fmla="*/ 3478 w 3479"/>
              <a:gd name="T9" fmla="*/ 425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9" h="3217">
                <a:moveTo>
                  <a:pt x="3478" y="425"/>
                </a:moveTo>
                <a:lnTo>
                  <a:pt x="3478" y="2782"/>
                </a:lnTo>
                <a:lnTo>
                  <a:pt x="0" y="3216"/>
                </a:lnTo>
                <a:lnTo>
                  <a:pt x="0" y="0"/>
                </a:lnTo>
                <a:lnTo>
                  <a:pt x="3478" y="4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CD2CDF16-A84B-2247-ABE7-2921E44CC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237" y="5167666"/>
            <a:ext cx="6339377" cy="3623918"/>
          </a:xfrm>
          <a:custGeom>
            <a:avLst/>
            <a:gdLst>
              <a:gd name="T0" fmla="*/ 5630 w 5631"/>
              <a:gd name="T1" fmla="*/ 2782 h 3217"/>
              <a:gd name="T2" fmla="*/ 5630 w 5631"/>
              <a:gd name="T3" fmla="*/ 425 h 3217"/>
              <a:gd name="T4" fmla="*/ 0 w 5631"/>
              <a:gd name="T5" fmla="*/ 0 h 3217"/>
              <a:gd name="T6" fmla="*/ 0 w 5631"/>
              <a:gd name="T7" fmla="*/ 3216 h 3217"/>
              <a:gd name="T8" fmla="*/ 5630 w 5631"/>
              <a:gd name="T9" fmla="*/ 2782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31" h="3217">
                <a:moveTo>
                  <a:pt x="5630" y="2782"/>
                </a:moveTo>
                <a:lnTo>
                  <a:pt x="5630" y="425"/>
                </a:lnTo>
                <a:lnTo>
                  <a:pt x="0" y="0"/>
                </a:lnTo>
                <a:lnTo>
                  <a:pt x="0" y="3216"/>
                </a:lnTo>
                <a:lnTo>
                  <a:pt x="5630" y="278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35CAC474-730E-6C46-9450-767551792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237" y="8841227"/>
            <a:ext cx="6339377" cy="3633847"/>
          </a:xfrm>
          <a:custGeom>
            <a:avLst/>
            <a:gdLst>
              <a:gd name="T0" fmla="*/ 5630 w 5631"/>
              <a:gd name="T1" fmla="*/ 2792 h 3227"/>
              <a:gd name="T2" fmla="*/ 5630 w 5631"/>
              <a:gd name="T3" fmla="*/ 433 h 3227"/>
              <a:gd name="T4" fmla="*/ 0 w 5631"/>
              <a:gd name="T5" fmla="*/ 0 h 3227"/>
              <a:gd name="T6" fmla="*/ 0 w 5631"/>
              <a:gd name="T7" fmla="*/ 3226 h 3227"/>
              <a:gd name="T8" fmla="*/ 5630 w 5631"/>
              <a:gd name="T9" fmla="*/ 2792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31" h="3227">
                <a:moveTo>
                  <a:pt x="5630" y="2792"/>
                </a:moveTo>
                <a:lnTo>
                  <a:pt x="5630" y="433"/>
                </a:lnTo>
                <a:lnTo>
                  <a:pt x="0" y="0"/>
                </a:lnTo>
                <a:lnTo>
                  <a:pt x="0" y="3226"/>
                </a:lnTo>
                <a:lnTo>
                  <a:pt x="5630" y="27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7">
            <a:extLst>
              <a:ext uri="{FF2B5EF4-FFF2-40B4-BE49-F238E27FC236}">
                <a16:creationId xmlns:a16="http://schemas.microsoft.com/office/drawing/2014/main" id="{BEA6E9A6-44AC-EE46-A483-AA95B2D7D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1360" y="8851156"/>
            <a:ext cx="6339377" cy="3633847"/>
          </a:xfrm>
          <a:custGeom>
            <a:avLst/>
            <a:gdLst>
              <a:gd name="T0" fmla="*/ 0 w 5631"/>
              <a:gd name="T1" fmla="*/ 434 h 3227"/>
              <a:gd name="T2" fmla="*/ 0 w 5631"/>
              <a:gd name="T3" fmla="*/ 2792 h 3227"/>
              <a:gd name="T4" fmla="*/ 5630 w 5631"/>
              <a:gd name="T5" fmla="*/ 3226 h 3227"/>
              <a:gd name="T6" fmla="*/ 5630 w 5631"/>
              <a:gd name="T7" fmla="*/ 0 h 3227"/>
              <a:gd name="T8" fmla="*/ 0 w 5631"/>
              <a:gd name="T9" fmla="*/ 434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31" h="3227">
                <a:moveTo>
                  <a:pt x="0" y="434"/>
                </a:moveTo>
                <a:lnTo>
                  <a:pt x="0" y="2792"/>
                </a:lnTo>
                <a:lnTo>
                  <a:pt x="5630" y="3226"/>
                </a:lnTo>
                <a:lnTo>
                  <a:pt x="5630" y="0"/>
                </a:lnTo>
                <a:lnTo>
                  <a:pt x="0" y="43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8">
            <a:extLst>
              <a:ext uri="{FF2B5EF4-FFF2-40B4-BE49-F238E27FC236}">
                <a16:creationId xmlns:a16="http://schemas.microsoft.com/office/drawing/2014/main" id="{8BFEFF1E-0E80-9748-BB1D-701358720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1360" y="5177595"/>
            <a:ext cx="6339377" cy="3623918"/>
          </a:xfrm>
          <a:custGeom>
            <a:avLst/>
            <a:gdLst>
              <a:gd name="T0" fmla="*/ 0 w 5631"/>
              <a:gd name="T1" fmla="*/ 425 h 3217"/>
              <a:gd name="T2" fmla="*/ 0 w 5631"/>
              <a:gd name="T3" fmla="*/ 2782 h 3217"/>
              <a:gd name="T4" fmla="*/ 5630 w 5631"/>
              <a:gd name="T5" fmla="*/ 3216 h 3217"/>
              <a:gd name="T6" fmla="*/ 5630 w 5631"/>
              <a:gd name="T7" fmla="*/ 0 h 3217"/>
              <a:gd name="T8" fmla="*/ 0 w 5631"/>
              <a:gd name="T9" fmla="*/ 425 h 3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31" h="3217">
                <a:moveTo>
                  <a:pt x="0" y="425"/>
                </a:moveTo>
                <a:lnTo>
                  <a:pt x="0" y="2782"/>
                </a:lnTo>
                <a:lnTo>
                  <a:pt x="5630" y="3216"/>
                </a:lnTo>
                <a:lnTo>
                  <a:pt x="5630" y="0"/>
                </a:lnTo>
                <a:lnTo>
                  <a:pt x="0" y="4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05">
            <a:extLst>
              <a:ext uri="{FF2B5EF4-FFF2-40B4-BE49-F238E27FC236}">
                <a16:creationId xmlns:a16="http://schemas.microsoft.com/office/drawing/2014/main" id="{034F6917-DFCD-0D40-898D-086D92B28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0018" y="6612268"/>
            <a:ext cx="928317" cy="873712"/>
          </a:xfrm>
          <a:custGeom>
            <a:avLst/>
            <a:gdLst>
              <a:gd name="T0" fmla="*/ 705 w 823"/>
              <a:gd name="T1" fmla="*/ 776 h 777"/>
              <a:gd name="T2" fmla="*/ 705 w 823"/>
              <a:gd name="T3" fmla="*/ 776 h 777"/>
              <a:gd name="T4" fmla="*/ 117 w 823"/>
              <a:gd name="T5" fmla="*/ 776 h 777"/>
              <a:gd name="T6" fmla="*/ 0 w 823"/>
              <a:gd name="T7" fmla="*/ 668 h 777"/>
              <a:gd name="T8" fmla="*/ 0 w 823"/>
              <a:gd name="T9" fmla="*/ 109 h 777"/>
              <a:gd name="T10" fmla="*/ 117 w 823"/>
              <a:gd name="T11" fmla="*/ 0 h 777"/>
              <a:gd name="T12" fmla="*/ 171 w 823"/>
              <a:gd name="T13" fmla="*/ 0 h 777"/>
              <a:gd name="T14" fmla="*/ 171 w 823"/>
              <a:gd name="T15" fmla="*/ 72 h 777"/>
              <a:gd name="T16" fmla="*/ 117 w 823"/>
              <a:gd name="T17" fmla="*/ 72 h 777"/>
              <a:gd name="T18" fmla="*/ 72 w 823"/>
              <a:gd name="T19" fmla="*/ 109 h 777"/>
              <a:gd name="T20" fmla="*/ 72 w 823"/>
              <a:gd name="T21" fmla="*/ 668 h 777"/>
              <a:gd name="T22" fmla="*/ 117 w 823"/>
              <a:gd name="T23" fmla="*/ 704 h 777"/>
              <a:gd name="T24" fmla="*/ 705 w 823"/>
              <a:gd name="T25" fmla="*/ 704 h 777"/>
              <a:gd name="T26" fmla="*/ 750 w 823"/>
              <a:gd name="T27" fmla="*/ 668 h 777"/>
              <a:gd name="T28" fmla="*/ 750 w 823"/>
              <a:gd name="T29" fmla="*/ 109 h 777"/>
              <a:gd name="T30" fmla="*/ 705 w 823"/>
              <a:gd name="T31" fmla="*/ 72 h 777"/>
              <a:gd name="T32" fmla="*/ 641 w 823"/>
              <a:gd name="T33" fmla="*/ 72 h 777"/>
              <a:gd name="T34" fmla="*/ 641 w 823"/>
              <a:gd name="T35" fmla="*/ 0 h 777"/>
              <a:gd name="T36" fmla="*/ 705 w 823"/>
              <a:gd name="T37" fmla="*/ 0 h 777"/>
              <a:gd name="T38" fmla="*/ 822 w 823"/>
              <a:gd name="T39" fmla="*/ 109 h 777"/>
              <a:gd name="T40" fmla="*/ 822 w 823"/>
              <a:gd name="T41" fmla="*/ 668 h 777"/>
              <a:gd name="T42" fmla="*/ 705 w 823"/>
              <a:gd name="T43" fmla="*/ 776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23" h="777">
                <a:moveTo>
                  <a:pt x="705" y="776"/>
                </a:moveTo>
                <a:lnTo>
                  <a:pt x="705" y="776"/>
                </a:lnTo>
                <a:cubicBezTo>
                  <a:pt x="117" y="776"/>
                  <a:pt x="117" y="776"/>
                  <a:pt x="117" y="776"/>
                </a:cubicBezTo>
                <a:cubicBezTo>
                  <a:pt x="54" y="776"/>
                  <a:pt x="0" y="731"/>
                  <a:pt x="0" y="66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5"/>
                  <a:pt x="54" y="0"/>
                  <a:pt x="117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71" y="72"/>
                  <a:pt x="171" y="72"/>
                  <a:pt x="171" y="72"/>
                </a:cubicBezTo>
                <a:cubicBezTo>
                  <a:pt x="117" y="72"/>
                  <a:pt x="117" y="72"/>
                  <a:pt x="117" y="72"/>
                </a:cubicBezTo>
                <a:cubicBezTo>
                  <a:pt x="90" y="72"/>
                  <a:pt x="72" y="90"/>
                  <a:pt x="72" y="109"/>
                </a:cubicBezTo>
                <a:cubicBezTo>
                  <a:pt x="72" y="668"/>
                  <a:pt x="72" y="668"/>
                  <a:pt x="72" y="668"/>
                </a:cubicBezTo>
                <a:cubicBezTo>
                  <a:pt x="72" y="686"/>
                  <a:pt x="90" y="704"/>
                  <a:pt x="117" y="704"/>
                </a:cubicBezTo>
                <a:cubicBezTo>
                  <a:pt x="705" y="704"/>
                  <a:pt x="705" y="704"/>
                  <a:pt x="705" y="704"/>
                </a:cubicBezTo>
                <a:cubicBezTo>
                  <a:pt x="732" y="704"/>
                  <a:pt x="750" y="686"/>
                  <a:pt x="750" y="668"/>
                </a:cubicBezTo>
                <a:cubicBezTo>
                  <a:pt x="750" y="109"/>
                  <a:pt x="750" y="109"/>
                  <a:pt x="750" y="109"/>
                </a:cubicBezTo>
                <a:cubicBezTo>
                  <a:pt x="750" y="90"/>
                  <a:pt x="732" y="72"/>
                  <a:pt x="705" y="72"/>
                </a:cubicBezTo>
                <a:cubicBezTo>
                  <a:pt x="641" y="72"/>
                  <a:pt x="641" y="72"/>
                  <a:pt x="641" y="72"/>
                </a:cubicBezTo>
                <a:cubicBezTo>
                  <a:pt x="641" y="0"/>
                  <a:pt x="641" y="0"/>
                  <a:pt x="641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768" y="0"/>
                  <a:pt x="822" y="45"/>
                  <a:pt x="822" y="109"/>
                </a:cubicBezTo>
                <a:cubicBezTo>
                  <a:pt x="822" y="668"/>
                  <a:pt x="822" y="668"/>
                  <a:pt x="822" y="668"/>
                </a:cubicBezTo>
                <a:cubicBezTo>
                  <a:pt x="822" y="731"/>
                  <a:pt x="768" y="776"/>
                  <a:pt x="705" y="7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06">
            <a:extLst>
              <a:ext uri="{FF2B5EF4-FFF2-40B4-BE49-F238E27FC236}">
                <a16:creationId xmlns:a16="http://schemas.microsoft.com/office/drawing/2014/main" id="{8BF5B242-1328-E549-8852-E142D3119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8089" y="6493125"/>
            <a:ext cx="397142" cy="74466"/>
          </a:xfrm>
          <a:custGeom>
            <a:avLst/>
            <a:gdLst>
              <a:gd name="T0" fmla="*/ 352 w 353"/>
              <a:gd name="T1" fmla="*/ 63 h 64"/>
              <a:gd name="T2" fmla="*/ 0 w 353"/>
              <a:gd name="T3" fmla="*/ 63 h 64"/>
              <a:gd name="T4" fmla="*/ 0 w 353"/>
              <a:gd name="T5" fmla="*/ 0 h 64"/>
              <a:gd name="T6" fmla="*/ 352 w 353"/>
              <a:gd name="T7" fmla="*/ 0 h 64"/>
              <a:gd name="T8" fmla="*/ 352 w 353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64">
                <a:moveTo>
                  <a:pt x="352" y="63"/>
                </a:moveTo>
                <a:lnTo>
                  <a:pt x="0" y="63"/>
                </a:lnTo>
                <a:lnTo>
                  <a:pt x="0" y="0"/>
                </a:lnTo>
                <a:lnTo>
                  <a:pt x="352" y="0"/>
                </a:lnTo>
                <a:lnTo>
                  <a:pt x="352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07">
            <a:extLst>
              <a:ext uri="{FF2B5EF4-FFF2-40B4-BE49-F238E27FC236}">
                <a16:creationId xmlns:a16="http://schemas.microsoft.com/office/drawing/2014/main" id="{D18287D6-18BD-5348-9925-3D8C73A16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1336" y="6478234"/>
            <a:ext cx="263108" cy="213462"/>
          </a:xfrm>
          <a:custGeom>
            <a:avLst/>
            <a:gdLst>
              <a:gd name="T0" fmla="*/ 54 w 235"/>
              <a:gd name="T1" fmla="*/ 172 h 191"/>
              <a:gd name="T2" fmla="*/ 54 w 235"/>
              <a:gd name="T3" fmla="*/ 172 h 191"/>
              <a:gd name="T4" fmla="*/ 0 w 235"/>
              <a:gd name="T5" fmla="*/ 127 h 191"/>
              <a:gd name="T6" fmla="*/ 108 w 235"/>
              <a:gd name="T7" fmla="*/ 19 h 191"/>
              <a:gd name="T8" fmla="*/ 144 w 235"/>
              <a:gd name="T9" fmla="*/ 10 h 191"/>
              <a:gd name="T10" fmla="*/ 171 w 235"/>
              <a:gd name="T11" fmla="*/ 28 h 191"/>
              <a:gd name="T12" fmla="*/ 225 w 235"/>
              <a:gd name="T13" fmla="*/ 136 h 191"/>
              <a:gd name="T14" fmla="*/ 207 w 235"/>
              <a:gd name="T15" fmla="*/ 181 h 191"/>
              <a:gd name="T16" fmla="*/ 207 w 235"/>
              <a:gd name="T17" fmla="*/ 181 h 191"/>
              <a:gd name="T18" fmla="*/ 162 w 235"/>
              <a:gd name="T19" fmla="*/ 163 h 191"/>
              <a:gd name="T20" fmla="*/ 126 w 235"/>
              <a:gd name="T21" fmla="*/ 100 h 191"/>
              <a:gd name="T22" fmla="*/ 54 w 235"/>
              <a:gd name="T23" fmla="*/ 172 h 191"/>
              <a:gd name="T24" fmla="*/ 162 w 235"/>
              <a:gd name="T25" fmla="*/ 64 h 191"/>
              <a:gd name="T26" fmla="*/ 162 w 235"/>
              <a:gd name="T27" fmla="*/ 64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5" h="191">
                <a:moveTo>
                  <a:pt x="54" y="172"/>
                </a:moveTo>
                <a:lnTo>
                  <a:pt x="54" y="172"/>
                </a:lnTo>
                <a:cubicBezTo>
                  <a:pt x="0" y="127"/>
                  <a:pt x="0" y="127"/>
                  <a:pt x="0" y="127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17" y="10"/>
                  <a:pt x="135" y="0"/>
                  <a:pt x="144" y="10"/>
                </a:cubicBezTo>
                <a:cubicBezTo>
                  <a:pt x="153" y="10"/>
                  <a:pt x="171" y="19"/>
                  <a:pt x="171" y="28"/>
                </a:cubicBezTo>
                <a:cubicBezTo>
                  <a:pt x="225" y="136"/>
                  <a:pt x="225" y="136"/>
                  <a:pt x="225" y="136"/>
                </a:cubicBezTo>
                <a:cubicBezTo>
                  <a:pt x="234" y="154"/>
                  <a:pt x="225" y="172"/>
                  <a:pt x="207" y="181"/>
                </a:cubicBezTo>
                <a:lnTo>
                  <a:pt x="207" y="181"/>
                </a:lnTo>
                <a:cubicBezTo>
                  <a:pt x="189" y="190"/>
                  <a:pt x="171" y="181"/>
                  <a:pt x="162" y="163"/>
                </a:cubicBezTo>
                <a:cubicBezTo>
                  <a:pt x="126" y="100"/>
                  <a:pt x="126" y="100"/>
                  <a:pt x="126" y="100"/>
                </a:cubicBezTo>
                <a:lnTo>
                  <a:pt x="54" y="172"/>
                </a:lnTo>
                <a:close/>
                <a:moveTo>
                  <a:pt x="162" y="64"/>
                </a:moveTo>
                <a:lnTo>
                  <a:pt x="162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08">
            <a:extLst>
              <a:ext uri="{FF2B5EF4-FFF2-40B4-BE49-F238E27FC236}">
                <a16:creationId xmlns:a16="http://schemas.microsoft.com/office/drawing/2014/main" id="{789E6649-8352-7144-9A25-5160A51ED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7088" y="6602339"/>
            <a:ext cx="367356" cy="253179"/>
          </a:xfrm>
          <a:custGeom>
            <a:avLst/>
            <a:gdLst>
              <a:gd name="T0" fmla="*/ 136 w 326"/>
              <a:gd name="T1" fmla="*/ 225 h 226"/>
              <a:gd name="T2" fmla="*/ 136 w 326"/>
              <a:gd name="T3" fmla="*/ 225 h 226"/>
              <a:gd name="T4" fmla="*/ 136 w 326"/>
              <a:gd name="T5" fmla="*/ 225 h 226"/>
              <a:gd name="T6" fmla="*/ 91 w 326"/>
              <a:gd name="T7" fmla="*/ 207 h 226"/>
              <a:gd name="T8" fmla="*/ 0 w 326"/>
              <a:gd name="T9" fmla="*/ 108 h 226"/>
              <a:gd name="T10" fmla="*/ 91 w 326"/>
              <a:gd name="T11" fmla="*/ 18 h 226"/>
              <a:gd name="T12" fmla="*/ 145 w 326"/>
              <a:gd name="T13" fmla="*/ 63 h 226"/>
              <a:gd name="T14" fmla="*/ 100 w 326"/>
              <a:gd name="T15" fmla="*/ 108 h 226"/>
              <a:gd name="T16" fmla="*/ 136 w 326"/>
              <a:gd name="T17" fmla="*/ 154 h 226"/>
              <a:gd name="T18" fmla="*/ 253 w 326"/>
              <a:gd name="T19" fmla="*/ 18 h 226"/>
              <a:gd name="T20" fmla="*/ 307 w 326"/>
              <a:gd name="T21" fmla="*/ 18 h 226"/>
              <a:gd name="T22" fmla="*/ 307 w 326"/>
              <a:gd name="T23" fmla="*/ 18 h 226"/>
              <a:gd name="T24" fmla="*/ 307 w 326"/>
              <a:gd name="T25" fmla="*/ 63 h 226"/>
              <a:gd name="T26" fmla="*/ 181 w 326"/>
              <a:gd name="T27" fmla="*/ 207 h 226"/>
              <a:gd name="T28" fmla="*/ 136 w 326"/>
              <a:gd name="T2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6" h="226">
                <a:moveTo>
                  <a:pt x="136" y="225"/>
                </a:moveTo>
                <a:lnTo>
                  <a:pt x="136" y="225"/>
                </a:lnTo>
                <a:lnTo>
                  <a:pt x="136" y="225"/>
                </a:lnTo>
                <a:cubicBezTo>
                  <a:pt x="118" y="225"/>
                  <a:pt x="100" y="216"/>
                  <a:pt x="91" y="207"/>
                </a:cubicBezTo>
                <a:cubicBezTo>
                  <a:pt x="0" y="108"/>
                  <a:pt x="0" y="108"/>
                  <a:pt x="0" y="108"/>
                </a:cubicBezTo>
                <a:cubicBezTo>
                  <a:pt x="91" y="18"/>
                  <a:pt x="91" y="18"/>
                  <a:pt x="91" y="18"/>
                </a:cubicBezTo>
                <a:cubicBezTo>
                  <a:pt x="145" y="63"/>
                  <a:pt x="145" y="63"/>
                  <a:pt x="145" y="63"/>
                </a:cubicBezTo>
                <a:cubicBezTo>
                  <a:pt x="100" y="108"/>
                  <a:pt x="100" y="108"/>
                  <a:pt x="100" y="108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253" y="18"/>
                  <a:pt x="253" y="18"/>
                  <a:pt x="253" y="18"/>
                </a:cubicBezTo>
                <a:cubicBezTo>
                  <a:pt x="271" y="0"/>
                  <a:pt x="289" y="0"/>
                  <a:pt x="307" y="18"/>
                </a:cubicBezTo>
                <a:lnTo>
                  <a:pt x="307" y="18"/>
                </a:lnTo>
                <a:cubicBezTo>
                  <a:pt x="316" y="27"/>
                  <a:pt x="325" y="54"/>
                  <a:pt x="307" y="63"/>
                </a:cubicBezTo>
                <a:cubicBezTo>
                  <a:pt x="181" y="207"/>
                  <a:pt x="181" y="207"/>
                  <a:pt x="181" y="207"/>
                </a:cubicBezTo>
                <a:cubicBezTo>
                  <a:pt x="163" y="216"/>
                  <a:pt x="154" y="225"/>
                  <a:pt x="136" y="2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09">
            <a:extLst>
              <a:ext uri="{FF2B5EF4-FFF2-40B4-BE49-F238E27FC236}">
                <a16:creationId xmlns:a16="http://schemas.microsoft.com/office/drawing/2014/main" id="{B07F2CD2-E98A-2F4D-BF43-5BA2C1A5B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3909" y="6478234"/>
            <a:ext cx="268071" cy="213462"/>
          </a:xfrm>
          <a:custGeom>
            <a:avLst/>
            <a:gdLst>
              <a:gd name="T0" fmla="*/ 181 w 236"/>
              <a:gd name="T1" fmla="*/ 172 h 191"/>
              <a:gd name="T2" fmla="*/ 181 w 236"/>
              <a:gd name="T3" fmla="*/ 172 h 191"/>
              <a:gd name="T4" fmla="*/ 235 w 236"/>
              <a:gd name="T5" fmla="*/ 127 h 191"/>
              <a:gd name="T6" fmla="*/ 127 w 236"/>
              <a:gd name="T7" fmla="*/ 19 h 191"/>
              <a:gd name="T8" fmla="*/ 91 w 236"/>
              <a:gd name="T9" fmla="*/ 10 h 191"/>
              <a:gd name="T10" fmla="*/ 64 w 236"/>
              <a:gd name="T11" fmla="*/ 28 h 191"/>
              <a:gd name="T12" fmla="*/ 9 w 236"/>
              <a:gd name="T13" fmla="*/ 136 h 191"/>
              <a:gd name="T14" fmla="*/ 27 w 236"/>
              <a:gd name="T15" fmla="*/ 181 h 191"/>
              <a:gd name="T16" fmla="*/ 27 w 236"/>
              <a:gd name="T17" fmla="*/ 181 h 191"/>
              <a:gd name="T18" fmla="*/ 73 w 236"/>
              <a:gd name="T19" fmla="*/ 163 h 191"/>
              <a:gd name="T20" fmla="*/ 109 w 236"/>
              <a:gd name="T21" fmla="*/ 100 h 191"/>
              <a:gd name="T22" fmla="*/ 181 w 236"/>
              <a:gd name="T23" fmla="*/ 172 h 191"/>
              <a:gd name="T24" fmla="*/ 73 w 236"/>
              <a:gd name="T25" fmla="*/ 64 h 191"/>
              <a:gd name="T26" fmla="*/ 73 w 236"/>
              <a:gd name="T27" fmla="*/ 64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6" h="191">
                <a:moveTo>
                  <a:pt x="181" y="172"/>
                </a:moveTo>
                <a:lnTo>
                  <a:pt x="181" y="172"/>
                </a:lnTo>
                <a:cubicBezTo>
                  <a:pt x="235" y="127"/>
                  <a:pt x="235" y="127"/>
                  <a:pt x="235" y="127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18" y="10"/>
                  <a:pt x="100" y="0"/>
                  <a:pt x="91" y="10"/>
                </a:cubicBezTo>
                <a:cubicBezTo>
                  <a:pt x="81" y="10"/>
                  <a:pt x="73" y="19"/>
                  <a:pt x="64" y="28"/>
                </a:cubicBezTo>
                <a:cubicBezTo>
                  <a:pt x="9" y="136"/>
                  <a:pt x="9" y="136"/>
                  <a:pt x="9" y="136"/>
                </a:cubicBezTo>
                <a:cubicBezTo>
                  <a:pt x="0" y="154"/>
                  <a:pt x="9" y="172"/>
                  <a:pt x="27" y="181"/>
                </a:cubicBezTo>
                <a:lnTo>
                  <a:pt x="27" y="181"/>
                </a:lnTo>
                <a:cubicBezTo>
                  <a:pt x="45" y="190"/>
                  <a:pt x="64" y="181"/>
                  <a:pt x="73" y="163"/>
                </a:cubicBezTo>
                <a:cubicBezTo>
                  <a:pt x="109" y="100"/>
                  <a:pt x="109" y="100"/>
                  <a:pt x="109" y="100"/>
                </a:cubicBezTo>
                <a:lnTo>
                  <a:pt x="181" y="172"/>
                </a:lnTo>
                <a:close/>
                <a:moveTo>
                  <a:pt x="73" y="64"/>
                </a:moveTo>
                <a:lnTo>
                  <a:pt x="73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10">
            <a:extLst>
              <a:ext uri="{FF2B5EF4-FFF2-40B4-BE49-F238E27FC236}">
                <a16:creationId xmlns:a16="http://schemas.microsoft.com/office/drawing/2014/main" id="{86141EE2-594E-4D4D-A672-9D6E7C908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3837" y="6602339"/>
            <a:ext cx="357428" cy="253179"/>
          </a:xfrm>
          <a:custGeom>
            <a:avLst/>
            <a:gdLst>
              <a:gd name="T0" fmla="*/ 181 w 318"/>
              <a:gd name="T1" fmla="*/ 225 h 226"/>
              <a:gd name="T2" fmla="*/ 181 w 318"/>
              <a:gd name="T3" fmla="*/ 225 h 226"/>
              <a:gd name="T4" fmla="*/ 190 w 318"/>
              <a:gd name="T5" fmla="*/ 225 h 226"/>
              <a:gd name="T6" fmla="*/ 226 w 318"/>
              <a:gd name="T7" fmla="*/ 207 h 226"/>
              <a:gd name="T8" fmla="*/ 317 w 318"/>
              <a:gd name="T9" fmla="*/ 108 h 226"/>
              <a:gd name="T10" fmla="*/ 226 w 318"/>
              <a:gd name="T11" fmla="*/ 18 h 226"/>
              <a:gd name="T12" fmla="*/ 172 w 318"/>
              <a:gd name="T13" fmla="*/ 63 h 226"/>
              <a:gd name="T14" fmla="*/ 217 w 318"/>
              <a:gd name="T15" fmla="*/ 108 h 226"/>
              <a:gd name="T16" fmla="*/ 181 w 318"/>
              <a:gd name="T17" fmla="*/ 154 h 226"/>
              <a:gd name="T18" fmla="*/ 64 w 318"/>
              <a:gd name="T19" fmla="*/ 18 h 226"/>
              <a:gd name="T20" fmla="*/ 9 w 318"/>
              <a:gd name="T21" fmla="*/ 18 h 226"/>
              <a:gd name="T22" fmla="*/ 9 w 318"/>
              <a:gd name="T23" fmla="*/ 18 h 226"/>
              <a:gd name="T24" fmla="*/ 9 w 318"/>
              <a:gd name="T25" fmla="*/ 63 h 226"/>
              <a:gd name="T26" fmla="*/ 136 w 318"/>
              <a:gd name="T27" fmla="*/ 207 h 226"/>
              <a:gd name="T28" fmla="*/ 181 w 318"/>
              <a:gd name="T2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8" h="226">
                <a:moveTo>
                  <a:pt x="181" y="225"/>
                </a:moveTo>
                <a:lnTo>
                  <a:pt x="181" y="225"/>
                </a:lnTo>
                <a:cubicBezTo>
                  <a:pt x="190" y="225"/>
                  <a:pt x="190" y="225"/>
                  <a:pt x="190" y="225"/>
                </a:cubicBezTo>
                <a:cubicBezTo>
                  <a:pt x="199" y="225"/>
                  <a:pt x="217" y="216"/>
                  <a:pt x="226" y="207"/>
                </a:cubicBezTo>
                <a:cubicBezTo>
                  <a:pt x="317" y="108"/>
                  <a:pt x="317" y="108"/>
                  <a:pt x="317" y="108"/>
                </a:cubicBezTo>
                <a:cubicBezTo>
                  <a:pt x="226" y="18"/>
                  <a:pt x="226" y="18"/>
                  <a:pt x="226" y="18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217" y="108"/>
                  <a:pt x="217" y="108"/>
                  <a:pt x="217" y="108"/>
                </a:cubicBezTo>
                <a:cubicBezTo>
                  <a:pt x="181" y="154"/>
                  <a:pt x="181" y="154"/>
                  <a:pt x="181" y="154"/>
                </a:cubicBezTo>
                <a:cubicBezTo>
                  <a:pt x="64" y="18"/>
                  <a:pt x="64" y="18"/>
                  <a:pt x="64" y="18"/>
                </a:cubicBezTo>
                <a:cubicBezTo>
                  <a:pt x="46" y="0"/>
                  <a:pt x="27" y="0"/>
                  <a:pt x="9" y="18"/>
                </a:cubicBezTo>
                <a:lnTo>
                  <a:pt x="9" y="18"/>
                </a:lnTo>
                <a:cubicBezTo>
                  <a:pt x="0" y="27"/>
                  <a:pt x="0" y="54"/>
                  <a:pt x="9" y="63"/>
                </a:cubicBezTo>
                <a:cubicBezTo>
                  <a:pt x="136" y="207"/>
                  <a:pt x="136" y="207"/>
                  <a:pt x="136" y="207"/>
                </a:cubicBezTo>
                <a:cubicBezTo>
                  <a:pt x="154" y="216"/>
                  <a:pt x="172" y="225"/>
                  <a:pt x="181" y="2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11">
            <a:extLst>
              <a:ext uri="{FF2B5EF4-FFF2-40B4-BE49-F238E27FC236}">
                <a16:creationId xmlns:a16="http://schemas.microsoft.com/office/drawing/2014/main" id="{1F03B629-9952-5C43-8B6F-7A487BBBB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0836" y="6974661"/>
            <a:ext cx="193608" cy="64534"/>
          </a:xfrm>
          <a:custGeom>
            <a:avLst/>
            <a:gdLst>
              <a:gd name="T0" fmla="*/ 0 w 172"/>
              <a:gd name="T1" fmla="*/ 27 h 56"/>
              <a:gd name="T2" fmla="*/ 0 w 172"/>
              <a:gd name="T3" fmla="*/ 27 h 56"/>
              <a:gd name="T4" fmla="*/ 0 w 172"/>
              <a:gd name="T5" fmla="*/ 27 h 56"/>
              <a:gd name="T6" fmla="*/ 27 w 172"/>
              <a:gd name="T7" fmla="*/ 0 h 56"/>
              <a:gd name="T8" fmla="*/ 144 w 172"/>
              <a:gd name="T9" fmla="*/ 0 h 56"/>
              <a:gd name="T10" fmla="*/ 171 w 172"/>
              <a:gd name="T11" fmla="*/ 27 h 56"/>
              <a:gd name="T12" fmla="*/ 171 w 172"/>
              <a:gd name="T13" fmla="*/ 27 h 56"/>
              <a:gd name="T14" fmla="*/ 144 w 172"/>
              <a:gd name="T15" fmla="*/ 55 h 56"/>
              <a:gd name="T16" fmla="*/ 27 w 172"/>
              <a:gd name="T17" fmla="*/ 55 h 56"/>
              <a:gd name="T18" fmla="*/ 0 w 172"/>
              <a:gd name="T19" fmla="*/ 2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" h="56">
                <a:moveTo>
                  <a:pt x="0" y="27"/>
                </a:moveTo>
                <a:lnTo>
                  <a:pt x="0" y="27"/>
                </a:ln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71" y="9"/>
                  <a:pt x="171" y="27"/>
                </a:cubicBezTo>
                <a:lnTo>
                  <a:pt x="171" y="27"/>
                </a:lnTo>
                <a:cubicBezTo>
                  <a:pt x="171" y="37"/>
                  <a:pt x="162" y="55"/>
                  <a:pt x="144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18" y="55"/>
                  <a:pt x="0" y="37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2">
            <a:extLst>
              <a:ext uri="{FF2B5EF4-FFF2-40B4-BE49-F238E27FC236}">
                <a16:creationId xmlns:a16="http://schemas.microsoft.com/office/drawing/2014/main" id="{37AA9817-0AF3-AC49-9A60-0F1AEF064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6945" y="6989552"/>
            <a:ext cx="59571" cy="471607"/>
          </a:xfrm>
          <a:custGeom>
            <a:avLst/>
            <a:gdLst>
              <a:gd name="T0" fmla="*/ 54 w 55"/>
              <a:gd name="T1" fmla="*/ 416 h 417"/>
              <a:gd name="T2" fmla="*/ 54 w 55"/>
              <a:gd name="T3" fmla="*/ 416 h 417"/>
              <a:gd name="T4" fmla="*/ 0 w 55"/>
              <a:gd name="T5" fmla="*/ 416 h 417"/>
              <a:gd name="T6" fmla="*/ 0 w 55"/>
              <a:gd name="T7" fmla="*/ 28 h 417"/>
              <a:gd name="T8" fmla="*/ 27 w 55"/>
              <a:gd name="T9" fmla="*/ 0 h 417"/>
              <a:gd name="T10" fmla="*/ 27 w 55"/>
              <a:gd name="T11" fmla="*/ 0 h 417"/>
              <a:gd name="T12" fmla="*/ 54 w 55"/>
              <a:gd name="T13" fmla="*/ 28 h 417"/>
              <a:gd name="T14" fmla="*/ 54 w 55"/>
              <a:gd name="T15" fmla="*/ 41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417">
                <a:moveTo>
                  <a:pt x="54" y="416"/>
                </a:moveTo>
                <a:lnTo>
                  <a:pt x="54" y="416"/>
                </a:lnTo>
                <a:cubicBezTo>
                  <a:pt x="0" y="416"/>
                  <a:pt x="0" y="416"/>
                  <a:pt x="0" y="4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18"/>
                  <a:pt x="54" y="28"/>
                </a:cubicBezTo>
                <a:lnTo>
                  <a:pt x="54" y="41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13">
            <a:extLst>
              <a:ext uri="{FF2B5EF4-FFF2-40B4-BE49-F238E27FC236}">
                <a16:creationId xmlns:a16="http://schemas.microsoft.com/office/drawing/2014/main" id="{88B9A19F-B315-FA4F-891F-48A652416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456" y="6795947"/>
            <a:ext cx="327642" cy="367356"/>
          </a:xfrm>
          <a:custGeom>
            <a:avLst/>
            <a:gdLst>
              <a:gd name="T0" fmla="*/ 9 w 291"/>
              <a:gd name="T1" fmla="*/ 315 h 325"/>
              <a:gd name="T2" fmla="*/ 9 w 291"/>
              <a:gd name="T3" fmla="*/ 315 h 325"/>
              <a:gd name="T4" fmla="*/ 9 w 291"/>
              <a:gd name="T5" fmla="*/ 315 h 325"/>
              <a:gd name="T6" fmla="*/ 9 w 291"/>
              <a:gd name="T7" fmla="*/ 279 h 325"/>
              <a:gd name="T8" fmla="*/ 235 w 291"/>
              <a:gd name="T9" fmla="*/ 18 h 325"/>
              <a:gd name="T10" fmla="*/ 280 w 291"/>
              <a:gd name="T11" fmla="*/ 9 h 325"/>
              <a:gd name="T12" fmla="*/ 280 w 291"/>
              <a:gd name="T13" fmla="*/ 9 h 325"/>
              <a:gd name="T14" fmla="*/ 280 w 291"/>
              <a:gd name="T15" fmla="*/ 44 h 325"/>
              <a:gd name="T16" fmla="*/ 45 w 291"/>
              <a:gd name="T17" fmla="*/ 315 h 325"/>
              <a:gd name="T18" fmla="*/ 9 w 291"/>
              <a:gd name="T19" fmla="*/ 31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1" h="325">
                <a:moveTo>
                  <a:pt x="9" y="315"/>
                </a:moveTo>
                <a:lnTo>
                  <a:pt x="9" y="315"/>
                </a:lnTo>
                <a:lnTo>
                  <a:pt x="9" y="315"/>
                </a:lnTo>
                <a:cubicBezTo>
                  <a:pt x="0" y="306"/>
                  <a:pt x="0" y="288"/>
                  <a:pt x="9" y="279"/>
                </a:cubicBezTo>
                <a:cubicBezTo>
                  <a:pt x="235" y="18"/>
                  <a:pt x="235" y="18"/>
                  <a:pt x="235" y="18"/>
                </a:cubicBezTo>
                <a:cubicBezTo>
                  <a:pt x="244" y="0"/>
                  <a:pt x="262" y="0"/>
                  <a:pt x="280" y="9"/>
                </a:cubicBezTo>
                <a:lnTo>
                  <a:pt x="280" y="9"/>
                </a:lnTo>
                <a:cubicBezTo>
                  <a:pt x="290" y="18"/>
                  <a:pt x="290" y="35"/>
                  <a:pt x="280" y="44"/>
                </a:cubicBezTo>
                <a:cubicBezTo>
                  <a:pt x="45" y="315"/>
                  <a:pt x="45" y="315"/>
                  <a:pt x="45" y="315"/>
                </a:cubicBezTo>
                <a:cubicBezTo>
                  <a:pt x="37" y="324"/>
                  <a:pt x="18" y="324"/>
                  <a:pt x="9" y="3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14">
            <a:extLst>
              <a:ext uri="{FF2B5EF4-FFF2-40B4-BE49-F238E27FC236}">
                <a16:creationId xmlns:a16="http://schemas.microsoft.com/office/drawing/2014/main" id="{DCE39724-3353-5640-864F-D3FB7E75E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208" y="6999481"/>
            <a:ext cx="193605" cy="203537"/>
          </a:xfrm>
          <a:custGeom>
            <a:avLst/>
            <a:gdLst>
              <a:gd name="T0" fmla="*/ 81 w 173"/>
              <a:gd name="T1" fmla="*/ 181 h 182"/>
              <a:gd name="T2" fmla="*/ 81 w 173"/>
              <a:gd name="T3" fmla="*/ 181 h 182"/>
              <a:gd name="T4" fmla="*/ 0 w 173"/>
              <a:gd name="T5" fmla="*/ 91 h 182"/>
              <a:gd name="T6" fmla="*/ 81 w 173"/>
              <a:gd name="T7" fmla="*/ 0 h 182"/>
              <a:gd name="T8" fmla="*/ 172 w 173"/>
              <a:gd name="T9" fmla="*/ 91 h 182"/>
              <a:gd name="T10" fmla="*/ 81 w 173"/>
              <a:gd name="T11" fmla="*/ 181 h 182"/>
              <a:gd name="T12" fmla="*/ 81 w 173"/>
              <a:gd name="T13" fmla="*/ 55 h 182"/>
              <a:gd name="T14" fmla="*/ 81 w 173"/>
              <a:gd name="T15" fmla="*/ 55 h 182"/>
              <a:gd name="T16" fmla="*/ 45 w 173"/>
              <a:gd name="T17" fmla="*/ 91 h 182"/>
              <a:gd name="T18" fmla="*/ 81 w 173"/>
              <a:gd name="T19" fmla="*/ 127 h 182"/>
              <a:gd name="T20" fmla="*/ 117 w 173"/>
              <a:gd name="T21" fmla="*/ 91 h 182"/>
              <a:gd name="T22" fmla="*/ 81 w 173"/>
              <a:gd name="T23" fmla="*/ 5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82">
                <a:moveTo>
                  <a:pt x="81" y="181"/>
                </a:moveTo>
                <a:lnTo>
                  <a:pt x="81" y="181"/>
                </a:lnTo>
                <a:cubicBezTo>
                  <a:pt x="36" y="181"/>
                  <a:pt x="0" y="136"/>
                  <a:pt x="0" y="91"/>
                </a:cubicBezTo>
                <a:cubicBezTo>
                  <a:pt x="0" y="37"/>
                  <a:pt x="36" y="0"/>
                  <a:pt x="81" y="0"/>
                </a:cubicBezTo>
                <a:cubicBezTo>
                  <a:pt x="136" y="0"/>
                  <a:pt x="172" y="37"/>
                  <a:pt x="172" y="91"/>
                </a:cubicBezTo>
                <a:cubicBezTo>
                  <a:pt x="172" y="136"/>
                  <a:pt x="136" y="181"/>
                  <a:pt x="81" y="181"/>
                </a:cubicBezTo>
                <a:close/>
                <a:moveTo>
                  <a:pt x="81" y="55"/>
                </a:moveTo>
                <a:lnTo>
                  <a:pt x="81" y="55"/>
                </a:lnTo>
                <a:cubicBezTo>
                  <a:pt x="63" y="55"/>
                  <a:pt x="45" y="73"/>
                  <a:pt x="45" y="91"/>
                </a:cubicBezTo>
                <a:cubicBezTo>
                  <a:pt x="45" y="109"/>
                  <a:pt x="63" y="127"/>
                  <a:pt x="81" y="127"/>
                </a:cubicBezTo>
                <a:cubicBezTo>
                  <a:pt x="99" y="127"/>
                  <a:pt x="117" y="109"/>
                  <a:pt x="117" y="91"/>
                </a:cubicBezTo>
                <a:cubicBezTo>
                  <a:pt x="117" y="73"/>
                  <a:pt x="99" y="55"/>
                  <a:pt x="81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15">
            <a:extLst>
              <a:ext uri="{FF2B5EF4-FFF2-40B4-BE49-F238E27FC236}">
                <a16:creationId xmlns:a16="http://schemas.microsoft.com/office/drawing/2014/main" id="{69CDA1F8-6451-534F-8102-C4BBAFA5B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885" y="6766162"/>
            <a:ext cx="193608" cy="193605"/>
          </a:xfrm>
          <a:custGeom>
            <a:avLst/>
            <a:gdLst>
              <a:gd name="T0" fmla="*/ 91 w 173"/>
              <a:gd name="T1" fmla="*/ 171 h 172"/>
              <a:gd name="T2" fmla="*/ 91 w 173"/>
              <a:gd name="T3" fmla="*/ 171 h 172"/>
              <a:gd name="T4" fmla="*/ 0 w 173"/>
              <a:gd name="T5" fmla="*/ 90 h 172"/>
              <a:gd name="T6" fmla="*/ 91 w 173"/>
              <a:gd name="T7" fmla="*/ 0 h 172"/>
              <a:gd name="T8" fmla="*/ 172 w 173"/>
              <a:gd name="T9" fmla="*/ 90 h 172"/>
              <a:gd name="T10" fmla="*/ 91 w 173"/>
              <a:gd name="T11" fmla="*/ 171 h 172"/>
              <a:gd name="T12" fmla="*/ 91 w 173"/>
              <a:gd name="T13" fmla="*/ 55 h 172"/>
              <a:gd name="T14" fmla="*/ 91 w 173"/>
              <a:gd name="T15" fmla="*/ 55 h 172"/>
              <a:gd name="T16" fmla="*/ 54 w 173"/>
              <a:gd name="T17" fmla="*/ 90 h 172"/>
              <a:gd name="T18" fmla="*/ 91 w 173"/>
              <a:gd name="T19" fmla="*/ 117 h 172"/>
              <a:gd name="T20" fmla="*/ 117 w 173"/>
              <a:gd name="T21" fmla="*/ 90 h 172"/>
              <a:gd name="T22" fmla="*/ 91 w 173"/>
              <a:gd name="T23" fmla="*/ 5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72">
                <a:moveTo>
                  <a:pt x="91" y="171"/>
                </a:moveTo>
                <a:lnTo>
                  <a:pt x="91" y="171"/>
                </a:lnTo>
                <a:cubicBezTo>
                  <a:pt x="36" y="171"/>
                  <a:pt x="0" y="135"/>
                  <a:pt x="0" y="90"/>
                </a:cubicBezTo>
                <a:cubicBezTo>
                  <a:pt x="0" y="37"/>
                  <a:pt x="36" y="0"/>
                  <a:pt x="91" y="0"/>
                </a:cubicBezTo>
                <a:cubicBezTo>
                  <a:pt x="136" y="0"/>
                  <a:pt x="172" y="37"/>
                  <a:pt x="172" y="90"/>
                </a:cubicBezTo>
                <a:cubicBezTo>
                  <a:pt x="172" y="135"/>
                  <a:pt x="136" y="171"/>
                  <a:pt x="91" y="171"/>
                </a:cubicBezTo>
                <a:close/>
                <a:moveTo>
                  <a:pt x="91" y="55"/>
                </a:moveTo>
                <a:lnTo>
                  <a:pt x="91" y="55"/>
                </a:lnTo>
                <a:cubicBezTo>
                  <a:pt x="63" y="55"/>
                  <a:pt x="54" y="63"/>
                  <a:pt x="54" y="90"/>
                </a:cubicBezTo>
                <a:cubicBezTo>
                  <a:pt x="54" y="108"/>
                  <a:pt x="63" y="117"/>
                  <a:pt x="91" y="117"/>
                </a:cubicBezTo>
                <a:cubicBezTo>
                  <a:pt x="108" y="117"/>
                  <a:pt x="117" y="108"/>
                  <a:pt x="117" y="90"/>
                </a:cubicBezTo>
                <a:cubicBezTo>
                  <a:pt x="117" y="63"/>
                  <a:pt x="108" y="55"/>
                  <a:pt x="91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16">
            <a:extLst>
              <a:ext uri="{FF2B5EF4-FFF2-40B4-BE49-F238E27FC236}">
                <a16:creationId xmlns:a16="http://schemas.microsoft.com/office/drawing/2014/main" id="{2D441258-EC47-4F40-86A1-C410EB9E0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851" y="6701625"/>
            <a:ext cx="39714" cy="59571"/>
          </a:xfrm>
          <a:custGeom>
            <a:avLst/>
            <a:gdLst>
              <a:gd name="T0" fmla="*/ 36 w 37"/>
              <a:gd name="T1" fmla="*/ 54 h 55"/>
              <a:gd name="T2" fmla="*/ 0 w 37"/>
              <a:gd name="T3" fmla="*/ 54 h 55"/>
              <a:gd name="T4" fmla="*/ 0 w 37"/>
              <a:gd name="T5" fmla="*/ 0 h 55"/>
              <a:gd name="T6" fmla="*/ 36 w 37"/>
              <a:gd name="T7" fmla="*/ 0 h 55"/>
              <a:gd name="T8" fmla="*/ 36 w 3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5">
                <a:moveTo>
                  <a:pt x="36" y="54"/>
                </a:moveTo>
                <a:lnTo>
                  <a:pt x="0" y="54"/>
                </a:lnTo>
                <a:lnTo>
                  <a:pt x="0" y="0"/>
                </a:lnTo>
                <a:lnTo>
                  <a:pt x="36" y="0"/>
                </a:lnTo>
                <a:lnTo>
                  <a:pt x="36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17">
            <a:extLst>
              <a:ext uri="{FF2B5EF4-FFF2-40B4-BE49-F238E27FC236}">
                <a16:creationId xmlns:a16="http://schemas.microsoft.com/office/drawing/2014/main" id="{852C3030-54F7-654D-9E3F-2995BF7B6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851" y="6825733"/>
            <a:ext cx="39714" cy="119143"/>
          </a:xfrm>
          <a:custGeom>
            <a:avLst/>
            <a:gdLst>
              <a:gd name="T0" fmla="*/ 36 w 37"/>
              <a:gd name="T1" fmla="*/ 107 h 108"/>
              <a:gd name="T2" fmla="*/ 0 w 37"/>
              <a:gd name="T3" fmla="*/ 107 h 108"/>
              <a:gd name="T4" fmla="*/ 0 w 37"/>
              <a:gd name="T5" fmla="*/ 0 h 108"/>
              <a:gd name="T6" fmla="*/ 36 w 37"/>
              <a:gd name="T7" fmla="*/ 0 h 108"/>
              <a:gd name="T8" fmla="*/ 36 w 37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08">
                <a:moveTo>
                  <a:pt x="36" y="107"/>
                </a:moveTo>
                <a:lnTo>
                  <a:pt x="0" y="107"/>
                </a:lnTo>
                <a:lnTo>
                  <a:pt x="0" y="0"/>
                </a:lnTo>
                <a:lnTo>
                  <a:pt x="36" y="0"/>
                </a:lnTo>
                <a:lnTo>
                  <a:pt x="36" y="10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18">
            <a:extLst>
              <a:ext uri="{FF2B5EF4-FFF2-40B4-BE49-F238E27FC236}">
                <a16:creationId xmlns:a16="http://schemas.microsoft.com/office/drawing/2014/main" id="{EABDA52B-E442-9248-9F96-407E195C1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851" y="7009410"/>
            <a:ext cx="39714" cy="124108"/>
          </a:xfrm>
          <a:custGeom>
            <a:avLst/>
            <a:gdLst>
              <a:gd name="T0" fmla="*/ 36 w 37"/>
              <a:gd name="T1" fmla="*/ 109 h 110"/>
              <a:gd name="T2" fmla="*/ 0 w 37"/>
              <a:gd name="T3" fmla="*/ 109 h 110"/>
              <a:gd name="T4" fmla="*/ 0 w 37"/>
              <a:gd name="T5" fmla="*/ 0 h 110"/>
              <a:gd name="T6" fmla="*/ 36 w 37"/>
              <a:gd name="T7" fmla="*/ 0 h 110"/>
              <a:gd name="T8" fmla="*/ 36 w 37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10">
                <a:moveTo>
                  <a:pt x="36" y="109"/>
                </a:moveTo>
                <a:lnTo>
                  <a:pt x="0" y="109"/>
                </a:lnTo>
                <a:lnTo>
                  <a:pt x="0" y="0"/>
                </a:lnTo>
                <a:lnTo>
                  <a:pt x="36" y="0"/>
                </a:lnTo>
                <a:lnTo>
                  <a:pt x="36" y="10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19">
            <a:extLst>
              <a:ext uri="{FF2B5EF4-FFF2-40B4-BE49-F238E27FC236}">
                <a16:creationId xmlns:a16="http://schemas.microsoft.com/office/drawing/2014/main" id="{BB952F81-25D7-EA48-BFC8-D2048D7FB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851" y="7183161"/>
            <a:ext cx="39714" cy="84391"/>
          </a:xfrm>
          <a:custGeom>
            <a:avLst/>
            <a:gdLst>
              <a:gd name="T0" fmla="*/ 36 w 37"/>
              <a:gd name="T1" fmla="*/ 72 h 73"/>
              <a:gd name="T2" fmla="*/ 0 w 37"/>
              <a:gd name="T3" fmla="*/ 72 h 73"/>
              <a:gd name="T4" fmla="*/ 0 w 37"/>
              <a:gd name="T5" fmla="*/ 0 h 73"/>
              <a:gd name="T6" fmla="*/ 36 w 37"/>
              <a:gd name="T7" fmla="*/ 0 h 73"/>
              <a:gd name="T8" fmla="*/ 36 w 37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73">
                <a:moveTo>
                  <a:pt x="36" y="72"/>
                </a:moveTo>
                <a:lnTo>
                  <a:pt x="0" y="72"/>
                </a:lnTo>
                <a:lnTo>
                  <a:pt x="0" y="0"/>
                </a:lnTo>
                <a:lnTo>
                  <a:pt x="36" y="0"/>
                </a:lnTo>
                <a:lnTo>
                  <a:pt x="36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20">
            <a:extLst>
              <a:ext uri="{FF2B5EF4-FFF2-40B4-BE49-F238E27FC236}">
                <a16:creationId xmlns:a16="http://schemas.microsoft.com/office/drawing/2014/main" id="{B4A97C04-50C9-FB40-B1AA-78DBE106F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958" y="6602339"/>
            <a:ext cx="1007749" cy="744641"/>
          </a:xfrm>
          <a:custGeom>
            <a:avLst/>
            <a:gdLst>
              <a:gd name="T0" fmla="*/ 786 w 895"/>
              <a:gd name="T1" fmla="*/ 659 h 660"/>
              <a:gd name="T2" fmla="*/ 786 w 895"/>
              <a:gd name="T3" fmla="*/ 659 h 660"/>
              <a:gd name="T4" fmla="*/ 36 w 895"/>
              <a:gd name="T5" fmla="*/ 659 h 660"/>
              <a:gd name="T6" fmla="*/ 0 w 895"/>
              <a:gd name="T7" fmla="*/ 623 h 660"/>
              <a:gd name="T8" fmla="*/ 0 w 895"/>
              <a:gd name="T9" fmla="*/ 478 h 660"/>
              <a:gd name="T10" fmla="*/ 36 w 895"/>
              <a:gd name="T11" fmla="*/ 442 h 660"/>
              <a:gd name="T12" fmla="*/ 126 w 895"/>
              <a:gd name="T13" fmla="*/ 333 h 660"/>
              <a:gd name="T14" fmla="*/ 36 w 895"/>
              <a:gd name="T15" fmla="*/ 225 h 660"/>
              <a:gd name="T16" fmla="*/ 0 w 895"/>
              <a:gd name="T17" fmla="*/ 190 h 660"/>
              <a:gd name="T18" fmla="*/ 0 w 895"/>
              <a:gd name="T19" fmla="*/ 45 h 660"/>
              <a:gd name="T20" fmla="*/ 36 w 895"/>
              <a:gd name="T21" fmla="*/ 0 h 660"/>
              <a:gd name="T22" fmla="*/ 786 w 895"/>
              <a:gd name="T23" fmla="*/ 0 h 660"/>
              <a:gd name="T24" fmla="*/ 894 w 895"/>
              <a:gd name="T25" fmla="*/ 108 h 660"/>
              <a:gd name="T26" fmla="*/ 894 w 895"/>
              <a:gd name="T27" fmla="*/ 559 h 660"/>
              <a:gd name="T28" fmla="*/ 786 w 895"/>
              <a:gd name="T29" fmla="*/ 659 h 660"/>
              <a:gd name="T30" fmla="*/ 72 w 895"/>
              <a:gd name="T31" fmla="*/ 595 h 660"/>
              <a:gd name="T32" fmla="*/ 72 w 895"/>
              <a:gd name="T33" fmla="*/ 595 h 660"/>
              <a:gd name="T34" fmla="*/ 786 w 895"/>
              <a:gd name="T35" fmla="*/ 595 h 660"/>
              <a:gd name="T36" fmla="*/ 822 w 895"/>
              <a:gd name="T37" fmla="*/ 559 h 660"/>
              <a:gd name="T38" fmla="*/ 822 w 895"/>
              <a:gd name="T39" fmla="*/ 108 h 660"/>
              <a:gd name="T40" fmla="*/ 786 w 895"/>
              <a:gd name="T41" fmla="*/ 72 h 660"/>
              <a:gd name="T42" fmla="*/ 72 w 895"/>
              <a:gd name="T43" fmla="*/ 72 h 660"/>
              <a:gd name="T44" fmla="*/ 72 w 895"/>
              <a:gd name="T45" fmla="*/ 163 h 660"/>
              <a:gd name="T46" fmla="*/ 198 w 895"/>
              <a:gd name="T47" fmla="*/ 333 h 660"/>
              <a:gd name="T48" fmla="*/ 72 w 895"/>
              <a:gd name="T49" fmla="*/ 505 h 660"/>
              <a:gd name="T50" fmla="*/ 72 w 895"/>
              <a:gd name="T51" fmla="*/ 595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95" h="660">
                <a:moveTo>
                  <a:pt x="786" y="659"/>
                </a:moveTo>
                <a:lnTo>
                  <a:pt x="786" y="659"/>
                </a:lnTo>
                <a:cubicBezTo>
                  <a:pt x="36" y="659"/>
                  <a:pt x="36" y="659"/>
                  <a:pt x="36" y="659"/>
                </a:cubicBezTo>
                <a:cubicBezTo>
                  <a:pt x="18" y="659"/>
                  <a:pt x="0" y="649"/>
                  <a:pt x="0" y="623"/>
                </a:cubicBezTo>
                <a:cubicBezTo>
                  <a:pt x="0" y="478"/>
                  <a:pt x="0" y="478"/>
                  <a:pt x="0" y="478"/>
                </a:cubicBezTo>
                <a:cubicBezTo>
                  <a:pt x="0" y="460"/>
                  <a:pt x="18" y="442"/>
                  <a:pt x="36" y="442"/>
                </a:cubicBezTo>
                <a:cubicBezTo>
                  <a:pt x="90" y="433"/>
                  <a:pt x="126" y="388"/>
                  <a:pt x="126" y="333"/>
                </a:cubicBezTo>
                <a:cubicBezTo>
                  <a:pt x="126" y="279"/>
                  <a:pt x="90" y="234"/>
                  <a:pt x="36" y="225"/>
                </a:cubicBezTo>
                <a:cubicBezTo>
                  <a:pt x="18" y="216"/>
                  <a:pt x="0" y="207"/>
                  <a:pt x="0" y="19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849" y="0"/>
                  <a:pt x="894" y="45"/>
                  <a:pt x="894" y="108"/>
                </a:cubicBezTo>
                <a:cubicBezTo>
                  <a:pt x="894" y="559"/>
                  <a:pt x="894" y="559"/>
                  <a:pt x="894" y="559"/>
                </a:cubicBezTo>
                <a:cubicBezTo>
                  <a:pt x="894" y="613"/>
                  <a:pt x="849" y="659"/>
                  <a:pt x="786" y="659"/>
                </a:cubicBezTo>
                <a:close/>
                <a:moveTo>
                  <a:pt x="72" y="595"/>
                </a:moveTo>
                <a:lnTo>
                  <a:pt x="72" y="595"/>
                </a:lnTo>
                <a:cubicBezTo>
                  <a:pt x="786" y="595"/>
                  <a:pt x="786" y="595"/>
                  <a:pt x="786" y="595"/>
                </a:cubicBezTo>
                <a:cubicBezTo>
                  <a:pt x="804" y="595"/>
                  <a:pt x="822" y="577"/>
                  <a:pt x="822" y="559"/>
                </a:cubicBezTo>
                <a:cubicBezTo>
                  <a:pt x="822" y="108"/>
                  <a:pt x="822" y="108"/>
                  <a:pt x="822" y="108"/>
                </a:cubicBezTo>
                <a:cubicBezTo>
                  <a:pt x="822" y="90"/>
                  <a:pt x="804" y="72"/>
                  <a:pt x="786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163"/>
                  <a:pt x="72" y="163"/>
                  <a:pt x="72" y="163"/>
                </a:cubicBezTo>
                <a:cubicBezTo>
                  <a:pt x="144" y="181"/>
                  <a:pt x="198" y="252"/>
                  <a:pt x="198" y="333"/>
                </a:cubicBezTo>
                <a:cubicBezTo>
                  <a:pt x="198" y="415"/>
                  <a:pt x="144" y="487"/>
                  <a:pt x="72" y="505"/>
                </a:cubicBezTo>
                <a:lnTo>
                  <a:pt x="72" y="5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21">
            <a:extLst>
              <a:ext uri="{FF2B5EF4-FFF2-40B4-BE49-F238E27FC236}">
                <a16:creationId xmlns:a16="http://schemas.microsoft.com/office/drawing/2014/main" id="{0238A1F1-2C8F-B54E-AF0A-EEFAA4F07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709" y="11035436"/>
            <a:ext cx="670175" cy="84391"/>
          </a:xfrm>
          <a:custGeom>
            <a:avLst/>
            <a:gdLst>
              <a:gd name="T0" fmla="*/ 596 w 597"/>
              <a:gd name="T1" fmla="*/ 73 h 74"/>
              <a:gd name="T2" fmla="*/ 0 w 597"/>
              <a:gd name="T3" fmla="*/ 73 h 74"/>
              <a:gd name="T4" fmla="*/ 0 w 597"/>
              <a:gd name="T5" fmla="*/ 0 h 74"/>
              <a:gd name="T6" fmla="*/ 596 w 597"/>
              <a:gd name="T7" fmla="*/ 0 h 74"/>
              <a:gd name="T8" fmla="*/ 596 w 597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7" h="74">
                <a:moveTo>
                  <a:pt x="596" y="73"/>
                </a:moveTo>
                <a:lnTo>
                  <a:pt x="0" y="73"/>
                </a:lnTo>
                <a:lnTo>
                  <a:pt x="0" y="0"/>
                </a:lnTo>
                <a:lnTo>
                  <a:pt x="596" y="0"/>
                </a:lnTo>
                <a:lnTo>
                  <a:pt x="596" y="7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22">
            <a:extLst>
              <a:ext uri="{FF2B5EF4-FFF2-40B4-BE49-F238E27FC236}">
                <a16:creationId xmlns:a16="http://schemas.microsoft.com/office/drawing/2014/main" id="{3334CAEE-581D-2048-8042-75E553FB0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672" y="10191509"/>
            <a:ext cx="928320" cy="928317"/>
          </a:xfrm>
          <a:custGeom>
            <a:avLst/>
            <a:gdLst>
              <a:gd name="T0" fmla="*/ 704 w 823"/>
              <a:gd name="T1" fmla="*/ 822 h 823"/>
              <a:gd name="T2" fmla="*/ 704 w 823"/>
              <a:gd name="T3" fmla="*/ 822 h 823"/>
              <a:gd name="T4" fmla="*/ 704 w 823"/>
              <a:gd name="T5" fmla="*/ 749 h 823"/>
              <a:gd name="T6" fmla="*/ 750 w 823"/>
              <a:gd name="T7" fmla="*/ 713 h 823"/>
              <a:gd name="T8" fmla="*/ 750 w 823"/>
              <a:gd name="T9" fmla="*/ 641 h 823"/>
              <a:gd name="T10" fmla="*/ 262 w 823"/>
              <a:gd name="T11" fmla="*/ 641 h 823"/>
              <a:gd name="T12" fmla="*/ 262 w 823"/>
              <a:gd name="T13" fmla="*/ 695 h 823"/>
              <a:gd name="T14" fmla="*/ 135 w 823"/>
              <a:gd name="T15" fmla="*/ 822 h 823"/>
              <a:gd name="T16" fmla="*/ 0 w 823"/>
              <a:gd name="T17" fmla="*/ 695 h 823"/>
              <a:gd name="T18" fmla="*/ 0 w 823"/>
              <a:gd name="T19" fmla="*/ 54 h 823"/>
              <a:gd name="T20" fmla="*/ 54 w 823"/>
              <a:gd name="T21" fmla="*/ 0 h 823"/>
              <a:gd name="T22" fmla="*/ 632 w 823"/>
              <a:gd name="T23" fmla="*/ 0 h 823"/>
              <a:gd name="T24" fmla="*/ 695 w 823"/>
              <a:gd name="T25" fmla="*/ 54 h 823"/>
              <a:gd name="T26" fmla="*/ 695 w 823"/>
              <a:gd name="T27" fmla="*/ 569 h 823"/>
              <a:gd name="T28" fmla="*/ 786 w 823"/>
              <a:gd name="T29" fmla="*/ 569 h 823"/>
              <a:gd name="T30" fmla="*/ 822 w 823"/>
              <a:gd name="T31" fmla="*/ 614 h 823"/>
              <a:gd name="T32" fmla="*/ 822 w 823"/>
              <a:gd name="T33" fmla="*/ 713 h 823"/>
              <a:gd name="T34" fmla="*/ 704 w 823"/>
              <a:gd name="T35" fmla="*/ 822 h 823"/>
              <a:gd name="T36" fmla="*/ 72 w 823"/>
              <a:gd name="T37" fmla="*/ 72 h 823"/>
              <a:gd name="T38" fmla="*/ 72 w 823"/>
              <a:gd name="T39" fmla="*/ 72 h 823"/>
              <a:gd name="T40" fmla="*/ 72 w 823"/>
              <a:gd name="T41" fmla="*/ 695 h 823"/>
              <a:gd name="T42" fmla="*/ 135 w 823"/>
              <a:gd name="T43" fmla="*/ 749 h 823"/>
              <a:gd name="T44" fmla="*/ 189 w 823"/>
              <a:gd name="T45" fmla="*/ 695 h 823"/>
              <a:gd name="T46" fmla="*/ 189 w 823"/>
              <a:gd name="T47" fmla="*/ 614 h 823"/>
              <a:gd name="T48" fmla="*/ 226 w 823"/>
              <a:gd name="T49" fmla="*/ 569 h 823"/>
              <a:gd name="T50" fmla="*/ 623 w 823"/>
              <a:gd name="T51" fmla="*/ 569 h 823"/>
              <a:gd name="T52" fmla="*/ 623 w 823"/>
              <a:gd name="T53" fmla="*/ 72 h 823"/>
              <a:gd name="T54" fmla="*/ 72 w 823"/>
              <a:gd name="T55" fmla="*/ 72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23" h="823">
                <a:moveTo>
                  <a:pt x="704" y="822"/>
                </a:moveTo>
                <a:lnTo>
                  <a:pt x="704" y="822"/>
                </a:lnTo>
                <a:cubicBezTo>
                  <a:pt x="704" y="749"/>
                  <a:pt x="704" y="749"/>
                  <a:pt x="704" y="749"/>
                </a:cubicBezTo>
                <a:cubicBezTo>
                  <a:pt x="732" y="749"/>
                  <a:pt x="750" y="732"/>
                  <a:pt x="750" y="713"/>
                </a:cubicBezTo>
                <a:cubicBezTo>
                  <a:pt x="750" y="641"/>
                  <a:pt x="750" y="641"/>
                  <a:pt x="750" y="641"/>
                </a:cubicBezTo>
                <a:cubicBezTo>
                  <a:pt x="262" y="641"/>
                  <a:pt x="262" y="641"/>
                  <a:pt x="262" y="641"/>
                </a:cubicBezTo>
                <a:cubicBezTo>
                  <a:pt x="262" y="695"/>
                  <a:pt x="262" y="695"/>
                  <a:pt x="262" y="695"/>
                </a:cubicBezTo>
                <a:cubicBezTo>
                  <a:pt x="262" y="768"/>
                  <a:pt x="198" y="822"/>
                  <a:pt x="135" y="822"/>
                </a:cubicBezTo>
                <a:cubicBezTo>
                  <a:pt x="63" y="822"/>
                  <a:pt x="0" y="768"/>
                  <a:pt x="0" y="69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68" y="0"/>
                  <a:pt x="695" y="27"/>
                  <a:pt x="695" y="54"/>
                </a:cubicBezTo>
                <a:cubicBezTo>
                  <a:pt x="695" y="569"/>
                  <a:pt x="695" y="569"/>
                  <a:pt x="695" y="569"/>
                </a:cubicBezTo>
                <a:cubicBezTo>
                  <a:pt x="786" y="569"/>
                  <a:pt x="786" y="569"/>
                  <a:pt x="786" y="569"/>
                </a:cubicBezTo>
                <a:cubicBezTo>
                  <a:pt x="804" y="569"/>
                  <a:pt x="822" y="587"/>
                  <a:pt x="822" y="614"/>
                </a:cubicBezTo>
                <a:cubicBezTo>
                  <a:pt x="822" y="713"/>
                  <a:pt x="822" y="713"/>
                  <a:pt x="822" y="713"/>
                </a:cubicBezTo>
                <a:cubicBezTo>
                  <a:pt x="822" y="777"/>
                  <a:pt x="768" y="822"/>
                  <a:pt x="704" y="822"/>
                </a:cubicBezTo>
                <a:close/>
                <a:moveTo>
                  <a:pt x="72" y="72"/>
                </a:moveTo>
                <a:lnTo>
                  <a:pt x="72" y="72"/>
                </a:lnTo>
                <a:cubicBezTo>
                  <a:pt x="72" y="695"/>
                  <a:pt x="72" y="695"/>
                  <a:pt x="72" y="695"/>
                </a:cubicBezTo>
                <a:cubicBezTo>
                  <a:pt x="72" y="723"/>
                  <a:pt x="99" y="749"/>
                  <a:pt x="135" y="749"/>
                </a:cubicBezTo>
                <a:cubicBezTo>
                  <a:pt x="162" y="749"/>
                  <a:pt x="189" y="723"/>
                  <a:pt x="189" y="695"/>
                </a:cubicBezTo>
                <a:cubicBezTo>
                  <a:pt x="189" y="614"/>
                  <a:pt x="189" y="614"/>
                  <a:pt x="189" y="614"/>
                </a:cubicBezTo>
                <a:cubicBezTo>
                  <a:pt x="189" y="587"/>
                  <a:pt x="207" y="569"/>
                  <a:pt x="226" y="569"/>
                </a:cubicBezTo>
                <a:cubicBezTo>
                  <a:pt x="623" y="569"/>
                  <a:pt x="623" y="569"/>
                  <a:pt x="623" y="569"/>
                </a:cubicBezTo>
                <a:cubicBezTo>
                  <a:pt x="623" y="72"/>
                  <a:pt x="623" y="72"/>
                  <a:pt x="623" y="72"/>
                </a:cubicBezTo>
                <a:lnTo>
                  <a:pt x="72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23">
            <a:extLst>
              <a:ext uri="{FF2B5EF4-FFF2-40B4-BE49-F238E27FC236}">
                <a16:creationId xmlns:a16="http://schemas.microsoft.com/office/drawing/2014/main" id="{92B0AB1D-5C4D-134F-9736-91C0C5A2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3352" y="10414900"/>
            <a:ext cx="397142" cy="59571"/>
          </a:xfrm>
          <a:custGeom>
            <a:avLst/>
            <a:gdLst>
              <a:gd name="T0" fmla="*/ 326 w 354"/>
              <a:gd name="T1" fmla="*/ 54 h 55"/>
              <a:gd name="T2" fmla="*/ 326 w 354"/>
              <a:gd name="T3" fmla="*/ 54 h 55"/>
              <a:gd name="T4" fmla="*/ 27 w 354"/>
              <a:gd name="T5" fmla="*/ 54 h 55"/>
              <a:gd name="T6" fmla="*/ 0 w 354"/>
              <a:gd name="T7" fmla="*/ 28 h 55"/>
              <a:gd name="T8" fmla="*/ 0 w 354"/>
              <a:gd name="T9" fmla="*/ 28 h 55"/>
              <a:gd name="T10" fmla="*/ 27 w 354"/>
              <a:gd name="T11" fmla="*/ 0 h 55"/>
              <a:gd name="T12" fmla="*/ 326 w 354"/>
              <a:gd name="T13" fmla="*/ 0 h 55"/>
              <a:gd name="T14" fmla="*/ 353 w 354"/>
              <a:gd name="T15" fmla="*/ 28 h 55"/>
              <a:gd name="T16" fmla="*/ 353 w 354"/>
              <a:gd name="T17" fmla="*/ 28 h 55"/>
              <a:gd name="T18" fmla="*/ 326 w 354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55">
                <a:moveTo>
                  <a:pt x="326" y="54"/>
                </a:moveTo>
                <a:lnTo>
                  <a:pt x="326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8"/>
                </a:cubicBezTo>
                <a:lnTo>
                  <a:pt x="0" y="28"/>
                </a:lnTo>
                <a:cubicBezTo>
                  <a:pt x="0" y="9"/>
                  <a:pt x="18" y="0"/>
                  <a:pt x="27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44" y="0"/>
                  <a:pt x="353" y="9"/>
                  <a:pt x="353" y="28"/>
                </a:cubicBezTo>
                <a:lnTo>
                  <a:pt x="353" y="28"/>
                </a:lnTo>
                <a:cubicBezTo>
                  <a:pt x="353" y="45"/>
                  <a:pt x="344" y="54"/>
                  <a:pt x="326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24">
            <a:extLst>
              <a:ext uri="{FF2B5EF4-FFF2-40B4-BE49-F238E27FC236}">
                <a16:creationId xmlns:a16="http://schemas.microsoft.com/office/drawing/2014/main" id="{7061CE1E-0C82-7D4C-A174-0A7D84BD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3352" y="10548937"/>
            <a:ext cx="397142" cy="59571"/>
          </a:xfrm>
          <a:custGeom>
            <a:avLst/>
            <a:gdLst>
              <a:gd name="T0" fmla="*/ 326 w 354"/>
              <a:gd name="T1" fmla="*/ 54 h 55"/>
              <a:gd name="T2" fmla="*/ 326 w 354"/>
              <a:gd name="T3" fmla="*/ 54 h 55"/>
              <a:gd name="T4" fmla="*/ 27 w 354"/>
              <a:gd name="T5" fmla="*/ 54 h 55"/>
              <a:gd name="T6" fmla="*/ 0 w 354"/>
              <a:gd name="T7" fmla="*/ 27 h 55"/>
              <a:gd name="T8" fmla="*/ 0 w 354"/>
              <a:gd name="T9" fmla="*/ 27 h 55"/>
              <a:gd name="T10" fmla="*/ 27 w 354"/>
              <a:gd name="T11" fmla="*/ 0 h 55"/>
              <a:gd name="T12" fmla="*/ 326 w 354"/>
              <a:gd name="T13" fmla="*/ 0 h 55"/>
              <a:gd name="T14" fmla="*/ 353 w 354"/>
              <a:gd name="T15" fmla="*/ 27 h 55"/>
              <a:gd name="T16" fmla="*/ 353 w 354"/>
              <a:gd name="T17" fmla="*/ 27 h 55"/>
              <a:gd name="T18" fmla="*/ 326 w 354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4" h="55">
                <a:moveTo>
                  <a:pt x="326" y="54"/>
                </a:moveTo>
                <a:lnTo>
                  <a:pt x="326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326" y="0"/>
                  <a:pt x="326" y="0"/>
                  <a:pt x="326" y="0"/>
                </a:cubicBezTo>
                <a:cubicBezTo>
                  <a:pt x="344" y="0"/>
                  <a:pt x="353" y="9"/>
                  <a:pt x="353" y="27"/>
                </a:cubicBezTo>
                <a:lnTo>
                  <a:pt x="353" y="27"/>
                </a:lnTo>
                <a:cubicBezTo>
                  <a:pt x="353" y="36"/>
                  <a:pt x="344" y="54"/>
                  <a:pt x="326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25">
            <a:extLst>
              <a:ext uri="{FF2B5EF4-FFF2-40B4-BE49-F238E27FC236}">
                <a16:creationId xmlns:a16="http://schemas.microsoft.com/office/drawing/2014/main" id="{3D28A001-5884-0441-9599-A0C889A34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3352" y="10668079"/>
            <a:ext cx="253176" cy="64534"/>
          </a:xfrm>
          <a:custGeom>
            <a:avLst/>
            <a:gdLst>
              <a:gd name="T0" fmla="*/ 199 w 227"/>
              <a:gd name="T1" fmla="*/ 55 h 56"/>
              <a:gd name="T2" fmla="*/ 199 w 227"/>
              <a:gd name="T3" fmla="*/ 55 h 56"/>
              <a:gd name="T4" fmla="*/ 27 w 227"/>
              <a:gd name="T5" fmla="*/ 55 h 56"/>
              <a:gd name="T6" fmla="*/ 0 w 227"/>
              <a:gd name="T7" fmla="*/ 27 h 56"/>
              <a:gd name="T8" fmla="*/ 0 w 227"/>
              <a:gd name="T9" fmla="*/ 27 h 56"/>
              <a:gd name="T10" fmla="*/ 27 w 227"/>
              <a:gd name="T11" fmla="*/ 0 h 56"/>
              <a:gd name="T12" fmla="*/ 199 w 227"/>
              <a:gd name="T13" fmla="*/ 0 h 56"/>
              <a:gd name="T14" fmla="*/ 226 w 227"/>
              <a:gd name="T15" fmla="*/ 27 h 56"/>
              <a:gd name="T16" fmla="*/ 226 w 227"/>
              <a:gd name="T17" fmla="*/ 27 h 56"/>
              <a:gd name="T18" fmla="*/ 199 w 227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7" h="56">
                <a:moveTo>
                  <a:pt x="199" y="55"/>
                </a:moveTo>
                <a:lnTo>
                  <a:pt x="199" y="55"/>
                </a:lnTo>
                <a:cubicBezTo>
                  <a:pt x="27" y="55"/>
                  <a:pt x="27" y="55"/>
                  <a:pt x="27" y="55"/>
                </a:cubicBezTo>
                <a:cubicBezTo>
                  <a:pt x="18" y="55"/>
                  <a:pt x="0" y="46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17" y="0"/>
                  <a:pt x="226" y="9"/>
                  <a:pt x="226" y="27"/>
                </a:cubicBezTo>
                <a:lnTo>
                  <a:pt x="226" y="27"/>
                </a:lnTo>
                <a:cubicBezTo>
                  <a:pt x="226" y="46"/>
                  <a:pt x="217" y="55"/>
                  <a:pt x="199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26">
            <a:extLst>
              <a:ext uri="{FF2B5EF4-FFF2-40B4-BE49-F238E27FC236}">
                <a16:creationId xmlns:a16="http://schemas.microsoft.com/office/drawing/2014/main" id="{8FF1CB98-27EA-D24E-AE40-03717B52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3480" y="10201438"/>
            <a:ext cx="253179" cy="263105"/>
          </a:xfrm>
          <a:custGeom>
            <a:avLst/>
            <a:gdLst>
              <a:gd name="T0" fmla="*/ 225 w 226"/>
              <a:gd name="T1" fmla="*/ 234 h 235"/>
              <a:gd name="T2" fmla="*/ 225 w 226"/>
              <a:gd name="T3" fmla="*/ 234 h 235"/>
              <a:gd name="T4" fmla="*/ 108 w 226"/>
              <a:gd name="T5" fmla="*/ 234 h 235"/>
              <a:gd name="T6" fmla="*/ 0 w 226"/>
              <a:gd name="T7" fmla="*/ 126 h 235"/>
              <a:gd name="T8" fmla="*/ 0 w 226"/>
              <a:gd name="T9" fmla="*/ 108 h 235"/>
              <a:gd name="T10" fmla="*/ 117 w 226"/>
              <a:gd name="T11" fmla="*/ 0 h 235"/>
              <a:gd name="T12" fmla="*/ 225 w 226"/>
              <a:gd name="T13" fmla="*/ 108 h 235"/>
              <a:gd name="T14" fmla="*/ 225 w 226"/>
              <a:gd name="T15" fmla="*/ 234 h 235"/>
              <a:gd name="T16" fmla="*/ 117 w 226"/>
              <a:gd name="T17" fmla="*/ 63 h 235"/>
              <a:gd name="T18" fmla="*/ 117 w 226"/>
              <a:gd name="T19" fmla="*/ 63 h 235"/>
              <a:gd name="T20" fmla="*/ 72 w 226"/>
              <a:gd name="T21" fmla="*/ 108 h 235"/>
              <a:gd name="T22" fmla="*/ 72 w 226"/>
              <a:gd name="T23" fmla="*/ 126 h 235"/>
              <a:gd name="T24" fmla="*/ 108 w 226"/>
              <a:gd name="T25" fmla="*/ 162 h 235"/>
              <a:gd name="T26" fmla="*/ 153 w 226"/>
              <a:gd name="T27" fmla="*/ 162 h 235"/>
              <a:gd name="T28" fmla="*/ 153 w 226"/>
              <a:gd name="T29" fmla="*/ 108 h 235"/>
              <a:gd name="T30" fmla="*/ 117 w 226"/>
              <a:gd name="T31" fmla="*/ 63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6" h="235">
                <a:moveTo>
                  <a:pt x="225" y="234"/>
                </a:moveTo>
                <a:lnTo>
                  <a:pt x="225" y="234"/>
                </a:lnTo>
                <a:cubicBezTo>
                  <a:pt x="108" y="234"/>
                  <a:pt x="108" y="234"/>
                  <a:pt x="108" y="234"/>
                </a:cubicBezTo>
                <a:cubicBezTo>
                  <a:pt x="54" y="234"/>
                  <a:pt x="0" y="189"/>
                  <a:pt x="0" y="12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54" y="0"/>
                  <a:pt x="117" y="0"/>
                </a:cubicBezTo>
                <a:cubicBezTo>
                  <a:pt x="180" y="0"/>
                  <a:pt x="225" y="45"/>
                  <a:pt x="225" y="108"/>
                </a:cubicBezTo>
                <a:lnTo>
                  <a:pt x="225" y="234"/>
                </a:lnTo>
                <a:close/>
                <a:moveTo>
                  <a:pt x="117" y="63"/>
                </a:moveTo>
                <a:lnTo>
                  <a:pt x="117" y="63"/>
                </a:lnTo>
                <a:cubicBezTo>
                  <a:pt x="90" y="63"/>
                  <a:pt x="72" y="90"/>
                  <a:pt x="72" y="108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44"/>
                  <a:pt x="90" y="162"/>
                  <a:pt x="108" y="162"/>
                </a:cubicBezTo>
                <a:cubicBezTo>
                  <a:pt x="153" y="162"/>
                  <a:pt x="153" y="162"/>
                  <a:pt x="153" y="162"/>
                </a:cubicBezTo>
                <a:cubicBezTo>
                  <a:pt x="153" y="108"/>
                  <a:pt x="153" y="108"/>
                  <a:pt x="153" y="108"/>
                </a:cubicBezTo>
                <a:cubicBezTo>
                  <a:pt x="153" y="81"/>
                  <a:pt x="135" y="63"/>
                  <a:pt x="117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27">
            <a:extLst>
              <a:ext uri="{FF2B5EF4-FFF2-40B4-BE49-F238E27FC236}">
                <a16:creationId xmlns:a16="http://schemas.microsoft.com/office/drawing/2014/main" id="{A0903593-0273-0049-92C5-3517DDBC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6731" y="10201438"/>
            <a:ext cx="253176" cy="263105"/>
          </a:xfrm>
          <a:custGeom>
            <a:avLst/>
            <a:gdLst>
              <a:gd name="T0" fmla="*/ 118 w 227"/>
              <a:gd name="T1" fmla="*/ 234 h 235"/>
              <a:gd name="T2" fmla="*/ 118 w 227"/>
              <a:gd name="T3" fmla="*/ 234 h 235"/>
              <a:gd name="T4" fmla="*/ 0 w 227"/>
              <a:gd name="T5" fmla="*/ 234 h 235"/>
              <a:gd name="T6" fmla="*/ 0 w 227"/>
              <a:gd name="T7" fmla="*/ 108 h 235"/>
              <a:gd name="T8" fmla="*/ 109 w 227"/>
              <a:gd name="T9" fmla="*/ 0 h 235"/>
              <a:gd name="T10" fmla="*/ 226 w 227"/>
              <a:gd name="T11" fmla="*/ 108 h 235"/>
              <a:gd name="T12" fmla="*/ 226 w 227"/>
              <a:gd name="T13" fmla="*/ 126 h 235"/>
              <a:gd name="T14" fmla="*/ 118 w 227"/>
              <a:gd name="T15" fmla="*/ 234 h 235"/>
              <a:gd name="T16" fmla="*/ 73 w 227"/>
              <a:gd name="T17" fmla="*/ 162 h 235"/>
              <a:gd name="T18" fmla="*/ 73 w 227"/>
              <a:gd name="T19" fmla="*/ 162 h 235"/>
              <a:gd name="T20" fmla="*/ 118 w 227"/>
              <a:gd name="T21" fmla="*/ 162 h 235"/>
              <a:gd name="T22" fmla="*/ 154 w 227"/>
              <a:gd name="T23" fmla="*/ 126 h 235"/>
              <a:gd name="T24" fmla="*/ 154 w 227"/>
              <a:gd name="T25" fmla="*/ 108 h 235"/>
              <a:gd name="T26" fmla="*/ 109 w 227"/>
              <a:gd name="T27" fmla="*/ 63 h 235"/>
              <a:gd name="T28" fmla="*/ 73 w 227"/>
              <a:gd name="T29" fmla="*/ 108 h 235"/>
              <a:gd name="T30" fmla="*/ 73 w 227"/>
              <a:gd name="T31" fmla="*/ 16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7" h="235">
                <a:moveTo>
                  <a:pt x="118" y="234"/>
                </a:moveTo>
                <a:lnTo>
                  <a:pt x="118" y="234"/>
                </a:lnTo>
                <a:cubicBezTo>
                  <a:pt x="0" y="234"/>
                  <a:pt x="0" y="234"/>
                  <a:pt x="0" y="234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6" y="0"/>
                  <a:pt x="109" y="0"/>
                </a:cubicBezTo>
                <a:cubicBezTo>
                  <a:pt x="172" y="0"/>
                  <a:pt x="226" y="45"/>
                  <a:pt x="226" y="108"/>
                </a:cubicBezTo>
                <a:cubicBezTo>
                  <a:pt x="226" y="126"/>
                  <a:pt x="226" y="126"/>
                  <a:pt x="226" y="126"/>
                </a:cubicBezTo>
                <a:cubicBezTo>
                  <a:pt x="226" y="189"/>
                  <a:pt x="172" y="234"/>
                  <a:pt x="118" y="234"/>
                </a:cubicBezTo>
                <a:close/>
                <a:moveTo>
                  <a:pt x="73" y="162"/>
                </a:moveTo>
                <a:lnTo>
                  <a:pt x="73" y="162"/>
                </a:lnTo>
                <a:cubicBezTo>
                  <a:pt x="118" y="162"/>
                  <a:pt x="118" y="162"/>
                  <a:pt x="118" y="162"/>
                </a:cubicBezTo>
                <a:cubicBezTo>
                  <a:pt x="136" y="162"/>
                  <a:pt x="154" y="144"/>
                  <a:pt x="154" y="126"/>
                </a:cubicBezTo>
                <a:cubicBezTo>
                  <a:pt x="154" y="108"/>
                  <a:pt x="154" y="108"/>
                  <a:pt x="154" y="108"/>
                </a:cubicBezTo>
                <a:cubicBezTo>
                  <a:pt x="154" y="90"/>
                  <a:pt x="136" y="63"/>
                  <a:pt x="109" y="63"/>
                </a:cubicBezTo>
                <a:cubicBezTo>
                  <a:pt x="91" y="63"/>
                  <a:pt x="73" y="81"/>
                  <a:pt x="73" y="108"/>
                </a:cubicBezTo>
                <a:lnTo>
                  <a:pt x="73" y="1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28">
            <a:extLst>
              <a:ext uri="{FF2B5EF4-FFF2-40B4-BE49-F238E27FC236}">
                <a16:creationId xmlns:a16="http://schemas.microsoft.com/office/drawing/2014/main" id="{B0021573-6D39-C740-B2F9-D3764D433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7088" y="10722685"/>
            <a:ext cx="84391" cy="367356"/>
          </a:xfrm>
          <a:custGeom>
            <a:avLst/>
            <a:gdLst>
              <a:gd name="T0" fmla="*/ 72 w 73"/>
              <a:gd name="T1" fmla="*/ 325 h 326"/>
              <a:gd name="T2" fmla="*/ 72 w 73"/>
              <a:gd name="T3" fmla="*/ 325 h 326"/>
              <a:gd name="T4" fmla="*/ 0 w 73"/>
              <a:gd name="T5" fmla="*/ 325 h 326"/>
              <a:gd name="T6" fmla="*/ 0 w 73"/>
              <a:gd name="T7" fmla="*/ 36 h 326"/>
              <a:gd name="T8" fmla="*/ 36 w 73"/>
              <a:gd name="T9" fmla="*/ 0 h 326"/>
              <a:gd name="T10" fmla="*/ 36 w 73"/>
              <a:gd name="T11" fmla="*/ 0 h 326"/>
              <a:gd name="T12" fmla="*/ 72 w 73"/>
              <a:gd name="T13" fmla="*/ 36 h 326"/>
              <a:gd name="T14" fmla="*/ 72 w 73"/>
              <a:gd name="T15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326">
                <a:moveTo>
                  <a:pt x="72" y="325"/>
                </a:moveTo>
                <a:lnTo>
                  <a:pt x="72" y="325"/>
                </a:lnTo>
                <a:cubicBezTo>
                  <a:pt x="0" y="325"/>
                  <a:pt x="0" y="325"/>
                  <a:pt x="0" y="32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6" y="0"/>
                </a:cubicBezTo>
                <a:lnTo>
                  <a:pt x="36" y="0"/>
                </a:lnTo>
                <a:cubicBezTo>
                  <a:pt x="54" y="0"/>
                  <a:pt x="72" y="9"/>
                  <a:pt x="72" y="36"/>
                </a:cubicBezTo>
                <a:lnTo>
                  <a:pt x="72" y="3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29">
            <a:extLst>
              <a:ext uri="{FF2B5EF4-FFF2-40B4-BE49-F238E27FC236}">
                <a16:creationId xmlns:a16="http://schemas.microsoft.com/office/drawing/2014/main" id="{1F1EA7B9-E978-1C4D-BBD4-E78CB4322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7017" y="10424829"/>
            <a:ext cx="84391" cy="213465"/>
          </a:xfrm>
          <a:custGeom>
            <a:avLst/>
            <a:gdLst>
              <a:gd name="T0" fmla="*/ 73 w 74"/>
              <a:gd name="T1" fmla="*/ 190 h 191"/>
              <a:gd name="T2" fmla="*/ 0 w 74"/>
              <a:gd name="T3" fmla="*/ 190 h 191"/>
              <a:gd name="T4" fmla="*/ 0 w 74"/>
              <a:gd name="T5" fmla="*/ 0 h 191"/>
              <a:gd name="T6" fmla="*/ 73 w 74"/>
              <a:gd name="T7" fmla="*/ 0 h 191"/>
              <a:gd name="T8" fmla="*/ 73 w 74"/>
              <a:gd name="T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191">
                <a:moveTo>
                  <a:pt x="73" y="190"/>
                </a:moveTo>
                <a:lnTo>
                  <a:pt x="0" y="190"/>
                </a:lnTo>
                <a:lnTo>
                  <a:pt x="0" y="0"/>
                </a:lnTo>
                <a:lnTo>
                  <a:pt x="73" y="0"/>
                </a:lnTo>
                <a:lnTo>
                  <a:pt x="73" y="1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30">
            <a:extLst>
              <a:ext uri="{FF2B5EF4-FFF2-40B4-BE49-F238E27FC236}">
                <a16:creationId xmlns:a16="http://schemas.microsoft.com/office/drawing/2014/main" id="{08D54DAA-2918-1245-AC96-B3A75011D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4695" y="10598580"/>
            <a:ext cx="843926" cy="541104"/>
          </a:xfrm>
          <a:custGeom>
            <a:avLst/>
            <a:gdLst>
              <a:gd name="T0" fmla="*/ 81 w 751"/>
              <a:gd name="T1" fmla="*/ 0 h 480"/>
              <a:gd name="T2" fmla="*/ 81 w 751"/>
              <a:gd name="T3" fmla="*/ 0 h 480"/>
              <a:gd name="T4" fmla="*/ 72 w 751"/>
              <a:gd name="T5" fmla="*/ 72 h 480"/>
              <a:gd name="T6" fmla="*/ 678 w 751"/>
              <a:gd name="T7" fmla="*/ 72 h 480"/>
              <a:gd name="T8" fmla="*/ 678 w 751"/>
              <a:gd name="T9" fmla="*/ 407 h 480"/>
              <a:gd name="T10" fmla="*/ 678 w 751"/>
              <a:gd name="T11" fmla="*/ 407 h 480"/>
              <a:gd name="T12" fmla="*/ 72 w 751"/>
              <a:gd name="T13" fmla="*/ 407 h 480"/>
              <a:gd name="T14" fmla="*/ 72 w 751"/>
              <a:gd name="T15" fmla="*/ 127 h 480"/>
              <a:gd name="T16" fmla="*/ 36 w 751"/>
              <a:gd name="T17" fmla="*/ 99 h 480"/>
              <a:gd name="T18" fmla="*/ 36 w 751"/>
              <a:gd name="T19" fmla="*/ 99 h 480"/>
              <a:gd name="T20" fmla="*/ 0 w 751"/>
              <a:gd name="T21" fmla="*/ 127 h 480"/>
              <a:gd name="T22" fmla="*/ 0 w 751"/>
              <a:gd name="T23" fmla="*/ 407 h 480"/>
              <a:gd name="T24" fmla="*/ 72 w 751"/>
              <a:gd name="T25" fmla="*/ 479 h 480"/>
              <a:gd name="T26" fmla="*/ 678 w 751"/>
              <a:gd name="T27" fmla="*/ 479 h 480"/>
              <a:gd name="T28" fmla="*/ 750 w 751"/>
              <a:gd name="T29" fmla="*/ 407 h 480"/>
              <a:gd name="T30" fmla="*/ 750 w 751"/>
              <a:gd name="T31" fmla="*/ 0 h 480"/>
              <a:gd name="T32" fmla="*/ 81 w 751"/>
              <a:gd name="T33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51" h="480">
                <a:moveTo>
                  <a:pt x="81" y="0"/>
                </a:moveTo>
                <a:lnTo>
                  <a:pt x="81" y="0"/>
                </a:lnTo>
                <a:cubicBezTo>
                  <a:pt x="72" y="72"/>
                  <a:pt x="72" y="72"/>
                  <a:pt x="72" y="72"/>
                </a:cubicBezTo>
                <a:cubicBezTo>
                  <a:pt x="678" y="72"/>
                  <a:pt x="678" y="72"/>
                  <a:pt x="678" y="72"/>
                </a:cubicBezTo>
                <a:cubicBezTo>
                  <a:pt x="678" y="407"/>
                  <a:pt x="678" y="407"/>
                  <a:pt x="678" y="407"/>
                </a:cubicBezTo>
                <a:lnTo>
                  <a:pt x="678" y="407"/>
                </a:lnTo>
                <a:cubicBezTo>
                  <a:pt x="72" y="407"/>
                  <a:pt x="72" y="407"/>
                  <a:pt x="72" y="407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09"/>
                  <a:pt x="63" y="99"/>
                  <a:pt x="36" y="99"/>
                </a:cubicBezTo>
                <a:lnTo>
                  <a:pt x="36" y="99"/>
                </a:lnTo>
                <a:cubicBezTo>
                  <a:pt x="18" y="99"/>
                  <a:pt x="0" y="109"/>
                  <a:pt x="0" y="127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443"/>
                  <a:pt x="36" y="479"/>
                  <a:pt x="72" y="479"/>
                </a:cubicBezTo>
                <a:cubicBezTo>
                  <a:pt x="678" y="479"/>
                  <a:pt x="678" y="479"/>
                  <a:pt x="678" y="479"/>
                </a:cubicBezTo>
                <a:cubicBezTo>
                  <a:pt x="714" y="479"/>
                  <a:pt x="750" y="443"/>
                  <a:pt x="750" y="407"/>
                </a:cubicBezTo>
                <a:cubicBezTo>
                  <a:pt x="750" y="0"/>
                  <a:pt x="750" y="0"/>
                  <a:pt x="750" y="0"/>
                </a:cubicBezTo>
                <a:lnTo>
                  <a:pt x="81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31">
            <a:extLst>
              <a:ext uri="{FF2B5EF4-FFF2-40B4-BE49-F238E27FC236}">
                <a16:creationId xmlns:a16="http://schemas.microsoft.com/office/drawing/2014/main" id="{8B1F7108-883E-1344-A9CA-09269BE21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0375" y="10385114"/>
            <a:ext cx="1027603" cy="297856"/>
          </a:xfrm>
          <a:custGeom>
            <a:avLst/>
            <a:gdLst>
              <a:gd name="T0" fmla="*/ 813 w 913"/>
              <a:gd name="T1" fmla="*/ 262 h 263"/>
              <a:gd name="T2" fmla="*/ 813 w 913"/>
              <a:gd name="T3" fmla="*/ 262 h 263"/>
              <a:gd name="T4" fmla="*/ 108 w 913"/>
              <a:gd name="T5" fmla="*/ 262 h 263"/>
              <a:gd name="T6" fmla="*/ 0 w 913"/>
              <a:gd name="T7" fmla="*/ 154 h 263"/>
              <a:gd name="T8" fmla="*/ 0 w 913"/>
              <a:gd name="T9" fmla="*/ 109 h 263"/>
              <a:gd name="T10" fmla="*/ 108 w 913"/>
              <a:gd name="T11" fmla="*/ 0 h 263"/>
              <a:gd name="T12" fmla="*/ 813 w 913"/>
              <a:gd name="T13" fmla="*/ 0 h 263"/>
              <a:gd name="T14" fmla="*/ 912 w 913"/>
              <a:gd name="T15" fmla="*/ 109 h 263"/>
              <a:gd name="T16" fmla="*/ 912 w 913"/>
              <a:gd name="T17" fmla="*/ 154 h 263"/>
              <a:gd name="T18" fmla="*/ 813 w 913"/>
              <a:gd name="T19" fmla="*/ 262 h 263"/>
              <a:gd name="T20" fmla="*/ 108 w 913"/>
              <a:gd name="T21" fmla="*/ 72 h 263"/>
              <a:gd name="T22" fmla="*/ 108 w 913"/>
              <a:gd name="T23" fmla="*/ 72 h 263"/>
              <a:gd name="T24" fmla="*/ 72 w 913"/>
              <a:gd name="T25" fmla="*/ 109 h 263"/>
              <a:gd name="T26" fmla="*/ 72 w 913"/>
              <a:gd name="T27" fmla="*/ 154 h 263"/>
              <a:gd name="T28" fmla="*/ 108 w 913"/>
              <a:gd name="T29" fmla="*/ 190 h 263"/>
              <a:gd name="T30" fmla="*/ 813 w 913"/>
              <a:gd name="T31" fmla="*/ 190 h 263"/>
              <a:gd name="T32" fmla="*/ 840 w 913"/>
              <a:gd name="T33" fmla="*/ 154 h 263"/>
              <a:gd name="T34" fmla="*/ 840 w 913"/>
              <a:gd name="T35" fmla="*/ 109 h 263"/>
              <a:gd name="T36" fmla="*/ 813 w 913"/>
              <a:gd name="T37" fmla="*/ 72 h 263"/>
              <a:gd name="T38" fmla="*/ 108 w 913"/>
              <a:gd name="T39" fmla="*/ 7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3" h="263">
                <a:moveTo>
                  <a:pt x="813" y="262"/>
                </a:moveTo>
                <a:lnTo>
                  <a:pt x="813" y="262"/>
                </a:lnTo>
                <a:cubicBezTo>
                  <a:pt x="108" y="262"/>
                  <a:pt x="108" y="262"/>
                  <a:pt x="108" y="262"/>
                </a:cubicBezTo>
                <a:cubicBezTo>
                  <a:pt x="45" y="262"/>
                  <a:pt x="0" y="217"/>
                  <a:pt x="0" y="154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6"/>
                  <a:pt x="45" y="0"/>
                  <a:pt x="108" y="0"/>
                </a:cubicBezTo>
                <a:cubicBezTo>
                  <a:pt x="813" y="0"/>
                  <a:pt x="813" y="0"/>
                  <a:pt x="813" y="0"/>
                </a:cubicBezTo>
                <a:cubicBezTo>
                  <a:pt x="867" y="0"/>
                  <a:pt x="912" y="46"/>
                  <a:pt x="912" y="109"/>
                </a:cubicBezTo>
                <a:cubicBezTo>
                  <a:pt x="912" y="154"/>
                  <a:pt x="912" y="154"/>
                  <a:pt x="912" y="154"/>
                </a:cubicBezTo>
                <a:cubicBezTo>
                  <a:pt x="912" y="217"/>
                  <a:pt x="867" y="262"/>
                  <a:pt x="813" y="262"/>
                </a:cubicBezTo>
                <a:close/>
                <a:moveTo>
                  <a:pt x="108" y="72"/>
                </a:moveTo>
                <a:lnTo>
                  <a:pt x="108" y="72"/>
                </a:lnTo>
                <a:cubicBezTo>
                  <a:pt x="90" y="72"/>
                  <a:pt x="72" y="91"/>
                  <a:pt x="72" y="109"/>
                </a:cubicBezTo>
                <a:cubicBezTo>
                  <a:pt x="72" y="154"/>
                  <a:pt x="72" y="154"/>
                  <a:pt x="72" y="154"/>
                </a:cubicBezTo>
                <a:cubicBezTo>
                  <a:pt x="72" y="172"/>
                  <a:pt x="90" y="190"/>
                  <a:pt x="108" y="190"/>
                </a:cubicBezTo>
                <a:cubicBezTo>
                  <a:pt x="813" y="190"/>
                  <a:pt x="813" y="190"/>
                  <a:pt x="813" y="190"/>
                </a:cubicBezTo>
                <a:cubicBezTo>
                  <a:pt x="822" y="190"/>
                  <a:pt x="840" y="172"/>
                  <a:pt x="840" y="154"/>
                </a:cubicBezTo>
                <a:cubicBezTo>
                  <a:pt x="840" y="109"/>
                  <a:pt x="840" y="109"/>
                  <a:pt x="840" y="109"/>
                </a:cubicBezTo>
                <a:cubicBezTo>
                  <a:pt x="840" y="91"/>
                  <a:pt x="822" y="72"/>
                  <a:pt x="813" y="72"/>
                </a:cubicBezTo>
                <a:lnTo>
                  <a:pt x="108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BC8AD807-6BBB-F741-9313-D55CFDD9E85A}"/>
              </a:ext>
            </a:extLst>
          </p:cNvPr>
          <p:cNvGrpSpPr/>
          <p:nvPr/>
        </p:nvGrpSpPr>
        <p:grpSpPr>
          <a:xfrm>
            <a:off x="2668308" y="1150024"/>
            <a:ext cx="19041035" cy="2561450"/>
            <a:chOff x="2668308" y="861425"/>
            <a:chExt cx="19041035" cy="2561450"/>
          </a:xfrm>
        </p:grpSpPr>
        <p:sp>
          <p:nvSpPr>
            <p:cNvPr id="334" name="CuadroTexto 333">
              <a:extLst>
                <a:ext uri="{FF2B5EF4-FFF2-40B4-BE49-F238E27FC236}">
                  <a16:creationId xmlns:a16="http://schemas.microsoft.com/office/drawing/2014/main" id="{FCBCE1D1-EC37-914B-8FA3-7DE15E537B3F}"/>
                </a:ext>
              </a:extLst>
            </p:cNvPr>
            <p:cNvSpPr txBox="1"/>
            <p:nvPr/>
          </p:nvSpPr>
          <p:spPr>
            <a:xfrm>
              <a:off x="9676769" y="861425"/>
              <a:ext cx="502413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335" name="CuadroTexto 334">
              <a:extLst>
                <a:ext uri="{FF2B5EF4-FFF2-40B4-BE49-F238E27FC236}">
                  <a16:creationId xmlns:a16="http://schemas.microsoft.com/office/drawing/2014/main" id="{ABF534EE-C032-A84C-B110-831662634D4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36" name="Grupo 335">
            <a:extLst>
              <a:ext uri="{FF2B5EF4-FFF2-40B4-BE49-F238E27FC236}">
                <a16:creationId xmlns:a16="http://schemas.microsoft.com/office/drawing/2014/main" id="{09803D84-D5FB-AB4E-9100-AE110EA46AF8}"/>
              </a:ext>
            </a:extLst>
          </p:cNvPr>
          <p:cNvGrpSpPr/>
          <p:nvPr/>
        </p:nvGrpSpPr>
        <p:grpSpPr>
          <a:xfrm>
            <a:off x="6686132" y="6073275"/>
            <a:ext cx="4236804" cy="1514064"/>
            <a:chOff x="4247967" y="10620441"/>
            <a:chExt cx="4236804" cy="1514064"/>
          </a:xfrm>
        </p:grpSpPr>
        <p:sp>
          <p:nvSpPr>
            <p:cNvPr id="337" name="CuadroTexto 395">
              <a:extLst>
                <a:ext uri="{FF2B5EF4-FFF2-40B4-BE49-F238E27FC236}">
                  <a16:creationId xmlns:a16="http://schemas.microsoft.com/office/drawing/2014/main" id="{87112A0B-F80C-FB46-BB98-EC79A1D5678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8" name="Rectangle 40">
              <a:extLst>
                <a:ext uri="{FF2B5EF4-FFF2-40B4-BE49-F238E27FC236}">
                  <a16:creationId xmlns:a16="http://schemas.microsoft.com/office/drawing/2014/main" id="{A36776E3-E67A-9C44-B7CD-B82C3DEFABE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9" name="Grupo 338">
            <a:extLst>
              <a:ext uri="{FF2B5EF4-FFF2-40B4-BE49-F238E27FC236}">
                <a16:creationId xmlns:a16="http://schemas.microsoft.com/office/drawing/2014/main" id="{D0C94ADD-7BC2-7F4F-BE1C-13CA21381C2F}"/>
              </a:ext>
            </a:extLst>
          </p:cNvPr>
          <p:cNvGrpSpPr/>
          <p:nvPr/>
        </p:nvGrpSpPr>
        <p:grpSpPr>
          <a:xfrm>
            <a:off x="13690164" y="6098486"/>
            <a:ext cx="4256050" cy="1514064"/>
            <a:chOff x="4313281" y="10620441"/>
            <a:chExt cx="4256050" cy="1514064"/>
          </a:xfrm>
        </p:grpSpPr>
        <p:sp>
          <p:nvSpPr>
            <p:cNvPr id="340" name="CuadroTexto 339">
              <a:extLst>
                <a:ext uri="{FF2B5EF4-FFF2-40B4-BE49-F238E27FC236}">
                  <a16:creationId xmlns:a16="http://schemas.microsoft.com/office/drawing/2014/main" id="{68DCB1B8-51A7-FD49-A000-1CC47183CEBB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41" name="Rectangle 40">
              <a:extLst>
                <a:ext uri="{FF2B5EF4-FFF2-40B4-BE49-F238E27FC236}">
                  <a16:creationId xmlns:a16="http://schemas.microsoft.com/office/drawing/2014/main" id="{89DCB162-AEF8-E048-BA6E-C201AD4C3780}"/>
                </a:ext>
              </a:extLst>
            </p:cNvPr>
            <p:cNvSpPr/>
            <p:nvPr/>
          </p:nvSpPr>
          <p:spPr>
            <a:xfrm>
              <a:off x="4313281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2" name="Grupo 341">
            <a:extLst>
              <a:ext uri="{FF2B5EF4-FFF2-40B4-BE49-F238E27FC236}">
                <a16:creationId xmlns:a16="http://schemas.microsoft.com/office/drawing/2014/main" id="{EB94B6C2-C002-C844-8A4B-558EBEECB1B4}"/>
              </a:ext>
            </a:extLst>
          </p:cNvPr>
          <p:cNvGrpSpPr/>
          <p:nvPr/>
        </p:nvGrpSpPr>
        <p:grpSpPr>
          <a:xfrm>
            <a:off x="13680541" y="9774529"/>
            <a:ext cx="4256050" cy="1514064"/>
            <a:chOff x="4313281" y="10620441"/>
            <a:chExt cx="4256050" cy="1514064"/>
          </a:xfrm>
        </p:grpSpPr>
        <p:sp>
          <p:nvSpPr>
            <p:cNvPr id="343" name="CuadroTexto 342">
              <a:extLst>
                <a:ext uri="{FF2B5EF4-FFF2-40B4-BE49-F238E27FC236}">
                  <a16:creationId xmlns:a16="http://schemas.microsoft.com/office/drawing/2014/main" id="{416A561F-E02D-6E4E-87FD-9805D935B349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4" name="Rectangle 40">
              <a:extLst>
                <a:ext uri="{FF2B5EF4-FFF2-40B4-BE49-F238E27FC236}">
                  <a16:creationId xmlns:a16="http://schemas.microsoft.com/office/drawing/2014/main" id="{37CD1557-09BC-8041-A0D2-26D1AB098227}"/>
                </a:ext>
              </a:extLst>
            </p:cNvPr>
            <p:cNvSpPr/>
            <p:nvPr/>
          </p:nvSpPr>
          <p:spPr>
            <a:xfrm>
              <a:off x="4313281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5" name="Grupo 344">
            <a:extLst>
              <a:ext uri="{FF2B5EF4-FFF2-40B4-BE49-F238E27FC236}">
                <a16:creationId xmlns:a16="http://schemas.microsoft.com/office/drawing/2014/main" id="{0A346C7D-A2D3-8847-B0C6-FEE3E81AC488}"/>
              </a:ext>
            </a:extLst>
          </p:cNvPr>
          <p:cNvGrpSpPr/>
          <p:nvPr/>
        </p:nvGrpSpPr>
        <p:grpSpPr>
          <a:xfrm>
            <a:off x="6676203" y="9780419"/>
            <a:ext cx="4236804" cy="1514064"/>
            <a:chOff x="4247967" y="10620441"/>
            <a:chExt cx="4236804" cy="1514064"/>
          </a:xfrm>
        </p:grpSpPr>
        <p:sp>
          <p:nvSpPr>
            <p:cNvPr id="346" name="CuadroTexto 395">
              <a:extLst>
                <a:ext uri="{FF2B5EF4-FFF2-40B4-BE49-F238E27FC236}">
                  <a16:creationId xmlns:a16="http://schemas.microsoft.com/office/drawing/2014/main" id="{A8C8591C-6A80-544B-8A5E-B461286D77A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7" name="Rectangle 40">
              <a:extLst>
                <a:ext uri="{FF2B5EF4-FFF2-40B4-BE49-F238E27FC236}">
                  <a16:creationId xmlns:a16="http://schemas.microsoft.com/office/drawing/2014/main" id="{302A1130-C9E5-FC42-8C4C-46183E70924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548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49B84C1-282E-8A4A-825C-ED60EBA4B911}"/>
              </a:ext>
            </a:extLst>
          </p:cNvPr>
          <p:cNvGrpSpPr/>
          <p:nvPr/>
        </p:nvGrpSpPr>
        <p:grpSpPr>
          <a:xfrm rot="16200000">
            <a:off x="5182509" y="135510"/>
            <a:ext cx="3429000" cy="6617264"/>
            <a:chOff x="3690257" y="2726309"/>
            <a:chExt cx="3429000" cy="6617264"/>
          </a:xfrm>
          <a:solidFill>
            <a:schemeClr val="accent1"/>
          </a:solidFill>
        </p:grpSpPr>
        <p:sp>
          <p:nvSpPr>
            <p:cNvPr id="2" name="Triángulo 1">
              <a:extLst>
                <a:ext uri="{FF2B5EF4-FFF2-40B4-BE49-F238E27FC236}">
                  <a16:creationId xmlns:a16="http://schemas.microsoft.com/office/drawing/2014/main" id="{59FB7C18-05F8-064C-B287-F6F16855FC6C}"/>
                </a:ext>
              </a:extLst>
            </p:cNvPr>
            <p:cNvSpPr/>
            <p:nvPr/>
          </p:nvSpPr>
          <p:spPr>
            <a:xfrm>
              <a:off x="3690257" y="2726309"/>
              <a:ext cx="3429000" cy="29560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Triángulo 41">
              <a:extLst>
                <a:ext uri="{FF2B5EF4-FFF2-40B4-BE49-F238E27FC236}">
                  <a16:creationId xmlns:a16="http://schemas.microsoft.com/office/drawing/2014/main" id="{8F7E4FDF-007E-584E-9A7B-22915CB8F194}"/>
                </a:ext>
              </a:extLst>
            </p:cNvPr>
            <p:cNvSpPr/>
            <p:nvPr/>
          </p:nvSpPr>
          <p:spPr>
            <a:xfrm rot="10800000">
              <a:off x="3690257" y="6387539"/>
              <a:ext cx="3429000" cy="29560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95F9CE2C-CE16-CC4C-B219-790DE6F4AEE8}"/>
              </a:ext>
            </a:extLst>
          </p:cNvPr>
          <p:cNvGrpSpPr/>
          <p:nvPr/>
        </p:nvGrpSpPr>
        <p:grpSpPr>
          <a:xfrm>
            <a:off x="8727624" y="3691510"/>
            <a:ext cx="3429000" cy="6617264"/>
            <a:chOff x="3690257" y="2726309"/>
            <a:chExt cx="3429000" cy="6617264"/>
          </a:xfrm>
          <a:solidFill>
            <a:schemeClr val="accent2"/>
          </a:solidFill>
        </p:grpSpPr>
        <p:sp>
          <p:nvSpPr>
            <p:cNvPr id="45" name="Triángulo 44">
              <a:extLst>
                <a:ext uri="{FF2B5EF4-FFF2-40B4-BE49-F238E27FC236}">
                  <a16:creationId xmlns:a16="http://schemas.microsoft.com/office/drawing/2014/main" id="{1F3A65BB-85E2-304E-A26B-307EEDF3AA10}"/>
                </a:ext>
              </a:extLst>
            </p:cNvPr>
            <p:cNvSpPr/>
            <p:nvPr/>
          </p:nvSpPr>
          <p:spPr>
            <a:xfrm>
              <a:off x="3690257" y="2726309"/>
              <a:ext cx="3429000" cy="29560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Triángulo 45">
              <a:extLst>
                <a:ext uri="{FF2B5EF4-FFF2-40B4-BE49-F238E27FC236}">
                  <a16:creationId xmlns:a16="http://schemas.microsoft.com/office/drawing/2014/main" id="{A226266B-A3A9-2F44-8939-FF5FC51D13AD}"/>
                </a:ext>
              </a:extLst>
            </p:cNvPr>
            <p:cNvSpPr/>
            <p:nvPr/>
          </p:nvSpPr>
          <p:spPr>
            <a:xfrm rot="10800000">
              <a:off x="3690257" y="6387539"/>
              <a:ext cx="3429000" cy="29560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7BC7C5BA-9D24-3E41-B5FD-B267A72B9C4D}"/>
              </a:ext>
            </a:extLst>
          </p:cNvPr>
          <p:cNvGrpSpPr/>
          <p:nvPr/>
        </p:nvGrpSpPr>
        <p:grpSpPr>
          <a:xfrm>
            <a:off x="1637394" y="3691510"/>
            <a:ext cx="3429000" cy="6617264"/>
            <a:chOff x="3690257" y="2726309"/>
            <a:chExt cx="3429000" cy="6617264"/>
          </a:xfrm>
          <a:solidFill>
            <a:schemeClr val="accent4"/>
          </a:solidFill>
        </p:grpSpPr>
        <p:sp>
          <p:nvSpPr>
            <p:cNvPr id="48" name="Triángulo 47">
              <a:extLst>
                <a:ext uri="{FF2B5EF4-FFF2-40B4-BE49-F238E27FC236}">
                  <a16:creationId xmlns:a16="http://schemas.microsoft.com/office/drawing/2014/main" id="{7125CAEE-44EA-8A43-AE1F-972A11C902E8}"/>
                </a:ext>
              </a:extLst>
            </p:cNvPr>
            <p:cNvSpPr/>
            <p:nvPr/>
          </p:nvSpPr>
          <p:spPr>
            <a:xfrm>
              <a:off x="3690257" y="2726309"/>
              <a:ext cx="3429000" cy="29560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9" name="Triángulo 48">
              <a:extLst>
                <a:ext uri="{FF2B5EF4-FFF2-40B4-BE49-F238E27FC236}">
                  <a16:creationId xmlns:a16="http://schemas.microsoft.com/office/drawing/2014/main" id="{99E7530D-A542-2542-AB2B-DC88AE00C1FA}"/>
                </a:ext>
              </a:extLst>
            </p:cNvPr>
            <p:cNvSpPr/>
            <p:nvPr/>
          </p:nvSpPr>
          <p:spPr>
            <a:xfrm rot="10800000">
              <a:off x="3690257" y="6387539"/>
              <a:ext cx="3429000" cy="29560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6C603200-BB8E-3D46-A305-05333F127376}"/>
              </a:ext>
            </a:extLst>
          </p:cNvPr>
          <p:cNvGrpSpPr/>
          <p:nvPr/>
        </p:nvGrpSpPr>
        <p:grpSpPr>
          <a:xfrm rot="16200000">
            <a:off x="5182509" y="7288052"/>
            <a:ext cx="3429000" cy="6617264"/>
            <a:chOff x="3690257" y="2726309"/>
            <a:chExt cx="3429000" cy="6617264"/>
          </a:xfrm>
          <a:solidFill>
            <a:schemeClr val="accent3"/>
          </a:solidFill>
        </p:grpSpPr>
        <p:sp>
          <p:nvSpPr>
            <p:cNvPr id="51" name="Triángulo 50">
              <a:extLst>
                <a:ext uri="{FF2B5EF4-FFF2-40B4-BE49-F238E27FC236}">
                  <a16:creationId xmlns:a16="http://schemas.microsoft.com/office/drawing/2014/main" id="{F09BA44D-E3C9-674E-8EA3-B7341DF87EF0}"/>
                </a:ext>
              </a:extLst>
            </p:cNvPr>
            <p:cNvSpPr/>
            <p:nvPr/>
          </p:nvSpPr>
          <p:spPr>
            <a:xfrm>
              <a:off x="3690257" y="2726309"/>
              <a:ext cx="3429000" cy="29560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Triángulo 55">
              <a:extLst>
                <a:ext uri="{FF2B5EF4-FFF2-40B4-BE49-F238E27FC236}">
                  <a16:creationId xmlns:a16="http://schemas.microsoft.com/office/drawing/2014/main" id="{9470762B-D27D-3C46-B5B9-2181CA11FE0A}"/>
                </a:ext>
              </a:extLst>
            </p:cNvPr>
            <p:cNvSpPr/>
            <p:nvPr/>
          </p:nvSpPr>
          <p:spPr>
            <a:xfrm rot="10800000">
              <a:off x="3690257" y="6387539"/>
              <a:ext cx="3429000" cy="295603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A97FB4D2-BE9E-7445-A4CC-277B22F5295A}"/>
              </a:ext>
            </a:extLst>
          </p:cNvPr>
          <p:cNvGrpSpPr/>
          <p:nvPr/>
        </p:nvGrpSpPr>
        <p:grpSpPr>
          <a:xfrm>
            <a:off x="5133212" y="3063724"/>
            <a:ext cx="881335" cy="651232"/>
            <a:chOff x="2999958" y="6602339"/>
            <a:chExt cx="1007749" cy="744641"/>
          </a:xfrm>
        </p:grpSpPr>
        <p:sp>
          <p:nvSpPr>
            <p:cNvPr id="57" name="Freeform 213">
              <a:extLst>
                <a:ext uri="{FF2B5EF4-FFF2-40B4-BE49-F238E27FC236}">
                  <a16:creationId xmlns:a16="http://schemas.microsoft.com/office/drawing/2014/main" id="{B0294392-D219-B141-82ED-1E398D96F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456" y="6795947"/>
              <a:ext cx="327642" cy="367356"/>
            </a:xfrm>
            <a:custGeom>
              <a:avLst/>
              <a:gdLst>
                <a:gd name="T0" fmla="*/ 9 w 291"/>
                <a:gd name="T1" fmla="*/ 315 h 325"/>
                <a:gd name="T2" fmla="*/ 9 w 291"/>
                <a:gd name="T3" fmla="*/ 315 h 325"/>
                <a:gd name="T4" fmla="*/ 9 w 291"/>
                <a:gd name="T5" fmla="*/ 315 h 325"/>
                <a:gd name="T6" fmla="*/ 9 w 291"/>
                <a:gd name="T7" fmla="*/ 279 h 325"/>
                <a:gd name="T8" fmla="*/ 235 w 291"/>
                <a:gd name="T9" fmla="*/ 18 h 325"/>
                <a:gd name="T10" fmla="*/ 280 w 291"/>
                <a:gd name="T11" fmla="*/ 9 h 325"/>
                <a:gd name="T12" fmla="*/ 280 w 291"/>
                <a:gd name="T13" fmla="*/ 9 h 325"/>
                <a:gd name="T14" fmla="*/ 280 w 291"/>
                <a:gd name="T15" fmla="*/ 44 h 325"/>
                <a:gd name="T16" fmla="*/ 45 w 291"/>
                <a:gd name="T17" fmla="*/ 315 h 325"/>
                <a:gd name="T18" fmla="*/ 9 w 291"/>
                <a:gd name="T19" fmla="*/ 31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325">
                  <a:moveTo>
                    <a:pt x="9" y="315"/>
                  </a:moveTo>
                  <a:lnTo>
                    <a:pt x="9" y="315"/>
                  </a:lnTo>
                  <a:lnTo>
                    <a:pt x="9" y="315"/>
                  </a:lnTo>
                  <a:cubicBezTo>
                    <a:pt x="0" y="306"/>
                    <a:pt x="0" y="288"/>
                    <a:pt x="9" y="279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44" y="0"/>
                    <a:pt x="262" y="0"/>
                    <a:pt x="280" y="9"/>
                  </a:cubicBezTo>
                  <a:lnTo>
                    <a:pt x="280" y="9"/>
                  </a:lnTo>
                  <a:cubicBezTo>
                    <a:pt x="290" y="18"/>
                    <a:pt x="290" y="35"/>
                    <a:pt x="280" y="44"/>
                  </a:cubicBezTo>
                  <a:cubicBezTo>
                    <a:pt x="45" y="315"/>
                    <a:pt x="45" y="315"/>
                    <a:pt x="45" y="315"/>
                  </a:cubicBezTo>
                  <a:cubicBezTo>
                    <a:pt x="37" y="324"/>
                    <a:pt x="18" y="324"/>
                    <a:pt x="9" y="31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214">
              <a:extLst>
                <a:ext uri="{FF2B5EF4-FFF2-40B4-BE49-F238E27FC236}">
                  <a16:creationId xmlns:a16="http://schemas.microsoft.com/office/drawing/2014/main" id="{72872ABF-7710-5B44-86A7-E2D3AC305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208" y="6999481"/>
              <a:ext cx="193605" cy="203537"/>
            </a:xfrm>
            <a:custGeom>
              <a:avLst/>
              <a:gdLst>
                <a:gd name="T0" fmla="*/ 81 w 173"/>
                <a:gd name="T1" fmla="*/ 181 h 182"/>
                <a:gd name="T2" fmla="*/ 81 w 173"/>
                <a:gd name="T3" fmla="*/ 181 h 182"/>
                <a:gd name="T4" fmla="*/ 0 w 173"/>
                <a:gd name="T5" fmla="*/ 91 h 182"/>
                <a:gd name="T6" fmla="*/ 81 w 173"/>
                <a:gd name="T7" fmla="*/ 0 h 182"/>
                <a:gd name="T8" fmla="*/ 172 w 173"/>
                <a:gd name="T9" fmla="*/ 91 h 182"/>
                <a:gd name="T10" fmla="*/ 81 w 173"/>
                <a:gd name="T11" fmla="*/ 181 h 182"/>
                <a:gd name="T12" fmla="*/ 81 w 173"/>
                <a:gd name="T13" fmla="*/ 55 h 182"/>
                <a:gd name="T14" fmla="*/ 81 w 173"/>
                <a:gd name="T15" fmla="*/ 55 h 182"/>
                <a:gd name="T16" fmla="*/ 45 w 173"/>
                <a:gd name="T17" fmla="*/ 91 h 182"/>
                <a:gd name="T18" fmla="*/ 81 w 173"/>
                <a:gd name="T19" fmla="*/ 127 h 182"/>
                <a:gd name="T20" fmla="*/ 117 w 173"/>
                <a:gd name="T21" fmla="*/ 91 h 182"/>
                <a:gd name="T22" fmla="*/ 81 w 173"/>
                <a:gd name="T23" fmla="*/ 55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182">
                  <a:moveTo>
                    <a:pt x="81" y="181"/>
                  </a:moveTo>
                  <a:lnTo>
                    <a:pt x="81" y="181"/>
                  </a:lnTo>
                  <a:cubicBezTo>
                    <a:pt x="36" y="181"/>
                    <a:pt x="0" y="136"/>
                    <a:pt x="0" y="91"/>
                  </a:cubicBezTo>
                  <a:cubicBezTo>
                    <a:pt x="0" y="37"/>
                    <a:pt x="36" y="0"/>
                    <a:pt x="81" y="0"/>
                  </a:cubicBezTo>
                  <a:cubicBezTo>
                    <a:pt x="136" y="0"/>
                    <a:pt x="172" y="37"/>
                    <a:pt x="172" y="91"/>
                  </a:cubicBezTo>
                  <a:cubicBezTo>
                    <a:pt x="172" y="136"/>
                    <a:pt x="136" y="181"/>
                    <a:pt x="81" y="181"/>
                  </a:cubicBezTo>
                  <a:close/>
                  <a:moveTo>
                    <a:pt x="81" y="55"/>
                  </a:moveTo>
                  <a:lnTo>
                    <a:pt x="81" y="55"/>
                  </a:lnTo>
                  <a:cubicBezTo>
                    <a:pt x="63" y="55"/>
                    <a:pt x="45" y="73"/>
                    <a:pt x="45" y="91"/>
                  </a:cubicBezTo>
                  <a:cubicBezTo>
                    <a:pt x="45" y="109"/>
                    <a:pt x="63" y="127"/>
                    <a:pt x="81" y="127"/>
                  </a:cubicBezTo>
                  <a:cubicBezTo>
                    <a:pt x="99" y="127"/>
                    <a:pt x="117" y="109"/>
                    <a:pt x="117" y="91"/>
                  </a:cubicBezTo>
                  <a:cubicBezTo>
                    <a:pt x="117" y="73"/>
                    <a:pt x="99" y="55"/>
                    <a:pt x="81" y="5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215">
              <a:extLst>
                <a:ext uri="{FF2B5EF4-FFF2-40B4-BE49-F238E27FC236}">
                  <a16:creationId xmlns:a16="http://schemas.microsoft.com/office/drawing/2014/main" id="{3E55817D-A7CF-F843-A3D4-72649BC1C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6885" y="6766162"/>
              <a:ext cx="193608" cy="193605"/>
            </a:xfrm>
            <a:custGeom>
              <a:avLst/>
              <a:gdLst>
                <a:gd name="T0" fmla="*/ 91 w 173"/>
                <a:gd name="T1" fmla="*/ 171 h 172"/>
                <a:gd name="T2" fmla="*/ 91 w 173"/>
                <a:gd name="T3" fmla="*/ 171 h 172"/>
                <a:gd name="T4" fmla="*/ 0 w 173"/>
                <a:gd name="T5" fmla="*/ 90 h 172"/>
                <a:gd name="T6" fmla="*/ 91 w 173"/>
                <a:gd name="T7" fmla="*/ 0 h 172"/>
                <a:gd name="T8" fmla="*/ 172 w 173"/>
                <a:gd name="T9" fmla="*/ 90 h 172"/>
                <a:gd name="T10" fmla="*/ 91 w 173"/>
                <a:gd name="T11" fmla="*/ 171 h 172"/>
                <a:gd name="T12" fmla="*/ 91 w 173"/>
                <a:gd name="T13" fmla="*/ 55 h 172"/>
                <a:gd name="T14" fmla="*/ 91 w 173"/>
                <a:gd name="T15" fmla="*/ 55 h 172"/>
                <a:gd name="T16" fmla="*/ 54 w 173"/>
                <a:gd name="T17" fmla="*/ 90 h 172"/>
                <a:gd name="T18" fmla="*/ 91 w 173"/>
                <a:gd name="T19" fmla="*/ 117 h 172"/>
                <a:gd name="T20" fmla="*/ 117 w 173"/>
                <a:gd name="T21" fmla="*/ 90 h 172"/>
                <a:gd name="T22" fmla="*/ 91 w 173"/>
                <a:gd name="T23" fmla="*/ 5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172">
                  <a:moveTo>
                    <a:pt x="91" y="171"/>
                  </a:moveTo>
                  <a:lnTo>
                    <a:pt x="91" y="171"/>
                  </a:lnTo>
                  <a:cubicBezTo>
                    <a:pt x="36" y="171"/>
                    <a:pt x="0" y="135"/>
                    <a:pt x="0" y="90"/>
                  </a:cubicBezTo>
                  <a:cubicBezTo>
                    <a:pt x="0" y="37"/>
                    <a:pt x="36" y="0"/>
                    <a:pt x="91" y="0"/>
                  </a:cubicBezTo>
                  <a:cubicBezTo>
                    <a:pt x="136" y="0"/>
                    <a:pt x="172" y="37"/>
                    <a:pt x="172" y="90"/>
                  </a:cubicBezTo>
                  <a:cubicBezTo>
                    <a:pt x="172" y="135"/>
                    <a:pt x="136" y="171"/>
                    <a:pt x="91" y="171"/>
                  </a:cubicBezTo>
                  <a:close/>
                  <a:moveTo>
                    <a:pt x="91" y="55"/>
                  </a:moveTo>
                  <a:lnTo>
                    <a:pt x="91" y="55"/>
                  </a:lnTo>
                  <a:cubicBezTo>
                    <a:pt x="63" y="55"/>
                    <a:pt x="54" y="63"/>
                    <a:pt x="54" y="90"/>
                  </a:cubicBezTo>
                  <a:cubicBezTo>
                    <a:pt x="54" y="108"/>
                    <a:pt x="63" y="117"/>
                    <a:pt x="91" y="117"/>
                  </a:cubicBezTo>
                  <a:cubicBezTo>
                    <a:pt x="108" y="117"/>
                    <a:pt x="117" y="108"/>
                    <a:pt x="117" y="90"/>
                  </a:cubicBezTo>
                  <a:cubicBezTo>
                    <a:pt x="117" y="63"/>
                    <a:pt x="108" y="55"/>
                    <a:pt x="91" y="5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216">
              <a:extLst>
                <a:ext uri="{FF2B5EF4-FFF2-40B4-BE49-F238E27FC236}">
                  <a16:creationId xmlns:a16="http://schemas.microsoft.com/office/drawing/2014/main" id="{A159499C-6A4A-944D-9252-7508D3EA4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851" y="6701625"/>
              <a:ext cx="39714" cy="59571"/>
            </a:xfrm>
            <a:custGeom>
              <a:avLst/>
              <a:gdLst>
                <a:gd name="T0" fmla="*/ 36 w 37"/>
                <a:gd name="T1" fmla="*/ 54 h 55"/>
                <a:gd name="T2" fmla="*/ 0 w 37"/>
                <a:gd name="T3" fmla="*/ 54 h 55"/>
                <a:gd name="T4" fmla="*/ 0 w 37"/>
                <a:gd name="T5" fmla="*/ 0 h 55"/>
                <a:gd name="T6" fmla="*/ 36 w 37"/>
                <a:gd name="T7" fmla="*/ 0 h 55"/>
                <a:gd name="T8" fmla="*/ 36 w 37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5">
                  <a:moveTo>
                    <a:pt x="36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54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217">
              <a:extLst>
                <a:ext uri="{FF2B5EF4-FFF2-40B4-BE49-F238E27FC236}">
                  <a16:creationId xmlns:a16="http://schemas.microsoft.com/office/drawing/2014/main" id="{4752AA83-09F9-5F41-8B07-A77329DC2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851" y="6825733"/>
              <a:ext cx="39714" cy="119143"/>
            </a:xfrm>
            <a:custGeom>
              <a:avLst/>
              <a:gdLst>
                <a:gd name="T0" fmla="*/ 36 w 37"/>
                <a:gd name="T1" fmla="*/ 107 h 108"/>
                <a:gd name="T2" fmla="*/ 0 w 37"/>
                <a:gd name="T3" fmla="*/ 107 h 108"/>
                <a:gd name="T4" fmla="*/ 0 w 37"/>
                <a:gd name="T5" fmla="*/ 0 h 108"/>
                <a:gd name="T6" fmla="*/ 36 w 37"/>
                <a:gd name="T7" fmla="*/ 0 h 108"/>
                <a:gd name="T8" fmla="*/ 36 w 37"/>
                <a:gd name="T9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08">
                  <a:moveTo>
                    <a:pt x="36" y="107"/>
                  </a:moveTo>
                  <a:lnTo>
                    <a:pt x="0" y="107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107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218">
              <a:extLst>
                <a:ext uri="{FF2B5EF4-FFF2-40B4-BE49-F238E27FC236}">
                  <a16:creationId xmlns:a16="http://schemas.microsoft.com/office/drawing/2014/main" id="{9CB2F258-5732-A847-B7DC-A194F62E7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851" y="7009410"/>
              <a:ext cx="39714" cy="124108"/>
            </a:xfrm>
            <a:custGeom>
              <a:avLst/>
              <a:gdLst>
                <a:gd name="T0" fmla="*/ 36 w 37"/>
                <a:gd name="T1" fmla="*/ 109 h 110"/>
                <a:gd name="T2" fmla="*/ 0 w 37"/>
                <a:gd name="T3" fmla="*/ 109 h 110"/>
                <a:gd name="T4" fmla="*/ 0 w 37"/>
                <a:gd name="T5" fmla="*/ 0 h 110"/>
                <a:gd name="T6" fmla="*/ 36 w 37"/>
                <a:gd name="T7" fmla="*/ 0 h 110"/>
                <a:gd name="T8" fmla="*/ 36 w 37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10">
                  <a:moveTo>
                    <a:pt x="36" y="109"/>
                  </a:moveTo>
                  <a:lnTo>
                    <a:pt x="0" y="109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109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219">
              <a:extLst>
                <a:ext uri="{FF2B5EF4-FFF2-40B4-BE49-F238E27FC236}">
                  <a16:creationId xmlns:a16="http://schemas.microsoft.com/office/drawing/2014/main" id="{D71590CB-5B83-4B4A-B012-0257A0F7E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851" y="7183161"/>
              <a:ext cx="39714" cy="84391"/>
            </a:xfrm>
            <a:custGeom>
              <a:avLst/>
              <a:gdLst>
                <a:gd name="T0" fmla="*/ 36 w 37"/>
                <a:gd name="T1" fmla="*/ 72 h 73"/>
                <a:gd name="T2" fmla="*/ 0 w 37"/>
                <a:gd name="T3" fmla="*/ 72 h 73"/>
                <a:gd name="T4" fmla="*/ 0 w 37"/>
                <a:gd name="T5" fmla="*/ 0 h 73"/>
                <a:gd name="T6" fmla="*/ 36 w 37"/>
                <a:gd name="T7" fmla="*/ 0 h 73"/>
                <a:gd name="T8" fmla="*/ 36 w 37"/>
                <a:gd name="T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73">
                  <a:moveTo>
                    <a:pt x="36" y="72"/>
                  </a:moveTo>
                  <a:lnTo>
                    <a:pt x="0" y="7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72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220">
              <a:extLst>
                <a:ext uri="{FF2B5EF4-FFF2-40B4-BE49-F238E27FC236}">
                  <a16:creationId xmlns:a16="http://schemas.microsoft.com/office/drawing/2014/main" id="{65E5797A-3D14-4945-B7A0-25FCB52BD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958" y="6602339"/>
              <a:ext cx="1007749" cy="744641"/>
            </a:xfrm>
            <a:custGeom>
              <a:avLst/>
              <a:gdLst>
                <a:gd name="T0" fmla="*/ 786 w 895"/>
                <a:gd name="T1" fmla="*/ 659 h 660"/>
                <a:gd name="T2" fmla="*/ 786 w 895"/>
                <a:gd name="T3" fmla="*/ 659 h 660"/>
                <a:gd name="T4" fmla="*/ 36 w 895"/>
                <a:gd name="T5" fmla="*/ 659 h 660"/>
                <a:gd name="T6" fmla="*/ 0 w 895"/>
                <a:gd name="T7" fmla="*/ 623 h 660"/>
                <a:gd name="T8" fmla="*/ 0 w 895"/>
                <a:gd name="T9" fmla="*/ 478 h 660"/>
                <a:gd name="T10" fmla="*/ 36 w 895"/>
                <a:gd name="T11" fmla="*/ 442 h 660"/>
                <a:gd name="T12" fmla="*/ 126 w 895"/>
                <a:gd name="T13" fmla="*/ 333 h 660"/>
                <a:gd name="T14" fmla="*/ 36 w 895"/>
                <a:gd name="T15" fmla="*/ 225 h 660"/>
                <a:gd name="T16" fmla="*/ 0 w 895"/>
                <a:gd name="T17" fmla="*/ 190 h 660"/>
                <a:gd name="T18" fmla="*/ 0 w 895"/>
                <a:gd name="T19" fmla="*/ 45 h 660"/>
                <a:gd name="T20" fmla="*/ 36 w 895"/>
                <a:gd name="T21" fmla="*/ 0 h 660"/>
                <a:gd name="T22" fmla="*/ 786 w 895"/>
                <a:gd name="T23" fmla="*/ 0 h 660"/>
                <a:gd name="T24" fmla="*/ 894 w 895"/>
                <a:gd name="T25" fmla="*/ 108 h 660"/>
                <a:gd name="T26" fmla="*/ 894 w 895"/>
                <a:gd name="T27" fmla="*/ 559 h 660"/>
                <a:gd name="T28" fmla="*/ 786 w 895"/>
                <a:gd name="T29" fmla="*/ 659 h 660"/>
                <a:gd name="T30" fmla="*/ 72 w 895"/>
                <a:gd name="T31" fmla="*/ 595 h 660"/>
                <a:gd name="T32" fmla="*/ 72 w 895"/>
                <a:gd name="T33" fmla="*/ 595 h 660"/>
                <a:gd name="T34" fmla="*/ 786 w 895"/>
                <a:gd name="T35" fmla="*/ 595 h 660"/>
                <a:gd name="T36" fmla="*/ 822 w 895"/>
                <a:gd name="T37" fmla="*/ 559 h 660"/>
                <a:gd name="T38" fmla="*/ 822 w 895"/>
                <a:gd name="T39" fmla="*/ 108 h 660"/>
                <a:gd name="T40" fmla="*/ 786 w 895"/>
                <a:gd name="T41" fmla="*/ 72 h 660"/>
                <a:gd name="T42" fmla="*/ 72 w 895"/>
                <a:gd name="T43" fmla="*/ 72 h 660"/>
                <a:gd name="T44" fmla="*/ 72 w 895"/>
                <a:gd name="T45" fmla="*/ 163 h 660"/>
                <a:gd name="T46" fmla="*/ 198 w 895"/>
                <a:gd name="T47" fmla="*/ 333 h 660"/>
                <a:gd name="T48" fmla="*/ 72 w 895"/>
                <a:gd name="T49" fmla="*/ 505 h 660"/>
                <a:gd name="T50" fmla="*/ 72 w 895"/>
                <a:gd name="T51" fmla="*/ 59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95" h="660">
                  <a:moveTo>
                    <a:pt x="786" y="659"/>
                  </a:moveTo>
                  <a:lnTo>
                    <a:pt x="786" y="659"/>
                  </a:lnTo>
                  <a:cubicBezTo>
                    <a:pt x="36" y="659"/>
                    <a:pt x="36" y="659"/>
                    <a:pt x="36" y="659"/>
                  </a:cubicBezTo>
                  <a:cubicBezTo>
                    <a:pt x="18" y="659"/>
                    <a:pt x="0" y="649"/>
                    <a:pt x="0" y="623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460"/>
                    <a:pt x="18" y="442"/>
                    <a:pt x="36" y="442"/>
                  </a:cubicBezTo>
                  <a:cubicBezTo>
                    <a:pt x="90" y="433"/>
                    <a:pt x="126" y="388"/>
                    <a:pt x="126" y="333"/>
                  </a:cubicBezTo>
                  <a:cubicBezTo>
                    <a:pt x="126" y="279"/>
                    <a:pt x="90" y="234"/>
                    <a:pt x="36" y="225"/>
                  </a:cubicBezTo>
                  <a:cubicBezTo>
                    <a:pt x="18" y="216"/>
                    <a:pt x="0" y="207"/>
                    <a:pt x="0" y="19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786" y="0"/>
                    <a:pt x="786" y="0"/>
                    <a:pt x="786" y="0"/>
                  </a:cubicBezTo>
                  <a:cubicBezTo>
                    <a:pt x="849" y="0"/>
                    <a:pt x="894" y="45"/>
                    <a:pt x="894" y="108"/>
                  </a:cubicBezTo>
                  <a:cubicBezTo>
                    <a:pt x="894" y="559"/>
                    <a:pt x="894" y="559"/>
                    <a:pt x="894" y="559"/>
                  </a:cubicBezTo>
                  <a:cubicBezTo>
                    <a:pt x="894" y="613"/>
                    <a:pt x="849" y="659"/>
                    <a:pt x="786" y="659"/>
                  </a:cubicBezTo>
                  <a:close/>
                  <a:moveTo>
                    <a:pt x="72" y="595"/>
                  </a:moveTo>
                  <a:lnTo>
                    <a:pt x="72" y="595"/>
                  </a:lnTo>
                  <a:cubicBezTo>
                    <a:pt x="786" y="595"/>
                    <a:pt x="786" y="595"/>
                    <a:pt x="786" y="595"/>
                  </a:cubicBezTo>
                  <a:cubicBezTo>
                    <a:pt x="804" y="595"/>
                    <a:pt x="822" y="577"/>
                    <a:pt x="822" y="559"/>
                  </a:cubicBezTo>
                  <a:cubicBezTo>
                    <a:pt x="822" y="108"/>
                    <a:pt x="822" y="108"/>
                    <a:pt x="822" y="108"/>
                  </a:cubicBezTo>
                  <a:cubicBezTo>
                    <a:pt x="822" y="90"/>
                    <a:pt x="804" y="72"/>
                    <a:pt x="786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144" y="181"/>
                    <a:pt x="198" y="252"/>
                    <a:pt x="198" y="333"/>
                  </a:cubicBezTo>
                  <a:cubicBezTo>
                    <a:pt x="198" y="415"/>
                    <a:pt x="144" y="487"/>
                    <a:pt x="72" y="505"/>
                  </a:cubicBezTo>
                  <a:lnTo>
                    <a:pt x="72" y="59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AA3F21CB-1613-2C4C-B39E-8F66D26ABFD6}"/>
              </a:ext>
            </a:extLst>
          </p:cNvPr>
          <p:cNvGrpSpPr/>
          <p:nvPr/>
        </p:nvGrpSpPr>
        <p:grpSpPr>
          <a:xfrm>
            <a:off x="2937422" y="5177413"/>
            <a:ext cx="828943" cy="828941"/>
            <a:chOff x="3039672" y="10191509"/>
            <a:chExt cx="928320" cy="928318"/>
          </a:xfrm>
        </p:grpSpPr>
        <p:sp>
          <p:nvSpPr>
            <p:cNvPr id="65" name="Freeform 221">
              <a:extLst>
                <a:ext uri="{FF2B5EF4-FFF2-40B4-BE49-F238E27FC236}">
                  <a16:creationId xmlns:a16="http://schemas.microsoft.com/office/drawing/2014/main" id="{753C74E2-8413-1D46-9339-2E150F3E8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709" y="11035436"/>
              <a:ext cx="670175" cy="84391"/>
            </a:xfrm>
            <a:custGeom>
              <a:avLst/>
              <a:gdLst>
                <a:gd name="T0" fmla="*/ 596 w 597"/>
                <a:gd name="T1" fmla="*/ 73 h 74"/>
                <a:gd name="T2" fmla="*/ 0 w 597"/>
                <a:gd name="T3" fmla="*/ 73 h 74"/>
                <a:gd name="T4" fmla="*/ 0 w 597"/>
                <a:gd name="T5" fmla="*/ 0 h 74"/>
                <a:gd name="T6" fmla="*/ 596 w 597"/>
                <a:gd name="T7" fmla="*/ 0 h 74"/>
                <a:gd name="T8" fmla="*/ 596 w 597"/>
                <a:gd name="T9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74">
                  <a:moveTo>
                    <a:pt x="596" y="73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596" y="0"/>
                  </a:lnTo>
                  <a:lnTo>
                    <a:pt x="596" y="7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222">
              <a:extLst>
                <a:ext uri="{FF2B5EF4-FFF2-40B4-BE49-F238E27FC236}">
                  <a16:creationId xmlns:a16="http://schemas.microsoft.com/office/drawing/2014/main" id="{749B9946-D356-A041-A2EA-8880FEE3A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9672" y="10191509"/>
              <a:ext cx="928320" cy="928317"/>
            </a:xfrm>
            <a:custGeom>
              <a:avLst/>
              <a:gdLst>
                <a:gd name="T0" fmla="*/ 704 w 823"/>
                <a:gd name="T1" fmla="*/ 822 h 823"/>
                <a:gd name="T2" fmla="*/ 704 w 823"/>
                <a:gd name="T3" fmla="*/ 822 h 823"/>
                <a:gd name="T4" fmla="*/ 704 w 823"/>
                <a:gd name="T5" fmla="*/ 749 h 823"/>
                <a:gd name="T6" fmla="*/ 750 w 823"/>
                <a:gd name="T7" fmla="*/ 713 h 823"/>
                <a:gd name="T8" fmla="*/ 750 w 823"/>
                <a:gd name="T9" fmla="*/ 641 h 823"/>
                <a:gd name="T10" fmla="*/ 262 w 823"/>
                <a:gd name="T11" fmla="*/ 641 h 823"/>
                <a:gd name="T12" fmla="*/ 262 w 823"/>
                <a:gd name="T13" fmla="*/ 695 h 823"/>
                <a:gd name="T14" fmla="*/ 135 w 823"/>
                <a:gd name="T15" fmla="*/ 822 h 823"/>
                <a:gd name="T16" fmla="*/ 0 w 823"/>
                <a:gd name="T17" fmla="*/ 695 h 823"/>
                <a:gd name="T18" fmla="*/ 0 w 823"/>
                <a:gd name="T19" fmla="*/ 54 h 823"/>
                <a:gd name="T20" fmla="*/ 54 w 823"/>
                <a:gd name="T21" fmla="*/ 0 h 823"/>
                <a:gd name="T22" fmla="*/ 632 w 823"/>
                <a:gd name="T23" fmla="*/ 0 h 823"/>
                <a:gd name="T24" fmla="*/ 695 w 823"/>
                <a:gd name="T25" fmla="*/ 54 h 823"/>
                <a:gd name="T26" fmla="*/ 695 w 823"/>
                <a:gd name="T27" fmla="*/ 569 h 823"/>
                <a:gd name="T28" fmla="*/ 786 w 823"/>
                <a:gd name="T29" fmla="*/ 569 h 823"/>
                <a:gd name="T30" fmla="*/ 822 w 823"/>
                <a:gd name="T31" fmla="*/ 614 h 823"/>
                <a:gd name="T32" fmla="*/ 822 w 823"/>
                <a:gd name="T33" fmla="*/ 713 h 823"/>
                <a:gd name="T34" fmla="*/ 704 w 823"/>
                <a:gd name="T35" fmla="*/ 822 h 823"/>
                <a:gd name="T36" fmla="*/ 72 w 823"/>
                <a:gd name="T37" fmla="*/ 72 h 823"/>
                <a:gd name="T38" fmla="*/ 72 w 823"/>
                <a:gd name="T39" fmla="*/ 72 h 823"/>
                <a:gd name="T40" fmla="*/ 72 w 823"/>
                <a:gd name="T41" fmla="*/ 695 h 823"/>
                <a:gd name="T42" fmla="*/ 135 w 823"/>
                <a:gd name="T43" fmla="*/ 749 h 823"/>
                <a:gd name="T44" fmla="*/ 189 w 823"/>
                <a:gd name="T45" fmla="*/ 695 h 823"/>
                <a:gd name="T46" fmla="*/ 189 w 823"/>
                <a:gd name="T47" fmla="*/ 614 h 823"/>
                <a:gd name="T48" fmla="*/ 226 w 823"/>
                <a:gd name="T49" fmla="*/ 569 h 823"/>
                <a:gd name="T50" fmla="*/ 623 w 823"/>
                <a:gd name="T51" fmla="*/ 569 h 823"/>
                <a:gd name="T52" fmla="*/ 623 w 823"/>
                <a:gd name="T53" fmla="*/ 72 h 823"/>
                <a:gd name="T54" fmla="*/ 72 w 823"/>
                <a:gd name="T55" fmla="*/ 72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23" h="823">
                  <a:moveTo>
                    <a:pt x="704" y="822"/>
                  </a:moveTo>
                  <a:lnTo>
                    <a:pt x="704" y="822"/>
                  </a:lnTo>
                  <a:cubicBezTo>
                    <a:pt x="704" y="749"/>
                    <a:pt x="704" y="749"/>
                    <a:pt x="704" y="749"/>
                  </a:cubicBezTo>
                  <a:cubicBezTo>
                    <a:pt x="732" y="749"/>
                    <a:pt x="750" y="732"/>
                    <a:pt x="750" y="713"/>
                  </a:cubicBezTo>
                  <a:cubicBezTo>
                    <a:pt x="750" y="641"/>
                    <a:pt x="750" y="641"/>
                    <a:pt x="750" y="641"/>
                  </a:cubicBezTo>
                  <a:cubicBezTo>
                    <a:pt x="262" y="641"/>
                    <a:pt x="262" y="641"/>
                    <a:pt x="262" y="641"/>
                  </a:cubicBezTo>
                  <a:cubicBezTo>
                    <a:pt x="262" y="695"/>
                    <a:pt x="262" y="695"/>
                    <a:pt x="262" y="695"/>
                  </a:cubicBezTo>
                  <a:cubicBezTo>
                    <a:pt x="262" y="768"/>
                    <a:pt x="198" y="822"/>
                    <a:pt x="135" y="822"/>
                  </a:cubicBezTo>
                  <a:cubicBezTo>
                    <a:pt x="63" y="822"/>
                    <a:pt x="0" y="768"/>
                    <a:pt x="0" y="69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7"/>
                    <a:pt x="27" y="0"/>
                    <a:pt x="54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68" y="0"/>
                    <a:pt x="695" y="27"/>
                    <a:pt x="695" y="54"/>
                  </a:cubicBezTo>
                  <a:cubicBezTo>
                    <a:pt x="695" y="569"/>
                    <a:pt x="695" y="569"/>
                    <a:pt x="695" y="569"/>
                  </a:cubicBezTo>
                  <a:cubicBezTo>
                    <a:pt x="786" y="569"/>
                    <a:pt x="786" y="569"/>
                    <a:pt x="786" y="569"/>
                  </a:cubicBezTo>
                  <a:cubicBezTo>
                    <a:pt x="804" y="569"/>
                    <a:pt x="822" y="587"/>
                    <a:pt x="822" y="614"/>
                  </a:cubicBezTo>
                  <a:cubicBezTo>
                    <a:pt x="822" y="713"/>
                    <a:pt x="822" y="713"/>
                    <a:pt x="822" y="713"/>
                  </a:cubicBezTo>
                  <a:cubicBezTo>
                    <a:pt x="822" y="777"/>
                    <a:pt x="768" y="822"/>
                    <a:pt x="704" y="822"/>
                  </a:cubicBezTo>
                  <a:close/>
                  <a:moveTo>
                    <a:pt x="72" y="72"/>
                  </a:moveTo>
                  <a:lnTo>
                    <a:pt x="72" y="72"/>
                  </a:lnTo>
                  <a:cubicBezTo>
                    <a:pt x="72" y="695"/>
                    <a:pt x="72" y="695"/>
                    <a:pt x="72" y="695"/>
                  </a:cubicBezTo>
                  <a:cubicBezTo>
                    <a:pt x="72" y="723"/>
                    <a:pt x="99" y="749"/>
                    <a:pt x="135" y="749"/>
                  </a:cubicBezTo>
                  <a:cubicBezTo>
                    <a:pt x="162" y="749"/>
                    <a:pt x="189" y="723"/>
                    <a:pt x="189" y="695"/>
                  </a:cubicBezTo>
                  <a:cubicBezTo>
                    <a:pt x="189" y="614"/>
                    <a:pt x="189" y="614"/>
                    <a:pt x="189" y="614"/>
                  </a:cubicBezTo>
                  <a:cubicBezTo>
                    <a:pt x="189" y="587"/>
                    <a:pt x="207" y="569"/>
                    <a:pt x="226" y="569"/>
                  </a:cubicBezTo>
                  <a:cubicBezTo>
                    <a:pt x="623" y="569"/>
                    <a:pt x="623" y="569"/>
                    <a:pt x="623" y="569"/>
                  </a:cubicBezTo>
                  <a:cubicBezTo>
                    <a:pt x="623" y="72"/>
                    <a:pt x="623" y="72"/>
                    <a:pt x="623" y="72"/>
                  </a:cubicBezTo>
                  <a:lnTo>
                    <a:pt x="72" y="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223">
              <a:extLst>
                <a:ext uri="{FF2B5EF4-FFF2-40B4-BE49-F238E27FC236}">
                  <a16:creationId xmlns:a16="http://schemas.microsoft.com/office/drawing/2014/main" id="{9AF5E446-0426-0E4B-9E27-6F1C7585E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352" y="10414900"/>
              <a:ext cx="397142" cy="59571"/>
            </a:xfrm>
            <a:custGeom>
              <a:avLst/>
              <a:gdLst>
                <a:gd name="T0" fmla="*/ 326 w 354"/>
                <a:gd name="T1" fmla="*/ 54 h 55"/>
                <a:gd name="T2" fmla="*/ 326 w 354"/>
                <a:gd name="T3" fmla="*/ 54 h 55"/>
                <a:gd name="T4" fmla="*/ 27 w 354"/>
                <a:gd name="T5" fmla="*/ 54 h 55"/>
                <a:gd name="T6" fmla="*/ 0 w 354"/>
                <a:gd name="T7" fmla="*/ 28 h 55"/>
                <a:gd name="T8" fmla="*/ 0 w 354"/>
                <a:gd name="T9" fmla="*/ 28 h 55"/>
                <a:gd name="T10" fmla="*/ 27 w 354"/>
                <a:gd name="T11" fmla="*/ 0 h 55"/>
                <a:gd name="T12" fmla="*/ 326 w 354"/>
                <a:gd name="T13" fmla="*/ 0 h 55"/>
                <a:gd name="T14" fmla="*/ 353 w 354"/>
                <a:gd name="T15" fmla="*/ 28 h 55"/>
                <a:gd name="T16" fmla="*/ 353 w 354"/>
                <a:gd name="T17" fmla="*/ 28 h 55"/>
                <a:gd name="T18" fmla="*/ 326 w 354"/>
                <a:gd name="T1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55">
                  <a:moveTo>
                    <a:pt x="326" y="54"/>
                  </a:moveTo>
                  <a:lnTo>
                    <a:pt x="326" y="54"/>
                  </a:lnTo>
                  <a:cubicBezTo>
                    <a:pt x="27" y="54"/>
                    <a:pt x="27" y="54"/>
                    <a:pt x="27" y="54"/>
                  </a:cubicBezTo>
                  <a:cubicBezTo>
                    <a:pt x="18" y="54"/>
                    <a:pt x="0" y="45"/>
                    <a:pt x="0" y="28"/>
                  </a:cubicBezTo>
                  <a:lnTo>
                    <a:pt x="0" y="28"/>
                  </a:lnTo>
                  <a:cubicBezTo>
                    <a:pt x="0" y="9"/>
                    <a:pt x="18" y="0"/>
                    <a:pt x="27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44" y="0"/>
                    <a:pt x="353" y="9"/>
                    <a:pt x="353" y="28"/>
                  </a:cubicBezTo>
                  <a:lnTo>
                    <a:pt x="353" y="28"/>
                  </a:lnTo>
                  <a:cubicBezTo>
                    <a:pt x="353" y="45"/>
                    <a:pt x="344" y="54"/>
                    <a:pt x="326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224">
              <a:extLst>
                <a:ext uri="{FF2B5EF4-FFF2-40B4-BE49-F238E27FC236}">
                  <a16:creationId xmlns:a16="http://schemas.microsoft.com/office/drawing/2014/main" id="{BE3D26E1-C0BB-2B41-A00E-1891B2D96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352" y="10548937"/>
              <a:ext cx="397142" cy="59571"/>
            </a:xfrm>
            <a:custGeom>
              <a:avLst/>
              <a:gdLst>
                <a:gd name="T0" fmla="*/ 326 w 354"/>
                <a:gd name="T1" fmla="*/ 54 h 55"/>
                <a:gd name="T2" fmla="*/ 326 w 354"/>
                <a:gd name="T3" fmla="*/ 54 h 55"/>
                <a:gd name="T4" fmla="*/ 27 w 354"/>
                <a:gd name="T5" fmla="*/ 54 h 55"/>
                <a:gd name="T6" fmla="*/ 0 w 354"/>
                <a:gd name="T7" fmla="*/ 27 h 55"/>
                <a:gd name="T8" fmla="*/ 0 w 354"/>
                <a:gd name="T9" fmla="*/ 27 h 55"/>
                <a:gd name="T10" fmla="*/ 27 w 354"/>
                <a:gd name="T11" fmla="*/ 0 h 55"/>
                <a:gd name="T12" fmla="*/ 326 w 354"/>
                <a:gd name="T13" fmla="*/ 0 h 55"/>
                <a:gd name="T14" fmla="*/ 353 w 354"/>
                <a:gd name="T15" fmla="*/ 27 h 55"/>
                <a:gd name="T16" fmla="*/ 353 w 354"/>
                <a:gd name="T17" fmla="*/ 27 h 55"/>
                <a:gd name="T18" fmla="*/ 326 w 354"/>
                <a:gd name="T1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4" h="55">
                  <a:moveTo>
                    <a:pt x="326" y="54"/>
                  </a:moveTo>
                  <a:lnTo>
                    <a:pt x="326" y="54"/>
                  </a:lnTo>
                  <a:cubicBezTo>
                    <a:pt x="27" y="54"/>
                    <a:pt x="27" y="54"/>
                    <a:pt x="27" y="54"/>
                  </a:cubicBezTo>
                  <a:cubicBezTo>
                    <a:pt x="18" y="54"/>
                    <a:pt x="0" y="36"/>
                    <a:pt x="0" y="27"/>
                  </a:cubicBezTo>
                  <a:lnTo>
                    <a:pt x="0" y="27"/>
                  </a:lnTo>
                  <a:cubicBezTo>
                    <a:pt x="0" y="9"/>
                    <a:pt x="18" y="0"/>
                    <a:pt x="27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44" y="0"/>
                    <a:pt x="353" y="9"/>
                    <a:pt x="353" y="27"/>
                  </a:cubicBezTo>
                  <a:lnTo>
                    <a:pt x="353" y="27"/>
                  </a:lnTo>
                  <a:cubicBezTo>
                    <a:pt x="353" y="36"/>
                    <a:pt x="344" y="54"/>
                    <a:pt x="326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225">
              <a:extLst>
                <a:ext uri="{FF2B5EF4-FFF2-40B4-BE49-F238E27FC236}">
                  <a16:creationId xmlns:a16="http://schemas.microsoft.com/office/drawing/2014/main" id="{790F4191-9973-1340-A85A-327F893E3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352" y="10668079"/>
              <a:ext cx="253176" cy="64534"/>
            </a:xfrm>
            <a:custGeom>
              <a:avLst/>
              <a:gdLst>
                <a:gd name="T0" fmla="*/ 199 w 227"/>
                <a:gd name="T1" fmla="*/ 55 h 56"/>
                <a:gd name="T2" fmla="*/ 199 w 227"/>
                <a:gd name="T3" fmla="*/ 55 h 56"/>
                <a:gd name="T4" fmla="*/ 27 w 227"/>
                <a:gd name="T5" fmla="*/ 55 h 56"/>
                <a:gd name="T6" fmla="*/ 0 w 227"/>
                <a:gd name="T7" fmla="*/ 27 h 56"/>
                <a:gd name="T8" fmla="*/ 0 w 227"/>
                <a:gd name="T9" fmla="*/ 27 h 56"/>
                <a:gd name="T10" fmla="*/ 27 w 227"/>
                <a:gd name="T11" fmla="*/ 0 h 56"/>
                <a:gd name="T12" fmla="*/ 199 w 227"/>
                <a:gd name="T13" fmla="*/ 0 h 56"/>
                <a:gd name="T14" fmla="*/ 226 w 227"/>
                <a:gd name="T15" fmla="*/ 27 h 56"/>
                <a:gd name="T16" fmla="*/ 226 w 227"/>
                <a:gd name="T17" fmla="*/ 27 h 56"/>
                <a:gd name="T18" fmla="*/ 199 w 227"/>
                <a:gd name="T19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56">
                  <a:moveTo>
                    <a:pt x="199" y="55"/>
                  </a:moveTo>
                  <a:lnTo>
                    <a:pt x="199" y="55"/>
                  </a:lnTo>
                  <a:cubicBezTo>
                    <a:pt x="27" y="55"/>
                    <a:pt x="27" y="55"/>
                    <a:pt x="27" y="55"/>
                  </a:cubicBezTo>
                  <a:cubicBezTo>
                    <a:pt x="18" y="55"/>
                    <a:pt x="0" y="46"/>
                    <a:pt x="0" y="27"/>
                  </a:cubicBezTo>
                  <a:lnTo>
                    <a:pt x="0" y="27"/>
                  </a:lnTo>
                  <a:cubicBezTo>
                    <a:pt x="0" y="9"/>
                    <a:pt x="18" y="0"/>
                    <a:pt x="27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17" y="0"/>
                    <a:pt x="226" y="9"/>
                    <a:pt x="226" y="27"/>
                  </a:cubicBezTo>
                  <a:lnTo>
                    <a:pt x="226" y="27"/>
                  </a:lnTo>
                  <a:cubicBezTo>
                    <a:pt x="226" y="46"/>
                    <a:pt x="217" y="55"/>
                    <a:pt x="199" y="5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08887847-6216-A144-A129-6D61C56E9A72}"/>
              </a:ext>
            </a:extLst>
          </p:cNvPr>
          <p:cNvGrpSpPr/>
          <p:nvPr/>
        </p:nvGrpSpPr>
        <p:grpSpPr>
          <a:xfrm>
            <a:off x="5196738" y="10024870"/>
            <a:ext cx="802449" cy="871109"/>
            <a:chOff x="20360018" y="6478234"/>
            <a:chExt cx="928317" cy="1007746"/>
          </a:xfrm>
        </p:grpSpPr>
        <p:sp>
          <p:nvSpPr>
            <p:cNvPr id="70" name="Freeform 205">
              <a:extLst>
                <a:ext uri="{FF2B5EF4-FFF2-40B4-BE49-F238E27FC236}">
                  <a16:creationId xmlns:a16="http://schemas.microsoft.com/office/drawing/2014/main" id="{EC934FC3-9BBE-4143-B8AE-2ACFD0C3E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0018" y="6612268"/>
              <a:ext cx="928317" cy="873712"/>
            </a:xfrm>
            <a:custGeom>
              <a:avLst/>
              <a:gdLst>
                <a:gd name="T0" fmla="*/ 705 w 823"/>
                <a:gd name="T1" fmla="*/ 776 h 777"/>
                <a:gd name="T2" fmla="*/ 705 w 823"/>
                <a:gd name="T3" fmla="*/ 776 h 777"/>
                <a:gd name="T4" fmla="*/ 117 w 823"/>
                <a:gd name="T5" fmla="*/ 776 h 777"/>
                <a:gd name="T6" fmla="*/ 0 w 823"/>
                <a:gd name="T7" fmla="*/ 668 h 777"/>
                <a:gd name="T8" fmla="*/ 0 w 823"/>
                <a:gd name="T9" fmla="*/ 109 h 777"/>
                <a:gd name="T10" fmla="*/ 117 w 823"/>
                <a:gd name="T11" fmla="*/ 0 h 777"/>
                <a:gd name="T12" fmla="*/ 171 w 823"/>
                <a:gd name="T13" fmla="*/ 0 h 777"/>
                <a:gd name="T14" fmla="*/ 171 w 823"/>
                <a:gd name="T15" fmla="*/ 72 h 777"/>
                <a:gd name="T16" fmla="*/ 117 w 823"/>
                <a:gd name="T17" fmla="*/ 72 h 777"/>
                <a:gd name="T18" fmla="*/ 72 w 823"/>
                <a:gd name="T19" fmla="*/ 109 h 777"/>
                <a:gd name="T20" fmla="*/ 72 w 823"/>
                <a:gd name="T21" fmla="*/ 668 h 777"/>
                <a:gd name="T22" fmla="*/ 117 w 823"/>
                <a:gd name="T23" fmla="*/ 704 h 777"/>
                <a:gd name="T24" fmla="*/ 705 w 823"/>
                <a:gd name="T25" fmla="*/ 704 h 777"/>
                <a:gd name="T26" fmla="*/ 750 w 823"/>
                <a:gd name="T27" fmla="*/ 668 h 777"/>
                <a:gd name="T28" fmla="*/ 750 w 823"/>
                <a:gd name="T29" fmla="*/ 109 h 777"/>
                <a:gd name="T30" fmla="*/ 705 w 823"/>
                <a:gd name="T31" fmla="*/ 72 h 777"/>
                <a:gd name="T32" fmla="*/ 641 w 823"/>
                <a:gd name="T33" fmla="*/ 72 h 777"/>
                <a:gd name="T34" fmla="*/ 641 w 823"/>
                <a:gd name="T35" fmla="*/ 0 h 777"/>
                <a:gd name="T36" fmla="*/ 705 w 823"/>
                <a:gd name="T37" fmla="*/ 0 h 777"/>
                <a:gd name="T38" fmla="*/ 822 w 823"/>
                <a:gd name="T39" fmla="*/ 109 h 777"/>
                <a:gd name="T40" fmla="*/ 822 w 823"/>
                <a:gd name="T41" fmla="*/ 668 h 777"/>
                <a:gd name="T42" fmla="*/ 705 w 823"/>
                <a:gd name="T43" fmla="*/ 776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3" h="777">
                  <a:moveTo>
                    <a:pt x="705" y="776"/>
                  </a:moveTo>
                  <a:lnTo>
                    <a:pt x="705" y="776"/>
                  </a:lnTo>
                  <a:cubicBezTo>
                    <a:pt x="117" y="776"/>
                    <a:pt x="117" y="776"/>
                    <a:pt x="117" y="776"/>
                  </a:cubicBezTo>
                  <a:cubicBezTo>
                    <a:pt x="54" y="776"/>
                    <a:pt x="0" y="731"/>
                    <a:pt x="0" y="66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45"/>
                    <a:pt x="54" y="0"/>
                    <a:pt x="117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1" y="72"/>
                    <a:pt x="171" y="72"/>
                    <a:pt x="171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90" y="72"/>
                    <a:pt x="72" y="90"/>
                    <a:pt x="72" y="109"/>
                  </a:cubicBezTo>
                  <a:cubicBezTo>
                    <a:pt x="72" y="668"/>
                    <a:pt x="72" y="668"/>
                    <a:pt x="72" y="668"/>
                  </a:cubicBezTo>
                  <a:cubicBezTo>
                    <a:pt x="72" y="686"/>
                    <a:pt x="90" y="704"/>
                    <a:pt x="117" y="704"/>
                  </a:cubicBezTo>
                  <a:cubicBezTo>
                    <a:pt x="705" y="704"/>
                    <a:pt x="705" y="704"/>
                    <a:pt x="705" y="704"/>
                  </a:cubicBezTo>
                  <a:cubicBezTo>
                    <a:pt x="732" y="704"/>
                    <a:pt x="750" y="686"/>
                    <a:pt x="750" y="668"/>
                  </a:cubicBezTo>
                  <a:cubicBezTo>
                    <a:pt x="750" y="109"/>
                    <a:pt x="750" y="109"/>
                    <a:pt x="750" y="109"/>
                  </a:cubicBezTo>
                  <a:cubicBezTo>
                    <a:pt x="750" y="90"/>
                    <a:pt x="732" y="72"/>
                    <a:pt x="705" y="72"/>
                  </a:cubicBezTo>
                  <a:cubicBezTo>
                    <a:pt x="641" y="72"/>
                    <a:pt x="641" y="72"/>
                    <a:pt x="641" y="72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705" y="0"/>
                    <a:pt x="705" y="0"/>
                    <a:pt x="705" y="0"/>
                  </a:cubicBezTo>
                  <a:cubicBezTo>
                    <a:pt x="768" y="0"/>
                    <a:pt x="822" y="45"/>
                    <a:pt x="822" y="109"/>
                  </a:cubicBezTo>
                  <a:cubicBezTo>
                    <a:pt x="822" y="668"/>
                    <a:pt x="822" y="668"/>
                    <a:pt x="822" y="668"/>
                  </a:cubicBezTo>
                  <a:cubicBezTo>
                    <a:pt x="822" y="731"/>
                    <a:pt x="768" y="776"/>
                    <a:pt x="705" y="77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206">
              <a:extLst>
                <a:ext uri="{FF2B5EF4-FFF2-40B4-BE49-F238E27FC236}">
                  <a16:creationId xmlns:a16="http://schemas.microsoft.com/office/drawing/2014/main" id="{F799416F-C129-0640-A720-8634DE52C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8089" y="6493125"/>
              <a:ext cx="397142" cy="74466"/>
            </a:xfrm>
            <a:custGeom>
              <a:avLst/>
              <a:gdLst>
                <a:gd name="T0" fmla="*/ 352 w 353"/>
                <a:gd name="T1" fmla="*/ 63 h 64"/>
                <a:gd name="T2" fmla="*/ 0 w 353"/>
                <a:gd name="T3" fmla="*/ 63 h 64"/>
                <a:gd name="T4" fmla="*/ 0 w 353"/>
                <a:gd name="T5" fmla="*/ 0 h 64"/>
                <a:gd name="T6" fmla="*/ 352 w 353"/>
                <a:gd name="T7" fmla="*/ 0 h 64"/>
                <a:gd name="T8" fmla="*/ 352 w 353"/>
                <a:gd name="T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64">
                  <a:moveTo>
                    <a:pt x="352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352" y="0"/>
                  </a:lnTo>
                  <a:lnTo>
                    <a:pt x="352" y="63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07">
              <a:extLst>
                <a:ext uri="{FF2B5EF4-FFF2-40B4-BE49-F238E27FC236}">
                  <a16:creationId xmlns:a16="http://schemas.microsoft.com/office/drawing/2014/main" id="{9B0005CF-FEFC-AA4B-9806-BD4526AC5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1336" y="6478234"/>
              <a:ext cx="263108" cy="213462"/>
            </a:xfrm>
            <a:custGeom>
              <a:avLst/>
              <a:gdLst>
                <a:gd name="T0" fmla="*/ 54 w 235"/>
                <a:gd name="T1" fmla="*/ 172 h 191"/>
                <a:gd name="T2" fmla="*/ 54 w 235"/>
                <a:gd name="T3" fmla="*/ 172 h 191"/>
                <a:gd name="T4" fmla="*/ 0 w 235"/>
                <a:gd name="T5" fmla="*/ 127 h 191"/>
                <a:gd name="T6" fmla="*/ 108 w 235"/>
                <a:gd name="T7" fmla="*/ 19 h 191"/>
                <a:gd name="T8" fmla="*/ 144 w 235"/>
                <a:gd name="T9" fmla="*/ 10 h 191"/>
                <a:gd name="T10" fmla="*/ 171 w 235"/>
                <a:gd name="T11" fmla="*/ 28 h 191"/>
                <a:gd name="T12" fmla="*/ 225 w 235"/>
                <a:gd name="T13" fmla="*/ 136 h 191"/>
                <a:gd name="T14" fmla="*/ 207 w 235"/>
                <a:gd name="T15" fmla="*/ 181 h 191"/>
                <a:gd name="T16" fmla="*/ 207 w 235"/>
                <a:gd name="T17" fmla="*/ 181 h 191"/>
                <a:gd name="T18" fmla="*/ 162 w 235"/>
                <a:gd name="T19" fmla="*/ 163 h 191"/>
                <a:gd name="T20" fmla="*/ 126 w 235"/>
                <a:gd name="T21" fmla="*/ 100 h 191"/>
                <a:gd name="T22" fmla="*/ 54 w 235"/>
                <a:gd name="T23" fmla="*/ 172 h 191"/>
                <a:gd name="T24" fmla="*/ 162 w 235"/>
                <a:gd name="T25" fmla="*/ 64 h 191"/>
                <a:gd name="T26" fmla="*/ 162 w 235"/>
                <a:gd name="T27" fmla="*/ 6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191">
                  <a:moveTo>
                    <a:pt x="54" y="172"/>
                  </a:moveTo>
                  <a:lnTo>
                    <a:pt x="54" y="172"/>
                  </a:lnTo>
                  <a:cubicBezTo>
                    <a:pt x="0" y="127"/>
                    <a:pt x="0" y="127"/>
                    <a:pt x="0" y="127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17" y="10"/>
                    <a:pt x="135" y="0"/>
                    <a:pt x="144" y="10"/>
                  </a:cubicBezTo>
                  <a:cubicBezTo>
                    <a:pt x="153" y="10"/>
                    <a:pt x="171" y="19"/>
                    <a:pt x="171" y="28"/>
                  </a:cubicBezTo>
                  <a:cubicBezTo>
                    <a:pt x="225" y="136"/>
                    <a:pt x="225" y="136"/>
                    <a:pt x="225" y="136"/>
                  </a:cubicBezTo>
                  <a:cubicBezTo>
                    <a:pt x="234" y="154"/>
                    <a:pt x="225" y="172"/>
                    <a:pt x="207" y="181"/>
                  </a:cubicBezTo>
                  <a:lnTo>
                    <a:pt x="207" y="181"/>
                  </a:lnTo>
                  <a:cubicBezTo>
                    <a:pt x="189" y="190"/>
                    <a:pt x="171" y="181"/>
                    <a:pt x="162" y="163"/>
                  </a:cubicBezTo>
                  <a:cubicBezTo>
                    <a:pt x="126" y="100"/>
                    <a:pt x="126" y="100"/>
                    <a:pt x="126" y="100"/>
                  </a:cubicBezTo>
                  <a:lnTo>
                    <a:pt x="54" y="172"/>
                  </a:lnTo>
                  <a:close/>
                  <a:moveTo>
                    <a:pt x="162" y="64"/>
                  </a:moveTo>
                  <a:lnTo>
                    <a:pt x="162" y="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208">
              <a:extLst>
                <a:ext uri="{FF2B5EF4-FFF2-40B4-BE49-F238E27FC236}">
                  <a16:creationId xmlns:a16="http://schemas.microsoft.com/office/drawing/2014/main" id="{6EC8884B-9DFB-1547-8109-9AA722D6F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7088" y="6602339"/>
              <a:ext cx="367356" cy="253179"/>
            </a:xfrm>
            <a:custGeom>
              <a:avLst/>
              <a:gdLst>
                <a:gd name="T0" fmla="*/ 136 w 326"/>
                <a:gd name="T1" fmla="*/ 225 h 226"/>
                <a:gd name="T2" fmla="*/ 136 w 326"/>
                <a:gd name="T3" fmla="*/ 225 h 226"/>
                <a:gd name="T4" fmla="*/ 136 w 326"/>
                <a:gd name="T5" fmla="*/ 225 h 226"/>
                <a:gd name="T6" fmla="*/ 91 w 326"/>
                <a:gd name="T7" fmla="*/ 207 h 226"/>
                <a:gd name="T8" fmla="*/ 0 w 326"/>
                <a:gd name="T9" fmla="*/ 108 h 226"/>
                <a:gd name="T10" fmla="*/ 91 w 326"/>
                <a:gd name="T11" fmla="*/ 18 h 226"/>
                <a:gd name="T12" fmla="*/ 145 w 326"/>
                <a:gd name="T13" fmla="*/ 63 h 226"/>
                <a:gd name="T14" fmla="*/ 100 w 326"/>
                <a:gd name="T15" fmla="*/ 108 h 226"/>
                <a:gd name="T16" fmla="*/ 136 w 326"/>
                <a:gd name="T17" fmla="*/ 154 h 226"/>
                <a:gd name="T18" fmla="*/ 253 w 326"/>
                <a:gd name="T19" fmla="*/ 18 h 226"/>
                <a:gd name="T20" fmla="*/ 307 w 326"/>
                <a:gd name="T21" fmla="*/ 18 h 226"/>
                <a:gd name="T22" fmla="*/ 307 w 326"/>
                <a:gd name="T23" fmla="*/ 18 h 226"/>
                <a:gd name="T24" fmla="*/ 307 w 326"/>
                <a:gd name="T25" fmla="*/ 63 h 226"/>
                <a:gd name="T26" fmla="*/ 181 w 326"/>
                <a:gd name="T27" fmla="*/ 207 h 226"/>
                <a:gd name="T28" fmla="*/ 136 w 326"/>
                <a:gd name="T29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6" h="226">
                  <a:moveTo>
                    <a:pt x="136" y="225"/>
                  </a:moveTo>
                  <a:lnTo>
                    <a:pt x="136" y="225"/>
                  </a:lnTo>
                  <a:lnTo>
                    <a:pt x="136" y="225"/>
                  </a:lnTo>
                  <a:cubicBezTo>
                    <a:pt x="118" y="225"/>
                    <a:pt x="100" y="216"/>
                    <a:pt x="91" y="207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145" y="63"/>
                    <a:pt x="145" y="63"/>
                    <a:pt x="145" y="63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36" y="154"/>
                    <a:pt x="136" y="154"/>
                    <a:pt x="136" y="154"/>
                  </a:cubicBezTo>
                  <a:cubicBezTo>
                    <a:pt x="253" y="18"/>
                    <a:pt x="253" y="18"/>
                    <a:pt x="253" y="18"/>
                  </a:cubicBezTo>
                  <a:cubicBezTo>
                    <a:pt x="271" y="0"/>
                    <a:pt x="289" y="0"/>
                    <a:pt x="307" y="18"/>
                  </a:cubicBezTo>
                  <a:lnTo>
                    <a:pt x="307" y="18"/>
                  </a:lnTo>
                  <a:cubicBezTo>
                    <a:pt x="316" y="27"/>
                    <a:pt x="325" y="54"/>
                    <a:pt x="307" y="63"/>
                  </a:cubicBezTo>
                  <a:cubicBezTo>
                    <a:pt x="181" y="207"/>
                    <a:pt x="181" y="207"/>
                    <a:pt x="181" y="207"/>
                  </a:cubicBezTo>
                  <a:cubicBezTo>
                    <a:pt x="163" y="216"/>
                    <a:pt x="154" y="225"/>
                    <a:pt x="136" y="22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09">
              <a:extLst>
                <a:ext uri="{FF2B5EF4-FFF2-40B4-BE49-F238E27FC236}">
                  <a16:creationId xmlns:a16="http://schemas.microsoft.com/office/drawing/2014/main" id="{26B8CB90-4B52-6045-B0D3-2A0E4DA2F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3909" y="6478234"/>
              <a:ext cx="268071" cy="213462"/>
            </a:xfrm>
            <a:custGeom>
              <a:avLst/>
              <a:gdLst>
                <a:gd name="T0" fmla="*/ 181 w 236"/>
                <a:gd name="T1" fmla="*/ 172 h 191"/>
                <a:gd name="T2" fmla="*/ 181 w 236"/>
                <a:gd name="T3" fmla="*/ 172 h 191"/>
                <a:gd name="T4" fmla="*/ 235 w 236"/>
                <a:gd name="T5" fmla="*/ 127 h 191"/>
                <a:gd name="T6" fmla="*/ 127 w 236"/>
                <a:gd name="T7" fmla="*/ 19 h 191"/>
                <a:gd name="T8" fmla="*/ 91 w 236"/>
                <a:gd name="T9" fmla="*/ 10 h 191"/>
                <a:gd name="T10" fmla="*/ 64 w 236"/>
                <a:gd name="T11" fmla="*/ 28 h 191"/>
                <a:gd name="T12" fmla="*/ 9 w 236"/>
                <a:gd name="T13" fmla="*/ 136 h 191"/>
                <a:gd name="T14" fmla="*/ 27 w 236"/>
                <a:gd name="T15" fmla="*/ 181 h 191"/>
                <a:gd name="T16" fmla="*/ 27 w 236"/>
                <a:gd name="T17" fmla="*/ 181 h 191"/>
                <a:gd name="T18" fmla="*/ 73 w 236"/>
                <a:gd name="T19" fmla="*/ 163 h 191"/>
                <a:gd name="T20" fmla="*/ 109 w 236"/>
                <a:gd name="T21" fmla="*/ 100 h 191"/>
                <a:gd name="T22" fmla="*/ 181 w 236"/>
                <a:gd name="T23" fmla="*/ 172 h 191"/>
                <a:gd name="T24" fmla="*/ 73 w 236"/>
                <a:gd name="T25" fmla="*/ 64 h 191"/>
                <a:gd name="T26" fmla="*/ 73 w 236"/>
                <a:gd name="T27" fmla="*/ 64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191">
                  <a:moveTo>
                    <a:pt x="181" y="172"/>
                  </a:moveTo>
                  <a:lnTo>
                    <a:pt x="181" y="172"/>
                  </a:lnTo>
                  <a:cubicBezTo>
                    <a:pt x="235" y="127"/>
                    <a:pt x="235" y="127"/>
                    <a:pt x="235" y="127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18" y="10"/>
                    <a:pt x="100" y="0"/>
                    <a:pt x="91" y="10"/>
                  </a:cubicBezTo>
                  <a:cubicBezTo>
                    <a:pt x="81" y="10"/>
                    <a:pt x="73" y="19"/>
                    <a:pt x="64" y="28"/>
                  </a:cubicBezTo>
                  <a:cubicBezTo>
                    <a:pt x="9" y="136"/>
                    <a:pt x="9" y="136"/>
                    <a:pt x="9" y="136"/>
                  </a:cubicBezTo>
                  <a:cubicBezTo>
                    <a:pt x="0" y="154"/>
                    <a:pt x="9" y="172"/>
                    <a:pt x="27" y="181"/>
                  </a:cubicBezTo>
                  <a:lnTo>
                    <a:pt x="27" y="181"/>
                  </a:lnTo>
                  <a:cubicBezTo>
                    <a:pt x="45" y="190"/>
                    <a:pt x="64" y="181"/>
                    <a:pt x="73" y="163"/>
                  </a:cubicBezTo>
                  <a:cubicBezTo>
                    <a:pt x="109" y="100"/>
                    <a:pt x="109" y="100"/>
                    <a:pt x="109" y="100"/>
                  </a:cubicBezTo>
                  <a:lnTo>
                    <a:pt x="181" y="172"/>
                  </a:lnTo>
                  <a:close/>
                  <a:moveTo>
                    <a:pt x="73" y="64"/>
                  </a:moveTo>
                  <a:lnTo>
                    <a:pt x="73" y="6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10">
              <a:extLst>
                <a:ext uri="{FF2B5EF4-FFF2-40B4-BE49-F238E27FC236}">
                  <a16:creationId xmlns:a16="http://schemas.microsoft.com/office/drawing/2014/main" id="{288F2BAA-D0FC-DD4F-9A01-FD8934B18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3837" y="6602339"/>
              <a:ext cx="357428" cy="253179"/>
            </a:xfrm>
            <a:custGeom>
              <a:avLst/>
              <a:gdLst>
                <a:gd name="T0" fmla="*/ 181 w 318"/>
                <a:gd name="T1" fmla="*/ 225 h 226"/>
                <a:gd name="T2" fmla="*/ 181 w 318"/>
                <a:gd name="T3" fmla="*/ 225 h 226"/>
                <a:gd name="T4" fmla="*/ 190 w 318"/>
                <a:gd name="T5" fmla="*/ 225 h 226"/>
                <a:gd name="T6" fmla="*/ 226 w 318"/>
                <a:gd name="T7" fmla="*/ 207 h 226"/>
                <a:gd name="T8" fmla="*/ 317 w 318"/>
                <a:gd name="T9" fmla="*/ 108 h 226"/>
                <a:gd name="T10" fmla="*/ 226 w 318"/>
                <a:gd name="T11" fmla="*/ 18 h 226"/>
                <a:gd name="T12" fmla="*/ 172 w 318"/>
                <a:gd name="T13" fmla="*/ 63 h 226"/>
                <a:gd name="T14" fmla="*/ 217 w 318"/>
                <a:gd name="T15" fmla="*/ 108 h 226"/>
                <a:gd name="T16" fmla="*/ 181 w 318"/>
                <a:gd name="T17" fmla="*/ 154 h 226"/>
                <a:gd name="T18" fmla="*/ 64 w 318"/>
                <a:gd name="T19" fmla="*/ 18 h 226"/>
                <a:gd name="T20" fmla="*/ 9 w 318"/>
                <a:gd name="T21" fmla="*/ 18 h 226"/>
                <a:gd name="T22" fmla="*/ 9 w 318"/>
                <a:gd name="T23" fmla="*/ 18 h 226"/>
                <a:gd name="T24" fmla="*/ 9 w 318"/>
                <a:gd name="T25" fmla="*/ 63 h 226"/>
                <a:gd name="T26" fmla="*/ 136 w 318"/>
                <a:gd name="T27" fmla="*/ 207 h 226"/>
                <a:gd name="T28" fmla="*/ 181 w 318"/>
                <a:gd name="T29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8" h="226">
                  <a:moveTo>
                    <a:pt x="181" y="225"/>
                  </a:moveTo>
                  <a:lnTo>
                    <a:pt x="181" y="225"/>
                  </a:lnTo>
                  <a:cubicBezTo>
                    <a:pt x="190" y="225"/>
                    <a:pt x="190" y="225"/>
                    <a:pt x="190" y="225"/>
                  </a:cubicBezTo>
                  <a:cubicBezTo>
                    <a:pt x="199" y="225"/>
                    <a:pt x="217" y="216"/>
                    <a:pt x="226" y="207"/>
                  </a:cubicBezTo>
                  <a:cubicBezTo>
                    <a:pt x="317" y="108"/>
                    <a:pt x="317" y="108"/>
                    <a:pt x="317" y="108"/>
                  </a:cubicBezTo>
                  <a:cubicBezTo>
                    <a:pt x="226" y="18"/>
                    <a:pt x="226" y="18"/>
                    <a:pt x="226" y="18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217" y="108"/>
                    <a:pt x="217" y="108"/>
                    <a:pt x="217" y="108"/>
                  </a:cubicBezTo>
                  <a:cubicBezTo>
                    <a:pt x="181" y="154"/>
                    <a:pt x="181" y="154"/>
                    <a:pt x="181" y="154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46" y="0"/>
                    <a:pt x="27" y="0"/>
                    <a:pt x="9" y="18"/>
                  </a:cubicBezTo>
                  <a:lnTo>
                    <a:pt x="9" y="18"/>
                  </a:lnTo>
                  <a:cubicBezTo>
                    <a:pt x="0" y="27"/>
                    <a:pt x="0" y="54"/>
                    <a:pt x="9" y="63"/>
                  </a:cubicBezTo>
                  <a:cubicBezTo>
                    <a:pt x="136" y="207"/>
                    <a:pt x="136" y="207"/>
                    <a:pt x="136" y="207"/>
                  </a:cubicBezTo>
                  <a:cubicBezTo>
                    <a:pt x="154" y="216"/>
                    <a:pt x="172" y="225"/>
                    <a:pt x="181" y="22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11">
              <a:extLst>
                <a:ext uri="{FF2B5EF4-FFF2-40B4-BE49-F238E27FC236}">
                  <a16:creationId xmlns:a16="http://schemas.microsoft.com/office/drawing/2014/main" id="{6DCC5400-9D1C-3540-BB3A-9475FD74A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0836" y="6974661"/>
              <a:ext cx="193608" cy="64534"/>
            </a:xfrm>
            <a:custGeom>
              <a:avLst/>
              <a:gdLst>
                <a:gd name="T0" fmla="*/ 0 w 172"/>
                <a:gd name="T1" fmla="*/ 27 h 56"/>
                <a:gd name="T2" fmla="*/ 0 w 172"/>
                <a:gd name="T3" fmla="*/ 27 h 56"/>
                <a:gd name="T4" fmla="*/ 0 w 172"/>
                <a:gd name="T5" fmla="*/ 27 h 56"/>
                <a:gd name="T6" fmla="*/ 27 w 172"/>
                <a:gd name="T7" fmla="*/ 0 h 56"/>
                <a:gd name="T8" fmla="*/ 144 w 172"/>
                <a:gd name="T9" fmla="*/ 0 h 56"/>
                <a:gd name="T10" fmla="*/ 171 w 172"/>
                <a:gd name="T11" fmla="*/ 27 h 56"/>
                <a:gd name="T12" fmla="*/ 171 w 172"/>
                <a:gd name="T13" fmla="*/ 27 h 56"/>
                <a:gd name="T14" fmla="*/ 144 w 172"/>
                <a:gd name="T15" fmla="*/ 55 h 56"/>
                <a:gd name="T16" fmla="*/ 27 w 172"/>
                <a:gd name="T17" fmla="*/ 55 h 56"/>
                <a:gd name="T18" fmla="*/ 0 w 172"/>
                <a:gd name="T19" fmla="*/ 2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56">
                  <a:moveTo>
                    <a:pt x="0" y="27"/>
                  </a:moveTo>
                  <a:lnTo>
                    <a:pt x="0" y="27"/>
                  </a:lnTo>
                  <a:lnTo>
                    <a:pt x="0" y="27"/>
                  </a:lnTo>
                  <a:cubicBezTo>
                    <a:pt x="0" y="9"/>
                    <a:pt x="18" y="0"/>
                    <a:pt x="27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62" y="0"/>
                    <a:pt x="171" y="9"/>
                    <a:pt x="171" y="27"/>
                  </a:cubicBezTo>
                  <a:lnTo>
                    <a:pt x="171" y="27"/>
                  </a:lnTo>
                  <a:cubicBezTo>
                    <a:pt x="171" y="37"/>
                    <a:pt x="162" y="55"/>
                    <a:pt x="14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18" y="55"/>
                    <a:pt x="0" y="37"/>
                    <a:pt x="0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12">
              <a:extLst>
                <a:ext uri="{FF2B5EF4-FFF2-40B4-BE49-F238E27FC236}">
                  <a16:creationId xmlns:a16="http://schemas.microsoft.com/office/drawing/2014/main" id="{102C9892-600C-6F4D-84B0-DB56B69BF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6945" y="6989552"/>
              <a:ext cx="59571" cy="471607"/>
            </a:xfrm>
            <a:custGeom>
              <a:avLst/>
              <a:gdLst>
                <a:gd name="T0" fmla="*/ 54 w 55"/>
                <a:gd name="T1" fmla="*/ 416 h 417"/>
                <a:gd name="T2" fmla="*/ 54 w 55"/>
                <a:gd name="T3" fmla="*/ 416 h 417"/>
                <a:gd name="T4" fmla="*/ 0 w 55"/>
                <a:gd name="T5" fmla="*/ 416 h 417"/>
                <a:gd name="T6" fmla="*/ 0 w 55"/>
                <a:gd name="T7" fmla="*/ 28 h 417"/>
                <a:gd name="T8" fmla="*/ 27 w 55"/>
                <a:gd name="T9" fmla="*/ 0 h 417"/>
                <a:gd name="T10" fmla="*/ 27 w 55"/>
                <a:gd name="T11" fmla="*/ 0 h 417"/>
                <a:gd name="T12" fmla="*/ 54 w 55"/>
                <a:gd name="T13" fmla="*/ 28 h 417"/>
                <a:gd name="T14" fmla="*/ 54 w 55"/>
                <a:gd name="T15" fmla="*/ 416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417">
                  <a:moveTo>
                    <a:pt x="54" y="416"/>
                  </a:moveTo>
                  <a:lnTo>
                    <a:pt x="54" y="416"/>
                  </a:lnTo>
                  <a:cubicBezTo>
                    <a:pt x="0" y="416"/>
                    <a:pt x="0" y="416"/>
                    <a:pt x="0" y="4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8"/>
                    <a:pt x="9" y="0"/>
                    <a:pt x="27" y="0"/>
                  </a:cubicBezTo>
                  <a:lnTo>
                    <a:pt x="27" y="0"/>
                  </a:lnTo>
                  <a:cubicBezTo>
                    <a:pt x="36" y="0"/>
                    <a:pt x="54" y="18"/>
                    <a:pt x="54" y="28"/>
                  </a:cubicBezTo>
                  <a:lnTo>
                    <a:pt x="54" y="41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637A348-30D1-6649-A23E-450CF09E0BF6}"/>
              </a:ext>
            </a:extLst>
          </p:cNvPr>
          <p:cNvGrpSpPr/>
          <p:nvPr/>
        </p:nvGrpSpPr>
        <p:grpSpPr>
          <a:xfrm>
            <a:off x="9975329" y="5035777"/>
            <a:ext cx="980479" cy="895220"/>
            <a:chOff x="20310375" y="10201438"/>
            <a:chExt cx="1027603" cy="938246"/>
          </a:xfrm>
        </p:grpSpPr>
        <p:sp>
          <p:nvSpPr>
            <p:cNvPr id="78" name="Freeform 226">
              <a:extLst>
                <a:ext uri="{FF2B5EF4-FFF2-40B4-BE49-F238E27FC236}">
                  <a16:creationId xmlns:a16="http://schemas.microsoft.com/office/drawing/2014/main" id="{42ECC686-093F-AE49-9775-072DE7E7D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3480" y="10201438"/>
              <a:ext cx="253179" cy="263105"/>
            </a:xfrm>
            <a:custGeom>
              <a:avLst/>
              <a:gdLst>
                <a:gd name="T0" fmla="*/ 225 w 226"/>
                <a:gd name="T1" fmla="*/ 234 h 235"/>
                <a:gd name="T2" fmla="*/ 225 w 226"/>
                <a:gd name="T3" fmla="*/ 234 h 235"/>
                <a:gd name="T4" fmla="*/ 108 w 226"/>
                <a:gd name="T5" fmla="*/ 234 h 235"/>
                <a:gd name="T6" fmla="*/ 0 w 226"/>
                <a:gd name="T7" fmla="*/ 126 h 235"/>
                <a:gd name="T8" fmla="*/ 0 w 226"/>
                <a:gd name="T9" fmla="*/ 108 h 235"/>
                <a:gd name="T10" fmla="*/ 117 w 226"/>
                <a:gd name="T11" fmla="*/ 0 h 235"/>
                <a:gd name="T12" fmla="*/ 225 w 226"/>
                <a:gd name="T13" fmla="*/ 108 h 235"/>
                <a:gd name="T14" fmla="*/ 225 w 226"/>
                <a:gd name="T15" fmla="*/ 234 h 235"/>
                <a:gd name="T16" fmla="*/ 117 w 226"/>
                <a:gd name="T17" fmla="*/ 63 h 235"/>
                <a:gd name="T18" fmla="*/ 117 w 226"/>
                <a:gd name="T19" fmla="*/ 63 h 235"/>
                <a:gd name="T20" fmla="*/ 72 w 226"/>
                <a:gd name="T21" fmla="*/ 108 h 235"/>
                <a:gd name="T22" fmla="*/ 72 w 226"/>
                <a:gd name="T23" fmla="*/ 126 h 235"/>
                <a:gd name="T24" fmla="*/ 108 w 226"/>
                <a:gd name="T25" fmla="*/ 162 h 235"/>
                <a:gd name="T26" fmla="*/ 153 w 226"/>
                <a:gd name="T27" fmla="*/ 162 h 235"/>
                <a:gd name="T28" fmla="*/ 153 w 226"/>
                <a:gd name="T29" fmla="*/ 108 h 235"/>
                <a:gd name="T30" fmla="*/ 117 w 226"/>
                <a:gd name="T31" fmla="*/ 6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6" h="235">
                  <a:moveTo>
                    <a:pt x="225" y="234"/>
                  </a:moveTo>
                  <a:lnTo>
                    <a:pt x="225" y="234"/>
                  </a:lnTo>
                  <a:cubicBezTo>
                    <a:pt x="108" y="234"/>
                    <a:pt x="108" y="234"/>
                    <a:pt x="108" y="234"/>
                  </a:cubicBezTo>
                  <a:cubicBezTo>
                    <a:pt x="54" y="234"/>
                    <a:pt x="0" y="189"/>
                    <a:pt x="0" y="12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45"/>
                    <a:pt x="54" y="0"/>
                    <a:pt x="117" y="0"/>
                  </a:cubicBezTo>
                  <a:cubicBezTo>
                    <a:pt x="180" y="0"/>
                    <a:pt x="225" y="45"/>
                    <a:pt x="225" y="108"/>
                  </a:cubicBezTo>
                  <a:lnTo>
                    <a:pt x="225" y="234"/>
                  </a:lnTo>
                  <a:close/>
                  <a:moveTo>
                    <a:pt x="117" y="63"/>
                  </a:moveTo>
                  <a:lnTo>
                    <a:pt x="117" y="63"/>
                  </a:lnTo>
                  <a:cubicBezTo>
                    <a:pt x="90" y="63"/>
                    <a:pt x="72" y="90"/>
                    <a:pt x="72" y="108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72" y="144"/>
                    <a:pt x="90" y="162"/>
                    <a:pt x="108" y="162"/>
                  </a:cubicBezTo>
                  <a:cubicBezTo>
                    <a:pt x="153" y="162"/>
                    <a:pt x="153" y="162"/>
                    <a:pt x="153" y="162"/>
                  </a:cubicBezTo>
                  <a:cubicBezTo>
                    <a:pt x="153" y="108"/>
                    <a:pt x="153" y="108"/>
                    <a:pt x="153" y="108"/>
                  </a:cubicBezTo>
                  <a:cubicBezTo>
                    <a:pt x="153" y="81"/>
                    <a:pt x="135" y="63"/>
                    <a:pt x="117" y="6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227">
              <a:extLst>
                <a:ext uri="{FF2B5EF4-FFF2-40B4-BE49-F238E27FC236}">
                  <a16:creationId xmlns:a16="http://schemas.microsoft.com/office/drawing/2014/main" id="{3B31D223-DE1E-714B-A400-74FDF9D47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6731" y="10201438"/>
              <a:ext cx="253176" cy="263105"/>
            </a:xfrm>
            <a:custGeom>
              <a:avLst/>
              <a:gdLst>
                <a:gd name="T0" fmla="*/ 118 w 227"/>
                <a:gd name="T1" fmla="*/ 234 h 235"/>
                <a:gd name="T2" fmla="*/ 118 w 227"/>
                <a:gd name="T3" fmla="*/ 234 h 235"/>
                <a:gd name="T4" fmla="*/ 0 w 227"/>
                <a:gd name="T5" fmla="*/ 234 h 235"/>
                <a:gd name="T6" fmla="*/ 0 w 227"/>
                <a:gd name="T7" fmla="*/ 108 h 235"/>
                <a:gd name="T8" fmla="*/ 109 w 227"/>
                <a:gd name="T9" fmla="*/ 0 h 235"/>
                <a:gd name="T10" fmla="*/ 226 w 227"/>
                <a:gd name="T11" fmla="*/ 108 h 235"/>
                <a:gd name="T12" fmla="*/ 226 w 227"/>
                <a:gd name="T13" fmla="*/ 126 h 235"/>
                <a:gd name="T14" fmla="*/ 118 w 227"/>
                <a:gd name="T15" fmla="*/ 234 h 235"/>
                <a:gd name="T16" fmla="*/ 73 w 227"/>
                <a:gd name="T17" fmla="*/ 162 h 235"/>
                <a:gd name="T18" fmla="*/ 73 w 227"/>
                <a:gd name="T19" fmla="*/ 162 h 235"/>
                <a:gd name="T20" fmla="*/ 118 w 227"/>
                <a:gd name="T21" fmla="*/ 162 h 235"/>
                <a:gd name="T22" fmla="*/ 154 w 227"/>
                <a:gd name="T23" fmla="*/ 126 h 235"/>
                <a:gd name="T24" fmla="*/ 154 w 227"/>
                <a:gd name="T25" fmla="*/ 108 h 235"/>
                <a:gd name="T26" fmla="*/ 109 w 227"/>
                <a:gd name="T27" fmla="*/ 63 h 235"/>
                <a:gd name="T28" fmla="*/ 73 w 227"/>
                <a:gd name="T29" fmla="*/ 108 h 235"/>
                <a:gd name="T30" fmla="*/ 73 w 227"/>
                <a:gd name="T31" fmla="*/ 16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7" h="235">
                  <a:moveTo>
                    <a:pt x="118" y="234"/>
                  </a:moveTo>
                  <a:lnTo>
                    <a:pt x="118" y="234"/>
                  </a:lnTo>
                  <a:cubicBezTo>
                    <a:pt x="0" y="234"/>
                    <a:pt x="0" y="234"/>
                    <a:pt x="0" y="234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45"/>
                    <a:pt x="46" y="0"/>
                    <a:pt x="109" y="0"/>
                  </a:cubicBezTo>
                  <a:cubicBezTo>
                    <a:pt x="172" y="0"/>
                    <a:pt x="226" y="45"/>
                    <a:pt x="226" y="108"/>
                  </a:cubicBezTo>
                  <a:cubicBezTo>
                    <a:pt x="226" y="126"/>
                    <a:pt x="226" y="126"/>
                    <a:pt x="226" y="126"/>
                  </a:cubicBezTo>
                  <a:cubicBezTo>
                    <a:pt x="226" y="189"/>
                    <a:pt x="172" y="234"/>
                    <a:pt x="118" y="234"/>
                  </a:cubicBezTo>
                  <a:close/>
                  <a:moveTo>
                    <a:pt x="73" y="162"/>
                  </a:moveTo>
                  <a:lnTo>
                    <a:pt x="73" y="162"/>
                  </a:lnTo>
                  <a:cubicBezTo>
                    <a:pt x="118" y="162"/>
                    <a:pt x="118" y="162"/>
                    <a:pt x="118" y="162"/>
                  </a:cubicBezTo>
                  <a:cubicBezTo>
                    <a:pt x="136" y="162"/>
                    <a:pt x="154" y="144"/>
                    <a:pt x="154" y="126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54" y="90"/>
                    <a:pt x="136" y="63"/>
                    <a:pt x="109" y="63"/>
                  </a:cubicBezTo>
                  <a:cubicBezTo>
                    <a:pt x="91" y="63"/>
                    <a:pt x="73" y="81"/>
                    <a:pt x="73" y="108"/>
                  </a:cubicBezTo>
                  <a:lnTo>
                    <a:pt x="73" y="16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228">
              <a:extLst>
                <a:ext uri="{FF2B5EF4-FFF2-40B4-BE49-F238E27FC236}">
                  <a16:creationId xmlns:a16="http://schemas.microsoft.com/office/drawing/2014/main" id="{2E6355AA-0856-7841-98D9-54628C6F4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7088" y="10722685"/>
              <a:ext cx="84391" cy="367356"/>
            </a:xfrm>
            <a:custGeom>
              <a:avLst/>
              <a:gdLst>
                <a:gd name="T0" fmla="*/ 72 w 73"/>
                <a:gd name="T1" fmla="*/ 325 h 326"/>
                <a:gd name="T2" fmla="*/ 72 w 73"/>
                <a:gd name="T3" fmla="*/ 325 h 326"/>
                <a:gd name="T4" fmla="*/ 0 w 73"/>
                <a:gd name="T5" fmla="*/ 325 h 326"/>
                <a:gd name="T6" fmla="*/ 0 w 73"/>
                <a:gd name="T7" fmla="*/ 36 h 326"/>
                <a:gd name="T8" fmla="*/ 36 w 73"/>
                <a:gd name="T9" fmla="*/ 0 h 326"/>
                <a:gd name="T10" fmla="*/ 36 w 73"/>
                <a:gd name="T11" fmla="*/ 0 h 326"/>
                <a:gd name="T12" fmla="*/ 72 w 73"/>
                <a:gd name="T13" fmla="*/ 36 h 326"/>
                <a:gd name="T14" fmla="*/ 72 w 73"/>
                <a:gd name="T15" fmla="*/ 32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326">
                  <a:moveTo>
                    <a:pt x="72" y="325"/>
                  </a:moveTo>
                  <a:lnTo>
                    <a:pt x="72" y="325"/>
                  </a:lnTo>
                  <a:cubicBezTo>
                    <a:pt x="0" y="325"/>
                    <a:pt x="0" y="325"/>
                    <a:pt x="0" y="32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9"/>
                    <a:pt x="18" y="0"/>
                    <a:pt x="36" y="0"/>
                  </a:cubicBezTo>
                  <a:lnTo>
                    <a:pt x="36" y="0"/>
                  </a:lnTo>
                  <a:cubicBezTo>
                    <a:pt x="54" y="0"/>
                    <a:pt x="72" y="9"/>
                    <a:pt x="72" y="36"/>
                  </a:cubicBezTo>
                  <a:lnTo>
                    <a:pt x="72" y="32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229">
              <a:extLst>
                <a:ext uri="{FF2B5EF4-FFF2-40B4-BE49-F238E27FC236}">
                  <a16:creationId xmlns:a16="http://schemas.microsoft.com/office/drawing/2014/main" id="{7B460518-F70B-C64C-90FA-C167EE47F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7017" y="10424829"/>
              <a:ext cx="84391" cy="213465"/>
            </a:xfrm>
            <a:custGeom>
              <a:avLst/>
              <a:gdLst>
                <a:gd name="T0" fmla="*/ 73 w 74"/>
                <a:gd name="T1" fmla="*/ 190 h 191"/>
                <a:gd name="T2" fmla="*/ 0 w 74"/>
                <a:gd name="T3" fmla="*/ 190 h 191"/>
                <a:gd name="T4" fmla="*/ 0 w 74"/>
                <a:gd name="T5" fmla="*/ 0 h 191"/>
                <a:gd name="T6" fmla="*/ 73 w 74"/>
                <a:gd name="T7" fmla="*/ 0 h 191"/>
                <a:gd name="T8" fmla="*/ 73 w 74"/>
                <a:gd name="T9" fmla="*/ 1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91">
                  <a:moveTo>
                    <a:pt x="73" y="190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19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230">
              <a:extLst>
                <a:ext uri="{FF2B5EF4-FFF2-40B4-BE49-F238E27FC236}">
                  <a16:creationId xmlns:a16="http://schemas.microsoft.com/office/drawing/2014/main" id="{859B8594-2F2F-D242-909E-632CB5CBA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4695" y="10598580"/>
              <a:ext cx="843926" cy="541104"/>
            </a:xfrm>
            <a:custGeom>
              <a:avLst/>
              <a:gdLst>
                <a:gd name="T0" fmla="*/ 81 w 751"/>
                <a:gd name="T1" fmla="*/ 0 h 480"/>
                <a:gd name="T2" fmla="*/ 81 w 751"/>
                <a:gd name="T3" fmla="*/ 0 h 480"/>
                <a:gd name="T4" fmla="*/ 72 w 751"/>
                <a:gd name="T5" fmla="*/ 72 h 480"/>
                <a:gd name="T6" fmla="*/ 678 w 751"/>
                <a:gd name="T7" fmla="*/ 72 h 480"/>
                <a:gd name="T8" fmla="*/ 678 w 751"/>
                <a:gd name="T9" fmla="*/ 407 h 480"/>
                <a:gd name="T10" fmla="*/ 678 w 751"/>
                <a:gd name="T11" fmla="*/ 407 h 480"/>
                <a:gd name="T12" fmla="*/ 72 w 751"/>
                <a:gd name="T13" fmla="*/ 407 h 480"/>
                <a:gd name="T14" fmla="*/ 72 w 751"/>
                <a:gd name="T15" fmla="*/ 127 h 480"/>
                <a:gd name="T16" fmla="*/ 36 w 751"/>
                <a:gd name="T17" fmla="*/ 99 h 480"/>
                <a:gd name="T18" fmla="*/ 36 w 751"/>
                <a:gd name="T19" fmla="*/ 99 h 480"/>
                <a:gd name="T20" fmla="*/ 0 w 751"/>
                <a:gd name="T21" fmla="*/ 127 h 480"/>
                <a:gd name="T22" fmla="*/ 0 w 751"/>
                <a:gd name="T23" fmla="*/ 407 h 480"/>
                <a:gd name="T24" fmla="*/ 72 w 751"/>
                <a:gd name="T25" fmla="*/ 479 h 480"/>
                <a:gd name="T26" fmla="*/ 678 w 751"/>
                <a:gd name="T27" fmla="*/ 479 h 480"/>
                <a:gd name="T28" fmla="*/ 750 w 751"/>
                <a:gd name="T29" fmla="*/ 407 h 480"/>
                <a:gd name="T30" fmla="*/ 750 w 751"/>
                <a:gd name="T31" fmla="*/ 0 h 480"/>
                <a:gd name="T32" fmla="*/ 81 w 751"/>
                <a:gd name="T33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1" h="480">
                  <a:moveTo>
                    <a:pt x="81" y="0"/>
                  </a:moveTo>
                  <a:lnTo>
                    <a:pt x="81" y="0"/>
                  </a:lnTo>
                  <a:cubicBezTo>
                    <a:pt x="72" y="72"/>
                    <a:pt x="72" y="72"/>
                    <a:pt x="72" y="72"/>
                  </a:cubicBezTo>
                  <a:cubicBezTo>
                    <a:pt x="678" y="72"/>
                    <a:pt x="678" y="72"/>
                    <a:pt x="678" y="72"/>
                  </a:cubicBezTo>
                  <a:cubicBezTo>
                    <a:pt x="678" y="407"/>
                    <a:pt x="678" y="407"/>
                    <a:pt x="678" y="407"/>
                  </a:cubicBezTo>
                  <a:lnTo>
                    <a:pt x="678" y="407"/>
                  </a:lnTo>
                  <a:cubicBezTo>
                    <a:pt x="72" y="407"/>
                    <a:pt x="72" y="407"/>
                    <a:pt x="72" y="407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09"/>
                    <a:pt x="63" y="99"/>
                    <a:pt x="36" y="99"/>
                  </a:cubicBezTo>
                  <a:lnTo>
                    <a:pt x="36" y="99"/>
                  </a:lnTo>
                  <a:cubicBezTo>
                    <a:pt x="18" y="99"/>
                    <a:pt x="0" y="109"/>
                    <a:pt x="0" y="12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43"/>
                    <a:pt x="36" y="479"/>
                    <a:pt x="72" y="479"/>
                  </a:cubicBezTo>
                  <a:cubicBezTo>
                    <a:pt x="678" y="479"/>
                    <a:pt x="678" y="479"/>
                    <a:pt x="678" y="479"/>
                  </a:cubicBezTo>
                  <a:cubicBezTo>
                    <a:pt x="714" y="479"/>
                    <a:pt x="750" y="443"/>
                    <a:pt x="750" y="407"/>
                  </a:cubicBezTo>
                  <a:cubicBezTo>
                    <a:pt x="750" y="0"/>
                    <a:pt x="750" y="0"/>
                    <a:pt x="750" y="0"/>
                  </a:cubicBezTo>
                  <a:lnTo>
                    <a:pt x="81" y="0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231">
              <a:extLst>
                <a:ext uri="{FF2B5EF4-FFF2-40B4-BE49-F238E27FC236}">
                  <a16:creationId xmlns:a16="http://schemas.microsoft.com/office/drawing/2014/main" id="{0132C7AD-5173-8547-A756-4A8C504E6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0375" y="10385114"/>
              <a:ext cx="1027603" cy="297856"/>
            </a:xfrm>
            <a:custGeom>
              <a:avLst/>
              <a:gdLst>
                <a:gd name="T0" fmla="*/ 813 w 913"/>
                <a:gd name="T1" fmla="*/ 262 h 263"/>
                <a:gd name="T2" fmla="*/ 813 w 913"/>
                <a:gd name="T3" fmla="*/ 262 h 263"/>
                <a:gd name="T4" fmla="*/ 108 w 913"/>
                <a:gd name="T5" fmla="*/ 262 h 263"/>
                <a:gd name="T6" fmla="*/ 0 w 913"/>
                <a:gd name="T7" fmla="*/ 154 h 263"/>
                <a:gd name="T8" fmla="*/ 0 w 913"/>
                <a:gd name="T9" fmla="*/ 109 h 263"/>
                <a:gd name="T10" fmla="*/ 108 w 913"/>
                <a:gd name="T11" fmla="*/ 0 h 263"/>
                <a:gd name="T12" fmla="*/ 813 w 913"/>
                <a:gd name="T13" fmla="*/ 0 h 263"/>
                <a:gd name="T14" fmla="*/ 912 w 913"/>
                <a:gd name="T15" fmla="*/ 109 h 263"/>
                <a:gd name="T16" fmla="*/ 912 w 913"/>
                <a:gd name="T17" fmla="*/ 154 h 263"/>
                <a:gd name="T18" fmla="*/ 813 w 913"/>
                <a:gd name="T19" fmla="*/ 262 h 263"/>
                <a:gd name="T20" fmla="*/ 108 w 913"/>
                <a:gd name="T21" fmla="*/ 72 h 263"/>
                <a:gd name="T22" fmla="*/ 108 w 913"/>
                <a:gd name="T23" fmla="*/ 72 h 263"/>
                <a:gd name="T24" fmla="*/ 72 w 913"/>
                <a:gd name="T25" fmla="*/ 109 h 263"/>
                <a:gd name="T26" fmla="*/ 72 w 913"/>
                <a:gd name="T27" fmla="*/ 154 h 263"/>
                <a:gd name="T28" fmla="*/ 108 w 913"/>
                <a:gd name="T29" fmla="*/ 190 h 263"/>
                <a:gd name="T30" fmla="*/ 813 w 913"/>
                <a:gd name="T31" fmla="*/ 190 h 263"/>
                <a:gd name="T32" fmla="*/ 840 w 913"/>
                <a:gd name="T33" fmla="*/ 154 h 263"/>
                <a:gd name="T34" fmla="*/ 840 w 913"/>
                <a:gd name="T35" fmla="*/ 109 h 263"/>
                <a:gd name="T36" fmla="*/ 813 w 913"/>
                <a:gd name="T37" fmla="*/ 72 h 263"/>
                <a:gd name="T38" fmla="*/ 108 w 913"/>
                <a:gd name="T39" fmla="*/ 7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3" h="263">
                  <a:moveTo>
                    <a:pt x="813" y="262"/>
                  </a:moveTo>
                  <a:lnTo>
                    <a:pt x="813" y="262"/>
                  </a:lnTo>
                  <a:cubicBezTo>
                    <a:pt x="108" y="262"/>
                    <a:pt x="108" y="262"/>
                    <a:pt x="108" y="262"/>
                  </a:cubicBezTo>
                  <a:cubicBezTo>
                    <a:pt x="45" y="262"/>
                    <a:pt x="0" y="217"/>
                    <a:pt x="0" y="154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46"/>
                    <a:pt x="45" y="0"/>
                    <a:pt x="108" y="0"/>
                  </a:cubicBezTo>
                  <a:cubicBezTo>
                    <a:pt x="813" y="0"/>
                    <a:pt x="813" y="0"/>
                    <a:pt x="813" y="0"/>
                  </a:cubicBezTo>
                  <a:cubicBezTo>
                    <a:pt x="867" y="0"/>
                    <a:pt x="912" y="46"/>
                    <a:pt x="912" y="109"/>
                  </a:cubicBezTo>
                  <a:cubicBezTo>
                    <a:pt x="912" y="154"/>
                    <a:pt x="912" y="154"/>
                    <a:pt x="912" y="154"/>
                  </a:cubicBezTo>
                  <a:cubicBezTo>
                    <a:pt x="912" y="217"/>
                    <a:pt x="867" y="262"/>
                    <a:pt x="813" y="262"/>
                  </a:cubicBezTo>
                  <a:close/>
                  <a:moveTo>
                    <a:pt x="108" y="72"/>
                  </a:moveTo>
                  <a:lnTo>
                    <a:pt x="108" y="72"/>
                  </a:lnTo>
                  <a:cubicBezTo>
                    <a:pt x="90" y="72"/>
                    <a:pt x="72" y="91"/>
                    <a:pt x="72" y="109"/>
                  </a:cubicBezTo>
                  <a:cubicBezTo>
                    <a:pt x="72" y="154"/>
                    <a:pt x="72" y="154"/>
                    <a:pt x="72" y="154"/>
                  </a:cubicBezTo>
                  <a:cubicBezTo>
                    <a:pt x="72" y="172"/>
                    <a:pt x="90" y="190"/>
                    <a:pt x="108" y="190"/>
                  </a:cubicBezTo>
                  <a:cubicBezTo>
                    <a:pt x="813" y="190"/>
                    <a:pt x="813" y="190"/>
                    <a:pt x="813" y="190"/>
                  </a:cubicBezTo>
                  <a:cubicBezTo>
                    <a:pt x="822" y="190"/>
                    <a:pt x="840" y="172"/>
                    <a:pt x="840" y="154"/>
                  </a:cubicBezTo>
                  <a:cubicBezTo>
                    <a:pt x="840" y="109"/>
                    <a:pt x="840" y="109"/>
                    <a:pt x="840" y="109"/>
                  </a:cubicBezTo>
                  <a:cubicBezTo>
                    <a:pt x="840" y="91"/>
                    <a:pt x="822" y="72"/>
                    <a:pt x="813" y="72"/>
                  </a:cubicBezTo>
                  <a:lnTo>
                    <a:pt x="108" y="7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D494680-540A-A243-89E3-65F6A84DFDA5}"/>
              </a:ext>
            </a:extLst>
          </p:cNvPr>
          <p:cNvGrpSpPr/>
          <p:nvPr/>
        </p:nvGrpSpPr>
        <p:grpSpPr>
          <a:xfrm>
            <a:off x="7317184" y="2911451"/>
            <a:ext cx="2146779" cy="854923"/>
            <a:chOff x="4274481" y="10848695"/>
            <a:chExt cx="4236804" cy="854923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067B24C8-DE35-BD4B-8137-7872763D0B73}"/>
                </a:ext>
              </a:extLst>
            </p:cNvPr>
            <p:cNvSpPr txBox="1"/>
            <p:nvPr/>
          </p:nvSpPr>
          <p:spPr>
            <a:xfrm flipH="1">
              <a:off x="5201545" y="1084869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326C5B8C-3580-1B4A-AA03-0499166AF0DB}"/>
                </a:ext>
              </a:extLst>
            </p:cNvPr>
            <p:cNvSpPr/>
            <p:nvPr/>
          </p:nvSpPr>
          <p:spPr>
            <a:xfrm>
              <a:off x="4274481" y="11180398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FB92D353-D31C-9C41-9D12-DBB45DEC150C}"/>
              </a:ext>
            </a:extLst>
          </p:cNvPr>
          <p:cNvGrpSpPr/>
          <p:nvPr/>
        </p:nvGrpSpPr>
        <p:grpSpPr>
          <a:xfrm>
            <a:off x="9385074" y="7643211"/>
            <a:ext cx="2146779" cy="854923"/>
            <a:chOff x="4274481" y="10848695"/>
            <a:chExt cx="4236804" cy="854923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97B70863-1953-D348-8270-CE4BE367BD65}"/>
                </a:ext>
              </a:extLst>
            </p:cNvPr>
            <p:cNvSpPr txBox="1"/>
            <p:nvPr/>
          </p:nvSpPr>
          <p:spPr>
            <a:xfrm flipH="1">
              <a:off x="5201545" y="1084869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9" name="Rectangle 40">
              <a:extLst>
                <a:ext uri="{FF2B5EF4-FFF2-40B4-BE49-F238E27FC236}">
                  <a16:creationId xmlns:a16="http://schemas.microsoft.com/office/drawing/2014/main" id="{E0DECD82-0CFF-EA47-873B-C37AFF69C56A}"/>
                </a:ext>
              </a:extLst>
            </p:cNvPr>
            <p:cNvSpPr/>
            <p:nvPr/>
          </p:nvSpPr>
          <p:spPr>
            <a:xfrm>
              <a:off x="4274481" y="11180398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DF1647A8-52AF-7C4C-9065-3A56CCAB1F7F}"/>
              </a:ext>
            </a:extLst>
          </p:cNvPr>
          <p:cNvGrpSpPr/>
          <p:nvPr/>
        </p:nvGrpSpPr>
        <p:grpSpPr>
          <a:xfrm>
            <a:off x="7333505" y="10076026"/>
            <a:ext cx="2146779" cy="854923"/>
            <a:chOff x="4274481" y="10848695"/>
            <a:chExt cx="4236804" cy="854923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7178E522-45E2-FD4E-9373-50332AE0BC0A}"/>
                </a:ext>
              </a:extLst>
            </p:cNvPr>
            <p:cNvSpPr txBox="1"/>
            <p:nvPr/>
          </p:nvSpPr>
          <p:spPr>
            <a:xfrm flipH="1">
              <a:off x="5201545" y="1084869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2" name="Rectangle 40">
              <a:extLst>
                <a:ext uri="{FF2B5EF4-FFF2-40B4-BE49-F238E27FC236}">
                  <a16:creationId xmlns:a16="http://schemas.microsoft.com/office/drawing/2014/main" id="{4118C1B5-54DE-9646-A391-D03DB9F3AD6A}"/>
                </a:ext>
              </a:extLst>
            </p:cNvPr>
            <p:cNvSpPr/>
            <p:nvPr/>
          </p:nvSpPr>
          <p:spPr>
            <a:xfrm>
              <a:off x="4274481" y="11180398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379A80FB-5EC2-5049-975B-F927648DCA69}"/>
              </a:ext>
            </a:extLst>
          </p:cNvPr>
          <p:cNvGrpSpPr/>
          <p:nvPr/>
        </p:nvGrpSpPr>
        <p:grpSpPr>
          <a:xfrm>
            <a:off x="2278503" y="7554303"/>
            <a:ext cx="2146779" cy="854923"/>
            <a:chOff x="4274481" y="10848695"/>
            <a:chExt cx="4236804" cy="854923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616F6AFC-2462-B848-B3A0-26D885FBBF53}"/>
                </a:ext>
              </a:extLst>
            </p:cNvPr>
            <p:cNvSpPr txBox="1"/>
            <p:nvPr/>
          </p:nvSpPr>
          <p:spPr>
            <a:xfrm flipH="1">
              <a:off x="5201545" y="1084869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5" name="Rectangle 40">
              <a:extLst>
                <a:ext uri="{FF2B5EF4-FFF2-40B4-BE49-F238E27FC236}">
                  <a16:creationId xmlns:a16="http://schemas.microsoft.com/office/drawing/2014/main" id="{DC771C71-424E-8841-879E-E76BB4DCBF1F}"/>
                </a:ext>
              </a:extLst>
            </p:cNvPr>
            <p:cNvSpPr/>
            <p:nvPr/>
          </p:nvSpPr>
          <p:spPr>
            <a:xfrm>
              <a:off x="4274481" y="11180398"/>
              <a:ext cx="42368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" name="Group 71">
            <a:extLst>
              <a:ext uri="{FF2B5EF4-FFF2-40B4-BE49-F238E27FC236}">
                <a16:creationId xmlns:a16="http://schemas.microsoft.com/office/drawing/2014/main" id="{CF4FBF61-BAD1-714D-B8C2-536483BCBBA1}"/>
              </a:ext>
            </a:extLst>
          </p:cNvPr>
          <p:cNvGrpSpPr/>
          <p:nvPr/>
        </p:nvGrpSpPr>
        <p:grpSpPr>
          <a:xfrm>
            <a:off x="14345364" y="5708376"/>
            <a:ext cx="8909115" cy="2500601"/>
            <a:chOff x="2232442" y="3643574"/>
            <a:chExt cx="8954788" cy="2500601"/>
          </a:xfrm>
        </p:grpSpPr>
        <p:sp>
          <p:nvSpPr>
            <p:cNvPr id="97" name="CuadroTexto 598">
              <a:extLst>
                <a:ext uri="{FF2B5EF4-FFF2-40B4-BE49-F238E27FC236}">
                  <a16:creationId xmlns:a16="http://schemas.microsoft.com/office/drawing/2014/main" id="{638CF69F-AA9B-F044-BFB7-B1AEEA45B5F1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98" name="CuadroTexto 599">
              <a:extLst>
                <a:ext uri="{FF2B5EF4-FFF2-40B4-BE49-F238E27FC236}">
                  <a16:creationId xmlns:a16="http://schemas.microsoft.com/office/drawing/2014/main" id="{C769F787-8AE5-9245-972B-99AEC27D01E0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79753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reeform 89">
            <a:extLst>
              <a:ext uri="{FF2B5EF4-FFF2-40B4-BE49-F238E27FC236}">
                <a16:creationId xmlns:a16="http://schemas.microsoft.com/office/drawing/2014/main" id="{87AA4B4B-2B84-E647-AD7B-46B2A39B2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6754" y="1152424"/>
            <a:ext cx="5921781" cy="3937236"/>
          </a:xfrm>
          <a:custGeom>
            <a:avLst/>
            <a:gdLst>
              <a:gd name="T0" fmla="*/ 1257 w 5736"/>
              <a:gd name="T1" fmla="*/ 3814 h 3815"/>
              <a:gd name="T2" fmla="*/ 2867 w 5736"/>
              <a:gd name="T3" fmla="*/ 3298 h 3815"/>
              <a:gd name="T4" fmla="*/ 4478 w 5736"/>
              <a:gd name="T5" fmla="*/ 3814 h 3815"/>
              <a:gd name="T6" fmla="*/ 4478 w 5736"/>
              <a:gd name="T7" fmla="*/ 3814 h 3815"/>
              <a:gd name="T8" fmla="*/ 5735 w 5736"/>
              <a:gd name="T9" fmla="*/ 2084 h 3815"/>
              <a:gd name="T10" fmla="*/ 2867 w 5736"/>
              <a:gd name="T11" fmla="*/ 0 h 3815"/>
              <a:gd name="T12" fmla="*/ 0 w 5736"/>
              <a:gd name="T13" fmla="*/ 2084 h 3815"/>
              <a:gd name="T14" fmla="*/ 1257 w 5736"/>
              <a:gd name="T15" fmla="*/ 3814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36" h="3815">
                <a:moveTo>
                  <a:pt x="1257" y="3814"/>
                </a:moveTo>
                <a:lnTo>
                  <a:pt x="2867" y="3298"/>
                </a:lnTo>
                <a:lnTo>
                  <a:pt x="4478" y="3814"/>
                </a:lnTo>
                <a:lnTo>
                  <a:pt x="4478" y="3814"/>
                </a:lnTo>
                <a:lnTo>
                  <a:pt x="5735" y="2084"/>
                </a:lnTo>
                <a:lnTo>
                  <a:pt x="2867" y="0"/>
                </a:lnTo>
                <a:lnTo>
                  <a:pt x="0" y="2084"/>
                </a:lnTo>
                <a:lnTo>
                  <a:pt x="1257" y="381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90">
            <a:extLst>
              <a:ext uri="{FF2B5EF4-FFF2-40B4-BE49-F238E27FC236}">
                <a16:creationId xmlns:a16="http://schemas.microsoft.com/office/drawing/2014/main" id="{6A8C836E-8CD1-DD4E-BD36-3F4F90440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208" y="3305387"/>
            <a:ext cx="4337784" cy="5662334"/>
          </a:xfrm>
          <a:custGeom>
            <a:avLst/>
            <a:gdLst>
              <a:gd name="T0" fmla="*/ 3211 w 4202"/>
              <a:gd name="T1" fmla="*/ 4786 h 5484"/>
              <a:gd name="T2" fmla="*/ 3211 w 4202"/>
              <a:gd name="T3" fmla="*/ 3099 h 5484"/>
              <a:gd name="T4" fmla="*/ 4201 w 4202"/>
              <a:gd name="T5" fmla="*/ 1730 h 5484"/>
              <a:gd name="T6" fmla="*/ 2944 w 4202"/>
              <a:gd name="T7" fmla="*/ 0 h 5484"/>
              <a:gd name="T8" fmla="*/ 0 w 4202"/>
              <a:gd name="T9" fmla="*/ 2135 h 5484"/>
              <a:gd name="T10" fmla="*/ 1085 w 4202"/>
              <a:gd name="T11" fmla="*/ 5483 h 5484"/>
              <a:gd name="T12" fmla="*/ 3211 w 4202"/>
              <a:gd name="T13" fmla="*/ 4786 h 5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02" h="5484">
                <a:moveTo>
                  <a:pt x="3211" y="4786"/>
                </a:moveTo>
                <a:lnTo>
                  <a:pt x="3211" y="3099"/>
                </a:lnTo>
                <a:lnTo>
                  <a:pt x="4201" y="1730"/>
                </a:lnTo>
                <a:lnTo>
                  <a:pt x="2944" y="0"/>
                </a:lnTo>
                <a:lnTo>
                  <a:pt x="0" y="2135"/>
                </a:lnTo>
                <a:lnTo>
                  <a:pt x="1085" y="5483"/>
                </a:lnTo>
                <a:lnTo>
                  <a:pt x="3211" y="478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91">
            <a:extLst>
              <a:ext uri="{FF2B5EF4-FFF2-40B4-BE49-F238E27FC236}">
                <a16:creationId xmlns:a16="http://schemas.microsoft.com/office/drawing/2014/main" id="{FD6E1250-D709-0845-B590-DAA30AE9C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6744" y="3305387"/>
            <a:ext cx="4337787" cy="5662334"/>
          </a:xfrm>
          <a:custGeom>
            <a:avLst/>
            <a:gdLst>
              <a:gd name="T0" fmla="*/ 990 w 4203"/>
              <a:gd name="T1" fmla="*/ 3099 h 5484"/>
              <a:gd name="T2" fmla="*/ 990 w 4203"/>
              <a:gd name="T3" fmla="*/ 4786 h 5484"/>
              <a:gd name="T4" fmla="*/ 990 w 4203"/>
              <a:gd name="T5" fmla="*/ 4786 h 5484"/>
              <a:gd name="T6" fmla="*/ 3117 w 4203"/>
              <a:gd name="T7" fmla="*/ 5483 h 5484"/>
              <a:gd name="T8" fmla="*/ 4202 w 4203"/>
              <a:gd name="T9" fmla="*/ 2135 h 5484"/>
              <a:gd name="T10" fmla="*/ 1257 w 4203"/>
              <a:gd name="T11" fmla="*/ 0 h 5484"/>
              <a:gd name="T12" fmla="*/ 0 w 4203"/>
              <a:gd name="T13" fmla="*/ 1730 h 5484"/>
              <a:gd name="T14" fmla="*/ 990 w 4203"/>
              <a:gd name="T15" fmla="*/ 3099 h 5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03" h="5484">
                <a:moveTo>
                  <a:pt x="990" y="3099"/>
                </a:moveTo>
                <a:lnTo>
                  <a:pt x="990" y="4786"/>
                </a:lnTo>
                <a:lnTo>
                  <a:pt x="990" y="4786"/>
                </a:lnTo>
                <a:lnTo>
                  <a:pt x="3117" y="5483"/>
                </a:lnTo>
                <a:lnTo>
                  <a:pt x="4202" y="2135"/>
                </a:lnTo>
                <a:lnTo>
                  <a:pt x="1257" y="0"/>
                </a:lnTo>
                <a:lnTo>
                  <a:pt x="0" y="1730"/>
                </a:lnTo>
                <a:lnTo>
                  <a:pt x="990" y="309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92">
            <a:extLst>
              <a:ext uri="{FF2B5EF4-FFF2-40B4-BE49-F238E27FC236}">
                <a16:creationId xmlns:a16="http://schemas.microsoft.com/office/drawing/2014/main" id="{6527F22E-5607-F748-A0E1-C0547E142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5369" y="8243997"/>
            <a:ext cx="4879440" cy="4319580"/>
          </a:xfrm>
          <a:custGeom>
            <a:avLst/>
            <a:gdLst>
              <a:gd name="T0" fmla="*/ 4728 w 4729"/>
              <a:gd name="T1" fmla="*/ 697 h 4186"/>
              <a:gd name="T2" fmla="*/ 2601 w 4729"/>
              <a:gd name="T3" fmla="*/ 0 h 4186"/>
              <a:gd name="T4" fmla="*/ 1611 w 4729"/>
              <a:gd name="T5" fmla="*/ 1369 h 4186"/>
              <a:gd name="T6" fmla="*/ 0 w 4729"/>
              <a:gd name="T7" fmla="*/ 1894 h 4186"/>
              <a:gd name="T8" fmla="*/ 0 w 4729"/>
              <a:gd name="T9" fmla="*/ 4185 h 4186"/>
              <a:gd name="T10" fmla="*/ 3591 w 4729"/>
              <a:gd name="T11" fmla="*/ 4185 h 4186"/>
              <a:gd name="T12" fmla="*/ 4728 w 4729"/>
              <a:gd name="T13" fmla="*/ 697 h 4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29" h="4186">
                <a:moveTo>
                  <a:pt x="4728" y="697"/>
                </a:moveTo>
                <a:lnTo>
                  <a:pt x="2601" y="0"/>
                </a:lnTo>
                <a:lnTo>
                  <a:pt x="1611" y="1369"/>
                </a:lnTo>
                <a:lnTo>
                  <a:pt x="0" y="1894"/>
                </a:lnTo>
                <a:lnTo>
                  <a:pt x="0" y="4185"/>
                </a:lnTo>
                <a:lnTo>
                  <a:pt x="3591" y="4185"/>
                </a:lnTo>
                <a:lnTo>
                  <a:pt x="4728" y="6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93">
            <a:extLst>
              <a:ext uri="{FF2B5EF4-FFF2-40B4-BE49-F238E27FC236}">
                <a16:creationId xmlns:a16="http://schemas.microsoft.com/office/drawing/2014/main" id="{60A53FE7-27E5-414C-92D1-54E22F5B5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5930" y="8243997"/>
            <a:ext cx="4879440" cy="4319580"/>
          </a:xfrm>
          <a:custGeom>
            <a:avLst/>
            <a:gdLst>
              <a:gd name="T0" fmla="*/ 3116 w 4727"/>
              <a:gd name="T1" fmla="*/ 1369 h 4186"/>
              <a:gd name="T2" fmla="*/ 2126 w 4727"/>
              <a:gd name="T3" fmla="*/ 0 h 4186"/>
              <a:gd name="T4" fmla="*/ 0 w 4727"/>
              <a:gd name="T5" fmla="*/ 697 h 4186"/>
              <a:gd name="T6" fmla="*/ 1136 w 4727"/>
              <a:gd name="T7" fmla="*/ 4185 h 4186"/>
              <a:gd name="T8" fmla="*/ 4726 w 4727"/>
              <a:gd name="T9" fmla="*/ 4185 h 4186"/>
              <a:gd name="T10" fmla="*/ 4726 w 4727"/>
              <a:gd name="T11" fmla="*/ 1894 h 4186"/>
              <a:gd name="T12" fmla="*/ 3116 w 4727"/>
              <a:gd name="T13" fmla="*/ 1369 h 4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27" h="4186">
                <a:moveTo>
                  <a:pt x="3116" y="1369"/>
                </a:moveTo>
                <a:lnTo>
                  <a:pt x="2126" y="0"/>
                </a:lnTo>
                <a:lnTo>
                  <a:pt x="0" y="697"/>
                </a:lnTo>
                <a:lnTo>
                  <a:pt x="1136" y="4185"/>
                </a:lnTo>
                <a:lnTo>
                  <a:pt x="4726" y="4185"/>
                </a:lnTo>
                <a:lnTo>
                  <a:pt x="4726" y="1894"/>
                </a:lnTo>
                <a:lnTo>
                  <a:pt x="3116" y="13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94">
            <a:extLst>
              <a:ext uri="{FF2B5EF4-FFF2-40B4-BE49-F238E27FC236}">
                <a16:creationId xmlns:a16="http://schemas.microsoft.com/office/drawing/2014/main" id="{7928FC00-636F-344B-8D05-1B5084AC2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9857" y="5089660"/>
            <a:ext cx="2685512" cy="3154338"/>
          </a:xfrm>
          <a:custGeom>
            <a:avLst/>
            <a:gdLst>
              <a:gd name="T0" fmla="*/ 990 w 2601"/>
              <a:gd name="T1" fmla="*/ 0 h 3057"/>
              <a:gd name="T2" fmla="*/ 0 w 2601"/>
              <a:gd name="T3" fmla="*/ 1369 h 3057"/>
              <a:gd name="T4" fmla="*/ 0 w 2601"/>
              <a:gd name="T5" fmla="*/ 3056 h 3057"/>
              <a:gd name="T6" fmla="*/ 0 w 2601"/>
              <a:gd name="T7" fmla="*/ 3056 h 3057"/>
              <a:gd name="T8" fmla="*/ 2600 w 2601"/>
              <a:gd name="T9" fmla="*/ 2212 h 3057"/>
              <a:gd name="T10" fmla="*/ 990 w 2601"/>
              <a:gd name="T11" fmla="*/ 0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1" h="3057">
                <a:moveTo>
                  <a:pt x="990" y="0"/>
                </a:moveTo>
                <a:lnTo>
                  <a:pt x="0" y="1369"/>
                </a:lnTo>
                <a:lnTo>
                  <a:pt x="0" y="3056"/>
                </a:lnTo>
                <a:lnTo>
                  <a:pt x="0" y="3056"/>
                </a:lnTo>
                <a:lnTo>
                  <a:pt x="2600" y="2212"/>
                </a:lnTo>
                <a:lnTo>
                  <a:pt x="990" y="0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95">
            <a:extLst>
              <a:ext uri="{FF2B5EF4-FFF2-40B4-BE49-F238E27FC236}">
                <a16:creationId xmlns:a16="http://schemas.microsoft.com/office/drawing/2014/main" id="{98E64BB4-C306-C341-BC44-6A71EE88A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3992" y="4557107"/>
            <a:ext cx="3327306" cy="2817514"/>
          </a:xfrm>
          <a:custGeom>
            <a:avLst/>
            <a:gdLst>
              <a:gd name="T0" fmla="*/ 3221 w 3222"/>
              <a:gd name="T1" fmla="*/ 516 h 2729"/>
              <a:gd name="T2" fmla="*/ 3221 w 3222"/>
              <a:gd name="T3" fmla="*/ 516 h 2729"/>
              <a:gd name="T4" fmla="*/ 1610 w 3222"/>
              <a:gd name="T5" fmla="*/ 0 h 2729"/>
              <a:gd name="T6" fmla="*/ 0 w 3222"/>
              <a:gd name="T7" fmla="*/ 516 h 2729"/>
              <a:gd name="T8" fmla="*/ 0 w 3222"/>
              <a:gd name="T9" fmla="*/ 516 h 2729"/>
              <a:gd name="T10" fmla="*/ 1610 w 3222"/>
              <a:gd name="T11" fmla="*/ 2728 h 2729"/>
              <a:gd name="T12" fmla="*/ 3221 w 3222"/>
              <a:gd name="T13" fmla="*/ 516 h 2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2" h="2729">
                <a:moveTo>
                  <a:pt x="3221" y="516"/>
                </a:moveTo>
                <a:lnTo>
                  <a:pt x="3221" y="516"/>
                </a:lnTo>
                <a:lnTo>
                  <a:pt x="1610" y="0"/>
                </a:lnTo>
                <a:lnTo>
                  <a:pt x="0" y="516"/>
                </a:lnTo>
                <a:lnTo>
                  <a:pt x="0" y="516"/>
                </a:lnTo>
                <a:lnTo>
                  <a:pt x="1610" y="2728"/>
                </a:lnTo>
                <a:lnTo>
                  <a:pt x="3221" y="516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96">
            <a:extLst>
              <a:ext uri="{FF2B5EF4-FFF2-40B4-BE49-F238E27FC236}">
                <a16:creationId xmlns:a16="http://schemas.microsoft.com/office/drawing/2014/main" id="{031E37B5-AC95-1D47-9B7A-E3A0163D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5369" y="7374621"/>
            <a:ext cx="2685512" cy="2826614"/>
          </a:xfrm>
          <a:custGeom>
            <a:avLst/>
            <a:gdLst>
              <a:gd name="T0" fmla="*/ 0 w 2602"/>
              <a:gd name="T1" fmla="*/ 2738 h 2739"/>
              <a:gd name="T2" fmla="*/ 1611 w 2602"/>
              <a:gd name="T3" fmla="*/ 2213 h 2739"/>
              <a:gd name="T4" fmla="*/ 2601 w 2602"/>
              <a:gd name="T5" fmla="*/ 844 h 2739"/>
              <a:gd name="T6" fmla="*/ 0 w 2602"/>
              <a:gd name="T7" fmla="*/ 0 h 2739"/>
              <a:gd name="T8" fmla="*/ 0 w 2602"/>
              <a:gd name="T9" fmla="*/ 2738 h 2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2" h="2739">
                <a:moveTo>
                  <a:pt x="0" y="2738"/>
                </a:moveTo>
                <a:lnTo>
                  <a:pt x="1611" y="2213"/>
                </a:lnTo>
                <a:lnTo>
                  <a:pt x="2601" y="844"/>
                </a:lnTo>
                <a:lnTo>
                  <a:pt x="0" y="0"/>
                </a:lnTo>
                <a:lnTo>
                  <a:pt x="0" y="2738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97">
            <a:extLst>
              <a:ext uri="{FF2B5EF4-FFF2-40B4-BE49-F238E27FC236}">
                <a16:creationId xmlns:a16="http://schemas.microsoft.com/office/drawing/2014/main" id="{FDC333D1-D5D9-7A4A-8A8E-71E625D24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5369" y="5089660"/>
            <a:ext cx="2685512" cy="3154338"/>
          </a:xfrm>
          <a:custGeom>
            <a:avLst/>
            <a:gdLst>
              <a:gd name="T0" fmla="*/ 2601 w 2602"/>
              <a:gd name="T1" fmla="*/ 1369 h 3057"/>
              <a:gd name="T2" fmla="*/ 1611 w 2602"/>
              <a:gd name="T3" fmla="*/ 0 h 3057"/>
              <a:gd name="T4" fmla="*/ 0 w 2602"/>
              <a:gd name="T5" fmla="*/ 2212 h 3057"/>
              <a:gd name="T6" fmla="*/ 2601 w 2602"/>
              <a:gd name="T7" fmla="*/ 3056 h 3057"/>
              <a:gd name="T8" fmla="*/ 2601 w 2602"/>
              <a:gd name="T9" fmla="*/ 3056 h 3057"/>
              <a:gd name="T10" fmla="*/ 2601 w 2602"/>
              <a:gd name="T11" fmla="*/ 1369 h 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02" h="3057">
                <a:moveTo>
                  <a:pt x="2601" y="1369"/>
                </a:moveTo>
                <a:lnTo>
                  <a:pt x="1611" y="0"/>
                </a:lnTo>
                <a:lnTo>
                  <a:pt x="0" y="2212"/>
                </a:lnTo>
                <a:lnTo>
                  <a:pt x="2601" y="3056"/>
                </a:lnTo>
                <a:lnTo>
                  <a:pt x="2601" y="3056"/>
                </a:lnTo>
                <a:lnTo>
                  <a:pt x="2601" y="1369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98">
            <a:extLst>
              <a:ext uri="{FF2B5EF4-FFF2-40B4-BE49-F238E27FC236}">
                <a16:creationId xmlns:a16="http://schemas.microsoft.com/office/drawing/2014/main" id="{43AC433A-15D0-A14B-A2FD-DDFC5B27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9857" y="7374621"/>
            <a:ext cx="2685512" cy="2826614"/>
          </a:xfrm>
          <a:custGeom>
            <a:avLst/>
            <a:gdLst>
              <a:gd name="T0" fmla="*/ 0 w 2601"/>
              <a:gd name="T1" fmla="*/ 844 h 2739"/>
              <a:gd name="T2" fmla="*/ 990 w 2601"/>
              <a:gd name="T3" fmla="*/ 2213 h 2739"/>
              <a:gd name="T4" fmla="*/ 2600 w 2601"/>
              <a:gd name="T5" fmla="*/ 2738 h 2739"/>
              <a:gd name="T6" fmla="*/ 2600 w 2601"/>
              <a:gd name="T7" fmla="*/ 0 h 2739"/>
              <a:gd name="T8" fmla="*/ 0 w 2601"/>
              <a:gd name="T9" fmla="*/ 844 h 2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1" h="2739">
                <a:moveTo>
                  <a:pt x="0" y="844"/>
                </a:moveTo>
                <a:lnTo>
                  <a:pt x="990" y="2213"/>
                </a:lnTo>
                <a:lnTo>
                  <a:pt x="2600" y="2738"/>
                </a:lnTo>
                <a:lnTo>
                  <a:pt x="2600" y="0"/>
                </a:lnTo>
                <a:lnTo>
                  <a:pt x="0" y="844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58">
            <a:extLst>
              <a:ext uri="{FF2B5EF4-FFF2-40B4-BE49-F238E27FC236}">
                <a16:creationId xmlns:a16="http://schemas.microsoft.com/office/drawing/2014/main" id="{3A7BCE1F-C8AA-104A-B5FA-7AEA84C22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9917" y="6628140"/>
            <a:ext cx="596276" cy="587170"/>
          </a:xfrm>
          <a:custGeom>
            <a:avLst/>
            <a:gdLst>
              <a:gd name="T0" fmla="*/ 292 w 577"/>
              <a:gd name="T1" fmla="*/ 567 h 568"/>
              <a:gd name="T2" fmla="*/ 292 w 577"/>
              <a:gd name="T3" fmla="*/ 567 h 568"/>
              <a:gd name="T4" fmla="*/ 206 w 577"/>
              <a:gd name="T5" fmla="*/ 541 h 568"/>
              <a:gd name="T6" fmla="*/ 43 w 577"/>
              <a:gd name="T7" fmla="*/ 378 h 568"/>
              <a:gd name="T8" fmla="*/ 43 w 577"/>
              <a:gd name="T9" fmla="*/ 215 h 568"/>
              <a:gd name="T10" fmla="*/ 249 w 577"/>
              <a:gd name="T11" fmla="*/ 9 h 568"/>
              <a:gd name="T12" fmla="*/ 266 w 577"/>
              <a:gd name="T13" fmla="*/ 0 h 568"/>
              <a:gd name="T14" fmla="*/ 525 w 577"/>
              <a:gd name="T15" fmla="*/ 0 h 568"/>
              <a:gd name="T16" fmla="*/ 576 w 577"/>
              <a:gd name="T17" fmla="*/ 60 h 568"/>
              <a:gd name="T18" fmla="*/ 576 w 577"/>
              <a:gd name="T19" fmla="*/ 309 h 568"/>
              <a:gd name="T20" fmla="*/ 568 w 577"/>
              <a:gd name="T21" fmla="*/ 335 h 568"/>
              <a:gd name="T22" fmla="*/ 370 w 577"/>
              <a:gd name="T23" fmla="*/ 533 h 568"/>
              <a:gd name="T24" fmla="*/ 292 w 577"/>
              <a:gd name="T25" fmla="*/ 567 h 568"/>
              <a:gd name="T26" fmla="*/ 275 w 577"/>
              <a:gd name="T27" fmla="*/ 60 h 568"/>
              <a:gd name="T28" fmla="*/ 275 w 577"/>
              <a:gd name="T29" fmla="*/ 60 h 568"/>
              <a:gd name="T30" fmla="*/ 86 w 577"/>
              <a:gd name="T31" fmla="*/ 257 h 568"/>
              <a:gd name="T32" fmla="*/ 86 w 577"/>
              <a:gd name="T33" fmla="*/ 335 h 568"/>
              <a:gd name="T34" fmla="*/ 249 w 577"/>
              <a:gd name="T35" fmla="*/ 498 h 568"/>
              <a:gd name="T36" fmla="*/ 327 w 577"/>
              <a:gd name="T37" fmla="*/ 498 h 568"/>
              <a:gd name="T38" fmla="*/ 525 w 577"/>
              <a:gd name="T39" fmla="*/ 300 h 568"/>
              <a:gd name="T40" fmla="*/ 525 w 577"/>
              <a:gd name="T41" fmla="*/ 60 h 568"/>
              <a:gd name="T42" fmla="*/ 275 w 577"/>
              <a:gd name="T43" fmla="*/ 60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7" h="568">
                <a:moveTo>
                  <a:pt x="292" y="567"/>
                </a:moveTo>
                <a:lnTo>
                  <a:pt x="292" y="567"/>
                </a:lnTo>
                <a:cubicBezTo>
                  <a:pt x="258" y="567"/>
                  <a:pt x="232" y="559"/>
                  <a:pt x="206" y="541"/>
                </a:cubicBezTo>
                <a:cubicBezTo>
                  <a:pt x="43" y="378"/>
                  <a:pt x="43" y="378"/>
                  <a:pt x="43" y="378"/>
                </a:cubicBezTo>
                <a:cubicBezTo>
                  <a:pt x="0" y="335"/>
                  <a:pt x="0" y="257"/>
                  <a:pt x="43" y="215"/>
                </a:cubicBezTo>
                <a:cubicBezTo>
                  <a:pt x="249" y="9"/>
                  <a:pt x="249" y="9"/>
                  <a:pt x="249" y="9"/>
                </a:cubicBezTo>
                <a:cubicBezTo>
                  <a:pt x="249" y="9"/>
                  <a:pt x="258" y="0"/>
                  <a:pt x="266" y="0"/>
                </a:cubicBezTo>
                <a:cubicBezTo>
                  <a:pt x="525" y="0"/>
                  <a:pt x="525" y="0"/>
                  <a:pt x="525" y="0"/>
                </a:cubicBezTo>
                <a:cubicBezTo>
                  <a:pt x="551" y="0"/>
                  <a:pt x="576" y="26"/>
                  <a:pt x="576" y="60"/>
                </a:cubicBezTo>
                <a:cubicBezTo>
                  <a:pt x="576" y="309"/>
                  <a:pt x="576" y="309"/>
                  <a:pt x="576" y="309"/>
                </a:cubicBezTo>
                <a:cubicBezTo>
                  <a:pt x="576" y="318"/>
                  <a:pt x="576" y="326"/>
                  <a:pt x="568" y="335"/>
                </a:cubicBezTo>
                <a:cubicBezTo>
                  <a:pt x="370" y="533"/>
                  <a:pt x="370" y="533"/>
                  <a:pt x="370" y="533"/>
                </a:cubicBezTo>
                <a:cubicBezTo>
                  <a:pt x="344" y="559"/>
                  <a:pt x="318" y="567"/>
                  <a:pt x="292" y="567"/>
                </a:cubicBezTo>
                <a:close/>
                <a:moveTo>
                  <a:pt x="275" y="60"/>
                </a:moveTo>
                <a:lnTo>
                  <a:pt x="275" y="60"/>
                </a:lnTo>
                <a:cubicBezTo>
                  <a:pt x="86" y="257"/>
                  <a:pt x="86" y="257"/>
                  <a:pt x="86" y="257"/>
                </a:cubicBezTo>
                <a:cubicBezTo>
                  <a:pt x="60" y="275"/>
                  <a:pt x="60" y="318"/>
                  <a:pt x="86" y="335"/>
                </a:cubicBezTo>
                <a:cubicBezTo>
                  <a:pt x="249" y="498"/>
                  <a:pt x="249" y="498"/>
                  <a:pt x="249" y="498"/>
                </a:cubicBezTo>
                <a:cubicBezTo>
                  <a:pt x="275" y="516"/>
                  <a:pt x="310" y="516"/>
                  <a:pt x="327" y="498"/>
                </a:cubicBezTo>
                <a:cubicBezTo>
                  <a:pt x="525" y="300"/>
                  <a:pt x="525" y="300"/>
                  <a:pt x="525" y="300"/>
                </a:cubicBezTo>
                <a:cubicBezTo>
                  <a:pt x="525" y="60"/>
                  <a:pt x="525" y="60"/>
                  <a:pt x="525" y="60"/>
                </a:cubicBezTo>
                <a:lnTo>
                  <a:pt x="275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59">
            <a:extLst>
              <a:ext uri="{FF2B5EF4-FFF2-40B4-BE49-F238E27FC236}">
                <a16:creationId xmlns:a16="http://schemas.microsoft.com/office/drawing/2014/main" id="{02A7DF47-47F2-2B4F-94CA-52CE9DE7A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2261" y="6751034"/>
            <a:ext cx="100138" cy="100138"/>
          </a:xfrm>
          <a:custGeom>
            <a:avLst/>
            <a:gdLst>
              <a:gd name="T0" fmla="*/ 77 w 95"/>
              <a:gd name="T1" fmla="*/ 78 h 96"/>
              <a:gd name="T2" fmla="*/ 77 w 95"/>
              <a:gd name="T3" fmla="*/ 78 h 96"/>
              <a:gd name="T4" fmla="*/ 17 w 95"/>
              <a:gd name="T5" fmla="*/ 78 h 96"/>
              <a:gd name="T6" fmla="*/ 17 w 95"/>
              <a:gd name="T7" fmla="*/ 18 h 96"/>
              <a:gd name="T8" fmla="*/ 77 w 95"/>
              <a:gd name="T9" fmla="*/ 18 h 96"/>
              <a:gd name="T10" fmla="*/ 77 w 95"/>
              <a:gd name="T11" fmla="*/ 7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96">
                <a:moveTo>
                  <a:pt x="77" y="78"/>
                </a:moveTo>
                <a:lnTo>
                  <a:pt x="77" y="78"/>
                </a:lnTo>
                <a:cubicBezTo>
                  <a:pt x="60" y="95"/>
                  <a:pt x="34" y="95"/>
                  <a:pt x="17" y="78"/>
                </a:cubicBezTo>
                <a:cubicBezTo>
                  <a:pt x="0" y="69"/>
                  <a:pt x="0" y="35"/>
                  <a:pt x="17" y="18"/>
                </a:cubicBezTo>
                <a:cubicBezTo>
                  <a:pt x="34" y="0"/>
                  <a:pt x="60" y="0"/>
                  <a:pt x="77" y="18"/>
                </a:cubicBezTo>
                <a:cubicBezTo>
                  <a:pt x="94" y="35"/>
                  <a:pt x="94" y="61"/>
                  <a:pt x="77" y="7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0">
            <a:extLst>
              <a:ext uri="{FF2B5EF4-FFF2-40B4-BE49-F238E27FC236}">
                <a16:creationId xmlns:a16="http://schemas.microsoft.com/office/drawing/2014/main" id="{D2747EF6-EC77-2D4F-B89E-B2DDBD164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5853" y="5412830"/>
            <a:ext cx="623584" cy="391448"/>
          </a:xfrm>
          <a:custGeom>
            <a:avLst/>
            <a:gdLst>
              <a:gd name="T0" fmla="*/ 491 w 604"/>
              <a:gd name="T1" fmla="*/ 379 h 380"/>
              <a:gd name="T2" fmla="*/ 491 w 604"/>
              <a:gd name="T3" fmla="*/ 379 h 380"/>
              <a:gd name="T4" fmla="*/ 224 w 604"/>
              <a:gd name="T5" fmla="*/ 379 h 380"/>
              <a:gd name="T6" fmla="*/ 172 w 604"/>
              <a:gd name="T7" fmla="*/ 327 h 380"/>
              <a:gd name="T8" fmla="*/ 95 w 604"/>
              <a:gd name="T9" fmla="*/ 61 h 380"/>
              <a:gd name="T10" fmla="*/ 26 w 604"/>
              <a:gd name="T11" fmla="*/ 61 h 380"/>
              <a:gd name="T12" fmla="*/ 0 w 604"/>
              <a:gd name="T13" fmla="*/ 35 h 380"/>
              <a:gd name="T14" fmla="*/ 26 w 604"/>
              <a:gd name="T15" fmla="*/ 0 h 380"/>
              <a:gd name="T16" fmla="*/ 112 w 604"/>
              <a:gd name="T17" fmla="*/ 0 h 380"/>
              <a:gd name="T18" fmla="*/ 138 w 604"/>
              <a:gd name="T19" fmla="*/ 26 h 380"/>
              <a:gd name="T20" fmla="*/ 224 w 604"/>
              <a:gd name="T21" fmla="*/ 310 h 380"/>
              <a:gd name="T22" fmla="*/ 232 w 604"/>
              <a:gd name="T23" fmla="*/ 319 h 380"/>
              <a:gd name="T24" fmla="*/ 491 w 604"/>
              <a:gd name="T25" fmla="*/ 319 h 380"/>
              <a:gd name="T26" fmla="*/ 491 w 604"/>
              <a:gd name="T27" fmla="*/ 310 h 380"/>
              <a:gd name="T28" fmla="*/ 534 w 604"/>
              <a:gd name="T29" fmla="*/ 147 h 380"/>
              <a:gd name="T30" fmla="*/ 319 w 604"/>
              <a:gd name="T31" fmla="*/ 147 h 380"/>
              <a:gd name="T32" fmla="*/ 284 w 604"/>
              <a:gd name="T33" fmla="*/ 121 h 380"/>
              <a:gd name="T34" fmla="*/ 319 w 604"/>
              <a:gd name="T35" fmla="*/ 86 h 380"/>
              <a:gd name="T36" fmla="*/ 577 w 604"/>
              <a:gd name="T37" fmla="*/ 86 h 380"/>
              <a:gd name="T38" fmla="*/ 594 w 604"/>
              <a:gd name="T39" fmla="*/ 103 h 380"/>
              <a:gd name="T40" fmla="*/ 603 w 604"/>
              <a:gd name="T41" fmla="*/ 129 h 380"/>
              <a:gd name="T42" fmla="*/ 542 w 604"/>
              <a:gd name="T43" fmla="*/ 327 h 380"/>
              <a:gd name="T44" fmla="*/ 491 w 604"/>
              <a:gd name="T45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4" h="380">
                <a:moveTo>
                  <a:pt x="491" y="379"/>
                </a:moveTo>
                <a:lnTo>
                  <a:pt x="491" y="379"/>
                </a:lnTo>
                <a:cubicBezTo>
                  <a:pt x="224" y="379"/>
                  <a:pt x="224" y="379"/>
                  <a:pt x="224" y="379"/>
                </a:cubicBezTo>
                <a:cubicBezTo>
                  <a:pt x="198" y="379"/>
                  <a:pt x="172" y="353"/>
                  <a:pt x="172" y="327"/>
                </a:cubicBezTo>
                <a:cubicBezTo>
                  <a:pt x="95" y="61"/>
                  <a:pt x="95" y="61"/>
                  <a:pt x="95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9" y="61"/>
                  <a:pt x="0" y="43"/>
                  <a:pt x="0" y="35"/>
                </a:cubicBezTo>
                <a:cubicBezTo>
                  <a:pt x="0" y="18"/>
                  <a:pt x="9" y="0"/>
                  <a:pt x="2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9" y="0"/>
                  <a:pt x="138" y="9"/>
                  <a:pt x="138" y="26"/>
                </a:cubicBezTo>
                <a:cubicBezTo>
                  <a:pt x="224" y="310"/>
                  <a:pt x="224" y="310"/>
                  <a:pt x="224" y="310"/>
                </a:cubicBezTo>
                <a:cubicBezTo>
                  <a:pt x="232" y="319"/>
                  <a:pt x="232" y="319"/>
                  <a:pt x="232" y="319"/>
                </a:cubicBezTo>
                <a:cubicBezTo>
                  <a:pt x="491" y="319"/>
                  <a:pt x="491" y="319"/>
                  <a:pt x="491" y="319"/>
                </a:cubicBezTo>
                <a:cubicBezTo>
                  <a:pt x="491" y="319"/>
                  <a:pt x="491" y="319"/>
                  <a:pt x="491" y="310"/>
                </a:cubicBezTo>
                <a:cubicBezTo>
                  <a:pt x="534" y="147"/>
                  <a:pt x="534" y="147"/>
                  <a:pt x="534" y="147"/>
                </a:cubicBezTo>
                <a:cubicBezTo>
                  <a:pt x="319" y="147"/>
                  <a:pt x="319" y="147"/>
                  <a:pt x="319" y="147"/>
                </a:cubicBezTo>
                <a:cubicBezTo>
                  <a:pt x="301" y="147"/>
                  <a:pt x="284" y="129"/>
                  <a:pt x="284" y="121"/>
                </a:cubicBezTo>
                <a:cubicBezTo>
                  <a:pt x="284" y="103"/>
                  <a:pt x="301" y="86"/>
                  <a:pt x="319" y="86"/>
                </a:cubicBezTo>
                <a:cubicBezTo>
                  <a:pt x="577" y="86"/>
                  <a:pt x="577" y="86"/>
                  <a:pt x="577" y="86"/>
                </a:cubicBezTo>
                <a:cubicBezTo>
                  <a:pt x="586" y="86"/>
                  <a:pt x="594" y="95"/>
                  <a:pt x="594" y="103"/>
                </a:cubicBezTo>
                <a:cubicBezTo>
                  <a:pt x="603" y="103"/>
                  <a:pt x="603" y="121"/>
                  <a:pt x="603" y="129"/>
                </a:cubicBezTo>
                <a:cubicBezTo>
                  <a:pt x="542" y="327"/>
                  <a:pt x="542" y="327"/>
                  <a:pt x="542" y="327"/>
                </a:cubicBezTo>
                <a:cubicBezTo>
                  <a:pt x="542" y="353"/>
                  <a:pt x="517" y="379"/>
                  <a:pt x="491" y="37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1">
            <a:extLst>
              <a:ext uri="{FF2B5EF4-FFF2-40B4-BE49-F238E27FC236}">
                <a16:creationId xmlns:a16="http://schemas.microsoft.com/office/drawing/2014/main" id="{4233BDD2-B202-614E-B4B0-7A0EBB21E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6058" y="5854348"/>
            <a:ext cx="118345" cy="122895"/>
          </a:xfrm>
          <a:custGeom>
            <a:avLst/>
            <a:gdLst>
              <a:gd name="T0" fmla="*/ 0 w 113"/>
              <a:gd name="T1" fmla="*/ 60 h 121"/>
              <a:gd name="T2" fmla="*/ 0 w 113"/>
              <a:gd name="T3" fmla="*/ 60 h 121"/>
              <a:gd name="T4" fmla="*/ 52 w 113"/>
              <a:gd name="T5" fmla="*/ 0 h 121"/>
              <a:gd name="T6" fmla="*/ 112 w 113"/>
              <a:gd name="T7" fmla="*/ 60 h 121"/>
              <a:gd name="T8" fmla="*/ 52 w 113"/>
              <a:gd name="T9" fmla="*/ 120 h 121"/>
              <a:gd name="T10" fmla="*/ 0 w 113"/>
              <a:gd name="T11" fmla="*/ 6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21">
                <a:moveTo>
                  <a:pt x="0" y="60"/>
                </a:moveTo>
                <a:lnTo>
                  <a:pt x="0" y="60"/>
                </a:lnTo>
                <a:cubicBezTo>
                  <a:pt x="0" y="26"/>
                  <a:pt x="26" y="0"/>
                  <a:pt x="52" y="0"/>
                </a:cubicBezTo>
                <a:cubicBezTo>
                  <a:pt x="86" y="0"/>
                  <a:pt x="112" y="26"/>
                  <a:pt x="112" y="60"/>
                </a:cubicBezTo>
                <a:cubicBezTo>
                  <a:pt x="112" y="95"/>
                  <a:pt x="86" y="120"/>
                  <a:pt x="52" y="120"/>
                </a:cubicBezTo>
                <a:cubicBezTo>
                  <a:pt x="26" y="120"/>
                  <a:pt x="0" y="95"/>
                  <a:pt x="0" y="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2">
            <a:extLst>
              <a:ext uri="{FF2B5EF4-FFF2-40B4-BE49-F238E27FC236}">
                <a16:creationId xmlns:a16="http://schemas.microsoft.com/office/drawing/2014/main" id="{70999413-AD8C-FD46-8DA7-31E7903B9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4678" y="5854348"/>
            <a:ext cx="127448" cy="122895"/>
          </a:xfrm>
          <a:custGeom>
            <a:avLst/>
            <a:gdLst>
              <a:gd name="T0" fmla="*/ 0 w 122"/>
              <a:gd name="T1" fmla="*/ 60 h 121"/>
              <a:gd name="T2" fmla="*/ 0 w 122"/>
              <a:gd name="T3" fmla="*/ 60 h 121"/>
              <a:gd name="T4" fmla="*/ 61 w 122"/>
              <a:gd name="T5" fmla="*/ 0 h 121"/>
              <a:gd name="T6" fmla="*/ 121 w 122"/>
              <a:gd name="T7" fmla="*/ 60 h 121"/>
              <a:gd name="T8" fmla="*/ 61 w 122"/>
              <a:gd name="T9" fmla="*/ 120 h 121"/>
              <a:gd name="T10" fmla="*/ 0 w 122"/>
              <a:gd name="T11" fmla="*/ 6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21">
                <a:moveTo>
                  <a:pt x="0" y="60"/>
                </a:moveTo>
                <a:lnTo>
                  <a:pt x="0" y="60"/>
                </a:lnTo>
                <a:cubicBezTo>
                  <a:pt x="0" y="26"/>
                  <a:pt x="26" y="0"/>
                  <a:pt x="61" y="0"/>
                </a:cubicBezTo>
                <a:cubicBezTo>
                  <a:pt x="95" y="0"/>
                  <a:pt x="121" y="26"/>
                  <a:pt x="121" y="60"/>
                </a:cubicBezTo>
                <a:cubicBezTo>
                  <a:pt x="121" y="95"/>
                  <a:pt x="95" y="120"/>
                  <a:pt x="61" y="120"/>
                </a:cubicBezTo>
                <a:cubicBezTo>
                  <a:pt x="26" y="120"/>
                  <a:pt x="0" y="95"/>
                  <a:pt x="0" y="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3">
            <a:extLst>
              <a:ext uri="{FF2B5EF4-FFF2-40B4-BE49-F238E27FC236}">
                <a16:creationId xmlns:a16="http://schemas.microsoft.com/office/drawing/2014/main" id="{D065B8F6-5993-E24E-BE67-C16E7CF19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4543" y="8512550"/>
            <a:ext cx="755585" cy="550756"/>
          </a:xfrm>
          <a:custGeom>
            <a:avLst/>
            <a:gdLst>
              <a:gd name="T0" fmla="*/ 620 w 733"/>
              <a:gd name="T1" fmla="*/ 534 h 535"/>
              <a:gd name="T2" fmla="*/ 620 w 733"/>
              <a:gd name="T3" fmla="*/ 534 h 535"/>
              <a:gd name="T4" fmla="*/ 103 w 733"/>
              <a:gd name="T5" fmla="*/ 534 h 535"/>
              <a:gd name="T6" fmla="*/ 0 w 733"/>
              <a:gd name="T7" fmla="*/ 422 h 535"/>
              <a:gd name="T8" fmla="*/ 0 w 733"/>
              <a:gd name="T9" fmla="*/ 112 h 535"/>
              <a:gd name="T10" fmla="*/ 103 w 733"/>
              <a:gd name="T11" fmla="*/ 0 h 535"/>
              <a:gd name="T12" fmla="*/ 620 w 733"/>
              <a:gd name="T13" fmla="*/ 0 h 535"/>
              <a:gd name="T14" fmla="*/ 732 w 733"/>
              <a:gd name="T15" fmla="*/ 112 h 535"/>
              <a:gd name="T16" fmla="*/ 732 w 733"/>
              <a:gd name="T17" fmla="*/ 422 h 535"/>
              <a:gd name="T18" fmla="*/ 620 w 733"/>
              <a:gd name="T19" fmla="*/ 534 h 535"/>
              <a:gd name="T20" fmla="*/ 103 w 733"/>
              <a:gd name="T21" fmla="*/ 60 h 535"/>
              <a:gd name="T22" fmla="*/ 103 w 733"/>
              <a:gd name="T23" fmla="*/ 60 h 535"/>
              <a:gd name="T24" fmla="*/ 60 w 733"/>
              <a:gd name="T25" fmla="*/ 112 h 535"/>
              <a:gd name="T26" fmla="*/ 60 w 733"/>
              <a:gd name="T27" fmla="*/ 422 h 535"/>
              <a:gd name="T28" fmla="*/ 103 w 733"/>
              <a:gd name="T29" fmla="*/ 474 h 535"/>
              <a:gd name="T30" fmla="*/ 620 w 733"/>
              <a:gd name="T31" fmla="*/ 474 h 535"/>
              <a:gd name="T32" fmla="*/ 671 w 733"/>
              <a:gd name="T33" fmla="*/ 422 h 535"/>
              <a:gd name="T34" fmla="*/ 671 w 733"/>
              <a:gd name="T35" fmla="*/ 112 h 535"/>
              <a:gd name="T36" fmla="*/ 620 w 733"/>
              <a:gd name="T37" fmla="*/ 60 h 535"/>
              <a:gd name="T38" fmla="*/ 103 w 733"/>
              <a:gd name="T39" fmla="*/ 60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3" h="535">
                <a:moveTo>
                  <a:pt x="620" y="534"/>
                </a:moveTo>
                <a:lnTo>
                  <a:pt x="620" y="534"/>
                </a:lnTo>
                <a:cubicBezTo>
                  <a:pt x="103" y="534"/>
                  <a:pt x="103" y="534"/>
                  <a:pt x="103" y="534"/>
                </a:cubicBezTo>
                <a:cubicBezTo>
                  <a:pt x="43" y="534"/>
                  <a:pt x="0" y="483"/>
                  <a:pt x="0" y="42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52"/>
                  <a:pt x="43" y="0"/>
                  <a:pt x="103" y="0"/>
                </a:cubicBezTo>
                <a:cubicBezTo>
                  <a:pt x="620" y="0"/>
                  <a:pt x="620" y="0"/>
                  <a:pt x="620" y="0"/>
                </a:cubicBezTo>
                <a:cubicBezTo>
                  <a:pt x="680" y="0"/>
                  <a:pt x="732" y="52"/>
                  <a:pt x="732" y="112"/>
                </a:cubicBezTo>
                <a:cubicBezTo>
                  <a:pt x="732" y="422"/>
                  <a:pt x="732" y="422"/>
                  <a:pt x="732" y="422"/>
                </a:cubicBezTo>
                <a:cubicBezTo>
                  <a:pt x="732" y="483"/>
                  <a:pt x="680" y="534"/>
                  <a:pt x="620" y="534"/>
                </a:cubicBezTo>
                <a:close/>
                <a:moveTo>
                  <a:pt x="103" y="60"/>
                </a:moveTo>
                <a:lnTo>
                  <a:pt x="103" y="60"/>
                </a:lnTo>
                <a:cubicBezTo>
                  <a:pt x="77" y="60"/>
                  <a:pt x="60" y="86"/>
                  <a:pt x="60" y="112"/>
                </a:cubicBezTo>
                <a:cubicBezTo>
                  <a:pt x="60" y="422"/>
                  <a:pt x="60" y="422"/>
                  <a:pt x="60" y="422"/>
                </a:cubicBezTo>
                <a:cubicBezTo>
                  <a:pt x="60" y="448"/>
                  <a:pt x="77" y="474"/>
                  <a:pt x="103" y="474"/>
                </a:cubicBezTo>
                <a:cubicBezTo>
                  <a:pt x="620" y="474"/>
                  <a:pt x="620" y="474"/>
                  <a:pt x="620" y="474"/>
                </a:cubicBezTo>
                <a:cubicBezTo>
                  <a:pt x="646" y="474"/>
                  <a:pt x="671" y="448"/>
                  <a:pt x="671" y="422"/>
                </a:cubicBezTo>
                <a:cubicBezTo>
                  <a:pt x="671" y="112"/>
                  <a:pt x="671" y="112"/>
                  <a:pt x="671" y="112"/>
                </a:cubicBezTo>
                <a:cubicBezTo>
                  <a:pt x="671" y="86"/>
                  <a:pt x="646" y="60"/>
                  <a:pt x="620" y="60"/>
                </a:cubicBezTo>
                <a:lnTo>
                  <a:pt x="103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4">
            <a:extLst>
              <a:ext uri="{FF2B5EF4-FFF2-40B4-BE49-F238E27FC236}">
                <a16:creationId xmlns:a16="http://schemas.microsoft.com/office/drawing/2014/main" id="{49AAF32F-7A72-334C-87C0-59DC13D53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5852" y="8671859"/>
            <a:ext cx="159311" cy="232139"/>
          </a:xfrm>
          <a:custGeom>
            <a:avLst/>
            <a:gdLst>
              <a:gd name="T0" fmla="*/ 86 w 156"/>
              <a:gd name="T1" fmla="*/ 224 h 225"/>
              <a:gd name="T2" fmla="*/ 86 w 156"/>
              <a:gd name="T3" fmla="*/ 224 h 225"/>
              <a:gd name="T4" fmla="*/ 34 w 156"/>
              <a:gd name="T5" fmla="*/ 224 h 225"/>
              <a:gd name="T6" fmla="*/ 8 w 156"/>
              <a:gd name="T7" fmla="*/ 198 h 225"/>
              <a:gd name="T8" fmla="*/ 8 w 156"/>
              <a:gd name="T9" fmla="*/ 198 h 225"/>
              <a:gd name="T10" fmla="*/ 34 w 156"/>
              <a:gd name="T11" fmla="*/ 181 h 225"/>
              <a:gd name="T12" fmla="*/ 86 w 156"/>
              <a:gd name="T13" fmla="*/ 181 h 225"/>
              <a:gd name="T14" fmla="*/ 112 w 156"/>
              <a:gd name="T15" fmla="*/ 155 h 225"/>
              <a:gd name="T16" fmla="*/ 86 w 156"/>
              <a:gd name="T17" fmla="*/ 129 h 225"/>
              <a:gd name="T18" fmla="*/ 69 w 156"/>
              <a:gd name="T19" fmla="*/ 129 h 225"/>
              <a:gd name="T20" fmla="*/ 0 w 156"/>
              <a:gd name="T21" fmla="*/ 78 h 225"/>
              <a:gd name="T22" fmla="*/ 69 w 156"/>
              <a:gd name="T23" fmla="*/ 0 h 225"/>
              <a:gd name="T24" fmla="*/ 129 w 156"/>
              <a:gd name="T25" fmla="*/ 0 h 225"/>
              <a:gd name="T26" fmla="*/ 146 w 156"/>
              <a:gd name="T27" fmla="*/ 26 h 225"/>
              <a:gd name="T28" fmla="*/ 146 w 156"/>
              <a:gd name="T29" fmla="*/ 26 h 225"/>
              <a:gd name="T30" fmla="*/ 129 w 156"/>
              <a:gd name="T31" fmla="*/ 43 h 225"/>
              <a:gd name="T32" fmla="*/ 69 w 156"/>
              <a:gd name="T33" fmla="*/ 43 h 225"/>
              <a:gd name="T34" fmla="*/ 43 w 156"/>
              <a:gd name="T35" fmla="*/ 69 h 225"/>
              <a:gd name="T36" fmla="*/ 69 w 156"/>
              <a:gd name="T37" fmla="*/ 86 h 225"/>
              <a:gd name="T38" fmla="*/ 86 w 156"/>
              <a:gd name="T39" fmla="*/ 86 h 225"/>
              <a:gd name="T40" fmla="*/ 155 w 156"/>
              <a:gd name="T41" fmla="*/ 164 h 225"/>
              <a:gd name="T42" fmla="*/ 86 w 156"/>
              <a:gd name="T43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6" h="225">
                <a:moveTo>
                  <a:pt x="86" y="224"/>
                </a:moveTo>
                <a:lnTo>
                  <a:pt x="86" y="224"/>
                </a:lnTo>
                <a:cubicBezTo>
                  <a:pt x="34" y="224"/>
                  <a:pt x="34" y="224"/>
                  <a:pt x="34" y="224"/>
                </a:cubicBezTo>
                <a:cubicBezTo>
                  <a:pt x="17" y="224"/>
                  <a:pt x="8" y="207"/>
                  <a:pt x="8" y="198"/>
                </a:cubicBezTo>
                <a:lnTo>
                  <a:pt x="8" y="198"/>
                </a:lnTo>
                <a:cubicBezTo>
                  <a:pt x="8" y="190"/>
                  <a:pt x="17" y="181"/>
                  <a:pt x="34" y="181"/>
                </a:cubicBezTo>
                <a:cubicBezTo>
                  <a:pt x="86" y="181"/>
                  <a:pt x="86" y="181"/>
                  <a:pt x="86" y="181"/>
                </a:cubicBezTo>
                <a:cubicBezTo>
                  <a:pt x="103" y="181"/>
                  <a:pt x="112" y="164"/>
                  <a:pt x="112" y="155"/>
                </a:cubicBezTo>
                <a:cubicBezTo>
                  <a:pt x="112" y="147"/>
                  <a:pt x="103" y="129"/>
                  <a:pt x="86" y="129"/>
                </a:cubicBezTo>
                <a:cubicBezTo>
                  <a:pt x="69" y="129"/>
                  <a:pt x="69" y="129"/>
                  <a:pt x="69" y="129"/>
                </a:cubicBezTo>
                <a:cubicBezTo>
                  <a:pt x="34" y="129"/>
                  <a:pt x="8" y="112"/>
                  <a:pt x="0" y="78"/>
                </a:cubicBezTo>
                <a:cubicBezTo>
                  <a:pt x="0" y="35"/>
                  <a:pt x="34" y="0"/>
                  <a:pt x="69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8" y="0"/>
                  <a:pt x="146" y="9"/>
                  <a:pt x="146" y="26"/>
                </a:cubicBezTo>
                <a:lnTo>
                  <a:pt x="146" y="26"/>
                </a:lnTo>
                <a:cubicBezTo>
                  <a:pt x="146" y="35"/>
                  <a:pt x="138" y="43"/>
                  <a:pt x="129" y="43"/>
                </a:cubicBezTo>
                <a:cubicBezTo>
                  <a:pt x="69" y="43"/>
                  <a:pt x="69" y="43"/>
                  <a:pt x="69" y="43"/>
                </a:cubicBezTo>
                <a:cubicBezTo>
                  <a:pt x="60" y="43"/>
                  <a:pt x="43" y="52"/>
                  <a:pt x="43" y="69"/>
                </a:cubicBezTo>
                <a:cubicBezTo>
                  <a:pt x="43" y="78"/>
                  <a:pt x="60" y="86"/>
                  <a:pt x="69" y="86"/>
                </a:cubicBezTo>
                <a:cubicBezTo>
                  <a:pt x="86" y="86"/>
                  <a:pt x="86" y="86"/>
                  <a:pt x="86" y="86"/>
                </a:cubicBezTo>
                <a:cubicBezTo>
                  <a:pt x="129" y="86"/>
                  <a:pt x="155" y="121"/>
                  <a:pt x="155" y="164"/>
                </a:cubicBezTo>
                <a:cubicBezTo>
                  <a:pt x="146" y="198"/>
                  <a:pt x="121" y="224"/>
                  <a:pt x="86" y="2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5">
            <a:extLst>
              <a:ext uri="{FF2B5EF4-FFF2-40B4-BE49-F238E27FC236}">
                <a16:creationId xmlns:a16="http://schemas.microsoft.com/office/drawing/2014/main" id="{1841B967-54F5-4F44-B18A-13081D222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9576" y="8635445"/>
            <a:ext cx="45517" cy="63724"/>
          </a:xfrm>
          <a:custGeom>
            <a:avLst/>
            <a:gdLst>
              <a:gd name="T0" fmla="*/ 43 w 44"/>
              <a:gd name="T1" fmla="*/ 60 h 61"/>
              <a:gd name="T2" fmla="*/ 0 w 44"/>
              <a:gd name="T3" fmla="*/ 60 h 61"/>
              <a:gd name="T4" fmla="*/ 0 w 44"/>
              <a:gd name="T5" fmla="*/ 0 h 61"/>
              <a:gd name="T6" fmla="*/ 43 w 44"/>
              <a:gd name="T7" fmla="*/ 0 h 61"/>
              <a:gd name="T8" fmla="*/ 43 w 44"/>
              <a:gd name="T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1">
                <a:moveTo>
                  <a:pt x="43" y="60"/>
                </a:moveTo>
                <a:lnTo>
                  <a:pt x="0" y="60"/>
                </a:lnTo>
                <a:lnTo>
                  <a:pt x="0" y="0"/>
                </a:lnTo>
                <a:lnTo>
                  <a:pt x="43" y="0"/>
                </a:lnTo>
                <a:lnTo>
                  <a:pt x="43" y="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6">
            <a:extLst>
              <a:ext uri="{FF2B5EF4-FFF2-40B4-BE49-F238E27FC236}">
                <a16:creationId xmlns:a16="http://schemas.microsoft.com/office/drawing/2014/main" id="{81B65065-900E-654B-84B2-5DA591B7F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9576" y="8876687"/>
            <a:ext cx="45517" cy="63724"/>
          </a:xfrm>
          <a:custGeom>
            <a:avLst/>
            <a:gdLst>
              <a:gd name="T0" fmla="*/ 43 w 44"/>
              <a:gd name="T1" fmla="*/ 61 h 62"/>
              <a:gd name="T2" fmla="*/ 0 w 44"/>
              <a:gd name="T3" fmla="*/ 61 h 62"/>
              <a:gd name="T4" fmla="*/ 0 w 44"/>
              <a:gd name="T5" fmla="*/ 0 h 62"/>
              <a:gd name="T6" fmla="*/ 43 w 44"/>
              <a:gd name="T7" fmla="*/ 0 h 62"/>
              <a:gd name="T8" fmla="*/ 43 w 4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2">
                <a:moveTo>
                  <a:pt x="43" y="61"/>
                </a:moveTo>
                <a:lnTo>
                  <a:pt x="0" y="61"/>
                </a:lnTo>
                <a:lnTo>
                  <a:pt x="0" y="0"/>
                </a:lnTo>
                <a:lnTo>
                  <a:pt x="43" y="0"/>
                </a:lnTo>
                <a:lnTo>
                  <a:pt x="4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7">
            <a:extLst>
              <a:ext uri="{FF2B5EF4-FFF2-40B4-BE49-F238E27FC236}">
                <a16:creationId xmlns:a16="http://schemas.microsoft.com/office/drawing/2014/main" id="{C7AB498A-B5E5-4A41-A0D4-CD3A21E6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1715" y="8589928"/>
            <a:ext cx="81931" cy="72827"/>
          </a:xfrm>
          <a:custGeom>
            <a:avLst/>
            <a:gdLst>
              <a:gd name="T0" fmla="*/ 43 w 79"/>
              <a:gd name="T1" fmla="*/ 8 h 70"/>
              <a:gd name="T2" fmla="*/ 43 w 79"/>
              <a:gd name="T3" fmla="*/ 8 h 70"/>
              <a:gd name="T4" fmla="*/ 17 w 79"/>
              <a:gd name="T5" fmla="*/ 26 h 70"/>
              <a:gd name="T6" fmla="*/ 9 w 79"/>
              <a:gd name="T7" fmla="*/ 60 h 70"/>
              <a:gd name="T8" fmla="*/ 9 w 79"/>
              <a:gd name="T9" fmla="*/ 60 h 70"/>
              <a:gd name="T10" fmla="*/ 34 w 79"/>
              <a:gd name="T11" fmla="*/ 69 h 70"/>
              <a:gd name="T12" fmla="*/ 69 w 79"/>
              <a:gd name="T13" fmla="*/ 43 h 70"/>
              <a:gd name="T14" fmla="*/ 78 w 79"/>
              <a:gd name="T15" fmla="*/ 17 h 70"/>
              <a:gd name="T16" fmla="*/ 78 w 79"/>
              <a:gd name="T17" fmla="*/ 17 h 70"/>
              <a:gd name="T18" fmla="*/ 43 w 79"/>
              <a:gd name="T19" fmla="*/ 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" h="70">
                <a:moveTo>
                  <a:pt x="43" y="8"/>
                </a:moveTo>
                <a:lnTo>
                  <a:pt x="43" y="8"/>
                </a:lnTo>
                <a:cubicBezTo>
                  <a:pt x="17" y="26"/>
                  <a:pt x="17" y="26"/>
                  <a:pt x="17" y="26"/>
                </a:cubicBezTo>
                <a:cubicBezTo>
                  <a:pt x="0" y="34"/>
                  <a:pt x="0" y="51"/>
                  <a:pt x="9" y="60"/>
                </a:cubicBezTo>
                <a:lnTo>
                  <a:pt x="9" y="60"/>
                </a:lnTo>
                <a:cubicBezTo>
                  <a:pt x="17" y="69"/>
                  <a:pt x="26" y="69"/>
                  <a:pt x="34" y="69"/>
                </a:cubicBezTo>
                <a:cubicBezTo>
                  <a:pt x="69" y="43"/>
                  <a:pt x="69" y="43"/>
                  <a:pt x="69" y="43"/>
                </a:cubicBezTo>
                <a:cubicBezTo>
                  <a:pt x="78" y="43"/>
                  <a:pt x="78" y="26"/>
                  <a:pt x="78" y="17"/>
                </a:cubicBezTo>
                <a:lnTo>
                  <a:pt x="78" y="17"/>
                </a:lnTo>
                <a:cubicBezTo>
                  <a:pt x="69" y="8"/>
                  <a:pt x="52" y="0"/>
                  <a:pt x="43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68">
            <a:extLst>
              <a:ext uri="{FF2B5EF4-FFF2-40B4-BE49-F238E27FC236}">
                <a16:creationId xmlns:a16="http://schemas.microsoft.com/office/drawing/2014/main" id="{CAF1C3CB-34CF-5C47-B6C1-70F04195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1027" y="8903997"/>
            <a:ext cx="81931" cy="72827"/>
          </a:xfrm>
          <a:custGeom>
            <a:avLst/>
            <a:gdLst>
              <a:gd name="T0" fmla="*/ 34 w 78"/>
              <a:gd name="T1" fmla="*/ 9 h 70"/>
              <a:gd name="T2" fmla="*/ 34 w 78"/>
              <a:gd name="T3" fmla="*/ 9 h 70"/>
              <a:gd name="T4" fmla="*/ 9 w 78"/>
              <a:gd name="T5" fmla="*/ 26 h 70"/>
              <a:gd name="T6" fmla="*/ 0 w 78"/>
              <a:gd name="T7" fmla="*/ 60 h 70"/>
              <a:gd name="T8" fmla="*/ 0 w 78"/>
              <a:gd name="T9" fmla="*/ 60 h 70"/>
              <a:gd name="T10" fmla="*/ 34 w 78"/>
              <a:gd name="T11" fmla="*/ 60 h 70"/>
              <a:gd name="T12" fmla="*/ 60 w 78"/>
              <a:gd name="T13" fmla="*/ 43 h 70"/>
              <a:gd name="T14" fmla="*/ 69 w 78"/>
              <a:gd name="T15" fmla="*/ 9 h 70"/>
              <a:gd name="T16" fmla="*/ 69 w 78"/>
              <a:gd name="T17" fmla="*/ 9 h 70"/>
              <a:gd name="T18" fmla="*/ 34 w 78"/>
              <a:gd name="T19" fmla="*/ 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8" h="70">
                <a:moveTo>
                  <a:pt x="34" y="9"/>
                </a:moveTo>
                <a:lnTo>
                  <a:pt x="34" y="9"/>
                </a:lnTo>
                <a:cubicBezTo>
                  <a:pt x="9" y="26"/>
                  <a:pt x="9" y="26"/>
                  <a:pt x="9" y="26"/>
                </a:cubicBezTo>
                <a:cubicBezTo>
                  <a:pt x="0" y="35"/>
                  <a:pt x="0" y="43"/>
                  <a:pt x="0" y="60"/>
                </a:cubicBezTo>
                <a:lnTo>
                  <a:pt x="0" y="60"/>
                </a:lnTo>
                <a:cubicBezTo>
                  <a:pt x="9" y="69"/>
                  <a:pt x="26" y="69"/>
                  <a:pt x="34" y="60"/>
                </a:cubicBezTo>
                <a:cubicBezTo>
                  <a:pt x="60" y="43"/>
                  <a:pt x="60" y="43"/>
                  <a:pt x="60" y="43"/>
                </a:cubicBezTo>
                <a:cubicBezTo>
                  <a:pt x="69" y="35"/>
                  <a:pt x="77" y="17"/>
                  <a:pt x="69" y="9"/>
                </a:cubicBezTo>
                <a:lnTo>
                  <a:pt x="69" y="9"/>
                </a:lnTo>
                <a:cubicBezTo>
                  <a:pt x="60" y="0"/>
                  <a:pt x="43" y="0"/>
                  <a:pt x="34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69">
            <a:extLst>
              <a:ext uri="{FF2B5EF4-FFF2-40B4-BE49-F238E27FC236}">
                <a16:creationId xmlns:a16="http://schemas.microsoft.com/office/drawing/2014/main" id="{66E51B0A-9CD7-A448-8C96-42F84E57D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5371" y="6568966"/>
            <a:ext cx="696414" cy="655447"/>
          </a:xfrm>
          <a:custGeom>
            <a:avLst/>
            <a:gdLst>
              <a:gd name="T0" fmla="*/ 577 w 673"/>
              <a:gd name="T1" fmla="*/ 636 h 637"/>
              <a:gd name="T2" fmla="*/ 577 w 673"/>
              <a:gd name="T3" fmla="*/ 636 h 637"/>
              <a:gd name="T4" fmla="*/ 95 w 673"/>
              <a:gd name="T5" fmla="*/ 636 h 637"/>
              <a:gd name="T6" fmla="*/ 0 w 673"/>
              <a:gd name="T7" fmla="*/ 541 h 637"/>
              <a:gd name="T8" fmla="*/ 0 w 673"/>
              <a:gd name="T9" fmla="*/ 94 h 637"/>
              <a:gd name="T10" fmla="*/ 95 w 673"/>
              <a:gd name="T11" fmla="*/ 0 h 637"/>
              <a:gd name="T12" fmla="*/ 138 w 673"/>
              <a:gd name="T13" fmla="*/ 0 h 637"/>
              <a:gd name="T14" fmla="*/ 138 w 673"/>
              <a:gd name="T15" fmla="*/ 51 h 637"/>
              <a:gd name="T16" fmla="*/ 95 w 673"/>
              <a:gd name="T17" fmla="*/ 51 h 637"/>
              <a:gd name="T18" fmla="*/ 60 w 673"/>
              <a:gd name="T19" fmla="*/ 94 h 637"/>
              <a:gd name="T20" fmla="*/ 60 w 673"/>
              <a:gd name="T21" fmla="*/ 541 h 637"/>
              <a:gd name="T22" fmla="*/ 95 w 673"/>
              <a:gd name="T23" fmla="*/ 576 h 637"/>
              <a:gd name="T24" fmla="*/ 577 w 673"/>
              <a:gd name="T25" fmla="*/ 576 h 637"/>
              <a:gd name="T26" fmla="*/ 611 w 673"/>
              <a:gd name="T27" fmla="*/ 541 h 637"/>
              <a:gd name="T28" fmla="*/ 611 w 673"/>
              <a:gd name="T29" fmla="*/ 94 h 637"/>
              <a:gd name="T30" fmla="*/ 577 w 673"/>
              <a:gd name="T31" fmla="*/ 51 h 637"/>
              <a:gd name="T32" fmla="*/ 526 w 673"/>
              <a:gd name="T33" fmla="*/ 51 h 637"/>
              <a:gd name="T34" fmla="*/ 526 w 673"/>
              <a:gd name="T35" fmla="*/ 0 h 637"/>
              <a:gd name="T36" fmla="*/ 577 w 673"/>
              <a:gd name="T37" fmla="*/ 0 h 637"/>
              <a:gd name="T38" fmla="*/ 672 w 673"/>
              <a:gd name="T39" fmla="*/ 94 h 637"/>
              <a:gd name="T40" fmla="*/ 672 w 673"/>
              <a:gd name="T41" fmla="*/ 541 h 637"/>
              <a:gd name="T42" fmla="*/ 577 w 673"/>
              <a:gd name="T43" fmla="*/ 636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3" h="637">
                <a:moveTo>
                  <a:pt x="577" y="636"/>
                </a:moveTo>
                <a:lnTo>
                  <a:pt x="577" y="636"/>
                </a:lnTo>
                <a:cubicBezTo>
                  <a:pt x="95" y="636"/>
                  <a:pt x="95" y="636"/>
                  <a:pt x="95" y="636"/>
                </a:cubicBezTo>
                <a:cubicBezTo>
                  <a:pt x="43" y="636"/>
                  <a:pt x="0" y="593"/>
                  <a:pt x="0" y="541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3"/>
                  <a:pt x="43" y="0"/>
                  <a:pt x="95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8" y="51"/>
                  <a:pt x="138" y="51"/>
                  <a:pt x="138" y="51"/>
                </a:cubicBezTo>
                <a:cubicBezTo>
                  <a:pt x="95" y="51"/>
                  <a:pt x="95" y="51"/>
                  <a:pt x="95" y="51"/>
                </a:cubicBezTo>
                <a:cubicBezTo>
                  <a:pt x="78" y="51"/>
                  <a:pt x="60" y="69"/>
                  <a:pt x="60" y="94"/>
                </a:cubicBezTo>
                <a:cubicBezTo>
                  <a:pt x="60" y="541"/>
                  <a:pt x="60" y="541"/>
                  <a:pt x="60" y="541"/>
                </a:cubicBezTo>
                <a:cubicBezTo>
                  <a:pt x="60" y="558"/>
                  <a:pt x="78" y="576"/>
                  <a:pt x="95" y="576"/>
                </a:cubicBezTo>
                <a:cubicBezTo>
                  <a:pt x="577" y="576"/>
                  <a:pt x="577" y="576"/>
                  <a:pt x="577" y="576"/>
                </a:cubicBezTo>
                <a:cubicBezTo>
                  <a:pt x="594" y="576"/>
                  <a:pt x="611" y="558"/>
                  <a:pt x="611" y="541"/>
                </a:cubicBezTo>
                <a:cubicBezTo>
                  <a:pt x="611" y="94"/>
                  <a:pt x="611" y="94"/>
                  <a:pt x="611" y="94"/>
                </a:cubicBezTo>
                <a:cubicBezTo>
                  <a:pt x="611" y="69"/>
                  <a:pt x="594" y="51"/>
                  <a:pt x="577" y="51"/>
                </a:cubicBezTo>
                <a:cubicBezTo>
                  <a:pt x="526" y="51"/>
                  <a:pt x="526" y="51"/>
                  <a:pt x="526" y="51"/>
                </a:cubicBezTo>
                <a:cubicBezTo>
                  <a:pt x="526" y="0"/>
                  <a:pt x="526" y="0"/>
                  <a:pt x="52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629" y="0"/>
                  <a:pt x="672" y="43"/>
                  <a:pt x="672" y="94"/>
                </a:cubicBezTo>
                <a:cubicBezTo>
                  <a:pt x="672" y="541"/>
                  <a:pt x="672" y="541"/>
                  <a:pt x="672" y="541"/>
                </a:cubicBezTo>
                <a:cubicBezTo>
                  <a:pt x="672" y="593"/>
                  <a:pt x="629" y="636"/>
                  <a:pt x="577" y="6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70">
            <a:extLst>
              <a:ext uri="{FF2B5EF4-FFF2-40B4-BE49-F238E27FC236}">
                <a16:creationId xmlns:a16="http://schemas.microsoft.com/office/drawing/2014/main" id="{98F90C47-E13D-1147-97CC-57DEC1D24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1097" y="6468828"/>
            <a:ext cx="300413" cy="63724"/>
          </a:xfrm>
          <a:custGeom>
            <a:avLst/>
            <a:gdLst>
              <a:gd name="T0" fmla="*/ 292 w 293"/>
              <a:gd name="T1" fmla="*/ 60 h 61"/>
              <a:gd name="T2" fmla="*/ 0 w 293"/>
              <a:gd name="T3" fmla="*/ 60 h 61"/>
              <a:gd name="T4" fmla="*/ 0 w 293"/>
              <a:gd name="T5" fmla="*/ 0 h 61"/>
              <a:gd name="T6" fmla="*/ 292 w 293"/>
              <a:gd name="T7" fmla="*/ 0 h 61"/>
              <a:gd name="T8" fmla="*/ 292 w 293"/>
              <a:gd name="T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" h="61">
                <a:moveTo>
                  <a:pt x="292" y="60"/>
                </a:moveTo>
                <a:lnTo>
                  <a:pt x="0" y="60"/>
                </a:lnTo>
                <a:lnTo>
                  <a:pt x="0" y="0"/>
                </a:lnTo>
                <a:lnTo>
                  <a:pt x="292" y="0"/>
                </a:lnTo>
                <a:lnTo>
                  <a:pt x="292" y="6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71">
            <a:extLst>
              <a:ext uri="{FF2B5EF4-FFF2-40B4-BE49-F238E27FC236}">
                <a16:creationId xmlns:a16="http://schemas.microsoft.com/office/drawing/2014/main" id="{E23A93CB-59E4-3D44-882C-337B3E3F2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3165" y="6468828"/>
            <a:ext cx="195722" cy="159311"/>
          </a:xfrm>
          <a:custGeom>
            <a:avLst/>
            <a:gdLst>
              <a:gd name="T0" fmla="*/ 44 w 191"/>
              <a:gd name="T1" fmla="*/ 138 h 156"/>
              <a:gd name="T2" fmla="*/ 44 w 191"/>
              <a:gd name="T3" fmla="*/ 138 h 156"/>
              <a:gd name="T4" fmla="*/ 0 w 191"/>
              <a:gd name="T5" fmla="*/ 103 h 156"/>
              <a:gd name="T6" fmla="*/ 87 w 191"/>
              <a:gd name="T7" fmla="*/ 8 h 156"/>
              <a:gd name="T8" fmla="*/ 112 w 191"/>
              <a:gd name="T9" fmla="*/ 0 h 156"/>
              <a:gd name="T10" fmla="*/ 138 w 191"/>
              <a:gd name="T11" fmla="*/ 17 h 156"/>
              <a:gd name="T12" fmla="*/ 181 w 191"/>
              <a:gd name="T13" fmla="*/ 112 h 156"/>
              <a:gd name="T14" fmla="*/ 164 w 191"/>
              <a:gd name="T15" fmla="*/ 146 h 156"/>
              <a:gd name="T16" fmla="*/ 164 w 191"/>
              <a:gd name="T17" fmla="*/ 146 h 156"/>
              <a:gd name="T18" fmla="*/ 130 w 191"/>
              <a:gd name="T19" fmla="*/ 138 h 156"/>
              <a:gd name="T20" fmla="*/ 104 w 191"/>
              <a:gd name="T21" fmla="*/ 77 h 156"/>
              <a:gd name="T22" fmla="*/ 44 w 191"/>
              <a:gd name="T23" fmla="*/ 138 h 156"/>
              <a:gd name="T24" fmla="*/ 130 w 191"/>
              <a:gd name="T25" fmla="*/ 52 h 156"/>
              <a:gd name="T26" fmla="*/ 130 w 191"/>
              <a:gd name="T27" fmla="*/ 5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1" h="156">
                <a:moveTo>
                  <a:pt x="44" y="138"/>
                </a:moveTo>
                <a:lnTo>
                  <a:pt x="44" y="138"/>
                </a:lnTo>
                <a:cubicBezTo>
                  <a:pt x="0" y="103"/>
                  <a:pt x="0" y="103"/>
                  <a:pt x="0" y="103"/>
                </a:cubicBezTo>
                <a:cubicBezTo>
                  <a:pt x="87" y="8"/>
                  <a:pt x="87" y="8"/>
                  <a:pt x="87" y="8"/>
                </a:cubicBezTo>
                <a:cubicBezTo>
                  <a:pt x="95" y="8"/>
                  <a:pt x="104" y="0"/>
                  <a:pt x="112" y="0"/>
                </a:cubicBezTo>
                <a:cubicBezTo>
                  <a:pt x="121" y="0"/>
                  <a:pt x="130" y="8"/>
                  <a:pt x="138" y="17"/>
                </a:cubicBezTo>
                <a:cubicBezTo>
                  <a:pt x="181" y="112"/>
                  <a:pt x="181" y="112"/>
                  <a:pt x="181" y="112"/>
                </a:cubicBezTo>
                <a:cubicBezTo>
                  <a:pt x="190" y="121"/>
                  <a:pt x="181" y="138"/>
                  <a:pt x="164" y="146"/>
                </a:cubicBezTo>
                <a:lnTo>
                  <a:pt x="164" y="146"/>
                </a:lnTo>
                <a:cubicBezTo>
                  <a:pt x="156" y="155"/>
                  <a:pt x="138" y="146"/>
                  <a:pt x="130" y="138"/>
                </a:cubicBezTo>
                <a:cubicBezTo>
                  <a:pt x="104" y="77"/>
                  <a:pt x="104" y="77"/>
                  <a:pt x="104" y="77"/>
                </a:cubicBezTo>
                <a:lnTo>
                  <a:pt x="44" y="138"/>
                </a:lnTo>
                <a:close/>
                <a:moveTo>
                  <a:pt x="130" y="52"/>
                </a:moveTo>
                <a:lnTo>
                  <a:pt x="130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72">
            <a:extLst>
              <a:ext uri="{FF2B5EF4-FFF2-40B4-BE49-F238E27FC236}">
                <a16:creationId xmlns:a16="http://schemas.microsoft.com/office/drawing/2014/main" id="{93923C06-4380-114D-AD1C-E8A657E74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785" y="6559862"/>
            <a:ext cx="277656" cy="195725"/>
          </a:xfrm>
          <a:custGeom>
            <a:avLst/>
            <a:gdLst>
              <a:gd name="T0" fmla="*/ 112 w 268"/>
              <a:gd name="T1" fmla="*/ 189 h 190"/>
              <a:gd name="T2" fmla="*/ 112 w 268"/>
              <a:gd name="T3" fmla="*/ 189 h 190"/>
              <a:gd name="T4" fmla="*/ 112 w 268"/>
              <a:gd name="T5" fmla="*/ 189 h 190"/>
              <a:gd name="T6" fmla="*/ 69 w 268"/>
              <a:gd name="T7" fmla="*/ 172 h 190"/>
              <a:gd name="T8" fmla="*/ 0 w 268"/>
              <a:gd name="T9" fmla="*/ 86 h 190"/>
              <a:gd name="T10" fmla="*/ 77 w 268"/>
              <a:gd name="T11" fmla="*/ 17 h 190"/>
              <a:gd name="T12" fmla="*/ 121 w 268"/>
              <a:gd name="T13" fmla="*/ 52 h 190"/>
              <a:gd name="T14" fmla="*/ 77 w 268"/>
              <a:gd name="T15" fmla="*/ 95 h 190"/>
              <a:gd name="T16" fmla="*/ 112 w 268"/>
              <a:gd name="T17" fmla="*/ 129 h 190"/>
              <a:gd name="T18" fmla="*/ 207 w 268"/>
              <a:gd name="T19" fmla="*/ 17 h 190"/>
              <a:gd name="T20" fmla="*/ 250 w 268"/>
              <a:gd name="T21" fmla="*/ 17 h 190"/>
              <a:gd name="T22" fmla="*/ 250 w 268"/>
              <a:gd name="T23" fmla="*/ 17 h 190"/>
              <a:gd name="T24" fmla="*/ 250 w 268"/>
              <a:gd name="T25" fmla="*/ 52 h 190"/>
              <a:gd name="T26" fmla="*/ 146 w 268"/>
              <a:gd name="T27" fmla="*/ 172 h 190"/>
              <a:gd name="T28" fmla="*/ 112 w 268"/>
              <a:gd name="T2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8" h="190">
                <a:moveTo>
                  <a:pt x="112" y="189"/>
                </a:moveTo>
                <a:lnTo>
                  <a:pt x="112" y="189"/>
                </a:lnTo>
                <a:lnTo>
                  <a:pt x="112" y="189"/>
                </a:lnTo>
                <a:cubicBezTo>
                  <a:pt x="95" y="189"/>
                  <a:pt x="77" y="181"/>
                  <a:pt x="69" y="172"/>
                </a:cubicBezTo>
                <a:cubicBezTo>
                  <a:pt x="0" y="86"/>
                  <a:pt x="0" y="86"/>
                  <a:pt x="0" y="86"/>
                </a:cubicBezTo>
                <a:cubicBezTo>
                  <a:pt x="77" y="17"/>
                  <a:pt x="77" y="17"/>
                  <a:pt x="77" y="17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77" y="95"/>
                  <a:pt x="77" y="95"/>
                  <a:pt x="77" y="95"/>
                </a:cubicBezTo>
                <a:cubicBezTo>
                  <a:pt x="112" y="129"/>
                  <a:pt x="112" y="129"/>
                  <a:pt x="112" y="129"/>
                </a:cubicBezTo>
                <a:cubicBezTo>
                  <a:pt x="207" y="17"/>
                  <a:pt x="207" y="17"/>
                  <a:pt x="207" y="17"/>
                </a:cubicBezTo>
                <a:cubicBezTo>
                  <a:pt x="224" y="0"/>
                  <a:pt x="241" y="0"/>
                  <a:pt x="250" y="17"/>
                </a:cubicBezTo>
                <a:lnTo>
                  <a:pt x="250" y="17"/>
                </a:lnTo>
                <a:cubicBezTo>
                  <a:pt x="258" y="26"/>
                  <a:pt x="267" y="43"/>
                  <a:pt x="250" y="52"/>
                </a:cubicBezTo>
                <a:cubicBezTo>
                  <a:pt x="146" y="172"/>
                  <a:pt x="146" y="172"/>
                  <a:pt x="146" y="172"/>
                </a:cubicBezTo>
                <a:cubicBezTo>
                  <a:pt x="138" y="181"/>
                  <a:pt x="121" y="189"/>
                  <a:pt x="112" y="1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73">
            <a:extLst>
              <a:ext uri="{FF2B5EF4-FFF2-40B4-BE49-F238E27FC236}">
                <a16:creationId xmlns:a16="http://schemas.microsoft.com/office/drawing/2014/main" id="{E0FB1DF0-D194-094A-BA69-A8AD404FA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9166" y="6468828"/>
            <a:ext cx="195722" cy="159311"/>
          </a:xfrm>
          <a:custGeom>
            <a:avLst/>
            <a:gdLst>
              <a:gd name="T0" fmla="*/ 147 w 191"/>
              <a:gd name="T1" fmla="*/ 138 h 156"/>
              <a:gd name="T2" fmla="*/ 147 w 191"/>
              <a:gd name="T3" fmla="*/ 138 h 156"/>
              <a:gd name="T4" fmla="*/ 190 w 191"/>
              <a:gd name="T5" fmla="*/ 103 h 156"/>
              <a:gd name="T6" fmla="*/ 95 w 191"/>
              <a:gd name="T7" fmla="*/ 8 h 156"/>
              <a:gd name="T8" fmla="*/ 69 w 191"/>
              <a:gd name="T9" fmla="*/ 0 h 156"/>
              <a:gd name="T10" fmla="*/ 52 w 191"/>
              <a:gd name="T11" fmla="*/ 17 h 156"/>
              <a:gd name="T12" fmla="*/ 9 w 191"/>
              <a:gd name="T13" fmla="*/ 112 h 156"/>
              <a:gd name="T14" fmla="*/ 17 w 191"/>
              <a:gd name="T15" fmla="*/ 146 h 156"/>
              <a:gd name="T16" fmla="*/ 17 w 191"/>
              <a:gd name="T17" fmla="*/ 146 h 156"/>
              <a:gd name="T18" fmla="*/ 61 w 191"/>
              <a:gd name="T19" fmla="*/ 138 h 156"/>
              <a:gd name="T20" fmla="*/ 86 w 191"/>
              <a:gd name="T21" fmla="*/ 77 h 156"/>
              <a:gd name="T22" fmla="*/ 147 w 191"/>
              <a:gd name="T23" fmla="*/ 138 h 156"/>
              <a:gd name="T24" fmla="*/ 61 w 191"/>
              <a:gd name="T25" fmla="*/ 52 h 156"/>
              <a:gd name="T26" fmla="*/ 61 w 191"/>
              <a:gd name="T27" fmla="*/ 5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1" h="156">
                <a:moveTo>
                  <a:pt x="147" y="138"/>
                </a:moveTo>
                <a:lnTo>
                  <a:pt x="147" y="138"/>
                </a:lnTo>
                <a:cubicBezTo>
                  <a:pt x="190" y="103"/>
                  <a:pt x="190" y="103"/>
                  <a:pt x="190" y="103"/>
                </a:cubicBezTo>
                <a:cubicBezTo>
                  <a:pt x="95" y="8"/>
                  <a:pt x="95" y="8"/>
                  <a:pt x="95" y="8"/>
                </a:cubicBezTo>
                <a:cubicBezTo>
                  <a:pt x="95" y="8"/>
                  <a:pt x="78" y="0"/>
                  <a:pt x="69" y="0"/>
                </a:cubicBezTo>
                <a:cubicBezTo>
                  <a:pt x="61" y="0"/>
                  <a:pt x="52" y="8"/>
                  <a:pt x="52" y="17"/>
                </a:cubicBezTo>
                <a:cubicBezTo>
                  <a:pt x="9" y="112"/>
                  <a:pt x="9" y="112"/>
                  <a:pt x="9" y="112"/>
                </a:cubicBezTo>
                <a:cubicBezTo>
                  <a:pt x="0" y="121"/>
                  <a:pt x="0" y="138"/>
                  <a:pt x="17" y="146"/>
                </a:cubicBezTo>
                <a:lnTo>
                  <a:pt x="17" y="146"/>
                </a:lnTo>
                <a:cubicBezTo>
                  <a:pt x="35" y="155"/>
                  <a:pt x="52" y="146"/>
                  <a:pt x="61" y="138"/>
                </a:cubicBezTo>
                <a:cubicBezTo>
                  <a:pt x="86" y="77"/>
                  <a:pt x="86" y="77"/>
                  <a:pt x="86" y="77"/>
                </a:cubicBezTo>
                <a:lnTo>
                  <a:pt x="147" y="138"/>
                </a:lnTo>
                <a:close/>
                <a:moveTo>
                  <a:pt x="61" y="52"/>
                </a:moveTo>
                <a:lnTo>
                  <a:pt x="61" y="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74">
            <a:extLst>
              <a:ext uri="{FF2B5EF4-FFF2-40B4-BE49-F238E27FC236}">
                <a16:creationId xmlns:a16="http://schemas.microsoft.com/office/drawing/2014/main" id="{67EAAB9F-40E3-0C4F-949A-0BFF2CFBE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9166" y="6559862"/>
            <a:ext cx="277653" cy="195725"/>
          </a:xfrm>
          <a:custGeom>
            <a:avLst/>
            <a:gdLst>
              <a:gd name="T0" fmla="*/ 155 w 268"/>
              <a:gd name="T1" fmla="*/ 189 h 190"/>
              <a:gd name="T2" fmla="*/ 155 w 268"/>
              <a:gd name="T3" fmla="*/ 189 h 190"/>
              <a:gd name="T4" fmla="*/ 155 w 268"/>
              <a:gd name="T5" fmla="*/ 189 h 190"/>
              <a:gd name="T6" fmla="*/ 190 w 268"/>
              <a:gd name="T7" fmla="*/ 172 h 190"/>
              <a:gd name="T8" fmla="*/ 267 w 268"/>
              <a:gd name="T9" fmla="*/ 86 h 190"/>
              <a:gd name="T10" fmla="*/ 190 w 268"/>
              <a:gd name="T11" fmla="*/ 17 h 190"/>
              <a:gd name="T12" fmla="*/ 147 w 268"/>
              <a:gd name="T13" fmla="*/ 52 h 190"/>
              <a:gd name="T14" fmla="*/ 181 w 268"/>
              <a:gd name="T15" fmla="*/ 95 h 190"/>
              <a:gd name="T16" fmla="*/ 155 w 268"/>
              <a:gd name="T17" fmla="*/ 129 h 190"/>
              <a:gd name="T18" fmla="*/ 52 w 268"/>
              <a:gd name="T19" fmla="*/ 17 h 190"/>
              <a:gd name="T20" fmla="*/ 17 w 268"/>
              <a:gd name="T21" fmla="*/ 17 h 190"/>
              <a:gd name="T22" fmla="*/ 17 w 268"/>
              <a:gd name="T23" fmla="*/ 17 h 190"/>
              <a:gd name="T24" fmla="*/ 9 w 268"/>
              <a:gd name="T25" fmla="*/ 52 h 190"/>
              <a:gd name="T26" fmla="*/ 121 w 268"/>
              <a:gd name="T27" fmla="*/ 172 h 190"/>
              <a:gd name="T28" fmla="*/ 155 w 268"/>
              <a:gd name="T2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8" h="190">
                <a:moveTo>
                  <a:pt x="155" y="189"/>
                </a:moveTo>
                <a:lnTo>
                  <a:pt x="155" y="189"/>
                </a:lnTo>
                <a:lnTo>
                  <a:pt x="155" y="189"/>
                </a:lnTo>
                <a:cubicBezTo>
                  <a:pt x="172" y="189"/>
                  <a:pt x="181" y="181"/>
                  <a:pt x="190" y="172"/>
                </a:cubicBezTo>
                <a:cubicBezTo>
                  <a:pt x="267" y="86"/>
                  <a:pt x="267" y="86"/>
                  <a:pt x="267" y="86"/>
                </a:cubicBezTo>
                <a:cubicBezTo>
                  <a:pt x="190" y="17"/>
                  <a:pt x="190" y="17"/>
                  <a:pt x="190" y="17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81" y="95"/>
                  <a:pt x="181" y="95"/>
                  <a:pt x="181" y="95"/>
                </a:cubicBezTo>
                <a:cubicBezTo>
                  <a:pt x="155" y="129"/>
                  <a:pt x="155" y="129"/>
                  <a:pt x="155" y="129"/>
                </a:cubicBezTo>
                <a:cubicBezTo>
                  <a:pt x="52" y="17"/>
                  <a:pt x="52" y="17"/>
                  <a:pt x="52" y="17"/>
                </a:cubicBezTo>
                <a:cubicBezTo>
                  <a:pt x="43" y="0"/>
                  <a:pt x="26" y="0"/>
                  <a:pt x="17" y="17"/>
                </a:cubicBezTo>
                <a:lnTo>
                  <a:pt x="17" y="17"/>
                </a:lnTo>
                <a:cubicBezTo>
                  <a:pt x="0" y="26"/>
                  <a:pt x="0" y="43"/>
                  <a:pt x="9" y="52"/>
                </a:cubicBezTo>
                <a:cubicBezTo>
                  <a:pt x="121" y="172"/>
                  <a:pt x="121" y="172"/>
                  <a:pt x="121" y="172"/>
                </a:cubicBezTo>
                <a:cubicBezTo>
                  <a:pt x="129" y="181"/>
                  <a:pt x="138" y="189"/>
                  <a:pt x="155" y="1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75">
            <a:extLst>
              <a:ext uri="{FF2B5EF4-FFF2-40B4-BE49-F238E27FC236}">
                <a16:creationId xmlns:a16="http://schemas.microsoft.com/office/drawing/2014/main" id="{3DAF1933-774B-F34E-834B-5F5C70A0C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7786" y="6832965"/>
            <a:ext cx="145655" cy="54621"/>
          </a:xfrm>
          <a:custGeom>
            <a:avLst/>
            <a:gdLst>
              <a:gd name="T0" fmla="*/ 0 w 139"/>
              <a:gd name="T1" fmla="*/ 26 h 52"/>
              <a:gd name="T2" fmla="*/ 0 w 139"/>
              <a:gd name="T3" fmla="*/ 26 h 52"/>
              <a:gd name="T4" fmla="*/ 0 w 139"/>
              <a:gd name="T5" fmla="*/ 26 h 52"/>
              <a:gd name="T6" fmla="*/ 17 w 139"/>
              <a:gd name="T7" fmla="*/ 0 h 52"/>
              <a:gd name="T8" fmla="*/ 112 w 139"/>
              <a:gd name="T9" fmla="*/ 0 h 52"/>
              <a:gd name="T10" fmla="*/ 138 w 139"/>
              <a:gd name="T11" fmla="*/ 26 h 52"/>
              <a:gd name="T12" fmla="*/ 138 w 139"/>
              <a:gd name="T13" fmla="*/ 26 h 52"/>
              <a:gd name="T14" fmla="*/ 112 w 139"/>
              <a:gd name="T15" fmla="*/ 51 h 52"/>
              <a:gd name="T16" fmla="*/ 17 w 139"/>
              <a:gd name="T17" fmla="*/ 51 h 52"/>
              <a:gd name="T18" fmla="*/ 0 w 139"/>
              <a:gd name="T19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" h="52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17"/>
                  <a:pt x="9" y="0"/>
                  <a:pt x="17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29" y="0"/>
                  <a:pt x="138" y="17"/>
                  <a:pt x="138" y="26"/>
                </a:cubicBezTo>
                <a:lnTo>
                  <a:pt x="138" y="26"/>
                </a:lnTo>
                <a:cubicBezTo>
                  <a:pt x="138" y="33"/>
                  <a:pt x="129" y="51"/>
                  <a:pt x="112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9" y="51"/>
                  <a:pt x="0" y="33"/>
                  <a:pt x="0" y="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6">
            <a:extLst>
              <a:ext uri="{FF2B5EF4-FFF2-40B4-BE49-F238E27FC236}">
                <a16:creationId xmlns:a16="http://schemas.microsoft.com/office/drawing/2014/main" id="{C9A5A4E6-C8F8-0745-991C-D91AF0588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4888" y="6851172"/>
            <a:ext cx="54621" cy="345930"/>
          </a:xfrm>
          <a:custGeom>
            <a:avLst/>
            <a:gdLst>
              <a:gd name="T0" fmla="*/ 51 w 52"/>
              <a:gd name="T1" fmla="*/ 335 h 336"/>
              <a:gd name="T2" fmla="*/ 51 w 52"/>
              <a:gd name="T3" fmla="*/ 335 h 336"/>
              <a:gd name="T4" fmla="*/ 0 w 52"/>
              <a:gd name="T5" fmla="*/ 335 h 336"/>
              <a:gd name="T6" fmla="*/ 0 w 52"/>
              <a:gd name="T7" fmla="*/ 16 h 336"/>
              <a:gd name="T8" fmla="*/ 25 w 52"/>
              <a:gd name="T9" fmla="*/ 0 h 336"/>
              <a:gd name="T10" fmla="*/ 25 w 52"/>
              <a:gd name="T11" fmla="*/ 0 h 336"/>
              <a:gd name="T12" fmla="*/ 51 w 52"/>
              <a:gd name="T13" fmla="*/ 16 h 336"/>
              <a:gd name="T14" fmla="*/ 51 w 52"/>
              <a:gd name="T15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336">
                <a:moveTo>
                  <a:pt x="51" y="335"/>
                </a:moveTo>
                <a:lnTo>
                  <a:pt x="51" y="335"/>
                </a:lnTo>
                <a:cubicBezTo>
                  <a:pt x="0" y="335"/>
                  <a:pt x="0" y="335"/>
                  <a:pt x="0" y="33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9"/>
                  <a:pt x="17" y="0"/>
                  <a:pt x="25" y="0"/>
                </a:cubicBezTo>
                <a:lnTo>
                  <a:pt x="25" y="0"/>
                </a:lnTo>
                <a:cubicBezTo>
                  <a:pt x="34" y="0"/>
                  <a:pt x="51" y="9"/>
                  <a:pt x="51" y="16"/>
                </a:cubicBezTo>
                <a:lnTo>
                  <a:pt x="51" y="3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7">
            <a:extLst>
              <a:ext uri="{FF2B5EF4-FFF2-40B4-BE49-F238E27FC236}">
                <a16:creationId xmlns:a16="http://schemas.microsoft.com/office/drawing/2014/main" id="{922D5EC9-AC7A-E84E-844B-1430E840A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2885" y="8389652"/>
            <a:ext cx="168412" cy="168415"/>
          </a:xfrm>
          <a:custGeom>
            <a:avLst/>
            <a:gdLst>
              <a:gd name="T0" fmla="*/ 164 w 165"/>
              <a:gd name="T1" fmla="*/ 163 h 164"/>
              <a:gd name="T2" fmla="*/ 164 w 165"/>
              <a:gd name="T3" fmla="*/ 163 h 164"/>
              <a:gd name="T4" fmla="*/ 77 w 165"/>
              <a:gd name="T5" fmla="*/ 163 h 164"/>
              <a:gd name="T6" fmla="*/ 0 w 165"/>
              <a:gd name="T7" fmla="*/ 86 h 164"/>
              <a:gd name="T8" fmla="*/ 0 w 165"/>
              <a:gd name="T9" fmla="*/ 77 h 164"/>
              <a:gd name="T10" fmla="*/ 86 w 165"/>
              <a:gd name="T11" fmla="*/ 0 h 164"/>
              <a:gd name="T12" fmla="*/ 164 w 165"/>
              <a:gd name="T13" fmla="*/ 77 h 164"/>
              <a:gd name="T14" fmla="*/ 164 w 165"/>
              <a:gd name="T15" fmla="*/ 163 h 164"/>
              <a:gd name="T16" fmla="*/ 86 w 165"/>
              <a:gd name="T17" fmla="*/ 52 h 164"/>
              <a:gd name="T18" fmla="*/ 86 w 165"/>
              <a:gd name="T19" fmla="*/ 52 h 164"/>
              <a:gd name="T20" fmla="*/ 51 w 165"/>
              <a:gd name="T21" fmla="*/ 77 h 164"/>
              <a:gd name="T22" fmla="*/ 51 w 165"/>
              <a:gd name="T23" fmla="*/ 86 h 164"/>
              <a:gd name="T24" fmla="*/ 77 w 165"/>
              <a:gd name="T25" fmla="*/ 120 h 164"/>
              <a:gd name="T26" fmla="*/ 112 w 165"/>
              <a:gd name="T27" fmla="*/ 120 h 164"/>
              <a:gd name="T28" fmla="*/ 112 w 165"/>
              <a:gd name="T29" fmla="*/ 77 h 164"/>
              <a:gd name="T30" fmla="*/ 86 w 165"/>
              <a:gd name="T31" fmla="*/ 52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5" h="164">
                <a:moveTo>
                  <a:pt x="164" y="163"/>
                </a:moveTo>
                <a:lnTo>
                  <a:pt x="164" y="163"/>
                </a:lnTo>
                <a:cubicBezTo>
                  <a:pt x="77" y="163"/>
                  <a:pt x="77" y="163"/>
                  <a:pt x="77" y="163"/>
                </a:cubicBezTo>
                <a:cubicBezTo>
                  <a:pt x="34" y="163"/>
                  <a:pt x="0" y="129"/>
                  <a:pt x="0" y="86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43" y="0"/>
                  <a:pt x="86" y="0"/>
                </a:cubicBezTo>
                <a:cubicBezTo>
                  <a:pt x="129" y="0"/>
                  <a:pt x="164" y="34"/>
                  <a:pt x="164" y="77"/>
                </a:cubicBezTo>
                <a:lnTo>
                  <a:pt x="164" y="163"/>
                </a:lnTo>
                <a:close/>
                <a:moveTo>
                  <a:pt x="86" y="52"/>
                </a:moveTo>
                <a:lnTo>
                  <a:pt x="86" y="52"/>
                </a:lnTo>
                <a:cubicBezTo>
                  <a:pt x="69" y="52"/>
                  <a:pt x="51" y="60"/>
                  <a:pt x="51" y="77"/>
                </a:cubicBezTo>
                <a:cubicBezTo>
                  <a:pt x="51" y="86"/>
                  <a:pt x="51" y="86"/>
                  <a:pt x="51" y="86"/>
                </a:cubicBezTo>
                <a:cubicBezTo>
                  <a:pt x="51" y="103"/>
                  <a:pt x="69" y="120"/>
                  <a:pt x="77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60"/>
                  <a:pt x="103" y="52"/>
                  <a:pt x="86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8">
            <a:extLst>
              <a:ext uri="{FF2B5EF4-FFF2-40B4-BE49-F238E27FC236}">
                <a16:creationId xmlns:a16="http://schemas.microsoft.com/office/drawing/2014/main" id="{CD462B29-35F5-4A4C-B61C-A7A9A57BE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2194" y="8389652"/>
            <a:ext cx="159311" cy="168415"/>
          </a:xfrm>
          <a:custGeom>
            <a:avLst/>
            <a:gdLst>
              <a:gd name="T0" fmla="*/ 77 w 156"/>
              <a:gd name="T1" fmla="*/ 163 h 164"/>
              <a:gd name="T2" fmla="*/ 77 w 156"/>
              <a:gd name="T3" fmla="*/ 163 h 164"/>
              <a:gd name="T4" fmla="*/ 0 w 156"/>
              <a:gd name="T5" fmla="*/ 163 h 164"/>
              <a:gd name="T6" fmla="*/ 0 w 156"/>
              <a:gd name="T7" fmla="*/ 77 h 164"/>
              <a:gd name="T8" fmla="*/ 77 w 156"/>
              <a:gd name="T9" fmla="*/ 0 h 164"/>
              <a:gd name="T10" fmla="*/ 155 w 156"/>
              <a:gd name="T11" fmla="*/ 77 h 164"/>
              <a:gd name="T12" fmla="*/ 155 w 156"/>
              <a:gd name="T13" fmla="*/ 86 h 164"/>
              <a:gd name="T14" fmla="*/ 77 w 156"/>
              <a:gd name="T15" fmla="*/ 163 h 164"/>
              <a:gd name="T16" fmla="*/ 52 w 156"/>
              <a:gd name="T17" fmla="*/ 120 h 164"/>
              <a:gd name="T18" fmla="*/ 52 w 156"/>
              <a:gd name="T19" fmla="*/ 120 h 164"/>
              <a:gd name="T20" fmla="*/ 77 w 156"/>
              <a:gd name="T21" fmla="*/ 120 h 164"/>
              <a:gd name="T22" fmla="*/ 103 w 156"/>
              <a:gd name="T23" fmla="*/ 86 h 164"/>
              <a:gd name="T24" fmla="*/ 103 w 156"/>
              <a:gd name="T25" fmla="*/ 77 h 164"/>
              <a:gd name="T26" fmla="*/ 77 w 156"/>
              <a:gd name="T27" fmla="*/ 52 h 164"/>
              <a:gd name="T28" fmla="*/ 52 w 156"/>
              <a:gd name="T29" fmla="*/ 77 h 164"/>
              <a:gd name="T30" fmla="*/ 52 w 156"/>
              <a:gd name="T31" fmla="*/ 12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6" h="164">
                <a:moveTo>
                  <a:pt x="77" y="163"/>
                </a:moveTo>
                <a:lnTo>
                  <a:pt x="77" y="163"/>
                </a:lnTo>
                <a:cubicBezTo>
                  <a:pt x="0" y="163"/>
                  <a:pt x="0" y="163"/>
                  <a:pt x="0" y="163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20" y="0"/>
                  <a:pt x="155" y="34"/>
                  <a:pt x="155" y="77"/>
                </a:cubicBezTo>
                <a:cubicBezTo>
                  <a:pt x="155" y="86"/>
                  <a:pt x="155" y="86"/>
                  <a:pt x="155" y="86"/>
                </a:cubicBezTo>
                <a:cubicBezTo>
                  <a:pt x="155" y="129"/>
                  <a:pt x="120" y="163"/>
                  <a:pt x="77" y="163"/>
                </a:cubicBezTo>
                <a:close/>
                <a:moveTo>
                  <a:pt x="52" y="120"/>
                </a:moveTo>
                <a:lnTo>
                  <a:pt x="52" y="120"/>
                </a:lnTo>
                <a:cubicBezTo>
                  <a:pt x="77" y="120"/>
                  <a:pt x="77" y="120"/>
                  <a:pt x="77" y="120"/>
                </a:cubicBezTo>
                <a:cubicBezTo>
                  <a:pt x="95" y="120"/>
                  <a:pt x="103" y="103"/>
                  <a:pt x="103" y="86"/>
                </a:cubicBezTo>
                <a:cubicBezTo>
                  <a:pt x="103" y="77"/>
                  <a:pt x="103" y="77"/>
                  <a:pt x="103" y="77"/>
                </a:cubicBezTo>
                <a:cubicBezTo>
                  <a:pt x="103" y="60"/>
                  <a:pt x="95" y="52"/>
                  <a:pt x="77" y="52"/>
                </a:cubicBezTo>
                <a:cubicBezTo>
                  <a:pt x="60" y="52"/>
                  <a:pt x="52" y="60"/>
                  <a:pt x="52" y="77"/>
                </a:cubicBezTo>
                <a:lnTo>
                  <a:pt x="52" y="1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9">
            <a:extLst>
              <a:ext uri="{FF2B5EF4-FFF2-40B4-BE49-F238E27FC236}">
                <a16:creationId xmlns:a16="http://schemas.microsoft.com/office/drawing/2014/main" id="{89F862E1-0654-D541-A9B8-5C82B57CD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5780" y="8717376"/>
            <a:ext cx="54621" cy="241242"/>
          </a:xfrm>
          <a:custGeom>
            <a:avLst/>
            <a:gdLst>
              <a:gd name="T0" fmla="*/ 52 w 53"/>
              <a:gd name="T1" fmla="*/ 233 h 234"/>
              <a:gd name="T2" fmla="*/ 52 w 53"/>
              <a:gd name="T3" fmla="*/ 233 h 234"/>
              <a:gd name="T4" fmla="*/ 0 w 53"/>
              <a:gd name="T5" fmla="*/ 233 h 234"/>
              <a:gd name="T6" fmla="*/ 0 w 53"/>
              <a:gd name="T7" fmla="*/ 26 h 234"/>
              <a:gd name="T8" fmla="*/ 26 w 53"/>
              <a:gd name="T9" fmla="*/ 0 h 234"/>
              <a:gd name="T10" fmla="*/ 26 w 53"/>
              <a:gd name="T11" fmla="*/ 0 h 234"/>
              <a:gd name="T12" fmla="*/ 52 w 53"/>
              <a:gd name="T13" fmla="*/ 26 h 234"/>
              <a:gd name="T14" fmla="*/ 52 w 53"/>
              <a:gd name="T15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234">
                <a:moveTo>
                  <a:pt x="52" y="233"/>
                </a:moveTo>
                <a:lnTo>
                  <a:pt x="52" y="233"/>
                </a:lnTo>
                <a:cubicBezTo>
                  <a:pt x="0" y="233"/>
                  <a:pt x="0" y="233"/>
                  <a:pt x="0" y="23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8"/>
                  <a:pt x="18" y="0"/>
                  <a:pt x="26" y="0"/>
                </a:cubicBezTo>
                <a:lnTo>
                  <a:pt x="26" y="0"/>
                </a:lnTo>
                <a:cubicBezTo>
                  <a:pt x="44" y="0"/>
                  <a:pt x="52" y="18"/>
                  <a:pt x="52" y="26"/>
                </a:cubicBezTo>
                <a:lnTo>
                  <a:pt x="52" y="23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80">
            <a:extLst>
              <a:ext uri="{FF2B5EF4-FFF2-40B4-BE49-F238E27FC236}">
                <a16:creationId xmlns:a16="http://schemas.microsoft.com/office/drawing/2014/main" id="{E7B5771F-7D4B-FC45-9F1B-A385E38C0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4883" y="8530757"/>
            <a:ext cx="54621" cy="145655"/>
          </a:xfrm>
          <a:custGeom>
            <a:avLst/>
            <a:gdLst>
              <a:gd name="T0" fmla="*/ 52 w 53"/>
              <a:gd name="T1" fmla="*/ 138 h 139"/>
              <a:gd name="T2" fmla="*/ 0 w 53"/>
              <a:gd name="T3" fmla="*/ 138 h 139"/>
              <a:gd name="T4" fmla="*/ 0 w 53"/>
              <a:gd name="T5" fmla="*/ 0 h 139"/>
              <a:gd name="T6" fmla="*/ 52 w 53"/>
              <a:gd name="T7" fmla="*/ 0 h 139"/>
              <a:gd name="T8" fmla="*/ 52 w 53"/>
              <a:gd name="T9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139">
                <a:moveTo>
                  <a:pt x="52" y="138"/>
                </a:moveTo>
                <a:lnTo>
                  <a:pt x="0" y="138"/>
                </a:lnTo>
                <a:lnTo>
                  <a:pt x="0" y="0"/>
                </a:lnTo>
                <a:lnTo>
                  <a:pt x="52" y="0"/>
                </a:lnTo>
                <a:lnTo>
                  <a:pt x="52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81">
            <a:extLst>
              <a:ext uri="{FF2B5EF4-FFF2-40B4-BE49-F238E27FC236}">
                <a16:creationId xmlns:a16="http://schemas.microsoft.com/office/drawing/2014/main" id="{CEC0CDC0-0DA4-F442-A995-67B6A0600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3644" y="8644548"/>
            <a:ext cx="541653" cy="345930"/>
          </a:xfrm>
          <a:custGeom>
            <a:avLst/>
            <a:gdLst>
              <a:gd name="T0" fmla="*/ 51 w 526"/>
              <a:gd name="T1" fmla="*/ 0 h 337"/>
              <a:gd name="T2" fmla="*/ 51 w 526"/>
              <a:gd name="T3" fmla="*/ 0 h 337"/>
              <a:gd name="T4" fmla="*/ 51 w 526"/>
              <a:gd name="T5" fmla="*/ 52 h 337"/>
              <a:gd name="T6" fmla="*/ 473 w 526"/>
              <a:gd name="T7" fmla="*/ 52 h 337"/>
              <a:gd name="T8" fmla="*/ 473 w 526"/>
              <a:gd name="T9" fmla="*/ 285 h 337"/>
              <a:gd name="T10" fmla="*/ 473 w 526"/>
              <a:gd name="T11" fmla="*/ 285 h 337"/>
              <a:gd name="T12" fmla="*/ 51 w 526"/>
              <a:gd name="T13" fmla="*/ 285 h 337"/>
              <a:gd name="T14" fmla="*/ 51 w 526"/>
              <a:gd name="T15" fmla="*/ 95 h 337"/>
              <a:gd name="T16" fmla="*/ 25 w 526"/>
              <a:gd name="T17" fmla="*/ 69 h 337"/>
              <a:gd name="T18" fmla="*/ 25 w 526"/>
              <a:gd name="T19" fmla="*/ 69 h 337"/>
              <a:gd name="T20" fmla="*/ 0 w 526"/>
              <a:gd name="T21" fmla="*/ 95 h 337"/>
              <a:gd name="T22" fmla="*/ 0 w 526"/>
              <a:gd name="T23" fmla="*/ 285 h 337"/>
              <a:gd name="T24" fmla="*/ 51 w 526"/>
              <a:gd name="T25" fmla="*/ 336 h 337"/>
              <a:gd name="T26" fmla="*/ 473 w 526"/>
              <a:gd name="T27" fmla="*/ 336 h 337"/>
              <a:gd name="T28" fmla="*/ 525 w 526"/>
              <a:gd name="T29" fmla="*/ 285 h 337"/>
              <a:gd name="T30" fmla="*/ 525 w 526"/>
              <a:gd name="T31" fmla="*/ 0 h 337"/>
              <a:gd name="T32" fmla="*/ 51 w 526"/>
              <a:gd name="T33" fmla="*/ 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6" h="337">
                <a:moveTo>
                  <a:pt x="51" y="0"/>
                </a:moveTo>
                <a:lnTo>
                  <a:pt x="51" y="0"/>
                </a:lnTo>
                <a:cubicBezTo>
                  <a:pt x="51" y="52"/>
                  <a:pt x="51" y="52"/>
                  <a:pt x="51" y="52"/>
                </a:cubicBezTo>
                <a:cubicBezTo>
                  <a:pt x="473" y="52"/>
                  <a:pt x="473" y="52"/>
                  <a:pt x="473" y="52"/>
                </a:cubicBezTo>
                <a:cubicBezTo>
                  <a:pt x="473" y="285"/>
                  <a:pt x="473" y="285"/>
                  <a:pt x="473" y="285"/>
                </a:cubicBezTo>
                <a:lnTo>
                  <a:pt x="473" y="285"/>
                </a:lnTo>
                <a:cubicBezTo>
                  <a:pt x="51" y="285"/>
                  <a:pt x="51" y="285"/>
                  <a:pt x="51" y="285"/>
                </a:cubicBezTo>
                <a:cubicBezTo>
                  <a:pt x="51" y="95"/>
                  <a:pt x="51" y="95"/>
                  <a:pt x="51" y="95"/>
                </a:cubicBezTo>
                <a:cubicBezTo>
                  <a:pt x="51" y="78"/>
                  <a:pt x="43" y="69"/>
                  <a:pt x="25" y="69"/>
                </a:cubicBezTo>
                <a:lnTo>
                  <a:pt x="25" y="69"/>
                </a:lnTo>
                <a:cubicBezTo>
                  <a:pt x="8" y="69"/>
                  <a:pt x="0" y="78"/>
                  <a:pt x="0" y="9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310"/>
                  <a:pt x="25" y="336"/>
                  <a:pt x="51" y="336"/>
                </a:cubicBezTo>
                <a:cubicBezTo>
                  <a:pt x="473" y="336"/>
                  <a:pt x="473" y="336"/>
                  <a:pt x="473" y="336"/>
                </a:cubicBezTo>
                <a:cubicBezTo>
                  <a:pt x="499" y="336"/>
                  <a:pt x="525" y="310"/>
                  <a:pt x="525" y="285"/>
                </a:cubicBezTo>
                <a:cubicBezTo>
                  <a:pt x="525" y="0"/>
                  <a:pt x="525" y="0"/>
                  <a:pt x="525" y="0"/>
                </a:cubicBezTo>
                <a:lnTo>
                  <a:pt x="51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82">
            <a:extLst>
              <a:ext uri="{FF2B5EF4-FFF2-40B4-BE49-F238E27FC236}">
                <a16:creationId xmlns:a16="http://schemas.microsoft.com/office/drawing/2014/main" id="{D85F6237-B0D6-6B47-A39A-CCCFB55AB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9920" y="8512550"/>
            <a:ext cx="659997" cy="186619"/>
          </a:xfrm>
          <a:custGeom>
            <a:avLst/>
            <a:gdLst>
              <a:gd name="T0" fmla="*/ 569 w 639"/>
              <a:gd name="T1" fmla="*/ 181 h 182"/>
              <a:gd name="T2" fmla="*/ 569 w 639"/>
              <a:gd name="T3" fmla="*/ 181 h 182"/>
              <a:gd name="T4" fmla="*/ 78 w 639"/>
              <a:gd name="T5" fmla="*/ 181 h 182"/>
              <a:gd name="T6" fmla="*/ 0 w 639"/>
              <a:gd name="T7" fmla="*/ 104 h 182"/>
              <a:gd name="T8" fmla="*/ 0 w 639"/>
              <a:gd name="T9" fmla="*/ 69 h 182"/>
              <a:gd name="T10" fmla="*/ 78 w 639"/>
              <a:gd name="T11" fmla="*/ 0 h 182"/>
              <a:gd name="T12" fmla="*/ 569 w 639"/>
              <a:gd name="T13" fmla="*/ 0 h 182"/>
              <a:gd name="T14" fmla="*/ 638 w 639"/>
              <a:gd name="T15" fmla="*/ 69 h 182"/>
              <a:gd name="T16" fmla="*/ 638 w 639"/>
              <a:gd name="T17" fmla="*/ 104 h 182"/>
              <a:gd name="T18" fmla="*/ 569 w 639"/>
              <a:gd name="T19" fmla="*/ 181 h 182"/>
              <a:gd name="T20" fmla="*/ 78 w 639"/>
              <a:gd name="T21" fmla="*/ 43 h 182"/>
              <a:gd name="T22" fmla="*/ 78 w 639"/>
              <a:gd name="T23" fmla="*/ 43 h 182"/>
              <a:gd name="T24" fmla="*/ 52 w 639"/>
              <a:gd name="T25" fmla="*/ 69 h 182"/>
              <a:gd name="T26" fmla="*/ 52 w 639"/>
              <a:gd name="T27" fmla="*/ 104 h 182"/>
              <a:gd name="T28" fmla="*/ 78 w 639"/>
              <a:gd name="T29" fmla="*/ 129 h 182"/>
              <a:gd name="T30" fmla="*/ 569 w 639"/>
              <a:gd name="T31" fmla="*/ 129 h 182"/>
              <a:gd name="T32" fmla="*/ 586 w 639"/>
              <a:gd name="T33" fmla="*/ 104 h 182"/>
              <a:gd name="T34" fmla="*/ 586 w 639"/>
              <a:gd name="T35" fmla="*/ 69 h 182"/>
              <a:gd name="T36" fmla="*/ 569 w 639"/>
              <a:gd name="T37" fmla="*/ 43 h 182"/>
              <a:gd name="T38" fmla="*/ 78 w 639"/>
              <a:gd name="T39" fmla="*/ 43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39" h="182">
                <a:moveTo>
                  <a:pt x="569" y="181"/>
                </a:moveTo>
                <a:lnTo>
                  <a:pt x="569" y="181"/>
                </a:lnTo>
                <a:cubicBezTo>
                  <a:pt x="78" y="181"/>
                  <a:pt x="78" y="181"/>
                  <a:pt x="78" y="181"/>
                </a:cubicBezTo>
                <a:cubicBezTo>
                  <a:pt x="35" y="181"/>
                  <a:pt x="0" y="147"/>
                  <a:pt x="0" y="104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26"/>
                  <a:pt x="35" y="0"/>
                  <a:pt x="78" y="0"/>
                </a:cubicBezTo>
                <a:cubicBezTo>
                  <a:pt x="569" y="0"/>
                  <a:pt x="569" y="0"/>
                  <a:pt x="569" y="0"/>
                </a:cubicBezTo>
                <a:cubicBezTo>
                  <a:pt x="612" y="0"/>
                  <a:pt x="638" y="26"/>
                  <a:pt x="638" y="69"/>
                </a:cubicBezTo>
                <a:cubicBezTo>
                  <a:pt x="638" y="104"/>
                  <a:pt x="638" y="104"/>
                  <a:pt x="638" y="104"/>
                </a:cubicBezTo>
                <a:cubicBezTo>
                  <a:pt x="638" y="147"/>
                  <a:pt x="612" y="181"/>
                  <a:pt x="569" y="181"/>
                </a:cubicBezTo>
                <a:close/>
                <a:moveTo>
                  <a:pt x="78" y="43"/>
                </a:moveTo>
                <a:lnTo>
                  <a:pt x="78" y="43"/>
                </a:lnTo>
                <a:cubicBezTo>
                  <a:pt x="61" y="43"/>
                  <a:pt x="52" y="60"/>
                  <a:pt x="52" y="69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52" y="121"/>
                  <a:pt x="61" y="129"/>
                  <a:pt x="78" y="129"/>
                </a:cubicBezTo>
                <a:cubicBezTo>
                  <a:pt x="569" y="129"/>
                  <a:pt x="569" y="129"/>
                  <a:pt x="569" y="129"/>
                </a:cubicBezTo>
                <a:cubicBezTo>
                  <a:pt x="577" y="129"/>
                  <a:pt x="586" y="121"/>
                  <a:pt x="586" y="104"/>
                </a:cubicBezTo>
                <a:cubicBezTo>
                  <a:pt x="586" y="69"/>
                  <a:pt x="586" y="69"/>
                  <a:pt x="586" y="69"/>
                </a:cubicBezTo>
                <a:cubicBezTo>
                  <a:pt x="586" y="60"/>
                  <a:pt x="577" y="43"/>
                  <a:pt x="569" y="43"/>
                </a:cubicBezTo>
                <a:lnTo>
                  <a:pt x="78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8" name="Group 71">
            <a:extLst>
              <a:ext uri="{FF2B5EF4-FFF2-40B4-BE49-F238E27FC236}">
                <a16:creationId xmlns:a16="http://schemas.microsoft.com/office/drawing/2014/main" id="{25E98860-6C51-014F-8EE1-4B88CE127E96}"/>
              </a:ext>
            </a:extLst>
          </p:cNvPr>
          <p:cNvGrpSpPr/>
          <p:nvPr/>
        </p:nvGrpSpPr>
        <p:grpSpPr>
          <a:xfrm>
            <a:off x="2011353" y="8967721"/>
            <a:ext cx="8909115" cy="2500601"/>
            <a:chOff x="2232442" y="3643574"/>
            <a:chExt cx="8954788" cy="2500601"/>
          </a:xfrm>
        </p:grpSpPr>
        <p:sp>
          <p:nvSpPr>
            <p:cNvPr id="249" name="CuadroTexto 598">
              <a:extLst>
                <a:ext uri="{FF2B5EF4-FFF2-40B4-BE49-F238E27FC236}">
                  <a16:creationId xmlns:a16="http://schemas.microsoft.com/office/drawing/2014/main" id="{AC7DE12C-A121-1747-9A5D-5F480CBDF195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50" name="CuadroTexto 599">
              <a:extLst>
                <a:ext uri="{FF2B5EF4-FFF2-40B4-BE49-F238E27FC236}">
                  <a16:creationId xmlns:a16="http://schemas.microsoft.com/office/drawing/2014/main" id="{3A84E00B-BBD1-2E4F-8EB2-9272F493F693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51" name="Grupo 250">
            <a:extLst>
              <a:ext uri="{FF2B5EF4-FFF2-40B4-BE49-F238E27FC236}">
                <a16:creationId xmlns:a16="http://schemas.microsoft.com/office/drawing/2014/main" id="{CF058D51-718F-0647-B393-2D0FCB73754C}"/>
              </a:ext>
            </a:extLst>
          </p:cNvPr>
          <p:cNvGrpSpPr/>
          <p:nvPr/>
        </p:nvGrpSpPr>
        <p:grpSpPr>
          <a:xfrm>
            <a:off x="14881190" y="2727318"/>
            <a:ext cx="2899441" cy="1024528"/>
            <a:chOff x="4274481" y="10802201"/>
            <a:chExt cx="4236804" cy="1024528"/>
          </a:xfrm>
        </p:grpSpPr>
        <p:sp>
          <p:nvSpPr>
            <p:cNvPr id="252" name="CuadroTexto 395">
              <a:extLst>
                <a:ext uri="{FF2B5EF4-FFF2-40B4-BE49-F238E27FC236}">
                  <a16:creationId xmlns:a16="http://schemas.microsoft.com/office/drawing/2014/main" id="{00ED51FF-5FF0-844E-9B56-2D50DBD8D88E}"/>
                </a:ext>
              </a:extLst>
            </p:cNvPr>
            <p:cNvSpPr txBox="1"/>
            <p:nvPr/>
          </p:nvSpPr>
          <p:spPr>
            <a:xfrm flipH="1">
              <a:off x="5201545" y="1080220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53" name="Rectangle 40">
              <a:extLst>
                <a:ext uri="{FF2B5EF4-FFF2-40B4-BE49-F238E27FC236}">
                  <a16:creationId xmlns:a16="http://schemas.microsoft.com/office/drawing/2014/main" id="{B7C7760E-2237-C048-BD10-1D91629BD02B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21B5DAEC-EDBF-6D4B-907C-9E0D99580783}"/>
              </a:ext>
            </a:extLst>
          </p:cNvPr>
          <p:cNvGrpSpPr/>
          <p:nvPr/>
        </p:nvGrpSpPr>
        <p:grpSpPr>
          <a:xfrm>
            <a:off x="19005019" y="5444300"/>
            <a:ext cx="2899441" cy="1024528"/>
            <a:chOff x="4274481" y="10802201"/>
            <a:chExt cx="4236804" cy="1024528"/>
          </a:xfrm>
        </p:grpSpPr>
        <p:sp>
          <p:nvSpPr>
            <p:cNvPr id="258" name="CuadroTexto 395">
              <a:extLst>
                <a:ext uri="{FF2B5EF4-FFF2-40B4-BE49-F238E27FC236}">
                  <a16:creationId xmlns:a16="http://schemas.microsoft.com/office/drawing/2014/main" id="{34487C38-B565-E142-B847-2D1314F718FA}"/>
                </a:ext>
              </a:extLst>
            </p:cNvPr>
            <p:cNvSpPr txBox="1"/>
            <p:nvPr/>
          </p:nvSpPr>
          <p:spPr>
            <a:xfrm flipH="1">
              <a:off x="5201545" y="1080220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59" name="Rectangle 40">
              <a:extLst>
                <a:ext uri="{FF2B5EF4-FFF2-40B4-BE49-F238E27FC236}">
                  <a16:creationId xmlns:a16="http://schemas.microsoft.com/office/drawing/2014/main" id="{8D78F0F8-1630-944B-924E-F10748B88ABB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0" name="Grupo 259">
            <a:extLst>
              <a:ext uri="{FF2B5EF4-FFF2-40B4-BE49-F238E27FC236}">
                <a16:creationId xmlns:a16="http://schemas.microsoft.com/office/drawing/2014/main" id="{1697326B-D42A-C843-B385-5EDC1567AB63}"/>
              </a:ext>
            </a:extLst>
          </p:cNvPr>
          <p:cNvGrpSpPr/>
          <p:nvPr/>
        </p:nvGrpSpPr>
        <p:grpSpPr>
          <a:xfrm>
            <a:off x="17207091" y="10263982"/>
            <a:ext cx="2899441" cy="1024528"/>
            <a:chOff x="4274481" y="10802201"/>
            <a:chExt cx="4236804" cy="1024528"/>
          </a:xfrm>
        </p:grpSpPr>
        <p:sp>
          <p:nvSpPr>
            <p:cNvPr id="261" name="CuadroTexto 395">
              <a:extLst>
                <a:ext uri="{FF2B5EF4-FFF2-40B4-BE49-F238E27FC236}">
                  <a16:creationId xmlns:a16="http://schemas.microsoft.com/office/drawing/2014/main" id="{0D471312-A41A-6843-AB20-C422B64129F2}"/>
                </a:ext>
              </a:extLst>
            </p:cNvPr>
            <p:cNvSpPr txBox="1"/>
            <p:nvPr/>
          </p:nvSpPr>
          <p:spPr>
            <a:xfrm flipH="1">
              <a:off x="5201545" y="1080220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62" name="Rectangle 40">
              <a:extLst>
                <a:ext uri="{FF2B5EF4-FFF2-40B4-BE49-F238E27FC236}">
                  <a16:creationId xmlns:a16="http://schemas.microsoft.com/office/drawing/2014/main" id="{82B15BC4-DB6A-6547-81E0-E4D03F6DA69E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A47C5FEC-E6D4-B741-A312-24AB4CA10FBA}"/>
              </a:ext>
            </a:extLst>
          </p:cNvPr>
          <p:cNvGrpSpPr/>
          <p:nvPr/>
        </p:nvGrpSpPr>
        <p:grpSpPr>
          <a:xfrm>
            <a:off x="12413387" y="10142650"/>
            <a:ext cx="2899441" cy="1024528"/>
            <a:chOff x="4274481" y="10802201"/>
            <a:chExt cx="4236804" cy="1024528"/>
          </a:xfrm>
        </p:grpSpPr>
        <p:sp>
          <p:nvSpPr>
            <p:cNvPr id="264" name="CuadroTexto 395">
              <a:extLst>
                <a:ext uri="{FF2B5EF4-FFF2-40B4-BE49-F238E27FC236}">
                  <a16:creationId xmlns:a16="http://schemas.microsoft.com/office/drawing/2014/main" id="{1DCF8F3B-A703-AE43-8395-B5FCA2941F14}"/>
                </a:ext>
              </a:extLst>
            </p:cNvPr>
            <p:cNvSpPr txBox="1"/>
            <p:nvPr/>
          </p:nvSpPr>
          <p:spPr>
            <a:xfrm flipH="1">
              <a:off x="5201545" y="1080220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65" name="Rectangle 40">
              <a:extLst>
                <a:ext uri="{FF2B5EF4-FFF2-40B4-BE49-F238E27FC236}">
                  <a16:creationId xmlns:a16="http://schemas.microsoft.com/office/drawing/2014/main" id="{F77CD3CD-D675-3848-866A-3667949AC37C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6" name="Grupo 265">
            <a:extLst>
              <a:ext uri="{FF2B5EF4-FFF2-40B4-BE49-F238E27FC236}">
                <a16:creationId xmlns:a16="http://schemas.microsoft.com/office/drawing/2014/main" id="{DB1F45F8-A098-B543-8289-1B75A365AD5C}"/>
              </a:ext>
            </a:extLst>
          </p:cNvPr>
          <p:cNvGrpSpPr/>
          <p:nvPr/>
        </p:nvGrpSpPr>
        <p:grpSpPr>
          <a:xfrm>
            <a:off x="10782083" y="5292014"/>
            <a:ext cx="2899441" cy="1024528"/>
            <a:chOff x="4274481" y="10802201"/>
            <a:chExt cx="4236804" cy="1024528"/>
          </a:xfrm>
        </p:grpSpPr>
        <p:sp>
          <p:nvSpPr>
            <p:cNvPr id="267" name="CuadroTexto 395">
              <a:extLst>
                <a:ext uri="{FF2B5EF4-FFF2-40B4-BE49-F238E27FC236}">
                  <a16:creationId xmlns:a16="http://schemas.microsoft.com/office/drawing/2014/main" id="{E7627C3B-C8F7-5E4E-91E1-0CA0B2FFF23B}"/>
                </a:ext>
              </a:extLst>
            </p:cNvPr>
            <p:cNvSpPr txBox="1"/>
            <p:nvPr/>
          </p:nvSpPr>
          <p:spPr>
            <a:xfrm flipH="1">
              <a:off x="5201545" y="1080220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68" name="Rectangle 40">
              <a:extLst>
                <a:ext uri="{FF2B5EF4-FFF2-40B4-BE49-F238E27FC236}">
                  <a16:creationId xmlns:a16="http://schemas.microsoft.com/office/drawing/2014/main" id="{842FC682-2436-2843-AF33-8B46FCE2ED72}"/>
                </a:ext>
              </a:extLst>
            </p:cNvPr>
            <p:cNvSpPr/>
            <p:nvPr/>
          </p:nvSpPr>
          <p:spPr>
            <a:xfrm>
              <a:off x="4274481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391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89">
            <a:extLst>
              <a:ext uri="{FF2B5EF4-FFF2-40B4-BE49-F238E27FC236}">
                <a16:creationId xmlns:a16="http://schemas.microsoft.com/office/drawing/2014/main" id="{42B1A60B-CF1F-344A-B67F-A5E6FF616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1501" y="8111296"/>
            <a:ext cx="10836107" cy="4548"/>
          </a:xfrm>
          <a:custGeom>
            <a:avLst/>
            <a:gdLst>
              <a:gd name="T0" fmla="*/ 0 w 10502"/>
              <a:gd name="T1" fmla="*/ 0 h 1"/>
              <a:gd name="T2" fmla="*/ 10501 w 10502"/>
              <a:gd name="T3" fmla="*/ 0 h 1"/>
              <a:gd name="T4" fmla="*/ 10501 w 10502"/>
              <a:gd name="T5" fmla="*/ 0 h 1"/>
              <a:gd name="T6" fmla="*/ 0 w 1050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02" h="1">
                <a:moveTo>
                  <a:pt x="0" y="0"/>
                </a:moveTo>
                <a:lnTo>
                  <a:pt x="10501" y="0"/>
                </a:lnTo>
                <a:lnTo>
                  <a:pt x="10501" y="0"/>
                </a:lnTo>
                <a:lnTo>
                  <a:pt x="0" y="0"/>
                </a:lnTo>
              </a:path>
            </a:pathLst>
          </a:custGeom>
          <a:solidFill>
            <a:srgbClr val="D8D6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90">
            <a:extLst>
              <a:ext uri="{FF2B5EF4-FFF2-40B4-BE49-F238E27FC236}">
                <a16:creationId xmlns:a16="http://schemas.microsoft.com/office/drawing/2014/main" id="{7A903E37-D8B8-A54D-95C2-C50DA4DA1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006" y="609724"/>
            <a:ext cx="4551" cy="455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D8D6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91">
            <a:extLst>
              <a:ext uri="{FF2B5EF4-FFF2-40B4-BE49-F238E27FC236}">
                <a16:creationId xmlns:a16="http://schemas.microsoft.com/office/drawing/2014/main" id="{25BB71B1-6F02-6046-BA07-DEAB3927C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1501" y="5604705"/>
            <a:ext cx="10836107" cy="4551"/>
          </a:xfrm>
          <a:custGeom>
            <a:avLst/>
            <a:gdLst>
              <a:gd name="T0" fmla="*/ 0 w 10502"/>
              <a:gd name="T1" fmla="*/ 0 h 1"/>
              <a:gd name="T2" fmla="*/ 10501 w 10502"/>
              <a:gd name="T3" fmla="*/ 0 h 1"/>
              <a:gd name="T4" fmla="*/ 10501 w 10502"/>
              <a:gd name="T5" fmla="*/ 0 h 1"/>
              <a:gd name="T6" fmla="*/ 0 w 1050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02" h="1">
                <a:moveTo>
                  <a:pt x="0" y="0"/>
                </a:moveTo>
                <a:lnTo>
                  <a:pt x="10501" y="0"/>
                </a:lnTo>
                <a:lnTo>
                  <a:pt x="10501" y="0"/>
                </a:lnTo>
                <a:lnTo>
                  <a:pt x="0" y="0"/>
                </a:lnTo>
              </a:path>
            </a:pathLst>
          </a:custGeom>
          <a:solidFill>
            <a:srgbClr val="D8D6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92">
            <a:extLst>
              <a:ext uri="{FF2B5EF4-FFF2-40B4-BE49-F238E27FC236}">
                <a16:creationId xmlns:a16="http://schemas.microsoft.com/office/drawing/2014/main" id="{68B62322-821C-7E4D-9206-0ED174633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202" y="3107216"/>
            <a:ext cx="8666157" cy="4548"/>
          </a:xfrm>
          <a:custGeom>
            <a:avLst/>
            <a:gdLst>
              <a:gd name="T0" fmla="*/ 0 w 8399"/>
              <a:gd name="T1" fmla="*/ 0 h 1"/>
              <a:gd name="T2" fmla="*/ 0 w 8399"/>
              <a:gd name="T3" fmla="*/ 0 h 1"/>
              <a:gd name="T4" fmla="*/ 8398 w 8399"/>
              <a:gd name="T5" fmla="*/ 0 h 1"/>
              <a:gd name="T6" fmla="*/ 8398 w 8399"/>
              <a:gd name="T7" fmla="*/ 0 h 1"/>
              <a:gd name="T8" fmla="*/ 0 w 8399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99" h="1">
                <a:moveTo>
                  <a:pt x="0" y="0"/>
                </a:moveTo>
                <a:lnTo>
                  <a:pt x="0" y="0"/>
                </a:lnTo>
                <a:lnTo>
                  <a:pt x="8398" y="0"/>
                </a:lnTo>
                <a:lnTo>
                  <a:pt x="8398" y="0"/>
                </a:lnTo>
                <a:lnTo>
                  <a:pt x="0" y="0"/>
                </a:lnTo>
              </a:path>
            </a:pathLst>
          </a:custGeom>
          <a:solidFill>
            <a:srgbClr val="D8D6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93">
            <a:extLst>
              <a:ext uri="{FF2B5EF4-FFF2-40B4-BE49-F238E27FC236}">
                <a16:creationId xmlns:a16="http://schemas.microsoft.com/office/drawing/2014/main" id="{9B7E3860-0E0A-234F-AFC6-20A3D4CE5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202" y="609724"/>
            <a:ext cx="8666157" cy="2497492"/>
          </a:xfrm>
          <a:custGeom>
            <a:avLst/>
            <a:gdLst>
              <a:gd name="T0" fmla="*/ 4199 w 8399"/>
              <a:gd name="T1" fmla="*/ 0 h 2422"/>
              <a:gd name="T2" fmla="*/ 4199 w 8399"/>
              <a:gd name="T3" fmla="*/ 0 h 2422"/>
              <a:gd name="T4" fmla="*/ 0 w 8399"/>
              <a:gd name="T5" fmla="*/ 2421 h 2422"/>
              <a:gd name="T6" fmla="*/ 8398 w 8399"/>
              <a:gd name="T7" fmla="*/ 2421 h 2422"/>
              <a:gd name="T8" fmla="*/ 4199 w 8399"/>
              <a:gd name="T9" fmla="*/ 0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99" h="2422">
                <a:moveTo>
                  <a:pt x="4199" y="0"/>
                </a:moveTo>
                <a:lnTo>
                  <a:pt x="4199" y="0"/>
                </a:lnTo>
                <a:lnTo>
                  <a:pt x="0" y="2421"/>
                </a:lnTo>
                <a:lnTo>
                  <a:pt x="8398" y="2421"/>
                </a:lnTo>
                <a:lnTo>
                  <a:pt x="419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94">
            <a:extLst>
              <a:ext uri="{FF2B5EF4-FFF2-40B4-BE49-F238E27FC236}">
                <a16:creationId xmlns:a16="http://schemas.microsoft.com/office/drawing/2014/main" id="{B465BE6E-2F23-7649-8862-5C0DE7F6D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1501" y="3107216"/>
            <a:ext cx="10836107" cy="2497489"/>
          </a:xfrm>
          <a:custGeom>
            <a:avLst/>
            <a:gdLst>
              <a:gd name="T0" fmla="*/ 0 w 10502"/>
              <a:gd name="T1" fmla="*/ 608 h 2423"/>
              <a:gd name="T2" fmla="*/ 0 w 10502"/>
              <a:gd name="T3" fmla="*/ 2422 h 2423"/>
              <a:gd name="T4" fmla="*/ 10501 w 10502"/>
              <a:gd name="T5" fmla="*/ 2422 h 2423"/>
              <a:gd name="T6" fmla="*/ 10501 w 10502"/>
              <a:gd name="T7" fmla="*/ 608 h 2423"/>
              <a:gd name="T8" fmla="*/ 9449 w 10502"/>
              <a:gd name="T9" fmla="*/ 0 h 2423"/>
              <a:gd name="T10" fmla="*/ 1051 w 10502"/>
              <a:gd name="T11" fmla="*/ 0 h 2423"/>
              <a:gd name="T12" fmla="*/ 0 w 10502"/>
              <a:gd name="T13" fmla="*/ 608 h 2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2" h="2423">
                <a:moveTo>
                  <a:pt x="0" y="608"/>
                </a:moveTo>
                <a:lnTo>
                  <a:pt x="0" y="2422"/>
                </a:lnTo>
                <a:lnTo>
                  <a:pt x="10501" y="2422"/>
                </a:lnTo>
                <a:lnTo>
                  <a:pt x="10501" y="608"/>
                </a:lnTo>
                <a:lnTo>
                  <a:pt x="9449" y="0"/>
                </a:lnTo>
                <a:lnTo>
                  <a:pt x="1051" y="0"/>
                </a:lnTo>
                <a:lnTo>
                  <a:pt x="0" y="6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95">
            <a:extLst>
              <a:ext uri="{FF2B5EF4-FFF2-40B4-BE49-F238E27FC236}">
                <a16:creationId xmlns:a16="http://schemas.microsoft.com/office/drawing/2014/main" id="{2DF00614-1BF6-E146-B3AC-A0CE82A3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1501" y="5604705"/>
            <a:ext cx="10836107" cy="2506590"/>
          </a:xfrm>
          <a:custGeom>
            <a:avLst/>
            <a:gdLst>
              <a:gd name="T0" fmla="*/ 0 w 10502"/>
              <a:gd name="T1" fmla="*/ 2429 h 2430"/>
              <a:gd name="T2" fmla="*/ 10501 w 10502"/>
              <a:gd name="T3" fmla="*/ 2429 h 2430"/>
              <a:gd name="T4" fmla="*/ 10501 w 10502"/>
              <a:gd name="T5" fmla="*/ 0 h 2430"/>
              <a:gd name="T6" fmla="*/ 0 w 10502"/>
              <a:gd name="T7" fmla="*/ 0 h 2430"/>
              <a:gd name="T8" fmla="*/ 0 w 10502"/>
              <a:gd name="T9" fmla="*/ 2429 h 2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02" h="2430">
                <a:moveTo>
                  <a:pt x="0" y="2429"/>
                </a:moveTo>
                <a:lnTo>
                  <a:pt x="10501" y="2429"/>
                </a:lnTo>
                <a:lnTo>
                  <a:pt x="10501" y="0"/>
                </a:lnTo>
                <a:lnTo>
                  <a:pt x="0" y="0"/>
                </a:lnTo>
                <a:lnTo>
                  <a:pt x="0" y="24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96">
            <a:extLst>
              <a:ext uri="{FF2B5EF4-FFF2-40B4-BE49-F238E27FC236}">
                <a16:creationId xmlns:a16="http://schemas.microsoft.com/office/drawing/2014/main" id="{A66BE6C4-FF40-724E-A36E-503BFACE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1501" y="8111296"/>
            <a:ext cx="10836107" cy="2497489"/>
          </a:xfrm>
          <a:custGeom>
            <a:avLst/>
            <a:gdLst>
              <a:gd name="T0" fmla="*/ 0 w 10502"/>
              <a:gd name="T1" fmla="*/ 1814 h 2422"/>
              <a:gd name="T2" fmla="*/ 1051 w 10502"/>
              <a:gd name="T3" fmla="*/ 2421 h 2422"/>
              <a:gd name="T4" fmla="*/ 9449 w 10502"/>
              <a:gd name="T5" fmla="*/ 2421 h 2422"/>
              <a:gd name="T6" fmla="*/ 10501 w 10502"/>
              <a:gd name="T7" fmla="*/ 1814 h 2422"/>
              <a:gd name="T8" fmla="*/ 10501 w 10502"/>
              <a:gd name="T9" fmla="*/ 0 h 2422"/>
              <a:gd name="T10" fmla="*/ 0 w 10502"/>
              <a:gd name="T11" fmla="*/ 0 h 2422"/>
              <a:gd name="T12" fmla="*/ 0 w 10502"/>
              <a:gd name="T13" fmla="*/ 1814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02" h="2422">
                <a:moveTo>
                  <a:pt x="0" y="1814"/>
                </a:moveTo>
                <a:lnTo>
                  <a:pt x="1051" y="2421"/>
                </a:lnTo>
                <a:lnTo>
                  <a:pt x="9449" y="2421"/>
                </a:lnTo>
                <a:lnTo>
                  <a:pt x="10501" y="1814"/>
                </a:lnTo>
                <a:lnTo>
                  <a:pt x="10501" y="0"/>
                </a:lnTo>
                <a:lnTo>
                  <a:pt x="0" y="0"/>
                </a:lnTo>
                <a:lnTo>
                  <a:pt x="0" y="181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97">
            <a:extLst>
              <a:ext uri="{FF2B5EF4-FFF2-40B4-BE49-F238E27FC236}">
                <a16:creationId xmlns:a16="http://schemas.microsoft.com/office/drawing/2014/main" id="{A6E59832-EB4E-EC4A-AFFD-86CA0890F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202" y="10608785"/>
            <a:ext cx="8666157" cy="2497492"/>
          </a:xfrm>
          <a:custGeom>
            <a:avLst/>
            <a:gdLst>
              <a:gd name="T0" fmla="*/ 0 w 8399"/>
              <a:gd name="T1" fmla="*/ 0 h 2423"/>
              <a:gd name="T2" fmla="*/ 4199 w 8399"/>
              <a:gd name="T3" fmla="*/ 2422 h 2423"/>
              <a:gd name="T4" fmla="*/ 8398 w 8399"/>
              <a:gd name="T5" fmla="*/ 0 h 2423"/>
              <a:gd name="T6" fmla="*/ 0 w 8399"/>
              <a:gd name="T7" fmla="*/ 0 h 2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399" h="2423">
                <a:moveTo>
                  <a:pt x="0" y="0"/>
                </a:moveTo>
                <a:lnTo>
                  <a:pt x="4199" y="2422"/>
                </a:lnTo>
                <a:lnTo>
                  <a:pt x="8398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3">
            <a:extLst>
              <a:ext uri="{FF2B5EF4-FFF2-40B4-BE49-F238E27FC236}">
                <a16:creationId xmlns:a16="http://schemas.microsoft.com/office/drawing/2014/main" id="{FA9BAED3-A962-EE4D-92C0-60A52B8F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3288" y="4036123"/>
            <a:ext cx="582293" cy="573195"/>
          </a:xfrm>
          <a:custGeom>
            <a:avLst/>
            <a:gdLst>
              <a:gd name="T0" fmla="*/ 282 w 563"/>
              <a:gd name="T1" fmla="*/ 554 h 555"/>
              <a:gd name="T2" fmla="*/ 282 w 563"/>
              <a:gd name="T3" fmla="*/ 554 h 555"/>
              <a:gd name="T4" fmla="*/ 200 w 563"/>
              <a:gd name="T5" fmla="*/ 517 h 555"/>
              <a:gd name="T6" fmla="*/ 46 w 563"/>
              <a:gd name="T7" fmla="*/ 363 h 555"/>
              <a:gd name="T8" fmla="*/ 37 w 563"/>
              <a:gd name="T9" fmla="*/ 209 h 555"/>
              <a:gd name="T10" fmla="*/ 236 w 563"/>
              <a:gd name="T11" fmla="*/ 9 h 555"/>
              <a:gd name="T12" fmla="*/ 254 w 563"/>
              <a:gd name="T13" fmla="*/ 0 h 555"/>
              <a:gd name="T14" fmla="*/ 499 w 563"/>
              <a:gd name="T15" fmla="*/ 0 h 555"/>
              <a:gd name="T16" fmla="*/ 553 w 563"/>
              <a:gd name="T17" fmla="*/ 55 h 555"/>
              <a:gd name="T18" fmla="*/ 562 w 563"/>
              <a:gd name="T19" fmla="*/ 300 h 555"/>
              <a:gd name="T20" fmla="*/ 553 w 563"/>
              <a:gd name="T21" fmla="*/ 318 h 555"/>
              <a:gd name="T22" fmla="*/ 354 w 563"/>
              <a:gd name="T23" fmla="*/ 517 h 555"/>
              <a:gd name="T24" fmla="*/ 282 w 563"/>
              <a:gd name="T25" fmla="*/ 554 h 555"/>
              <a:gd name="T26" fmla="*/ 263 w 563"/>
              <a:gd name="T27" fmla="*/ 55 h 555"/>
              <a:gd name="T28" fmla="*/ 263 w 563"/>
              <a:gd name="T29" fmla="*/ 55 h 555"/>
              <a:gd name="T30" fmla="*/ 82 w 563"/>
              <a:gd name="T31" fmla="*/ 245 h 555"/>
              <a:gd name="T32" fmla="*/ 82 w 563"/>
              <a:gd name="T33" fmla="*/ 327 h 555"/>
              <a:gd name="T34" fmla="*/ 236 w 563"/>
              <a:gd name="T35" fmla="*/ 481 h 555"/>
              <a:gd name="T36" fmla="*/ 318 w 563"/>
              <a:gd name="T37" fmla="*/ 481 h 555"/>
              <a:gd name="T38" fmla="*/ 499 w 563"/>
              <a:gd name="T39" fmla="*/ 291 h 555"/>
              <a:gd name="T40" fmla="*/ 499 w 563"/>
              <a:gd name="T41" fmla="*/ 55 h 555"/>
              <a:gd name="T42" fmla="*/ 263 w 563"/>
              <a:gd name="T43" fmla="*/ 55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3" h="555">
                <a:moveTo>
                  <a:pt x="282" y="554"/>
                </a:moveTo>
                <a:lnTo>
                  <a:pt x="282" y="554"/>
                </a:lnTo>
                <a:cubicBezTo>
                  <a:pt x="245" y="554"/>
                  <a:pt x="218" y="536"/>
                  <a:pt x="200" y="517"/>
                </a:cubicBezTo>
                <a:cubicBezTo>
                  <a:pt x="46" y="363"/>
                  <a:pt x="46" y="363"/>
                  <a:pt x="46" y="363"/>
                </a:cubicBezTo>
                <a:cubicBezTo>
                  <a:pt x="0" y="318"/>
                  <a:pt x="0" y="245"/>
                  <a:pt x="37" y="209"/>
                </a:cubicBezTo>
                <a:cubicBezTo>
                  <a:pt x="236" y="9"/>
                  <a:pt x="236" y="9"/>
                  <a:pt x="236" y="9"/>
                </a:cubicBezTo>
                <a:cubicBezTo>
                  <a:pt x="236" y="0"/>
                  <a:pt x="245" y="0"/>
                  <a:pt x="254" y="0"/>
                </a:cubicBezTo>
                <a:cubicBezTo>
                  <a:pt x="499" y="0"/>
                  <a:pt x="499" y="0"/>
                  <a:pt x="499" y="0"/>
                </a:cubicBezTo>
                <a:cubicBezTo>
                  <a:pt x="535" y="0"/>
                  <a:pt x="553" y="18"/>
                  <a:pt x="553" y="55"/>
                </a:cubicBezTo>
                <a:cubicBezTo>
                  <a:pt x="562" y="300"/>
                  <a:pt x="562" y="300"/>
                  <a:pt x="562" y="300"/>
                </a:cubicBezTo>
                <a:cubicBezTo>
                  <a:pt x="562" y="309"/>
                  <a:pt x="553" y="318"/>
                  <a:pt x="553" y="318"/>
                </a:cubicBezTo>
                <a:cubicBezTo>
                  <a:pt x="354" y="517"/>
                  <a:pt x="354" y="517"/>
                  <a:pt x="354" y="517"/>
                </a:cubicBezTo>
                <a:cubicBezTo>
                  <a:pt x="336" y="536"/>
                  <a:pt x="309" y="554"/>
                  <a:pt x="282" y="554"/>
                </a:cubicBezTo>
                <a:close/>
                <a:moveTo>
                  <a:pt x="263" y="55"/>
                </a:moveTo>
                <a:lnTo>
                  <a:pt x="263" y="55"/>
                </a:lnTo>
                <a:cubicBezTo>
                  <a:pt x="82" y="245"/>
                  <a:pt x="82" y="245"/>
                  <a:pt x="82" y="245"/>
                </a:cubicBezTo>
                <a:cubicBezTo>
                  <a:pt x="55" y="263"/>
                  <a:pt x="55" y="300"/>
                  <a:pt x="82" y="327"/>
                </a:cubicBezTo>
                <a:cubicBezTo>
                  <a:pt x="236" y="481"/>
                  <a:pt x="236" y="481"/>
                  <a:pt x="236" y="481"/>
                </a:cubicBezTo>
                <a:cubicBezTo>
                  <a:pt x="263" y="499"/>
                  <a:pt x="291" y="499"/>
                  <a:pt x="318" y="481"/>
                </a:cubicBezTo>
                <a:cubicBezTo>
                  <a:pt x="499" y="291"/>
                  <a:pt x="499" y="291"/>
                  <a:pt x="499" y="291"/>
                </a:cubicBezTo>
                <a:cubicBezTo>
                  <a:pt x="499" y="55"/>
                  <a:pt x="499" y="55"/>
                  <a:pt x="499" y="55"/>
                </a:cubicBezTo>
                <a:lnTo>
                  <a:pt x="263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4">
            <a:extLst>
              <a:ext uri="{FF2B5EF4-FFF2-40B4-BE49-F238E27FC236}">
                <a16:creationId xmlns:a16="http://schemas.microsoft.com/office/drawing/2014/main" id="{4F989DC4-05CF-4546-AF13-000D5195F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7221" y="4154401"/>
            <a:ext cx="95534" cy="95534"/>
          </a:xfrm>
          <a:custGeom>
            <a:avLst/>
            <a:gdLst>
              <a:gd name="T0" fmla="*/ 73 w 92"/>
              <a:gd name="T1" fmla="*/ 73 h 92"/>
              <a:gd name="T2" fmla="*/ 73 w 92"/>
              <a:gd name="T3" fmla="*/ 73 h 92"/>
              <a:gd name="T4" fmla="*/ 18 w 92"/>
              <a:gd name="T5" fmla="*/ 73 h 92"/>
              <a:gd name="T6" fmla="*/ 18 w 92"/>
              <a:gd name="T7" fmla="*/ 19 h 92"/>
              <a:gd name="T8" fmla="*/ 73 w 92"/>
              <a:gd name="T9" fmla="*/ 19 h 92"/>
              <a:gd name="T10" fmla="*/ 73 w 92"/>
              <a:gd name="T11" fmla="*/ 7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73" y="73"/>
                </a:moveTo>
                <a:lnTo>
                  <a:pt x="73" y="73"/>
                </a:lnTo>
                <a:cubicBezTo>
                  <a:pt x="63" y="91"/>
                  <a:pt x="36" y="91"/>
                  <a:pt x="18" y="73"/>
                </a:cubicBezTo>
                <a:cubicBezTo>
                  <a:pt x="0" y="55"/>
                  <a:pt x="0" y="37"/>
                  <a:pt x="18" y="19"/>
                </a:cubicBezTo>
                <a:cubicBezTo>
                  <a:pt x="36" y="0"/>
                  <a:pt x="54" y="0"/>
                  <a:pt x="73" y="19"/>
                </a:cubicBezTo>
                <a:cubicBezTo>
                  <a:pt x="91" y="28"/>
                  <a:pt x="91" y="55"/>
                  <a:pt x="73" y="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5">
            <a:extLst>
              <a:ext uri="{FF2B5EF4-FFF2-40B4-BE49-F238E27FC236}">
                <a16:creationId xmlns:a16="http://schemas.microsoft.com/office/drawing/2014/main" id="{C4945E3E-AD94-6741-A6FA-7B7D3C9FA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4190" y="6509033"/>
            <a:ext cx="609588" cy="377582"/>
          </a:xfrm>
          <a:custGeom>
            <a:avLst/>
            <a:gdLst>
              <a:gd name="T0" fmla="*/ 472 w 591"/>
              <a:gd name="T1" fmla="*/ 363 h 364"/>
              <a:gd name="T2" fmla="*/ 472 w 591"/>
              <a:gd name="T3" fmla="*/ 363 h 364"/>
              <a:gd name="T4" fmla="*/ 218 w 591"/>
              <a:gd name="T5" fmla="*/ 363 h 364"/>
              <a:gd name="T6" fmla="*/ 163 w 591"/>
              <a:gd name="T7" fmla="*/ 308 h 364"/>
              <a:gd name="T8" fmla="*/ 91 w 591"/>
              <a:gd name="T9" fmla="*/ 55 h 364"/>
              <a:gd name="T10" fmla="*/ 27 w 591"/>
              <a:gd name="T11" fmla="*/ 55 h 364"/>
              <a:gd name="T12" fmla="*/ 0 w 591"/>
              <a:gd name="T13" fmla="*/ 27 h 364"/>
              <a:gd name="T14" fmla="*/ 27 w 591"/>
              <a:gd name="T15" fmla="*/ 0 h 364"/>
              <a:gd name="T16" fmla="*/ 109 w 591"/>
              <a:gd name="T17" fmla="*/ 0 h 364"/>
              <a:gd name="T18" fmla="*/ 136 w 591"/>
              <a:gd name="T19" fmla="*/ 18 h 364"/>
              <a:gd name="T20" fmla="*/ 218 w 591"/>
              <a:gd name="T21" fmla="*/ 299 h 364"/>
              <a:gd name="T22" fmla="*/ 227 w 591"/>
              <a:gd name="T23" fmla="*/ 308 h 364"/>
              <a:gd name="T24" fmla="*/ 472 w 591"/>
              <a:gd name="T25" fmla="*/ 308 h 364"/>
              <a:gd name="T26" fmla="*/ 472 w 591"/>
              <a:gd name="T27" fmla="*/ 299 h 364"/>
              <a:gd name="T28" fmla="*/ 517 w 591"/>
              <a:gd name="T29" fmla="*/ 136 h 364"/>
              <a:gd name="T30" fmla="*/ 309 w 591"/>
              <a:gd name="T31" fmla="*/ 136 h 364"/>
              <a:gd name="T32" fmla="*/ 281 w 591"/>
              <a:gd name="T33" fmla="*/ 109 h 364"/>
              <a:gd name="T34" fmla="*/ 309 w 591"/>
              <a:gd name="T35" fmla="*/ 82 h 364"/>
              <a:gd name="T36" fmla="*/ 562 w 591"/>
              <a:gd name="T37" fmla="*/ 82 h 364"/>
              <a:gd name="T38" fmla="*/ 581 w 591"/>
              <a:gd name="T39" fmla="*/ 91 h 364"/>
              <a:gd name="T40" fmla="*/ 581 w 591"/>
              <a:gd name="T41" fmla="*/ 118 h 364"/>
              <a:gd name="T42" fmla="*/ 526 w 591"/>
              <a:gd name="T43" fmla="*/ 308 h 364"/>
              <a:gd name="T44" fmla="*/ 472 w 591"/>
              <a:gd name="T45" fmla="*/ 363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91" h="364">
                <a:moveTo>
                  <a:pt x="472" y="363"/>
                </a:moveTo>
                <a:lnTo>
                  <a:pt x="472" y="363"/>
                </a:lnTo>
                <a:cubicBezTo>
                  <a:pt x="218" y="363"/>
                  <a:pt x="218" y="363"/>
                  <a:pt x="218" y="363"/>
                </a:cubicBezTo>
                <a:cubicBezTo>
                  <a:pt x="191" y="363"/>
                  <a:pt x="172" y="336"/>
                  <a:pt x="163" y="308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218" y="299"/>
                  <a:pt x="218" y="299"/>
                  <a:pt x="218" y="299"/>
                </a:cubicBezTo>
                <a:cubicBezTo>
                  <a:pt x="218" y="299"/>
                  <a:pt x="227" y="299"/>
                  <a:pt x="227" y="308"/>
                </a:cubicBezTo>
                <a:cubicBezTo>
                  <a:pt x="472" y="308"/>
                  <a:pt x="472" y="308"/>
                  <a:pt x="472" y="308"/>
                </a:cubicBezTo>
                <a:cubicBezTo>
                  <a:pt x="472" y="299"/>
                  <a:pt x="472" y="299"/>
                  <a:pt x="472" y="299"/>
                </a:cubicBezTo>
                <a:cubicBezTo>
                  <a:pt x="517" y="136"/>
                  <a:pt x="517" y="136"/>
                  <a:pt x="517" y="136"/>
                </a:cubicBezTo>
                <a:cubicBezTo>
                  <a:pt x="309" y="136"/>
                  <a:pt x="309" y="136"/>
                  <a:pt x="309" y="136"/>
                </a:cubicBezTo>
                <a:cubicBezTo>
                  <a:pt x="291" y="136"/>
                  <a:pt x="281" y="127"/>
                  <a:pt x="281" y="109"/>
                </a:cubicBezTo>
                <a:cubicBezTo>
                  <a:pt x="281" y="91"/>
                  <a:pt x="291" y="82"/>
                  <a:pt x="309" y="82"/>
                </a:cubicBezTo>
                <a:cubicBezTo>
                  <a:pt x="562" y="82"/>
                  <a:pt x="562" y="82"/>
                  <a:pt x="562" y="82"/>
                </a:cubicBezTo>
                <a:cubicBezTo>
                  <a:pt x="562" y="82"/>
                  <a:pt x="571" y="82"/>
                  <a:pt x="581" y="91"/>
                </a:cubicBezTo>
                <a:cubicBezTo>
                  <a:pt x="590" y="100"/>
                  <a:pt x="590" y="109"/>
                  <a:pt x="581" y="118"/>
                </a:cubicBezTo>
                <a:cubicBezTo>
                  <a:pt x="526" y="308"/>
                  <a:pt x="526" y="308"/>
                  <a:pt x="526" y="308"/>
                </a:cubicBezTo>
                <a:cubicBezTo>
                  <a:pt x="526" y="336"/>
                  <a:pt x="508" y="363"/>
                  <a:pt x="472" y="3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6">
            <a:extLst>
              <a:ext uri="{FF2B5EF4-FFF2-40B4-BE49-F238E27FC236}">
                <a16:creationId xmlns:a16="http://schemas.microsoft.com/office/drawing/2014/main" id="{DDCB6069-3153-F141-A0CD-A81AB2B1B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5215" y="6941205"/>
            <a:ext cx="122826" cy="113728"/>
          </a:xfrm>
          <a:custGeom>
            <a:avLst/>
            <a:gdLst>
              <a:gd name="T0" fmla="*/ 0 w 119"/>
              <a:gd name="T1" fmla="*/ 55 h 109"/>
              <a:gd name="T2" fmla="*/ 0 w 119"/>
              <a:gd name="T3" fmla="*/ 55 h 109"/>
              <a:gd name="T4" fmla="*/ 55 w 119"/>
              <a:gd name="T5" fmla="*/ 0 h 109"/>
              <a:gd name="T6" fmla="*/ 118 w 119"/>
              <a:gd name="T7" fmla="*/ 55 h 109"/>
              <a:gd name="T8" fmla="*/ 55 w 119"/>
              <a:gd name="T9" fmla="*/ 108 h 109"/>
              <a:gd name="T10" fmla="*/ 0 w 119"/>
              <a:gd name="T1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09">
                <a:moveTo>
                  <a:pt x="0" y="55"/>
                </a:moveTo>
                <a:lnTo>
                  <a:pt x="0" y="55"/>
                </a:lnTo>
                <a:cubicBezTo>
                  <a:pt x="0" y="28"/>
                  <a:pt x="27" y="0"/>
                  <a:pt x="55" y="0"/>
                </a:cubicBezTo>
                <a:cubicBezTo>
                  <a:pt x="91" y="0"/>
                  <a:pt x="118" y="28"/>
                  <a:pt x="118" y="55"/>
                </a:cubicBezTo>
                <a:cubicBezTo>
                  <a:pt x="118" y="90"/>
                  <a:pt x="91" y="108"/>
                  <a:pt x="55" y="108"/>
                </a:cubicBezTo>
                <a:cubicBezTo>
                  <a:pt x="27" y="108"/>
                  <a:pt x="0" y="90"/>
                  <a:pt x="0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7">
            <a:extLst>
              <a:ext uri="{FF2B5EF4-FFF2-40B4-BE49-F238E27FC236}">
                <a16:creationId xmlns:a16="http://schemas.microsoft.com/office/drawing/2014/main" id="{8114A451-8A65-1042-B341-E7A7C709E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3657" y="6941205"/>
            <a:ext cx="122826" cy="113728"/>
          </a:xfrm>
          <a:custGeom>
            <a:avLst/>
            <a:gdLst>
              <a:gd name="T0" fmla="*/ 0 w 118"/>
              <a:gd name="T1" fmla="*/ 55 h 109"/>
              <a:gd name="T2" fmla="*/ 0 w 118"/>
              <a:gd name="T3" fmla="*/ 55 h 109"/>
              <a:gd name="T4" fmla="*/ 54 w 118"/>
              <a:gd name="T5" fmla="*/ 0 h 109"/>
              <a:gd name="T6" fmla="*/ 117 w 118"/>
              <a:gd name="T7" fmla="*/ 55 h 109"/>
              <a:gd name="T8" fmla="*/ 54 w 118"/>
              <a:gd name="T9" fmla="*/ 108 h 109"/>
              <a:gd name="T10" fmla="*/ 0 w 118"/>
              <a:gd name="T1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09">
                <a:moveTo>
                  <a:pt x="0" y="55"/>
                </a:moveTo>
                <a:lnTo>
                  <a:pt x="0" y="55"/>
                </a:lnTo>
                <a:cubicBezTo>
                  <a:pt x="0" y="28"/>
                  <a:pt x="27" y="0"/>
                  <a:pt x="54" y="0"/>
                </a:cubicBezTo>
                <a:cubicBezTo>
                  <a:pt x="90" y="0"/>
                  <a:pt x="117" y="28"/>
                  <a:pt x="117" y="55"/>
                </a:cubicBezTo>
                <a:cubicBezTo>
                  <a:pt x="117" y="90"/>
                  <a:pt x="90" y="108"/>
                  <a:pt x="54" y="108"/>
                </a:cubicBezTo>
                <a:cubicBezTo>
                  <a:pt x="27" y="108"/>
                  <a:pt x="0" y="90"/>
                  <a:pt x="0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8">
            <a:extLst>
              <a:ext uri="{FF2B5EF4-FFF2-40B4-BE49-F238E27FC236}">
                <a16:creationId xmlns:a16="http://schemas.microsoft.com/office/drawing/2014/main" id="{C26D3C21-1091-224E-94FC-C6D408644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3657" y="2079105"/>
            <a:ext cx="168318" cy="159219"/>
          </a:xfrm>
          <a:custGeom>
            <a:avLst/>
            <a:gdLst>
              <a:gd name="T0" fmla="*/ 117 w 164"/>
              <a:gd name="T1" fmla="*/ 154 h 155"/>
              <a:gd name="T2" fmla="*/ 117 w 164"/>
              <a:gd name="T3" fmla="*/ 154 h 155"/>
              <a:gd name="T4" fmla="*/ 45 w 164"/>
              <a:gd name="T5" fmla="*/ 154 h 155"/>
              <a:gd name="T6" fmla="*/ 0 w 164"/>
              <a:gd name="T7" fmla="*/ 118 h 155"/>
              <a:gd name="T8" fmla="*/ 0 w 164"/>
              <a:gd name="T9" fmla="*/ 45 h 155"/>
              <a:gd name="T10" fmla="*/ 45 w 164"/>
              <a:gd name="T11" fmla="*/ 0 h 155"/>
              <a:gd name="T12" fmla="*/ 117 w 164"/>
              <a:gd name="T13" fmla="*/ 0 h 155"/>
              <a:gd name="T14" fmla="*/ 163 w 164"/>
              <a:gd name="T15" fmla="*/ 45 h 155"/>
              <a:gd name="T16" fmla="*/ 163 w 164"/>
              <a:gd name="T17" fmla="*/ 118 h 155"/>
              <a:gd name="T18" fmla="*/ 117 w 164"/>
              <a:gd name="T19" fmla="*/ 154 h 155"/>
              <a:gd name="T20" fmla="*/ 117 w 164"/>
              <a:gd name="T21" fmla="*/ 45 h 155"/>
              <a:gd name="T22" fmla="*/ 117 w 164"/>
              <a:gd name="T23" fmla="*/ 45 h 155"/>
              <a:gd name="T24" fmla="*/ 45 w 164"/>
              <a:gd name="T25" fmla="*/ 45 h 155"/>
              <a:gd name="T26" fmla="*/ 45 w 164"/>
              <a:gd name="T27" fmla="*/ 118 h 155"/>
              <a:gd name="T28" fmla="*/ 117 w 164"/>
              <a:gd name="T29" fmla="*/ 118 h 155"/>
              <a:gd name="T30" fmla="*/ 117 w 164"/>
              <a:gd name="T31" fmla="*/ 4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155">
                <a:moveTo>
                  <a:pt x="117" y="154"/>
                </a:moveTo>
                <a:lnTo>
                  <a:pt x="117" y="154"/>
                </a:lnTo>
                <a:cubicBezTo>
                  <a:pt x="45" y="154"/>
                  <a:pt x="45" y="154"/>
                  <a:pt x="45" y="154"/>
                </a:cubicBezTo>
                <a:cubicBezTo>
                  <a:pt x="18" y="154"/>
                  <a:pt x="0" y="136"/>
                  <a:pt x="0" y="11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45" y="0"/>
                  <a:pt x="163" y="18"/>
                  <a:pt x="163" y="45"/>
                </a:cubicBezTo>
                <a:cubicBezTo>
                  <a:pt x="163" y="118"/>
                  <a:pt x="163" y="118"/>
                  <a:pt x="163" y="118"/>
                </a:cubicBezTo>
                <a:cubicBezTo>
                  <a:pt x="163" y="136"/>
                  <a:pt x="145" y="154"/>
                  <a:pt x="117" y="154"/>
                </a:cubicBezTo>
                <a:close/>
                <a:moveTo>
                  <a:pt x="117" y="45"/>
                </a:moveTo>
                <a:lnTo>
                  <a:pt x="117" y="45"/>
                </a:lnTo>
                <a:cubicBezTo>
                  <a:pt x="45" y="45"/>
                  <a:pt x="45" y="45"/>
                  <a:pt x="45" y="45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117" y="118"/>
                  <a:pt x="117" y="118"/>
                  <a:pt x="117" y="118"/>
                </a:cubicBezTo>
                <a:lnTo>
                  <a:pt x="117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9">
            <a:extLst>
              <a:ext uri="{FF2B5EF4-FFF2-40B4-BE49-F238E27FC236}">
                <a16:creationId xmlns:a16="http://schemas.microsoft.com/office/drawing/2014/main" id="{3A316F12-4C5B-364B-AE7F-1D4DCA047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6895" y="1869844"/>
            <a:ext cx="664178" cy="523152"/>
          </a:xfrm>
          <a:custGeom>
            <a:avLst/>
            <a:gdLst>
              <a:gd name="T0" fmla="*/ 535 w 645"/>
              <a:gd name="T1" fmla="*/ 508 h 509"/>
              <a:gd name="T2" fmla="*/ 535 w 645"/>
              <a:gd name="T3" fmla="*/ 508 h 509"/>
              <a:gd name="T4" fmla="*/ 100 w 645"/>
              <a:gd name="T5" fmla="*/ 508 h 509"/>
              <a:gd name="T6" fmla="*/ 0 w 645"/>
              <a:gd name="T7" fmla="*/ 408 h 509"/>
              <a:gd name="T8" fmla="*/ 0 w 645"/>
              <a:gd name="T9" fmla="*/ 0 h 509"/>
              <a:gd name="T10" fmla="*/ 54 w 645"/>
              <a:gd name="T11" fmla="*/ 0 h 509"/>
              <a:gd name="T12" fmla="*/ 54 w 645"/>
              <a:gd name="T13" fmla="*/ 408 h 509"/>
              <a:gd name="T14" fmla="*/ 100 w 645"/>
              <a:gd name="T15" fmla="*/ 454 h 509"/>
              <a:gd name="T16" fmla="*/ 535 w 645"/>
              <a:gd name="T17" fmla="*/ 454 h 509"/>
              <a:gd name="T18" fmla="*/ 580 w 645"/>
              <a:gd name="T19" fmla="*/ 408 h 509"/>
              <a:gd name="T20" fmla="*/ 580 w 645"/>
              <a:gd name="T21" fmla="*/ 145 h 509"/>
              <a:gd name="T22" fmla="*/ 535 w 645"/>
              <a:gd name="T23" fmla="*/ 100 h 509"/>
              <a:gd name="T24" fmla="*/ 100 w 645"/>
              <a:gd name="T25" fmla="*/ 100 h 509"/>
              <a:gd name="T26" fmla="*/ 100 w 645"/>
              <a:gd name="T27" fmla="*/ 46 h 509"/>
              <a:gd name="T28" fmla="*/ 535 w 645"/>
              <a:gd name="T29" fmla="*/ 46 h 509"/>
              <a:gd name="T30" fmla="*/ 644 w 645"/>
              <a:gd name="T31" fmla="*/ 145 h 509"/>
              <a:gd name="T32" fmla="*/ 644 w 645"/>
              <a:gd name="T33" fmla="*/ 408 h 509"/>
              <a:gd name="T34" fmla="*/ 535 w 645"/>
              <a:gd name="T35" fmla="*/ 508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5" h="509">
                <a:moveTo>
                  <a:pt x="535" y="508"/>
                </a:moveTo>
                <a:lnTo>
                  <a:pt x="535" y="508"/>
                </a:lnTo>
                <a:cubicBezTo>
                  <a:pt x="100" y="508"/>
                  <a:pt x="100" y="508"/>
                  <a:pt x="100" y="508"/>
                </a:cubicBezTo>
                <a:cubicBezTo>
                  <a:pt x="45" y="508"/>
                  <a:pt x="0" y="463"/>
                  <a:pt x="0" y="408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408"/>
                  <a:pt x="54" y="408"/>
                  <a:pt x="54" y="408"/>
                </a:cubicBezTo>
                <a:cubicBezTo>
                  <a:pt x="54" y="427"/>
                  <a:pt x="73" y="454"/>
                  <a:pt x="100" y="454"/>
                </a:cubicBezTo>
                <a:cubicBezTo>
                  <a:pt x="535" y="454"/>
                  <a:pt x="535" y="454"/>
                  <a:pt x="535" y="454"/>
                </a:cubicBezTo>
                <a:cubicBezTo>
                  <a:pt x="562" y="454"/>
                  <a:pt x="580" y="427"/>
                  <a:pt x="580" y="408"/>
                </a:cubicBezTo>
                <a:cubicBezTo>
                  <a:pt x="580" y="145"/>
                  <a:pt x="580" y="145"/>
                  <a:pt x="580" y="145"/>
                </a:cubicBezTo>
                <a:cubicBezTo>
                  <a:pt x="580" y="118"/>
                  <a:pt x="562" y="100"/>
                  <a:pt x="535" y="100"/>
                </a:cubicBezTo>
                <a:cubicBezTo>
                  <a:pt x="100" y="100"/>
                  <a:pt x="100" y="100"/>
                  <a:pt x="100" y="100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535" y="46"/>
                  <a:pt x="535" y="46"/>
                  <a:pt x="535" y="46"/>
                </a:cubicBezTo>
                <a:cubicBezTo>
                  <a:pt x="589" y="46"/>
                  <a:pt x="644" y="91"/>
                  <a:pt x="644" y="145"/>
                </a:cubicBezTo>
                <a:cubicBezTo>
                  <a:pt x="644" y="408"/>
                  <a:pt x="644" y="408"/>
                  <a:pt x="644" y="408"/>
                </a:cubicBezTo>
                <a:cubicBezTo>
                  <a:pt x="644" y="463"/>
                  <a:pt x="589" y="508"/>
                  <a:pt x="535" y="5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70">
            <a:extLst>
              <a:ext uri="{FF2B5EF4-FFF2-40B4-BE49-F238E27FC236}">
                <a16:creationId xmlns:a16="http://schemas.microsoft.com/office/drawing/2014/main" id="{3B1B4E1E-5ED4-B446-A2EA-B8DE0015D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7796" y="1751565"/>
            <a:ext cx="609588" cy="222908"/>
          </a:xfrm>
          <a:custGeom>
            <a:avLst/>
            <a:gdLst>
              <a:gd name="T0" fmla="*/ 118 w 590"/>
              <a:gd name="T1" fmla="*/ 217 h 218"/>
              <a:gd name="T2" fmla="*/ 118 w 590"/>
              <a:gd name="T3" fmla="*/ 217 h 218"/>
              <a:gd name="T4" fmla="*/ 9 w 590"/>
              <a:gd name="T5" fmla="*/ 90 h 218"/>
              <a:gd name="T6" fmla="*/ 118 w 590"/>
              <a:gd name="T7" fmla="*/ 0 h 218"/>
              <a:gd name="T8" fmla="*/ 499 w 590"/>
              <a:gd name="T9" fmla="*/ 0 h 218"/>
              <a:gd name="T10" fmla="*/ 589 w 590"/>
              <a:gd name="T11" fmla="*/ 90 h 218"/>
              <a:gd name="T12" fmla="*/ 589 w 590"/>
              <a:gd name="T13" fmla="*/ 108 h 218"/>
              <a:gd name="T14" fmla="*/ 562 w 590"/>
              <a:gd name="T15" fmla="*/ 135 h 218"/>
              <a:gd name="T16" fmla="*/ 562 w 590"/>
              <a:gd name="T17" fmla="*/ 135 h 218"/>
              <a:gd name="T18" fmla="*/ 535 w 590"/>
              <a:gd name="T19" fmla="*/ 108 h 218"/>
              <a:gd name="T20" fmla="*/ 535 w 590"/>
              <a:gd name="T21" fmla="*/ 90 h 218"/>
              <a:gd name="T22" fmla="*/ 499 w 590"/>
              <a:gd name="T23" fmla="*/ 54 h 218"/>
              <a:gd name="T24" fmla="*/ 118 w 590"/>
              <a:gd name="T25" fmla="*/ 54 h 218"/>
              <a:gd name="T26" fmla="*/ 63 w 590"/>
              <a:gd name="T27" fmla="*/ 99 h 218"/>
              <a:gd name="T28" fmla="*/ 118 w 590"/>
              <a:gd name="T29" fmla="*/ 163 h 218"/>
              <a:gd name="T30" fmla="*/ 118 w 590"/>
              <a:gd name="T3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0" h="218">
                <a:moveTo>
                  <a:pt x="118" y="217"/>
                </a:moveTo>
                <a:lnTo>
                  <a:pt x="118" y="217"/>
                </a:lnTo>
                <a:cubicBezTo>
                  <a:pt x="54" y="217"/>
                  <a:pt x="0" y="163"/>
                  <a:pt x="9" y="90"/>
                </a:cubicBezTo>
                <a:cubicBezTo>
                  <a:pt x="18" y="36"/>
                  <a:pt x="63" y="0"/>
                  <a:pt x="118" y="0"/>
                </a:cubicBezTo>
                <a:cubicBezTo>
                  <a:pt x="499" y="0"/>
                  <a:pt x="499" y="0"/>
                  <a:pt x="499" y="0"/>
                </a:cubicBezTo>
                <a:cubicBezTo>
                  <a:pt x="553" y="0"/>
                  <a:pt x="589" y="45"/>
                  <a:pt x="589" y="90"/>
                </a:cubicBezTo>
                <a:cubicBezTo>
                  <a:pt x="589" y="108"/>
                  <a:pt x="589" y="108"/>
                  <a:pt x="589" y="108"/>
                </a:cubicBezTo>
                <a:cubicBezTo>
                  <a:pt x="589" y="126"/>
                  <a:pt x="580" y="135"/>
                  <a:pt x="562" y="135"/>
                </a:cubicBezTo>
                <a:lnTo>
                  <a:pt x="562" y="135"/>
                </a:lnTo>
                <a:cubicBezTo>
                  <a:pt x="544" y="135"/>
                  <a:pt x="535" y="126"/>
                  <a:pt x="535" y="108"/>
                </a:cubicBezTo>
                <a:cubicBezTo>
                  <a:pt x="535" y="90"/>
                  <a:pt x="535" y="90"/>
                  <a:pt x="535" y="90"/>
                </a:cubicBezTo>
                <a:cubicBezTo>
                  <a:pt x="535" y="72"/>
                  <a:pt x="517" y="54"/>
                  <a:pt x="499" y="54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91" y="54"/>
                  <a:pt x="73" y="72"/>
                  <a:pt x="63" y="99"/>
                </a:cubicBezTo>
                <a:cubicBezTo>
                  <a:pt x="54" y="126"/>
                  <a:pt x="82" y="163"/>
                  <a:pt x="118" y="163"/>
                </a:cubicBezTo>
                <a:lnTo>
                  <a:pt x="118" y="2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71">
            <a:extLst>
              <a:ext uri="{FF2B5EF4-FFF2-40B4-BE49-F238E27FC236}">
                <a16:creationId xmlns:a16="http://schemas.microsoft.com/office/drawing/2014/main" id="{1459238F-6059-9041-8963-E84EB6D26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6895" y="11168333"/>
            <a:ext cx="664178" cy="645981"/>
          </a:xfrm>
          <a:custGeom>
            <a:avLst/>
            <a:gdLst>
              <a:gd name="T0" fmla="*/ 553 w 645"/>
              <a:gd name="T1" fmla="*/ 626 h 627"/>
              <a:gd name="T2" fmla="*/ 553 w 645"/>
              <a:gd name="T3" fmla="*/ 626 h 627"/>
              <a:gd name="T4" fmla="*/ 91 w 645"/>
              <a:gd name="T5" fmla="*/ 626 h 627"/>
              <a:gd name="T6" fmla="*/ 0 w 645"/>
              <a:gd name="T7" fmla="*/ 536 h 627"/>
              <a:gd name="T8" fmla="*/ 0 w 645"/>
              <a:gd name="T9" fmla="*/ 91 h 627"/>
              <a:gd name="T10" fmla="*/ 91 w 645"/>
              <a:gd name="T11" fmla="*/ 0 h 627"/>
              <a:gd name="T12" fmla="*/ 136 w 645"/>
              <a:gd name="T13" fmla="*/ 0 h 627"/>
              <a:gd name="T14" fmla="*/ 136 w 645"/>
              <a:gd name="T15" fmla="*/ 64 h 627"/>
              <a:gd name="T16" fmla="*/ 91 w 645"/>
              <a:gd name="T17" fmla="*/ 64 h 627"/>
              <a:gd name="T18" fmla="*/ 54 w 645"/>
              <a:gd name="T19" fmla="*/ 91 h 627"/>
              <a:gd name="T20" fmla="*/ 54 w 645"/>
              <a:gd name="T21" fmla="*/ 536 h 627"/>
              <a:gd name="T22" fmla="*/ 91 w 645"/>
              <a:gd name="T23" fmla="*/ 563 h 627"/>
              <a:gd name="T24" fmla="*/ 553 w 645"/>
              <a:gd name="T25" fmla="*/ 563 h 627"/>
              <a:gd name="T26" fmla="*/ 589 w 645"/>
              <a:gd name="T27" fmla="*/ 536 h 627"/>
              <a:gd name="T28" fmla="*/ 589 w 645"/>
              <a:gd name="T29" fmla="*/ 91 h 627"/>
              <a:gd name="T30" fmla="*/ 553 w 645"/>
              <a:gd name="T31" fmla="*/ 64 h 627"/>
              <a:gd name="T32" fmla="*/ 508 w 645"/>
              <a:gd name="T33" fmla="*/ 64 h 627"/>
              <a:gd name="T34" fmla="*/ 508 w 645"/>
              <a:gd name="T35" fmla="*/ 0 h 627"/>
              <a:gd name="T36" fmla="*/ 553 w 645"/>
              <a:gd name="T37" fmla="*/ 0 h 627"/>
              <a:gd name="T38" fmla="*/ 644 w 645"/>
              <a:gd name="T39" fmla="*/ 91 h 627"/>
              <a:gd name="T40" fmla="*/ 644 w 645"/>
              <a:gd name="T41" fmla="*/ 536 h 627"/>
              <a:gd name="T42" fmla="*/ 553 w 645"/>
              <a:gd name="T43" fmla="*/ 626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45" h="627">
                <a:moveTo>
                  <a:pt x="553" y="626"/>
                </a:moveTo>
                <a:lnTo>
                  <a:pt x="553" y="626"/>
                </a:lnTo>
                <a:cubicBezTo>
                  <a:pt x="91" y="626"/>
                  <a:pt x="91" y="626"/>
                  <a:pt x="91" y="626"/>
                </a:cubicBezTo>
                <a:cubicBezTo>
                  <a:pt x="36" y="626"/>
                  <a:pt x="0" y="581"/>
                  <a:pt x="0" y="536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6"/>
                  <a:pt x="36" y="0"/>
                  <a:pt x="91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4" y="64"/>
                  <a:pt x="54" y="73"/>
                  <a:pt x="54" y="91"/>
                </a:cubicBezTo>
                <a:cubicBezTo>
                  <a:pt x="54" y="536"/>
                  <a:pt x="54" y="536"/>
                  <a:pt x="54" y="536"/>
                </a:cubicBezTo>
                <a:cubicBezTo>
                  <a:pt x="54" y="554"/>
                  <a:pt x="64" y="563"/>
                  <a:pt x="91" y="563"/>
                </a:cubicBezTo>
                <a:cubicBezTo>
                  <a:pt x="553" y="563"/>
                  <a:pt x="553" y="563"/>
                  <a:pt x="553" y="563"/>
                </a:cubicBezTo>
                <a:cubicBezTo>
                  <a:pt x="571" y="563"/>
                  <a:pt x="589" y="554"/>
                  <a:pt x="589" y="536"/>
                </a:cubicBezTo>
                <a:cubicBezTo>
                  <a:pt x="589" y="91"/>
                  <a:pt x="589" y="91"/>
                  <a:pt x="589" y="91"/>
                </a:cubicBezTo>
                <a:cubicBezTo>
                  <a:pt x="589" y="73"/>
                  <a:pt x="571" y="64"/>
                  <a:pt x="553" y="64"/>
                </a:cubicBezTo>
                <a:cubicBezTo>
                  <a:pt x="508" y="64"/>
                  <a:pt x="508" y="64"/>
                  <a:pt x="508" y="64"/>
                </a:cubicBezTo>
                <a:cubicBezTo>
                  <a:pt x="508" y="0"/>
                  <a:pt x="508" y="0"/>
                  <a:pt x="508" y="0"/>
                </a:cubicBezTo>
                <a:cubicBezTo>
                  <a:pt x="553" y="0"/>
                  <a:pt x="553" y="0"/>
                  <a:pt x="553" y="0"/>
                </a:cubicBezTo>
                <a:cubicBezTo>
                  <a:pt x="598" y="0"/>
                  <a:pt x="644" y="46"/>
                  <a:pt x="644" y="91"/>
                </a:cubicBezTo>
                <a:cubicBezTo>
                  <a:pt x="644" y="536"/>
                  <a:pt x="644" y="536"/>
                  <a:pt x="644" y="536"/>
                </a:cubicBezTo>
                <a:cubicBezTo>
                  <a:pt x="644" y="581"/>
                  <a:pt x="598" y="626"/>
                  <a:pt x="553" y="6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72">
            <a:extLst>
              <a:ext uri="{FF2B5EF4-FFF2-40B4-BE49-F238E27FC236}">
                <a16:creationId xmlns:a16="http://schemas.microsoft.com/office/drawing/2014/main" id="{A43F0293-124F-A84F-91D2-46959441B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3412" y="11086448"/>
            <a:ext cx="291146" cy="54590"/>
          </a:xfrm>
          <a:custGeom>
            <a:avLst/>
            <a:gdLst>
              <a:gd name="T0" fmla="*/ 282 w 283"/>
              <a:gd name="T1" fmla="*/ 54 h 55"/>
              <a:gd name="T2" fmla="*/ 0 w 283"/>
              <a:gd name="T3" fmla="*/ 54 h 55"/>
              <a:gd name="T4" fmla="*/ 0 w 283"/>
              <a:gd name="T5" fmla="*/ 0 h 55"/>
              <a:gd name="T6" fmla="*/ 282 w 283"/>
              <a:gd name="T7" fmla="*/ 0 h 55"/>
              <a:gd name="T8" fmla="*/ 282 w 283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" h="55">
                <a:moveTo>
                  <a:pt x="282" y="54"/>
                </a:moveTo>
                <a:lnTo>
                  <a:pt x="0" y="54"/>
                </a:lnTo>
                <a:lnTo>
                  <a:pt x="0" y="0"/>
                </a:lnTo>
                <a:lnTo>
                  <a:pt x="282" y="0"/>
                </a:lnTo>
                <a:lnTo>
                  <a:pt x="282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3">
            <a:extLst>
              <a:ext uri="{FF2B5EF4-FFF2-40B4-BE49-F238E27FC236}">
                <a16:creationId xmlns:a16="http://schemas.microsoft.com/office/drawing/2014/main" id="{A1767AFD-BB5E-6F4C-BC5B-71F7A067D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0828" y="11086448"/>
            <a:ext cx="186517" cy="150121"/>
          </a:xfrm>
          <a:custGeom>
            <a:avLst/>
            <a:gdLst>
              <a:gd name="T0" fmla="*/ 36 w 182"/>
              <a:gd name="T1" fmla="*/ 136 h 146"/>
              <a:gd name="T2" fmla="*/ 36 w 182"/>
              <a:gd name="T3" fmla="*/ 136 h 146"/>
              <a:gd name="T4" fmla="*/ 0 w 182"/>
              <a:gd name="T5" fmla="*/ 91 h 146"/>
              <a:gd name="T6" fmla="*/ 81 w 182"/>
              <a:gd name="T7" fmla="*/ 9 h 146"/>
              <a:gd name="T8" fmla="*/ 109 w 182"/>
              <a:gd name="T9" fmla="*/ 0 h 146"/>
              <a:gd name="T10" fmla="*/ 136 w 182"/>
              <a:gd name="T11" fmla="*/ 18 h 146"/>
              <a:gd name="T12" fmla="*/ 172 w 182"/>
              <a:gd name="T13" fmla="*/ 100 h 146"/>
              <a:gd name="T14" fmla="*/ 163 w 182"/>
              <a:gd name="T15" fmla="*/ 136 h 146"/>
              <a:gd name="T16" fmla="*/ 163 w 182"/>
              <a:gd name="T17" fmla="*/ 136 h 146"/>
              <a:gd name="T18" fmla="*/ 127 w 182"/>
              <a:gd name="T19" fmla="*/ 127 h 146"/>
              <a:gd name="T20" fmla="*/ 99 w 182"/>
              <a:gd name="T21" fmla="*/ 72 h 146"/>
              <a:gd name="T22" fmla="*/ 36 w 182"/>
              <a:gd name="T23" fmla="*/ 136 h 146"/>
              <a:gd name="T24" fmla="*/ 127 w 182"/>
              <a:gd name="T25" fmla="*/ 45 h 146"/>
              <a:gd name="T26" fmla="*/ 127 w 182"/>
              <a:gd name="T27" fmla="*/ 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146">
                <a:moveTo>
                  <a:pt x="36" y="136"/>
                </a:moveTo>
                <a:lnTo>
                  <a:pt x="36" y="136"/>
                </a:lnTo>
                <a:cubicBezTo>
                  <a:pt x="0" y="91"/>
                  <a:pt x="0" y="91"/>
                  <a:pt x="0" y="91"/>
                </a:cubicBezTo>
                <a:cubicBezTo>
                  <a:pt x="81" y="9"/>
                  <a:pt x="81" y="9"/>
                  <a:pt x="81" y="9"/>
                </a:cubicBezTo>
                <a:cubicBezTo>
                  <a:pt x="90" y="0"/>
                  <a:pt x="99" y="0"/>
                  <a:pt x="109" y="0"/>
                </a:cubicBezTo>
                <a:cubicBezTo>
                  <a:pt x="118" y="0"/>
                  <a:pt x="127" y="9"/>
                  <a:pt x="136" y="18"/>
                </a:cubicBezTo>
                <a:cubicBezTo>
                  <a:pt x="172" y="100"/>
                  <a:pt x="172" y="100"/>
                  <a:pt x="172" y="100"/>
                </a:cubicBezTo>
                <a:cubicBezTo>
                  <a:pt x="181" y="118"/>
                  <a:pt x="181" y="136"/>
                  <a:pt x="163" y="136"/>
                </a:cubicBezTo>
                <a:lnTo>
                  <a:pt x="163" y="136"/>
                </a:lnTo>
                <a:cubicBezTo>
                  <a:pt x="145" y="145"/>
                  <a:pt x="136" y="136"/>
                  <a:pt x="127" y="127"/>
                </a:cubicBezTo>
                <a:cubicBezTo>
                  <a:pt x="99" y="72"/>
                  <a:pt x="99" y="72"/>
                  <a:pt x="99" y="72"/>
                </a:cubicBezTo>
                <a:lnTo>
                  <a:pt x="36" y="136"/>
                </a:lnTo>
                <a:close/>
                <a:moveTo>
                  <a:pt x="127" y="45"/>
                </a:moveTo>
                <a:lnTo>
                  <a:pt x="127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4">
            <a:extLst>
              <a:ext uri="{FF2B5EF4-FFF2-40B4-BE49-F238E27FC236}">
                <a16:creationId xmlns:a16="http://schemas.microsoft.com/office/drawing/2014/main" id="{03954928-C1DE-0C42-86C8-638A8E9EA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8041" y="11168333"/>
            <a:ext cx="263851" cy="186514"/>
          </a:xfrm>
          <a:custGeom>
            <a:avLst/>
            <a:gdLst>
              <a:gd name="T0" fmla="*/ 100 w 255"/>
              <a:gd name="T1" fmla="*/ 182 h 183"/>
              <a:gd name="T2" fmla="*/ 100 w 255"/>
              <a:gd name="T3" fmla="*/ 182 h 183"/>
              <a:gd name="T4" fmla="*/ 100 w 255"/>
              <a:gd name="T5" fmla="*/ 182 h 183"/>
              <a:gd name="T6" fmla="*/ 64 w 255"/>
              <a:gd name="T7" fmla="*/ 164 h 183"/>
              <a:gd name="T8" fmla="*/ 0 w 255"/>
              <a:gd name="T9" fmla="*/ 82 h 183"/>
              <a:gd name="T10" fmla="*/ 73 w 255"/>
              <a:gd name="T11" fmla="*/ 10 h 183"/>
              <a:gd name="T12" fmla="*/ 109 w 255"/>
              <a:gd name="T13" fmla="*/ 55 h 183"/>
              <a:gd name="T14" fmla="*/ 73 w 255"/>
              <a:gd name="T15" fmla="*/ 91 h 183"/>
              <a:gd name="T16" fmla="*/ 100 w 255"/>
              <a:gd name="T17" fmla="*/ 119 h 183"/>
              <a:gd name="T18" fmla="*/ 200 w 255"/>
              <a:gd name="T19" fmla="*/ 10 h 183"/>
              <a:gd name="T20" fmla="*/ 245 w 255"/>
              <a:gd name="T21" fmla="*/ 10 h 183"/>
              <a:gd name="T22" fmla="*/ 245 w 255"/>
              <a:gd name="T23" fmla="*/ 10 h 183"/>
              <a:gd name="T24" fmla="*/ 245 w 255"/>
              <a:gd name="T25" fmla="*/ 55 h 183"/>
              <a:gd name="T26" fmla="*/ 136 w 255"/>
              <a:gd name="T27" fmla="*/ 164 h 183"/>
              <a:gd name="T28" fmla="*/ 100 w 255"/>
              <a:gd name="T2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5" h="183">
                <a:moveTo>
                  <a:pt x="100" y="182"/>
                </a:moveTo>
                <a:lnTo>
                  <a:pt x="100" y="182"/>
                </a:lnTo>
                <a:lnTo>
                  <a:pt x="100" y="182"/>
                </a:lnTo>
                <a:cubicBezTo>
                  <a:pt x="91" y="182"/>
                  <a:pt x="73" y="173"/>
                  <a:pt x="64" y="164"/>
                </a:cubicBezTo>
                <a:cubicBezTo>
                  <a:pt x="0" y="82"/>
                  <a:pt x="0" y="82"/>
                  <a:pt x="0" y="82"/>
                </a:cubicBezTo>
                <a:cubicBezTo>
                  <a:pt x="73" y="10"/>
                  <a:pt x="73" y="10"/>
                  <a:pt x="73" y="10"/>
                </a:cubicBezTo>
                <a:cubicBezTo>
                  <a:pt x="109" y="55"/>
                  <a:pt x="109" y="55"/>
                  <a:pt x="109" y="55"/>
                </a:cubicBezTo>
                <a:cubicBezTo>
                  <a:pt x="73" y="91"/>
                  <a:pt x="73" y="91"/>
                  <a:pt x="73" y="91"/>
                </a:cubicBezTo>
                <a:cubicBezTo>
                  <a:pt x="100" y="119"/>
                  <a:pt x="100" y="119"/>
                  <a:pt x="100" y="119"/>
                </a:cubicBezTo>
                <a:cubicBezTo>
                  <a:pt x="200" y="10"/>
                  <a:pt x="200" y="10"/>
                  <a:pt x="200" y="10"/>
                </a:cubicBezTo>
                <a:cubicBezTo>
                  <a:pt x="209" y="0"/>
                  <a:pt x="227" y="0"/>
                  <a:pt x="245" y="10"/>
                </a:cubicBezTo>
                <a:lnTo>
                  <a:pt x="245" y="10"/>
                </a:lnTo>
                <a:cubicBezTo>
                  <a:pt x="254" y="19"/>
                  <a:pt x="254" y="37"/>
                  <a:pt x="245" y="55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27" y="173"/>
                  <a:pt x="118" y="182"/>
                  <a:pt x="100" y="1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5">
            <a:extLst>
              <a:ext uri="{FF2B5EF4-FFF2-40B4-BE49-F238E27FC236}">
                <a16:creationId xmlns:a16="http://schemas.microsoft.com/office/drawing/2014/main" id="{CA0511EB-02CF-8040-A401-416E3A997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1527" y="11086448"/>
            <a:ext cx="186514" cy="150121"/>
          </a:xfrm>
          <a:custGeom>
            <a:avLst/>
            <a:gdLst>
              <a:gd name="T0" fmla="*/ 145 w 182"/>
              <a:gd name="T1" fmla="*/ 136 h 146"/>
              <a:gd name="T2" fmla="*/ 145 w 182"/>
              <a:gd name="T3" fmla="*/ 136 h 146"/>
              <a:gd name="T4" fmla="*/ 181 w 182"/>
              <a:gd name="T5" fmla="*/ 91 h 146"/>
              <a:gd name="T6" fmla="*/ 99 w 182"/>
              <a:gd name="T7" fmla="*/ 9 h 146"/>
              <a:gd name="T8" fmla="*/ 72 w 182"/>
              <a:gd name="T9" fmla="*/ 0 h 146"/>
              <a:gd name="T10" fmla="*/ 54 w 182"/>
              <a:gd name="T11" fmla="*/ 18 h 146"/>
              <a:gd name="T12" fmla="*/ 9 w 182"/>
              <a:gd name="T13" fmla="*/ 100 h 146"/>
              <a:gd name="T14" fmla="*/ 18 w 182"/>
              <a:gd name="T15" fmla="*/ 136 h 146"/>
              <a:gd name="T16" fmla="*/ 18 w 182"/>
              <a:gd name="T17" fmla="*/ 136 h 146"/>
              <a:gd name="T18" fmla="*/ 63 w 182"/>
              <a:gd name="T19" fmla="*/ 127 h 146"/>
              <a:gd name="T20" fmla="*/ 81 w 182"/>
              <a:gd name="T21" fmla="*/ 72 h 146"/>
              <a:gd name="T22" fmla="*/ 145 w 182"/>
              <a:gd name="T23" fmla="*/ 136 h 146"/>
              <a:gd name="T24" fmla="*/ 63 w 182"/>
              <a:gd name="T25" fmla="*/ 45 h 146"/>
              <a:gd name="T26" fmla="*/ 63 w 182"/>
              <a:gd name="T27" fmla="*/ 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146">
                <a:moveTo>
                  <a:pt x="145" y="136"/>
                </a:moveTo>
                <a:lnTo>
                  <a:pt x="145" y="136"/>
                </a:lnTo>
                <a:cubicBezTo>
                  <a:pt x="181" y="91"/>
                  <a:pt x="181" y="91"/>
                  <a:pt x="181" y="91"/>
                </a:cubicBezTo>
                <a:cubicBezTo>
                  <a:pt x="99" y="9"/>
                  <a:pt x="99" y="9"/>
                  <a:pt x="99" y="9"/>
                </a:cubicBezTo>
                <a:cubicBezTo>
                  <a:pt x="90" y="0"/>
                  <a:pt x="81" y="0"/>
                  <a:pt x="72" y="0"/>
                </a:cubicBezTo>
                <a:cubicBezTo>
                  <a:pt x="63" y="0"/>
                  <a:pt x="54" y="9"/>
                  <a:pt x="54" y="18"/>
                </a:cubicBezTo>
                <a:cubicBezTo>
                  <a:pt x="9" y="100"/>
                  <a:pt x="9" y="100"/>
                  <a:pt x="9" y="100"/>
                </a:cubicBezTo>
                <a:cubicBezTo>
                  <a:pt x="0" y="118"/>
                  <a:pt x="9" y="136"/>
                  <a:pt x="18" y="136"/>
                </a:cubicBezTo>
                <a:lnTo>
                  <a:pt x="18" y="136"/>
                </a:lnTo>
                <a:cubicBezTo>
                  <a:pt x="36" y="145"/>
                  <a:pt x="54" y="136"/>
                  <a:pt x="63" y="127"/>
                </a:cubicBezTo>
                <a:cubicBezTo>
                  <a:pt x="81" y="72"/>
                  <a:pt x="81" y="72"/>
                  <a:pt x="81" y="72"/>
                </a:cubicBezTo>
                <a:lnTo>
                  <a:pt x="145" y="136"/>
                </a:lnTo>
                <a:close/>
                <a:moveTo>
                  <a:pt x="63" y="45"/>
                </a:moveTo>
                <a:lnTo>
                  <a:pt x="63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76">
            <a:extLst>
              <a:ext uri="{FF2B5EF4-FFF2-40B4-BE49-F238E27FC236}">
                <a16:creationId xmlns:a16="http://schemas.microsoft.com/office/drawing/2014/main" id="{574DE308-B3BA-1B44-AA1D-C88D23983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0625" y="11168333"/>
            <a:ext cx="263851" cy="186514"/>
          </a:xfrm>
          <a:custGeom>
            <a:avLst/>
            <a:gdLst>
              <a:gd name="T0" fmla="*/ 145 w 255"/>
              <a:gd name="T1" fmla="*/ 182 h 183"/>
              <a:gd name="T2" fmla="*/ 145 w 255"/>
              <a:gd name="T3" fmla="*/ 182 h 183"/>
              <a:gd name="T4" fmla="*/ 145 w 255"/>
              <a:gd name="T5" fmla="*/ 182 h 183"/>
              <a:gd name="T6" fmla="*/ 181 w 255"/>
              <a:gd name="T7" fmla="*/ 164 h 183"/>
              <a:gd name="T8" fmla="*/ 254 w 255"/>
              <a:gd name="T9" fmla="*/ 82 h 183"/>
              <a:gd name="T10" fmla="*/ 172 w 255"/>
              <a:gd name="T11" fmla="*/ 10 h 183"/>
              <a:gd name="T12" fmla="*/ 136 w 255"/>
              <a:gd name="T13" fmla="*/ 55 h 183"/>
              <a:gd name="T14" fmla="*/ 172 w 255"/>
              <a:gd name="T15" fmla="*/ 91 h 183"/>
              <a:gd name="T16" fmla="*/ 145 w 255"/>
              <a:gd name="T17" fmla="*/ 119 h 183"/>
              <a:gd name="T18" fmla="*/ 45 w 255"/>
              <a:gd name="T19" fmla="*/ 10 h 183"/>
              <a:gd name="T20" fmla="*/ 9 w 255"/>
              <a:gd name="T21" fmla="*/ 10 h 183"/>
              <a:gd name="T22" fmla="*/ 9 w 255"/>
              <a:gd name="T23" fmla="*/ 10 h 183"/>
              <a:gd name="T24" fmla="*/ 9 w 255"/>
              <a:gd name="T25" fmla="*/ 55 h 183"/>
              <a:gd name="T26" fmla="*/ 109 w 255"/>
              <a:gd name="T27" fmla="*/ 164 h 183"/>
              <a:gd name="T28" fmla="*/ 145 w 255"/>
              <a:gd name="T29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5" h="183">
                <a:moveTo>
                  <a:pt x="145" y="182"/>
                </a:moveTo>
                <a:lnTo>
                  <a:pt x="145" y="182"/>
                </a:lnTo>
                <a:lnTo>
                  <a:pt x="145" y="182"/>
                </a:lnTo>
                <a:cubicBezTo>
                  <a:pt x="163" y="182"/>
                  <a:pt x="172" y="173"/>
                  <a:pt x="181" y="164"/>
                </a:cubicBezTo>
                <a:cubicBezTo>
                  <a:pt x="254" y="82"/>
                  <a:pt x="254" y="82"/>
                  <a:pt x="254" y="82"/>
                </a:cubicBezTo>
                <a:cubicBezTo>
                  <a:pt x="172" y="10"/>
                  <a:pt x="172" y="10"/>
                  <a:pt x="172" y="10"/>
                </a:cubicBezTo>
                <a:cubicBezTo>
                  <a:pt x="136" y="55"/>
                  <a:pt x="136" y="55"/>
                  <a:pt x="136" y="55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45" y="119"/>
                  <a:pt x="145" y="119"/>
                  <a:pt x="145" y="119"/>
                </a:cubicBezTo>
                <a:cubicBezTo>
                  <a:pt x="45" y="10"/>
                  <a:pt x="45" y="10"/>
                  <a:pt x="45" y="10"/>
                </a:cubicBezTo>
                <a:cubicBezTo>
                  <a:pt x="36" y="0"/>
                  <a:pt x="18" y="0"/>
                  <a:pt x="9" y="10"/>
                </a:cubicBezTo>
                <a:lnTo>
                  <a:pt x="9" y="10"/>
                </a:lnTo>
                <a:cubicBezTo>
                  <a:pt x="0" y="19"/>
                  <a:pt x="0" y="37"/>
                  <a:pt x="9" y="55"/>
                </a:cubicBezTo>
                <a:cubicBezTo>
                  <a:pt x="109" y="164"/>
                  <a:pt x="109" y="164"/>
                  <a:pt x="109" y="164"/>
                </a:cubicBezTo>
                <a:cubicBezTo>
                  <a:pt x="118" y="173"/>
                  <a:pt x="136" y="182"/>
                  <a:pt x="145" y="1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7">
            <a:extLst>
              <a:ext uri="{FF2B5EF4-FFF2-40B4-BE49-F238E27FC236}">
                <a16:creationId xmlns:a16="http://schemas.microsoft.com/office/drawing/2014/main" id="{3E3758CD-B097-1A40-AB30-9B6A54C10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968" y="11441283"/>
            <a:ext cx="131924" cy="36393"/>
          </a:xfrm>
          <a:custGeom>
            <a:avLst/>
            <a:gdLst>
              <a:gd name="T0" fmla="*/ 0 w 128"/>
              <a:gd name="T1" fmla="*/ 18 h 37"/>
              <a:gd name="T2" fmla="*/ 0 w 128"/>
              <a:gd name="T3" fmla="*/ 18 h 37"/>
              <a:gd name="T4" fmla="*/ 0 w 128"/>
              <a:gd name="T5" fmla="*/ 18 h 37"/>
              <a:gd name="T6" fmla="*/ 18 w 128"/>
              <a:gd name="T7" fmla="*/ 0 h 37"/>
              <a:gd name="T8" fmla="*/ 109 w 128"/>
              <a:gd name="T9" fmla="*/ 0 h 37"/>
              <a:gd name="T10" fmla="*/ 127 w 128"/>
              <a:gd name="T11" fmla="*/ 18 h 37"/>
              <a:gd name="T12" fmla="*/ 127 w 128"/>
              <a:gd name="T13" fmla="*/ 18 h 37"/>
              <a:gd name="T14" fmla="*/ 109 w 128"/>
              <a:gd name="T15" fmla="*/ 36 h 37"/>
              <a:gd name="T16" fmla="*/ 18 w 128"/>
              <a:gd name="T17" fmla="*/ 36 h 37"/>
              <a:gd name="T18" fmla="*/ 0 w 128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18"/>
                </a:cubicBezTo>
                <a:lnTo>
                  <a:pt x="127" y="18"/>
                </a:lnTo>
                <a:cubicBezTo>
                  <a:pt x="127" y="27"/>
                  <a:pt x="118" y="36"/>
                  <a:pt x="109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78">
            <a:extLst>
              <a:ext uri="{FF2B5EF4-FFF2-40B4-BE49-F238E27FC236}">
                <a16:creationId xmlns:a16="http://schemas.microsoft.com/office/drawing/2014/main" id="{38385910-36D8-8346-95BB-ECA4A6705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7139" y="11450382"/>
            <a:ext cx="50042" cy="336638"/>
          </a:xfrm>
          <a:custGeom>
            <a:avLst/>
            <a:gdLst>
              <a:gd name="T0" fmla="*/ 46 w 47"/>
              <a:gd name="T1" fmla="*/ 326 h 327"/>
              <a:gd name="T2" fmla="*/ 46 w 47"/>
              <a:gd name="T3" fmla="*/ 326 h 327"/>
              <a:gd name="T4" fmla="*/ 0 w 47"/>
              <a:gd name="T5" fmla="*/ 326 h 327"/>
              <a:gd name="T6" fmla="*/ 0 w 47"/>
              <a:gd name="T7" fmla="*/ 18 h 327"/>
              <a:gd name="T8" fmla="*/ 18 w 47"/>
              <a:gd name="T9" fmla="*/ 0 h 327"/>
              <a:gd name="T10" fmla="*/ 18 w 47"/>
              <a:gd name="T11" fmla="*/ 0 h 327"/>
              <a:gd name="T12" fmla="*/ 46 w 47"/>
              <a:gd name="T13" fmla="*/ 18 h 327"/>
              <a:gd name="T14" fmla="*/ 46 w 47"/>
              <a:gd name="T15" fmla="*/ 326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27">
                <a:moveTo>
                  <a:pt x="46" y="326"/>
                </a:moveTo>
                <a:lnTo>
                  <a:pt x="46" y="326"/>
                </a:lnTo>
                <a:cubicBezTo>
                  <a:pt x="0" y="326"/>
                  <a:pt x="0" y="326"/>
                  <a:pt x="0" y="32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37" y="0"/>
                  <a:pt x="46" y="9"/>
                  <a:pt x="46" y="18"/>
                </a:cubicBezTo>
                <a:lnTo>
                  <a:pt x="46" y="3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9">
            <a:extLst>
              <a:ext uri="{FF2B5EF4-FFF2-40B4-BE49-F238E27FC236}">
                <a16:creationId xmlns:a16="http://schemas.microsoft.com/office/drawing/2014/main" id="{C4774D36-ED28-B640-98FA-62980612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5336" y="9136003"/>
            <a:ext cx="236556" cy="263851"/>
          </a:xfrm>
          <a:custGeom>
            <a:avLst/>
            <a:gdLst>
              <a:gd name="T0" fmla="*/ 10 w 228"/>
              <a:gd name="T1" fmla="*/ 245 h 255"/>
              <a:gd name="T2" fmla="*/ 10 w 228"/>
              <a:gd name="T3" fmla="*/ 245 h 255"/>
              <a:gd name="T4" fmla="*/ 10 w 228"/>
              <a:gd name="T5" fmla="*/ 245 h 255"/>
              <a:gd name="T6" fmla="*/ 10 w 228"/>
              <a:gd name="T7" fmla="*/ 218 h 255"/>
              <a:gd name="T8" fmla="*/ 191 w 228"/>
              <a:gd name="T9" fmla="*/ 9 h 255"/>
              <a:gd name="T10" fmla="*/ 218 w 228"/>
              <a:gd name="T11" fmla="*/ 9 h 255"/>
              <a:gd name="T12" fmla="*/ 218 w 228"/>
              <a:gd name="T13" fmla="*/ 9 h 255"/>
              <a:gd name="T14" fmla="*/ 218 w 228"/>
              <a:gd name="T15" fmla="*/ 36 h 255"/>
              <a:gd name="T16" fmla="*/ 37 w 228"/>
              <a:gd name="T17" fmla="*/ 245 h 255"/>
              <a:gd name="T18" fmla="*/ 10 w 228"/>
              <a:gd name="T19" fmla="*/ 24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8" h="255">
                <a:moveTo>
                  <a:pt x="10" y="245"/>
                </a:moveTo>
                <a:lnTo>
                  <a:pt x="10" y="245"/>
                </a:lnTo>
                <a:lnTo>
                  <a:pt x="10" y="245"/>
                </a:lnTo>
                <a:cubicBezTo>
                  <a:pt x="0" y="245"/>
                  <a:pt x="0" y="227"/>
                  <a:pt x="10" y="218"/>
                </a:cubicBezTo>
                <a:cubicBezTo>
                  <a:pt x="191" y="9"/>
                  <a:pt x="191" y="9"/>
                  <a:pt x="191" y="9"/>
                </a:cubicBezTo>
                <a:cubicBezTo>
                  <a:pt x="200" y="0"/>
                  <a:pt x="209" y="0"/>
                  <a:pt x="218" y="9"/>
                </a:cubicBezTo>
                <a:lnTo>
                  <a:pt x="218" y="9"/>
                </a:lnTo>
                <a:cubicBezTo>
                  <a:pt x="227" y="18"/>
                  <a:pt x="227" y="27"/>
                  <a:pt x="218" y="36"/>
                </a:cubicBezTo>
                <a:cubicBezTo>
                  <a:pt x="37" y="245"/>
                  <a:pt x="37" y="245"/>
                  <a:pt x="37" y="245"/>
                </a:cubicBezTo>
                <a:cubicBezTo>
                  <a:pt x="28" y="254"/>
                  <a:pt x="19" y="254"/>
                  <a:pt x="10" y="2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80">
            <a:extLst>
              <a:ext uri="{FF2B5EF4-FFF2-40B4-BE49-F238E27FC236}">
                <a16:creationId xmlns:a16="http://schemas.microsoft.com/office/drawing/2014/main" id="{658F39BD-1B5A-F94D-99EB-B3665EA6D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8165" y="9281576"/>
            <a:ext cx="150121" cy="141025"/>
          </a:xfrm>
          <a:custGeom>
            <a:avLst/>
            <a:gdLst>
              <a:gd name="T0" fmla="*/ 73 w 146"/>
              <a:gd name="T1" fmla="*/ 136 h 137"/>
              <a:gd name="T2" fmla="*/ 73 w 146"/>
              <a:gd name="T3" fmla="*/ 136 h 137"/>
              <a:gd name="T4" fmla="*/ 0 w 146"/>
              <a:gd name="T5" fmla="*/ 64 h 137"/>
              <a:gd name="T6" fmla="*/ 73 w 146"/>
              <a:gd name="T7" fmla="*/ 0 h 137"/>
              <a:gd name="T8" fmla="*/ 145 w 146"/>
              <a:gd name="T9" fmla="*/ 64 h 137"/>
              <a:gd name="T10" fmla="*/ 73 w 146"/>
              <a:gd name="T11" fmla="*/ 136 h 137"/>
              <a:gd name="T12" fmla="*/ 73 w 146"/>
              <a:gd name="T13" fmla="*/ 36 h 137"/>
              <a:gd name="T14" fmla="*/ 73 w 146"/>
              <a:gd name="T15" fmla="*/ 36 h 137"/>
              <a:gd name="T16" fmla="*/ 46 w 146"/>
              <a:gd name="T17" fmla="*/ 64 h 137"/>
              <a:gd name="T18" fmla="*/ 73 w 146"/>
              <a:gd name="T19" fmla="*/ 91 h 137"/>
              <a:gd name="T20" fmla="*/ 100 w 146"/>
              <a:gd name="T21" fmla="*/ 64 h 137"/>
              <a:gd name="T22" fmla="*/ 73 w 146"/>
              <a:gd name="T23" fmla="*/ 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37">
                <a:moveTo>
                  <a:pt x="73" y="136"/>
                </a:moveTo>
                <a:lnTo>
                  <a:pt x="73" y="136"/>
                </a:lnTo>
                <a:cubicBezTo>
                  <a:pt x="37" y="136"/>
                  <a:pt x="0" y="109"/>
                  <a:pt x="0" y="64"/>
                </a:cubicBezTo>
                <a:cubicBezTo>
                  <a:pt x="0" y="27"/>
                  <a:pt x="37" y="0"/>
                  <a:pt x="73" y="0"/>
                </a:cubicBezTo>
                <a:cubicBezTo>
                  <a:pt x="109" y="0"/>
                  <a:pt x="145" y="27"/>
                  <a:pt x="145" y="64"/>
                </a:cubicBezTo>
                <a:cubicBezTo>
                  <a:pt x="145" y="109"/>
                  <a:pt x="109" y="136"/>
                  <a:pt x="73" y="136"/>
                </a:cubicBezTo>
                <a:close/>
                <a:moveTo>
                  <a:pt x="73" y="36"/>
                </a:moveTo>
                <a:lnTo>
                  <a:pt x="73" y="36"/>
                </a:lnTo>
                <a:cubicBezTo>
                  <a:pt x="55" y="36"/>
                  <a:pt x="46" y="54"/>
                  <a:pt x="46" y="64"/>
                </a:cubicBezTo>
                <a:cubicBezTo>
                  <a:pt x="46" y="82"/>
                  <a:pt x="55" y="91"/>
                  <a:pt x="73" y="91"/>
                </a:cubicBezTo>
                <a:cubicBezTo>
                  <a:pt x="91" y="91"/>
                  <a:pt x="100" y="82"/>
                  <a:pt x="100" y="64"/>
                </a:cubicBezTo>
                <a:cubicBezTo>
                  <a:pt x="100" y="54"/>
                  <a:pt x="91" y="36"/>
                  <a:pt x="7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81">
            <a:extLst>
              <a:ext uri="{FF2B5EF4-FFF2-40B4-BE49-F238E27FC236}">
                <a16:creationId xmlns:a16="http://schemas.microsoft.com/office/drawing/2014/main" id="{115E4F0A-F241-0649-A0CC-A66893C62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9844" y="9104160"/>
            <a:ext cx="150124" cy="150121"/>
          </a:xfrm>
          <a:custGeom>
            <a:avLst/>
            <a:gdLst>
              <a:gd name="T0" fmla="*/ 73 w 146"/>
              <a:gd name="T1" fmla="*/ 145 h 146"/>
              <a:gd name="T2" fmla="*/ 73 w 146"/>
              <a:gd name="T3" fmla="*/ 145 h 146"/>
              <a:gd name="T4" fmla="*/ 0 w 146"/>
              <a:gd name="T5" fmla="*/ 72 h 146"/>
              <a:gd name="T6" fmla="*/ 73 w 146"/>
              <a:gd name="T7" fmla="*/ 0 h 146"/>
              <a:gd name="T8" fmla="*/ 145 w 146"/>
              <a:gd name="T9" fmla="*/ 72 h 146"/>
              <a:gd name="T10" fmla="*/ 73 w 146"/>
              <a:gd name="T11" fmla="*/ 145 h 146"/>
              <a:gd name="T12" fmla="*/ 73 w 146"/>
              <a:gd name="T13" fmla="*/ 45 h 146"/>
              <a:gd name="T14" fmla="*/ 73 w 146"/>
              <a:gd name="T15" fmla="*/ 45 h 146"/>
              <a:gd name="T16" fmla="*/ 45 w 146"/>
              <a:gd name="T17" fmla="*/ 72 h 146"/>
              <a:gd name="T18" fmla="*/ 73 w 146"/>
              <a:gd name="T19" fmla="*/ 100 h 146"/>
              <a:gd name="T20" fmla="*/ 100 w 146"/>
              <a:gd name="T21" fmla="*/ 72 h 146"/>
              <a:gd name="T22" fmla="*/ 73 w 146"/>
              <a:gd name="T23" fmla="*/ 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46">
                <a:moveTo>
                  <a:pt x="73" y="145"/>
                </a:moveTo>
                <a:lnTo>
                  <a:pt x="73" y="145"/>
                </a:lnTo>
                <a:cubicBezTo>
                  <a:pt x="36" y="145"/>
                  <a:pt x="0" y="109"/>
                  <a:pt x="0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09" y="0"/>
                  <a:pt x="145" y="36"/>
                  <a:pt x="145" y="72"/>
                </a:cubicBezTo>
                <a:cubicBezTo>
                  <a:pt x="145" y="109"/>
                  <a:pt x="109" y="145"/>
                  <a:pt x="73" y="145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55" y="45"/>
                  <a:pt x="45" y="54"/>
                  <a:pt x="45" y="72"/>
                </a:cubicBezTo>
                <a:cubicBezTo>
                  <a:pt x="45" y="91"/>
                  <a:pt x="55" y="100"/>
                  <a:pt x="73" y="100"/>
                </a:cubicBezTo>
                <a:cubicBezTo>
                  <a:pt x="91" y="100"/>
                  <a:pt x="100" y="91"/>
                  <a:pt x="100" y="72"/>
                </a:cubicBezTo>
                <a:cubicBezTo>
                  <a:pt x="100" y="54"/>
                  <a:pt x="91" y="45"/>
                  <a:pt x="73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82">
            <a:extLst>
              <a:ext uri="{FF2B5EF4-FFF2-40B4-BE49-F238E27FC236}">
                <a16:creationId xmlns:a16="http://schemas.microsoft.com/office/drawing/2014/main" id="{FA94005F-9059-DB4A-96E1-AF4DA726C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4313" y="9067767"/>
            <a:ext cx="27295" cy="50039"/>
          </a:xfrm>
          <a:custGeom>
            <a:avLst/>
            <a:gdLst>
              <a:gd name="T0" fmla="*/ 27 w 28"/>
              <a:gd name="T1" fmla="*/ 46 h 47"/>
              <a:gd name="T2" fmla="*/ 0 w 28"/>
              <a:gd name="T3" fmla="*/ 46 h 47"/>
              <a:gd name="T4" fmla="*/ 0 w 28"/>
              <a:gd name="T5" fmla="*/ 0 h 47"/>
              <a:gd name="T6" fmla="*/ 27 w 28"/>
              <a:gd name="T7" fmla="*/ 0 h 47"/>
              <a:gd name="T8" fmla="*/ 27 w 2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7">
                <a:moveTo>
                  <a:pt x="27" y="46"/>
                </a:moveTo>
                <a:lnTo>
                  <a:pt x="0" y="46"/>
                </a:lnTo>
                <a:lnTo>
                  <a:pt x="0" y="0"/>
                </a:lnTo>
                <a:lnTo>
                  <a:pt x="27" y="0"/>
                </a:lnTo>
                <a:lnTo>
                  <a:pt x="27" y="4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83">
            <a:extLst>
              <a:ext uri="{FF2B5EF4-FFF2-40B4-BE49-F238E27FC236}">
                <a16:creationId xmlns:a16="http://schemas.microsoft.com/office/drawing/2014/main" id="{0D7A6DCA-066F-AF44-BEA2-FE92E1D5E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4313" y="9154200"/>
            <a:ext cx="27295" cy="86436"/>
          </a:xfrm>
          <a:custGeom>
            <a:avLst/>
            <a:gdLst>
              <a:gd name="T0" fmla="*/ 27 w 28"/>
              <a:gd name="T1" fmla="*/ 82 h 83"/>
              <a:gd name="T2" fmla="*/ 0 w 28"/>
              <a:gd name="T3" fmla="*/ 82 h 83"/>
              <a:gd name="T4" fmla="*/ 0 w 28"/>
              <a:gd name="T5" fmla="*/ 0 h 83"/>
              <a:gd name="T6" fmla="*/ 27 w 28"/>
              <a:gd name="T7" fmla="*/ 0 h 83"/>
              <a:gd name="T8" fmla="*/ 27 w 28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3">
                <a:moveTo>
                  <a:pt x="27" y="82"/>
                </a:moveTo>
                <a:lnTo>
                  <a:pt x="0" y="82"/>
                </a:lnTo>
                <a:lnTo>
                  <a:pt x="0" y="0"/>
                </a:lnTo>
                <a:lnTo>
                  <a:pt x="27" y="0"/>
                </a:lnTo>
                <a:lnTo>
                  <a:pt x="27" y="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84">
            <a:extLst>
              <a:ext uri="{FF2B5EF4-FFF2-40B4-BE49-F238E27FC236}">
                <a16:creationId xmlns:a16="http://schemas.microsoft.com/office/drawing/2014/main" id="{4DB1F121-66B3-EA40-BC6F-484890C75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4313" y="9281576"/>
            <a:ext cx="27295" cy="95534"/>
          </a:xfrm>
          <a:custGeom>
            <a:avLst/>
            <a:gdLst>
              <a:gd name="T0" fmla="*/ 27 w 28"/>
              <a:gd name="T1" fmla="*/ 91 h 92"/>
              <a:gd name="T2" fmla="*/ 0 w 28"/>
              <a:gd name="T3" fmla="*/ 91 h 92"/>
              <a:gd name="T4" fmla="*/ 0 w 28"/>
              <a:gd name="T5" fmla="*/ 0 h 92"/>
              <a:gd name="T6" fmla="*/ 27 w 28"/>
              <a:gd name="T7" fmla="*/ 0 h 92"/>
              <a:gd name="T8" fmla="*/ 27 w 28"/>
              <a:gd name="T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92">
                <a:moveTo>
                  <a:pt x="27" y="91"/>
                </a:moveTo>
                <a:lnTo>
                  <a:pt x="0" y="91"/>
                </a:lnTo>
                <a:lnTo>
                  <a:pt x="0" y="0"/>
                </a:lnTo>
                <a:lnTo>
                  <a:pt x="27" y="0"/>
                </a:lnTo>
                <a:lnTo>
                  <a:pt x="27" y="9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85">
            <a:extLst>
              <a:ext uri="{FF2B5EF4-FFF2-40B4-BE49-F238E27FC236}">
                <a16:creationId xmlns:a16="http://schemas.microsoft.com/office/drawing/2014/main" id="{FDFB17A6-7EF2-C04E-8458-0619A7B83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4313" y="9413503"/>
            <a:ext cx="27295" cy="54590"/>
          </a:xfrm>
          <a:custGeom>
            <a:avLst/>
            <a:gdLst>
              <a:gd name="T0" fmla="*/ 27 w 28"/>
              <a:gd name="T1" fmla="*/ 54 h 55"/>
              <a:gd name="T2" fmla="*/ 0 w 28"/>
              <a:gd name="T3" fmla="*/ 54 h 55"/>
              <a:gd name="T4" fmla="*/ 0 w 28"/>
              <a:gd name="T5" fmla="*/ 0 h 55"/>
              <a:gd name="T6" fmla="*/ 27 w 28"/>
              <a:gd name="T7" fmla="*/ 0 h 55"/>
              <a:gd name="T8" fmla="*/ 27 w 28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55">
                <a:moveTo>
                  <a:pt x="27" y="54"/>
                </a:moveTo>
                <a:lnTo>
                  <a:pt x="0" y="54"/>
                </a:lnTo>
                <a:lnTo>
                  <a:pt x="0" y="0"/>
                </a:lnTo>
                <a:lnTo>
                  <a:pt x="27" y="0"/>
                </a:lnTo>
                <a:lnTo>
                  <a:pt x="27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86">
            <a:extLst>
              <a:ext uri="{FF2B5EF4-FFF2-40B4-BE49-F238E27FC236}">
                <a16:creationId xmlns:a16="http://schemas.microsoft.com/office/drawing/2014/main" id="{E759E26E-9C1D-2C47-9B8A-60512641A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0501" y="8994980"/>
            <a:ext cx="732417" cy="545900"/>
          </a:xfrm>
          <a:custGeom>
            <a:avLst/>
            <a:gdLst>
              <a:gd name="T0" fmla="*/ 625 w 708"/>
              <a:gd name="T1" fmla="*/ 526 h 527"/>
              <a:gd name="T2" fmla="*/ 625 w 708"/>
              <a:gd name="T3" fmla="*/ 526 h 527"/>
              <a:gd name="T4" fmla="*/ 36 w 708"/>
              <a:gd name="T5" fmla="*/ 526 h 527"/>
              <a:gd name="T6" fmla="*/ 0 w 708"/>
              <a:gd name="T7" fmla="*/ 490 h 527"/>
              <a:gd name="T8" fmla="*/ 0 w 708"/>
              <a:gd name="T9" fmla="*/ 381 h 527"/>
              <a:gd name="T10" fmla="*/ 27 w 708"/>
              <a:gd name="T11" fmla="*/ 345 h 527"/>
              <a:gd name="T12" fmla="*/ 109 w 708"/>
              <a:gd name="T13" fmla="*/ 263 h 527"/>
              <a:gd name="T14" fmla="*/ 27 w 708"/>
              <a:gd name="T15" fmla="*/ 172 h 527"/>
              <a:gd name="T16" fmla="*/ 0 w 708"/>
              <a:gd name="T17" fmla="*/ 145 h 527"/>
              <a:gd name="T18" fmla="*/ 0 w 708"/>
              <a:gd name="T19" fmla="*/ 27 h 527"/>
              <a:gd name="T20" fmla="*/ 36 w 708"/>
              <a:gd name="T21" fmla="*/ 0 h 527"/>
              <a:gd name="T22" fmla="*/ 625 w 708"/>
              <a:gd name="T23" fmla="*/ 0 h 527"/>
              <a:gd name="T24" fmla="*/ 707 w 708"/>
              <a:gd name="T25" fmla="*/ 81 h 527"/>
              <a:gd name="T26" fmla="*/ 707 w 708"/>
              <a:gd name="T27" fmla="*/ 444 h 527"/>
              <a:gd name="T28" fmla="*/ 625 w 708"/>
              <a:gd name="T29" fmla="*/ 526 h 527"/>
              <a:gd name="T30" fmla="*/ 54 w 708"/>
              <a:gd name="T31" fmla="*/ 462 h 527"/>
              <a:gd name="T32" fmla="*/ 54 w 708"/>
              <a:gd name="T33" fmla="*/ 462 h 527"/>
              <a:gd name="T34" fmla="*/ 625 w 708"/>
              <a:gd name="T35" fmla="*/ 462 h 527"/>
              <a:gd name="T36" fmla="*/ 653 w 708"/>
              <a:gd name="T37" fmla="*/ 444 h 527"/>
              <a:gd name="T38" fmla="*/ 653 w 708"/>
              <a:gd name="T39" fmla="*/ 81 h 527"/>
              <a:gd name="T40" fmla="*/ 625 w 708"/>
              <a:gd name="T41" fmla="*/ 54 h 527"/>
              <a:gd name="T42" fmla="*/ 54 w 708"/>
              <a:gd name="T43" fmla="*/ 54 h 527"/>
              <a:gd name="T44" fmla="*/ 54 w 708"/>
              <a:gd name="T45" fmla="*/ 127 h 527"/>
              <a:gd name="T46" fmla="*/ 163 w 708"/>
              <a:gd name="T47" fmla="*/ 263 h 527"/>
              <a:gd name="T48" fmla="*/ 54 w 708"/>
              <a:gd name="T49" fmla="*/ 399 h 527"/>
              <a:gd name="T50" fmla="*/ 54 w 708"/>
              <a:gd name="T51" fmla="*/ 462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8" h="527">
                <a:moveTo>
                  <a:pt x="625" y="526"/>
                </a:moveTo>
                <a:lnTo>
                  <a:pt x="625" y="526"/>
                </a:lnTo>
                <a:cubicBezTo>
                  <a:pt x="36" y="526"/>
                  <a:pt x="36" y="526"/>
                  <a:pt x="36" y="526"/>
                </a:cubicBezTo>
                <a:cubicBezTo>
                  <a:pt x="18" y="526"/>
                  <a:pt x="0" y="508"/>
                  <a:pt x="0" y="490"/>
                </a:cubicBezTo>
                <a:cubicBezTo>
                  <a:pt x="0" y="381"/>
                  <a:pt x="0" y="381"/>
                  <a:pt x="0" y="381"/>
                </a:cubicBezTo>
                <a:cubicBezTo>
                  <a:pt x="0" y="363"/>
                  <a:pt x="9" y="354"/>
                  <a:pt x="27" y="345"/>
                </a:cubicBezTo>
                <a:cubicBezTo>
                  <a:pt x="72" y="345"/>
                  <a:pt x="109" y="308"/>
                  <a:pt x="109" y="263"/>
                </a:cubicBezTo>
                <a:cubicBezTo>
                  <a:pt x="109" y="218"/>
                  <a:pt x="72" y="181"/>
                  <a:pt x="27" y="172"/>
                </a:cubicBezTo>
                <a:cubicBezTo>
                  <a:pt x="9" y="172"/>
                  <a:pt x="0" y="163"/>
                  <a:pt x="0" y="14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8" y="0"/>
                  <a:pt x="36" y="0"/>
                </a:cubicBezTo>
                <a:cubicBezTo>
                  <a:pt x="625" y="0"/>
                  <a:pt x="625" y="0"/>
                  <a:pt x="625" y="0"/>
                </a:cubicBezTo>
                <a:cubicBezTo>
                  <a:pt x="671" y="0"/>
                  <a:pt x="707" y="36"/>
                  <a:pt x="707" y="81"/>
                </a:cubicBezTo>
                <a:cubicBezTo>
                  <a:pt x="707" y="444"/>
                  <a:pt x="707" y="444"/>
                  <a:pt x="707" y="444"/>
                </a:cubicBezTo>
                <a:cubicBezTo>
                  <a:pt x="707" y="490"/>
                  <a:pt x="671" y="526"/>
                  <a:pt x="625" y="526"/>
                </a:cubicBezTo>
                <a:close/>
                <a:moveTo>
                  <a:pt x="54" y="462"/>
                </a:moveTo>
                <a:lnTo>
                  <a:pt x="54" y="462"/>
                </a:lnTo>
                <a:cubicBezTo>
                  <a:pt x="625" y="462"/>
                  <a:pt x="625" y="462"/>
                  <a:pt x="625" y="462"/>
                </a:cubicBezTo>
                <a:cubicBezTo>
                  <a:pt x="644" y="462"/>
                  <a:pt x="653" y="453"/>
                  <a:pt x="653" y="444"/>
                </a:cubicBezTo>
                <a:cubicBezTo>
                  <a:pt x="653" y="81"/>
                  <a:pt x="653" y="81"/>
                  <a:pt x="653" y="81"/>
                </a:cubicBezTo>
                <a:cubicBezTo>
                  <a:pt x="653" y="72"/>
                  <a:pt x="644" y="54"/>
                  <a:pt x="625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127"/>
                  <a:pt x="54" y="127"/>
                  <a:pt x="54" y="127"/>
                </a:cubicBezTo>
                <a:cubicBezTo>
                  <a:pt x="118" y="145"/>
                  <a:pt x="163" y="200"/>
                  <a:pt x="163" y="263"/>
                </a:cubicBezTo>
                <a:cubicBezTo>
                  <a:pt x="163" y="326"/>
                  <a:pt x="118" y="381"/>
                  <a:pt x="54" y="399"/>
                </a:cubicBezTo>
                <a:lnTo>
                  <a:pt x="54" y="4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87">
            <a:extLst>
              <a:ext uri="{FF2B5EF4-FFF2-40B4-BE49-F238E27FC236}">
                <a16:creationId xmlns:a16="http://schemas.microsoft.com/office/drawing/2014/main" id="{C71F954B-EE81-1B4A-8527-AA006980C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4116" y="1141978"/>
            <a:ext cx="1460283" cy="1451182"/>
          </a:xfrm>
          <a:custGeom>
            <a:avLst/>
            <a:gdLst>
              <a:gd name="T0" fmla="*/ 1415 w 1416"/>
              <a:gd name="T1" fmla="*/ 707 h 1407"/>
              <a:gd name="T2" fmla="*/ 1415 w 1416"/>
              <a:gd name="T3" fmla="*/ 707 h 1407"/>
              <a:gd name="T4" fmla="*/ 707 w 1416"/>
              <a:gd name="T5" fmla="*/ 1406 h 1407"/>
              <a:gd name="T6" fmla="*/ 0 w 1416"/>
              <a:gd name="T7" fmla="*/ 707 h 1407"/>
              <a:gd name="T8" fmla="*/ 707 w 1416"/>
              <a:gd name="T9" fmla="*/ 0 h 1407"/>
              <a:gd name="T10" fmla="*/ 1415 w 1416"/>
              <a:gd name="T11" fmla="*/ 707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6" h="1407">
                <a:moveTo>
                  <a:pt x="1415" y="707"/>
                </a:moveTo>
                <a:lnTo>
                  <a:pt x="1415" y="707"/>
                </a:lnTo>
                <a:cubicBezTo>
                  <a:pt x="1415" y="1097"/>
                  <a:pt x="1097" y="1406"/>
                  <a:pt x="707" y="1406"/>
                </a:cubicBezTo>
                <a:cubicBezTo>
                  <a:pt x="317" y="1406"/>
                  <a:pt x="0" y="1097"/>
                  <a:pt x="0" y="707"/>
                </a:cubicBezTo>
                <a:cubicBezTo>
                  <a:pt x="0" y="317"/>
                  <a:pt x="317" y="0"/>
                  <a:pt x="707" y="0"/>
                </a:cubicBezTo>
                <a:cubicBezTo>
                  <a:pt x="1097" y="0"/>
                  <a:pt x="1415" y="317"/>
                  <a:pt x="1415" y="707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88">
            <a:extLst>
              <a:ext uri="{FF2B5EF4-FFF2-40B4-BE49-F238E27FC236}">
                <a16:creationId xmlns:a16="http://schemas.microsoft.com/office/drawing/2014/main" id="{0FC3DF9A-FF3C-1B4E-9C78-3FB3FC05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4116" y="3666762"/>
            <a:ext cx="1460283" cy="1460283"/>
          </a:xfrm>
          <a:custGeom>
            <a:avLst/>
            <a:gdLst>
              <a:gd name="T0" fmla="*/ 1415 w 1416"/>
              <a:gd name="T1" fmla="*/ 707 h 1415"/>
              <a:gd name="T2" fmla="*/ 1415 w 1416"/>
              <a:gd name="T3" fmla="*/ 707 h 1415"/>
              <a:gd name="T4" fmla="*/ 707 w 1416"/>
              <a:gd name="T5" fmla="*/ 1414 h 1415"/>
              <a:gd name="T6" fmla="*/ 0 w 1416"/>
              <a:gd name="T7" fmla="*/ 707 h 1415"/>
              <a:gd name="T8" fmla="*/ 707 w 1416"/>
              <a:gd name="T9" fmla="*/ 0 h 1415"/>
              <a:gd name="T10" fmla="*/ 1415 w 1416"/>
              <a:gd name="T11" fmla="*/ 707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6" h="1415">
                <a:moveTo>
                  <a:pt x="1415" y="707"/>
                </a:moveTo>
                <a:lnTo>
                  <a:pt x="1415" y="707"/>
                </a:lnTo>
                <a:cubicBezTo>
                  <a:pt x="1415" y="1097"/>
                  <a:pt x="1097" y="1414"/>
                  <a:pt x="707" y="1414"/>
                </a:cubicBezTo>
                <a:cubicBezTo>
                  <a:pt x="317" y="1414"/>
                  <a:pt x="0" y="1097"/>
                  <a:pt x="0" y="707"/>
                </a:cubicBezTo>
                <a:cubicBezTo>
                  <a:pt x="0" y="317"/>
                  <a:pt x="317" y="0"/>
                  <a:pt x="707" y="0"/>
                </a:cubicBezTo>
                <a:cubicBezTo>
                  <a:pt x="1097" y="0"/>
                  <a:pt x="1415" y="317"/>
                  <a:pt x="1415" y="707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89">
            <a:extLst>
              <a:ext uri="{FF2B5EF4-FFF2-40B4-BE49-F238E27FC236}">
                <a16:creationId xmlns:a16="http://schemas.microsoft.com/office/drawing/2014/main" id="{9F542B14-F498-3243-9A21-7069E042A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4116" y="6191549"/>
            <a:ext cx="1460283" cy="1460280"/>
          </a:xfrm>
          <a:custGeom>
            <a:avLst/>
            <a:gdLst>
              <a:gd name="T0" fmla="*/ 1415 w 1416"/>
              <a:gd name="T1" fmla="*/ 706 h 1415"/>
              <a:gd name="T2" fmla="*/ 1415 w 1416"/>
              <a:gd name="T3" fmla="*/ 706 h 1415"/>
              <a:gd name="T4" fmla="*/ 707 w 1416"/>
              <a:gd name="T5" fmla="*/ 1414 h 1415"/>
              <a:gd name="T6" fmla="*/ 0 w 1416"/>
              <a:gd name="T7" fmla="*/ 706 h 1415"/>
              <a:gd name="T8" fmla="*/ 707 w 1416"/>
              <a:gd name="T9" fmla="*/ 0 h 1415"/>
              <a:gd name="T10" fmla="*/ 1415 w 1416"/>
              <a:gd name="T11" fmla="*/ 706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6" h="1415">
                <a:moveTo>
                  <a:pt x="1415" y="706"/>
                </a:moveTo>
                <a:lnTo>
                  <a:pt x="1415" y="706"/>
                </a:lnTo>
                <a:cubicBezTo>
                  <a:pt x="1415" y="1096"/>
                  <a:pt x="1097" y="1414"/>
                  <a:pt x="707" y="1414"/>
                </a:cubicBezTo>
                <a:cubicBezTo>
                  <a:pt x="317" y="1414"/>
                  <a:pt x="0" y="1096"/>
                  <a:pt x="0" y="706"/>
                </a:cubicBezTo>
                <a:cubicBezTo>
                  <a:pt x="0" y="317"/>
                  <a:pt x="317" y="0"/>
                  <a:pt x="707" y="0"/>
                </a:cubicBezTo>
                <a:cubicBezTo>
                  <a:pt x="1097" y="0"/>
                  <a:pt x="1415" y="317"/>
                  <a:pt x="1415" y="706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90">
            <a:extLst>
              <a:ext uri="{FF2B5EF4-FFF2-40B4-BE49-F238E27FC236}">
                <a16:creationId xmlns:a16="http://schemas.microsoft.com/office/drawing/2014/main" id="{BA5696AD-9207-B948-8258-83D28AD97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4116" y="8716333"/>
            <a:ext cx="1460283" cy="1460283"/>
          </a:xfrm>
          <a:custGeom>
            <a:avLst/>
            <a:gdLst>
              <a:gd name="T0" fmla="*/ 1415 w 1416"/>
              <a:gd name="T1" fmla="*/ 707 h 1415"/>
              <a:gd name="T2" fmla="*/ 1415 w 1416"/>
              <a:gd name="T3" fmla="*/ 707 h 1415"/>
              <a:gd name="T4" fmla="*/ 707 w 1416"/>
              <a:gd name="T5" fmla="*/ 1414 h 1415"/>
              <a:gd name="T6" fmla="*/ 0 w 1416"/>
              <a:gd name="T7" fmla="*/ 707 h 1415"/>
              <a:gd name="T8" fmla="*/ 707 w 1416"/>
              <a:gd name="T9" fmla="*/ 0 h 1415"/>
              <a:gd name="T10" fmla="*/ 1415 w 1416"/>
              <a:gd name="T11" fmla="*/ 707 h 1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6" h="1415">
                <a:moveTo>
                  <a:pt x="1415" y="707"/>
                </a:moveTo>
                <a:lnTo>
                  <a:pt x="1415" y="707"/>
                </a:lnTo>
                <a:cubicBezTo>
                  <a:pt x="1415" y="1097"/>
                  <a:pt x="1097" y="1414"/>
                  <a:pt x="707" y="1414"/>
                </a:cubicBezTo>
                <a:cubicBezTo>
                  <a:pt x="317" y="1414"/>
                  <a:pt x="0" y="1097"/>
                  <a:pt x="0" y="707"/>
                </a:cubicBezTo>
                <a:cubicBezTo>
                  <a:pt x="0" y="317"/>
                  <a:pt x="317" y="0"/>
                  <a:pt x="707" y="0"/>
                </a:cubicBezTo>
                <a:cubicBezTo>
                  <a:pt x="1097" y="0"/>
                  <a:pt x="1415" y="317"/>
                  <a:pt x="1415" y="707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91">
            <a:extLst>
              <a:ext uri="{FF2B5EF4-FFF2-40B4-BE49-F238E27FC236}">
                <a16:creationId xmlns:a16="http://schemas.microsoft.com/office/drawing/2014/main" id="{E9426DD6-9681-CB4E-B92A-E09CE3D83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4116" y="11245668"/>
            <a:ext cx="1460283" cy="1460283"/>
          </a:xfrm>
          <a:custGeom>
            <a:avLst/>
            <a:gdLst>
              <a:gd name="T0" fmla="*/ 1415 w 1416"/>
              <a:gd name="T1" fmla="*/ 707 h 1416"/>
              <a:gd name="T2" fmla="*/ 1415 w 1416"/>
              <a:gd name="T3" fmla="*/ 707 h 1416"/>
              <a:gd name="T4" fmla="*/ 707 w 1416"/>
              <a:gd name="T5" fmla="*/ 1415 h 1416"/>
              <a:gd name="T6" fmla="*/ 0 w 1416"/>
              <a:gd name="T7" fmla="*/ 707 h 1416"/>
              <a:gd name="T8" fmla="*/ 707 w 1416"/>
              <a:gd name="T9" fmla="*/ 0 h 1416"/>
              <a:gd name="T10" fmla="*/ 1415 w 1416"/>
              <a:gd name="T11" fmla="*/ 707 h 1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6" h="1416">
                <a:moveTo>
                  <a:pt x="1415" y="707"/>
                </a:moveTo>
                <a:lnTo>
                  <a:pt x="1415" y="707"/>
                </a:lnTo>
                <a:cubicBezTo>
                  <a:pt x="1415" y="1098"/>
                  <a:pt x="1097" y="1415"/>
                  <a:pt x="707" y="1415"/>
                </a:cubicBezTo>
                <a:cubicBezTo>
                  <a:pt x="317" y="1415"/>
                  <a:pt x="0" y="1098"/>
                  <a:pt x="0" y="707"/>
                </a:cubicBezTo>
                <a:cubicBezTo>
                  <a:pt x="0" y="317"/>
                  <a:pt x="317" y="0"/>
                  <a:pt x="707" y="0"/>
                </a:cubicBezTo>
                <a:cubicBezTo>
                  <a:pt x="1097" y="0"/>
                  <a:pt x="1415" y="317"/>
                  <a:pt x="1415" y="707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tx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72" name="Group 71">
            <a:extLst>
              <a:ext uri="{FF2B5EF4-FFF2-40B4-BE49-F238E27FC236}">
                <a16:creationId xmlns:a16="http://schemas.microsoft.com/office/drawing/2014/main" id="{1FCDDCE9-93D0-9B46-B5FF-7C45586D6622}"/>
              </a:ext>
            </a:extLst>
          </p:cNvPr>
          <p:cNvGrpSpPr/>
          <p:nvPr/>
        </p:nvGrpSpPr>
        <p:grpSpPr>
          <a:xfrm>
            <a:off x="1763912" y="5478049"/>
            <a:ext cx="8909115" cy="2500601"/>
            <a:chOff x="2232442" y="3643574"/>
            <a:chExt cx="8954788" cy="2500601"/>
          </a:xfrm>
        </p:grpSpPr>
        <p:sp>
          <p:nvSpPr>
            <p:cNvPr id="273" name="CuadroTexto 598">
              <a:extLst>
                <a:ext uri="{FF2B5EF4-FFF2-40B4-BE49-F238E27FC236}">
                  <a16:creationId xmlns:a16="http://schemas.microsoft.com/office/drawing/2014/main" id="{C91B687F-1B95-EA4B-9925-FDC9849264E4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74" name="CuadroTexto 599">
              <a:extLst>
                <a:ext uri="{FF2B5EF4-FFF2-40B4-BE49-F238E27FC236}">
                  <a16:creationId xmlns:a16="http://schemas.microsoft.com/office/drawing/2014/main" id="{481DC5E5-A3E8-E34F-A55B-FE0BCBAC1AFE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275" name="CuadroTexto 598">
            <a:extLst>
              <a:ext uri="{FF2B5EF4-FFF2-40B4-BE49-F238E27FC236}">
                <a16:creationId xmlns:a16="http://schemas.microsoft.com/office/drawing/2014/main" id="{0874F76D-4B2A-B84A-8B23-6418686D0430}"/>
              </a:ext>
            </a:extLst>
          </p:cNvPr>
          <p:cNvSpPr txBox="1"/>
          <p:nvPr/>
        </p:nvSpPr>
        <p:spPr>
          <a:xfrm>
            <a:off x="14150531" y="370413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276" name="CuadroTexto 598">
            <a:extLst>
              <a:ext uri="{FF2B5EF4-FFF2-40B4-BE49-F238E27FC236}">
                <a16:creationId xmlns:a16="http://schemas.microsoft.com/office/drawing/2014/main" id="{2AFF69F0-1F2A-DD46-B51E-F0587D5E48E0}"/>
              </a:ext>
            </a:extLst>
          </p:cNvPr>
          <p:cNvSpPr txBox="1"/>
          <p:nvPr/>
        </p:nvSpPr>
        <p:spPr>
          <a:xfrm>
            <a:off x="14119735" y="116963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277" name="CuadroTexto 598">
            <a:extLst>
              <a:ext uri="{FF2B5EF4-FFF2-40B4-BE49-F238E27FC236}">
                <a16:creationId xmlns:a16="http://schemas.microsoft.com/office/drawing/2014/main" id="{5E7B52CD-5D3B-384B-9662-A9E8A42E3BD7}"/>
              </a:ext>
            </a:extLst>
          </p:cNvPr>
          <p:cNvSpPr txBox="1"/>
          <p:nvPr/>
        </p:nvSpPr>
        <p:spPr>
          <a:xfrm>
            <a:off x="14129629" y="620887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278" name="CuadroTexto 598">
            <a:extLst>
              <a:ext uri="{FF2B5EF4-FFF2-40B4-BE49-F238E27FC236}">
                <a16:creationId xmlns:a16="http://schemas.microsoft.com/office/drawing/2014/main" id="{3F56C5EF-51DD-1B42-B135-BF09C5BC0A32}"/>
              </a:ext>
            </a:extLst>
          </p:cNvPr>
          <p:cNvSpPr txBox="1"/>
          <p:nvPr/>
        </p:nvSpPr>
        <p:spPr>
          <a:xfrm>
            <a:off x="14105040" y="875063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279" name="CuadroTexto 598">
            <a:extLst>
              <a:ext uri="{FF2B5EF4-FFF2-40B4-BE49-F238E27FC236}">
                <a16:creationId xmlns:a16="http://schemas.microsoft.com/office/drawing/2014/main" id="{03DD6DFD-0DF4-D640-9A20-74D1C7EC9864}"/>
              </a:ext>
            </a:extLst>
          </p:cNvPr>
          <p:cNvSpPr txBox="1"/>
          <p:nvPr/>
        </p:nvSpPr>
        <p:spPr>
          <a:xfrm>
            <a:off x="14119735" y="11261590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grpSp>
        <p:nvGrpSpPr>
          <p:cNvPr id="280" name="Grupo 279">
            <a:extLst>
              <a:ext uri="{FF2B5EF4-FFF2-40B4-BE49-F238E27FC236}">
                <a16:creationId xmlns:a16="http://schemas.microsoft.com/office/drawing/2014/main" id="{C7D38451-D4CD-414A-858D-BA635131836F}"/>
              </a:ext>
            </a:extLst>
          </p:cNvPr>
          <p:cNvGrpSpPr/>
          <p:nvPr/>
        </p:nvGrpSpPr>
        <p:grpSpPr>
          <a:xfrm>
            <a:off x="16868775" y="1541275"/>
            <a:ext cx="3075316" cy="1075660"/>
            <a:chOff x="4247967" y="10751069"/>
            <a:chExt cx="4236804" cy="1075660"/>
          </a:xfrm>
        </p:grpSpPr>
        <p:sp>
          <p:nvSpPr>
            <p:cNvPr id="281" name="CuadroTexto 395">
              <a:extLst>
                <a:ext uri="{FF2B5EF4-FFF2-40B4-BE49-F238E27FC236}">
                  <a16:creationId xmlns:a16="http://schemas.microsoft.com/office/drawing/2014/main" id="{841E1C40-FCDE-6744-B774-B3693366670D}"/>
                </a:ext>
              </a:extLst>
            </p:cNvPr>
            <p:cNvSpPr txBox="1"/>
            <p:nvPr/>
          </p:nvSpPr>
          <p:spPr>
            <a:xfrm flipH="1">
              <a:off x="4263265" y="1075106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82" name="Rectangle 40">
              <a:extLst>
                <a:ext uri="{FF2B5EF4-FFF2-40B4-BE49-F238E27FC236}">
                  <a16:creationId xmlns:a16="http://schemas.microsoft.com/office/drawing/2014/main" id="{FD889DB2-8672-3D4A-BFA8-1ABEC3779BE3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3" name="Grupo 282">
            <a:extLst>
              <a:ext uri="{FF2B5EF4-FFF2-40B4-BE49-F238E27FC236}">
                <a16:creationId xmlns:a16="http://schemas.microsoft.com/office/drawing/2014/main" id="{2B925098-8189-3549-AED5-03F2BB0806F8}"/>
              </a:ext>
            </a:extLst>
          </p:cNvPr>
          <p:cNvGrpSpPr/>
          <p:nvPr/>
        </p:nvGrpSpPr>
        <p:grpSpPr>
          <a:xfrm>
            <a:off x="16868775" y="3782095"/>
            <a:ext cx="3075316" cy="1075660"/>
            <a:chOff x="4247967" y="10751069"/>
            <a:chExt cx="4236804" cy="1075660"/>
          </a:xfrm>
        </p:grpSpPr>
        <p:sp>
          <p:nvSpPr>
            <p:cNvPr id="284" name="CuadroTexto 395">
              <a:extLst>
                <a:ext uri="{FF2B5EF4-FFF2-40B4-BE49-F238E27FC236}">
                  <a16:creationId xmlns:a16="http://schemas.microsoft.com/office/drawing/2014/main" id="{929760B9-AAE1-C441-9AAE-903070D3B267}"/>
                </a:ext>
              </a:extLst>
            </p:cNvPr>
            <p:cNvSpPr txBox="1"/>
            <p:nvPr/>
          </p:nvSpPr>
          <p:spPr>
            <a:xfrm flipH="1">
              <a:off x="4263265" y="1075106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85" name="Rectangle 40">
              <a:extLst>
                <a:ext uri="{FF2B5EF4-FFF2-40B4-BE49-F238E27FC236}">
                  <a16:creationId xmlns:a16="http://schemas.microsoft.com/office/drawing/2014/main" id="{131CCBB0-AC00-EB45-B817-7841C4301A20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A5438E98-529D-4843-A802-05F1CF48E59B}"/>
              </a:ext>
            </a:extLst>
          </p:cNvPr>
          <p:cNvGrpSpPr/>
          <p:nvPr/>
        </p:nvGrpSpPr>
        <p:grpSpPr>
          <a:xfrm>
            <a:off x="16904773" y="6275036"/>
            <a:ext cx="3075316" cy="1075660"/>
            <a:chOff x="4247967" y="10751069"/>
            <a:chExt cx="4236804" cy="1075660"/>
          </a:xfrm>
        </p:grpSpPr>
        <p:sp>
          <p:nvSpPr>
            <p:cNvPr id="287" name="CuadroTexto 395">
              <a:extLst>
                <a:ext uri="{FF2B5EF4-FFF2-40B4-BE49-F238E27FC236}">
                  <a16:creationId xmlns:a16="http://schemas.microsoft.com/office/drawing/2014/main" id="{32C40D10-F0CF-8A47-81B5-862BA93A96E0}"/>
                </a:ext>
              </a:extLst>
            </p:cNvPr>
            <p:cNvSpPr txBox="1"/>
            <p:nvPr/>
          </p:nvSpPr>
          <p:spPr>
            <a:xfrm flipH="1">
              <a:off x="4263265" y="1075106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88" name="Rectangle 40">
              <a:extLst>
                <a:ext uri="{FF2B5EF4-FFF2-40B4-BE49-F238E27FC236}">
                  <a16:creationId xmlns:a16="http://schemas.microsoft.com/office/drawing/2014/main" id="{7E8B34F5-1237-4E4F-B292-1C7219A7C63B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9" name="Grupo 288">
            <a:extLst>
              <a:ext uri="{FF2B5EF4-FFF2-40B4-BE49-F238E27FC236}">
                <a16:creationId xmlns:a16="http://schemas.microsoft.com/office/drawing/2014/main" id="{F100FF21-347C-2840-864D-67AD993BD4FB}"/>
              </a:ext>
            </a:extLst>
          </p:cNvPr>
          <p:cNvGrpSpPr/>
          <p:nvPr/>
        </p:nvGrpSpPr>
        <p:grpSpPr>
          <a:xfrm>
            <a:off x="16864843" y="8743758"/>
            <a:ext cx="3075316" cy="1075660"/>
            <a:chOff x="4247967" y="10751069"/>
            <a:chExt cx="4236804" cy="1075660"/>
          </a:xfrm>
        </p:grpSpPr>
        <p:sp>
          <p:nvSpPr>
            <p:cNvPr id="290" name="CuadroTexto 395">
              <a:extLst>
                <a:ext uri="{FF2B5EF4-FFF2-40B4-BE49-F238E27FC236}">
                  <a16:creationId xmlns:a16="http://schemas.microsoft.com/office/drawing/2014/main" id="{AF1006BF-06CB-AD4A-A5BE-36A2F58058B3}"/>
                </a:ext>
              </a:extLst>
            </p:cNvPr>
            <p:cNvSpPr txBox="1"/>
            <p:nvPr/>
          </p:nvSpPr>
          <p:spPr>
            <a:xfrm flipH="1">
              <a:off x="4263265" y="10751069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91" name="Rectangle 40">
              <a:extLst>
                <a:ext uri="{FF2B5EF4-FFF2-40B4-BE49-F238E27FC236}">
                  <a16:creationId xmlns:a16="http://schemas.microsoft.com/office/drawing/2014/main" id="{83486C4C-D570-6D42-834B-98F72CF116BB}"/>
                </a:ext>
              </a:extLst>
            </p:cNvPr>
            <p:cNvSpPr/>
            <p:nvPr/>
          </p:nvSpPr>
          <p:spPr>
            <a:xfrm>
              <a:off x="4247967" y="11180398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2" name="Grupo 291">
            <a:extLst>
              <a:ext uri="{FF2B5EF4-FFF2-40B4-BE49-F238E27FC236}">
                <a16:creationId xmlns:a16="http://schemas.microsoft.com/office/drawing/2014/main" id="{4C14DA6E-97B3-2B4C-91E8-7A9B54D76CEB}"/>
              </a:ext>
            </a:extLst>
          </p:cNvPr>
          <p:cNvGrpSpPr/>
          <p:nvPr/>
        </p:nvGrpSpPr>
        <p:grpSpPr>
          <a:xfrm>
            <a:off x="16862346" y="10862333"/>
            <a:ext cx="3075316" cy="1014104"/>
            <a:chOff x="4247967" y="10751069"/>
            <a:chExt cx="4236804" cy="1014104"/>
          </a:xfrm>
        </p:grpSpPr>
        <p:sp>
          <p:nvSpPr>
            <p:cNvPr id="293" name="CuadroTexto 395">
              <a:extLst>
                <a:ext uri="{FF2B5EF4-FFF2-40B4-BE49-F238E27FC236}">
                  <a16:creationId xmlns:a16="http://schemas.microsoft.com/office/drawing/2014/main" id="{64D9B647-0156-DE43-80FA-7B7FE26BDD14}"/>
                </a:ext>
              </a:extLst>
            </p:cNvPr>
            <p:cNvSpPr txBox="1"/>
            <p:nvPr/>
          </p:nvSpPr>
          <p:spPr>
            <a:xfrm flipH="1">
              <a:off x="4263265" y="10751069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94" name="Rectangle 40">
              <a:extLst>
                <a:ext uri="{FF2B5EF4-FFF2-40B4-BE49-F238E27FC236}">
                  <a16:creationId xmlns:a16="http://schemas.microsoft.com/office/drawing/2014/main" id="{346B2772-20C2-B441-9E01-EFC63A08C7A1}"/>
                </a:ext>
              </a:extLst>
            </p:cNvPr>
            <p:cNvSpPr/>
            <p:nvPr/>
          </p:nvSpPr>
          <p:spPr>
            <a:xfrm>
              <a:off x="4247967" y="11180398"/>
              <a:ext cx="42368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269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reeform 89">
            <a:extLst>
              <a:ext uri="{FF2B5EF4-FFF2-40B4-BE49-F238E27FC236}">
                <a16:creationId xmlns:a16="http://schemas.microsoft.com/office/drawing/2014/main" id="{C423C23E-3C7B-754B-BD7A-4C308BFB2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9556" y="2870138"/>
            <a:ext cx="6853851" cy="7916678"/>
          </a:xfrm>
          <a:custGeom>
            <a:avLst/>
            <a:gdLst>
              <a:gd name="T0" fmla="*/ 5988 w 6654"/>
              <a:gd name="T1" fmla="*/ 1536 h 7688"/>
              <a:gd name="T2" fmla="*/ 3330 w 6654"/>
              <a:gd name="T3" fmla="*/ 0 h 7688"/>
              <a:gd name="T4" fmla="*/ 665 w 6654"/>
              <a:gd name="T5" fmla="*/ 1536 h 7688"/>
              <a:gd name="T6" fmla="*/ 0 w 6654"/>
              <a:gd name="T7" fmla="*/ 1924 h 7688"/>
              <a:gd name="T8" fmla="*/ 0 w 6654"/>
              <a:gd name="T9" fmla="*/ 3072 h 7688"/>
              <a:gd name="T10" fmla="*/ 0 w 6654"/>
              <a:gd name="T11" fmla="*/ 3072 h 7688"/>
              <a:gd name="T12" fmla="*/ 0 w 6654"/>
              <a:gd name="T13" fmla="*/ 4607 h 7688"/>
              <a:gd name="T14" fmla="*/ 0 w 6654"/>
              <a:gd name="T15" fmla="*/ 5763 h 7688"/>
              <a:gd name="T16" fmla="*/ 665 w 6654"/>
              <a:gd name="T17" fmla="*/ 6151 h 7688"/>
              <a:gd name="T18" fmla="*/ 3330 w 6654"/>
              <a:gd name="T19" fmla="*/ 7687 h 7688"/>
              <a:gd name="T20" fmla="*/ 5988 w 6654"/>
              <a:gd name="T21" fmla="*/ 6151 h 7688"/>
              <a:gd name="T22" fmla="*/ 6653 w 6654"/>
              <a:gd name="T23" fmla="*/ 5763 h 7688"/>
              <a:gd name="T24" fmla="*/ 6653 w 6654"/>
              <a:gd name="T25" fmla="*/ 4607 h 7688"/>
              <a:gd name="T26" fmla="*/ 6653 w 6654"/>
              <a:gd name="T27" fmla="*/ 3072 h 7688"/>
              <a:gd name="T28" fmla="*/ 6653 w 6654"/>
              <a:gd name="T29" fmla="*/ 3072 h 7688"/>
              <a:gd name="T30" fmla="*/ 6653 w 6654"/>
              <a:gd name="T31" fmla="*/ 1924 h 7688"/>
              <a:gd name="T32" fmla="*/ 5988 w 6654"/>
              <a:gd name="T33" fmla="*/ 1536 h 7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54" h="7688">
                <a:moveTo>
                  <a:pt x="5988" y="1536"/>
                </a:moveTo>
                <a:lnTo>
                  <a:pt x="3330" y="0"/>
                </a:lnTo>
                <a:lnTo>
                  <a:pt x="665" y="1536"/>
                </a:lnTo>
                <a:lnTo>
                  <a:pt x="0" y="1924"/>
                </a:lnTo>
                <a:lnTo>
                  <a:pt x="0" y="3072"/>
                </a:lnTo>
                <a:lnTo>
                  <a:pt x="0" y="3072"/>
                </a:lnTo>
                <a:lnTo>
                  <a:pt x="0" y="4607"/>
                </a:lnTo>
                <a:lnTo>
                  <a:pt x="0" y="5763"/>
                </a:lnTo>
                <a:lnTo>
                  <a:pt x="665" y="6151"/>
                </a:lnTo>
                <a:lnTo>
                  <a:pt x="3330" y="7687"/>
                </a:lnTo>
                <a:lnTo>
                  <a:pt x="5988" y="6151"/>
                </a:lnTo>
                <a:lnTo>
                  <a:pt x="6653" y="5763"/>
                </a:lnTo>
                <a:lnTo>
                  <a:pt x="6653" y="4607"/>
                </a:lnTo>
                <a:lnTo>
                  <a:pt x="6653" y="3072"/>
                </a:lnTo>
                <a:lnTo>
                  <a:pt x="6653" y="3072"/>
                </a:lnTo>
                <a:lnTo>
                  <a:pt x="6653" y="1924"/>
                </a:lnTo>
                <a:lnTo>
                  <a:pt x="5988" y="153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90">
            <a:extLst>
              <a:ext uri="{FF2B5EF4-FFF2-40B4-BE49-F238E27FC236}">
                <a16:creationId xmlns:a16="http://schemas.microsoft.com/office/drawing/2014/main" id="{51189484-CEAD-D54F-9B05-A7463EFC1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142" y="2861054"/>
            <a:ext cx="5536679" cy="1821337"/>
          </a:xfrm>
          <a:custGeom>
            <a:avLst/>
            <a:gdLst>
              <a:gd name="T0" fmla="*/ 5375 w 5376"/>
              <a:gd name="T1" fmla="*/ 1260 h 1770"/>
              <a:gd name="T2" fmla="*/ 2691 w 5376"/>
              <a:gd name="T3" fmla="*/ 1769 h 1770"/>
              <a:gd name="T4" fmla="*/ 0 w 5376"/>
              <a:gd name="T5" fmla="*/ 1260 h 1770"/>
              <a:gd name="T6" fmla="*/ 0 w 5376"/>
              <a:gd name="T7" fmla="*/ 0 h 1770"/>
              <a:gd name="T8" fmla="*/ 5375 w 5376"/>
              <a:gd name="T9" fmla="*/ 0 h 1770"/>
              <a:gd name="T10" fmla="*/ 5375 w 5376"/>
              <a:gd name="T11" fmla="*/ 1260 h 1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76" h="1770">
                <a:moveTo>
                  <a:pt x="5375" y="1260"/>
                </a:moveTo>
                <a:lnTo>
                  <a:pt x="2691" y="1769"/>
                </a:lnTo>
                <a:lnTo>
                  <a:pt x="0" y="1260"/>
                </a:lnTo>
                <a:lnTo>
                  <a:pt x="0" y="0"/>
                </a:lnTo>
                <a:lnTo>
                  <a:pt x="5375" y="0"/>
                </a:lnTo>
                <a:lnTo>
                  <a:pt x="5375" y="126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91">
            <a:extLst>
              <a:ext uri="{FF2B5EF4-FFF2-40B4-BE49-F238E27FC236}">
                <a16:creationId xmlns:a16="http://schemas.microsoft.com/office/drawing/2014/main" id="{5A94C31C-A515-3040-BC06-B4B8AFD13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142" y="8974563"/>
            <a:ext cx="5536679" cy="1821337"/>
          </a:xfrm>
          <a:custGeom>
            <a:avLst/>
            <a:gdLst>
              <a:gd name="T0" fmla="*/ 5375 w 5376"/>
              <a:gd name="T1" fmla="*/ 518 h 1770"/>
              <a:gd name="T2" fmla="*/ 2691 w 5376"/>
              <a:gd name="T3" fmla="*/ 0 h 1770"/>
              <a:gd name="T4" fmla="*/ 0 w 5376"/>
              <a:gd name="T5" fmla="*/ 518 h 1770"/>
              <a:gd name="T6" fmla="*/ 0 w 5376"/>
              <a:gd name="T7" fmla="*/ 1769 h 1770"/>
              <a:gd name="T8" fmla="*/ 5375 w 5376"/>
              <a:gd name="T9" fmla="*/ 1769 h 1770"/>
              <a:gd name="T10" fmla="*/ 5375 w 5376"/>
              <a:gd name="T11" fmla="*/ 518 h 1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76" h="1770">
                <a:moveTo>
                  <a:pt x="5375" y="518"/>
                </a:moveTo>
                <a:lnTo>
                  <a:pt x="2691" y="0"/>
                </a:lnTo>
                <a:lnTo>
                  <a:pt x="0" y="518"/>
                </a:lnTo>
                <a:lnTo>
                  <a:pt x="0" y="1769"/>
                </a:lnTo>
                <a:lnTo>
                  <a:pt x="5375" y="1769"/>
                </a:lnTo>
                <a:lnTo>
                  <a:pt x="5375" y="5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92">
            <a:extLst>
              <a:ext uri="{FF2B5EF4-FFF2-40B4-BE49-F238E27FC236}">
                <a16:creationId xmlns:a16="http://schemas.microsoft.com/office/drawing/2014/main" id="{06B87B69-DA23-5D44-8FC5-FA0ACEACD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4898" y="4060137"/>
            <a:ext cx="1821334" cy="5536679"/>
          </a:xfrm>
          <a:custGeom>
            <a:avLst/>
            <a:gdLst>
              <a:gd name="T0" fmla="*/ 518 w 1770"/>
              <a:gd name="T1" fmla="*/ 5375 h 5376"/>
              <a:gd name="T2" fmla="*/ 0 w 1770"/>
              <a:gd name="T3" fmla="*/ 2692 h 5376"/>
              <a:gd name="T4" fmla="*/ 518 w 1770"/>
              <a:gd name="T5" fmla="*/ 0 h 5376"/>
              <a:gd name="T6" fmla="*/ 1769 w 1770"/>
              <a:gd name="T7" fmla="*/ 0 h 5376"/>
              <a:gd name="T8" fmla="*/ 1769 w 1770"/>
              <a:gd name="T9" fmla="*/ 5375 h 5376"/>
              <a:gd name="T10" fmla="*/ 518 w 1770"/>
              <a:gd name="T11" fmla="*/ 5375 h 5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0" h="5376">
                <a:moveTo>
                  <a:pt x="518" y="5375"/>
                </a:moveTo>
                <a:lnTo>
                  <a:pt x="0" y="2692"/>
                </a:lnTo>
                <a:lnTo>
                  <a:pt x="518" y="0"/>
                </a:lnTo>
                <a:lnTo>
                  <a:pt x="1769" y="0"/>
                </a:lnTo>
                <a:lnTo>
                  <a:pt x="1769" y="5375"/>
                </a:lnTo>
                <a:lnTo>
                  <a:pt x="518" y="537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93">
            <a:extLst>
              <a:ext uri="{FF2B5EF4-FFF2-40B4-BE49-F238E27FC236}">
                <a16:creationId xmlns:a16="http://schemas.microsoft.com/office/drawing/2014/main" id="{B9E315F7-01AC-1741-9B85-4F126D901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2189" y="4060137"/>
            <a:ext cx="1821337" cy="5536679"/>
          </a:xfrm>
          <a:custGeom>
            <a:avLst/>
            <a:gdLst>
              <a:gd name="T0" fmla="*/ 1251 w 1770"/>
              <a:gd name="T1" fmla="*/ 5375 h 5376"/>
              <a:gd name="T2" fmla="*/ 1769 w 1770"/>
              <a:gd name="T3" fmla="*/ 2692 h 5376"/>
              <a:gd name="T4" fmla="*/ 1251 w 1770"/>
              <a:gd name="T5" fmla="*/ 0 h 5376"/>
              <a:gd name="T6" fmla="*/ 0 w 1770"/>
              <a:gd name="T7" fmla="*/ 0 h 5376"/>
              <a:gd name="T8" fmla="*/ 0 w 1770"/>
              <a:gd name="T9" fmla="*/ 5375 h 5376"/>
              <a:gd name="T10" fmla="*/ 1251 w 1770"/>
              <a:gd name="T11" fmla="*/ 5375 h 5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0" h="5376">
                <a:moveTo>
                  <a:pt x="1251" y="5375"/>
                </a:moveTo>
                <a:lnTo>
                  <a:pt x="1769" y="2692"/>
                </a:lnTo>
                <a:lnTo>
                  <a:pt x="1251" y="0"/>
                </a:lnTo>
                <a:lnTo>
                  <a:pt x="0" y="0"/>
                </a:lnTo>
                <a:lnTo>
                  <a:pt x="0" y="5375"/>
                </a:lnTo>
                <a:lnTo>
                  <a:pt x="1251" y="537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46">
            <a:extLst>
              <a:ext uri="{FF2B5EF4-FFF2-40B4-BE49-F238E27FC236}">
                <a16:creationId xmlns:a16="http://schemas.microsoft.com/office/drawing/2014/main" id="{F66279A3-38DA-554B-A523-F7BD45CB2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0852" y="6503724"/>
            <a:ext cx="758510" cy="735801"/>
          </a:xfrm>
          <a:custGeom>
            <a:avLst/>
            <a:gdLst>
              <a:gd name="T0" fmla="*/ 362 w 735"/>
              <a:gd name="T1" fmla="*/ 715 h 716"/>
              <a:gd name="T2" fmla="*/ 362 w 735"/>
              <a:gd name="T3" fmla="*/ 715 h 716"/>
              <a:gd name="T4" fmla="*/ 259 w 735"/>
              <a:gd name="T5" fmla="*/ 681 h 716"/>
              <a:gd name="T6" fmla="*/ 52 w 735"/>
              <a:gd name="T7" fmla="*/ 474 h 716"/>
              <a:gd name="T8" fmla="*/ 52 w 735"/>
              <a:gd name="T9" fmla="*/ 268 h 716"/>
              <a:gd name="T10" fmla="*/ 311 w 735"/>
              <a:gd name="T11" fmla="*/ 9 h 716"/>
              <a:gd name="T12" fmla="*/ 328 w 735"/>
              <a:gd name="T13" fmla="*/ 0 h 716"/>
              <a:gd name="T14" fmla="*/ 656 w 735"/>
              <a:gd name="T15" fmla="*/ 0 h 716"/>
              <a:gd name="T16" fmla="*/ 725 w 735"/>
              <a:gd name="T17" fmla="*/ 69 h 716"/>
              <a:gd name="T18" fmla="*/ 734 w 735"/>
              <a:gd name="T19" fmla="*/ 396 h 716"/>
              <a:gd name="T20" fmla="*/ 716 w 735"/>
              <a:gd name="T21" fmla="*/ 422 h 716"/>
              <a:gd name="T22" fmla="*/ 466 w 735"/>
              <a:gd name="T23" fmla="*/ 672 h 716"/>
              <a:gd name="T24" fmla="*/ 362 w 735"/>
              <a:gd name="T25" fmla="*/ 715 h 716"/>
              <a:gd name="T26" fmla="*/ 345 w 735"/>
              <a:gd name="T27" fmla="*/ 69 h 716"/>
              <a:gd name="T28" fmla="*/ 345 w 735"/>
              <a:gd name="T29" fmla="*/ 69 h 716"/>
              <a:gd name="T30" fmla="*/ 103 w 735"/>
              <a:gd name="T31" fmla="*/ 319 h 716"/>
              <a:gd name="T32" fmla="*/ 103 w 735"/>
              <a:gd name="T33" fmla="*/ 422 h 716"/>
              <a:gd name="T34" fmla="*/ 311 w 735"/>
              <a:gd name="T35" fmla="*/ 629 h 716"/>
              <a:gd name="T36" fmla="*/ 414 w 735"/>
              <a:gd name="T37" fmla="*/ 629 h 716"/>
              <a:gd name="T38" fmla="*/ 656 w 735"/>
              <a:gd name="T39" fmla="*/ 380 h 716"/>
              <a:gd name="T40" fmla="*/ 656 w 735"/>
              <a:gd name="T41" fmla="*/ 69 h 716"/>
              <a:gd name="T42" fmla="*/ 345 w 735"/>
              <a:gd name="T43" fmla="*/ 69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5" h="716">
                <a:moveTo>
                  <a:pt x="362" y="715"/>
                </a:moveTo>
                <a:lnTo>
                  <a:pt x="362" y="715"/>
                </a:lnTo>
                <a:cubicBezTo>
                  <a:pt x="328" y="715"/>
                  <a:pt x="285" y="707"/>
                  <a:pt x="259" y="681"/>
                </a:cubicBezTo>
                <a:cubicBezTo>
                  <a:pt x="52" y="474"/>
                  <a:pt x="52" y="474"/>
                  <a:pt x="52" y="474"/>
                </a:cubicBezTo>
                <a:cubicBezTo>
                  <a:pt x="0" y="413"/>
                  <a:pt x="0" y="328"/>
                  <a:pt x="52" y="268"/>
                </a:cubicBezTo>
                <a:cubicBezTo>
                  <a:pt x="311" y="9"/>
                  <a:pt x="311" y="9"/>
                  <a:pt x="311" y="9"/>
                </a:cubicBezTo>
                <a:cubicBezTo>
                  <a:pt x="311" y="0"/>
                  <a:pt x="319" y="0"/>
                  <a:pt x="328" y="0"/>
                </a:cubicBezTo>
                <a:cubicBezTo>
                  <a:pt x="656" y="0"/>
                  <a:pt x="656" y="0"/>
                  <a:pt x="656" y="0"/>
                </a:cubicBezTo>
                <a:cubicBezTo>
                  <a:pt x="699" y="0"/>
                  <a:pt x="725" y="26"/>
                  <a:pt x="725" y="69"/>
                </a:cubicBezTo>
                <a:cubicBezTo>
                  <a:pt x="734" y="396"/>
                  <a:pt x="734" y="396"/>
                  <a:pt x="734" y="396"/>
                </a:cubicBezTo>
                <a:cubicBezTo>
                  <a:pt x="734" y="405"/>
                  <a:pt x="725" y="413"/>
                  <a:pt x="716" y="422"/>
                </a:cubicBezTo>
                <a:cubicBezTo>
                  <a:pt x="466" y="672"/>
                  <a:pt x="466" y="672"/>
                  <a:pt x="466" y="672"/>
                </a:cubicBezTo>
                <a:cubicBezTo>
                  <a:pt x="440" y="707"/>
                  <a:pt x="397" y="715"/>
                  <a:pt x="362" y="715"/>
                </a:cubicBezTo>
                <a:close/>
                <a:moveTo>
                  <a:pt x="345" y="69"/>
                </a:moveTo>
                <a:lnTo>
                  <a:pt x="345" y="69"/>
                </a:lnTo>
                <a:cubicBezTo>
                  <a:pt x="103" y="319"/>
                  <a:pt x="103" y="319"/>
                  <a:pt x="103" y="319"/>
                </a:cubicBezTo>
                <a:cubicBezTo>
                  <a:pt x="78" y="345"/>
                  <a:pt x="78" y="396"/>
                  <a:pt x="103" y="422"/>
                </a:cubicBezTo>
                <a:cubicBezTo>
                  <a:pt x="311" y="629"/>
                  <a:pt x="311" y="629"/>
                  <a:pt x="311" y="629"/>
                </a:cubicBezTo>
                <a:cubicBezTo>
                  <a:pt x="336" y="655"/>
                  <a:pt x="388" y="655"/>
                  <a:pt x="414" y="629"/>
                </a:cubicBezTo>
                <a:cubicBezTo>
                  <a:pt x="656" y="380"/>
                  <a:pt x="656" y="380"/>
                  <a:pt x="656" y="380"/>
                </a:cubicBezTo>
                <a:cubicBezTo>
                  <a:pt x="656" y="69"/>
                  <a:pt x="656" y="69"/>
                  <a:pt x="656" y="69"/>
                </a:cubicBezTo>
                <a:lnTo>
                  <a:pt x="345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47">
            <a:extLst>
              <a:ext uri="{FF2B5EF4-FFF2-40B4-BE49-F238E27FC236}">
                <a16:creationId xmlns:a16="http://schemas.microsoft.com/office/drawing/2014/main" id="{243CA292-8842-6245-926C-1A3D462D1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7759" y="6662695"/>
            <a:ext cx="118092" cy="127176"/>
          </a:xfrm>
          <a:custGeom>
            <a:avLst/>
            <a:gdLst>
              <a:gd name="T0" fmla="*/ 95 w 113"/>
              <a:gd name="T1" fmla="*/ 95 h 122"/>
              <a:gd name="T2" fmla="*/ 95 w 113"/>
              <a:gd name="T3" fmla="*/ 95 h 122"/>
              <a:gd name="T4" fmla="*/ 17 w 113"/>
              <a:gd name="T5" fmla="*/ 95 h 122"/>
              <a:gd name="T6" fmla="*/ 17 w 113"/>
              <a:gd name="T7" fmla="*/ 18 h 122"/>
              <a:gd name="T8" fmla="*/ 95 w 113"/>
              <a:gd name="T9" fmla="*/ 18 h 122"/>
              <a:gd name="T10" fmla="*/ 95 w 113"/>
              <a:gd name="T11" fmla="*/ 9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" h="122">
                <a:moveTo>
                  <a:pt x="95" y="95"/>
                </a:moveTo>
                <a:lnTo>
                  <a:pt x="95" y="95"/>
                </a:lnTo>
                <a:cubicBezTo>
                  <a:pt x="69" y="121"/>
                  <a:pt x="43" y="121"/>
                  <a:pt x="17" y="95"/>
                </a:cubicBezTo>
                <a:cubicBezTo>
                  <a:pt x="0" y="78"/>
                  <a:pt x="0" y="43"/>
                  <a:pt x="17" y="18"/>
                </a:cubicBezTo>
                <a:cubicBezTo>
                  <a:pt x="34" y="0"/>
                  <a:pt x="69" y="0"/>
                  <a:pt x="95" y="18"/>
                </a:cubicBezTo>
                <a:cubicBezTo>
                  <a:pt x="112" y="43"/>
                  <a:pt x="112" y="78"/>
                  <a:pt x="95" y="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48">
            <a:extLst>
              <a:ext uri="{FF2B5EF4-FFF2-40B4-BE49-F238E27FC236}">
                <a16:creationId xmlns:a16="http://schemas.microsoft.com/office/drawing/2014/main" id="{FD03EBBE-400C-0247-8F39-ECB213707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463" y="6512808"/>
            <a:ext cx="790305" cy="485994"/>
          </a:xfrm>
          <a:custGeom>
            <a:avLst/>
            <a:gdLst>
              <a:gd name="T0" fmla="*/ 621 w 769"/>
              <a:gd name="T1" fmla="*/ 473 h 474"/>
              <a:gd name="T2" fmla="*/ 621 w 769"/>
              <a:gd name="T3" fmla="*/ 473 h 474"/>
              <a:gd name="T4" fmla="*/ 293 w 769"/>
              <a:gd name="T5" fmla="*/ 473 h 474"/>
              <a:gd name="T6" fmla="*/ 224 w 769"/>
              <a:gd name="T7" fmla="*/ 413 h 474"/>
              <a:gd name="T8" fmla="*/ 121 w 769"/>
              <a:gd name="T9" fmla="*/ 77 h 474"/>
              <a:gd name="T10" fmla="*/ 34 w 769"/>
              <a:gd name="T11" fmla="*/ 77 h 474"/>
              <a:gd name="T12" fmla="*/ 0 w 769"/>
              <a:gd name="T13" fmla="*/ 34 h 474"/>
              <a:gd name="T14" fmla="*/ 34 w 769"/>
              <a:gd name="T15" fmla="*/ 0 h 474"/>
              <a:gd name="T16" fmla="*/ 146 w 769"/>
              <a:gd name="T17" fmla="*/ 0 h 474"/>
              <a:gd name="T18" fmla="*/ 181 w 769"/>
              <a:gd name="T19" fmla="*/ 26 h 474"/>
              <a:gd name="T20" fmla="*/ 293 w 769"/>
              <a:gd name="T21" fmla="*/ 396 h 474"/>
              <a:gd name="T22" fmla="*/ 293 w 769"/>
              <a:gd name="T23" fmla="*/ 404 h 474"/>
              <a:gd name="T24" fmla="*/ 621 w 769"/>
              <a:gd name="T25" fmla="*/ 404 h 474"/>
              <a:gd name="T26" fmla="*/ 621 w 769"/>
              <a:gd name="T27" fmla="*/ 396 h 474"/>
              <a:gd name="T28" fmla="*/ 682 w 769"/>
              <a:gd name="T29" fmla="*/ 181 h 474"/>
              <a:gd name="T30" fmla="*/ 405 w 769"/>
              <a:gd name="T31" fmla="*/ 181 h 474"/>
              <a:gd name="T32" fmla="*/ 362 w 769"/>
              <a:gd name="T33" fmla="*/ 146 h 474"/>
              <a:gd name="T34" fmla="*/ 405 w 769"/>
              <a:gd name="T35" fmla="*/ 112 h 474"/>
              <a:gd name="T36" fmla="*/ 733 w 769"/>
              <a:gd name="T37" fmla="*/ 112 h 474"/>
              <a:gd name="T38" fmla="*/ 759 w 769"/>
              <a:gd name="T39" fmla="*/ 129 h 474"/>
              <a:gd name="T40" fmla="*/ 768 w 769"/>
              <a:gd name="T41" fmla="*/ 155 h 474"/>
              <a:gd name="T42" fmla="*/ 699 w 769"/>
              <a:gd name="T43" fmla="*/ 413 h 474"/>
              <a:gd name="T44" fmla="*/ 621 w 769"/>
              <a:gd name="T45" fmla="*/ 473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9" h="474">
                <a:moveTo>
                  <a:pt x="621" y="473"/>
                </a:moveTo>
                <a:lnTo>
                  <a:pt x="621" y="473"/>
                </a:lnTo>
                <a:cubicBezTo>
                  <a:pt x="293" y="473"/>
                  <a:pt x="293" y="473"/>
                  <a:pt x="293" y="473"/>
                </a:cubicBezTo>
                <a:cubicBezTo>
                  <a:pt x="259" y="473"/>
                  <a:pt x="224" y="447"/>
                  <a:pt x="224" y="413"/>
                </a:cubicBezTo>
                <a:cubicBezTo>
                  <a:pt x="121" y="77"/>
                  <a:pt x="121" y="77"/>
                  <a:pt x="121" y="77"/>
                </a:cubicBezTo>
                <a:cubicBezTo>
                  <a:pt x="34" y="77"/>
                  <a:pt x="34" y="77"/>
                  <a:pt x="34" y="77"/>
                </a:cubicBezTo>
                <a:cubicBezTo>
                  <a:pt x="17" y="77"/>
                  <a:pt x="0" y="60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4" y="0"/>
                  <a:pt x="181" y="8"/>
                  <a:pt x="181" y="26"/>
                </a:cubicBezTo>
                <a:cubicBezTo>
                  <a:pt x="293" y="396"/>
                  <a:pt x="293" y="396"/>
                  <a:pt x="293" y="396"/>
                </a:cubicBezTo>
                <a:lnTo>
                  <a:pt x="293" y="404"/>
                </a:lnTo>
                <a:cubicBezTo>
                  <a:pt x="621" y="404"/>
                  <a:pt x="621" y="404"/>
                  <a:pt x="621" y="404"/>
                </a:cubicBezTo>
                <a:cubicBezTo>
                  <a:pt x="621" y="396"/>
                  <a:pt x="621" y="396"/>
                  <a:pt x="621" y="396"/>
                </a:cubicBezTo>
                <a:cubicBezTo>
                  <a:pt x="682" y="181"/>
                  <a:pt x="682" y="181"/>
                  <a:pt x="682" y="181"/>
                </a:cubicBezTo>
                <a:cubicBezTo>
                  <a:pt x="405" y="181"/>
                  <a:pt x="405" y="181"/>
                  <a:pt x="405" y="181"/>
                </a:cubicBezTo>
                <a:cubicBezTo>
                  <a:pt x="379" y="181"/>
                  <a:pt x="362" y="164"/>
                  <a:pt x="362" y="146"/>
                </a:cubicBezTo>
                <a:cubicBezTo>
                  <a:pt x="362" y="129"/>
                  <a:pt x="379" y="112"/>
                  <a:pt x="405" y="112"/>
                </a:cubicBezTo>
                <a:cubicBezTo>
                  <a:pt x="733" y="112"/>
                  <a:pt x="733" y="112"/>
                  <a:pt x="733" y="112"/>
                </a:cubicBezTo>
                <a:cubicBezTo>
                  <a:pt x="742" y="112"/>
                  <a:pt x="751" y="121"/>
                  <a:pt x="759" y="129"/>
                </a:cubicBezTo>
                <a:cubicBezTo>
                  <a:pt x="768" y="138"/>
                  <a:pt x="768" y="146"/>
                  <a:pt x="768" y="155"/>
                </a:cubicBezTo>
                <a:cubicBezTo>
                  <a:pt x="699" y="413"/>
                  <a:pt x="699" y="413"/>
                  <a:pt x="699" y="413"/>
                </a:cubicBezTo>
                <a:cubicBezTo>
                  <a:pt x="690" y="447"/>
                  <a:pt x="664" y="473"/>
                  <a:pt x="621" y="4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49">
            <a:extLst>
              <a:ext uri="{FF2B5EF4-FFF2-40B4-BE49-F238E27FC236}">
                <a16:creationId xmlns:a16="http://schemas.microsoft.com/office/drawing/2014/main" id="{67E1C9EF-22F2-F445-B1A9-75C5DCFC7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2686" y="7080558"/>
            <a:ext cx="154427" cy="154427"/>
          </a:xfrm>
          <a:custGeom>
            <a:avLst/>
            <a:gdLst>
              <a:gd name="T0" fmla="*/ 0 w 148"/>
              <a:gd name="T1" fmla="*/ 69 h 148"/>
              <a:gd name="T2" fmla="*/ 0 w 148"/>
              <a:gd name="T3" fmla="*/ 69 h 148"/>
              <a:gd name="T4" fmla="*/ 78 w 148"/>
              <a:gd name="T5" fmla="*/ 0 h 148"/>
              <a:gd name="T6" fmla="*/ 147 w 148"/>
              <a:gd name="T7" fmla="*/ 69 h 148"/>
              <a:gd name="T8" fmla="*/ 78 w 148"/>
              <a:gd name="T9" fmla="*/ 147 h 148"/>
              <a:gd name="T10" fmla="*/ 0 w 148"/>
              <a:gd name="T11" fmla="*/ 69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8" h="148">
                <a:moveTo>
                  <a:pt x="0" y="69"/>
                </a:moveTo>
                <a:lnTo>
                  <a:pt x="0" y="69"/>
                </a:lnTo>
                <a:cubicBezTo>
                  <a:pt x="0" y="35"/>
                  <a:pt x="34" y="0"/>
                  <a:pt x="78" y="0"/>
                </a:cubicBezTo>
                <a:cubicBezTo>
                  <a:pt x="112" y="0"/>
                  <a:pt x="147" y="35"/>
                  <a:pt x="147" y="69"/>
                </a:cubicBezTo>
                <a:cubicBezTo>
                  <a:pt x="147" y="112"/>
                  <a:pt x="112" y="147"/>
                  <a:pt x="78" y="147"/>
                </a:cubicBezTo>
                <a:cubicBezTo>
                  <a:pt x="34" y="147"/>
                  <a:pt x="0" y="112"/>
                  <a:pt x="0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50">
            <a:extLst>
              <a:ext uri="{FF2B5EF4-FFF2-40B4-BE49-F238E27FC236}">
                <a16:creationId xmlns:a16="http://schemas.microsoft.com/office/drawing/2014/main" id="{93072B10-2B7A-BA49-877C-18935E4EC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549" y="7080558"/>
            <a:ext cx="149884" cy="154427"/>
          </a:xfrm>
          <a:custGeom>
            <a:avLst/>
            <a:gdLst>
              <a:gd name="T0" fmla="*/ 0 w 147"/>
              <a:gd name="T1" fmla="*/ 69 h 148"/>
              <a:gd name="T2" fmla="*/ 0 w 147"/>
              <a:gd name="T3" fmla="*/ 69 h 148"/>
              <a:gd name="T4" fmla="*/ 69 w 147"/>
              <a:gd name="T5" fmla="*/ 0 h 148"/>
              <a:gd name="T6" fmla="*/ 146 w 147"/>
              <a:gd name="T7" fmla="*/ 69 h 148"/>
              <a:gd name="T8" fmla="*/ 69 w 147"/>
              <a:gd name="T9" fmla="*/ 147 h 148"/>
              <a:gd name="T10" fmla="*/ 0 w 147"/>
              <a:gd name="T11" fmla="*/ 69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" h="148">
                <a:moveTo>
                  <a:pt x="0" y="69"/>
                </a:moveTo>
                <a:lnTo>
                  <a:pt x="0" y="69"/>
                </a:lnTo>
                <a:cubicBezTo>
                  <a:pt x="0" y="35"/>
                  <a:pt x="34" y="0"/>
                  <a:pt x="69" y="0"/>
                </a:cubicBezTo>
                <a:cubicBezTo>
                  <a:pt x="112" y="0"/>
                  <a:pt x="146" y="35"/>
                  <a:pt x="146" y="69"/>
                </a:cubicBezTo>
                <a:cubicBezTo>
                  <a:pt x="146" y="112"/>
                  <a:pt x="112" y="147"/>
                  <a:pt x="69" y="147"/>
                </a:cubicBezTo>
                <a:cubicBezTo>
                  <a:pt x="34" y="147"/>
                  <a:pt x="0" y="112"/>
                  <a:pt x="0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1">
            <a:extLst>
              <a:ext uri="{FF2B5EF4-FFF2-40B4-BE49-F238E27FC236}">
                <a16:creationId xmlns:a16="http://schemas.microsoft.com/office/drawing/2014/main" id="{8B2AD692-FE94-3C45-B0FD-D649A8B49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3143" y="3724031"/>
            <a:ext cx="213472" cy="204391"/>
          </a:xfrm>
          <a:custGeom>
            <a:avLst/>
            <a:gdLst>
              <a:gd name="T0" fmla="*/ 155 w 208"/>
              <a:gd name="T1" fmla="*/ 199 h 200"/>
              <a:gd name="T2" fmla="*/ 155 w 208"/>
              <a:gd name="T3" fmla="*/ 199 h 200"/>
              <a:gd name="T4" fmla="*/ 60 w 208"/>
              <a:gd name="T5" fmla="*/ 199 h 200"/>
              <a:gd name="T6" fmla="*/ 0 w 208"/>
              <a:gd name="T7" fmla="*/ 147 h 200"/>
              <a:gd name="T8" fmla="*/ 0 w 208"/>
              <a:gd name="T9" fmla="*/ 52 h 200"/>
              <a:gd name="T10" fmla="*/ 60 w 208"/>
              <a:gd name="T11" fmla="*/ 0 h 200"/>
              <a:gd name="T12" fmla="*/ 155 w 208"/>
              <a:gd name="T13" fmla="*/ 0 h 200"/>
              <a:gd name="T14" fmla="*/ 207 w 208"/>
              <a:gd name="T15" fmla="*/ 52 h 200"/>
              <a:gd name="T16" fmla="*/ 207 w 208"/>
              <a:gd name="T17" fmla="*/ 147 h 200"/>
              <a:gd name="T18" fmla="*/ 155 w 208"/>
              <a:gd name="T19" fmla="*/ 199 h 200"/>
              <a:gd name="T20" fmla="*/ 155 w 208"/>
              <a:gd name="T21" fmla="*/ 52 h 200"/>
              <a:gd name="T22" fmla="*/ 155 w 208"/>
              <a:gd name="T23" fmla="*/ 52 h 200"/>
              <a:gd name="T24" fmla="*/ 60 w 208"/>
              <a:gd name="T25" fmla="*/ 52 h 200"/>
              <a:gd name="T26" fmla="*/ 60 w 208"/>
              <a:gd name="T27" fmla="*/ 147 h 200"/>
              <a:gd name="T28" fmla="*/ 155 w 208"/>
              <a:gd name="T29" fmla="*/ 147 h 200"/>
              <a:gd name="T30" fmla="*/ 155 w 208"/>
              <a:gd name="T31" fmla="*/ 52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200">
                <a:moveTo>
                  <a:pt x="155" y="199"/>
                </a:moveTo>
                <a:lnTo>
                  <a:pt x="155" y="199"/>
                </a:lnTo>
                <a:cubicBezTo>
                  <a:pt x="60" y="199"/>
                  <a:pt x="60" y="199"/>
                  <a:pt x="60" y="199"/>
                </a:cubicBezTo>
                <a:cubicBezTo>
                  <a:pt x="26" y="199"/>
                  <a:pt x="0" y="181"/>
                  <a:pt x="0" y="147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26" y="0"/>
                  <a:pt x="60" y="0"/>
                </a:cubicBezTo>
                <a:cubicBezTo>
                  <a:pt x="155" y="0"/>
                  <a:pt x="155" y="0"/>
                  <a:pt x="155" y="0"/>
                </a:cubicBezTo>
                <a:cubicBezTo>
                  <a:pt x="181" y="0"/>
                  <a:pt x="207" y="26"/>
                  <a:pt x="207" y="52"/>
                </a:cubicBezTo>
                <a:cubicBezTo>
                  <a:pt x="207" y="147"/>
                  <a:pt x="207" y="147"/>
                  <a:pt x="207" y="147"/>
                </a:cubicBezTo>
                <a:cubicBezTo>
                  <a:pt x="207" y="181"/>
                  <a:pt x="181" y="199"/>
                  <a:pt x="155" y="199"/>
                </a:cubicBezTo>
                <a:close/>
                <a:moveTo>
                  <a:pt x="155" y="52"/>
                </a:moveTo>
                <a:lnTo>
                  <a:pt x="155" y="52"/>
                </a:lnTo>
                <a:cubicBezTo>
                  <a:pt x="60" y="52"/>
                  <a:pt x="60" y="52"/>
                  <a:pt x="60" y="52"/>
                </a:cubicBezTo>
                <a:cubicBezTo>
                  <a:pt x="60" y="147"/>
                  <a:pt x="60" y="147"/>
                  <a:pt x="60" y="147"/>
                </a:cubicBezTo>
                <a:cubicBezTo>
                  <a:pt x="155" y="147"/>
                  <a:pt x="155" y="147"/>
                  <a:pt x="155" y="147"/>
                </a:cubicBezTo>
                <a:lnTo>
                  <a:pt x="155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2">
            <a:extLst>
              <a:ext uri="{FF2B5EF4-FFF2-40B4-BE49-F238E27FC236}">
                <a16:creationId xmlns:a16="http://schemas.microsoft.com/office/drawing/2014/main" id="{AFD27468-951A-8F4D-B3CE-489AED00F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2722" y="3446971"/>
            <a:ext cx="862977" cy="685838"/>
          </a:xfrm>
          <a:custGeom>
            <a:avLst/>
            <a:gdLst>
              <a:gd name="T0" fmla="*/ 700 w 839"/>
              <a:gd name="T1" fmla="*/ 664 h 665"/>
              <a:gd name="T2" fmla="*/ 700 w 839"/>
              <a:gd name="T3" fmla="*/ 664 h 665"/>
              <a:gd name="T4" fmla="*/ 138 w 839"/>
              <a:gd name="T5" fmla="*/ 664 h 665"/>
              <a:gd name="T6" fmla="*/ 0 w 839"/>
              <a:gd name="T7" fmla="*/ 535 h 665"/>
              <a:gd name="T8" fmla="*/ 0 w 839"/>
              <a:gd name="T9" fmla="*/ 0 h 665"/>
              <a:gd name="T10" fmla="*/ 78 w 839"/>
              <a:gd name="T11" fmla="*/ 0 h 665"/>
              <a:gd name="T12" fmla="*/ 78 w 839"/>
              <a:gd name="T13" fmla="*/ 535 h 665"/>
              <a:gd name="T14" fmla="*/ 138 w 839"/>
              <a:gd name="T15" fmla="*/ 595 h 665"/>
              <a:gd name="T16" fmla="*/ 700 w 839"/>
              <a:gd name="T17" fmla="*/ 595 h 665"/>
              <a:gd name="T18" fmla="*/ 769 w 839"/>
              <a:gd name="T19" fmla="*/ 535 h 665"/>
              <a:gd name="T20" fmla="*/ 769 w 839"/>
              <a:gd name="T21" fmla="*/ 198 h 665"/>
              <a:gd name="T22" fmla="*/ 700 w 839"/>
              <a:gd name="T23" fmla="*/ 129 h 665"/>
              <a:gd name="T24" fmla="*/ 138 w 839"/>
              <a:gd name="T25" fmla="*/ 129 h 665"/>
              <a:gd name="T26" fmla="*/ 138 w 839"/>
              <a:gd name="T27" fmla="*/ 60 h 665"/>
              <a:gd name="T28" fmla="*/ 700 w 839"/>
              <a:gd name="T29" fmla="*/ 60 h 665"/>
              <a:gd name="T30" fmla="*/ 838 w 839"/>
              <a:gd name="T31" fmla="*/ 198 h 665"/>
              <a:gd name="T32" fmla="*/ 838 w 839"/>
              <a:gd name="T33" fmla="*/ 535 h 665"/>
              <a:gd name="T34" fmla="*/ 700 w 839"/>
              <a:gd name="T35" fmla="*/ 664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39" h="665">
                <a:moveTo>
                  <a:pt x="700" y="664"/>
                </a:moveTo>
                <a:lnTo>
                  <a:pt x="700" y="664"/>
                </a:lnTo>
                <a:cubicBezTo>
                  <a:pt x="138" y="664"/>
                  <a:pt x="138" y="664"/>
                  <a:pt x="138" y="664"/>
                </a:cubicBezTo>
                <a:cubicBezTo>
                  <a:pt x="61" y="664"/>
                  <a:pt x="0" y="604"/>
                  <a:pt x="0" y="535"/>
                </a:cubicBezTo>
                <a:cubicBezTo>
                  <a:pt x="0" y="0"/>
                  <a:pt x="0" y="0"/>
                  <a:pt x="0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78" y="535"/>
                  <a:pt x="78" y="535"/>
                  <a:pt x="78" y="535"/>
                </a:cubicBezTo>
                <a:cubicBezTo>
                  <a:pt x="78" y="569"/>
                  <a:pt x="104" y="595"/>
                  <a:pt x="138" y="595"/>
                </a:cubicBezTo>
                <a:cubicBezTo>
                  <a:pt x="700" y="595"/>
                  <a:pt x="700" y="595"/>
                  <a:pt x="700" y="595"/>
                </a:cubicBezTo>
                <a:cubicBezTo>
                  <a:pt x="734" y="595"/>
                  <a:pt x="769" y="569"/>
                  <a:pt x="769" y="535"/>
                </a:cubicBezTo>
                <a:cubicBezTo>
                  <a:pt x="769" y="198"/>
                  <a:pt x="769" y="198"/>
                  <a:pt x="769" y="198"/>
                </a:cubicBezTo>
                <a:cubicBezTo>
                  <a:pt x="769" y="164"/>
                  <a:pt x="734" y="129"/>
                  <a:pt x="700" y="129"/>
                </a:cubicBezTo>
                <a:cubicBezTo>
                  <a:pt x="138" y="129"/>
                  <a:pt x="138" y="129"/>
                  <a:pt x="138" y="129"/>
                </a:cubicBezTo>
                <a:cubicBezTo>
                  <a:pt x="138" y="60"/>
                  <a:pt x="138" y="60"/>
                  <a:pt x="138" y="60"/>
                </a:cubicBezTo>
                <a:cubicBezTo>
                  <a:pt x="700" y="60"/>
                  <a:pt x="700" y="60"/>
                  <a:pt x="700" y="60"/>
                </a:cubicBezTo>
                <a:cubicBezTo>
                  <a:pt x="777" y="60"/>
                  <a:pt x="838" y="120"/>
                  <a:pt x="838" y="198"/>
                </a:cubicBezTo>
                <a:cubicBezTo>
                  <a:pt x="838" y="535"/>
                  <a:pt x="838" y="535"/>
                  <a:pt x="838" y="535"/>
                </a:cubicBezTo>
                <a:cubicBezTo>
                  <a:pt x="838" y="604"/>
                  <a:pt x="777" y="664"/>
                  <a:pt x="700" y="6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3">
            <a:extLst>
              <a:ext uri="{FF2B5EF4-FFF2-40B4-BE49-F238E27FC236}">
                <a16:creationId xmlns:a16="http://schemas.microsoft.com/office/drawing/2014/main" id="{5A1ECA24-EB16-CA4C-8ABA-C8CE9A9FA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3638" y="3297084"/>
            <a:ext cx="790305" cy="286146"/>
          </a:xfrm>
          <a:custGeom>
            <a:avLst/>
            <a:gdLst>
              <a:gd name="T0" fmla="*/ 146 w 769"/>
              <a:gd name="T1" fmla="*/ 276 h 277"/>
              <a:gd name="T2" fmla="*/ 146 w 769"/>
              <a:gd name="T3" fmla="*/ 276 h 277"/>
              <a:gd name="T4" fmla="*/ 8 w 769"/>
              <a:gd name="T5" fmla="*/ 121 h 277"/>
              <a:gd name="T6" fmla="*/ 155 w 769"/>
              <a:gd name="T7" fmla="*/ 0 h 277"/>
              <a:gd name="T8" fmla="*/ 647 w 769"/>
              <a:gd name="T9" fmla="*/ 0 h 277"/>
              <a:gd name="T10" fmla="*/ 768 w 769"/>
              <a:gd name="T11" fmla="*/ 121 h 277"/>
              <a:gd name="T12" fmla="*/ 768 w 769"/>
              <a:gd name="T13" fmla="*/ 138 h 277"/>
              <a:gd name="T14" fmla="*/ 733 w 769"/>
              <a:gd name="T15" fmla="*/ 181 h 277"/>
              <a:gd name="T16" fmla="*/ 733 w 769"/>
              <a:gd name="T17" fmla="*/ 181 h 277"/>
              <a:gd name="T18" fmla="*/ 699 w 769"/>
              <a:gd name="T19" fmla="*/ 138 h 277"/>
              <a:gd name="T20" fmla="*/ 699 w 769"/>
              <a:gd name="T21" fmla="*/ 121 h 277"/>
              <a:gd name="T22" fmla="*/ 647 w 769"/>
              <a:gd name="T23" fmla="*/ 69 h 277"/>
              <a:gd name="T24" fmla="*/ 146 w 769"/>
              <a:gd name="T25" fmla="*/ 69 h 277"/>
              <a:gd name="T26" fmla="*/ 86 w 769"/>
              <a:gd name="T27" fmla="*/ 129 h 277"/>
              <a:gd name="T28" fmla="*/ 146 w 769"/>
              <a:gd name="T29" fmla="*/ 207 h 277"/>
              <a:gd name="T30" fmla="*/ 146 w 769"/>
              <a:gd name="T31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9" h="277">
                <a:moveTo>
                  <a:pt x="146" y="276"/>
                </a:moveTo>
                <a:lnTo>
                  <a:pt x="146" y="276"/>
                </a:lnTo>
                <a:cubicBezTo>
                  <a:pt x="69" y="276"/>
                  <a:pt x="0" y="207"/>
                  <a:pt x="8" y="121"/>
                </a:cubicBezTo>
                <a:cubicBezTo>
                  <a:pt x="17" y="52"/>
                  <a:pt x="86" y="0"/>
                  <a:pt x="155" y="0"/>
                </a:cubicBezTo>
                <a:cubicBezTo>
                  <a:pt x="647" y="0"/>
                  <a:pt x="647" y="0"/>
                  <a:pt x="647" y="0"/>
                </a:cubicBezTo>
                <a:cubicBezTo>
                  <a:pt x="716" y="0"/>
                  <a:pt x="768" y="52"/>
                  <a:pt x="768" y="121"/>
                </a:cubicBezTo>
                <a:cubicBezTo>
                  <a:pt x="768" y="138"/>
                  <a:pt x="768" y="138"/>
                  <a:pt x="768" y="138"/>
                </a:cubicBezTo>
                <a:cubicBezTo>
                  <a:pt x="768" y="164"/>
                  <a:pt x="751" y="181"/>
                  <a:pt x="733" y="181"/>
                </a:cubicBezTo>
                <a:lnTo>
                  <a:pt x="733" y="181"/>
                </a:lnTo>
                <a:cubicBezTo>
                  <a:pt x="708" y="181"/>
                  <a:pt x="699" y="164"/>
                  <a:pt x="699" y="138"/>
                </a:cubicBezTo>
                <a:cubicBezTo>
                  <a:pt x="699" y="121"/>
                  <a:pt x="699" y="121"/>
                  <a:pt x="699" y="121"/>
                </a:cubicBezTo>
                <a:cubicBezTo>
                  <a:pt x="699" y="95"/>
                  <a:pt x="673" y="69"/>
                  <a:pt x="647" y="69"/>
                </a:cubicBezTo>
                <a:cubicBezTo>
                  <a:pt x="146" y="69"/>
                  <a:pt x="146" y="69"/>
                  <a:pt x="146" y="69"/>
                </a:cubicBezTo>
                <a:cubicBezTo>
                  <a:pt x="121" y="69"/>
                  <a:pt x="86" y="95"/>
                  <a:pt x="86" y="129"/>
                </a:cubicBezTo>
                <a:cubicBezTo>
                  <a:pt x="77" y="173"/>
                  <a:pt x="103" y="207"/>
                  <a:pt x="146" y="207"/>
                </a:cubicBezTo>
                <a:lnTo>
                  <a:pt x="146" y="2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4">
            <a:extLst>
              <a:ext uri="{FF2B5EF4-FFF2-40B4-BE49-F238E27FC236}">
                <a16:creationId xmlns:a16="http://schemas.microsoft.com/office/drawing/2014/main" id="{48420CB0-FCF2-984C-A0C4-37176BBF2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0584" y="9846624"/>
            <a:ext cx="313398" cy="345191"/>
          </a:xfrm>
          <a:custGeom>
            <a:avLst/>
            <a:gdLst>
              <a:gd name="T0" fmla="*/ 9 w 303"/>
              <a:gd name="T1" fmla="*/ 328 h 337"/>
              <a:gd name="T2" fmla="*/ 9 w 303"/>
              <a:gd name="T3" fmla="*/ 328 h 337"/>
              <a:gd name="T4" fmla="*/ 9 w 303"/>
              <a:gd name="T5" fmla="*/ 328 h 337"/>
              <a:gd name="T6" fmla="*/ 9 w 303"/>
              <a:gd name="T7" fmla="*/ 293 h 337"/>
              <a:gd name="T8" fmla="*/ 250 w 303"/>
              <a:gd name="T9" fmla="*/ 17 h 337"/>
              <a:gd name="T10" fmla="*/ 285 w 303"/>
              <a:gd name="T11" fmla="*/ 17 h 337"/>
              <a:gd name="T12" fmla="*/ 285 w 303"/>
              <a:gd name="T13" fmla="*/ 17 h 337"/>
              <a:gd name="T14" fmla="*/ 285 w 303"/>
              <a:gd name="T15" fmla="*/ 51 h 337"/>
              <a:gd name="T16" fmla="*/ 52 w 303"/>
              <a:gd name="T17" fmla="*/ 328 h 337"/>
              <a:gd name="T18" fmla="*/ 9 w 303"/>
              <a:gd name="T19" fmla="*/ 32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3" h="337">
                <a:moveTo>
                  <a:pt x="9" y="328"/>
                </a:moveTo>
                <a:lnTo>
                  <a:pt x="9" y="328"/>
                </a:lnTo>
                <a:lnTo>
                  <a:pt x="9" y="328"/>
                </a:lnTo>
                <a:cubicBezTo>
                  <a:pt x="0" y="319"/>
                  <a:pt x="0" y="302"/>
                  <a:pt x="9" y="293"/>
                </a:cubicBezTo>
                <a:cubicBezTo>
                  <a:pt x="250" y="17"/>
                  <a:pt x="250" y="17"/>
                  <a:pt x="250" y="17"/>
                </a:cubicBezTo>
                <a:cubicBezTo>
                  <a:pt x="259" y="8"/>
                  <a:pt x="276" y="0"/>
                  <a:pt x="285" y="17"/>
                </a:cubicBezTo>
                <a:lnTo>
                  <a:pt x="285" y="17"/>
                </a:lnTo>
                <a:cubicBezTo>
                  <a:pt x="294" y="26"/>
                  <a:pt x="302" y="43"/>
                  <a:pt x="285" y="51"/>
                </a:cubicBezTo>
                <a:cubicBezTo>
                  <a:pt x="52" y="328"/>
                  <a:pt x="52" y="328"/>
                  <a:pt x="52" y="328"/>
                </a:cubicBezTo>
                <a:cubicBezTo>
                  <a:pt x="34" y="336"/>
                  <a:pt x="17" y="336"/>
                  <a:pt x="9" y="3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5">
            <a:extLst>
              <a:ext uri="{FF2B5EF4-FFF2-40B4-BE49-F238E27FC236}">
                <a16:creationId xmlns:a16="http://schemas.microsoft.com/office/drawing/2014/main" id="{BE7BF68E-B143-7F4E-8C45-C57F3678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9555" y="10041931"/>
            <a:ext cx="186220" cy="186220"/>
          </a:xfrm>
          <a:custGeom>
            <a:avLst/>
            <a:gdLst>
              <a:gd name="T0" fmla="*/ 95 w 183"/>
              <a:gd name="T1" fmla="*/ 181 h 182"/>
              <a:gd name="T2" fmla="*/ 95 w 183"/>
              <a:gd name="T3" fmla="*/ 181 h 182"/>
              <a:gd name="T4" fmla="*/ 0 w 183"/>
              <a:gd name="T5" fmla="*/ 95 h 182"/>
              <a:gd name="T6" fmla="*/ 95 w 183"/>
              <a:gd name="T7" fmla="*/ 0 h 182"/>
              <a:gd name="T8" fmla="*/ 182 w 183"/>
              <a:gd name="T9" fmla="*/ 95 h 182"/>
              <a:gd name="T10" fmla="*/ 95 w 183"/>
              <a:gd name="T11" fmla="*/ 181 h 182"/>
              <a:gd name="T12" fmla="*/ 95 w 183"/>
              <a:gd name="T13" fmla="*/ 51 h 182"/>
              <a:gd name="T14" fmla="*/ 95 w 183"/>
              <a:gd name="T15" fmla="*/ 51 h 182"/>
              <a:gd name="T16" fmla="*/ 52 w 183"/>
              <a:gd name="T17" fmla="*/ 95 h 182"/>
              <a:gd name="T18" fmla="*/ 95 w 183"/>
              <a:gd name="T19" fmla="*/ 129 h 182"/>
              <a:gd name="T20" fmla="*/ 130 w 183"/>
              <a:gd name="T21" fmla="*/ 95 h 182"/>
              <a:gd name="T22" fmla="*/ 95 w 183"/>
              <a:gd name="T23" fmla="*/ 5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3" h="182">
                <a:moveTo>
                  <a:pt x="95" y="181"/>
                </a:moveTo>
                <a:lnTo>
                  <a:pt x="95" y="181"/>
                </a:lnTo>
                <a:cubicBezTo>
                  <a:pt x="44" y="181"/>
                  <a:pt x="0" y="138"/>
                  <a:pt x="0" y="95"/>
                </a:cubicBezTo>
                <a:cubicBezTo>
                  <a:pt x="0" y="43"/>
                  <a:pt x="44" y="0"/>
                  <a:pt x="95" y="0"/>
                </a:cubicBezTo>
                <a:cubicBezTo>
                  <a:pt x="139" y="0"/>
                  <a:pt x="182" y="43"/>
                  <a:pt x="182" y="95"/>
                </a:cubicBezTo>
                <a:cubicBezTo>
                  <a:pt x="182" y="138"/>
                  <a:pt x="139" y="181"/>
                  <a:pt x="95" y="181"/>
                </a:cubicBezTo>
                <a:close/>
                <a:moveTo>
                  <a:pt x="95" y="51"/>
                </a:moveTo>
                <a:lnTo>
                  <a:pt x="95" y="51"/>
                </a:lnTo>
                <a:cubicBezTo>
                  <a:pt x="69" y="51"/>
                  <a:pt x="52" y="69"/>
                  <a:pt x="52" y="95"/>
                </a:cubicBezTo>
                <a:cubicBezTo>
                  <a:pt x="52" y="112"/>
                  <a:pt x="69" y="129"/>
                  <a:pt x="95" y="129"/>
                </a:cubicBezTo>
                <a:cubicBezTo>
                  <a:pt x="113" y="129"/>
                  <a:pt x="130" y="112"/>
                  <a:pt x="130" y="95"/>
                </a:cubicBezTo>
                <a:cubicBezTo>
                  <a:pt x="130" y="69"/>
                  <a:pt x="113" y="51"/>
                  <a:pt x="95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6">
            <a:extLst>
              <a:ext uri="{FF2B5EF4-FFF2-40B4-BE49-F238E27FC236}">
                <a16:creationId xmlns:a16="http://schemas.microsoft.com/office/drawing/2014/main" id="{671C43A0-1B30-B349-BB72-649BF3F6A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6996" y="9819372"/>
            <a:ext cx="186223" cy="186223"/>
          </a:xfrm>
          <a:custGeom>
            <a:avLst/>
            <a:gdLst>
              <a:gd name="T0" fmla="*/ 95 w 183"/>
              <a:gd name="T1" fmla="*/ 181 h 182"/>
              <a:gd name="T2" fmla="*/ 95 w 183"/>
              <a:gd name="T3" fmla="*/ 181 h 182"/>
              <a:gd name="T4" fmla="*/ 0 w 183"/>
              <a:gd name="T5" fmla="*/ 86 h 182"/>
              <a:gd name="T6" fmla="*/ 95 w 183"/>
              <a:gd name="T7" fmla="*/ 0 h 182"/>
              <a:gd name="T8" fmla="*/ 182 w 183"/>
              <a:gd name="T9" fmla="*/ 86 h 182"/>
              <a:gd name="T10" fmla="*/ 95 w 183"/>
              <a:gd name="T11" fmla="*/ 181 h 182"/>
              <a:gd name="T12" fmla="*/ 95 w 183"/>
              <a:gd name="T13" fmla="*/ 52 h 182"/>
              <a:gd name="T14" fmla="*/ 95 w 183"/>
              <a:gd name="T15" fmla="*/ 52 h 182"/>
              <a:gd name="T16" fmla="*/ 61 w 183"/>
              <a:gd name="T17" fmla="*/ 86 h 182"/>
              <a:gd name="T18" fmla="*/ 95 w 183"/>
              <a:gd name="T19" fmla="*/ 129 h 182"/>
              <a:gd name="T20" fmla="*/ 130 w 183"/>
              <a:gd name="T21" fmla="*/ 86 h 182"/>
              <a:gd name="T22" fmla="*/ 95 w 183"/>
              <a:gd name="T23" fmla="*/ 5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3" h="182">
                <a:moveTo>
                  <a:pt x="95" y="181"/>
                </a:moveTo>
                <a:lnTo>
                  <a:pt x="95" y="181"/>
                </a:lnTo>
                <a:cubicBezTo>
                  <a:pt x="44" y="181"/>
                  <a:pt x="0" y="138"/>
                  <a:pt x="0" y="86"/>
                </a:cubicBezTo>
                <a:cubicBezTo>
                  <a:pt x="0" y="43"/>
                  <a:pt x="44" y="0"/>
                  <a:pt x="95" y="0"/>
                </a:cubicBezTo>
                <a:cubicBezTo>
                  <a:pt x="147" y="0"/>
                  <a:pt x="182" y="43"/>
                  <a:pt x="182" y="86"/>
                </a:cubicBezTo>
                <a:cubicBezTo>
                  <a:pt x="182" y="138"/>
                  <a:pt x="147" y="181"/>
                  <a:pt x="95" y="181"/>
                </a:cubicBezTo>
                <a:close/>
                <a:moveTo>
                  <a:pt x="95" y="52"/>
                </a:moveTo>
                <a:lnTo>
                  <a:pt x="95" y="52"/>
                </a:lnTo>
                <a:cubicBezTo>
                  <a:pt x="78" y="52"/>
                  <a:pt x="61" y="69"/>
                  <a:pt x="61" y="86"/>
                </a:cubicBezTo>
                <a:cubicBezTo>
                  <a:pt x="61" y="112"/>
                  <a:pt x="78" y="129"/>
                  <a:pt x="95" y="129"/>
                </a:cubicBezTo>
                <a:cubicBezTo>
                  <a:pt x="113" y="129"/>
                  <a:pt x="130" y="112"/>
                  <a:pt x="130" y="86"/>
                </a:cubicBezTo>
                <a:cubicBezTo>
                  <a:pt x="130" y="69"/>
                  <a:pt x="113" y="52"/>
                  <a:pt x="95" y="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57">
            <a:extLst>
              <a:ext uri="{FF2B5EF4-FFF2-40B4-BE49-F238E27FC236}">
                <a16:creationId xmlns:a16="http://schemas.microsoft.com/office/drawing/2014/main" id="{152DB679-A035-4940-BCB2-8AB6E8964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4364" y="9764868"/>
            <a:ext cx="36336" cy="54504"/>
          </a:xfrm>
          <a:custGeom>
            <a:avLst/>
            <a:gdLst>
              <a:gd name="T0" fmla="*/ 34 w 35"/>
              <a:gd name="T1" fmla="*/ 52 h 53"/>
              <a:gd name="T2" fmla="*/ 0 w 35"/>
              <a:gd name="T3" fmla="*/ 52 h 53"/>
              <a:gd name="T4" fmla="*/ 0 w 35"/>
              <a:gd name="T5" fmla="*/ 0 h 53"/>
              <a:gd name="T6" fmla="*/ 34 w 35"/>
              <a:gd name="T7" fmla="*/ 0 h 53"/>
              <a:gd name="T8" fmla="*/ 34 w 35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53">
                <a:moveTo>
                  <a:pt x="34" y="52"/>
                </a:moveTo>
                <a:lnTo>
                  <a:pt x="0" y="52"/>
                </a:lnTo>
                <a:lnTo>
                  <a:pt x="0" y="0"/>
                </a:lnTo>
                <a:lnTo>
                  <a:pt x="34" y="0"/>
                </a:lnTo>
                <a:lnTo>
                  <a:pt x="34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58">
            <a:extLst>
              <a:ext uri="{FF2B5EF4-FFF2-40B4-BE49-F238E27FC236}">
                <a16:creationId xmlns:a16="http://schemas.microsoft.com/office/drawing/2014/main" id="{CA3DDE32-049A-7347-BCD6-BCC4FE9F4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4364" y="9882960"/>
            <a:ext cx="36336" cy="109008"/>
          </a:xfrm>
          <a:custGeom>
            <a:avLst/>
            <a:gdLst>
              <a:gd name="T0" fmla="*/ 34 w 35"/>
              <a:gd name="T1" fmla="*/ 104 h 105"/>
              <a:gd name="T2" fmla="*/ 0 w 35"/>
              <a:gd name="T3" fmla="*/ 104 h 105"/>
              <a:gd name="T4" fmla="*/ 0 w 35"/>
              <a:gd name="T5" fmla="*/ 0 h 105"/>
              <a:gd name="T6" fmla="*/ 34 w 35"/>
              <a:gd name="T7" fmla="*/ 0 h 105"/>
              <a:gd name="T8" fmla="*/ 34 w 35"/>
              <a:gd name="T9" fmla="*/ 104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05">
                <a:moveTo>
                  <a:pt x="34" y="104"/>
                </a:moveTo>
                <a:lnTo>
                  <a:pt x="0" y="104"/>
                </a:lnTo>
                <a:lnTo>
                  <a:pt x="0" y="0"/>
                </a:lnTo>
                <a:lnTo>
                  <a:pt x="34" y="0"/>
                </a:lnTo>
                <a:lnTo>
                  <a:pt x="34" y="10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59">
            <a:extLst>
              <a:ext uri="{FF2B5EF4-FFF2-40B4-BE49-F238E27FC236}">
                <a16:creationId xmlns:a16="http://schemas.microsoft.com/office/drawing/2014/main" id="{4F815E7B-D170-AA4A-A071-69A8B4F0A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4364" y="10051015"/>
            <a:ext cx="36336" cy="118092"/>
          </a:xfrm>
          <a:custGeom>
            <a:avLst/>
            <a:gdLst>
              <a:gd name="T0" fmla="*/ 34 w 35"/>
              <a:gd name="T1" fmla="*/ 112 h 113"/>
              <a:gd name="T2" fmla="*/ 0 w 35"/>
              <a:gd name="T3" fmla="*/ 112 h 113"/>
              <a:gd name="T4" fmla="*/ 0 w 35"/>
              <a:gd name="T5" fmla="*/ 0 h 113"/>
              <a:gd name="T6" fmla="*/ 34 w 35"/>
              <a:gd name="T7" fmla="*/ 0 h 113"/>
              <a:gd name="T8" fmla="*/ 34 w 35"/>
              <a:gd name="T9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113">
                <a:moveTo>
                  <a:pt x="34" y="112"/>
                </a:moveTo>
                <a:lnTo>
                  <a:pt x="0" y="112"/>
                </a:lnTo>
                <a:lnTo>
                  <a:pt x="0" y="0"/>
                </a:lnTo>
                <a:lnTo>
                  <a:pt x="34" y="0"/>
                </a:lnTo>
                <a:lnTo>
                  <a:pt x="34" y="11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0">
            <a:extLst>
              <a:ext uri="{FF2B5EF4-FFF2-40B4-BE49-F238E27FC236}">
                <a16:creationId xmlns:a16="http://schemas.microsoft.com/office/drawing/2014/main" id="{6F5FE1D1-788C-C745-9D64-7A01D5336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4364" y="10209983"/>
            <a:ext cx="36336" cy="81756"/>
          </a:xfrm>
          <a:custGeom>
            <a:avLst/>
            <a:gdLst>
              <a:gd name="T0" fmla="*/ 34 w 35"/>
              <a:gd name="T1" fmla="*/ 77 h 78"/>
              <a:gd name="T2" fmla="*/ 0 w 35"/>
              <a:gd name="T3" fmla="*/ 77 h 78"/>
              <a:gd name="T4" fmla="*/ 0 w 35"/>
              <a:gd name="T5" fmla="*/ 0 h 78"/>
              <a:gd name="T6" fmla="*/ 34 w 35"/>
              <a:gd name="T7" fmla="*/ 0 h 78"/>
              <a:gd name="T8" fmla="*/ 34 w 35"/>
              <a:gd name="T9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78">
                <a:moveTo>
                  <a:pt x="34" y="77"/>
                </a:moveTo>
                <a:lnTo>
                  <a:pt x="0" y="77"/>
                </a:lnTo>
                <a:lnTo>
                  <a:pt x="0" y="0"/>
                </a:lnTo>
                <a:lnTo>
                  <a:pt x="34" y="0"/>
                </a:lnTo>
                <a:lnTo>
                  <a:pt x="34" y="7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1">
            <a:extLst>
              <a:ext uri="{FF2B5EF4-FFF2-40B4-BE49-F238E27FC236}">
                <a16:creationId xmlns:a16="http://schemas.microsoft.com/office/drawing/2014/main" id="{93D4C074-6109-9C42-8625-1A15505ED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7302" y="9669488"/>
            <a:ext cx="953817" cy="704006"/>
          </a:xfrm>
          <a:custGeom>
            <a:avLst/>
            <a:gdLst>
              <a:gd name="T0" fmla="*/ 820 w 925"/>
              <a:gd name="T1" fmla="*/ 682 h 683"/>
              <a:gd name="T2" fmla="*/ 820 w 925"/>
              <a:gd name="T3" fmla="*/ 682 h 683"/>
              <a:gd name="T4" fmla="*/ 43 w 925"/>
              <a:gd name="T5" fmla="*/ 682 h 683"/>
              <a:gd name="T6" fmla="*/ 0 w 925"/>
              <a:gd name="T7" fmla="*/ 647 h 683"/>
              <a:gd name="T8" fmla="*/ 0 w 925"/>
              <a:gd name="T9" fmla="*/ 492 h 683"/>
              <a:gd name="T10" fmla="*/ 35 w 925"/>
              <a:gd name="T11" fmla="*/ 458 h 683"/>
              <a:gd name="T12" fmla="*/ 138 w 925"/>
              <a:gd name="T13" fmla="*/ 345 h 683"/>
              <a:gd name="T14" fmla="*/ 35 w 925"/>
              <a:gd name="T15" fmla="*/ 233 h 683"/>
              <a:gd name="T16" fmla="*/ 0 w 925"/>
              <a:gd name="T17" fmla="*/ 190 h 683"/>
              <a:gd name="T18" fmla="*/ 0 w 925"/>
              <a:gd name="T19" fmla="*/ 43 h 683"/>
              <a:gd name="T20" fmla="*/ 43 w 925"/>
              <a:gd name="T21" fmla="*/ 0 h 683"/>
              <a:gd name="T22" fmla="*/ 820 w 925"/>
              <a:gd name="T23" fmla="*/ 0 h 683"/>
              <a:gd name="T24" fmla="*/ 924 w 925"/>
              <a:gd name="T25" fmla="*/ 112 h 683"/>
              <a:gd name="T26" fmla="*/ 924 w 925"/>
              <a:gd name="T27" fmla="*/ 578 h 683"/>
              <a:gd name="T28" fmla="*/ 820 w 925"/>
              <a:gd name="T29" fmla="*/ 682 h 683"/>
              <a:gd name="T30" fmla="*/ 78 w 925"/>
              <a:gd name="T31" fmla="*/ 613 h 683"/>
              <a:gd name="T32" fmla="*/ 78 w 925"/>
              <a:gd name="T33" fmla="*/ 613 h 683"/>
              <a:gd name="T34" fmla="*/ 820 w 925"/>
              <a:gd name="T35" fmla="*/ 613 h 683"/>
              <a:gd name="T36" fmla="*/ 855 w 925"/>
              <a:gd name="T37" fmla="*/ 578 h 683"/>
              <a:gd name="T38" fmla="*/ 855 w 925"/>
              <a:gd name="T39" fmla="*/ 112 h 683"/>
              <a:gd name="T40" fmla="*/ 820 w 925"/>
              <a:gd name="T41" fmla="*/ 78 h 683"/>
              <a:gd name="T42" fmla="*/ 78 w 925"/>
              <a:gd name="T43" fmla="*/ 78 h 683"/>
              <a:gd name="T44" fmla="*/ 78 w 925"/>
              <a:gd name="T45" fmla="*/ 164 h 683"/>
              <a:gd name="T46" fmla="*/ 207 w 925"/>
              <a:gd name="T47" fmla="*/ 345 h 683"/>
              <a:gd name="T48" fmla="*/ 78 w 925"/>
              <a:gd name="T49" fmla="*/ 527 h 683"/>
              <a:gd name="T50" fmla="*/ 78 w 925"/>
              <a:gd name="T51" fmla="*/ 613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25" h="683">
                <a:moveTo>
                  <a:pt x="820" y="682"/>
                </a:moveTo>
                <a:lnTo>
                  <a:pt x="820" y="682"/>
                </a:lnTo>
                <a:cubicBezTo>
                  <a:pt x="43" y="682"/>
                  <a:pt x="43" y="682"/>
                  <a:pt x="43" y="682"/>
                </a:cubicBezTo>
                <a:cubicBezTo>
                  <a:pt x="18" y="682"/>
                  <a:pt x="0" y="665"/>
                  <a:pt x="0" y="647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75"/>
                  <a:pt x="18" y="458"/>
                  <a:pt x="35" y="458"/>
                </a:cubicBezTo>
                <a:cubicBezTo>
                  <a:pt x="95" y="449"/>
                  <a:pt x="138" y="397"/>
                  <a:pt x="138" y="345"/>
                </a:cubicBezTo>
                <a:cubicBezTo>
                  <a:pt x="138" y="285"/>
                  <a:pt x="95" y="233"/>
                  <a:pt x="35" y="233"/>
                </a:cubicBezTo>
                <a:cubicBezTo>
                  <a:pt x="18" y="224"/>
                  <a:pt x="0" y="207"/>
                  <a:pt x="0" y="190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8" y="0"/>
                  <a:pt x="43" y="0"/>
                </a:cubicBezTo>
                <a:cubicBezTo>
                  <a:pt x="820" y="0"/>
                  <a:pt x="820" y="0"/>
                  <a:pt x="820" y="0"/>
                </a:cubicBezTo>
                <a:cubicBezTo>
                  <a:pt x="881" y="0"/>
                  <a:pt x="924" y="52"/>
                  <a:pt x="924" y="112"/>
                </a:cubicBezTo>
                <a:cubicBezTo>
                  <a:pt x="924" y="578"/>
                  <a:pt x="924" y="578"/>
                  <a:pt x="924" y="578"/>
                </a:cubicBezTo>
                <a:cubicBezTo>
                  <a:pt x="924" y="639"/>
                  <a:pt x="881" y="682"/>
                  <a:pt x="820" y="682"/>
                </a:cubicBezTo>
                <a:close/>
                <a:moveTo>
                  <a:pt x="78" y="613"/>
                </a:moveTo>
                <a:lnTo>
                  <a:pt x="78" y="613"/>
                </a:lnTo>
                <a:cubicBezTo>
                  <a:pt x="820" y="613"/>
                  <a:pt x="820" y="613"/>
                  <a:pt x="820" y="613"/>
                </a:cubicBezTo>
                <a:cubicBezTo>
                  <a:pt x="837" y="613"/>
                  <a:pt x="855" y="596"/>
                  <a:pt x="855" y="578"/>
                </a:cubicBezTo>
                <a:cubicBezTo>
                  <a:pt x="855" y="112"/>
                  <a:pt x="855" y="112"/>
                  <a:pt x="855" y="112"/>
                </a:cubicBezTo>
                <a:cubicBezTo>
                  <a:pt x="855" y="86"/>
                  <a:pt x="837" y="78"/>
                  <a:pt x="820" y="78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164"/>
                  <a:pt x="78" y="164"/>
                  <a:pt x="78" y="164"/>
                </a:cubicBezTo>
                <a:cubicBezTo>
                  <a:pt x="156" y="181"/>
                  <a:pt x="207" y="259"/>
                  <a:pt x="207" y="345"/>
                </a:cubicBezTo>
                <a:cubicBezTo>
                  <a:pt x="207" y="423"/>
                  <a:pt x="156" y="501"/>
                  <a:pt x="78" y="527"/>
                </a:cubicBezTo>
                <a:lnTo>
                  <a:pt x="78" y="6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2">
            <a:extLst>
              <a:ext uri="{FF2B5EF4-FFF2-40B4-BE49-F238E27FC236}">
                <a16:creationId xmlns:a16="http://schemas.microsoft.com/office/drawing/2014/main" id="{630C7157-303F-0149-ABF9-E991E22C5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754" y="6040442"/>
            <a:ext cx="1299007" cy="1244503"/>
          </a:xfrm>
          <a:custGeom>
            <a:avLst/>
            <a:gdLst>
              <a:gd name="T0" fmla="*/ 1087 w 1261"/>
              <a:gd name="T1" fmla="*/ 1208 h 1209"/>
              <a:gd name="T2" fmla="*/ 1087 w 1261"/>
              <a:gd name="T3" fmla="*/ 1208 h 1209"/>
              <a:gd name="T4" fmla="*/ 181 w 1261"/>
              <a:gd name="T5" fmla="*/ 1208 h 1209"/>
              <a:gd name="T6" fmla="*/ 0 w 1261"/>
              <a:gd name="T7" fmla="*/ 1026 h 1209"/>
              <a:gd name="T8" fmla="*/ 0 w 1261"/>
              <a:gd name="T9" fmla="*/ 173 h 1209"/>
              <a:gd name="T10" fmla="*/ 181 w 1261"/>
              <a:gd name="T11" fmla="*/ 0 h 1209"/>
              <a:gd name="T12" fmla="*/ 268 w 1261"/>
              <a:gd name="T13" fmla="*/ 0 h 1209"/>
              <a:gd name="T14" fmla="*/ 268 w 1261"/>
              <a:gd name="T15" fmla="*/ 113 h 1209"/>
              <a:gd name="T16" fmla="*/ 181 w 1261"/>
              <a:gd name="T17" fmla="*/ 113 h 1209"/>
              <a:gd name="T18" fmla="*/ 112 w 1261"/>
              <a:gd name="T19" fmla="*/ 173 h 1209"/>
              <a:gd name="T20" fmla="*/ 112 w 1261"/>
              <a:gd name="T21" fmla="*/ 1026 h 1209"/>
              <a:gd name="T22" fmla="*/ 181 w 1261"/>
              <a:gd name="T23" fmla="*/ 1095 h 1209"/>
              <a:gd name="T24" fmla="*/ 1087 w 1261"/>
              <a:gd name="T25" fmla="*/ 1095 h 1209"/>
              <a:gd name="T26" fmla="*/ 1148 w 1261"/>
              <a:gd name="T27" fmla="*/ 1026 h 1209"/>
              <a:gd name="T28" fmla="*/ 1148 w 1261"/>
              <a:gd name="T29" fmla="*/ 173 h 1209"/>
              <a:gd name="T30" fmla="*/ 1087 w 1261"/>
              <a:gd name="T31" fmla="*/ 113 h 1209"/>
              <a:gd name="T32" fmla="*/ 993 w 1261"/>
              <a:gd name="T33" fmla="*/ 113 h 1209"/>
              <a:gd name="T34" fmla="*/ 993 w 1261"/>
              <a:gd name="T35" fmla="*/ 0 h 1209"/>
              <a:gd name="T36" fmla="*/ 1087 w 1261"/>
              <a:gd name="T37" fmla="*/ 0 h 1209"/>
              <a:gd name="T38" fmla="*/ 1260 w 1261"/>
              <a:gd name="T39" fmla="*/ 173 h 1209"/>
              <a:gd name="T40" fmla="*/ 1260 w 1261"/>
              <a:gd name="T41" fmla="*/ 1026 h 1209"/>
              <a:gd name="T42" fmla="*/ 1087 w 1261"/>
              <a:gd name="T43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61" h="1209">
                <a:moveTo>
                  <a:pt x="1087" y="1208"/>
                </a:moveTo>
                <a:lnTo>
                  <a:pt x="1087" y="1208"/>
                </a:lnTo>
                <a:cubicBezTo>
                  <a:pt x="181" y="1208"/>
                  <a:pt x="181" y="1208"/>
                  <a:pt x="181" y="1208"/>
                </a:cubicBezTo>
                <a:cubicBezTo>
                  <a:pt x="78" y="1208"/>
                  <a:pt x="0" y="1121"/>
                  <a:pt x="0" y="1026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78"/>
                  <a:pt x="78" y="0"/>
                  <a:pt x="181" y="0"/>
                </a:cubicBezTo>
                <a:cubicBezTo>
                  <a:pt x="268" y="0"/>
                  <a:pt x="268" y="0"/>
                  <a:pt x="268" y="0"/>
                </a:cubicBezTo>
                <a:cubicBezTo>
                  <a:pt x="268" y="113"/>
                  <a:pt x="268" y="113"/>
                  <a:pt x="268" y="113"/>
                </a:cubicBezTo>
                <a:cubicBezTo>
                  <a:pt x="181" y="113"/>
                  <a:pt x="181" y="113"/>
                  <a:pt x="181" y="113"/>
                </a:cubicBezTo>
                <a:cubicBezTo>
                  <a:pt x="138" y="113"/>
                  <a:pt x="112" y="139"/>
                  <a:pt x="112" y="173"/>
                </a:cubicBezTo>
                <a:cubicBezTo>
                  <a:pt x="112" y="1026"/>
                  <a:pt x="112" y="1026"/>
                  <a:pt x="112" y="1026"/>
                </a:cubicBezTo>
                <a:cubicBezTo>
                  <a:pt x="112" y="1061"/>
                  <a:pt x="138" y="1095"/>
                  <a:pt x="181" y="1095"/>
                </a:cubicBezTo>
                <a:cubicBezTo>
                  <a:pt x="1087" y="1095"/>
                  <a:pt x="1087" y="1095"/>
                  <a:pt x="1087" y="1095"/>
                </a:cubicBezTo>
                <a:cubicBezTo>
                  <a:pt x="1122" y="1095"/>
                  <a:pt x="1148" y="1061"/>
                  <a:pt x="1148" y="1026"/>
                </a:cubicBezTo>
                <a:cubicBezTo>
                  <a:pt x="1148" y="173"/>
                  <a:pt x="1148" y="173"/>
                  <a:pt x="1148" y="173"/>
                </a:cubicBezTo>
                <a:cubicBezTo>
                  <a:pt x="1148" y="139"/>
                  <a:pt x="1122" y="113"/>
                  <a:pt x="1087" y="113"/>
                </a:cubicBezTo>
                <a:cubicBezTo>
                  <a:pt x="993" y="113"/>
                  <a:pt x="993" y="113"/>
                  <a:pt x="993" y="113"/>
                </a:cubicBezTo>
                <a:cubicBezTo>
                  <a:pt x="993" y="0"/>
                  <a:pt x="993" y="0"/>
                  <a:pt x="993" y="0"/>
                </a:cubicBezTo>
                <a:cubicBezTo>
                  <a:pt x="1087" y="0"/>
                  <a:pt x="1087" y="0"/>
                  <a:pt x="1087" y="0"/>
                </a:cubicBezTo>
                <a:cubicBezTo>
                  <a:pt x="1182" y="0"/>
                  <a:pt x="1260" y="78"/>
                  <a:pt x="1260" y="173"/>
                </a:cubicBezTo>
                <a:cubicBezTo>
                  <a:pt x="1260" y="1026"/>
                  <a:pt x="1260" y="1026"/>
                  <a:pt x="1260" y="1026"/>
                </a:cubicBezTo>
                <a:cubicBezTo>
                  <a:pt x="1260" y="1121"/>
                  <a:pt x="1182" y="1208"/>
                  <a:pt x="1087" y="1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3">
            <a:extLst>
              <a:ext uri="{FF2B5EF4-FFF2-40B4-BE49-F238E27FC236}">
                <a16:creationId xmlns:a16="http://schemas.microsoft.com/office/drawing/2014/main" id="{31AC4495-5C3B-7743-A436-CE0BF8BFC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6196" y="5863306"/>
            <a:ext cx="563206" cy="118092"/>
          </a:xfrm>
          <a:custGeom>
            <a:avLst/>
            <a:gdLst>
              <a:gd name="T0" fmla="*/ 544 w 545"/>
              <a:gd name="T1" fmla="*/ 112 h 113"/>
              <a:gd name="T2" fmla="*/ 0 w 545"/>
              <a:gd name="T3" fmla="*/ 112 h 113"/>
              <a:gd name="T4" fmla="*/ 0 w 545"/>
              <a:gd name="T5" fmla="*/ 0 h 113"/>
              <a:gd name="T6" fmla="*/ 544 w 545"/>
              <a:gd name="T7" fmla="*/ 0 h 113"/>
              <a:gd name="T8" fmla="*/ 544 w 545"/>
              <a:gd name="T9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113">
                <a:moveTo>
                  <a:pt x="544" y="112"/>
                </a:moveTo>
                <a:lnTo>
                  <a:pt x="0" y="112"/>
                </a:lnTo>
                <a:lnTo>
                  <a:pt x="0" y="0"/>
                </a:lnTo>
                <a:lnTo>
                  <a:pt x="544" y="0"/>
                </a:lnTo>
                <a:lnTo>
                  <a:pt x="544" y="11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4">
            <a:extLst>
              <a:ext uri="{FF2B5EF4-FFF2-40B4-BE49-F238E27FC236}">
                <a16:creationId xmlns:a16="http://schemas.microsoft.com/office/drawing/2014/main" id="{7D3E4A3E-B86A-E142-9345-475FBC453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1387" y="5863306"/>
            <a:ext cx="367899" cy="304311"/>
          </a:xfrm>
          <a:custGeom>
            <a:avLst/>
            <a:gdLst>
              <a:gd name="T0" fmla="*/ 78 w 355"/>
              <a:gd name="T1" fmla="*/ 267 h 294"/>
              <a:gd name="T2" fmla="*/ 78 w 355"/>
              <a:gd name="T3" fmla="*/ 267 h 294"/>
              <a:gd name="T4" fmla="*/ 0 w 355"/>
              <a:gd name="T5" fmla="*/ 190 h 294"/>
              <a:gd name="T6" fmla="*/ 164 w 355"/>
              <a:gd name="T7" fmla="*/ 17 h 294"/>
              <a:gd name="T8" fmla="*/ 216 w 355"/>
              <a:gd name="T9" fmla="*/ 8 h 294"/>
              <a:gd name="T10" fmla="*/ 259 w 355"/>
              <a:gd name="T11" fmla="*/ 34 h 294"/>
              <a:gd name="T12" fmla="*/ 337 w 355"/>
              <a:gd name="T13" fmla="*/ 207 h 294"/>
              <a:gd name="T14" fmla="*/ 319 w 355"/>
              <a:gd name="T15" fmla="*/ 276 h 294"/>
              <a:gd name="T16" fmla="*/ 319 w 355"/>
              <a:gd name="T17" fmla="*/ 276 h 294"/>
              <a:gd name="T18" fmla="*/ 242 w 355"/>
              <a:gd name="T19" fmla="*/ 250 h 294"/>
              <a:gd name="T20" fmla="*/ 190 w 355"/>
              <a:gd name="T21" fmla="*/ 147 h 294"/>
              <a:gd name="T22" fmla="*/ 78 w 355"/>
              <a:gd name="T23" fmla="*/ 267 h 294"/>
              <a:gd name="T24" fmla="*/ 242 w 355"/>
              <a:gd name="T25" fmla="*/ 95 h 294"/>
              <a:gd name="T26" fmla="*/ 242 w 355"/>
              <a:gd name="T27" fmla="*/ 9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5" h="294">
                <a:moveTo>
                  <a:pt x="78" y="267"/>
                </a:moveTo>
                <a:lnTo>
                  <a:pt x="78" y="267"/>
                </a:lnTo>
                <a:cubicBezTo>
                  <a:pt x="0" y="190"/>
                  <a:pt x="0" y="190"/>
                  <a:pt x="0" y="190"/>
                </a:cubicBezTo>
                <a:cubicBezTo>
                  <a:pt x="164" y="17"/>
                  <a:pt x="164" y="17"/>
                  <a:pt x="164" y="17"/>
                </a:cubicBezTo>
                <a:cubicBezTo>
                  <a:pt x="181" y="8"/>
                  <a:pt x="199" y="0"/>
                  <a:pt x="216" y="8"/>
                </a:cubicBezTo>
                <a:cubicBezTo>
                  <a:pt x="233" y="8"/>
                  <a:pt x="250" y="17"/>
                  <a:pt x="259" y="34"/>
                </a:cubicBezTo>
                <a:cubicBezTo>
                  <a:pt x="337" y="207"/>
                  <a:pt x="337" y="207"/>
                  <a:pt x="337" y="207"/>
                </a:cubicBezTo>
                <a:cubicBezTo>
                  <a:pt x="354" y="233"/>
                  <a:pt x="345" y="267"/>
                  <a:pt x="319" y="276"/>
                </a:cubicBezTo>
                <a:lnTo>
                  <a:pt x="319" y="276"/>
                </a:lnTo>
                <a:cubicBezTo>
                  <a:pt x="285" y="293"/>
                  <a:pt x="259" y="276"/>
                  <a:pt x="242" y="250"/>
                </a:cubicBezTo>
                <a:cubicBezTo>
                  <a:pt x="190" y="147"/>
                  <a:pt x="190" y="147"/>
                  <a:pt x="190" y="147"/>
                </a:cubicBezTo>
                <a:lnTo>
                  <a:pt x="78" y="267"/>
                </a:lnTo>
                <a:close/>
                <a:moveTo>
                  <a:pt x="242" y="95"/>
                </a:moveTo>
                <a:lnTo>
                  <a:pt x="242" y="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5">
            <a:extLst>
              <a:ext uri="{FF2B5EF4-FFF2-40B4-BE49-F238E27FC236}">
                <a16:creationId xmlns:a16="http://schemas.microsoft.com/office/drawing/2014/main" id="{D27AD466-719C-CD47-81DD-CC7ED327B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1500" y="6040442"/>
            <a:ext cx="508702" cy="358818"/>
          </a:xfrm>
          <a:custGeom>
            <a:avLst/>
            <a:gdLst>
              <a:gd name="T0" fmla="*/ 208 w 493"/>
              <a:gd name="T1" fmla="*/ 346 h 347"/>
              <a:gd name="T2" fmla="*/ 208 w 493"/>
              <a:gd name="T3" fmla="*/ 346 h 347"/>
              <a:gd name="T4" fmla="*/ 208 w 493"/>
              <a:gd name="T5" fmla="*/ 346 h 347"/>
              <a:gd name="T6" fmla="*/ 138 w 493"/>
              <a:gd name="T7" fmla="*/ 311 h 347"/>
              <a:gd name="T8" fmla="*/ 0 w 493"/>
              <a:gd name="T9" fmla="*/ 156 h 347"/>
              <a:gd name="T10" fmla="*/ 147 w 493"/>
              <a:gd name="T11" fmla="*/ 18 h 347"/>
              <a:gd name="T12" fmla="*/ 225 w 493"/>
              <a:gd name="T13" fmla="*/ 95 h 347"/>
              <a:gd name="T14" fmla="*/ 156 w 493"/>
              <a:gd name="T15" fmla="*/ 164 h 347"/>
              <a:gd name="T16" fmla="*/ 208 w 493"/>
              <a:gd name="T17" fmla="*/ 225 h 347"/>
              <a:gd name="T18" fmla="*/ 397 w 493"/>
              <a:gd name="T19" fmla="*/ 18 h 347"/>
              <a:gd name="T20" fmla="*/ 475 w 493"/>
              <a:gd name="T21" fmla="*/ 18 h 347"/>
              <a:gd name="T22" fmla="*/ 475 w 493"/>
              <a:gd name="T23" fmla="*/ 18 h 347"/>
              <a:gd name="T24" fmla="*/ 475 w 493"/>
              <a:gd name="T25" fmla="*/ 95 h 347"/>
              <a:gd name="T26" fmla="*/ 277 w 493"/>
              <a:gd name="T27" fmla="*/ 311 h 347"/>
              <a:gd name="T28" fmla="*/ 208 w 493"/>
              <a:gd name="T29" fmla="*/ 346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3" h="347">
                <a:moveTo>
                  <a:pt x="208" y="346"/>
                </a:moveTo>
                <a:lnTo>
                  <a:pt x="208" y="346"/>
                </a:lnTo>
                <a:lnTo>
                  <a:pt x="208" y="346"/>
                </a:lnTo>
                <a:cubicBezTo>
                  <a:pt x="173" y="346"/>
                  <a:pt x="156" y="328"/>
                  <a:pt x="138" y="311"/>
                </a:cubicBezTo>
                <a:cubicBezTo>
                  <a:pt x="0" y="156"/>
                  <a:pt x="0" y="156"/>
                  <a:pt x="0" y="156"/>
                </a:cubicBezTo>
                <a:cubicBezTo>
                  <a:pt x="147" y="18"/>
                  <a:pt x="147" y="18"/>
                  <a:pt x="147" y="18"/>
                </a:cubicBezTo>
                <a:cubicBezTo>
                  <a:pt x="225" y="95"/>
                  <a:pt x="225" y="95"/>
                  <a:pt x="225" y="95"/>
                </a:cubicBezTo>
                <a:cubicBezTo>
                  <a:pt x="156" y="164"/>
                  <a:pt x="156" y="164"/>
                  <a:pt x="156" y="164"/>
                </a:cubicBezTo>
                <a:cubicBezTo>
                  <a:pt x="208" y="225"/>
                  <a:pt x="208" y="225"/>
                  <a:pt x="208" y="225"/>
                </a:cubicBezTo>
                <a:cubicBezTo>
                  <a:pt x="397" y="18"/>
                  <a:pt x="397" y="18"/>
                  <a:pt x="397" y="18"/>
                </a:cubicBezTo>
                <a:cubicBezTo>
                  <a:pt x="415" y="0"/>
                  <a:pt x="449" y="0"/>
                  <a:pt x="475" y="18"/>
                </a:cubicBezTo>
                <a:lnTo>
                  <a:pt x="475" y="18"/>
                </a:lnTo>
                <a:cubicBezTo>
                  <a:pt x="492" y="35"/>
                  <a:pt x="492" y="70"/>
                  <a:pt x="475" y="95"/>
                </a:cubicBezTo>
                <a:cubicBezTo>
                  <a:pt x="277" y="311"/>
                  <a:pt x="277" y="311"/>
                  <a:pt x="277" y="311"/>
                </a:cubicBezTo>
                <a:cubicBezTo>
                  <a:pt x="259" y="328"/>
                  <a:pt x="233" y="346"/>
                  <a:pt x="208" y="3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6">
            <a:extLst>
              <a:ext uri="{FF2B5EF4-FFF2-40B4-BE49-F238E27FC236}">
                <a16:creationId xmlns:a16="http://schemas.microsoft.com/office/drawing/2014/main" id="{AA533BA2-3AA1-914C-91BC-BBDA026C1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7226" y="5863306"/>
            <a:ext cx="367902" cy="304311"/>
          </a:xfrm>
          <a:custGeom>
            <a:avLst/>
            <a:gdLst>
              <a:gd name="T0" fmla="*/ 276 w 355"/>
              <a:gd name="T1" fmla="*/ 267 h 294"/>
              <a:gd name="T2" fmla="*/ 276 w 355"/>
              <a:gd name="T3" fmla="*/ 267 h 294"/>
              <a:gd name="T4" fmla="*/ 354 w 355"/>
              <a:gd name="T5" fmla="*/ 190 h 294"/>
              <a:gd name="T6" fmla="*/ 190 w 355"/>
              <a:gd name="T7" fmla="*/ 17 h 294"/>
              <a:gd name="T8" fmla="*/ 138 w 355"/>
              <a:gd name="T9" fmla="*/ 8 h 294"/>
              <a:gd name="T10" fmla="*/ 95 w 355"/>
              <a:gd name="T11" fmla="*/ 34 h 294"/>
              <a:gd name="T12" fmla="*/ 17 w 355"/>
              <a:gd name="T13" fmla="*/ 207 h 294"/>
              <a:gd name="T14" fmla="*/ 43 w 355"/>
              <a:gd name="T15" fmla="*/ 276 h 294"/>
              <a:gd name="T16" fmla="*/ 43 w 355"/>
              <a:gd name="T17" fmla="*/ 276 h 294"/>
              <a:gd name="T18" fmla="*/ 112 w 355"/>
              <a:gd name="T19" fmla="*/ 250 h 294"/>
              <a:gd name="T20" fmla="*/ 164 w 355"/>
              <a:gd name="T21" fmla="*/ 147 h 294"/>
              <a:gd name="T22" fmla="*/ 276 w 355"/>
              <a:gd name="T23" fmla="*/ 267 h 294"/>
              <a:gd name="T24" fmla="*/ 112 w 355"/>
              <a:gd name="T25" fmla="*/ 95 h 294"/>
              <a:gd name="T26" fmla="*/ 112 w 355"/>
              <a:gd name="T27" fmla="*/ 9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5" h="294">
                <a:moveTo>
                  <a:pt x="276" y="267"/>
                </a:moveTo>
                <a:lnTo>
                  <a:pt x="276" y="267"/>
                </a:lnTo>
                <a:cubicBezTo>
                  <a:pt x="354" y="190"/>
                  <a:pt x="354" y="190"/>
                  <a:pt x="354" y="190"/>
                </a:cubicBezTo>
                <a:cubicBezTo>
                  <a:pt x="190" y="17"/>
                  <a:pt x="190" y="17"/>
                  <a:pt x="190" y="17"/>
                </a:cubicBezTo>
                <a:cubicBezTo>
                  <a:pt x="173" y="8"/>
                  <a:pt x="155" y="0"/>
                  <a:pt x="138" y="8"/>
                </a:cubicBezTo>
                <a:cubicBezTo>
                  <a:pt x="121" y="8"/>
                  <a:pt x="104" y="17"/>
                  <a:pt x="95" y="34"/>
                </a:cubicBezTo>
                <a:cubicBezTo>
                  <a:pt x="17" y="207"/>
                  <a:pt x="17" y="207"/>
                  <a:pt x="17" y="207"/>
                </a:cubicBezTo>
                <a:cubicBezTo>
                  <a:pt x="0" y="233"/>
                  <a:pt x="9" y="267"/>
                  <a:pt x="43" y="276"/>
                </a:cubicBezTo>
                <a:lnTo>
                  <a:pt x="43" y="276"/>
                </a:lnTo>
                <a:cubicBezTo>
                  <a:pt x="69" y="293"/>
                  <a:pt x="104" y="276"/>
                  <a:pt x="112" y="250"/>
                </a:cubicBezTo>
                <a:cubicBezTo>
                  <a:pt x="164" y="147"/>
                  <a:pt x="164" y="147"/>
                  <a:pt x="164" y="147"/>
                </a:cubicBezTo>
                <a:lnTo>
                  <a:pt x="276" y="267"/>
                </a:lnTo>
                <a:close/>
                <a:moveTo>
                  <a:pt x="112" y="95"/>
                </a:moveTo>
                <a:lnTo>
                  <a:pt x="112" y="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7">
            <a:extLst>
              <a:ext uri="{FF2B5EF4-FFF2-40B4-BE49-F238E27FC236}">
                <a16:creationId xmlns:a16="http://schemas.microsoft.com/office/drawing/2014/main" id="{3B3FEFDB-A9DB-E84E-8372-58F09C56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6309" y="6040442"/>
            <a:ext cx="508702" cy="358818"/>
          </a:xfrm>
          <a:custGeom>
            <a:avLst/>
            <a:gdLst>
              <a:gd name="T0" fmla="*/ 284 w 493"/>
              <a:gd name="T1" fmla="*/ 346 h 347"/>
              <a:gd name="T2" fmla="*/ 284 w 493"/>
              <a:gd name="T3" fmla="*/ 346 h 347"/>
              <a:gd name="T4" fmla="*/ 284 w 493"/>
              <a:gd name="T5" fmla="*/ 346 h 347"/>
              <a:gd name="T6" fmla="*/ 354 w 493"/>
              <a:gd name="T7" fmla="*/ 311 h 347"/>
              <a:gd name="T8" fmla="*/ 492 w 493"/>
              <a:gd name="T9" fmla="*/ 156 h 347"/>
              <a:gd name="T10" fmla="*/ 345 w 493"/>
              <a:gd name="T11" fmla="*/ 18 h 347"/>
              <a:gd name="T12" fmla="*/ 267 w 493"/>
              <a:gd name="T13" fmla="*/ 95 h 347"/>
              <a:gd name="T14" fmla="*/ 336 w 493"/>
              <a:gd name="T15" fmla="*/ 164 h 347"/>
              <a:gd name="T16" fmla="*/ 284 w 493"/>
              <a:gd name="T17" fmla="*/ 225 h 347"/>
              <a:gd name="T18" fmla="*/ 95 w 493"/>
              <a:gd name="T19" fmla="*/ 18 h 347"/>
              <a:gd name="T20" fmla="*/ 17 w 493"/>
              <a:gd name="T21" fmla="*/ 18 h 347"/>
              <a:gd name="T22" fmla="*/ 17 w 493"/>
              <a:gd name="T23" fmla="*/ 18 h 347"/>
              <a:gd name="T24" fmla="*/ 17 w 493"/>
              <a:gd name="T25" fmla="*/ 95 h 347"/>
              <a:gd name="T26" fmla="*/ 215 w 493"/>
              <a:gd name="T27" fmla="*/ 311 h 347"/>
              <a:gd name="T28" fmla="*/ 284 w 493"/>
              <a:gd name="T29" fmla="*/ 346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3" h="347">
                <a:moveTo>
                  <a:pt x="284" y="346"/>
                </a:moveTo>
                <a:lnTo>
                  <a:pt x="284" y="346"/>
                </a:lnTo>
                <a:lnTo>
                  <a:pt x="284" y="346"/>
                </a:lnTo>
                <a:cubicBezTo>
                  <a:pt x="319" y="346"/>
                  <a:pt x="336" y="328"/>
                  <a:pt x="354" y="311"/>
                </a:cubicBezTo>
                <a:cubicBezTo>
                  <a:pt x="492" y="156"/>
                  <a:pt x="492" y="156"/>
                  <a:pt x="492" y="156"/>
                </a:cubicBezTo>
                <a:cubicBezTo>
                  <a:pt x="345" y="18"/>
                  <a:pt x="345" y="18"/>
                  <a:pt x="345" y="18"/>
                </a:cubicBezTo>
                <a:cubicBezTo>
                  <a:pt x="267" y="95"/>
                  <a:pt x="267" y="95"/>
                  <a:pt x="267" y="95"/>
                </a:cubicBezTo>
                <a:cubicBezTo>
                  <a:pt x="336" y="164"/>
                  <a:pt x="336" y="164"/>
                  <a:pt x="336" y="164"/>
                </a:cubicBezTo>
                <a:cubicBezTo>
                  <a:pt x="284" y="225"/>
                  <a:pt x="284" y="225"/>
                  <a:pt x="284" y="225"/>
                </a:cubicBezTo>
                <a:cubicBezTo>
                  <a:pt x="95" y="18"/>
                  <a:pt x="95" y="18"/>
                  <a:pt x="95" y="18"/>
                </a:cubicBezTo>
                <a:cubicBezTo>
                  <a:pt x="77" y="0"/>
                  <a:pt x="43" y="0"/>
                  <a:pt x="17" y="18"/>
                </a:cubicBezTo>
                <a:lnTo>
                  <a:pt x="17" y="18"/>
                </a:lnTo>
                <a:cubicBezTo>
                  <a:pt x="0" y="35"/>
                  <a:pt x="0" y="70"/>
                  <a:pt x="17" y="95"/>
                </a:cubicBezTo>
                <a:cubicBezTo>
                  <a:pt x="215" y="311"/>
                  <a:pt x="215" y="311"/>
                  <a:pt x="215" y="311"/>
                </a:cubicBezTo>
                <a:cubicBezTo>
                  <a:pt x="233" y="328"/>
                  <a:pt x="259" y="346"/>
                  <a:pt x="284" y="3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8">
            <a:extLst>
              <a:ext uri="{FF2B5EF4-FFF2-40B4-BE49-F238E27FC236}">
                <a16:creationId xmlns:a16="http://schemas.microsoft.com/office/drawing/2014/main" id="{2D3AD98C-937C-0A4A-9740-199C1C3A6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1311" y="6558228"/>
            <a:ext cx="267976" cy="81756"/>
          </a:xfrm>
          <a:custGeom>
            <a:avLst/>
            <a:gdLst>
              <a:gd name="T0" fmla="*/ 0 w 260"/>
              <a:gd name="T1" fmla="*/ 43 h 79"/>
              <a:gd name="T2" fmla="*/ 0 w 260"/>
              <a:gd name="T3" fmla="*/ 43 h 79"/>
              <a:gd name="T4" fmla="*/ 0 w 260"/>
              <a:gd name="T5" fmla="*/ 43 h 79"/>
              <a:gd name="T6" fmla="*/ 43 w 260"/>
              <a:gd name="T7" fmla="*/ 0 h 79"/>
              <a:gd name="T8" fmla="*/ 216 w 260"/>
              <a:gd name="T9" fmla="*/ 0 h 79"/>
              <a:gd name="T10" fmla="*/ 259 w 260"/>
              <a:gd name="T11" fmla="*/ 43 h 79"/>
              <a:gd name="T12" fmla="*/ 259 w 260"/>
              <a:gd name="T13" fmla="*/ 43 h 79"/>
              <a:gd name="T14" fmla="*/ 216 w 260"/>
              <a:gd name="T15" fmla="*/ 78 h 79"/>
              <a:gd name="T16" fmla="*/ 43 w 260"/>
              <a:gd name="T17" fmla="*/ 78 h 79"/>
              <a:gd name="T18" fmla="*/ 0 w 260"/>
              <a:gd name="T19" fmla="*/ 4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" h="79">
                <a:moveTo>
                  <a:pt x="0" y="43"/>
                </a:moveTo>
                <a:lnTo>
                  <a:pt x="0" y="43"/>
                </a:lnTo>
                <a:lnTo>
                  <a:pt x="0" y="43"/>
                </a:lnTo>
                <a:cubicBezTo>
                  <a:pt x="0" y="17"/>
                  <a:pt x="17" y="0"/>
                  <a:pt x="43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42" y="0"/>
                  <a:pt x="259" y="17"/>
                  <a:pt x="259" y="43"/>
                </a:cubicBezTo>
                <a:lnTo>
                  <a:pt x="259" y="43"/>
                </a:lnTo>
                <a:cubicBezTo>
                  <a:pt x="259" y="60"/>
                  <a:pt x="242" y="78"/>
                  <a:pt x="216" y="78"/>
                </a:cubicBezTo>
                <a:cubicBezTo>
                  <a:pt x="43" y="78"/>
                  <a:pt x="43" y="78"/>
                  <a:pt x="43" y="78"/>
                </a:cubicBezTo>
                <a:cubicBezTo>
                  <a:pt x="17" y="78"/>
                  <a:pt x="0" y="60"/>
                  <a:pt x="0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9">
            <a:extLst>
              <a:ext uri="{FF2B5EF4-FFF2-40B4-BE49-F238E27FC236}">
                <a16:creationId xmlns:a16="http://schemas.microsoft.com/office/drawing/2014/main" id="{4A915D2D-2C50-E242-9871-B50FC71E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8752" y="6585480"/>
            <a:ext cx="81756" cy="649505"/>
          </a:xfrm>
          <a:custGeom>
            <a:avLst/>
            <a:gdLst>
              <a:gd name="T0" fmla="*/ 78 w 79"/>
              <a:gd name="T1" fmla="*/ 629 h 630"/>
              <a:gd name="T2" fmla="*/ 78 w 79"/>
              <a:gd name="T3" fmla="*/ 629 h 630"/>
              <a:gd name="T4" fmla="*/ 0 w 79"/>
              <a:gd name="T5" fmla="*/ 629 h 630"/>
              <a:gd name="T6" fmla="*/ 0 w 79"/>
              <a:gd name="T7" fmla="*/ 34 h 630"/>
              <a:gd name="T8" fmla="*/ 43 w 79"/>
              <a:gd name="T9" fmla="*/ 0 h 630"/>
              <a:gd name="T10" fmla="*/ 43 w 79"/>
              <a:gd name="T11" fmla="*/ 0 h 630"/>
              <a:gd name="T12" fmla="*/ 78 w 79"/>
              <a:gd name="T13" fmla="*/ 34 h 630"/>
              <a:gd name="T14" fmla="*/ 78 w 79"/>
              <a:gd name="T15" fmla="*/ 62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" h="630">
                <a:moveTo>
                  <a:pt x="78" y="629"/>
                </a:moveTo>
                <a:lnTo>
                  <a:pt x="78" y="629"/>
                </a:lnTo>
                <a:cubicBezTo>
                  <a:pt x="0" y="629"/>
                  <a:pt x="0" y="629"/>
                  <a:pt x="0" y="62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43" y="0"/>
                </a:cubicBezTo>
                <a:lnTo>
                  <a:pt x="43" y="0"/>
                </a:lnTo>
                <a:cubicBezTo>
                  <a:pt x="61" y="0"/>
                  <a:pt x="78" y="17"/>
                  <a:pt x="78" y="34"/>
                </a:cubicBezTo>
                <a:lnTo>
                  <a:pt x="78" y="62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33" name="Group 71">
            <a:extLst>
              <a:ext uri="{FF2B5EF4-FFF2-40B4-BE49-F238E27FC236}">
                <a16:creationId xmlns:a16="http://schemas.microsoft.com/office/drawing/2014/main" id="{E02D0074-376B-724C-A55B-C6BCB032FA5B}"/>
              </a:ext>
            </a:extLst>
          </p:cNvPr>
          <p:cNvGrpSpPr/>
          <p:nvPr/>
        </p:nvGrpSpPr>
        <p:grpSpPr>
          <a:xfrm>
            <a:off x="1736564" y="9527431"/>
            <a:ext cx="8909115" cy="2500601"/>
            <a:chOff x="2232442" y="3643574"/>
            <a:chExt cx="8954788" cy="2500601"/>
          </a:xfrm>
        </p:grpSpPr>
        <p:sp>
          <p:nvSpPr>
            <p:cNvPr id="234" name="CuadroTexto 598">
              <a:extLst>
                <a:ext uri="{FF2B5EF4-FFF2-40B4-BE49-F238E27FC236}">
                  <a16:creationId xmlns:a16="http://schemas.microsoft.com/office/drawing/2014/main" id="{1B05467E-5D8D-6E46-8566-EBD5A7ADF73E}"/>
                </a:ext>
              </a:extLst>
            </p:cNvPr>
            <p:cNvSpPr txBox="1"/>
            <p:nvPr/>
          </p:nvSpPr>
          <p:spPr>
            <a:xfrm>
              <a:off x="2232442" y="3643574"/>
              <a:ext cx="504988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Geometric</a:t>
              </a:r>
            </a:p>
          </p:txBody>
        </p:sp>
        <p:sp>
          <p:nvSpPr>
            <p:cNvPr id="235" name="CuadroTexto 599">
              <a:extLst>
                <a:ext uri="{FF2B5EF4-FFF2-40B4-BE49-F238E27FC236}">
                  <a16:creationId xmlns:a16="http://schemas.microsoft.com/office/drawing/2014/main" id="{26FCE643-4BFF-5E43-A9D9-68D3B1D437AA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C78FABFD-CFA3-FE4D-9A8A-DE6B860C139B}"/>
              </a:ext>
            </a:extLst>
          </p:cNvPr>
          <p:cNvGrpSpPr/>
          <p:nvPr/>
        </p:nvGrpSpPr>
        <p:grpSpPr>
          <a:xfrm>
            <a:off x="13512450" y="949883"/>
            <a:ext cx="3961613" cy="1313634"/>
            <a:chOff x="4274481" y="10697761"/>
            <a:chExt cx="4236804" cy="1313634"/>
          </a:xfrm>
        </p:grpSpPr>
        <p:sp>
          <p:nvSpPr>
            <p:cNvPr id="237" name="CuadroTexto 395">
              <a:extLst>
                <a:ext uri="{FF2B5EF4-FFF2-40B4-BE49-F238E27FC236}">
                  <a16:creationId xmlns:a16="http://schemas.microsoft.com/office/drawing/2014/main" id="{4090D2BE-4CBD-8F45-8FBD-6E0C6BC70CDF}"/>
                </a:ext>
              </a:extLst>
            </p:cNvPr>
            <p:cNvSpPr txBox="1"/>
            <p:nvPr/>
          </p:nvSpPr>
          <p:spPr>
            <a:xfrm flipH="1">
              <a:off x="5201546" y="1069776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38" name="Rectangle 40">
              <a:extLst>
                <a:ext uri="{FF2B5EF4-FFF2-40B4-BE49-F238E27FC236}">
                  <a16:creationId xmlns:a16="http://schemas.microsoft.com/office/drawing/2014/main" id="{D3367E1D-1E77-4B49-A108-6DC600ED8A5A}"/>
                </a:ext>
              </a:extLst>
            </p:cNvPr>
            <p:cNvSpPr/>
            <p:nvPr/>
          </p:nvSpPr>
          <p:spPr>
            <a:xfrm>
              <a:off x="4274481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9" name="Grupo 238">
            <a:extLst>
              <a:ext uri="{FF2B5EF4-FFF2-40B4-BE49-F238E27FC236}">
                <a16:creationId xmlns:a16="http://schemas.microsoft.com/office/drawing/2014/main" id="{23D21C28-901A-9447-94F2-D4A3BDB351C0}"/>
              </a:ext>
            </a:extLst>
          </p:cNvPr>
          <p:cNvGrpSpPr/>
          <p:nvPr/>
        </p:nvGrpSpPr>
        <p:grpSpPr>
          <a:xfrm>
            <a:off x="20270921" y="6209015"/>
            <a:ext cx="3961613" cy="1313634"/>
            <a:chOff x="4274481" y="10697761"/>
            <a:chExt cx="4236804" cy="1313634"/>
          </a:xfrm>
        </p:grpSpPr>
        <p:sp>
          <p:nvSpPr>
            <p:cNvPr id="240" name="CuadroTexto 395">
              <a:extLst>
                <a:ext uri="{FF2B5EF4-FFF2-40B4-BE49-F238E27FC236}">
                  <a16:creationId xmlns:a16="http://schemas.microsoft.com/office/drawing/2014/main" id="{71FAC5AD-5401-CA4F-A1C3-34AA76F8FE7A}"/>
                </a:ext>
              </a:extLst>
            </p:cNvPr>
            <p:cNvSpPr txBox="1"/>
            <p:nvPr/>
          </p:nvSpPr>
          <p:spPr>
            <a:xfrm flipH="1">
              <a:off x="4284748" y="1069776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41" name="Rectangle 40">
              <a:extLst>
                <a:ext uri="{FF2B5EF4-FFF2-40B4-BE49-F238E27FC236}">
                  <a16:creationId xmlns:a16="http://schemas.microsoft.com/office/drawing/2014/main" id="{DEAFEEFE-0B5A-E14E-81EE-D091F4EEDCFA}"/>
                </a:ext>
              </a:extLst>
            </p:cNvPr>
            <p:cNvSpPr/>
            <p:nvPr/>
          </p:nvSpPr>
          <p:spPr>
            <a:xfrm>
              <a:off x="4274481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2" name="Grupo 241">
            <a:extLst>
              <a:ext uri="{FF2B5EF4-FFF2-40B4-BE49-F238E27FC236}">
                <a16:creationId xmlns:a16="http://schemas.microsoft.com/office/drawing/2014/main" id="{F1BA5CF3-D0F7-C54A-8102-DCFF236EEEEF}"/>
              </a:ext>
            </a:extLst>
          </p:cNvPr>
          <p:cNvGrpSpPr/>
          <p:nvPr/>
        </p:nvGrpSpPr>
        <p:grpSpPr>
          <a:xfrm>
            <a:off x="13469300" y="11100857"/>
            <a:ext cx="3961613" cy="1313634"/>
            <a:chOff x="4274481" y="10697761"/>
            <a:chExt cx="4236804" cy="1313634"/>
          </a:xfrm>
        </p:grpSpPr>
        <p:sp>
          <p:nvSpPr>
            <p:cNvPr id="243" name="CuadroTexto 395">
              <a:extLst>
                <a:ext uri="{FF2B5EF4-FFF2-40B4-BE49-F238E27FC236}">
                  <a16:creationId xmlns:a16="http://schemas.microsoft.com/office/drawing/2014/main" id="{9254DA77-7584-2441-B9E0-0BE22DA4E6AA}"/>
                </a:ext>
              </a:extLst>
            </p:cNvPr>
            <p:cNvSpPr txBox="1"/>
            <p:nvPr/>
          </p:nvSpPr>
          <p:spPr>
            <a:xfrm flipH="1">
              <a:off x="5201546" y="1069776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44" name="Rectangle 40">
              <a:extLst>
                <a:ext uri="{FF2B5EF4-FFF2-40B4-BE49-F238E27FC236}">
                  <a16:creationId xmlns:a16="http://schemas.microsoft.com/office/drawing/2014/main" id="{DA8DA8F6-660C-2D42-8637-3B76D31755BD}"/>
                </a:ext>
              </a:extLst>
            </p:cNvPr>
            <p:cNvSpPr/>
            <p:nvPr/>
          </p:nvSpPr>
          <p:spPr>
            <a:xfrm>
              <a:off x="4274481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404A92BB-65CA-CF4D-8377-B1F51176207A}"/>
              </a:ext>
            </a:extLst>
          </p:cNvPr>
          <p:cNvGrpSpPr/>
          <p:nvPr/>
        </p:nvGrpSpPr>
        <p:grpSpPr>
          <a:xfrm>
            <a:off x="6552821" y="6214807"/>
            <a:ext cx="3980589" cy="1313634"/>
            <a:chOff x="4274481" y="10697761"/>
            <a:chExt cx="4257098" cy="1313634"/>
          </a:xfrm>
        </p:grpSpPr>
        <p:sp>
          <p:nvSpPr>
            <p:cNvPr id="246" name="CuadroTexto 395">
              <a:extLst>
                <a:ext uri="{FF2B5EF4-FFF2-40B4-BE49-F238E27FC236}">
                  <a16:creationId xmlns:a16="http://schemas.microsoft.com/office/drawing/2014/main" id="{9AE9229C-A61A-2A47-8AC4-681FDB51D9A2}"/>
                </a:ext>
              </a:extLst>
            </p:cNvPr>
            <p:cNvSpPr txBox="1"/>
            <p:nvPr/>
          </p:nvSpPr>
          <p:spPr>
            <a:xfrm flipH="1">
              <a:off x="6148904" y="1069776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7" name="Rectangle 40">
              <a:extLst>
                <a:ext uri="{FF2B5EF4-FFF2-40B4-BE49-F238E27FC236}">
                  <a16:creationId xmlns:a16="http://schemas.microsoft.com/office/drawing/2014/main" id="{DC7FE700-BE16-6041-B66F-22831C78FFBD}"/>
                </a:ext>
              </a:extLst>
            </p:cNvPr>
            <p:cNvSpPr/>
            <p:nvPr/>
          </p:nvSpPr>
          <p:spPr>
            <a:xfrm>
              <a:off x="4274481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620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eometric 2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59A3A4"/>
      </a:accent1>
      <a:accent2>
        <a:srgbClr val="D9504D"/>
      </a:accent2>
      <a:accent3>
        <a:srgbClr val="E2B42A"/>
      </a:accent3>
      <a:accent4>
        <a:srgbClr val="506C78"/>
      </a:accent4>
      <a:accent5>
        <a:srgbClr val="0E4B5F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92510</TotalTime>
  <Words>493</Words>
  <Application>Microsoft Macintosh PowerPoint</Application>
  <PresentationFormat>Personalizado</PresentationFormat>
  <Paragraphs>142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16639</cp:revision>
  <dcterms:created xsi:type="dcterms:W3CDTF">2014-11-12T21:47:38Z</dcterms:created>
  <dcterms:modified xsi:type="dcterms:W3CDTF">2019-10-16T15:14:18Z</dcterms:modified>
  <cp:category/>
</cp:coreProperties>
</file>