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5" d="100"/>
          <a:sy n="45" d="100"/>
        </p:scale>
        <p:origin x="152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6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2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57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5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6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3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0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89">
            <a:extLst>
              <a:ext uri="{FF2B5EF4-FFF2-40B4-BE49-F238E27FC236}">
                <a16:creationId xmlns:a16="http://schemas.microsoft.com/office/drawing/2014/main" id="{C003DA12-1298-CE42-A682-E58ECA97F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155" y="1355489"/>
            <a:ext cx="5323681" cy="5328265"/>
          </a:xfrm>
          <a:custGeom>
            <a:avLst/>
            <a:gdLst>
              <a:gd name="T0" fmla="*/ 5117 w 5118"/>
              <a:gd name="T1" fmla="*/ 3144 h 5126"/>
              <a:gd name="T2" fmla="*/ 5117 w 5118"/>
              <a:gd name="T3" fmla="*/ 3144 h 5126"/>
              <a:gd name="T4" fmla="*/ 5117 w 5118"/>
              <a:gd name="T5" fmla="*/ 0 h 5126"/>
              <a:gd name="T6" fmla="*/ 0 w 5118"/>
              <a:gd name="T7" fmla="*/ 5125 h 5126"/>
              <a:gd name="T8" fmla="*/ 3135 w 5118"/>
              <a:gd name="T9" fmla="*/ 5125 h 5126"/>
              <a:gd name="T10" fmla="*/ 5117 w 5118"/>
              <a:gd name="T11" fmla="*/ 3144 h 5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18" h="5126">
                <a:moveTo>
                  <a:pt x="5117" y="3144"/>
                </a:moveTo>
                <a:lnTo>
                  <a:pt x="5117" y="3144"/>
                </a:lnTo>
                <a:cubicBezTo>
                  <a:pt x="5117" y="0"/>
                  <a:pt x="5117" y="0"/>
                  <a:pt x="5117" y="0"/>
                </a:cubicBezTo>
                <a:cubicBezTo>
                  <a:pt x="2333" y="92"/>
                  <a:pt x="84" y="2333"/>
                  <a:pt x="0" y="5125"/>
                </a:cubicBezTo>
                <a:cubicBezTo>
                  <a:pt x="3135" y="5125"/>
                  <a:pt x="3135" y="5125"/>
                  <a:pt x="3135" y="5125"/>
                </a:cubicBezTo>
                <a:lnTo>
                  <a:pt x="5117" y="31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90">
            <a:extLst>
              <a:ext uri="{FF2B5EF4-FFF2-40B4-BE49-F238E27FC236}">
                <a16:creationId xmlns:a16="http://schemas.microsoft.com/office/drawing/2014/main" id="{E9C5E5CB-FE17-3C4D-AE9C-0BFC9224B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155" y="7032246"/>
            <a:ext cx="5323681" cy="5328265"/>
          </a:xfrm>
          <a:custGeom>
            <a:avLst/>
            <a:gdLst>
              <a:gd name="T0" fmla="*/ 3135 w 5118"/>
              <a:gd name="T1" fmla="*/ 0 h 5126"/>
              <a:gd name="T2" fmla="*/ 3135 w 5118"/>
              <a:gd name="T3" fmla="*/ 0 h 5126"/>
              <a:gd name="T4" fmla="*/ 0 w 5118"/>
              <a:gd name="T5" fmla="*/ 0 h 5126"/>
              <a:gd name="T6" fmla="*/ 5117 w 5118"/>
              <a:gd name="T7" fmla="*/ 5125 h 5126"/>
              <a:gd name="T8" fmla="*/ 5117 w 5118"/>
              <a:gd name="T9" fmla="*/ 1981 h 5126"/>
              <a:gd name="T10" fmla="*/ 3135 w 5118"/>
              <a:gd name="T11" fmla="*/ 0 h 5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18" h="5126">
                <a:moveTo>
                  <a:pt x="3135" y="0"/>
                </a:moveTo>
                <a:lnTo>
                  <a:pt x="3135" y="0"/>
                </a:lnTo>
                <a:cubicBezTo>
                  <a:pt x="0" y="0"/>
                  <a:pt x="0" y="0"/>
                  <a:pt x="0" y="0"/>
                </a:cubicBezTo>
                <a:cubicBezTo>
                  <a:pt x="84" y="2792"/>
                  <a:pt x="2333" y="5033"/>
                  <a:pt x="5117" y="5125"/>
                </a:cubicBezTo>
                <a:cubicBezTo>
                  <a:pt x="5117" y="1981"/>
                  <a:pt x="5117" y="1981"/>
                  <a:pt x="5117" y="1981"/>
                </a:cubicBezTo>
                <a:lnTo>
                  <a:pt x="313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91">
            <a:extLst>
              <a:ext uri="{FF2B5EF4-FFF2-40B4-BE49-F238E27FC236}">
                <a16:creationId xmlns:a16="http://schemas.microsoft.com/office/drawing/2014/main" id="{79F8C70E-78A3-6B4F-ACF3-65D135DC9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912" y="7032246"/>
            <a:ext cx="5319094" cy="5328265"/>
          </a:xfrm>
          <a:custGeom>
            <a:avLst/>
            <a:gdLst>
              <a:gd name="T0" fmla="*/ 0 w 5117"/>
              <a:gd name="T1" fmla="*/ 1981 h 5126"/>
              <a:gd name="T2" fmla="*/ 0 w 5117"/>
              <a:gd name="T3" fmla="*/ 1981 h 5126"/>
              <a:gd name="T4" fmla="*/ 0 w 5117"/>
              <a:gd name="T5" fmla="*/ 5125 h 5126"/>
              <a:gd name="T6" fmla="*/ 5116 w 5117"/>
              <a:gd name="T7" fmla="*/ 0 h 5126"/>
              <a:gd name="T8" fmla="*/ 1981 w 5117"/>
              <a:gd name="T9" fmla="*/ 0 h 5126"/>
              <a:gd name="T10" fmla="*/ 0 w 5117"/>
              <a:gd name="T11" fmla="*/ 1981 h 5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17" h="5126">
                <a:moveTo>
                  <a:pt x="0" y="1981"/>
                </a:moveTo>
                <a:lnTo>
                  <a:pt x="0" y="1981"/>
                </a:lnTo>
                <a:cubicBezTo>
                  <a:pt x="0" y="5125"/>
                  <a:pt x="0" y="5125"/>
                  <a:pt x="0" y="5125"/>
                </a:cubicBezTo>
                <a:cubicBezTo>
                  <a:pt x="2792" y="5033"/>
                  <a:pt x="5032" y="2792"/>
                  <a:pt x="5116" y="0"/>
                </a:cubicBezTo>
                <a:cubicBezTo>
                  <a:pt x="1981" y="0"/>
                  <a:pt x="1981" y="0"/>
                  <a:pt x="1981" y="0"/>
                </a:cubicBezTo>
                <a:lnTo>
                  <a:pt x="0" y="198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92">
            <a:extLst>
              <a:ext uri="{FF2B5EF4-FFF2-40B4-BE49-F238E27FC236}">
                <a16:creationId xmlns:a16="http://schemas.microsoft.com/office/drawing/2014/main" id="{47CBB389-7591-0C49-9310-56D8CAB8A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912" y="1355489"/>
            <a:ext cx="5319094" cy="5328265"/>
          </a:xfrm>
          <a:custGeom>
            <a:avLst/>
            <a:gdLst>
              <a:gd name="T0" fmla="*/ 1981 w 5117"/>
              <a:gd name="T1" fmla="*/ 5125 h 5126"/>
              <a:gd name="T2" fmla="*/ 1981 w 5117"/>
              <a:gd name="T3" fmla="*/ 5125 h 5126"/>
              <a:gd name="T4" fmla="*/ 5116 w 5117"/>
              <a:gd name="T5" fmla="*/ 5125 h 5126"/>
              <a:gd name="T6" fmla="*/ 0 w 5117"/>
              <a:gd name="T7" fmla="*/ 0 h 5126"/>
              <a:gd name="T8" fmla="*/ 0 w 5117"/>
              <a:gd name="T9" fmla="*/ 3144 h 5126"/>
              <a:gd name="T10" fmla="*/ 1981 w 5117"/>
              <a:gd name="T11" fmla="*/ 5125 h 5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17" h="5126">
                <a:moveTo>
                  <a:pt x="1981" y="5125"/>
                </a:moveTo>
                <a:lnTo>
                  <a:pt x="1981" y="5125"/>
                </a:lnTo>
                <a:cubicBezTo>
                  <a:pt x="5116" y="5125"/>
                  <a:pt x="5116" y="5125"/>
                  <a:pt x="5116" y="5125"/>
                </a:cubicBezTo>
                <a:cubicBezTo>
                  <a:pt x="5032" y="2333"/>
                  <a:pt x="2792" y="92"/>
                  <a:pt x="0" y="0"/>
                </a:cubicBezTo>
                <a:cubicBezTo>
                  <a:pt x="0" y="3144"/>
                  <a:pt x="0" y="3144"/>
                  <a:pt x="0" y="3144"/>
                </a:cubicBezTo>
                <a:lnTo>
                  <a:pt x="1981" y="51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04">
            <a:extLst>
              <a:ext uri="{FF2B5EF4-FFF2-40B4-BE49-F238E27FC236}">
                <a16:creationId xmlns:a16="http://schemas.microsoft.com/office/drawing/2014/main" id="{A100451E-B61C-B843-A190-B7057BA4C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967" y="3024584"/>
            <a:ext cx="729084" cy="453959"/>
          </a:xfrm>
          <a:custGeom>
            <a:avLst/>
            <a:gdLst>
              <a:gd name="T0" fmla="*/ 568 w 703"/>
              <a:gd name="T1" fmla="*/ 435 h 436"/>
              <a:gd name="T2" fmla="*/ 568 w 703"/>
              <a:gd name="T3" fmla="*/ 435 h 436"/>
              <a:gd name="T4" fmla="*/ 267 w 703"/>
              <a:gd name="T5" fmla="*/ 435 h 436"/>
              <a:gd name="T6" fmla="*/ 200 w 703"/>
              <a:gd name="T7" fmla="*/ 376 h 436"/>
              <a:gd name="T8" fmla="*/ 108 w 703"/>
              <a:gd name="T9" fmla="*/ 67 h 436"/>
              <a:gd name="T10" fmla="*/ 33 w 703"/>
              <a:gd name="T11" fmla="*/ 67 h 436"/>
              <a:gd name="T12" fmla="*/ 0 w 703"/>
              <a:gd name="T13" fmla="*/ 34 h 436"/>
              <a:gd name="T14" fmla="*/ 33 w 703"/>
              <a:gd name="T15" fmla="*/ 0 h 436"/>
              <a:gd name="T16" fmla="*/ 134 w 703"/>
              <a:gd name="T17" fmla="*/ 0 h 436"/>
              <a:gd name="T18" fmla="*/ 167 w 703"/>
              <a:gd name="T19" fmla="*/ 25 h 436"/>
              <a:gd name="T20" fmla="*/ 267 w 703"/>
              <a:gd name="T21" fmla="*/ 360 h 436"/>
              <a:gd name="T22" fmla="*/ 267 w 703"/>
              <a:gd name="T23" fmla="*/ 368 h 436"/>
              <a:gd name="T24" fmla="*/ 568 w 703"/>
              <a:gd name="T25" fmla="*/ 368 h 436"/>
              <a:gd name="T26" fmla="*/ 568 w 703"/>
              <a:gd name="T27" fmla="*/ 360 h 436"/>
              <a:gd name="T28" fmla="*/ 627 w 703"/>
              <a:gd name="T29" fmla="*/ 168 h 436"/>
              <a:gd name="T30" fmla="*/ 368 w 703"/>
              <a:gd name="T31" fmla="*/ 168 h 436"/>
              <a:gd name="T32" fmla="*/ 334 w 703"/>
              <a:gd name="T33" fmla="*/ 134 h 436"/>
              <a:gd name="T34" fmla="*/ 368 w 703"/>
              <a:gd name="T35" fmla="*/ 101 h 436"/>
              <a:gd name="T36" fmla="*/ 669 w 703"/>
              <a:gd name="T37" fmla="*/ 101 h 436"/>
              <a:gd name="T38" fmla="*/ 694 w 703"/>
              <a:gd name="T39" fmla="*/ 109 h 436"/>
              <a:gd name="T40" fmla="*/ 702 w 703"/>
              <a:gd name="T41" fmla="*/ 142 h 436"/>
              <a:gd name="T42" fmla="*/ 635 w 703"/>
              <a:gd name="T43" fmla="*/ 376 h 436"/>
              <a:gd name="T44" fmla="*/ 568 w 703"/>
              <a:gd name="T45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03" h="436">
                <a:moveTo>
                  <a:pt x="568" y="435"/>
                </a:moveTo>
                <a:lnTo>
                  <a:pt x="568" y="435"/>
                </a:lnTo>
                <a:cubicBezTo>
                  <a:pt x="267" y="435"/>
                  <a:pt x="267" y="435"/>
                  <a:pt x="267" y="435"/>
                </a:cubicBezTo>
                <a:cubicBezTo>
                  <a:pt x="234" y="435"/>
                  <a:pt x="200" y="410"/>
                  <a:pt x="200" y="376"/>
                </a:cubicBezTo>
                <a:cubicBezTo>
                  <a:pt x="108" y="67"/>
                  <a:pt x="108" y="67"/>
                  <a:pt x="108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17" y="67"/>
                  <a:pt x="0" y="50"/>
                  <a:pt x="0" y="34"/>
                </a:cubicBezTo>
                <a:cubicBezTo>
                  <a:pt x="0" y="17"/>
                  <a:pt x="17" y="0"/>
                  <a:pt x="33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50" y="0"/>
                  <a:pt x="159" y="9"/>
                  <a:pt x="167" y="25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360"/>
                  <a:pt x="267" y="360"/>
                  <a:pt x="267" y="368"/>
                </a:cubicBezTo>
                <a:cubicBezTo>
                  <a:pt x="568" y="368"/>
                  <a:pt x="568" y="368"/>
                  <a:pt x="568" y="368"/>
                </a:cubicBezTo>
                <a:cubicBezTo>
                  <a:pt x="568" y="360"/>
                  <a:pt x="568" y="360"/>
                  <a:pt x="568" y="360"/>
                </a:cubicBezTo>
                <a:cubicBezTo>
                  <a:pt x="627" y="168"/>
                  <a:pt x="627" y="168"/>
                  <a:pt x="627" y="168"/>
                </a:cubicBezTo>
                <a:cubicBezTo>
                  <a:pt x="368" y="168"/>
                  <a:pt x="368" y="168"/>
                  <a:pt x="368" y="168"/>
                </a:cubicBezTo>
                <a:cubicBezTo>
                  <a:pt x="351" y="168"/>
                  <a:pt x="334" y="151"/>
                  <a:pt x="334" y="134"/>
                </a:cubicBezTo>
                <a:cubicBezTo>
                  <a:pt x="334" y="117"/>
                  <a:pt x="351" y="101"/>
                  <a:pt x="368" y="101"/>
                </a:cubicBezTo>
                <a:cubicBezTo>
                  <a:pt x="669" y="101"/>
                  <a:pt x="669" y="101"/>
                  <a:pt x="669" y="101"/>
                </a:cubicBezTo>
                <a:cubicBezTo>
                  <a:pt x="677" y="101"/>
                  <a:pt x="685" y="101"/>
                  <a:pt x="694" y="109"/>
                </a:cubicBezTo>
                <a:cubicBezTo>
                  <a:pt x="702" y="117"/>
                  <a:pt x="702" y="134"/>
                  <a:pt x="702" y="142"/>
                </a:cubicBezTo>
                <a:cubicBezTo>
                  <a:pt x="635" y="376"/>
                  <a:pt x="635" y="376"/>
                  <a:pt x="635" y="376"/>
                </a:cubicBezTo>
                <a:cubicBezTo>
                  <a:pt x="635" y="410"/>
                  <a:pt x="602" y="435"/>
                  <a:pt x="568" y="4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157" name="Freeform 105">
            <a:extLst>
              <a:ext uri="{FF2B5EF4-FFF2-40B4-BE49-F238E27FC236}">
                <a16:creationId xmlns:a16="http://schemas.microsoft.com/office/drawing/2014/main" id="{0CD01220-F308-C14E-B964-39359C3C0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213" y="3547323"/>
            <a:ext cx="142150" cy="142150"/>
          </a:xfrm>
          <a:custGeom>
            <a:avLst/>
            <a:gdLst>
              <a:gd name="T0" fmla="*/ 0 w 135"/>
              <a:gd name="T1" fmla="*/ 67 h 135"/>
              <a:gd name="T2" fmla="*/ 0 w 135"/>
              <a:gd name="T3" fmla="*/ 67 h 135"/>
              <a:gd name="T4" fmla="*/ 67 w 135"/>
              <a:gd name="T5" fmla="*/ 0 h 135"/>
              <a:gd name="T6" fmla="*/ 134 w 135"/>
              <a:gd name="T7" fmla="*/ 67 h 135"/>
              <a:gd name="T8" fmla="*/ 67 w 135"/>
              <a:gd name="T9" fmla="*/ 134 h 135"/>
              <a:gd name="T10" fmla="*/ 0 w 135"/>
              <a:gd name="T11" fmla="*/ 6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35">
                <a:moveTo>
                  <a:pt x="0" y="67"/>
                </a:moveTo>
                <a:lnTo>
                  <a:pt x="0" y="67"/>
                </a:lnTo>
                <a:cubicBezTo>
                  <a:pt x="0" y="25"/>
                  <a:pt x="33" y="0"/>
                  <a:pt x="67" y="0"/>
                </a:cubicBezTo>
                <a:cubicBezTo>
                  <a:pt x="100" y="0"/>
                  <a:pt x="134" y="25"/>
                  <a:pt x="134" y="67"/>
                </a:cubicBezTo>
                <a:cubicBezTo>
                  <a:pt x="134" y="100"/>
                  <a:pt x="100" y="134"/>
                  <a:pt x="67" y="134"/>
                </a:cubicBezTo>
                <a:cubicBezTo>
                  <a:pt x="33" y="134"/>
                  <a:pt x="0" y="100"/>
                  <a:pt x="0" y="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158" name="Freeform 106">
            <a:extLst>
              <a:ext uri="{FF2B5EF4-FFF2-40B4-BE49-F238E27FC236}">
                <a16:creationId xmlns:a16="http://schemas.microsoft.com/office/drawing/2014/main" id="{36F32D64-9F30-F940-B490-EA050B020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5389" y="3547323"/>
            <a:ext cx="142150" cy="142150"/>
          </a:xfrm>
          <a:custGeom>
            <a:avLst/>
            <a:gdLst>
              <a:gd name="T0" fmla="*/ 0 w 135"/>
              <a:gd name="T1" fmla="*/ 67 h 135"/>
              <a:gd name="T2" fmla="*/ 0 w 135"/>
              <a:gd name="T3" fmla="*/ 67 h 135"/>
              <a:gd name="T4" fmla="*/ 67 w 135"/>
              <a:gd name="T5" fmla="*/ 0 h 135"/>
              <a:gd name="T6" fmla="*/ 134 w 135"/>
              <a:gd name="T7" fmla="*/ 67 h 135"/>
              <a:gd name="T8" fmla="*/ 67 w 135"/>
              <a:gd name="T9" fmla="*/ 134 h 135"/>
              <a:gd name="T10" fmla="*/ 0 w 135"/>
              <a:gd name="T11" fmla="*/ 6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35">
                <a:moveTo>
                  <a:pt x="0" y="67"/>
                </a:moveTo>
                <a:lnTo>
                  <a:pt x="0" y="67"/>
                </a:lnTo>
                <a:cubicBezTo>
                  <a:pt x="0" y="25"/>
                  <a:pt x="33" y="0"/>
                  <a:pt x="67" y="0"/>
                </a:cubicBezTo>
                <a:cubicBezTo>
                  <a:pt x="100" y="0"/>
                  <a:pt x="134" y="25"/>
                  <a:pt x="134" y="67"/>
                </a:cubicBezTo>
                <a:cubicBezTo>
                  <a:pt x="134" y="100"/>
                  <a:pt x="100" y="134"/>
                  <a:pt x="67" y="134"/>
                </a:cubicBezTo>
                <a:cubicBezTo>
                  <a:pt x="33" y="134"/>
                  <a:pt x="0" y="100"/>
                  <a:pt x="0" y="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172" name="Freeform 120">
            <a:extLst>
              <a:ext uri="{FF2B5EF4-FFF2-40B4-BE49-F238E27FC236}">
                <a16:creationId xmlns:a16="http://schemas.microsoft.com/office/drawing/2014/main" id="{1697FFBB-E1C8-D84C-95A9-505F8F935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208" y="8031869"/>
            <a:ext cx="696985" cy="678643"/>
          </a:xfrm>
          <a:custGeom>
            <a:avLst/>
            <a:gdLst>
              <a:gd name="T0" fmla="*/ 335 w 670"/>
              <a:gd name="T1" fmla="*/ 652 h 653"/>
              <a:gd name="T2" fmla="*/ 335 w 670"/>
              <a:gd name="T3" fmla="*/ 652 h 653"/>
              <a:gd name="T4" fmla="*/ 243 w 670"/>
              <a:gd name="T5" fmla="*/ 619 h 653"/>
              <a:gd name="T6" fmla="*/ 51 w 670"/>
              <a:gd name="T7" fmla="*/ 435 h 653"/>
              <a:gd name="T8" fmla="*/ 51 w 670"/>
              <a:gd name="T9" fmla="*/ 243 h 653"/>
              <a:gd name="T10" fmla="*/ 285 w 670"/>
              <a:gd name="T11" fmla="*/ 8 h 653"/>
              <a:gd name="T12" fmla="*/ 310 w 670"/>
              <a:gd name="T13" fmla="*/ 0 h 653"/>
              <a:gd name="T14" fmla="*/ 602 w 670"/>
              <a:gd name="T15" fmla="*/ 0 h 653"/>
              <a:gd name="T16" fmla="*/ 669 w 670"/>
              <a:gd name="T17" fmla="*/ 59 h 653"/>
              <a:gd name="T18" fmla="*/ 669 w 670"/>
              <a:gd name="T19" fmla="*/ 360 h 653"/>
              <a:gd name="T20" fmla="*/ 661 w 670"/>
              <a:gd name="T21" fmla="*/ 376 h 653"/>
              <a:gd name="T22" fmla="*/ 427 w 670"/>
              <a:gd name="T23" fmla="*/ 619 h 653"/>
              <a:gd name="T24" fmla="*/ 335 w 670"/>
              <a:gd name="T25" fmla="*/ 652 h 653"/>
              <a:gd name="T26" fmla="*/ 327 w 670"/>
              <a:gd name="T27" fmla="*/ 67 h 653"/>
              <a:gd name="T28" fmla="*/ 327 w 670"/>
              <a:gd name="T29" fmla="*/ 67 h 653"/>
              <a:gd name="T30" fmla="*/ 101 w 670"/>
              <a:gd name="T31" fmla="*/ 293 h 653"/>
              <a:gd name="T32" fmla="*/ 101 w 670"/>
              <a:gd name="T33" fmla="*/ 385 h 653"/>
              <a:gd name="T34" fmla="*/ 285 w 670"/>
              <a:gd name="T35" fmla="*/ 569 h 653"/>
              <a:gd name="T36" fmla="*/ 385 w 670"/>
              <a:gd name="T37" fmla="*/ 569 h 653"/>
              <a:gd name="T38" fmla="*/ 602 w 670"/>
              <a:gd name="T39" fmla="*/ 343 h 653"/>
              <a:gd name="T40" fmla="*/ 602 w 670"/>
              <a:gd name="T41" fmla="*/ 59 h 653"/>
              <a:gd name="T42" fmla="*/ 327 w 670"/>
              <a:gd name="T43" fmla="*/ 67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70" h="653">
                <a:moveTo>
                  <a:pt x="335" y="652"/>
                </a:moveTo>
                <a:lnTo>
                  <a:pt x="335" y="652"/>
                </a:lnTo>
                <a:cubicBezTo>
                  <a:pt x="301" y="652"/>
                  <a:pt x="268" y="644"/>
                  <a:pt x="243" y="619"/>
                </a:cubicBezTo>
                <a:cubicBezTo>
                  <a:pt x="51" y="435"/>
                  <a:pt x="51" y="435"/>
                  <a:pt x="51" y="435"/>
                </a:cubicBezTo>
                <a:cubicBezTo>
                  <a:pt x="0" y="376"/>
                  <a:pt x="0" y="293"/>
                  <a:pt x="51" y="243"/>
                </a:cubicBezTo>
                <a:cubicBezTo>
                  <a:pt x="285" y="8"/>
                  <a:pt x="285" y="8"/>
                  <a:pt x="285" y="8"/>
                </a:cubicBezTo>
                <a:cubicBezTo>
                  <a:pt x="293" y="0"/>
                  <a:pt x="301" y="0"/>
                  <a:pt x="310" y="0"/>
                </a:cubicBezTo>
                <a:cubicBezTo>
                  <a:pt x="602" y="0"/>
                  <a:pt x="602" y="0"/>
                  <a:pt x="602" y="0"/>
                </a:cubicBezTo>
                <a:cubicBezTo>
                  <a:pt x="644" y="0"/>
                  <a:pt x="669" y="25"/>
                  <a:pt x="669" y="59"/>
                </a:cubicBezTo>
                <a:cubicBezTo>
                  <a:pt x="669" y="360"/>
                  <a:pt x="669" y="360"/>
                  <a:pt x="669" y="360"/>
                </a:cubicBezTo>
                <a:cubicBezTo>
                  <a:pt x="669" y="368"/>
                  <a:pt x="669" y="376"/>
                  <a:pt x="661" y="376"/>
                </a:cubicBezTo>
                <a:cubicBezTo>
                  <a:pt x="427" y="619"/>
                  <a:pt x="427" y="619"/>
                  <a:pt x="427" y="619"/>
                </a:cubicBezTo>
                <a:cubicBezTo>
                  <a:pt x="402" y="644"/>
                  <a:pt x="368" y="652"/>
                  <a:pt x="335" y="652"/>
                </a:cubicBezTo>
                <a:close/>
                <a:moveTo>
                  <a:pt x="327" y="67"/>
                </a:moveTo>
                <a:lnTo>
                  <a:pt x="327" y="67"/>
                </a:lnTo>
                <a:cubicBezTo>
                  <a:pt x="101" y="293"/>
                  <a:pt x="101" y="293"/>
                  <a:pt x="101" y="293"/>
                </a:cubicBezTo>
                <a:cubicBezTo>
                  <a:pt x="76" y="318"/>
                  <a:pt x="76" y="360"/>
                  <a:pt x="101" y="385"/>
                </a:cubicBezTo>
                <a:cubicBezTo>
                  <a:pt x="285" y="569"/>
                  <a:pt x="285" y="569"/>
                  <a:pt x="285" y="569"/>
                </a:cubicBezTo>
                <a:cubicBezTo>
                  <a:pt x="318" y="594"/>
                  <a:pt x="360" y="594"/>
                  <a:pt x="385" y="569"/>
                </a:cubicBezTo>
                <a:cubicBezTo>
                  <a:pt x="602" y="343"/>
                  <a:pt x="602" y="343"/>
                  <a:pt x="602" y="343"/>
                </a:cubicBezTo>
                <a:cubicBezTo>
                  <a:pt x="602" y="59"/>
                  <a:pt x="602" y="59"/>
                  <a:pt x="602" y="59"/>
                </a:cubicBezTo>
                <a:lnTo>
                  <a:pt x="327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173" name="Freeform 121">
            <a:extLst>
              <a:ext uri="{FF2B5EF4-FFF2-40B4-BE49-F238E27FC236}">
                <a16:creationId xmlns:a16="http://schemas.microsoft.com/office/drawing/2014/main" id="{8A27E160-1F09-B14B-A581-ADEABA85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8996" y="8178603"/>
            <a:ext cx="114634" cy="114637"/>
          </a:xfrm>
          <a:custGeom>
            <a:avLst/>
            <a:gdLst>
              <a:gd name="T0" fmla="*/ 92 w 109"/>
              <a:gd name="T1" fmla="*/ 84 h 110"/>
              <a:gd name="T2" fmla="*/ 92 w 109"/>
              <a:gd name="T3" fmla="*/ 84 h 110"/>
              <a:gd name="T4" fmla="*/ 17 w 109"/>
              <a:gd name="T5" fmla="*/ 84 h 110"/>
              <a:gd name="T6" fmla="*/ 17 w 109"/>
              <a:gd name="T7" fmla="*/ 17 h 110"/>
              <a:gd name="T8" fmla="*/ 92 w 109"/>
              <a:gd name="T9" fmla="*/ 17 h 110"/>
              <a:gd name="T10" fmla="*/ 92 w 109"/>
              <a:gd name="T11" fmla="*/ 8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10">
                <a:moveTo>
                  <a:pt x="92" y="84"/>
                </a:moveTo>
                <a:lnTo>
                  <a:pt x="92" y="84"/>
                </a:lnTo>
                <a:cubicBezTo>
                  <a:pt x="67" y="109"/>
                  <a:pt x="42" y="109"/>
                  <a:pt x="17" y="84"/>
                </a:cubicBezTo>
                <a:cubicBezTo>
                  <a:pt x="0" y="67"/>
                  <a:pt x="0" y="34"/>
                  <a:pt x="17" y="17"/>
                </a:cubicBezTo>
                <a:cubicBezTo>
                  <a:pt x="42" y="0"/>
                  <a:pt x="67" y="0"/>
                  <a:pt x="92" y="17"/>
                </a:cubicBezTo>
                <a:cubicBezTo>
                  <a:pt x="108" y="34"/>
                  <a:pt x="108" y="67"/>
                  <a:pt x="92" y="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185" name="Freeform 133">
            <a:extLst>
              <a:ext uri="{FF2B5EF4-FFF2-40B4-BE49-F238E27FC236}">
                <a16:creationId xmlns:a16="http://schemas.microsoft.com/office/drawing/2014/main" id="{722A1A7E-BF21-E44D-82DF-4D20FEF2E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989" y="3024584"/>
            <a:ext cx="880402" cy="646546"/>
          </a:xfrm>
          <a:custGeom>
            <a:avLst/>
            <a:gdLst>
              <a:gd name="T0" fmla="*/ 719 w 846"/>
              <a:gd name="T1" fmla="*/ 619 h 620"/>
              <a:gd name="T2" fmla="*/ 719 w 846"/>
              <a:gd name="T3" fmla="*/ 619 h 620"/>
              <a:gd name="T4" fmla="*/ 125 w 846"/>
              <a:gd name="T5" fmla="*/ 619 h 620"/>
              <a:gd name="T6" fmla="*/ 0 w 846"/>
              <a:gd name="T7" fmla="*/ 494 h 620"/>
              <a:gd name="T8" fmla="*/ 0 w 846"/>
              <a:gd name="T9" fmla="*/ 126 h 620"/>
              <a:gd name="T10" fmla="*/ 125 w 846"/>
              <a:gd name="T11" fmla="*/ 0 h 620"/>
              <a:gd name="T12" fmla="*/ 719 w 846"/>
              <a:gd name="T13" fmla="*/ 0 h 620"/>
              <a:gd name="T14" fmla="*/ 845 w 846"/>
              <a:gd name="T15" fmla="*/ 126 h 620"/>
              <a:gd name="T16" fmla="*/ 845 w 846"/>
              <a:gd name="T17" fmla="*/ 494 h 620"/>
              <a:gd name="T18" fmla="*/ 719 w 846"/>
              <a:gd name="T19" fmla="*/ 619 h 620"/>
              <a:gd name="T20" fmla="*/ 125 w 846"/>
              <a:gd name="T21" fmla="*/ 67 h 620"/>
              <a:gd name="T22" fmla="*/ 125 w 846"/>
              <a:gd name="T23" fmla="*/ 67 h 620"/>
              <a:gd name="T24" fmla="*/ 67 w 846"/>
              <a:gd name="T25" fmla="*/ 126 h 620"/>
              <a:gd name="T26" fmla="*/ 67 w 846"/>
              <a:gd name="T27" fmla="*/ 494 h 620"/>
              <a:gd name="T28" fmla="*/ 125 w 846"/>
              <a:gd name="T29" fmla="*/ 552 h 620"/>
              <a:gd name="T30" fmla="*/ 719 w 846"/>
              <a:gd name="T31" fmla="*/ 552 h 620"/>
              <a:gd name="T32" fmla="*/ 778 w 846"/>
              <a:gd name="T33" fmla="*/ 494 h 620"/>
              <a:gd name="T34" fmla="*/ 778 w 846"/>
              <a:gd name="T35" fmla="*/ 126 h 620"/>
              <a:gd name="T36" fmla="*/ 719 w 846"/>
              <a:gd name="T37" fmla="*/ 67 h 620"/>
              <a:gd name="T38" fmla="*/ 125 w 846"/>
              <a:gd name="T39" fmla="*/ 67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46" h="620">
                <a:moveTo>
                  <a:pt x="719" y="619"/>
                </a:moveTo>
                <a:lnTo>
                  <a:pt x="719" y="619"/>
                </a:lnTo>
                <a:cubicBezTo>
                  <a:pt x="125" y="619"/>
                  <a:pt x="125" y="619"/>
                  <a:pt x="125" y="619"/>
                </a:cubicBezTo>
                <a:cubicBezTo>
                  <a:pt x="59" y="619"/>
                  <a:pt x="0" y="561"/>
                  <a:pt x="0" y="49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9"/>
                  <a:pt x="59" y="0"/>
                  <a:pt x="125" y="0"/>
                </a:cubicBezTo>
                <a:cubicBezTo>
                  <a:pt x="719" y="0"/>
                  <a:pt x="719" y="0"/>
                  <a:pt x="719" y="0"/>
                </a:cubicBezTo>
                <a:cubicBezTo>
                  <a:pt x="794" y="0"/>
                  <a:pt x="845" y="59"/>
                  <a:pt x="845" y="126"/>
                </a:cubicBezTo>
                <a:cubicBezTo>
                  <a:pt x="845" y="494"/>
                  <a:pt x="845" y="494"/>
                  <a:pt x="845" y="494"/>
                </a:cubicBezTo>
                <a:cubicBezTo>
                  <a:pt x="845" y="561"/>
                  <a:pt x="794" y="619"/>
                  <a:pt x="719" y="619"/>
                </a:cubicBezTo>
                <a:close/>
                <a:moveTo>
                  <a:pt x="125" y="67"/>
                </a:moveTo>
                <a:lnTo>
                  <a:pt x="125" y="67"/>
                </a:lnTo>
                <a:cubicBezTo>
                  <a:pt x="100" y="67"/>
                  <a:pt x="67" y="101"/>
                  <a:pt x="67" y="126"/>
                </a:cubicBezTo>
                <a:cubicBezTo>
                  <a:pt x="67" y="494"/>
                  <a:pt x="67" y="494"/>
                  <a:pt x="67" y="494"/>
                </a:cubicBezTo>
                <a:cubicBezTo>
                  <a:pt x="67" y="527"/>
                  <a:pt x="100" y="552"/>
                  <a:pt x="125" y="552"/>
                </a:cubicBezTo>
                <a:cubicBezTo>
                  <a:pt x="719" y="552"/>
                  <a:pt x="719" y="552"/>
                  <a:pt x="719" y="552"/>
                </a:cubicBezTo>
                <a:cubicBezTo>
                  <a:pt x="753" y="552"/>
                  <a:pt x="778" y="527"/>
                  <a:pt x="778" y="494"/>
                </a:cubicBezTo>
                <a:cubicBezTo>
                  <a:pt x="778" y="126"/>
                  <a:pt x="778" y="126"/>
                  <a:pt x="778" y="126"/>
                </a:cubicBezTo>
                <a:cubicBezTo>
                  <a:pt x="778" y="101"/>
                  <a:pt x="753" y="67"/>
                  <a:pt x="719" y="67"/>
                </a:cubicBezTo>
                <a:lnTo>
                  <a:pt x="125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186" name="Freeform 134">
            <a:extLst>
              <a:ext uri="{FF2B5EF4-FFF2-40B4-BE49-F238E27FC236}">
                <a16:creationId xmlns:a16="http://schemas.microsoft.com/office/drawing/2014/main" id="{4AE6EC2C-D552-C24E-A05E-102ABDDF6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897" y="3217172"/>
            <a:ext cx="192588" cy="261371"/>
          </a:xfrm>
          <a:custGeom>
            <a:avLst/>
            <a:gdLst>
              <a:gd name="T0" fmla="*/ 101 w 185"/>
              <a:gd name="T1" fmla="*/ 251 h 252"/>
              <a:gd name="T2" fmla="*/ 101 w 185"/>
              <a:gd name="T3" fmla="*/ 251 h 252"/>
              <a:gd name="T4" fmla="*/ 34 w 185"/>
              <a:gd name="T5" fmla="*/ 251 h 252"/>
              <a:gd name="T6" fmla="*/ 9 w 185"/>
              <a:gd name="T7" fmla="*/ 226 h 252"/>
              <a:gd name="T8" fmla="*/ 9 w 185"/>
              <a:gd name="T9" fmla="*/ 226 h 252"/>
              <a:gd name="T10" fmla="*/ 34 w 185"/>
              <a:gd name="T11" fmla="*/ 201 h 252"/>
              <a:gd name="T12" fmla="*/ 101 w 185"/>
              <a:gd name="T13" fmla="*/ 201 h 252"/>
              <a:gd name="T14" fmla="*/ 126 w 185"/>
              <a:gd name="T15" fmla="*/ 176 h 252"/>
              <a:gd name="T16" fmla="*/ 101 w 185"/>
              <a:gd name="T17" fmla="*/ 151 h 252"/>
              <a:gd name="T18" fmla="*/ 84 w 185"/>
              <a:gd name="T19" fmla="*/ 151 h 252"/>
              <a:gd name="T20" fmla="*/ 0 w 185"/>
              <a:gd name="T21" fmla="*/ 84 h 252"/>
              <a:gd name="T22" fmla="*/ 84 w 185"/>
              <a:gd name="T23" fmla="*/ 0 h 252"/>
              <a:gd name="T24" fmla="*/ 151 w 185"/>
              <a:gd name="T25" fmla="*/ 0 h 252"/>
              <a:gd name="T26" fmla="*/ 176 w 185"/>
              <a:gd name="T27" fmla="*/ 25 h 252"/>
              <a:gd name="T28" fmla="*/ 176 w 185"/>
              <a:gd name="T29" fmla="*/ 25 h 252"/>
              <a:gd name="T30" fmla="*/ 151 w 185"/>
              <a:gd name="T31" fmla="*/ 50 h 252"/>
              <a:gd name="T32" fmla="*/ 84 w 185"/>
              <a:gd name="T33" fmla="*/ 50 h 252"/>
              <a:gd name="T34" fmla="*/ 59 w 185"/>
              <a:gd name="T35" fmla="*/ 76 h 252"/>
              <a:gd name="T36" fmla="*/ 76 w 185"/>
              <a:gd name="T37" fmla="*/ 100 h 252"/>
              <a:gd name="T38" fmla="*/ 101 w 185"/>
              <a:gd name="T39" fmla="*/ 100 h 252"/>
              <a:gd name="T40" fmla="*/ 176 w 185"/>
              <a:gd name="T41" fmla="*/ 184 h 252"/>
              <a:gd name="T42" fmla="*/ 101 w 185"/>
              <a:gd name="T43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5" h="252">
                <a:moveTo>
                  <a:pt x="101" y="251"/>
                </a:moveTo>
                <a:lnTo>
                  <a:pt x="101" y="251"/>
                </a:lnTo>
                <a:cubicBezTo>
                  <a:pt x="34" y="251"/>
                  <a:pt x="34" y="251"/>
                  <a:pt x="34" y="251"/>
                </a:cubicBezTo>
                <a:cubicBezTo>
                  <a:pt x="26" y="251"/>
                  <a:pt x="9" y="243"/>
                  <a:pt x="9" y="226"/>
                </a:cubicBezTo>
                <a:lnTo>
                  <a:pt x="9" y="226"/>
                </a:lnTo>
                <a:cubicBezTo>
                  <a:pt x="9" y="209"/>
                  <a:pt x="26" y="201"/>
                  <a:pt x="34" y="201"/>
                </a:cubicBezTo>
                <a:cubicBezTo>
                  <a:pt x="101" y="201"/>
                  <a:pt x="101" y="201"/>
                  <a:pt x="101" y="201"/>
                </a:cubicBezTo>
                <a:cubicBezTo>
                  <a:pt x="118" y="201"/>
                  <a:pt x="126" y="192"/>
                  <a:pt x="126" y="176"/>
                </a:cubicBezTo>
                <a:cubicBezTo>
                  <a:pt x="126" y="159"/>
                  <a:pt x="118" y="151"/>
                  <a:pt x="101" y="151"/>
                </a:cubicBezTo>
                <a:cubicBezTo>
                  <a:pt x="84" y="151"/>
                  <a:pt x="84" y="151"/>
                  <a:pt x="84" y="151"/>
                </a:cubicBezTo>
                <a:cubicBezTo>
                  <a:pt x="42" y="151"/>
                  <a:pt x="9" y="126"/>
                  <a:pt x="0" y="84"/>
                </a:cubicBezTo>
                <a:cubicBezTo>
                  <a:pt x="0" y="42"/>
                  <a:pt x="34" y="0"/>
                  <a:pt x="84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9" y="0"/>
                  <a:pt x="176" y="9"/>
                  <a:pt x="176" y="25"/>
                </a:cubicBezTo>
                <a:lnTo>
                  <a:pt x="176" y="25"/>
                </a:lnTo>
                <a:cubicBezTo>
                  <a:pt x="176" y="42"/>
                  <a:pt x="159" y="50"/>
                  <a:pt x="151" y="50"/>
                </a:cubicBezTo>
                <a:cubicBezTo>
                  <a:pt x="84" y="50"/>
                  <a:pt x="84" y="50"/>
                  <a:pt x="84" y="50"/>
                </a:cubicBezTo>
                <a:cubicBezTo>
                  <a:pt x="67" y="50"/>
                  <a:pt x="59" y="59"/>
                  <a:pt x="59" y="76"/>
                </a:cubicBezTo>
                <a:cubicBezTo>
                  <a:pt x="59" y="92"/>
                  <a:pt x="67" y="100"/>
                  <a:pt x="76" y="100"/>
                </a:cubicBezTo>
                <a:cubicBezTo>
                  <a:pt x="101" y="100"/>
                  <a:pt x="101" y="100"/>
                  <a:pt x="101" y="100"/>
                </a:cubicBezTo>
                <a:cubicBezTo>
                  <a:pt x="151" y="100"/>
                  <a:pt x="184" y="142"/>
                  <a:pt x="176" y="184"/>
                </a:cubicBezTo>
                <a:cubicBezTo>
                  <a:pt x="176" y="226"/>
                  <a:pt x="143" y="251"/>
                  <a:pt x="101" y="2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187" name="Freeform 135">
            <a:extLst>
              <a:ext uri="{FF2B5EF4-FFF2-40B4-BE49-F238E27FC236}">
                <a16:creationId xmlns:a16="http://schemas.microsoft.com/office/drawing/2014/main" id="{8CECC796-56E9-234D-9353-BE4436F44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677" y="3171318"/>
            <a:ext cx="55025" cy="68783"/>
          </a:xfrm>
          <a:custGeom>
            <a:avLst/>
            <a:gdLst>
              <a:gd name="T0" fmla="*/ 51 w 52"/>
              <a:gd name="T1" fmla="*/ 67 h 68"/>
              <a:gd name="T2" fmla="*/ 0 w 52"/>
              <a:gd name="T3" fmla="*/ 67 h 68"/>
              <a:gd name="T4" fmla="*/ 0 w 52"/>
              <a:gd name="T5" fmla="*/ 0 h 68"/>
              <a:gd name="T6" fmla="*/ 51 w 52"/>
              <a:gd name="T7" fmla="*/ 0 h 68"/>
              <a:gd name="T8" fmla="*/ 51 w 52"/>
              <a:gd name="T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68">
                <a:moveTo>
                  <a:pt x="51" y="67"/>
                </a:moveTo>
                <a:lnTo>
                  <a:pt x="0" y="67"/>
                </a:lnTo>
                <a:lnTo>
                  <a:pt x="0" y="0"/>
                </a:lnTo>
                <a:lnTo>
                  <a:pt x="51" y="0"/>
                </a:lnTo>
                <a:lnTo>
                  <a:pt x="51" y="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188" name="Freeform 136">
            <a:extLst>
              <a:ext uri="{FF2B5EF4-FFF2-40B4-BE49-F238E27FC236}">
                <a16:creationId xmlns:a16="http://schemas.microsoft.com/office/drawing/2014/main" id="{A4B27DD6-01CE-894F-9F72-E908CAE9B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677" y="3451030"/>
            <a:ext cx="55025" cy="68780"/>
          </a:xfrm>
          <a:custGeom>
            <a:avLst/>
            <a:gdLst>
              <a:gd name="T0" fmla="*/ 51 w 52"/>
              <a:gd name="T1" fmla="*/ 67 h 68"/>
              <a:gd name="T2" fmla="*/ 0 w 52"/>
              <a:gd name="T3" fmla="*/ 67 h 68"/>
              <a:gd name="T4" fmla="*/ 0 w 52"/>
              <a:gd name="T5" fmla="*/ 0 h 68"/>
              <a:gd name="T6" fmla="*/ 51 w 52"/>
              <a:gd name="T7" fmla="*/ 0 h 68"/>
              <a:gd name="T8" fmla="*/ 51 w 52"/>
              <a:gd name="T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68">
                <a:moveTo>
                  <a:pt x="51" y="67"/>
                </a:moveTo>
                <a:lnTo>
                  <a:pt x="0" y="67"/>
                </a:lnTo>
                <a:lnTo>
                  <a:pt x="0" y="0"/>
                </a:lnTo>
                <a:lnTo>
                  <a:pt x="51" y="0"/>
                </a:lnTo>
                <a:lnTo>
                  <a:pt x="51" y="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189" name="Freeform 137">
            <a:extLst>
              <a:ext uri="{FF2B5EF4-FFF2-40B4-BE49-F238E27FC236}">
                <a16:creationId xmlns:a16="http://schemas.microsoft.com/office/drawing/2014/main" id="{BF3B9CA5-B08F-8047-ABD6-940E83F2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218" y="3120879"/>
            <a:ext cx="96292" cy="87122"/>
          </a:xfrm>
          <a:custGeom>
            <a:avLst/>
            <a:gdLst>
              <a:gd name="T0" fmla="*/ 50 w 93"/>
              <a:gd name="T1" fmla="*/ 9 h 85"/>
              <a:gd name="T2" fmla="*/ 50 w 93"/>
              <a:gd name="T3" fmla="*/ 9 h 85"/>
              <a:gd name="T4" fmla="*/ 16 w 93"/>
              <a:gd name="T5" fmla="*/ 34 h 85"/>
              <a:gd name="T6" fmla="*/ 8 w 93"/>
              <a:gd name="T7" fmla="*/ 67 h 85"/>
              <a:gd name="T8" fmla="*/ 8 w 93"/>
              <a:gd name="T9" fmla="*/ 67 h 85"/>
              <a:gd name="T10" fmla="*/ 50 w 93"/>
              <a:gd name="T11" fmla="*/ 76 h 85"/>
              <a:gd name="T12" fmla="*/ 83 w 93"/>
              <a:gd name="T13" fmla="*/ 50 h 85"/>
              <a:gd name="T14" fmla="*/ 92 w 93"/>
              <a:gd name="T15" fmla="*/ 17 h 85"/>
              <a:gd name="T16" fmla="*/ 92 w 93"/>
              <a:gd name="T17" fmla="*/ 17 h 85"/>
              <a:gd name="T18" fmla="*/ 50 w 93"/>
              <a:gd name="T19" fmla="*/ 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85">
                <a:moveTo>
                  <a:pt x="50" y="9"/>
                </a:moveTo>
                <a:lnTo>
                  <a:pt x="50" y="9"/>
                </a:lnTo>
                <a:cubicBezTo>
                  <a:pt x="16" y="34"/>
                  <a:pt x="16" y="34"/>
                  <a:pt x="16" y="34"/>
                </a:cubicBezTo>
                <a:cubicBezTo>
                  <a:pt x="8" y="42"/>
                  <a:pt x="0" y="59"/>
                  <a:pt x="8" y="67"/>
                </a:cubicBezTo>
                <a:lnTo>
                  <a:pt x="8" y="67"/>
                </a:lnTo>
                <a:cubicBezTo>
                  <a:pt x="16" y="84"/>
                  <a:pt x="33" y="84"/>
                  <a:pt x="50" y="76"/>
                </a:cubicBezTo>
                <a:cubicBezTo>
                  <a:pt x="83" y="50"/>
                  <a:pt x="83" y="50"/>
                  <a:pt x="83" y="50"/>
                </a:cubicBezTo>
                <a:cubicBezTo>
                  <a:pt x="92" y="42"/>
                  <a:pt x="92" y="34"/>
                  <a:pt x="92" y="17"/>
                </a:cubicBezTo>
                <a:lnTo>
                  <a:pt x="92" y="17"/>
                </a:lnTo>
                <a:cubicBezTo>
                  <a:pt x="83" y="9"/>
                  <a:pt x="66" y="0"/>
                  <a:pt x="50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190" name="Freeform 138">
            <a:extLst>
              <a:ext uri="{FF2B5EF4-FFF2-40B4-BE49-F238E27FC236}">
                <a16:creationId xmlns:a16="http://schemas.microsoft.com/office/drawing/2014/main" id="{43C6FAD9-8844-EC4B-8AD4-8A43ACA4E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868" y="3478543"/>
            <a:ext cx="96295" cy="87122"/>
          </a:xfrm>
          <a:custGeom>
            <a:avLst/>
            <a:gdLst>
              <a:gd name="T0" fmla="*/ 51 w 93"/>
              <a:gd name="T1" fmla="*/ 8 h 85"/>
              <a:gd name="T2" fmla="*/ 51 w 93"/>
              <a:gd name="T3" fmla="*/ 8 h 85"/>
              <a:gd name="T4" fmla="*/ 17 w 93"/>
              <a:gd name="T5" fmla="*/ 33 h 85"/>
              <a:gd name="T6" fmla="*/ 9 w 93"/>
              <a:gd name="T7" fmla="*/ 67 h 85"/>
              <a:gd name="T8" fmla="*/ 9 w 93"/>
              <a:gd name="T9" fmla="*/ 67 h 85"/>
              <a:gd name="T10" fmla="*/ 42 w 93"/>
              <a:gd name="T11" fmla="*/ 75 h 85"/>
              <a:gd name="T12" fmla="*/ 76 w 93"/>
              <a:gd name="T13" fmla="*/ 50 h 85"/>
              <a:gd name="T14" fmla="*/ 84 w 93"/>
              <a:gd name="T15" fmla="*/ 17 h 85"/>
              <a:gd name="T16" fmla="*/ 84 w 93"/>
              <a:gd name="T17" fmla="*/ 17 h 85"/>
              <a:gd name="T18" fmla="*/ 51 w 93"/>
              <a:gd name="T19" fmla="*/ 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85">
                <a:moveTo>
                  <a:pt x="51" y="8"/>
                </a:moveTo>
                <a:lnTo>
                  <a:pt x="51" y="8"/>
                </a:lnTo>
                <a:cubicBezTo>
                  <a:pt x="17" y="33"/>
                  <a:pt x="17" y="33"/>
                  <a:pt x="17" y="33"/>
                </a:cubicBezTo>
                <a:cubicBezTo>
                  <a:pt x="0" y="42"/>
                  <a:pt x="0" y="59"/>
                  <a:pt x="9" y="67"/>
                </a:cubicBezTo>
                <a:lnTo>
                  <a:pt x="9" y="67"/>
                </a:lnTo>
                <a:cubicBezTo>
                  <a:pt x="17" y="84"/>
                  <a:pt x="34" y="84"/>
                  <a:pt x="42" y="75"/>
                </a:cubicBezTo>
                <a:cubicBezTo>
                  <a:pt x="76" y="50"/>
                  <a:pt x="76" y="50"/>
                  <a:pt x="76" y="50"/>
                </a:cubicBezTo>
                <a:cubicBezTo>
                  <a:pt x="92" y="42"/>
                  <a:pt x="92" y="33"/>
                  <a:pt x="84" y="17"/>
                </a:cubicBezTo>
                <a:lnTo>
                  <a:pt x="84" y="17"/>
                </a:lnTo>
                <a:cubicBezTo>
                  <a:pt x="76" y="8"/>
                  <a:pt x="59" y="0"/>
                  <a:pt x="51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214" name="Freeform 152">
            <a:extLst>
              <a:ext uri="{FF2B5EF4-FFF2-40B4-BE49-F238E27FC236}">
                <a16:creationId xmlns:a16="http://schemas.microsoft.com/office/drawing/2014/main" id="{9A753465-789E-7244-BEBD-ADB707A72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073" y="8421632"/>
            <a:ext cx="201759" cy="192588"/>
          </a:xfrm>
          <a:custGeom>
            <a:avLst/>
            <a:gdLst>
              <a:gd name="T0" fmla="*/ 143 w 194"/>
              <a:gd name="T1" fmla="*/ 184 h 185"/>
              <a:gd name="T2" fmla="*/ 143 w 194"/>
              <a:gd name="T3" fmla="*/ 184 h 185"/>
              <a:gd name="T4" fmla="*/ 51 w 194"/>
              <a:gd name="T5" fmla="*/ 184 h 185"/>
              <a:gd name="T6" fmla="*/ 0 w 194"/>
              <a:gd name="T7" fmla="*/ 134 h 185"/>
              <a:gd name="T8" fmla="*/ 0 w 194"/>
              <a:gd name="T9" fmla="*/ 50 h 185"/>
              <a:gd name="T10" fmla="*/ 51 w 194"/>
              <a:gd name="T11" fmla="*/ 0 h 185"/>
              <a:gd name="T12" fmla="*/ 143 w 194"/>
              <a:gd name="T13" fmla="*/ 0 h 185"/>
              <a:gd name="T14" fmla="*/ 193 w 194"/>
              <a:gd name="T15" fmla="*/ 50 h 185"/>
              <a:gd name="T16" fmla="*/ 193 w 194"/>
              <a:gd name="T17" fmla="*/ 134 h 185"/>
              <a:gd name="T18" fmla="*/ 143 w 194"/>
              <a:gd name="T19" fmla="*/ 184 h 185"/>
              <a:gd name="T20" fmla="*/ 143 w 194"/>
              <a:gd name="T21" fmla="*/ 50 h 185"/>
              <a:gd name="T22" fmla="*/ 143 w 194"/>
              <a:gd name="T23" fmla="*/ 50 h 185"/>
              <a:gd name="T24" fmla="*/ 51 w 194"/>
              <a:gd name="T25" fmla="*/ 50 h 185"/>
              <a:gd name="T26" fmla="*/ 59 w 194"/>
              <a:gd name="T27" fmla="*/ 134 h 185"/>
              <a:gd name="T28" fmla="*/ 143 w 194"/>
              <a:gd name="T29" fmla="*/ 134 h 185"/>
              <a:gd name="T30" fmla="*/ 143 w 194"/>
              <a:gd name="T31" fmla="*/ 5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4" h="185">
                <a:moveTo>
                  <a:pt x="143" y="184"/>
                </a:moveTo>
                <a:lnTo>
                  <a:pt x="143" y="184"/>
                </a:lnTo>
                <a:cubicBezTo>
                  <a:pt x="51" y="184"/>
                  <a:pt x="51" y="184"/>
                  <a:pt x="51" y="184"/>
                </a:cubicBezTo>
                <a:cubicBezTo>
                  <a:pt x="25" y="184"/>
                  <a:pt x="0" y="159"/>
                  <a:pt x="0" y="13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25" y="0"/>
                  <a:pt x="51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76" y="0"/>
                  <a:pt x="193" y="25"/>
                  <a:pt x="193" y="50"/>
                </a:cubicBezTo>
                <a:cubicBezTo>
                  <a:pt x="193" y="134"/>
                  <a:pt x="193" y="134"/>
                  <a:pt x="193" y="134"/>
                </a:cubicBezTo>
                <a:cubicBezTo>
                  <a:pt x="193" y="159"/>
                  <a:pt x="176" y="184"/>
                  <a:pt x="143" y="184"/>
                </a:cubicBezTo>
                <a:close/>
                <a:moveTo>
                  <a:pt x="143" y="50"/>
                </a:moveTo>
                <a:lnTo>
                  <a:pt x="143" y="50"/>
                </a:lnTo>
                <a:cubicBezTo>
                  <a:pt x="51" y="50"/>
                  <a:pt x="51" y="50"/>
                  <a:pt x="51" y="50"/>
                </a:cubicBezTo>
                <a:cubicBezTo>
                  <a:pt x="59" y="134"/>
                  <a:pt x="59" y="134"/>
                  <a:pt x="59" y="134"/>
                </a:cubicBezTo>
                <a:cubicBezTo>
                  <a:pt x="143" y="134"/>
                  <a:pt x="143" y="134"/>
                  <a:pt x="143" y="134"/>
                </a:cubicBezTo>
                <a:lnTo>
                  <a:pt x="143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215" name="Freeform 153">
            <a:extLst>
              <a:ext uri="{FF2B5EF4-FFF2-40B4-BE49-F238E27FC236}">
                <a16:creationId xmlns:a16="http://schemas.microsoft.com/office/drawing/2014/main" id="{2992EB6B-3BC5-534F-8E16-24286EB47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551" y="8169432"/>
            <a:ext cx="802451" cy="637376"/>
          </a:xfrm>
          <a:custGeom>
            <a:avLst/>
            <a:gdLst>
              <a:gd name="T0" fmla="*/ 644 w 770"/>
              <a:gd name="T1" fmla="*/ 610 h 611"/>
              <a:gd name="T2" fmla="*/ 644 w 770"/>
              <a:gd name="T3" fmla="*/ 610 h 611"/>
              <a:gd name="T4" fmla="*/ 125 w 770"/>
              <a:gd name="T5" fmla="*/ 610 h 611"/>
              <a:gd name="T6" fmla="*/ 0 w 770"/>
              <a:gd name="T7" fmla="*/ 485 h 611"/>
              <a:gd name="T8" fmla="*/ 0 w 770"/>
              <a:gd name="T9" fmla="*/ 0 h 611"/>
              <a:gd name="T10" fmla="*/ 67 w 770"/>
              <a:gd name="T11" fmla="*/ 0 h 611"/>
              <a:gd name="T12" fmla="*/ 67 w 770"/>
              <a:gd name="T13" fmla="*/ 485 h 611"/>
              <a:gd name="T14" fmla="*/ 125 w 770"/>
              <a:gd name="T15" fmla="*/ 543 h 611"/>
              <a:gd name="T16" fmla="*/ 644 w 770"/>
              <a:gd name="T17" fmla="*/ 543 h 611"/>
              <a:gd name="T18" fmla="*/ 702 w 770"/>
              <a:gd name="T19" fmla="*/ 485 h 611"/>
              <a:gd name="T20" fmla="*/ 702 w 770"/>
              <a:gd name="T21" fmla="*/ 175 h 611"/>
              <a:gd name="T22" fmla="*/ 644 w 770"/>
              <a:gd name="T23" fmla="*/ 117 h 611"/>
              <a:gd name="T24" fmla="*/ 125 w 770"/>
              <a:gd name="T25" fmla="*/ 117 h 611"/>
              <a:gd name="T26" fmla="*/ 125 w 770"/>
              <a:gd name="T27" fmla="*/ 50 h 611"/>
              <a:gd name="T28" fmla="*/ 644 w 770"/>
              <a:gd name="T29" fmla="*/ 50 h 611"/>
              <a:gd name="T30" fmla="*/ 769 w 770"/>
              <a:gd name="T31" fmla="*/ 175 h 611"/>
              <a:gd name="T32" fmla="*/ 769 w 770"/>
              <a:gd name="T33" fmla="*/ 485 h 611"/>
              <a:gd name="T34" fmla="*/ 644 w 770"/>
              <a:gd name="T35" fmla="*/ 61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0" h="611">
                <a:moveTo>
                  <a:pt x="644" y="610"/>
                </a:moveTo>
                <a:lnTo>
                  <a:pt x="644" y="610"/>
                </a:lnTo>
                <a:cubicBezTo>
                  <a:pt x="125" y="610"/>
                  <a:pt x="125" y="610"/>
                  <a:pt x="125" y="610"/>
                </a:cubicBezTo>
                <a:cubicBezTo>
                  <a:pt x="58" y="610"/>
                  <a:pt x="0" y="552"/>
                  <a:pt x="0" y="485"/>
                </a:cubicBezTo>
                <a:cubicBezTo>
                  <a:pt x="0" y="0"/>
                  <a:pt x="0" y="0"/>
                  <a:pt x="0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7" y="485"/>
                  <a:pt x="67" y="485"/>
                  <a:pt x="67" y="485"/>
                </a:cubicBezTo>
                <a:cubicBezTo>
                  <a:pt x="67" y="518"/>
                  <a:pt x="92" y="543"/>
                  <a:pt x="125" y="543"/>
                </a:cubicBezTo>
                <a:cubicBezTo>
                  <a:pt x="644" y="543"/>
                  <a:pt x="644" y="543"/>
                  <a:pt x="644" y="543"/>
                </a:cubicBezTo>
                <a:cubicBezTo>
                  <a:pt x="677" y="543"/>
                  <a:pt x="702" y="518"/>
                  <a:pt x="702" y="485"/>
                </a:cubicBezTo>
                <a:cubicBezTo>
                  <a:pt x="702" y="175"/>
                  <a:pt x="702" y="175"/>
                  <a:pt x="702" y="175"/>
                </a:cubicBezTo>
                <a:cubicBezTo>
                  <a:pt x="702" y="142"/>
                  <a:pt x="677" y="117"/>
                  <a:pt x="644" y="117"/>
                </a:cubicBezTo>
                <a:cubicBezTo>
                  <a:pt x="125" y="117"/>
                  <a:pt x="125" y="117"/>
                  <a:pt x="125" y="117"/>
                </a:cubicBezTo>
                <a:cubicBezTo>
                  <a:pt x="125" y="50"/>
                  <a:pt x="125" y="50"/>
                  <a:pt x="125" y="50"/>
                </a:cubicBezTo>
                <a:cubicBezTo>
                  <a:pt x="644" y="50"/>
                  <a:pt x="644" y="50"/>
                  <a:pt x="644" y="50"/>
                </a:cubicBezTo>
                <a:cubicBezTo>
                  <a:pt x="711" y="50"/>
                  <a:pt x="769" y="109"/>
                  <a:pt x="769" y="175"/>
                </a:cubicBezTo>
                <a:cubicBezTo>
                  <a:pt x="769" y="485"/>
                  <a:pt x="769" y="485"/>
                  <a:pt x="769" y="485"/>
                </a:cubicBezTo>
                <a:cubicBezTo>
                  <a:pt x="769" y="552"/>
                  <a:pt x="711" y="610"/>
                  <a:pt x="644" y="6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216" name="Freeform 154">
            <a:extLst>
              <a:ext uri="{FF2B5EF4-FFF2-40B4-BE49-F238E27FC236}">
                <a16:creationId xmlns:a16="http://schemas.microsoft.com/office/drawing/2014/main" id="{FB91D101-74E9-3549-8223-273577A86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380" y="8031869"/>
            <a:ext cx="733668" cy="261371"/>
          </a:xfrm>
          <a:custGeom>
            <a:avLst/>
            <a:gdLst>
              <a:gd name="T0" fmla="*/ 143 w 704"/>
              <a:gd name="T1" fmla="*/ 251 h 252"/>
              <a:gd name="T2" fmla="*/ 143 w 704"/>
              <a:gd name="T3" fmla="*/ 251 h 252"/>
              <a:gd name="T4" fmla="*/ 9 w 704"/>
              <a:gd name="T5" fmla="*/ 109 h 252"/>
              <a:gd name="T6" fmla="*/ 143 w 704"/>
              <a:gd name="T7" fmla="*/ 0 h 252"/>
              <a:gd name="T8" fmla="*/ 602 w 704"/>
              <a:gd name="T9" fmla="*/ 0 h 252"/>
              <a:gd name="T10" fmla="*/ 703 w 704"/>
              <a:gd name="T11" fmla="*/ 100 h 252"/>
              <a:gd name="T12" fmla="*/ 703 w 704"/>
              <a:gd name="T13" fmla="*/ 126 h 252"/>
              <a:gd name="T14" fmla="*/ 669 w 704"/>
              <a:gd name="T15" fmla="*/ 159 h 252"/>
              <a:gd name="T16" fmla="*/ 669 w 704"/>
              <a:gd name="T17" fmla="*/ 159 h 252"/>
              <a:gd name="T18" fmla="*/ 636 w 704"/>
              <a:gd name="T19" fmla="*/ 126 h 252"/>
              <a:gd name="T20" fmla="*/ 636 w 704"/>
              <a:gd name="T21" fmla="*/ 100 h 252"/>
              <a:gd name="T22" fmla="*/ 602 w 704"/>
              <a:gd name="T23" fmla="*/ 67 h 252"/>
              <a:gd name="T24" fmla="*/ 143 w 704"/>
              <a:gd name="T25" fmla="*/ 67 h 252"/>
              <a:gd name="T26" fmla="*/ 84 w 704"/>
              <a:gd name="T27" fmla="*/ 109 h 252"/>
              <a:gd name="T28" fmla="*/ 143 w 704"/>
              <a:gd name="T29" fmla="*/ 184 h 252"/>
              <a:gd name="T30" fmla="*/ 143 w 704"/>
              <a:gd name="T31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4" h="252">
                <a:moveTo>
                  <a:pt x="143" y="251"/>
                </a:moveTo>
                <a:lnTo>
                  <a:pt x="143" y="251"/>
                </a:lnTo>
                <a:cubicBezTo>
                  <a:pt x="67" y="251"/>
                  <a:pt x="0" y="184"/>
                  <a:pt x="9" y="109"/>
                </a:cubicBezTo>
                <a:cubicBezTo>
                  <a:pt x="17" y="42"/>
                  <a:pt x="76" y="0"/>
                  <a:pt x="143" y="0"/>
                </a:cubicBezTo>
                <a:cubicBezTo>
                  <a:pt x="602" y="0"/>
                  <a:pt x="602" y="0"/>
                  <a:pt x="602" y="0"/>
                </a:cubicBezTo>
                <a:cubicBezTo>
                  <a:pt x="661" y="0"/>
                  <a:pt x="703" y="42"/>
                  <a:pt x="703" y="100"/>
                </a:cubicBezTo>
                <a:cubicBezTo>
                  <a:pt x="703" y="126"/>
                  <a:pt x="703" y="126"/>
                  <a:pt x="703" y="126"/>
                </a:cubicBezTo>
                <a:cubicBezTo>
                  <a:pt x="703" y="142"/>
                  <a:pt x="694" y="159"/>
                  <a:pt x="669" y="159"/>
                </a:cubicBezTo>
                <a:lnTo>
                  <a:pt x="669" y="159"/>
                </a:lnTo>
                <a:cubicBezTo>
                  <a:pt x="653" y="159"/>
                  <a:pt x="636" y="142"/>
                  <a:pt x="636" y="126"/>
                </a:cubicBezTo>
                <a:cubicBezTo>
                  <a:pt x="636" y="100"/>
                  <a:pt x="636" y="100"/>
                  <a:pt x="636" y="100"/>
                </a:cubicBezTo>
                <a:cubicBezTo>
                  <a:pt x="636" y="84"/>
                  <a:pt x="619" y="67"/>
                  <a:pt x="602" y="67"/>
                </a:cubicBezTo>
                <a:cubicBezTo>
                  <a:pt x="143" y="67"/>
                  <a:pt x="143" y="67"/>
                  <a:pt x="143" y="67"/>
                </a:cubicBezTo>
                <a:cubicBezTo>
                  <a:pt x="109" y="67"/>
                  <a:pt x="84" y="84"/>
                  <a:pt x="84" y="109"/>
                </a:cubicBezTo>
                <a:cubicBezTo>
                  <a:pt x="76" y="151"/>
                  <a:pt x="101" y="184"/>
                  <a:pt x="143" y="184"/>
                </a:cubicBezTo>
                <a:lnTo>
                  <a:pt x="143" y="2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grpSp>
        <p:nvGrpSpPr>
          <p:cNvPr id="217" name="Grupo 216">
            <a:extLst>
              <a:ext uri="{FF2B5EF4-FFF2-40B4-BE49-F238E27FC236}">
                <a16:creationId xmlns:a16="http://schemas.microsoft.com/office/drawing/2014/main" id="{AC7CC4FF-119B-CF40-8A45-438AD7B9EE21}"/>
              </a:ext>
            </a:extLst>
          </p:cNvPr>
          <p:cNvGrpSpPr/>
          <p:nvPr/>
        </p:nvGrpSpPr>
        <p:grpSpPr>
          <a:xfrm>
            <a:off x="3117895" y="3883579"/>
            <a:ext cx="3069563" cy="1133373"/>
            <a:chOff x="4274481" y="10754911"/>
            <a:chExt cx="4236804" cy="1133373"/>
          </a:xfrm>
        </p:grpSpPr>
        <p:sp>
          <p:nvSpPr>
            <p:cNvPr id="218" name="CuadroTexto 395">
              <a:extLst>
                <a:ext uri="{FF2B5EF4-FFF2-40B4-BE49-F238E27FC236}">
                  <a16:creationId xmlns:a16="http://schemas.microsoft.com/office/drawing/2014/main" id="{50563E28-978D-DE44-8D99-A91C417142B8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19" name="Rectangle 40">
              <a:extLst>
                <a:ext uri="{FF2B5EF4-FFF2-40B4-BE49-F238E27FC236}">
                  <a16:creationId xmlns:a16="http://schemas.microsoft.com/office/drawing/2014/main" id="{7072D8FC-4B75-9448-864C-749DE9B382E3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0" name="Grupo 219">
            <a:extLst>
              <a:ext uri="{FF2B5EF4-FFF2-40B4-BE49-F238E27FC236}">
                <a16:creationId xmlns:a16="http://schemas.microsoft.com/office/drawing/2014/main" id="{700D7447-2791-ED43-BD09-3F002B808714}"/>
              </a:ext>
            </a:extLst>
          </p:cNvPr>
          <p:cNvGrpSpPr/>
          <p:nvPr/>
        </p:nvGrpSpPr>
        <p:grpSpPr>
          <a:xfrm>
            <a:off x="8926325" y="3877019"/>
            <a:ext cx="3069563" cy="1133373"/>
            <a:chOff x="4274481" y="10754911"/>
            <a:chExt cx="4236804" cy="1133373"/>
          </a:xfrm>
        </p:grpSpPr>
        <p:sp>
          <p:nvSpPr>
            <p:cNvPr id="221" name="CuadroTexto 395">
              <a:extLst>
                <a:ext uri="{FF2B5EF4-FFF2-40B4-BE49-F238E27FC236}">
                  <a16:creationId xmlns:a16="http://schemas.microsoft.com/office/drawing/2014/main" id="{728D2A41-9144-9642-B874-1D367E8F28A4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22" name="Rectangle 40">
              <a:extLst>
                <a:ext uri="{FF2B5EF4-FFF2-40B4-BE49-F238E27FC236}">
                  <a16:creationId xmlns:a16="http://schemas.microsoft.com/office/drawing/2014/main" id="{B3C57D5E-A9F3-164C-B936-4C7D5A3A060D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3" name="Grupo 222">
            <a:extLst>
              <a:ext uri="{FF2B5EF4-FFF2-40B4-BE49-F238E27FC236}">
                <a16:creationId xmlns:a16="http://schemas.microsoft.com/office/drawing/2014/main" id="{0829E9C5-688C-EF48-8037-C4923126A978}"/>
              </a:ext>
            </a:extLst>
          </p:cNvPr>
          <p:cNvGrpSpPr/>
          <p:nvPr/>
        </p:nvGrpSpPr>
        <p:grpSpPr>
          <a:xfrm>
            <a:off x="8642633" y="8977933"/>
            <a:ext cx="3069563" cy="1133373"/>
            <a:chOff x="4274481" y="10754911"/>
            <a:chExt cx="4236804" cy="1133373"/>
          </a:xfrm>
        </p:grpSpPr>
        <p:sp>
          <p:nvSpPr>
            <p:cNvPr id="224" name="CuadroTexto 395">
              <a:extLst>
                <a:ext uri="{FF2B5EF4-FFF2-40B4-BE49-F238E27FC236}">
                  <a16:creationId xmlns:a16="http://schemas.microsoft.com/office/drawing/2014/main" id="{707F2521-0130-5D47-8AD1-CC4036EC66FA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25" name="Rectangle 40">
              <a:extLst>
                <a:ext uri="{FF2B5EF4-FFF2-40B4-BE49-F238E27FC236}">
                  <a16:creationId xmlns:a16="http://schemas.microsoft.com/office/drawing/2014/main" id="{321C8475-FF1A-2748-9756-234D871D8022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6" name="Grupo 225">
            <a:extLst>
              <a:ext uri="{FF2B5EF4-FFF2-40B4-BE49-F238E27FC236}">
                <a16:creationId xmlns:a16="http://schemas.microsoft.com/office/drawing/2014/main" id="{7565AE8A-F946-9E4A-962A-C6DC5B7605C1}"/>
              </a:ext>
            </a:extLst>
          </p:cNvPr>
          <p:cNvGrpSpPr/>
          <p:nvPr/>
        </p:nvGrpSpPr>
        <p:grpSpPr>
          <a:xfrm>
            <a:off x="3243599" y="8962712"/>
            <a:ext cx="3069563" cy="1133373"/>
            <a:chOff x="4274481" y="10754911"/>
            <a:chExt cx="4236804" cy="1133373"/>
          </a:xfrm>
        </p:grpSpPr>
        <p:sp>
          <p:nvSpPr>
            <p:cNvPr id="227" name="CuadroTexto 395">
              <a:extLst>
                <a:ext uri="{FF2B5EF4-FFF2-40B4-BE49-F238E27FC236}">
                  <a16:creationId xmlns:a16="http://schemas.microsoft.com/office/drawing/2014/main" id="{5C1EB985-EB99-6846-A073-D5543227F37A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28" name="Rectangle 40">
              <a:extLst>
                <a:ext uri="{FF2B5EF4-FFF2-40B4-BE49-F238E27FC236}">
                  <a16:creationId xmlns:a16="http://schemas.microsoft.com/office/drawing/2014/main" id="{3AE32727-06CA-8747-98C3-9E55AB39A961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9" name="Group 71">
            <a:extLst>
              <a:ext uri="{FF2B5EF4-FFF2-40B4-BE49-F238E27FC236}">
                <a16:creationId xmlns:a16="http://schemas.microsoft.com/office/drawing/2014/main" id="{AC0DEFEB-CC6D-C84F-A3CE-C7A124D2FBEE}"/>
              </a:ext>
            </a:extLst>
          </p:cNvPr>
          <p:cNvGrpSpPr/>
          <p:nvPr/>
        </p:nvGrpSpPr>
        <p:grpSpPr>
          <a:xfrm>
            <a:off x="14754200" y="5678002"/>
            <a:ext cx="8909115" cy="2500601"/>
            <a:chOff x="2232442" y="3643574"/>
            <a:chExt cx="8954788" cy="2500601"/>
          </a:xfrm>
        </p:grpSpPr>
        <p:sp>
          <p:nvSpPr>
            <p:cNvPr id="230" name="CuadroTexto 598">
              <a:extLst>
                <a:ext uri="{FF2B5EF4-FFF2-40B4-BE49-F238E27FC236}">
                  <a16:creationId xmlns:a16="http://schemas.microsoft.com/office/drawing/2014/main" id="{B436EA45-53A3-0A46-9D98-6DD439C9F905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31" name="CuadroTexto 599">
              <a:extLst>
                <a:ext uri="{FF2B5EF4-FFF2-40B4-BE49-F238E27FC236}">
                  <a16:creationId xmlns:a16="http://schemas.microsoft.com/office/drawing/2014/main" id="{03C973F9-3EA6-3846-AA38-F4994AAD70FF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89">
            <a:extLst>
              <a:ext uri="{FF2B5EF4-FFF2-40B4-BE49-F238E27FC236}">
                <a16:creationId xmlns:a16="http://schemas.microsoft.com/office/drawing/2014/main" id="{DB8F71D7-E914-3B4B-ABDF-AF6ECA6E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7872" y="2105352"/>
            <a:ext cx="7128971" cy="4752648"/>
          </a:xfrm>
          <a:custGeom>
            <a:avLst/>
            <a:gdLst>
              <a:gd name="T0" fmla="*/ 4542 w 6814"/>
              <a:gd name="T1" fmla="*/ 0 h 4542"/>
              <a:gd name="T2" fmla="*/ 2271 w 6814"/>
              <a:gd name="T3" fmla="*/ 0 h 4542"/>
              <a:gd name="T4" fmla="*/ 0 w 6814"/>
              <a:gd name="T5" fmla="*/ 0 h 4542"/>
              <a:gd name="T6" fmla="*/ 0 w 6814"/>
              <a:gd name="T7" fmla="*/ 2271 h 4542"/>
              <a:gd name="T8" fmla="*/ 2271 w 6814"/>
              <a:gd name="T9" fmla="*/ 2271 h 4542"/>
              <a:gd name="T10" fmla="*/ 4542 w 6814"/>
              <a:gd name="T11" fmla="*/ 2271 h 4542"/>
              <a:gd name="T12" fmla="*/ 4542 w 6814"/>
              <a:gd name="T13" fmla="*/ 4541 h 4542"/>
              <a:gd name="T14" fmla="*/ 6813 w 6814"/>
              <a:gd name="T15" fmla="*/ 4541 h 4542"/>
              <a:gd name="T16" fmla="*/ 6813 w 6814"/>
              <a:gd name="T17" fmla="*/ 2271 h 4542"/>
              <a:gd name="T18" fmla="*/ 6813 w 6814"/>
              <a:gd name="T19" fmla="*/ 0 h 4542"/>
              <a:gd name="T20" fmla="*/ 4542 w 6814"/>
              <a:gd name="T21" fmla="*/ 0 h 4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14" h="4542">
                <a:moveTo>
                  <a:pt x="4542" y="0"/>
                </a:moveTo>
                <a:lnTo>
                  <a:pt x="2271" y="0"/>
                </a:lnTo>
                <a:lnTo>
                  <a:pt x="0" y="0"/>
                </a:lnTo>
                <a:lnTo>
                  <a:pt x="0" y="2271"/>
                </a:lnTo>
                <a:lnTo>
                  <a:pt x="2271" y="2271"/>
                </a:lnTo>
                <a:lnTo>
                  <a:pt x="4542" y="2271"/>
                </a:lnTo>
                <a:lnTo>
                  <a:pt x="4542" y="4541"/>
                </a:lnTo>
                <a:lnTo>
                  <a:pt x="6813" y="4541"/>
                </a:lnTo>
                <a:lnTo>
                  <a:pt x="6813" y="2271"/>
                </a:lnTo>
                <a:lnTo>
                  <a:pt x="6813" y="0"/>
                </a:lnTo>
                <a:lnTo>
                  <a:pt x="454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90">
            <a:extLst>
              <a:ext uri="{FF2B5EF4-FFF2-40B4-BE49-F238E27FC236}">
                <a16:creationId xmlns:a16="http://schemas.microsoft.com/office/drawing/2014/main" id="{1FE5105E-413B-F343-B041-E1CD89FC7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0520" y="2105352"/>
            <a:ext cx="4752648" cy="7128971"/>
          </a:xfrm>
          <a:custGeom>
            <a:avLst/>
            <a:gdLst>
              <a:gd name="T0" fmla="*/ 2271 w 4543"/>
              <a:gd name="T1" fmla="*/ 0 h 6812"/>
              <a:gd name="T2" fmla="*/ 2271 w 4543"/>
              <a:gd name="T3" fmla="*/ 2271 h 6812"/>
              <a:gd name="T4" fmla="*/ 2271 w 4543"/>
              <a:gd name="T5" fmla="*/ 4541 h 6812"/>
              <a:gd name="T6" fmla="*/ 0 w 4543"/>
              <a:gd name="T7" fmla="*/ 4541 h 6812"/>
              <a:gd name="T8" fmla="*/ 0 w 4543"/>
              <a:gd name="T9" fmla="*/ 6811 h 6812"/>
              <a:gd name="T10" fmla="*/ 2271 w 4543"/>
              <a:gd name="T11" fmla="*/ 6811 h 6812"/>
              <a:gd name="T12" fmla="*/ 4542 w 4543"/>
              <a:gd name="T13" fmla="*/ 6811 h 6812"/>
              <a:gd name="T14" fmla="*/ 4542 w 4543"/>
              <a:gd name="T15" fmla="*/ 4541 h 6812"/>
              <a:gd name="T16" fmla="*/ 4542 w 4543"/>
              <a:gd name="T17" fmla="*/ 2271 h 6812"/>
              <a:gd name="T18" fmla="*/ 4542 w 4543"/>
              <a:gd name="T19" fmla="*/ 0 h 6812"/>
              <a:gd name="T20" fmla="*/ 2271 w 4543"/>
              <a:gd name="T21" fmla="*/ 0 h 6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43" h="6812">
                <a:moveTo>
                  <a:pt x="2271" y="0"/>
                </a:moveTo>
                <a:lnTo>
                  <a:pt x="2271" y="2271"/>
                </a:lnTo>
                <a:lnTo>
                  <a:pt x="2271" y="4541"/>
                </a:lnTo>
                <a:lnTo>
                  <a:pt x="0" y="4541"/>
                </a:lnTo>
                <a:lnTo>
                  <a:pt x="0" y="6811"/>
                </a:lnTo>
                <a:lnTo>
                  <a:pt x="2271" y="6811"/>
                </a:lnTo>
                <a:lnTo>
                  <a:pt x="4542" y="6811"/>
                </a:lnTo>
                <a:lnTo>
                  <a:pt x="4542" y="4541"/>
                </a:lnTo>
                <a:lnTo>
                  <a:pt x="4542" y="2271"/>
                </a:lnTo>
                <a:lnTo>
                  <a:pt x="4542" y="0"/>
                </a:lnTo>
                <a:lnTo>
                  <a:pt x="227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91">
            <a:extLst>
              <a:ext uri="{FF2B5EF4-FFF2-40B4-BE49-F238E27FC236}">
                <a16:creationId xmlns:a16="http://schemas.microsoft.com/office/drawing/2014/main" id="{7501EAE9-A913-A942-80E2-4B1DC2226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7872" y="4481675"/>
            <a:ext cx="4752648" cy="7128973"/>
          </a:xfrm>
          <a:custGeom>
            <a:avLst/>
            <a:gdLst>
              <a:gd name="T0" fmla="*/ 2271 w 4543"/>
              <a:gd name="T1" fmla="*/ 0 h 6812"/>
              <a:gd name="T2" fmla="*/ 0 w 4543"/>
              <a:gd name="T3" fmla="*/ 0 h 6812"/>
              <a:gd name="T4" fmla="*/ 0 w 4543"/>
              <a:gd name="T5" fmla="*/ 2270 h 6812"/>
              <a:gd name="T6" fmla="*/ 0 w 4543"/>
              <a:gd name="T7" fmla="*/ 4540 h 6812"/>
              <a:gd name="T8" fmla="*/ 0 w 4543"/>
              <a:gd name="T9" fmla="*/ 6811 h 6812"/>
              <a:gd name="T10" fmla="*/ 2271 w 4543"/>
              <a:gd name="T11" fmla="*/ 6811 h 6812"/>
              <a:gd name="T12" fmla="*/ 2271 w 4543"/>
              <a:gd name="T13" fmla="*/ 4540 h 6812"/>
              <a:gd name="T14" fmla="*/ 2271 w 4543"/>
              <a:gd name="T15" fmla="*/ 2270 h 6812"/>
              <a:gd name="T16" fmla="*/ 4542 w 4543"/>
              <a:gd name="T17" fmla="*/ 2270 h 6812"/>
              <a:gd name="T18" fmla="*/ 4542 w 4543"/>
              <a:gd name="T19" fmla="*/ 0 h 6812"/>
              <a:gd name="T20" fmla="*/ 2271 w 4543"/>
              <a:gd name="T21" fmla="*/ 0 h 6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43" h="6812">
                <a:moveTo>
                  <a:pt x="2271" y="0"/>
                </a:moveTo>
                <a:lnTo>
                  <a:pt x="0" y="0"/>
                </a:lnTo>
                <a:lnTo>
                  <a:pt x="0" y="2270"/>
                </a:lnTo>
                <a:lnTo>
                  <a:pt x="0" y="4540"/>
                </a:lnTo>
                <a:lnTo>
                  <a:pt x="0" y="6811"/>
                </a:lnTo>
                <a:lnTo>
                  <a:pt x="2271" y="6811"/>
                </a:lnTo>
                <a:lnTo>
                  <a:pt x="2271" y="4540"/>
                </a:lnTo>
                <a:lnTo>
                  <a:pt x="2271" y="2270"/>
                </a:lnTo>
                <a:lnTo>
                  <a:pt x="4542" y="2270"/>
                </a:lnTo>
                <a:lnTo>
                  <a:pt x="4542" y="0"/>
                </a:lnTo>
                <a:lnTo>
                  <a:pt x="227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92">
            <a:extLst>
              <a:ext uri="{FF2B5EF4-FFF2-40B4-BE49-F238E27FC236}">
                <a16:creationId xmlns:a16="http://schemas.microsoft.com/office/drawing/2014/main" id="{60CC4C56-60D2-EB4D-8049-FA25C2F71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4195" y="6858000"/>
            <a:ext cx="7128973" cy="4752648"/>
          </a:xfrm>
          <a:custGeom>
            <a:avLst/>
            <a:gdLst>
              <a:gd name="T0" fmla="*/ 4542 w 6814"/>
              <a:gd name="T1" fmla="*/ 2270 h 4542"/>
              <a:gd name="T2" fmla="*/ 2271 w 6814"/>
              <a:gd name="T3" fmla="*/ 2270 h 4542"/>
              <a:gd name="T4" fmla="*/ 2271 w 6814"/>
              <a:gd name="T5" fmla="*/ 0 h 4542"/>
              <a:gd name="T6" fmla="*/ 0 w 6814"/>
              <a:gd name="T7" fmla="*/ 0 h 4542"/>
              <a:gd name="T8" fmla="*/ 0 w 6814"/>
              <a:gd name="T9" fmla="*/ 2270 h 4542"/>
              <a:gd name="T10" fmla="*/ 0 w 6814"/>
              <a:gd name="T11" fmla="*/ 4541 h 4542"/>
              <a:gd name="T12" fmla="*/ 2271 w 6814"/>
              <a:gd name="T13" fmla="*/ 4541 h 4542"/>
              <a:gd name="T14" fmla="*/ 4542 w 6814"/>
              <a:gd name="T15" fmla="*/ 4541 h 4542"/>
              <a:gd name="T16" fmla="*/ 6813 w 6814"/>
              <a:gd name="T17" fmla="*/ 4541 h 4542"/>
              <a:gd name="T18" fmla="*/ 6813 w 6814"/>
              <a:gd name="T19" fmla="*/ 2270 h 4542"/>
              <a:gd name="T20" fmla="*/ 4542 w 6814"/>
              <a:gd name="T21" fmla="*/ 2270 h 4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14" h="4542">
                <a:moveTo>
                  <a:pt x="4542" y="2270"/>
                </a:moveTo>
                <a:lnTo>
                  <a:pt x="2271" y="2270"/>
                </a:lnTo>
                <a:lnTo>
                  <a:pt x="2271" y="0"/>
                </a:lnTo>
                <a:lnTo>
                  <a:pt x="0" y="0"/>
                </a:lnTo>
                <a:lnTo>
                  <a:pt x="0" y="2270"/>
                </a:lnTo>
                <a:lnTo>
                  <a:pt x="0" y="4541"/>
                </a:lnTo>
                <a:lnTo>
                  <a:pt x="2271" y="4541"/>
                </a:lnTo>
                <a:lnTo>
                  <a:pt x="4542" y="4541"/>
                </a:lnTo>
                <a:lnTo>
                  <a:pt x="6813" y="4541"/>
                </a:lnTo>
                <a:lnTo>
                  <a:pt x="6813" y="2270"/>
                </a:lnTo>
                <a:lnTo>
                  <a:pt x="4542" y="22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06">
            <a:extLst>
              <a:ext uri="{FF2B5EF4-FFF2-40B4-BE49-F238E27FC236}">
                <a16:creationId xmlns:a16="http://schemas.microsoft.com/office/drawing/2014/main" id="{5FD0BC84-BCA9-AF4A-94F8-CB4A0A5BC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6330" y="5672144"/>
            <a:ext cx="189182" cy="184569"/>
          </a:xfrm>
          <a:custGeom>
            <a:avLst/>
            <a:gdLst>
              <a:gd name="T0" fmla="*/ 137 w 183"/>
              <a:gd name="T1" fmla="*/ 174 h 175"/>
              <a:gd name="T2" fmla="*/ 137 w 183"/>
              <a:gd name="T3" fmla="*/ 174 h 175"/>
              <a:gd name="T4" fmla="*/ 55 w 183"/>
              <a:gd name="T5" fmla="*/ 174 h 175"/>
              <a:gd name="T6" fmla="*/ 0 w 183"/>
              <a:gd name="T7" fmla="*/ 128 h 175"/>
              <a:gd name="T8" fmla="*/ 0 w 183"/>
              <a:gd name="T9" fmla="*/ 46 h 175"/>
              <a:gd name="T10" fmla="*/ 55 w 183"/>
              <a:gd name="T11" fmla="*/ 0 h 175"/>
              <a:gd name="T12" fmla="*/ 137 w 183"/>
              <a:gd name="T13" fmla="*/ 0 h 175"/>
              <a:gd name="T14" fmla="*/ 182 w 183"/>
              <a:gd name="T15" fmla="*/ 46 h 175"/>
              <a:gd name="T16" fmla="*/ 182 w 183"/>
              <a:gd name="T17" fmla="*/ 128 h 175"/>
              <a:gd name="T18" fmla="*/ 137 w 183"/>
              <a:gd name="T19" fmla="*/ 174 h 175"/>
              <a:gd name="T20" fmla="*/ 137 w 183"/>
              <a:gd name="T21" fmla="*/ 46 h 175"/>
              <a:gd name="T22" fmla="*/ 137 w 183"/>
              <a:gd name="T23" fmla="*/ 46 h 175"/>
              <a:gd name="T24" fmla="*/ 55 w 183"/>
              <a:gd name="T25" fmla="*/ 46 h 175"/>
              <a:gd name="T26" fmla="*/ 55 w 183"/>
              <a:gd name="T27" fmla="*/ 128 h 175"/>
              <a:gd name="T28" fmla="*/ 137 w 183"/>
              <a:gd name="T29" fmla="*/ 128 h 175"/>
              <a:gd name="T30" fmla="*/ 137 w 183"/>
              <a:gd name="T31" fmla="*/ 46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3" h="175">
                <a:moveTo>
                  <a:pt x="137" y="174"/>
                </a:moveTo>
                <a:lnTo>
                  <a:pt x="137" y="174"/>
                </a:lnTo>
                <a:cubicBezTo>
                  <a:pt x="55" y="174"/>
                  <a:pt x="55" y="174"/>
                  <a:pt x="55" y="174"/>
                </a:cubicBezTo>
                <a:cubicBezTo>
                  <a:pt x="27" y="174"/>
                  <a:pt x="0" y="156"/>
                  <a:pt x="0" y="128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27" y="0"/>
                  <a:pt x="55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64" y="0"/>
                  <a:pt x="182" y="19"/>
                  <a:pt x="182" y="46"/>
                </a:cubicBezTo>
                <a:cubicBezTo>
                  <a:pt x="182" y="128"/>
                  <a:pt x="182" y="128"/>
                  <a:pt x="182" y="128"/>
                </a:cubicBezTo>
                <a:cubicBezTo>
                  <a:pt x="182" y="156"/>
                  <a:pt x="164" y="174"/>
                  <a:pt x="137" y="174"/>
                </a:cubicBezTo>
                <a:close/>
                <a:moveTo>
                  <a:pt x="137" y="46"/>
                </a:moveTo>
                <a:lnTo>
                  <a:pt x="137" y="46"/>
                </a:lnTo>
                <a:cubicBezTo>
                  <a:pt x="55" y="46"/>
                  <a:pt x="55" y="46"/>
                  <a:pt x="55" y="46"/>
                </a:cubicBezTo>
                <a:cubicBezTo>
                  <a:pt x="55" y="128"/>
                  <a:pt x="55" y="128"/>
                  <a:pt x="55" y="128"/>
                </a:cubicBezTo>
                <a:cubicBezTo>
                  <a:pt x="137" y="128"/>
                  <a:pt x="137" y="128"/>
                  <a:pt x="137" y="128"/>
                </a:cubicBezTo>
                <a:lnTo>
                  <a:pt x="137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07">
            <a:extLst>
              <a:ext uri="{FF2B5EF4-FFF2-40B4-BE49-F238E27FC236}">
                <a16:creationId xmlns:a16="http://schemas.microsoft.com/office/drawing/2014/main" id="{E53B7653-E059-6744-ADFB-628274AF7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851" y="5436820"/>
            <a:ext cx="742888" cy="590620"/>
          </a:xfrm>
          <a:custGeom>
            <a:avLst/>
            <a:gdLst>
              <a:gd name="T0" fmla="*/ 593 w 712"/>
              <a:gd name="T1" fmla="*/ 565 h 566"/>
              <a:gd name="T2" fmla="*/ 593 w 712"/>
              <a:gd name="T3" fmla="*/ 565 h 566"/>
              <a:gd name="T4" fmla="*/ 110 w 712"/>
              <a:gd name="T5" fmla="*/ 565 h 566"/>
              <a:gd name="T6" fmla="*/ 0 w 712"/>
              <a:gd name="T7" fmla="*/ 456 h 566"/>
              <a:gd name="T8" fmla="*/ 0 w 712"/>
              <a:gd name="T9" fmla="*/ 0 h 566"/>
              <a:gd name="T10" fmla="*/ 55 w 712"/>
              <a:gd name="T11" fmla="*/ 0 h 566"/>
              <a:gd name="T12" fmla="*/ 55 w 712"/>
              <a:gd name="T13" fmla="*/ 456 h 566"/>
              <a:gd name="T14" fmla="*/ 110 w 712"/>
              <a:gd name="T15" fmla="*/ 510 h 566"/>
              <a:gd name="T16" fmla="*/ 593 w 712"/>
              <a:gd name="T17" fmla="*/ 510 h 566"/>
              <a:gd name="T18" fmla="*/ 648 w 712"/>
              <a:gd name="T19" fmla="*/ 456 h 566"/>
              <a:gd name="T20" fmla="*/ 648 w 712"/>
              <a:gd name="T21" fmla="*/ 164 h 566"/>
              <a:gd name="T22" fmla="*/ 593 w 712"/>
              <a:gd name="T23" fmla="*/ 118 h 566"/>
              <a:gd name="T24" fmla="*/ 110 w 712"/>
              <a:gd name="T25" fmla="*/ 118 h 566"/>
              <a:gd name="T26" fmla="*/ 110 w 712"/>
              <a:gd name="T27" fmla="*/ 54 h 566"/>
              <a:gd name="T28" fmla="*/ 593 w 712"/>
              <a:gd name="T29" fmla="*/ 54 h 566"/>
              <a:gd name="T30" fmla="*/ 711 w 712"/>
              <a:gd name="T31" fmla="*/ 164 h 566"/>
              <a:gd name="T32" fmla="*/ 711 w 712"/>
              <a:gd name="T33" fmla="*/ 456 h 566"/>
              <a:gd name="T34" fmla="*/ 593 w 712"/>
              <a:gd name="T35" fmla="*/ 565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2" h="566">
                <a:moveTo>
                  <a:pt x="593" y="565"/>
                </a:moveTo>
                <a:lnTo>
                  <a:pt x="593" y="565"/>
                </a:lnTo>
                <a:cubicBezTo>
                  <a:pt x="110" y="565"/>
                  <a:pt x="110" y="565"/>
                  <a:pt x="110" y="565"/>
                </a:cubicBezTo>
                <a:cubicBezTo>
                  <a:pt x="46" y="565"/>
                  <a:pt x="0" y="519"/>
                  <a:pt x="0" y="456"/>
                </a:cubicBezTo>
                <a:cubicBezTo>
                  <a:pt x="0" y="0"/>
                  <a:pt x="0" y="0"/>
                  <a:pt x="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456"/>
                  <a:pt x="55" y="456"/>
                  <a:pt x="55" y="456"/>
                </a:cubicBezTo>
                <a:cubicBezTo>
                  <a:pt x="55" y="483"/>
                  <a:pt x="82" y="510"/>
                  <a:pt x="110" y="510"/>
                </a:cubicBezTo>
                <a:cubicBezTo>
                  <a:pt x="593" y="510"/>
                  <a:pt x="593" y="510"/>
                  <a:pt x="593" y="510"/>
                </a:cubicBezTo>
                <a:cubicBezTo>
                  <a:pt x="620" y="510"/>
                  <a:pt x="648" y="483"/>
                  <a:pt x="648" y="456"/>
                </a:cubicBezTo>
                <a:cubicBezTo>
                  <a:pt x="648" y="164"/>
                  <a:pt x="648" y="164"/>
                  <a:pt x="648" y="164"/>
                </a:cubicBezTo>
                <a:cubicBezTo>
                  <a:pt x="648" y="136"/>
                  <a:pt x="620" y="118"/>
                  <a:pt x="593" y="118"/>
                </a:cubicBezTo>
                <a:cubicBezTo>
                  <a:pt x="110" y="118"/>
                  <a:pt x="110" y="118"/>
                  <a:pt x="110" y="11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593" y="54"/>
                  <a:pt x="593" y="54"/>
                  <a:pt x="593" y="54"/>
                </a:cubicBezTo>
                <a:cubicBezTo>
                  <a:pt x="657" y="54"/>
                  <a:pt x="711" y="100"/>
                  <a:pt x="711" y="164"/>
                </a:cubicBezTo>
                <a:cubicBezTo>
                  <a:pt x="711" y="456"/>
                  <a:pt x="711" y="456"/>
                  <a:pt x="711" y="456"/>
                </a:cubicBezTo>
                <a:cubicBezTo>
                  <a:pt x="711" y="519"/>
                  <a:pt x="657" y="565"/>
                  <a:pt x="593" y="5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08">
            <a:extLst>
              <a:ext uri="{FF2B5EF4-FFF2-40B4-BE49-F238E27FC236}">
                <a16:creationId xmlns:a16="http://schemas.microsoft.com/office/drawing/2014/main" id="{7EA5CA5C-FB69-CB4C-B2BA-68B2DEC8E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2623" y="5303006"/>
            <a:ext cx="678289" cy="258396"/>
          </a:xfrm>
          <a:custGeom>
            <a:avLst/>
            <a:gdLst>
              <a:gd name="T0" fmla="*/ 128 w 649"/>
              <a:gd name="T1" fmla="*/ 246 h 247"/>
              <a:gd name="T2" fmla="*/ 128 w 649"/>
              <a:gd name="T3" fmla="*/ 246 h 247"/>
              <a:gd name="T4" fmla="*/ 9 w 649"/>
              <a:gd name="T5" fmla="*/ 109 h 247"/>
              <a:gd name="T6" fmla="*/ 128 w 649"/>
              <a:gd name="T7" fmla="*/ 0 h 247"/>
              <a:gd name="T8" fmla="*/ 547 w 649"/>
              <a:gd name="T9" fmla="*/ 0 h 247"/>
              <a:gd name="T10" fmla="*/ 648 w 649"/>
              <a:gd name="T11" fmla="*/ 100 h 247"/>
              <a:gd name="T12" fmla="*/ 648 w 649"/>
              <a:gd name="T13" fmla="*/ 128 h 247"/>
              <a:gd name="T14" fmla="*/ 620 w 649"/>
              <a:gd name="T15" fmla="*/ 155 h 247"/>
              <a:gd name="T16" fmla="*/ 620 w 649"/>
              <a:gd name="T17" fmla="*/ 155 h 247"/>
              <a:gd name="T18" fmla="*/ 584 w 649"/>
              <a:gd name="T19" fmla="*/ 128 h 247"/>
              <a:gd name="T20" fmla="*/ 584 w 649"/>
              <a:gd name="T21" fmla="*/ 100 h 247"/>
              <a:gd name="T22" fmla="*/ 547 w 649"/>
              <a:gd name="T23" fmla="*/ 64 h 247"/>
              <a:gd name="T24" fmla="*/ 128 w 649"/>
              <a:gd name="T25" fmla="*/ 64 h 247"/>
              <a:gd name="T26" fmla="*/ 73 w 649"/>
              <a:gd name="T27" fmla="*/ 109 h 247"/>
              <a:gd name="T28" fmla="*/ 128 w 649"/>
              <a:gd name="T29" fmla="*/ 182 h 247"/>
              <a:gd name="T30" fmla="*/ 128 w 649"/>
              <a:gd name="T31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9" h="247">
                <a:moveTo>
                  <a:pt x="128" y="246"/>
                </a:moveTo>
                <a:lnTo>
                  <a:pt x="128" y="246"/>
                </a:lnTo>
                <a:cubicBezTo>
                  <a:pt x="55" y="246"/>
                  <a:pt x="0" y="182"/>
                  <a:pt x="9" y="109"/>
                </a:cubicBezTo>
                <a:cubicBezTo>
                  <a:pt x="18" y="46"/>
                  <a:pt x="64" y="0"/>
                  <a:pt x="128" y="0"/>
                </a:cubicBezTo>
                <a:cubicBezTo>
                  <a:pt x="547" y="0"/>
                  <a:pt x="547" y="0"/>
                  <a:pt x="547" y="0"/>
                </a:cubicBezTo>
                <a:cubicBezTo>
                  <a:pt x="602" y="0"/>
                  <a:pt x="648" y="46"/>
                  <a:pt x="648" y="100"/>
                </a:cubicBezTo>
                <a:cubicBezTo>
                  <a:pt x="648" y="128"/>
                  <a:pt x="648" y="128"/>
                  <a:pt x="648" y="128"/>
                </a:cubicBezTo>
                <a:cubicBezTo>
                  <a:pt x="648" y="146"/>
                  <a:pt x="638" y="155"/>
                  <a:pt x="620" y="155"/>
                </a:cubicBezTo>
                <a:lnTo>
                  <a:pt x="620" y="155"/>
                </a:lnTo>
                <a:cubicBezTo>
                  <a:pt x="602" y="155"/>
                  <a:pt x="584" y="146"/>
                  <a:pt x="584" y="128"/>
                </a:cubicBezTo>
                <a:cubicBezTo>
                  <a:pt x="584" y="100"/>
                  <a:pt x="584" y="100"/>
                  <a:pt x="584" y="100"/>
                </a:cubicBezTo>
                <a:cubicBezTo>
                  <a:pt x="584" y="82"/>
                  <a:pt x="575" y="64"/>
                  <a:pt x="547" y="64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00" y="64"/>
                  <a:pt x="73" y="82"/>
                  <a:pt x="73" y="109"/>
                </a:cubicBezTo>
                <a:cubicBezTo>
                  <a:pt x="64" y="146"/>
                  <a:pt x="91" y="182"/>
                  <a:pt x="128" y="182"/>
                </a:cubicBezTo>
                <a:lnTo>
                  <a:pt x="128" y="2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20">
            <a:extLst>
              <a:ext uri="{FF2B5EF4-FFF2-40B4-BE49-F238E27FC236}">
                <a16:creationId xmlns:a16="http://schemas.microsoft.com/office/drawing/2014/main" id="{442A8F2D-DE96-F242-9869-1D327F066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6631" y="2917455"/>
            <a:ext cx="821331" cy="604462"/>
          </a:xfrm>
          <a:custGeom>
            <a:avLst/>
            <a:gdLst>
              <a:gd name="T0" fmla="*/ 666 w 786"/>
              <a:gd name="T1" fmla="*/ 575 h 576"/>
              <a:gd name="T2" fmla="*/ 666 w 786"/>
              <a:gd name="T3" fmla="*/ 575 h 576"/>
              <a:gd name="T4" fmla="*/ 119 w 786"/>
              <a:gd name="T5" fmla="*/ 575 h 576"/>
              <a:gd name="T6" fmla="*/ 0 w 786"/>
              <a:gd name="T7" fmla="*/ 456 h 576"/>
              <a:gd name="T8" fmla="*/ 0 w 786"/>
              <a:gd name="T9" fmla="*/ 119 h 576"/>
              <a:gd name="T10" fmla="*/ 119 w 786"/>
              <a:gd name="T11" fmla="*/ 0 h 576"/>
              <a:gd name="T12" fmla="*/ 666 w 786"/>
              <a:gd name="T13" fmla="*/ 0 h 576"/>
              <a:gd name="T14" fmla="*/ 785 w 786"/>
              <a:gd name="T15" fmla="*/ 119 h 576"/>
              <a:gd name="T16" fmla="*/ 785 w 786"/>
              <a:gd name="T17" fmla="*/ 456 h 576"/>
              <a:gd name="T18" fmla="*/ 666 w 786"/>
              <a:gd name="T19" fmla="*/ 575 h 576"/>
              <a:gd name="T20" fmla="*/ 119 w 786"/>
              <a:gd name="T21" fmla="*/ 64 h 576"/>
              <a:gd name="T22" fmla="*/ 119 w 786"/>
              <a:gd name="T23" fmla="*/ 64 h 576"/>
              <a:gd name="T24" fmla="*/ 64 w 786"/>
              <a:gd name="T25" fmla="*/ 119 h 576"/>
              <a:gd name="T26" fmla="*/ 64 w 786"/>
              <a:gd name="T27" fmla="*/ 456 h 576"/>
              <a:gd name="T28" fmla="*/ 119 w 786"/>
              <a:gd name="T29" fmla="*/ 511 h 576"/>
              <a:gd name="T30" fmla="*/ 666 w 786"/>
              <a:gd name="T31" fmla="*/ 511 h 576"/>
              <a:gd name="T32" fmla="*/ 721 w 786"/>
              <a:gd name="T33" fmla="*/ 456 h 576"/>
              <a:gd name="T34" fmla="*/ 721 w 786"/>
              <a:gd name="T35" fmla="*/ 119 h 576"/>
              <a:gd name="T36" fmla="*/ 666 w 786"/>
              <a:gd name="T37" fmla="*/ 64 h 576"/>
              <a:gd name="T38" fmla="*/ 119 w 786"/>
              <a:gd name="T39" fmla="*/ 64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6" h="576">
                <a:moveTo>
                  <a:pt x="666" y="575"/>
                </a:moveTo>
                <a:lnTo>
                  <a:pt x="666" y="575"/>
                </a:lnTo>
                <a:cubicBezTo>
                  <a:pt x="119" y="575"/>
                  <a:pt x="119" y="575"/>
                  <a:pt x="119" y="575"/>
                </a:cubicBezTo>
                <a:cubicBezTo>
                  <a:pt x="46" y="575"/>
                  <a:pt x="0" y="520"/>
                  <a:pt x="0" y="456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55"/>
                  <a:pt x="46" y="0"/>
                  <a:pt x="119" y="0"/>
                </a:cubicBezTo>
                <a:cubicBezTo>
                  <a:pt x="666" y="0"/>
                  <a:pt x="666" y="0"/>
                  <a:pt x="666" y="0"/>
                </a:cubicBezTo>
                <a:cubicBezTo>
                  <a:pt x="730" y="0"/>
                  <a:pt x="785" y="55"/>
                  <a:pt x="785" y="119"/>
                </a:cubicBezTo>
                <a:cubicBezTo>
                  <a:pt x="785" y="456"/>
                  <a:pt x="785" y="456"/>
                  <a:pt x="785" y="456"/>
                </a:cubicBezTo>
                <a:cubicBezTo>
                  <a:pt x="785" y="520"/>
                  <a:pt x="730" y="575"/>
                  <a:pt x="666" y="575"/>
                </a:cubicBezTo>
                <a:close/>
                <a:moveTo>
                  <a:pt x="119" y="64"/>
                </a:moveTo>
                <a:lnTo>
                  <a:pt x="119" y="64"/>
                </a:lnTo>
                <a:cubicBezTo>
                  <a:pt x="82" y="64"/>
                  <a:pt x="64" y="91"/>
                  <a:pt x="64" y="119"/>
                </a:cubicBezTo>
                <a:cubicBezTo>
                  <a:pt x="64" y="456"/>
                  <a:pt x="64" y="456"/>
                  <a:pt x="64" y="456"/>
                </a:cubicBezTo>
                <a:cubicBezTo>
                  <a:pt x="64" y="483"/>
                  <a:pt x="82" y="511"/>
                  <a:pt x="119" y="511"/>
                </a:cubicBezTo>
                <a:cubicBezTo>
                  <a:pt x="666" y="511"/>
                  <a:pt x="666" y="511"/>
                  <a:pt x="666" y="511"/>
                </a:cubicBezTo>
                <a:cubicBezTo>
                  <a:pt x="694" y="511"/>
                  <a:pt x="721" y="483"/>
                  <a:pt x="721" y="456"/>
                </a:cubicBezTo>
                <a:cubicBezTo>
                  <a:pt x="721" y="119"/>
                  <a:pt x="721" y="119"/>
                  <a:pt x="721" y="119"/>
                </a:cubicBezTo>
                <a:cubicBezTo>
                  <a:pt x="721" y="91"/>
                  <a:pt x="694" y="64"/>
                  <a:pt x="666" y="64"/>
                </a:cubicBezTo>
                <a:lnTo>
                  <a:pt x="119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21">
            <a:extLst>
              <a:ext uri="{FF2B5EF4-FFF2-40B4-BE49-F238E27FC236}">
                <a16:creationId xmlns:a16="http://schemas.microsoft.com/office/drawing/2014/main" id="{C6E8566F-B80C-694E-9D3A-D2CDE9CD5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0398" y="3088180"/>
            <a:ext cx="184569" cy="249168"/>
          </a:xfrm>
          <a:custGeom>
            <a:avLst/>
            <a:gdLst>
              <a:gd name="T0" fmla="*/ 101 w 175"/>
              <a:gd name="T1" fmla="*/ 237 h 238"/>
              <a:gd name="T2" fmla="*/ 101 w 175"/>
              <a:gd name="T3" fmla="*/ 237 h 238"/>
              <a:gd name="T4" fmla="*/ 37 w 175"/>
              <a:gd name="T5" fmla="*/ 237 h 238"/>
              <a:gd name="T6" fmla="*/ 9 w 175"/>
              <a:gd name="T7" fmla="*/ 210 h 238"/>
              <a:gd name="T8" fmla="*/ 9 w 175"/>
              <a:gd name="T9" fmla="*/ 210 h 238"/>
              <a:gd name="T10" fmla="*/ 37 w 175"/>
              <a:gd name="T11" fmla="*/ 192 h 238"/>
              <a:gd name="T12" fmla="*/ 101 w 175"/>
              <a:gd name="T13" fmla="*/ 192 h 238"/>
              <a:gd name="T14" fmla="*/ 119 w 175"/>
              <a:gd name="T15" fmla="*/ 164 h 238"/>
              <a:gd name="T16" fmla="*/ 101 w 175"/>
              <a:gd name="T17" fmla="*/ 146 h 238"/>
              <a:gd name="T18" fmla="*/ 82 w 175"/>
              <a:gd name="T19" fmla="*/ 146 h 238"/>
              <a:gd name="T20" fmla="*/ 9 w 175"/>
              <a:gd name="T21" fmla="*/ 82 h 238"/>
              <a:gd name="T22" fmla="*/ 82 w 175"/>
              <a:gd name="T23" fmla="*/ 0 h 238"/>
              <a:gd name="T24" fmla="*/ 137 w 175"/>
              <a:gd name="T25" fmla="*/ 0 h 238"/>
              <a:gd name="T26" fmla="*/ 164 w 175"/>
              <a:gd name="T27" fmla="*/ 27 h 238"/>
              <a:gd name="T28" fmla="*/ 164 w 175"/>
              <a:gd name="T29" fmla="*/ 27 h 238"/>
              <a:gd name="T30" fmla="*/ 137 w 175"/>
              <a:gd name="T31" fmla="*/ 55 h 238"/>
              <a:gd name="T32" fmla="*/ 82 w 175"/>
              <a:gd name="T33" fmla="*/ 55 h 238"/>
              <a:gd name="T34" fmla="*/ 55 w 175"/>
              <a:gd name="T35" fmla="*/ 73 h 238"/>
              <a:gd name="T36" fmla="*/ 73 w 175"/>
              <a:gd name="T37" fmla="*/ 100 h 238"/>
              <a:gd name="T38" fmla="*/ 101 w 175"/>
              <a:gd name="T39" fmla="*/ 100 h 238"/>
              <a:gd name="T40" fmla="*/ 174 w 175"/>
              <a:gd name="T41" fmla="*/ 173 h 238"/>
              <a:gd name="T42" fmla="*/ 101 w 175"/>
              <a:gd name="T43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5" h="238">
                <a:moveTo>
                  <a:pt x="101" y="237"/>
                </a:moveTo>
                <a:lnTo>
                  <a:pt x="101" y="237"/>
                </a:lnTo>
                <a:cubicBezTo>
                  <a:pt x="37" y="237"/>
                  <a:pt x="37" y="237"/>
                  <a:pt x="37" y="237"/>
                </a:cubicBezTo>
                <a:cubicBezTo>
                  <a:pt x="28" y="237"/>
                  <a:pt x="9" y="228"/>
                  <a:pt x="9" y="210"/>
                </a:cubicBezTo>
                <a:lnTo>
                  <a:pt x="9" y="210"/>
                </a:lnTo>
                <a:cubicBezTo>
                  <a:pt x="9" y="201"/>
                  <a:pt x="28" y="192"/>
                  <a:pt x="37" y="192"/>
                </a:cubicBezTo>
                <a:cubicBezTo>
                  <a:pt x="101" y="192"/>
                  <a:pt x="101" y="192"/>
                  <a:pt x="101" y="192"/>
                </a:cubicBezTo>
                <a:cubicBezTo>
                  <a:pt x="110" y="192"/>
                  <a:pt x="119" y="183"/>
                  <a:pt x="119" y="164"/>
                </a:cubicBezTo>
                <a:cubicBezTo>
                  <a:pt x="119" y="155"/>
                  <a:pt x="110" y="146"/>
                  <a:pt x="101" y="146"/>
                </a:cubicBezTo>
                <a:cubicBezTo>
                  <a:pt x="82" y="146"/>
                  <a:pt x="82" y="146"/>
                  <a:pt x="82" y="146"/>
                </a:cubicBezTo>
                <a:cubicBezTo>
                  <a:pt x="46" y="146"/>
                  <a:pt x="9" y="119"/>
                  <a:pt x="9" y="82"/>
                </a:cubicBezTo>
                <a:cubicBezTo>
                  <a:pt x="0" y="37"/>
                  <a:pt x="37" y="0"/>
                  <a:pt x="82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55" y="0"/>
                  <a:pt x="164" y="18"/>
                  <a:pt x="164" y="27"/>
                </a:cubicBezTo>
                <a:lnTo>
                  <a:pt x="164" y="27"/>
                </a:lnTo>
                <a:cubicBezTo>
                  <a:pt x="164" y="37"/>
                  <a:pt x="155" y="55"/>
                  <a:pt x="137" y="55"/>
                </a:cubicBezTo>
                <a:cubicBezTo>
                  <a:pt x="82" y="55"/>
                  <a:pt x="82" y="55"/>
                  <a:pt x="82" y="55"/>
                </a:cubicBezTo>
                <a:cubicBezTo>
                  <a:pt x="64" y="55"/>
                  <a:pt x="55" y="64"/>
                  <a:pt x="55" y="73"/>
                </a:cubicBezTo>
                <a:cubicBezTo>
                  <a:pt x="55" y="82"/>
                  <a:pt x="64" y="100"/>
                  <a:pt x="73" y="100"/>
                </a:cubicBezTo>
                <a:cubicBezTo>
                  <a:pt x="101" y="100"/>
                  <a:pt x="101" y="100"/>
                  <a:pt x="101" y="100"/>
                </a:cubicBezTo>
                <a:cubicBezTo>
                  <a:pt x="137" y="100"/>
                  <a:pt x="174" y="137"/>
                  <a:pt x="174" y="173"/>
                </a:cubicBezTo>
                <a:cubicBezTo>
                  <a:pt x="164" y="210"/>
                  <a:pt x="137" y="237"/>
                  <a:pt x="101" y="2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22">
            <a:extLst>
              <a:ext uri="{FF2B5EF4-FFF2-40B4-BE49-F238E27FC236}">
                <a16:creationId xmlns:a16="http://schemas.microsoft.com/office/drawing/2014/main" id="{473829FB-EE5E-3646-8FAA-6DA1B777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9613" y="3060494"/>
            <a:ext cx="50755" cy="55371"/>
          </a:xfrm>
          <a:custGeom>
            <a:avLst/>
            <a:gdLst>
              <a:gd name="T0" fmla="*/ 46 w 47"/>
              <a:gd name="T1" fmla="*/ 54 h 55"/>
              <a:gd name="T2" fmla="*/ 0 w 47"/>
              <a:gd name="T3" fmla="*/ 54 h 55"/>
              <a:gd name="T4" fmla="*/ 0 w 47"/>
              <a:gd name="T5" fmla="*/ 0 h 55"/>
              <a:gd name="T6" fmla="*/ 46 w 47"/>
              <a:gd name="T7" fmla="*/ 0 h 55"/>
              <a:gd name="T8" fmla="*/ 46 w 4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55">
                <a:moveTo>
                  <a:pt x="46" y="54"/>
                </a:moveTo>
                <a:lnTo>
                  <a:pt x="0" y="54"/>
                </a:lnTo>
                <a:lnTo>
                  <a:pt x="0" y="0"/>
                </a:lnTo>
                <a:lnTo>
                  <a:pt x="46" y="0"/>
                </a:lnTo>
                <a:lnTo>
                  <a:pt x="46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23">
            <a:extLst>
              <a:ext uri="{FF2B5EF4-FFF2-40B4-BE49-F238E27FC236}">
                <a16:creationId xmlns:a16="http://schemas.microsoft.com/office/drawing/2014/main" id="{33F7432E-D826-E141-8A7A-EB5F1814F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9613" y="3318891"/>
            <a:ext cx="50755" cy="59986"/>
          </a:xfrm>
          <a:custGeom>
            <a:avLst/>
            <a:gdLst>
              <a:gd name="T0" fmla="*/ 46 w 47"/>
              <a:gd name="T1" fmla="*/ 55 h 56"/>
              <a:gd name="T2" fmla="*/ 0 w 47"/>
              <a:gd name="T3" fmla="*/ 55 h 56"/>
              <a:gd name="T4" fmla="*/ 0 w 47"/>
              <a:gd name="T5" fmla="*/ 0 h 56"/>
              <a:gd name="T6" fmla="*/ 46 w 47"/>
              <a:gd name="T7" fmla="*/ 0 h 56"/>
              <a:gd name="T8" fmla="*/ 46 w 47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56">
                <a:moveTo>
                  <a:pt x="46" y="55"/>
                </a:moveTo>
                <a:lnTo>
                  <a:pt x="0" y="55"/>
                </a:lnTo>
                <a:lnTo>
                  <a:pt x="0" y="0"/>
                </a:lnTo>
                <a:lnTo>
                  <a:pt x="46" y="0"/>
                </a:lnTo>
                <a:lnTo>
                  <a:pt x="46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24">
            <a:extLst>
              <a:ext uri="{FF2B5EF4-FFF2-40B4-BE49-F238E27FC236}">
                <a16:creationId xmlns:a16="http://schemas.microsoft.com/office/drawing/2014/main" id="{ACC08D86-0EEC-E141-A1A4-B2D41344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8009" y="3000511"/>
            <a:ext cx="87669" cy="78440"/>
          </a:xfrm>
          <a:custGeom>
            <a:avLst/>
            <a:gdLst>
              <a:gd name="T0" fmla="*/ 46 w 84"/>
              <a:gd name="T1" fmla="*/ 9 h 74"/>
              <a:gd name="T2" fmla="*/ 46 w 84"/>
              <a:gd name="T3" fmla="*/ 9 h 74"/>
              <a:gd name="T4" fmla="*/ 10 w 84"/>
              <a:gd name="T5" fmla="*/ 27 h 74"/>
              <a:gd name="T6" fmla="*/ 10 w 84"/>
              <a:gd name="T7" fmla="*/ 64 h 74"/>
              <a:gd name="T8" fmla="*/ 10 w 84"/>
              <a:gd name="T9" fmla="*/ 64 h 74"/>
              <a:gd name="T10" fmla="*/ 37 w 84"/>
              <a:gd name="T11" fmla="*/ 73 h 74"/>
              <a:gd name="T12" fmla="*/ 73 w 84"/>
              <a:gd name="T13" fmla="*/ 46 h 74"/>
              <a:gd name="T14" fmla="*/ 83 w 84"/>
              <a:gd name="T15" fmla="*/ 18 h 74"/>
              <a:gd name="T16" fmla="*/ 83 w 84"/>
              <a:gd name="T17" fmla="*/ 18 h 74"/>
              <a:gd name="T18" fmla="*/ 46 w 84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74">
                <a:moveTo>
                  <a:pt x="46" y="9"/>
                </a:moveTo>
                <a:lnTo>
                  <a:pt x="46" y="9"/>
                </a:lnTo>
                <a:cubicBezTo>
                  <a:pt x="10" y="27"/>
                  <a:pt x="10" y="27"/>
                  <a:pt x="10" y="27"/>
                </a:cubicBezTo>
                <a:cubicBezTo>
                  <a:pt x="0" y="37"/>
                  <a:pt x="0" y="55"/>
                  <a:pt x="10" y="64"/>
                </a:cubicBezTo>
                <a:lnTo>
                  <a:pt x="10" y="64"/>
                </a:lnTo>
                <a:cubicBezTo>
                  <a:pt x="19" y="73"/>
                  <a:pt x="28" y="73"/>
                  <a:pt x="37" y="73"/>
                </a:cubicBezTo>
                <a:cubicBezTo>
                  <a:pt x="73" y="46"/>
                  <a:pt x="73" y="46"/>
                  <a:pt x="73" y="46"/>
                </a:cubicBezTo>
                <a:cubicBezTo>
                  <a:pt x="83" y="46"/>
                  <a:pt x="83" y="27"/>
                  <a:pt x="83" y="18"/>
                </a:cubicBezTo>
                <a:lnTo>
                  <a:pt x="83" y="18"/>
                </a:lnTo>
                <a:cubicBezTo>
                  <a:pt x="73" y="9"/>
                  <a:pt x="55" y="0"/>
                  <a:pt x="4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25">
            <a:extLst>
              <a:ext uri="{FF2B5EF4-FFF2-40B4-BE49-F238E27FC236}">
                <a16:creationId xmlns:a16="http://schemas.microsoft.com/office/drawing/2014/main" id="{CC76695A-36F3-864F-8595-0D2EDAB05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3531" y="3337348"/>
            <a:ext cx="87669" cy="87672"/>
          </a:xfrm>
          <a:custGeom>
            <a:avLst/>
            <a:gdLst>
              <a:gd name="T0" fmla="*/ 45 w 83"/>
              <a:gd name="T1" fmla="*/ 9 h 83"/>
              <a:gd name="T2" fmla="*/ 45 w 83"/>
              <a:gd name="T3" fmla="*/ 9 h 83"/>
              <a:gd name="T4" fmla="*/ 9 w 83"/>
              <a:gd name="T5" fmla="*/ 37 h 83"/>
              <a:gd name="T6" fmla="*/ 0 w 83"/>
              <a:gd name="T7" fmla="*/ 64 h 83"/>
              <a:gd name="T8" fmla="*/ 0 w 83"/>
              <a:gd name="T9" fmla="*/ 64 h 83"/>
              <a:gd name="T10" fmla="*/ 36 w 83"/>
              <a:gd name="T11" fmla="*/ 73 h 83"/>
              <a:gd name="T12" fmla="*/ 63 w 83"/>
              <a:gd name="T13" fmla="*/ 46 h 83"/>
              <a:gd name="T14" fmla="*/ 72 w 83"/>
              <a:gd name="T15" fmla="*/ 19 h 83"/>
              <a:gd name="T16" fmla="*/ 72 w 83"/>
              <a:gd name="T17" fmla="*/ 19 h 83"/>
              <a:gd name="T18" fmla="*/ 45 w 83"/>
              <a:gd name="T19" fmla="*/ 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83">
                <a:moveTo>
                  <a:pt x="45" y="9"/>
                </a:moveTo>
                <a:lnTo>
                  <a:pt x="45" y="9"/>
                </a:ln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55"/>
                  <a:pt x="0" y="64"/>
                </a:cubicBezTo>
                <a:lnTo>
                  <a:pt x="0" y="64"/>
                </a:lnTo>
                <a:cubicBezTo>
                  <a:pt x="9" y="73"/>
                  <a:pt x="27" y="82"/>
                  <a:pt x="36" y="73"/>
                </a:cubicBezTo>
                <a:cubicBezTo>
                  <a:pt x="63" y="46"/>
                  <a:pt x="63" y="46"/>
                  <a:pt x="63" y="46"/>
                </a:cubicBezTo>
                <a:cubicBezTo>
                  <a:pt x="82" y="46"/>
                  <a:pt x="82" y="28"/>
                  <a:pt x="72" y="19"/>
                </a:cubicBezTo>
                <a:lnTo>
                  <a:pt x="72" y="19"/>
                </a:lnTo>
                <a:cubicBezTo>
                  <a:pt x="63" y="9"/>
                  <a:pt x="54" y="0"/>
                  <a:pt x="4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39">
            <a:extLst>
              <a:ext uri="{FF2B5EF4-FFF2-40B4-BE49-F238E27FC236}">
                <a16:creationId xmlns:a16="http://schemas.microsoft.com/office/drawing/2014/main" id="{E3F936C8-0279-1C43-B08F-2D74C00D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4754" y="7725474"/>
            <a:ext cx="650607" cy="641375"/>
          </a:xfrm>
          <a:custGeom>
            <a:avLst/>
            <a:gdLst>
              <a:gd name="T0" fmla="*/ 309 w 621"/>
              <a:gd name="T1" fmla="*/ 611 h 612"/>
              <a:gd name="T2" fmla="*/ 309 w 621"/>
              <a:gd name="T3" fmla="*/ 611 h 612"/>
              <a:gd name="T4" fmla="*/ 227 w 621"/>
              <a:gd name="T5" fmla="*/ 575 h 612"/>
              <a:gd name="T6" fmla="*/ 54 w 621"/>
              <a:gd name="T7" fmla="*/ 401 h 612"/>
              <a:gd name="T8" fmla="*/ 45 w 621"/>
              <a:gd name="T9" fmla="*/ 228 h 612"/>
              <a:gd name="T10" fmla="*/ 264 w 621"/>
              <a:gd name="T11" fmla="*/ 9 h 612"/>
              <a:gd name="T12" fmla="*/ 291 w 621"/>
              <a:gd name="T13" fmla="*/ 0 h 612"/>
              <a:gd name="T14" fmla="*/ 565 w 621"/>
              <a:gd name="T15" fmla="*/ 0 h 612"/>
              <a:gd name="T16" fmla="*/ 620 w 621"/>
              <a:gd name="T17" fmla="*/ 55 h 612"/>
              <a:gd name="T18" fmla="*/ 620 w 621"/>
              <a:gd name="T19" fmla="*/ 328 h 612"/>
              <a:gd name="T20" fmla="*/ 620 w 621"/>
              <a:gd name="T21" fmla="*/ 356 h 612"/>
              <a:gd name="T22" fmla="*/ 401 w 621"/>
              <a:gd name="T23" fmla="*/ 575 h 612"/>
              <a:gd name="T24" fmla="*/ 309 w 621"/>
              <a:gd name="T25" fmla="*/ 611 h 612"/>
              <a:gd name="T26" fmla="*/ 300 w 621"/>
              <a:gd name="T27" fmla="*/ 64 h 612"/>
              <a:gd name="T28" fmla="*/ 300 w 621"/>
              <a:gd name="T29" fmla="*/ 64 h 612"/>
              <a:gd name="T30" fmla="*/ 91 w 621"/>
              <a:gd name="T31" fmla="*/ 274 h 612"/>
              <a:gd name="T32" fmla="*/ 91 w 621"/>
              <a:gd name="T33" fmla="*/ 356 h 612"/>
              <a:gd name="T34" fmla="*/ 273 w 621"/>
              <a:gd name="T35" fmla="*/ 529 h 612"/>
              <a:gd name="T36" fmla="*/ 355 w 621"/>
              <a:gd name="T37" fmla="*/ 529 h 612"/>
              <a:gd name="T38" fmla="*/ 565 w 621"/>
              <a:gd name="T39" fmla="*/ 319 h 612"/>
              <a:gd name="T40" fmla="*/ 565 w 621"/>
              <a:gd name="T41" fmla="*/ 55 h 612"/>
              <a:gd name="T42" fmla="*/ 300 w 621"/>
              <a:gd name="T43" fmla="*/ 64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1" h="612">
                <a:moveTo>
                  <a:pt x="309" y="611"/>
                </a:moveTo>
                <a:lnTo>
                  <a:pt x="309" y="611"/>
                </a:lnTo>
                <a:cubicBezTo>
                  <a:pt x="282" y="611"/>
                  <a:pt x="246" y="602"/>
                  <a:pt x="227" y="575"/>
                </a:cubicBezTo>
                <a:cubicBezTo>
                  <a:pt x="54" y="401"/>
                  <a:pt x="54" y="401"/>
                  <a:pt x="54" y="401"/>
                </a:cubicBezTo>
                <a:cubicBezTo>
                  <a:pt x="0" y="356"/>
                  <a:pt x="0" y="274"/>
                  <a:pt x="45" y="228"/>
                </a:cubicBezTo>
                <a:cubicBezTo>
                  <a:pt x="264" y="9"/>
                  <a:pt x="264" y="9"/>
                  <a:pt x="264" y="9"/>
                </a:cubicBezTo>
                <a:cubicBezTo>
                  <a:pt x="273" y="0"/>
                  <a:pt x="282" y="0"/>
                  <a:pt x="291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92" y="0"/>
                  <a:pt x="620" y="28"/>
                  <a:pt x="620" y="55"/>
                </a:cubicBezTo>
                <a:cubicBezTo>
                  <a:pt x="620" y="328"/>
                  <a:pt x="620" y="328"/>
                  <a:pt x="620" y="328"/>
                </a:cubicBezTo>
                <a:cubicBezTo>
                  <a:pt x="620" y="337"/>
                  <a:pt x="620" y="347"/>
                  <a:pt x="620" y="356"/>
                </a:cubicBezTo>
                <a:cubicBezTo>
                  <a:pt x="401" y="575"/>
                  <a:pt x="401" y="575"/>
                  <a:pt x="401" y="575"/>
                </a:cubicBezTo>
                <a:cubicBezTo>
                  <a:pt x="373" y="593"/>
                  <a:pt x="346" y="611"/>
                  <a:pt x="309" y="611"/>
                </a:cubicBezTo>
                <a:close/>
                <a:moveTo>
                  <a:pt x="300" y="64"/>
                </a:moveTo>
                <a:lnTo>
                  <a:pt x="300" y="64"/>
                </a:lnTo>
                <a:cubicBezTo>
                  <a:pt x="91" y="274"/>
                  <a:pt x="91" y="274"/>
                  <a:pt x="91" y="274"/>
                </a:cubicBezTo>
                <a:cubicBezTo>
                  <a:pt x="72" y="292"/>
                  <a:pt x="72" y="337"/>
                  <a:pt x="91" y="356"/>
                </a:cubicBezTo>
                <a:cubicBezTo>
                  <a:pt x="273" y="529"/>
                  <a:pt x="273" y="529"/>
                  <a:pt x="273" y="529"/>
                </a:cubicBezTo>
                <a:cubicBezTo>
                  <a:pt x="291" y="556"/>
                  <a:pt x="328" y="556"/>
                  <a:pt x="355" y="529"/>
                </a:cubicBezTo>
                <a:cubicBezTo>
                  <a:pt x="565" y="319"/>
                  <a:pt x="565" y="319"/>
                  <a:pt x="565" y="319"/>
                </a:cubicBezTo>
                <a:cubicBezTo>
                  <a:pt x="565" y="55"/>
                  <a:pt x="565" y="55"/>
                  <a:pt x="565" y="55"/>
                </a:cubicBezTo>
                <a:lnTo>
                  <a:pt x="300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40">
            <a:extLst>
              <a:ext uri="{FF2B5EF4-FFF2-40B4-BE49-F238E27FC236}">
                <a16:creationId xmlns:a16="http://schemas.microsoft.com/office/drawing/2014/main" id="{A333075E-F8F8-3044-A399-9710890C0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4650" y="7859285"/>
            <a:ext cx="106126" cy="106129"/>
          </a:xfrm>
          <a:custGeom>
            <a:avLst/>
            <a:gdLst>
              <a:gd name="T0" fmla="*/ 82 w 101"/>
              <a:gd name="T1" fmla="*/ 82 h 101"/>
              <a:gd name="T2" fmla="*/ 82 w 101"/>
              <a:gd name="T3" fmla="*/ 82 h 101"/>
              <a:gd name="T4" fmla="*/ 18 w 101"/>
              <a:gd name="T5" fmla="*/ 82 h 101"/>
              <a:gd name="T6" fmla="*/ 18 w 101"/>
              <a:gd name="T7" fmla="*/ 18 h 101"/>
              <a:gd name="T8" fmla="*/ 82 w 101"/>
              <a:gd name="T9" fmla="*/ 18 h 101"/>
              <a:gd name="T10" fmla="*/ 82 w 101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101">
                <a:moveTo>
                  <a:pt x="82" y="82"/>
                </a:moveTo>
                <a:lnTo>
                  <a:pt x="82" y="82"/>
                </a:lnTo>
                <a:cubicBezTo>
                  <a:pt x="64" y="100"/>
                  <a:pt x="36" y="100"/>
                  <a:pt x="18" y="82"/>
                </a:cubicBezTo>
                <a:cubicBezTo>
                  <a:pt x="0" y="64"/>
                  <a:pt x="0" y="36"/>
                  <a:pt x="18" y="18"/>
                </a:cubicBezTo>
                <a:cubicBezTo>
                  <a:pt x="36" y="0"/>
                  <a:pt x="64" y="0"/>
                  <a:pt x="82" y="18"/>
                </a:cubicBezTo>
                <a:cubicBezTo>
                  <a:pt x="100" y="36"/>
                  <a:pt x="100" y="64"/>
                  <a:pt x="82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52">
            <a:extLst>
              <a:ext uri="{FF2B5EF4-FFF2-40B4-BE49-F238E27FC236}">
                <a16:creationId xmlns:a16="http://schemas.microsoft.com/office/drawing/2014/main" id="{35261BEA-6933-E641-8F7A-7DB797A6C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4574" y="9746503"/>
            <a:ext cx="678289" cy="419893"/>
          </a:xfrm>
          <a:custGeom>
            <a:avLst/>
            <a:gdLst>
              <a:gd name="T0" fmla="*/ 520 w 649"/>
              <a:gd name="T1" fmla="*/ 402 h 403"/>
              <a:gd name="T2" fmla="*/ 520 w 649"/>
              <a:gd name="T3" fmla="*/ 402 h 403"/>
              <a:gd name="T4" fmla="*/ 247 w 649"/>
              <a:gd name="T5" fmla="*/ 402 h 403"/>
              <a:gd name="T6" fmla="*/ 183 w 649"/>
              <a:gd name="T7" fmla="*/ 347 h 403"/>
              <a:gd name="T8" fmla="*/ 101 w 649"/>
              <a:gd name="T9" fmla="*/ 64 h 403"/>
              <a:gd name="T10" fmla="*/ 28 w 649"/>
              <a:gd name="T11" fmla="*/ 64 h 403"/>
              <a:gd name="T12" fmla="*/ 0 w 649"/>
              <a:gd name="T13" fmla="*/ 28 h 403"/>
              <a:gd name="T14" fmla="*/ 28 w 649"/>
              <a:gd name="T15" fmla="*/ 0 h 403"/>
              <a:gd name="T16" fmla="*/ 119 w 649"/>
              <a:gd name="T17" fmla="*/ 0 h 403"/>
              <a:gd name="T18" fmla="*/ 146 w 649"/>
              <a:gd name="T19" fmla="*/ 19 h 403"/>
              <a:gd name="T20" fmla="*/ 247 w 649"/>
              <a:gd name="T21" fmla="*/ 329 h 403"/>
              <a:gd name="T22" fmla="*/ 247 w 649"/>
              <a:gd name="T23" fmla="*/ 338 h 403"/>
              <a:gd name="T24" fmla="*/ 520 w 649"/>
              <a:gd name="T25" fmla="*/ 338 h 403"/>
              <a:gd name="T26" fmla="*/ 520 w 649"/>
              <a:gd name="T27" fmla="*/ 329 h 403"/>
              <a:gd name="T28" fmla="*/ 575 w 649"/>
              <a:gd name="T29" fmla="*/ 155 h 403"/>
              <a:gd name="T30" fmla="*/ 338 w 649"/>
              <a:gd name="T31" fmla="*/ 155 h 403"/>
              <a:gd name="T32" fmla="*/ 310 w 649"/>
              <a:gd name="T33" fmla="*/ 119 h 403"/>
              <a:gd name="T34" fmla="*/ 338 w 649"/>
              <a:gd name="T35" fmla="*/ 92 h 403"/>
              <a:gd name="T36" fmla="*/ 611 w 649"/>
              <a:gd name="T37" fmla="*/ 92 h 403"/>
              <a:gd name="T38" fmla="*/ 639 w 649"/>
              <a:gd name="T39" fmla="*/ 101 h 403"/>
              <a:gd name="T40" fmla="*/ 648 w 649"/>
              <a:gd name="T41" fmla="*/ 128 h 403"/>
              <a:gd name="T42" fmla="*/ 584 w 649"/>
              <a:gd name="T43" fmla="*/ 347 h 403"/>
              <a:gd name="T44" fmla="*/ 520 w 649"/>
              <a:gd name="T45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9" h="403">
                <a:moveTo>
                  <a:pt x="520" y="402"/>
                </a:moveTo>
                <a:lnTo>
                  <a:pt x="520" y="402"/>
                </a:lnTo>
                <a:cubicBezTo>
                  <a:pt x="247" y="402"/>
                  <a:pt x="247" y="402"/>
                  <a:pt x="247" y="402"/>
                </a:cubicBezTo>
                <a:cubicBezTo>
                  <a:pt x="210" y="402"/>
                  <a:pt x="183" y="374"/>
                  <a:pt x="183" y="347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28" y="64"/>
                  <a:pt x="28" y="64"/>
                  <a:pt x="28" y="64"/>
                </a:cubicBezTo>
                <a:cubicBezTo>
                  <a:pt x="9" y="64"/>
                  <a:pt x="0" y="46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37" y="0"/>
                  <a:pt x="146" y="9"/>
                  <a:pt x="146" y="19"/>
                </a:cubicBezTo>
                <a:cubicBezTo>
                  <a:pt x="247" y="329"/>
                  <a:pt x="247" y="329"/>
                  <a:pt x="247" y="329"/>
                </a:cubicBezTo>
                <a:cubicBezTo>
                  <a:pt x="247" y="338"/>
                  <a:pt x="247" y="338"/>
                  <a:pt x="247" y="338"/>
                </a:cubicBezTo>
                <a:cubicBezTo>
                  <a:pt x="520" y="338"/>
                  <a:pt x="520" y="338"/>
                  <a:pt x="520" y="338"/>
                </a:cubicBezTo>
                <a:cubicBezTo>
                  <a:pt x="520" y="338"/>
                  <a:pt x="520" y="338"/>
                  <a:pt x="520" y="329"/>
                </a:cubicBezTo>
                <a:cubicBezTo>
                  <a:pt x="575" y="155"/>
                  <a:pt x="575" y="155"/>
                  <a:pt x="575" y="155"/>
                </a:cubicBezTo>
                <a:cubicBezTo>
                  <a:pt x="338" y="155"/>
                  <a:pt x="338" y="155"/>
                  <a:pt x="338" y="155"/>
                </a:cubicBezTo>
                <a:cubicBezTo>
                  <a:pt x="320" y="155"/>
                  <a:pt x="310" y="137"/>
                  <a:pt x="310" y="119"/>
                </a:cubicBezTo>
                <a:cubicBezTo>
                  <a:pt x="310" y="101"/>
                  <a:pt x="320" y="92"/>
                  <a:pt x="338" y="92"/>
                </a:cubicBezTo>
                <a:cubicBezTo>
                  <a:pt x="611" y="92"/>
                  <a:pt x="611" y="92"/>
                  <a:pt x="611" y="92"/>
                </a:cubicBezTo>
                <a:cubicBezTo>
                  <a:pt x="629" y="92"/>
                  <a:pt x="639" y="92"/>
                  <a:pt x="639" y="101"/>
                </a:cubicBezTo>
                <a:cubicBezTo>
                  <a:pt x="648" y="110"/>
                  <a:pt x="648" y="119"/>
                  <a:pt x="648" y="128"/>
                </a:cubicBezTo>
                <a:cubicBezTo>
                  <a:pt x="584" y="347"/>
                  <a:pt x="584" y="347"/>
                  <a:pt x="584" y="347"/>
                </a:cubicBezTo>
                <a:cubicBezTo>
                  <a:pt x="584" y="374"/>
                  <a:pt x="556" y="402"/>
                  <a:pt x="520" y="4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53">
            <a:extLst>
              <a:ext uri="{FF2B5EF4-FFF2-40B4-BE49-F238E27FC236}">
                <a16:creationId xmlns:a16="http://schemas.microsoft.com/office/drawing/2014/main" id="{F14B2EE4-9D45-5940-8A83-B849C275F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686" y="10235610"/>
            <a:ext cx="124583" cy="124583"/>
          </a:xfrm>
          <a:custGeom>
            <a:avLst/>
            <a:gdLst>
              <a:gd name="T0" fmla="*/ 0 w 120"/>
              <a:gd name="T1" fmla="*/ 54 h 119"/>
              <a:gd name="T2" fmla="*/ 0 w 120"/>
              <a:gd name="T3" fmla="*/ 54 h 119"/>
              <a:gd name="T4" fmla="*/ 55 w 120"/>
              <a:gd name="T5" fmla="*/ 0 h 119"/>
              <a:gd name="T6" fmla="*/ 119 w 120"/>
              <a:gd name="T7" fmla="*/ 54 h 119"/>
              <a:gd name="T8" fmla="*/ 55 w 120"/>
              <a:gd name="T9" fmla="*/ 118 h 119"/>
              <a:gd name="T10" fmla="*/ 0 w 120"/>
              <a:gd name="T11" fmla="*/ 5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119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8" y="0"/>
                  <a:pt x="55" y="0"/>
                </a:cubicBezTo>
                <a:cubicBezTo>
                  <a:pt x="92" y="0"/>
                  <a:pt x="119" y="27"/>
                  <a:pt x="119" y="54"/>
                </a:cubicBezTo>
                <a:cubicBezTo>
                  <a:pt x="119" y="91"/>
                  <a:pt x="92" y="118"/>
                  <a:pt x="55" y="118"/>
                </a:cubicBezTo>
                <a:cubicBezTo>
                  <a:pt x="28" y="118"/>
                  <a:pt x="0" y="91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54">
            <a:extLst>
              <a:ext uri="{FF2B5EF4-FFF2-40B4-BE49-F238E27FC236}">
                <a16:creationId xmlns:a16="http://schemas.microsoft.com/office/drawing/2014/main" id="{51D89BC5-53E4-6E45-AE5B-6E70B1C36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1367" y="10235610"/>
            <a:ext cx="124583" cy="124583"/>
          </a:xfrm>
          <a:custGeom>
            <a:avLst/>
            <a:gdLst>
              <a:gd name="T0" fmla="*/ 0 w 119"/>
              <a:gd name="T1" fmla="*/ 54 h 119"/>
              <a:gd name="T2" fmla="*/ 0 w 119"/>
              <a:gd name="T3" fmla="*/ 54 h 119"/>
              <a:gd name="T4" fmla="*/ 63 w 119"/>
              <a:gd name="T5" fmla="*/ 0 h 119"/>
              <a:gd name="T6" fmla="*/ 118 w 119"/>
              <a:gd name="T7" fmla="*/ 54 h 119"/>
              <a:gd name="T8" fmla="*/ 63 w 119"/>
              <a:gd name="T9" fmla="*/ 118 h 119"/>
              <a:gd name="T10" fmla="*/ 0 w 119"/>
              <a:gd name="T11" fmla="*/ 5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54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14A4F960-A830-E94E-9214-CED6B9DE659C}"/>
              </a:ext>
            </a:extLst>
          </p:cNvPr>
          <p:cNvGrpSpPr/>
          <p:nvPr/>
        </p:nvGrpSpPr>
        <p:grpSpPr>
          <a:xfrm>
            <a:off x="14213363" y="2565395"/>
            <a:ext cx="4098535" cy="1283378"/>
            <a:chOff x="4274481" y="10728017"/>
            <a:chExt cx="4236804" cy="1283378"/>
          </a:xfrm>
        </p:grpSpPr>
        <p:sp>
          <p:nvSpPr>
            <p:cNvPr id="206" name="CuadroTexto 395">
              <a:extLst>
                <a:ext uri="{FF2B5EF4-FFF2-40B4-BE49-F238E27FC236}">
                  <a16:creationId xmlns:a16="http://schemas.microsoft.com/office/drawing/2014/main" id="{93F9F528-08BA-0040-A8EB-654983514B78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07" name="Rectangle 40">
              <a:extLst>
                <a:ext uri="{FF2B5EF4-FFF2-40B4-BE49-F238E27FC236}">
                  <a16:creationId xmlns:a16="http://schemas.microsoft.com/office/drawing/2014/main" id="{913588CB-AA1E-674D-9597-83A9C7F84E2E}"/>
                </a:ext>
              </a:extLst>
            </p:cNvPr>
            <p:cNvSpPr/>
            <p:nvPr/>
          </p:nvSpPr>
          <p:spPr>
            <a:xfrm>
              <a:off x="4274481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8E9C7EC5-311C-174B-8C06-DE4A2EA65771}"/>
              </a:ext>
            </a:extLst>
          </p:cNvPr>
          <p:cNvGrpSpPr/>
          <p:nvPr/>
        </p:nvGrpSpPr>
        <p:grpSpPr>
          <a:xfrm>
            <a:off x="17111644" y="9759537"/>
            <a:ext cx="4098535" cy="1283378"/>
            <a:chOff x="4274481" y="10728017"/>
            <a:chExt cx="4236804" cy="1283378"/>
          </a:xfrm>
        </p:grpSpPr>
        <p:sp>
          <p:nvSpPr>
            <p:cNvPr id="209" name="CuadroTexto 395">
              <a:extLst>
                <a:ext uri="{FF2B5EF4-FFF2-40B4-BE49-F238E27FC236}">
                  <a16:creationId xmlns:a16="http://schemas.microsoft.com/office/drawing/2014/main" id="{444BB7CC-A2AA-254A-BB49-477D5A7FFC9C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10" name="Rectangle 40">
              <a:extLst>
                <a:ext uri="{FF2B5EF4-FFF2-40B4-BE49-F238E27FC236}">
                  <a16:creationId xmlns:a16="http://schemas.microsoft.com/office/drawing/2014/main" id="{BC2A97DD-649D-1C4F-80B6-A0DB71A25C0F}"/>
                </a:ext>
              </a:extLst>
            </p:cNvPr>
            <p:cNvSpPr/>
            <p:nvPr/>
          </p:nvSpPr>
          <p:spPr>
            <a:xfrm>
              <a:off x="4274481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9C5AD8D6-A00A-054F-B301-CE13A6FA4DBA}"/>
              </a:ext>
            </a:extLst>
          </p:cNvPr>
          <p:cNvGrpSpPr/>
          <p:nvPr/>
        </p:nvGrpSpPr>
        <p:grpSpPr>
          <a:xfrm>
            <a:off x="18154942" y="7275147"/>
            <a:ext cx="4098535" cy="1283378"/>
            <a:chOff x="4274481" y="10728017"/>
            <a:chExt cx="4236804" cy="1283378"/>
          </a:xfrm>
        </p:grpSpPr>
        <p:sp>
          <p:nvSpPr>
            <p:cNvPr id="225" name="CuadroTexto 395">
              <a:extLst>
                <a:ext uri="{FF2B5EF4-FFF2-40B4-BE49-F238E27FC236}">
                  <a16:creationId xmlns:a16="http://schemas.microsoft.com/office/drawing/2014/main" id="{3F05DE9F-EA9A-3044-92F8-5DAAD8C29988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26" name="Rectangle 40">
              <a:extLst>
                <a:ext uri="{FF2B5EF4-FFF2-40B4-BE49-F238E27FC236}">
                  <a16:creationId xmlns:a16="http://schemas.microsoft.com/office/drawing/2014/main" id="{C2716590-679B-184D-A1F5-A840CC17DF6F}"/>
                </a:ext>
              </a:extLst>
            </p:cNvPr>
            <p:cNvSpPr/>
            <p:nvPr/>
          </p:nvSpPr>
          <p:spPr>
            <a:xfrm>
              <a:off x="4274481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7" name="Grupo 226">
            <a:extLst>
              <a:ext uri="{FF2B5EF4-FFF2-40B4-BE49-F238E27FC236}">
                <a16:creationId xmlns:a16="http://schemas.microsoft.com/office/drawing/2014/main" id="{B843BEC6-ACE0-B24B-A3CC-42893E988EF8}"/>
              </a:ext>
            </a:extLst>
          </p:cNvPr>
          <p:cNvGrpSpPr/>
          <p:nvPr/>
        </p:nvGrpSpPr>
        <p:grpSpPr>
          <a:xfrm>
            <a:off x="13184943" y="4980131"/>
            <a:ext cx="4098535" cy="1283378"/>
            <a:chOff x="4274481" y="10728017"/>
            <a:chExt cx="4236804" cy="1283378"/>
          </a:xfrm>
        </p:grpSpPr>
        <p:sp>
          <p:nvSpPr>
            <p:cNvPr id="228" name="CuadroTexto 395">
              <a:extLst>
                <a:ext uri="{FF2B5EF4-FFF2-40B4-BE49-F238E27FC236}">
                  <a16:creationId xmlns:a16="http://schemas.microsoft.com/office/drawing/2014/main" id="{2DA47620-1850-D046-84CD-5324B8109DA9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29" name="Rectangle 40">
              <a:extLst>
                <a:ext uri="{FF2B5EF4-FFF2-40B4-BE49-F238E27FC236}">
                  <a16:creationId xmlns:a16="http://schemas.microsoft.com/office/drawing/2014/main" id="{EA4DE5BA-81D7-D14F-9A28-659B99506714}"/>
                </a:ext>
              </a:extLst>
            </p:cNvPr>
            <p:cNvSpPr/>
            <p:nvPr/>
          </p:nvSpPr>
          <p:spPr>
            <a:xfrm>
              <a:off x="4274481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0" name="Group 71">
            <a:extLst>
              <a:ext uri="{FF2B5EF4-FFF2-40B4-BE49-F238E27FC236}">
                <a16:creationId xmlns:a16="http://schemas.microsoft.com/office/drawing/2014/main" id="{479259CE-5000-4E4E-BEA0-11D20A72DC0F}"/>
              </a:ext>
            </a:extLst>
          </p:cNvPr>
          <p:cNvGrpSpPr/>
          <p:nvPr/>
        </p:nvGrpSpPr>
        <p:grpSpPr>
          <a:xfrm>
            <a:off x="2119156" y="5462057"/>
            <a:ext cx="8909115" cy="2500601"/>
            <a:chOff x="2232442" y="3643574"/>
            <a:chExt cx="8954788" cy="2500601"/>
          </a:xfrm>
        </p:grpSpPr>
        <p:sp>
          <p:nvSpPr>
            <p:cNvPr id="231" name="CuadroTexto 598">
              <a:extLst>
                <a:ext uri="{FF2B5EF4-FFF2-40B4-BE49-F238E27FC236}">
                  <a16:creationId xmlns:a16="http://schemas.microsoft.com/office/drawing/2014/main" id="{749B4289-98D6-504B-B82F-2A3332CD4D76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32" name="CuadroTexto 599">
              <a:extLst>
                <a:ext uri="{FF2B5EF4-FFF2-40B4-BE49-F238E27FC236}">
                  <a16:creationId xmlns:a16="http://schemas.microsoft.com/office/drawing/2014/main" id="{98D0C5E4-2FCD-C046-856F-C1E394C164A4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389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>
            <a:extLst>
              <a:ext uri="{FF2B5EF4-FFF2-40B4-BE49-F238E27FC236}">
                <a16:creationId xmlns:a16="http://schemas.microsoft.com/office/drawing/2014/main" id="{D83FCE20-6F2B-8C4E-9D96-447CFC4C0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226" y="3888552"/>
            <a:ext cx="10129567" cy="2472071"/>
          </a:xfrm>
          <a:custGeom>
            <a:avLst/>
            <a:gdLst>
              <a:gd name="T0" fmla="*/ 10236 w 10554"/>
              <a:gd name="T1" fmla="*/ 2575 h 2576"/>
              <a:gd name="T2" fmla="*/ 316 w 10554"/>
              <a:gd name="T3" fmla="*/ 2575 h 2576"/>
              <a:gd name="T4" fmla="*/ 0 w 10554"/>
              <a:gd name="T5" fmla="*/ 0 h 2576"/>
              <a:gd name="T6" fmla="*/ 10553 w 10554"/>
              <a:gd name="T7" fmla="*/ 0 h 2576"/>
              <a:gd name="T8" fmla="*/ 10236 w 10554"/>
              <a:gd name="T9" fmla="*/ 2575 h 2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54" h="2576">
                <a:moveTo>
                  <a:pt x="10236" y="2575"/>
                </a:moveTo>
                <a:lnTo>
                  <a:pt x="316" y="2575"/>
                </a:lnTo>
                <a:lnTo>
                  <a:pt x="0" y="0"/>
                </a:lnTo>
                <a:lnTo>
                  <a:pt x="10553" y="0"/>
                </a:lnTo>
                <a:lnTo>
                  <a:pt x="10236" y="257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46">
            <a:extLst>
              <a:ext uri="{FF2B5EF4-FFF2-40B4-BE49-F238E27FC236}">
                <a16:creationId xmlns:a16="http://schemas.microsoft.com/office/drawing/2014/main" id="{5DEE4260-061B-5541-AA6B-08B44404B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002" y="5950021"/>
            <a:ext cx="9524246" cy="410602"/>
          </a:xfrm>
          <a:custGeom>
            <a:avLst/>
            <a:gdLst>
              <a:gd name="T0" fmla="*/ 0 w 9921"/>
              <a:gd name="T1" fmla="*/ 425 h 426"/>
              <a:gd name="T2" fmla="*/ 217 w 9921"/>
              <a:gd name="T3" fmla="*/ 0 h 426"/>
              <a:gd name="T4" fmla="*/ 9704 w 9921"/>
              <a:gd name="T5" fmla="*/ 0 h 426"/>
              <a:gd name="T6" fmla="*/ 9920 w 9921"/>
              <a:gd name="T7" fmla="*/ 425 h 426"/>
              <a:gd name="T8" fmla="*/ 0 w 9921"/>
              <a:gd name="T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21" h="426">
                <a:moveTo>
                  <a:pt x="0" y="425"/>
                </a:moveTo>
                <a:lnTo>
                  <a:pt x="217" y="0"/>
                </a:lnTo>
                <a:lnTo>
                  <a:pt x="9704" y="0"/>
                </a:lnTo>
                <a:lnTo>
                  <a:pt x="9920" y="425"/>
                </a:lnTo>
                <a:lnTo>
                  <a:pt x="0" y="42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47">
            <a:extLst>
              <a:ext uri="{FF2B5EF4-FFF2-40B4-BE49-F238E27FC236}">
                <a16:creationId xmlns:a16="http://schemas.microsoft.com/office/drawing/2014/main" id="{9865E86C-4ECF-8E42-8E24-F170B2FAB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420" y="5950021"/>
            <a:ext cx="9109413" cy="2230791"/>
          </a:xfrm>
          <a:custGeom>
            <a:avLst/>
            <a:gdLst>
              <a:gd name="T0" fmla="*/ 9216 w 9488"/>
              <a:gd name="T1" fmla="*/ 2321 h 2322"/>
              <a:gd name="T2" fmla="*/ 271 w 9488"/>
              <a:gd name="T3" fmla="*/ 2321 h 2322"/>
              <a:gd name="T4" fmla="*/ 0 w 9488"/>
              <a:gd name="T5" fmla="*/ 0 h 2322"/>
              <a:gd name="T6" fmla="*/ 9487 w 9488"/>
              <a:gd name="T7" fmla="*/ 0 h 2322"/>
              <a:gd name="T8" fmla="*/ 9216 w 9488"/>
              <a:gd name="T9" fmla="*/ 2321 h 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88" h="2322">
                <a:moveTo>
                  <a:pt x="9216" y="2321"/>
                </a:moveTo>
                <a:lnTo>
                  <a:pt x="271" y="2321"/>
                </a:lnTo>
                <a:lnTo>
                  <a:pt x="0" y="0"/>
                </a:lnTo>
                <a:lnTo>
                  <a:pt x="9487" y="0"/>
                </a:lnTo>
                <a:lnTo>
                  <a:pt x="9216" y="23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48">
            <a:extLst>
              <a:ext uri="{FF2B5EF4-FFF2-40B4-BE49-F238E27FC236}">
                <a16:creationId xmlns:a16="http://schemas.microsoft.com/office/drawing/2014/main" id="{0557F5E4-735F-B349-B92A-42714F02C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226" y="9975604"/>
            <a:ext cx="10129567" cy="2472071"/>
          </a:xfrm>
          <a:custGeom>
            <a:avLst/>
            <a:gdLst>
              <a:gd name="T0" fmla="*/ 10236 w 10554"/>
              <a:gd name="T1" fmla="*/ 0 h 2577"/>
              <a:gd name="T2" fmla="*/ 316 w 10554"/>
              <a:gd name="T3" fmla="*/ 0 h 2577"/>
              <a:gd name="T4" fmla="*/ 0 w 10554"/>
              <a:gd name="T5" fmla="*/ 2576 h 2577"/>
              <a:gd name="T6" fmla="*/ 10553 w 10554"/>
              <a:gd name="T7" fmla="*/ 2576 h 2577"/>
              <a:gd name="T8" fmla="*/ 10236 w 10554"/>
              <a:gd name="T9" fmla="*/ 0 h 2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54" h="2577">
                <a:moveTo>
                  <a:pt x="10236" y="0"/>
                </a:moveTo>
                <a:lnTo>
                  <a:pt x="316" y="0"/>
                </a:lnTo>
                <a:lnTo>
                  <a:pt x="0" y="2576"/>
                </a:lnTo>
                <a:lnTo>
                  <a:pt x="10553" y="2576"/>
                </a:lnTo>
                <a:lnTo>
                  <a:pt x="1023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49">
            <a:extLst>
              <a:ext uri="{FF2B5EF4-FFF2-40B4-BE49-F238E27FC236}">
                <a16:creationId xmlns:a16="http://schemas.microsoft.com/office/drawing/2014/main" id="{805D169E-D883-9747-A705-B74A3FBC9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002" y="9975604"/>
            <a:ext cx="9524246" cy="410600"/>
          </a:xfrm>
          <a:custGeom>
            <a:avLst/>
            <a:gdLst>
              <a:gd name="T0" fmla="*/ 0 w 9921"/>
              <a:gd name="T1" fmla="*/ 0 h 426"/>
              <a:gd name="T2" fmla="*/ 217 w 9921"/>
              <a:gd name="T3" fmla="*/ 425 h 426"/>
              <a:gd name="T4" fmla="*/ 9704 w 9921"/>
              <a:gd name="T5" fmla="*/ 425 h 426"/>
              <a:gd name="T6" fmla="*/ 9920 w 9921"/>
              <a:gd name="T7" fmla="*/ 0 h 426"/>
              <a:gd name="T8" fmla="*/ 0 w 9921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21" h="426">
                <a:moveTo>
                  <a:pt x="0" y="0"/>
                </a:moveTo>
                <a:lnTo>
                  <a:pt x="217" y="425"/>
                </a:lnTo>
                <a:lnTo>
                  <a:pt x="9704" y="425"/>
                </a:lnTo>
                <a:lnTo>
                  <a:pt x="9920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50">
            <a:extLst>
              <a:ext uri="{FF2B5EF4-FFF2-40B4-BE49-F238E27FC236}">
                <a16:creationId xmlns:a16="http://schemas.microsoft.com/office/drawing/2014/main" id="{0E081E83-F4E8-7546-8391-234FC4C0F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420" y="8155415"/>
            <a:ext cx="9109413" cy="2230789"/>
          </a:xfrm>
          <a:custGeom>
            <a:avLst/>
            <a:gdLst>
              <a:gd name="T0" fmla="*/ 9216 w 9488"/>
              <a:gd name="T1" fmla="*/ 0 h 2323"/>
              <a:gd name="T2" fmla="*/ 271 w 9488"/>
              <a:gd name="T3" fmla="*/ 0 h 2323"/>
              <a:gd name="T4" fmla="*/ 0 w 9488"/>
              <a:gd name="T5" fmla="*/ 2322 h 2323"/>
              <a:gd name="T6" fmla="*/ 9487 w 9488"/>
              <a:gd name="T7" fmla="*/ 2322 h 2323"/>
              <a:gd name="T8" fmla="*/ 9216 w 9488"/>
              <a:gd name="T9" fmla="*/ 0 h 2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88" h="2323">
                <a:moveTo>
                  <a:pt x="9216" y="0"/>
                </a:moveTo>
                <a:lnTo>
                  <a:pt x="271" y="0"/>
                </a:lnTo>
                <a:lnTo>
                  <a:pt x="0" y="2322"/>
                </a:lnTo>
                <a:lnTo>
                  <a:pt x="9487" y="2322"/>
                </a:lnTo>
                <a:lnTo>
                  <a:pt x="921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03">
            <a:extLst>
              <a:ext uri="{FF2B5EF4-FFF2-40B4-BE49-F238E27FC236}">
                <a16:creationId xmlns:a16="http://schemas.microsoft.com/office/drawing/2014/main" id="{EB6864D5-E6F3-8242-9997-65F1459F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0907" y="4493870"/>
            <a:ext cx="702678" cy="677280"/>
          </a:xfrm>
          <a:custGeom>
            <a:avLst/>
            <a:gdLst>
              <a:gd name="T0" fmla="*/ 633 w 733"/>
              <a:gd name="T1" fmla="*/ 705 h 706"/>
              <a:gd name="T2" fmla="*/ 633 w 733"/>
              <a:gd name="T3" fmla="*/ 705 h 706"/>
              <a:gd name="T4" fmla="*/ 109 w 733"/>
              <a:gd name="T5" fmla="*/ 705 h 706"/>
              <a:gd name="T6" fmla="*/ 0 w 733"/>
              <a:gd name="T7" fmla="*/ 597 h 706"/>
              <a:gd name="T8" fmla="*/ 0 w 733"/>
              <a:gd name="T9" fmla="*/ 109 h 706"/>
              <a:gd name="T10" fmla="*/ 109 w 733"/>
              <a:gd name="T11" fmla="*/ 0 h 706"/>
              <a:gd name="T12" fmla="*/ 154 w 733"/>
              <a:gd name="T13" fmla="*/ 0 h 706"/>
              <a:gd name="T14" fmla="*/ 154 w 733"/>
              <a:gd name="T15" fmla="*/ 63 h 706"/>
              <a:gd name="T16" fmla="*/ 109 w 733"/>
              <a:gd name="T17" fmla="*/ 63 h 706"/>
              <a:gd name="T18" fmla="*/ 63 w 733"/>
              <a:gd name="T19" fmla="*/ 109 h 706"/>
              <a:gd name="T20" fmla="*/ 63 w 733"/>
              <a:gd name="T21" fmla="*/ 597 h 706"/>
              <a:gd name="T22" fmla="*/ 109 w 733"/>
              <a:gd name="T23" fmla="*/ 642 h 706"/>
              <a:gd name="T24" fmla="*/ 633 w 733"/>
              <a:gd name="T25" fmla="*/ 642 h 706"/>
              <a:gd name="T26" fmla="*/ 669 w 733"/>
              <a:gd name="T27" fmla="*/ 597 h 706"/>
              <a:gd name="T28" fmla="*/ 669 w 733"/>
              <a:gd name="T29" fmla="*/ 109 h 706"/>
              <a:gd name="T30" fmla="*/ 633 w 733"/>
              <a:gd name="T31" fmla="*/ 63 h 706"/>
              <a:gd name="T32" fmla="*/ 578 w 733"/>
              <a:gd name="T33" fmla="*/ 63 h 706"/>
              <a:gd name="T34" fmla="*/ 578 w 733"/>
              <a:gd name="T35" fmla="*/ 0 h 706"/>
              <a:gd name="T36" fmla="*/ 633 w 733"/>
              <a:gd name="T37" fmla="*/ 0 h 706"/>
              <a:gd name="T38" fmla="*/ 732 w 733"/>
              <a:gd name="T39" fmla="*/ 109 h 706"/>
              <a:gd name="T40" fmla="*/ 732 w 733"/>
              <a:gd name="T41" fmla="*/ 597 h 706"/>
              <a:gd name="T42" fmla="*/ 633 w 733"/>
              <a:gd name="T43" fmla="*/ 705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3" h="706">
                <a:moveTo>
                  <a:pt x="633" y="705"/>
                </a:moveTo>
                <a:lnTo>
                  <a:pt x="633" y="705"/>
                </a:lnTo>
                <a:cubicBezTo>
                  <a:pt x="109" y="705"/>
                  <a:pt x="109" y="705"/>
                  <a:pt x="109" y="705"/>
                </a:cubicBezTo>
                <a:cubicBezTo>
                  <a:pt x="45" y="705"/>
                  <a:pt x="0" y="660"/>
                  <a:pt x="0" y="597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6"/>
                  <a:pt x="45" y="0"/>
                  <a:pt x="109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09" y="63"/>
                  <a:pt x="109" y="63"/>
                  <a:pt x="109" y="63"/>
                </a:cubicBezTo>
                <a:cubicBezTo>
                  <a:pt x="81" y="63"/>
                  <a:pt x="63" y="82"/>
                  <a:pt x="63" y="109"/>
                </a:cubicBezTo>
                <a:cubicBezTo>
                  <a:pt x="63" y="597"/>
                  <a:pt x="63" y="597"/>
                  <a:pt x="63" y="597"/>
                </a:cubicBezTo>
                <a:cubicBezTo>
                  <a:pt x="63" y="624"/>
                  <a:pt x="81" y="642"/>
                  <a:pt x="109" y="642"/>
                </a:cubicBezTo>
                <a:cubicBezTo>
                  <a:pt x="633" y="642"/>
                  <a:pt x="633" y="642"/>
                  <a:pt x="633" y="642"/>
                </a:cubicBezTo>
                <a:cubicBezTo>
                  <a:pt x="651" y="642"/>
                  <a:pt x="669" y="624"/>
                  <a:pt x="669" y="597"/>
                </a:cubicBezTo>
                <a:cubicBezTo>
                  <a:pt x="669" y="109"/>
                  <a:pt x="669" y="109"/>
                  <a:pt x="669" y="109"/>
                </a:cubicBezTo>
                <a:cubicBezTo>
                  <a:pt x="669" y="82"/>
                  <a:pt x="651" y="63"/>
                  <a:pt x="633" y="63"/>
                </a:cubicBezTo>
                <a:cubicBezTo>
                  <a:pt x="578" y="63"/>
                  <a:pt x="578" y="63"/>
                  <a:pt x="578" y="63"/>
                </a:cubicBezTo>
                <a:cubicBezTo>
                  <a:pt x="578" y="0"/>
                  <a:pt x="578" y="0"/>
                  <a:pt x="578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87" y="0"/>
                  <a:pt x="732" y="46"/>
                  <a:pt x="732" y="109"/>
                </a:cubicBezTo>
                <a:cubicBezTo>
                  <a:pt x="732" y="597"/>
                  <a:pt x="732" y="597"/>
                  <a:pt x="732" y="597"/>
                </a:cubicBezTo>
                <a:cubicBezTo>
                  <a:pt x="732" y="660"/>
                  <a:pt x="687" y="705"/>
                  <a:pt x="633" y="7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04">
            <a:extLst>
              <a:ext uri="{FF2B5EF4-FFF2-40B4-BE49-F238E27FC236}">
                <a16:creationId xmlns:a16="http://schemas.microsoft.com/office/drawing/2014/main" id="{DC12B041-2EC4-6C4E-994C-3F02EACEB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9859" y="4409210"/>
            <a:ext cx="304776" cy="63496"/>
          </a:xfrm>
          <a:custGeom>
            <a:avLst/>
            <a:gdLst>
              <a:gd name="T0" fmla="*/ 316 w 317"/>
              <a:gd name="T1" fmla="*/ 63 h 64"/>
              <a:gd name="T2" fmla="*/ 0 w 317"/>
              <a:gd name="T3" fmla="*/ 63 h 64"/>
              <a:gd name="T4" fmla="*/ 0 w 317"/>
              <a:gd name="T5" fmla="*/ 0 h 64"/>
              <a:gd name="T6" fmla="*/ 316 w 317"/>
              <a:gd name="T7" fmla="*/ 0 h 64"/>
              <a:gd name="T8" fmla="*/ 316 w 317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64">
                <a:moveTo>
                  <a:pt x="316" y="63"/>
                </a:moveTo>
                <a:lnTo>
                  <a:pt x="0" y="63"/>
                </a:lnTo>
                <a:lnTo>
                  <a:pt x="0" y="0"/>
                </a:lnTo>
                <a:lnTo>
                  <a:pt x="316" y="0"/>
                </a:lnTo>
                <a:lnTo>
                  <a:pt x="316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05">
            <a:extLst>
              <a:ext uri="{FF2B5EF4-FFF2-40B4-BE49-F238E27FC236}">
                <a16:creationId xmlns:a16="http://schemas.microsoft.com/office/drawing/2014/main" id="{8E88E5D3-391D-5549-8C0B-00270508B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4577" y="4400744"/>
            <a:ext cx="198950" cy="165088"/>
          </a:xfrm>
          <a:custGeom>
            <a:avLst/>
            <a:gdLst>
              <a:gd name="T0" fmla="*/ 45 w 209"/>
              <a:gd name="T1" fmla="*/ 154 h 172"/>
              <a:gd name="T2" fmla="*/ 45 w 209"/>
              <a:gd name="T3" fmla="*/ 154 h 172"/>
              <a:gd name="T4" fmla="*/ 0 w 209"/>
              <a:gd name="T5" fmla="*/ 108 h 172"/>
              <a:gd name="T6" fmla="*/ 99 w 209"/>
              <a:gd name="T7" fmla="*/ 18 h 172"/>
              <a:gd name="T8" fmla="*/ 126 w 209"/>
              <a:gd name="T9" fmla="*/ 9 h 172"/>
              <a:gd name="T10" fmla="*/ 153 w 209"/>
              <a:gd name="T11" fmla="*/ 27 h 172"/>
              <a:gd name="T12" fmla="*/ 199 w 209"/>
              <a:gd name="T13" fmla="*/ 117 h 172"/>
              <a:gd name="T14" fmla="*/ 180 w 209"/>
              <a:gd name="T15" fmla="*/ 162 h 172"/>
              <a:gd name="T16" fmla="*/ 180 w 209"/>
              <a:gd name="T17" fmla="*/ 162 h 172"/>
              <a:gd name="T18" fmla="*/ 144 w 209"/>
              <a:gd name="T19" fmla="*/ 154 h 172"/>
              <a:gd name="T20" fmla="*/ 108 w 209"/>
              <a:gd name="T21" fmla="*/ 90 h 172"/>
              <a:gd name="T22" fmla="*/ 45 w 209"/>
              <a:gd name="T23" fmla="*/ 154 h 172"/>
              <a:gd name="T24" fmla="*/ 144 w 209"/>
              <a:gd name="T25" fmla="*/ 63 h 172"/>
              <a:gd name="T26" fmla="*/ 144 w 209"/>
              <a:gd name="T27" fmla="*/ 6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9" h="172">
                <a:moveTo>
                  <a:pt x="45" y="154"/>
                </a:moveTo>
                <a:lnTo>
                  <a:pt x="45" y="154"/>
                </a:lnTo>
                <a:cubicBezTo>
                  <a:pt x="0" y="108"/>
                  <a:pt x="0" y="108"/>
                  <a:pt x="0" y="108"/>
                </a:cubicBezTo>
                <a:cubicBezTo>
                  <a:pt x="99" y="18"/>
                  <a:pt x="99" y="18"/>
                  <a:pt x="99" y="18"/>
                </a:cubicBezTo>
                <a:cubicBezTo>
                  <a:pt x="99" y="9"/>
                  <a:pt x="117" y="0"/>
                  <a:pt x="126" y="9"/>
                </a:cubicBezTo>
                <a:cubicBezTo>
                  <a:pt x="135" y="9"/>
                  <a:pt x="144" y="18"/>
                  <a:pt x="153" y="27"/>
                </a:cubicBezTo>
                <a:cubicBezTo>
                  <a:pt x="199" y="117"/>
                  <a:pt x="199" y="117"/>
                  <a:pt x="199" y="117"/>
                </a:cubicBezTo>
                <a:cubicBezTo>
                  <a:pt x="208" y="135"/>
                  <a:pt x="199" y="154"/>
                  <a:pt x="180" y="162"/>
                </a:cubicBezTo>
                <a:lnTo>
                  <a:pt x="180" y="162"/>
                </a:lnTo>
                <a:cubicBezTo>
                  <a:pt x="171" y="171"/>
                  <a:pt x="144" y="162"/>
                  <a:pt x="144" y="154"/>
                </a:cubicBezTo>
                <a:cubicBezTo>
                  <a:pt x="108" y="90"/>
                  <a:pt x="108" y="90"/>
                  <a:pt x="108" y="90"/>
                </a:cubicBezTo>
                <a:lnTo>
                  <a:pt x="45" y="154"/>
                </a:lnTo>
                <a:close/>
                <a:moveTo>
                  <a:pt x="144" y="63"/>
                </a:moveTo>
                <a:lnTo>
                  <a:pt x="144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06">
            <a:extLst>
              <a:ext uri="{FF2B5EF4-FFF2-40B4-BE49-F238E27FC236}">
                <a16:creationId xmlns:a16="http://schemas.microsoft.com/office/drawing/2014/main" id="{1CC20090-E4AC-F142-9E8A-A2A7E0A2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4149" y="4493870"/>
            <a:ext cx="270912" cy="190486"/>
          </a:xfrm>
          <a:custGeom>
            <a:avLst/>
            <a:gdLst>
              <a:gd name="T0" fmla="*/ 118 w 282"/>
              <a:gd name="T1" fmla="*/ 199 h 200"/>
              <a:gd name="T2" fmla="*/ 118 w 282"/>
              <a:gd name="T3" fmla="*/ 199 h 200"/>
              <a:gd name="T4" fmla="*/ 118 w 282"/>
              <a:gd name="T5" fmla="*/ 199 h 200"/>
              <a:gd name="T6" fmla="*/ 73 w 282"/>
              <a:gd name="T7" fmla="*/ 181 h 200"/>
              <a:gd name="T8" fmla="*/ 0 w 282"/>
              <a:gd name="T9" fmla="*/ 100 h 200"/>
              <a:gd name="T10" fmla="*/ 82 w 282"/>
              <a:gd name="T11" fmla="*/ 9 h 200"/>
              <a:gd name="T12" fmla="*/ 127 w 282"/>
              <a:gd name="T13" fmla="*/ 55 h 200"/>
              <a:gd name="T14" fmla="*/ 82 w 282"/>
              <a:gd name="T15" fmla="*/ 100 h 200"/>
              <a:gd name="T16" fmla="*/ 118 w 282"/>
              <a:gd name="T17" fmla="*/ 136 h 200"/>
              <a:gd name="T18" fmla="*/ 226 w 282"/>
              <a:gd name="T19" fmla="*/ 18 h 200"/>
              <a:gd name="T20" fmla="*/ 272 w 282"/>
              <a:gd name="T21" fmla="*/ 9 h 200"/>
              <a:gd name="T22" fmla="*/ 272 w 282"/>
              <a:gd name="T23" fmla="*/ 9 h 200"/>
              <a:gd name="T24" fmla="*/ 272 w 282"/>
              <a:gd name="T25" fmla="*/ 55 h 200"/>
              <a:gd name="T26" fmla="*/ 154 w 282"/>
              <a:gd name="T27" fmla="*/ 181 h 200"/>
              <a:gd name="T28" fmla="*/ 118 w 282"/>
              <a:gd name="T2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2" h="200">
                <a:moveTo>
                  <a:pt x="118" y="199"/>
                </a:moveTo>
                <a:lnTo>
                  <a:pt x="118" y="199"/>
                </a:lnTo>
                <a:lnTo>
                  <a:pt x="118" y="199"/>
                </a:lnTo>
                <a:cubicBezTo>
                  <a:pt x="100" y="199"/>
                  <a:pt x="82" y="199"/>
                  <a:pt x="73" y="181"/>
                </a:cubicBezTo>
                <a:cubicBezTo>
                  <a:pt x="0" y="100"/>
                  <a:pt x="0" y="100"/>
                  <a:pt x="0" y="100"/>
                </a:cubicBezTo>
                <a:cubicBezTo>
                  <a:pt x="82" y="9"/>
                  <a:pt x="82" y="9"/>
                  <a:pt x="82" y="9"/>
                </a:cubicBezTo>
                <a:cubicBezTo>
                  <a:pt x="127" y="55"/>
                  <a:pt x="127" y="55"/>
                  <a:pt x="127" y="55"/>
                </a:cubicBezTo>
                <a:cubicBezTo>
                  <a:pt x="82" y="100"/>
                  <a:pt x="82" y="100"/>
                  <a:pt x="82" y="100"/>
                </a:cubicBezTo>
                <a:cubicBezTo>
                  <a:pt x="118" y="136"/>
                  <a:pt x="118" y="136"/>
                  <a:pt x="118" y="136"/>
                </a:cubicBezTo>
                <a:cubicBezTo>
                  <a:pt x="226" y="18"/>
                  <a:pt x="226" y="18"/>
                  <a:pt x="226" y="18"/>
                </a:cubicBezTo>
                <a:cubicBezTo>
                  <a:pt x="235" y="0"/>
                  <a:pt x="253" y="0"/>
                  <a:pt x="272" y="9"/>
                </a:cubicBezTo>
                <a:lnTo>
                  <a:pt x="272" y="9"/>
                </a:lnTo>
                <a:cubicBezTo>
                  <a:pt x="281" y="27"/>
                  <a:pt x="281" y="46"/>
                  <a:pt x="272" y="55"/>
                </a:cubicBezTo>
                <a:cubicBezTo>
                  <a:pt x="154" y="181"/>
                  <a:pt x="154" y="181"/>
                  <a:pt x="154" y="181"/>
                </a:cubicBezTo>
                <a:cubicBezTo>
                  <a:pt x="145" y="199"/>
                  <a:pt x="127" y="199"/>
                  <a:pt x="118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07">
            <a:extLst>
              <a:ext uri="{FF2B5EF4-FFF2-40B4-BE49-F238E27FC236}">
                <a16:creationId xmlns:a16="http://schemas.microsoft.com/office/drawing/2014/main" id="{BE6C2C19-4047-BF42-80C8-C942786A0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5199" y="4400744"/>
            <a:ext cx="198950" cy="165088"/>
          </a:xfrm>
          <a:custGeom>
            <a:avLst/>
            <a:gdLst>
              <a:gd name="T0" fmla="*/ 162 w 208"/>
              <a:gd name="T1" fmla="*/ 154 h 172"/>
              <a:gd name="T2" fmla="*/ 162 w 208"/>
              <a:gd name="T3" fmla="*/ 154 h 172"/>
              <a:gd name="T4" fmla="*/ 207 w 208"/>
              <a:gd name="T5" fmla="*/ 108 h 172"/>
              <a:gd name="T6" fmla="*/ 117 w 208"/>
              <a:gd name="T7" fmla="*/ 18 h 172"/>
              <a:gd name="T8" fmla="*/ 81 w 208"/>
              <a:gd name="T9" fmla="*/ 9 h 172"/>
              <a:gd name="T10" fmla="*/ 63 w 208"/>
              <a:gd name="T11" fmla="*/ 27 h 172"/>
              <a:gd name="T12" fmla="*/ 9 w 208"/>
              <a:gd name="T13" fmla="*/ 117 h 172"/>
              <a:gd name="T14" fmla="*/ 27 w 208"/>
              <a:gd name="T15" fmla="*/ 162 h 172"/>
              <a:gd name="T16" fmla="*/ 27 w 208"/>
              <a:gd name="T17" fmla="*/ 162 h 172"/>
              <a:gd name="T18" fmla="*/ 72 w 208"/>
              <a:gd name="T19" fmla="*/ 154 h 172"/>
              <a:gd name="T20" fmla="*/ 99 w 208"/>
              <a:gd name="T21" fmla="*/ 90 h 172"/>
              <a:gd name="T22" fmla="*/ 162 w 208"/>
              <a:gd name="T23" fmla="*/ 154 h 172"/>
              <a:gd name="T24" fmla="*/ 72 w 208"/>
              <a:gd name="T25" fmla="*/ 63 h 172"/>
              <a:gd name="T26" fmla="*/ 72 w 208"/>
              <a:gd name="T27" fmla="*/ 6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" h="172">
                <a:moveTo>
                  <a:pt x="162" y="154"/>
                </a:moveTo>
                <a:lnTo>
                  <a:pt x="162" y="154"/>
                </a:lnTo>
                <a:cubicBezTo>
                  <a:pt x="207" y="108"/>
                  <a:pt x="207" y="108"/>
                  <a:pt x="207" y="108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08" y="9"/>
                  <a:pt x="99" y="0"/>
                  <a:pt x="81" y="9"/>
                </a:cubicBezTo>
                <a:cubicBezTo>
                  <a:pt x="72" y="9"/>
                  <a:pt x="63" y="18"/>
                  <a:pt x="63" y="27"/>
                </a:cubicBezTo>
                <a:cubicBezTo>
                  <a:pt x="9" y="117"/>
                  <a:pt x="9" y="117"/>
                  <a:pt x="9" y="117"/>
                </a:cubicBezTo>
                <a:cubicBezTo>
                  <a:pt x="0" y="135"/>
                  <a:pt x="9" y="154"/>
                  <a:pt x="27" y="162"/>
                </a:cubicBezTo>
                <a:lnTo>
                  <a:pt x="27" y="162"/>
                </a:lnTo>
                <a:cubicBezTo>
                  <a:pt x="45" y="171"/>
                  <a:pt x="63" y="162"/>
                  <a:pt x="72" y="154"/>
                </a:cubicBezTo>
                <a:cubicBezTo>
                  <a:pt x="99" y="90"/>
                  <a:pt x="99" y="90"/>
                  <a:pt x="99" y="90"/>
                </a:cubicBezTo>
                <a:lnTo>
                  <a:pt x="162" y="154"/>
                </a:lnTo>
                <a:close/>
                <a:moveTo>
                  <a:pt x="72" y="63"/>
                </a:moveTo>
                <a:lnTo>
                  <a:pt x="72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08">
            <a:extLst>
              <a:ext uri="{FF2B5EF4-FFF2-40B4-BE49-F238E27FC236}">
                <a16:creationId xmlns:a16="http://schemas.microsoft.com/office/drawing/2014/main" id="{6FB4A2B0-9992-7A46-A106-7AEEFC2AD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665" y="4493870"/>
            <a:ext cx="279378" cy="190486"/>
          </a:xfrm>
          <a:custGeom>
            <a:avLst/>
            <a:gdLst>
              <a:gd name="T0" fmla="*/ 162 w 290"/>
              <a:gd name="T1" fmla="*/ 199 h 200"/>
              <a:gd name="T2" fmla="*/ 162 w 290"/>
              <a:gd name="T3" fmla="*/ 199 h 200"/>
              <a:gd name="T4" fmla="*/ 171 w 290"/>
              <a:gd name="T5" fmla="*/ 199 h 200"/>
              <a:gd name="T6" fmla="*/ 207 w 290"/>
              <a:gd name="T7" fmla="*/ 181 h 200"/>
              <a:gd name="T8" fmla="*/ 289 w 290"/>
              <a:gd name="T9" fmla="*/ 100 h 200"/>
              <a:gd name="T10" fmla="*/ 198 w 290"/>
              <a:gd name="T11" fmla="*/ 9 h 200"/>
              <a:gd name="T12" fmla="*/ 153 w 290"/>
              <a:gd name="T13" fmla="*/ 55 h 200"/>
              <a:gd name="T14" fmla="*/ 198 w 290"/>
              <a:gd name="T15" fmla="*/ 100 h 200"/>
              <a:gd name="T16" fmla="*/ 162 w 290"/>
              <a:gd name="T17" fmla="*/ 136 h 200"/>
              <a:gd name="T18" fmla="*/ 54 w 290"/>
              <a:gd name="T19" fmla="*/ 18 h 200"/>
              <a:gd name="T20" fmla="*/ 9 w 290"/>
              <a:gd name="T21" fmla="*/ 9 h 200"/>
              <a:gd name="T22" fmla="*/ 9 w 290"/>
              <a:gd name="T23" fmla="*/ 9 h 200"/>
              <a:gd name="T24" fmla="*/ 9 w 290"/>
              <a:gd name="T25" fmla="*/ 55 h 200"/>
              <a:gd name="T26" fmla="*/ 126 w 290"/>
              <a:gd name="T27" fmla="*/ 181 h 200"/>
              <a:gd name="T28" fmla="*/ 162 w 290"/>
              <a:gd name="T2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0" h="200">
                <a:moveTo>
                  <a:pt x="162" y="199"/>
                </a:moveTo>
                <a:lnTo>
                  <a:pt x="162" y="199"/>
                </a:lnTo>
                <a:cubicBezTo>
                  <a:pt x="171" y="199"/>
                  <a:pt x="171" y="199"/>
                  <a:pt x="171" y="199"/>
                </a:cubicBezTo>
                <a:cubicBezTo>
                  <a:pt x="180" y="199"/>
                  <a:pt x="198" y="199"/>
                  <a:pt x="207" y="181"/>
                </a:cubicBezTo>
                <a:cubicBezTo>
                  <a:pt x="289" y="100"/>
                  <a:pt x="289" y="100"/>
                  <a:pt x="289" y="100"/>
                </a:cubicBezTo>
                <a:cubicBezTo>
                  <a:pt x="198" y="9"/>
                  <a:pt x="198" y="9"/>
                  <a:pt x="198" y="9"/>
                </a:cubicBezTo>
                <a:cubicBezTo>
                  <a:pt x="153" y="55"/>
                  <a:pt x="153" y="55"/>
                  <a:pt x="153" y="55"/>
                </a:cubicBezTo>
                <a:cubicBezTo>
                  <a:pt x="198" y="100"/>
                  <a:pt x="198" y="100"/>
                  <a:pt x="198" y="100"/>
                </a:cubicBezTo>
                <a:cubicBezTo>
                  <a:pt x="162" y="136"/>
                  <a:pt x="162" y="136"/>
                  <a:pt x="162" y="136"/>
                </a:cubicBezTo>
                <a:cubicBezTo>
                  <a:pt x="54" y="18"/>
                  <a:pt x="54" y="18"/>
                  <a:pt x="54" y="18"/>
                </a:cubicBezTo>
                <a:cubicBezTo>
                  <a:pt x="45" y="0"/>
                  <a:pt x="27" y="0"/>
                  <a:pt x="9" y="9"/>
                </a:cubicBezTo>
                <a:lnTo>
                  <a:pt x="9" y="9"/>
                </a:lnTo>
                <a:cubicBezTo>
                  <a:pt x="0" y="27"/>
                  <a:pt x="0" y="46"/>
                  <a:pt x="9" y="55"/>
                </a:cubicBezTo>
                <a:cubicBezTo>
                  <a:pt x="126" y="181"/>
                  <a:pt x="126" y="181"/>
                  <a:pt x="126" y="181"/>
                </a:cubicBezTo>
                <a:cubicBezTo>
                  <a:pt x="135" y="199"/>
                  <a:pt x="153" y="199"/>
                  <a:pt x="162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09">
            <a:extLst>
              <a:ext uri="{FF2B5EF4-FFF2-40B4-BE49-F238E27FC236}">
                <a16:creationId xmlns:a16="http://schemas.microsoft.com/office/drawing/2014/main" id="{368382B3-9998-A941-950D-1C099A65A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5373" y="4781714"/>
            <a:ext cx="148154" cy="42330"/>
          </a:xfrm>
          <a:custGeom>
            <a:avLst/>
            <a:gdLst>
              <a:gd name="T0" fmla="*/ 0 w 155"/>
              <a:gd name="T1" fmla="*/ 17 h 46"/>
              <a:gd name="T2" fmla="*/ 0 w 155"/>
              <a:gd name="T3" fmla="*/ 17 h 46"/>
              <a:gd name="T4" fmla="*/ 0 w 155"/>
              <a:gd name="T5" fmla="*/ 17 h 46"/>
              <a:gd name="T6" fmla="*/ 27 w 155"/>
              <a:gd name="T7" fmla="*/ 0 h 46"/>
              <a:gd name="T8" fmla="*/ 126 w 155"/>
              <a:gd name="T9" fmla="*/ 0 h 46"/>
              <a:gd name="T10" fmla="*/ 154 w 155"/>
              <a:gd name="T11" fmla="*/ 17 h 46"/>
              <a:gd name="T12" fmla="*/ 154 w 155"/>
              <a:gd name="T13" fmla="*/ 17 h 46"/>
              <a:gd name="T14" fmla="*/ 126 w 155"/>
              <a:gd name="T15" fmla="*/ 45 h 46"/>
              <a:gd name="T16" fmla="*/ 27 w 155"/>
              <a:gd name="T17" fmla="*/ 45 h 46"/>
              <a:gd name="T18" fmla="*/ 0 w 155"/>
              <a:gd name="T19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46">
                <a:moveTo>
                  <a:pt x="0" y="17"/>
                </a:moveTo>
                <a:lnTo>
                  <a:pt x="0" y="17"/>
                </a:lnTo>
                <a:lnTo>
                  <a:pt x="0" y="17"/>
                </a:lnTo>
                <a:cubicBezTo>
                  <a:pt x="0" y="9"/>
                  <a:pt x="9" y="0"/>
                  <a:pt x="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5" y="0"/>
                  <a:pt x="154" y="9"/>
                  <a:pt x="154" y="17"/>
                </a:cubicBezTo>
                <a:lnTo>
                  <a:pt x="154" y="17"/>
                </a:lnTo>
                <a:cubicBezTo>
                  <a:pt x="154" y="36"/>
                  <a:pt x="145" y="45"/>
                  <a:pt x="126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10">
            <a:extLst>
              <a:ext uri="{FF2B5EF4-FFF2-40B4-BE49-F238E27FC236}">
                <a16:creationId xmlns:a16="http://schemas.microsoft.com/office/drawing/2014/main" id="{7CF2E098-89D7-2C49-BEF0-CD5EBCE91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2615" y="4790180"/>
            <a:ext cx="46564" cy="347106"/>
          </a:xfrm>
          <a:custGeom>
            <a:avLst/>
            <a:gdLst>
              <a:gd name="T0" fmla="*/ 46 w 47"/>
              <a:gd name="T1" fmla="*/ 361 h 362"/>
              <a:gd name="T2" fmla="*/ 46 w 47"/>
              <a:gd name="T3" fmla="*/ 361 h 362"/>
              <a:gd name="T4" fmla="*/ 0 w 47"/>
              <a:gd name="T5" fmla="*/ 361 h 362"/>
              <a:gd name="T6" fmla="*/ 0 w 47"/>
              <a:gd name="T7" fmla="*/ 27 h 362"/>
              <a:gd name="T8" fmla="*/ 28 w 47"/>
              <a:gd name="T9" fmla="*/ 0 h 362"/>
              <a:gd name="T10" fmla="*/ 28 w 47"/>
              <a:gd name="T11" fmla="*/ 0 h 362"/>
              <a:gd name="T12" fmla="*/ 46 w 47"/>
              <a:gd name="T13" fmla="*/ 27 h 362"/>
              <a:gd name="T14" fmla="*/ 46 w 47"/>
              <a:gd name="T15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362">
                <a:moveTo>
                  <a:pt x="46" y="361"/>
                </a:moveTo>
                <a:lnTo>
                  <a:pt x="46" y="361"/>
                </a:lnTo>
                <a:cubicBezTo>
                  <a:pt x="0" y="361"/>
                  <a:pt x="0" y="361"/>
                  <a:pt x="0" y="36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8"/>
                  <a:pt x="10" y="0"/>
                  <a:pt x="28" y="0"/>
                </a:cubicBezTo>
                <a:lnTo>
                  <a:pt x="28" y="0"/>
                </a:lnTo>
                <a:cubicBezTo>
                  <a:pt x="37" y="0"/>
                  <a:pt x="46" y="8"/>
                  <a:pt x="46" y="27"/>
                </a:cubicBezTo>
                <a:lnTo>
                  <a:pt x="46" y="3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11">
            <a:extLst>
              <a:ext uri="{FF2B5EF4-FFF2-40B4-BE49-F238E27FC236}">
                <a16:creationId xmlns:a16="http://schemas.microsoft.com/office/drawing/2014/main" id="{0EC41721-69AD-B246-9848-618793AD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9547" y="6877049"/>
            <a:ext cx="253980" cy="279378"/>
          </a:xfrm>
          <a:custGeom>
            <a:avLst/>
            <a:gdLst>
              <a:gd name="T0" fmla="*/ 9 w 263"/>
              <a:gd name="T1" fmla="*/ 280 h 290"/>
              <a:gd name="T2" fmla="*/ 9 w 263"/>
              <a:gd name="T3" fmla="*/ 280 h 290"/>
              <a:gd name="T4" fmla="*/ 9 w 263"/>
              <a:gd name="T5" fmla="*/ 280 h 290"/>
              <a:gd name="T6" fmla="*/ 9 w 263"/>
              <a:gd name="T7" fmla="*/ 244 h 290"/>
              <a:gd name="T8" fmla="*/ 216 w 263"/>
              <a:gd name="T9" fmla="*/ 9 h 290"/>
              <a:gd name="T10" fmla="*/ 253 w 263"/>
              <a:gd name="T11" fmla="*/ 9 h 290"/>
              <a:gd name="T12" fmla="*/ 253 w 263"/>
              <a:gd name="T13" fmla="*/ 9 h 290"/>
              <a:gd name="T14" fmla="*/ 253 w 263"/>
              <a:gd name="T15" fmla="*/ 36 h 290"/>
              <a:gd name="T16" fmla="*/ 45 w 263"/>
              <a:gd name="T17" fmla="*/ 280 h 290"/>
              <a:gd name="T18" fmla="*/ 9 w 263"/>
              <a:gd name="T19" fmla="*/ 28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290">
                <a:moveTo>
                  <a:pt x="9" y="280"/>
                </a:moveTo>
                <a:lnTo>
                  <a:pt x="9" y="280"/>
                </a:lnTo>
                <a:lnTo>
                  <a:pt x="9" y="280"/>
                </a:lnTo>
                <a:cubicBezTo>
                  <a:pt x="0" y="271"/>
                  <a:pt x="0" y="253"/>
                  <a:pt x="9" y="244"/>
                </a:cubicBezTo>
                <a:cubicBezTo>
                  <a:pt x="216" y="9"/>
                  <a:pt x="216" y="9"/>
                  <a:pt x="216" y="9"/>
                </a:cubicBezTo>
                <a:cubicBezTo>
                  <a:pt x="225" y="0"/>
                  <a:pt x="244" y="0"/>
                  <a:pt x="253" y="9"/>
                </a:cubicBezTo>
                <a:lnTo>
                  <a:pt x="253" y="9"/>
                </a:lnTo>
                <a:cubicBezTo>
                  <a:pt x="262" y="18"/>
                  <a:pt x="262" y="27"/>
                  <a:pt x="253" y="36"/>
                </a:cubicBezTo>
                <a:cubicBezTo>
                  <a:pt x="45" y="280"/>
                  <a:pt x="45" y="280"/>
                  <a:pt x="45" y="280"/>
                </a:cubicBezTo>
                <a:cubicBezTo>
                  <a:pt x="36" y="289"/>
                  <a:pt x="18" y="289"/>
                  <a:pt x="9" y="2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12">
            <a:extLst>
              <a:ext uri="{FF2B5EF4-FFF2-40B4-BE49-F238E27FC236}">
                <a16:creationId xmlns:a16="http://schemas.microsoft.com/office/drawing/2014/main" id="{52542689-26EB-104D-8F51-4BC10CB67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0771" y="7025203"/>
            <a:ext cx="156620" cy="156622"/>
          </a:xfrm>
          <a:custGeom>
            <a:avLst/>
            <a:gdLst>
              <a:gd name="T0" fmla="*/ 81 w 164"/>
              <a:gd name="T1" fmla="*/ 163 h 164"/>
              <a:gd name="T2" fmla="*/ 81 w 164"/>
              <a:gd name="T3" fmla="*/ 163 h 164"/>
              <a:gd name="T4" fmla="*/ 0 w 164"/>
              <a:gd name="T5" fmla="*/ 82 h 164"/>
              <a:gd name="T6" fmla="*/ 81 w 164"/>
              <a:gd name="T7" fmla="*/ 0 h 164"/>
              <a:gd name="T8" fmla="*/ 163 w 164"/>
              <a:gd name="T9" fmla="*/ 82 h 164"/>
              <a:gd name="T10" fmla="*/ 81 w 164"/>
              <a:gd name="T11" fmla="*/ 163 h 164"/>
              <a:gd name="T12" fmla="*/ 81 w 164"/>
              <a:gd name="T13" fmla="*/ 55 h 164"/>
              <a:gd name="T14" fmla="*/ 81 w 164"/>
              <a:gd name="T15" fmla="*/ 55 h 164"/>
              <a:gd name="T16" fmla="*/ 45 w 164"/>
              <a:gd name="T17" fmla="*/ 82 h 164"/>
              <a:gd name="T18" fmla="*/ 81 w 164"/>
              <a:gd name="T19" fmla="*/ 118 h 164"/>
              <a:gd name="T20" fmla="*/ 109 w 164"/>
              <a:gd name="T21" fmla="*/ 82 h 164"/>
              <a:gd name="T22" fmla="*/ 81 w 164"/>
              <a:gd name="T23" fmla="*/ 5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64">
                <a:moveTo>
                  <a:pt x="81" y="163"/>
                </a:moveTo>
                <a:lnTo>
                  <a:pt x="81" y="163"/>
                </a:lnTo>
                <a:cubicBezTo>
                  <a:pt x="36" y="163"/>
                  <a:pt x="0" y="127"/>
                  <a:pt x="0" y="82"/>
                </a:cubicBezTo>
                <a:cubicBezTo>
                  <a:pt x="0" y="37"/>
                  <a:pt x="36" y="0"/>
                  <a:pt x="81" y="0"/>
                </a:cubicBezTo>
                <a:cubicBezTo>
                  <a:pt x="127" y="0"/>
                  <a:pt x="163" y="37"/>
                  <a:pt x="163" y="82"/>
                </a:cubicBezTo>
                <a:cubicBezTo>
                  <a:pt x="163" y="127"/>
                  <a:pt x="127" y="163"/>
                  <a:pt x="81" y="163"/>
                </a:cubicBezTo>
                <a:close/>
                <a:moveTo>
                  <a:pt x="81" y="55"/>
                </a:moveTo>
                <a:lnTo>
                  <a:pt x="81" y="55"/>
                </a:lnTo>
                <a:cubicBezTo>
                  <a:pt x="63" y="55"/>
                  <a:pt x="45" y="64"/>
                  <a:pt x="45" y="82"/>
                </a:cubicBezTo>
                <a:cubicBezTo>
                  <a:pt x="45" y="100"/>
                  <a:pt x="63" y="118"/>
                  <a:pt x="81" y="118"/>
                </a:cubicBezTo>
                <a:cubicBezTo>
                  <a:pt x="99" y="118"/>
                  <a:pt x="109" y="100"/>
                  <a:pt x="109" y="82"/>
                </a:cubicBezTo>
                <a:cubicBezTo>
                  <a:pt x="109" y="64"/>
                  <a:pt x="99" y="55"/>
                  <a:pt x="81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13">
            <a:extLst>
              <a:ext uri="{FF2B5EF4-FFF2-40B4-BE49-F238E27FC236}">
                <a16:creationId xmlns:a16="http://schemas.microsoft.com/office/drawing/2014/main" id="{789EF81A-289C-6C4A-A6CB-09EE68E4E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217" y="6851651"/>
            <a:ext cx="148156" cy="148154"/>
          </a:xfrm>
          <a:custGeom>
            <a:avLst/>
            <a:gdLst>
              <a:gd name="T0" fmla="*/ 82 w 155"/>
              <a:gd name="T1" fmla="*/ 154 h 155"/>
              <a:gd name="T2" fmla="*/ 82 w 155"/>
              <a:gd name="T3" fmla="*/ 154 h 155"/>
              <a:gd name="T4" fmla="*/ 0 w 155"/>
              <a:gd name="T5" fmla="*/ 72 h 155"/>
              <a:gd name="T6" fmla="*/ 82 w 155"/>
              <a:gd name="T7" fmla="*/ 0 h 155"/>
              <a:gd name="T8" fmla="*/ 154 w 155"/>
              <a:gd name="T9" fmla="*/ 72 h 155"/>
              <a:gd name="T10" fmla="*/ 82 w 155"/>
              <a:gd name="T11" fmla="*/ 154 h 155"/>
              <a:gd name="T12" fmla="*/ 82 w 155"/>
              <a:gd name="T13" fmla="*/ 45 h 155"/>
              <a:gd name="T14" fmla="*/ 82 w 155"/>
              <a:gd name="T15" fmla="*/ 45 h 155"/>
              <a:gd name="T16" fmla="*/ 46 w 155"/>
              <a:gd name="T17" fmla="*/ 72 h 155"/>
              <a:gd name="T18" fmla="*/ 82 w 155"/>
              <a:gd name="T19" fmla="*/ 108 h 155"/>
              <a:gd name="T20" fmla="*/ 109 w 155"/>
              <a:gd name="T21" fmla="*/ 72 h 155"/>
              <a:gd name="T22" fmla="*/ 82 w 155"/>
              <a:gd name="T23" fmla="*/ 4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55">
                <a:moveTo>
                  <a:pt x="82" y="154"/>
                </a:moveTo>
                <a:lnTo>
                  <a:pt x="82" y="154"/>
                </a:lnTo>
                <a:cubicBezTo>
                  <a:pt x="37" y="154"/>
                  <a:pt x="0" y="117"/>
                  <a:pt x="0" y="72"/>
                </a:cubicBezTo>
                <a:cubicBezTo>
                  <a:pt x="0" y="36"/>
                  <a:pt x="37" y="0"/>
                  <a:pt x="82" y="0"/>
                </a:cubicBezTo>
                <a:cubicBezTo>
                  <a:pt x="118" y="0"/>
                  <a:pt x="154" y="36"/>
                  <a:pt x="154" y="72"/>
                </a:cubicBezTo>
                <a:cubicBezTo>
                  <a:pt x="154" y="117"/>
                  <a:pt x="118" y="154"/>
                  <a:pt x="82" y="154"/>
                </a:cubicBezTo>
                <a:close/>
                <a:moveTo>
                  <a:pt x="82" y="45"/>
                </a:moveTo>
                <a:lnTo>
                  <a:pt x="82" y="45"/>
                </a:lnTo>
                <a:cubicBezTo>
                  <a:pt x="64" y="45"/>
                  <a:pt x="46" y="54"/>
                  <a:pt x="46" y="72"/>
                </a:cubicBezTo>
                <a:cubicBezTo>
                  <a:pt x="46" y="90"/>
                  <a:pt x="64" y="108"/>
                  <a:pt x="82" y="108"/>
                </a:cubicBezTo>
                <a:cubicBezTo>
                  <a:pt x="91" y="108"/>
                  <a:pt x="109" y="90"/>
                  <a:pt x="109" y="72"/>
                </a:cubicBezTo>
                <a:cubicBezTo>
                  <a:pt x="109" y="54"/>
                  <a:pt x="91" y="45"/>
                  <a:pt x="8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14">
            <a:extLst>
              <a:ext uri="{FF2B5EF4-FFF2-40B4-BE49-F238E27FC236}">
                <a16:creationId xmlns:a16="http://schemas.microsoft.com/office/drawing/2014/main" id="{1D8463BC-CF27-0E4A-9E63-7865FF039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393" y="6809321"/>
            <a:ext cx="33864" cy="42330"/>
          </a:xfrm>
          <a:custGeom>
            <a:avLst/>
            <a:gdLst>
              <a:gd name="T0" fmla="*/ 36 w 37"/>
              <a:gd name="T1" fmla="*/ 44 h 45"/>
              <a:gd name="T2" fmla="*/ 0 w 37"/>
              <a:gd name="T3" fmla="*/ 44 h 45"/>
              <a:gd name="T4" fmla="*/ 0 w 37"/>
              <a:gd name="T5" fmla="*/ 0 h 45"/>
              <a:gd name="T6" fmla="*/ 36 w 37"/>
              <a:gd name="T7" fmla="*/ 0 h 45"/>
              <a:gd name="T8" fmla="*/ 36 w 37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5">
                <a:moveTo>
                  <a:pt x="36" y="44"/>
                </a:moveTo>
                <a:lnTo>
                  <a:pt x="0" y="44"/>
                </a:lnTo>
                <a:lnTo>
                  <a:pt x="0" y="0"/>
                </a:lnTo>
                <a:lnTo>
                  <a:pt x="36" y="0"/>
                </a:lnTo>
                <a:lnTo>
                  <a:pt x="36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15">
            <a:extLst>
              <a:ext uri="{FF2B5EF4-FFF2-40B4-BE49-F238E27FC236}">
                <a16:creationId xmlns:a16="http://schemas.microsoft.com/office/drawing/2014/main" id="{4619B7CC-696D-7345-B00B-AC9245F2B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393" y="6898213"/>
            <a:ext cx="33864" cy="97360"/>
          </a:xfrm>
          <a:custGeom>
            <a:avLst/>
            <a:gdLst>
              <a:gd name="T0" fmla="*/ 36 w 37"/>
              <a:gd name="T1" fmla="*/ 99 h 100"/>
              <a:gd name="T2" fmla="*/ 0 w 37"/>
              <a:gd name="T3" fmla="*/ 99 h 100"/>
              <a:gd name="T4" fmla="*/ 0 w 37"/>
              <a:gd name="T5" fmla="*/ 0 h 100"/>
              <a:gd name="T6" fmla="*/ 36 w 37"/>
              <a:gd name="T7" fmla="*/ 0 h 100"/>
              <a:gd name="T8" fmla="*/ 36 w 37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00">
                <a:moveTo>
                  <a:pt x="36" y="99"/>
                </a:moveTo>
                <a:lnTo>
                  <a:pt x="0" y="99"/>
                </a:lnTo>
                <a:lnTo>
                  <a:pt x="0" y="0"/>
                </a:lnTo>
                <a:lnTo>
                  <a:pt x="36" y="0"/>
                </a:lnTo>
                <a:lnTo>
                  <a:pt x="36" y="9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16">
            <a:extLst>
              <a:ext uri="{FF2B5EF4-FFF2-40B4-BE49-F238E27FC236}">
                <a16:creationId xmlns:a16="http://schemas.microsoft.com/office/drawing/2014/main" id="{A97DEFE7-70ED-2B41-8732-9343DF18F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393" y="7033669"/>
            <a:ext cx="33864" cy="97360"/>
          </a:xfrm>
          <a:custGeom>
            <a:avLst/>
            <a:gdLst>
              <a:gd name="T0" fmla="*/ 36 w 37"/>
              <a:gd name="T1" fmla="*/ 100 h 101"/>
              <a:gd name="T2" fmla="*/ 0 w 37"/>
              <a:gd name="T3" fmla="*/ 100 h 101"/>
              <a:gd name="T4" fmla="*/ 0 w 37"/>
              <a:gd name="T5" fmla="*/ 0 h 101"/>
              <a:gd name="T6" fmla="*/ 36 w 37"/>
              <a:gd name="T7" fmla="*/ 0 h 101"/>
              <a:gd name="T8" fmla="*/ 36 w 37"/>
              <a:gd name="T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01">
                <a:moveTo>
                  <a:pt x="36" y="100"/>
                </a:moveTo>
                <a:lnTo>
                  <a:pt x="0" y="100"/>
                </a:lnTo>
                <a:lnTo>
                  <a:pt x="0" y="0"/>
                </a:lnTo>
                <a:lnTo>
                  <a:pt x="36" y="0"/>
                </a:lnTo>
                <a:lnTo>
                  <a:pt x="36" y="10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17">
            <a:extLst>
              <a:ext uri="{FF2B5EF4-FFF2-40B4-BE49-F238E27FC236}">
                <a16:creationId xmlns:a16="http://schemas.microsoft.com/office/drawing/2014/main" id="{D9BB8B39-9C1E-4E42-9410-63E24EBCC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393" y="7164893"/>
            <a:ext cx="33864" cy="63494"/>
          </a:xfrm>
          <a:custGeom>
            <a:avLst/>
            <a:gdLst>
              <a:gd name="T0" fmla="*/ 36 w 37"/>
              <a:gd name="T1" fmla="*/ 63 h 64"/>
              <a:gd name="T2" fmla="*/ 0 w 37"/>
              <a:gd name="T3" fmla="*/ 63 h 64"/>
              <a:gd name="T4" fmla="*/ 0 w 37"/>
              <a:gd name="T5" fmla="*/ 0 h 64"/>
              <a:gd name="T6" fmla="*/ 36 w 37"/>
              <a:gd name="T7" fmla="*/ 0 h 64"/>
              <a:gd name="T8" fmla="*/ 36 w 37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64">
                <a:moveTo>
                  <a:pt x="36" y="63"/>
                </a:moveTo>
                <a:lnTo>
                  <a:pt x="0" y="63"/>
                </a:lnTo>
                <a:lnTo>
                  <a:pt x="0" y="0"/>
                </a:lnTo>
                <a:lnTo>
                  <a:pt x="36" y="0"/>
                </a:lnTo>
                <a:lnTo>
                  <a:pt x="36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18">
            <a:extLst>
              <a:ext uri="{FF2B5EF4-FFF2-40B4-BE49-F238E27FC236}">
                <a16:creationId xmlns:a16="http://schemas.microsoft.com/office/drawing/2014/main" id="{3D91D031-BEEB-F54E-81D6-6806D24D3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7043" y="6733127"/>
            <a:ext cx="774640" cy="562987"/>
          </a:xfrm>
          <a:custGeom>
            <a:avLst/>
            <a:gdLst>
              <a:gd name="T0" fmla="*/ 705 w 805"/>
              <a:gd name="T1" fmla="*/ 587 h 588"/>
              <a:gd name="T2" fmla="*/ 705 w 805"/>
              <a:gd name="T3" fmla="*/ 587 h 588"/>
              <a:gd name="T4" fmla="*/ 36 w 805"/>
              <a:gd name="T5" fmla="*/ 587 h 588"/>
              <a:gd name="T6" fmla="*/ 0 w 805"/>
              <a:gd name="T7" fmla="*/ 550 h 588"/>
              <a:gd name="T8" fmla="*/ 0 w 805"/>
              <a:gd name="T9" fmla="*/ 424 h 588"/>
              <a:gd name="T10" fmla="*/ 36 w 805"/>
              <a:gd name="T11" fmla="*/ 388 h 588"/>
              <a:gd name="T12" fmla="*/ 117 w 805"/>
              <a:gd name="T13" fmla="*/ 289 h 588"/>
              <a:gd name="T14" fmla="*/ 36 w 805"/>
              <a:gd name="T15" fmla="*/ 198 h 588"/>
              <a:gd name="T16" fmla="*/ 0 w 805"/>
              <a:gd name="T17" fmla="*/ 162 h 588"/>
              <a:gd name="T18" fmla="*/ 0 w 805"/>
              <a:gd name="T19" fmla="*/ 37 h 588"/>
              <a:gd name="T20" fmla="*/ 36 w 805"/>
              <a:gd name="T21" fmla="*/ 0 h 588"/>
              <a:gd name="T22" fmla="*/ 705 w 805"/>
              <a:gd name="T23" fmla="*/ 0 h 588"/>
              <a:gd name="T24" fmla="*/ 804 w 805"/>
              <a:gd name="T25" fmla="*/ 91 h 588"/>
              <a:gd name="T26" fmla="*/ 804 w 805"/>
              <a:gd name="T27" fmla="*/ 496 h 588"/>
              <a:gd name="T28" fmla="*/ 705 w 805"/>
              <a:gd name="T29" fmla="*/ 587 h 588"/>
              <a:gd name="T30" fmla="*/ 72 w 805"/>
              <a:gd name="T31" fmla="*/ 523 h 588"/>
              <a:gd name="T32" fmla="*/ 72 w 805"/>
              <a:gd name="T33" fmla="*/ 523 h 588"/>
              <a:gd name="T34" fmla="*/ 705 w 805"/>
              <a:gd name="T35" fmla="*/ 523 h 588"/>
              <a:gd name="T36" fmla="*/ 741 w 805"/>
              <a:gd name="T37" fmla="*/ 496 h 588"/>
              <a:gd name="T38" fmla="*/ 741 w 805"/>
              <a:gd name="T39" fmla="*/ 91 h 588"/>
              <a:gd name="T40" fmla="*/ 705 w 805"/>
              <a:gd name="T41" fmla="*/ 63 h 588"/>
              <a:gd name="T42" fmla="*/ 72 w 805"/>
              <a:gd name="T43" fmla="*/ 63 h 588"/>
              <a:gd name="T44" fmla="*/ 72 w 805"/>
              <a:gd name="T45" fmla="*/ 135 h 588"/>
              <a:gd name="T46" fmla="*/ 181 w 805"/>
              <a:gd name="T47" fmla="*/ 289 h 588"/>
              <a:gd name="T48" fmla="*/ 72 w 805"/>
              <a:gd name="T49" fmla="*/ 451 h 588"/>
              <a:gd name="T50" fmla="*/ 72 w 805"/>
              <a:gd name="T51" fmla="*/ 52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05" h="588">
                <a:moveTo>
                  <a:pt x="705" y="587"/>
                </a:moveTo>
                <a:lnTo>
                  <a:pt x="705" y="587"/>
                </a:lnTo>
                <a:cubicBezTo>
                  <a:pt x="36" y="587"/>
                  <a:pt x="36" y="587"/>
                  <a:pt x="36" y="587"/>
                </a:cubicBezTo>
                <a:cubicBezTo>
                  <a:pt x="18" y="587"/>
                  <a:pt x="0" y="568"/>
                  <a:pt x="0" y="550"/>
                </a:cubicBezTo>
                <a:cubicBezTo>
                  <a:pt x="0" y="424"/>
                  <a:pt x="0" y="424"/>
                  <a:pt x="0" y="424"/>
                </a:cubicBezTo>
                <a:cubicBezTo>
                  <a:pt x="0" y="406"/>
                  <a:pt x="18" y="397"/>
                  <a:pt x="36" y="388"/>
                </a:cubicBezTo>
                <a:cubicBezTo>
                  <a:pt x="81" y="388"/>
                  <a:pt x="117" y="343"/>
                  <a:pt x="117" y="289"/>
                </a:cubicBezTo>
                <a:cubicBezTo>
                  <a:pt x="117" y="243"/>
                  <a:pt x="81" y="198"/>
                  <a:pt x="36" y="198"/>
                </a:cubicBezTo>
                <a:cubicBezTo>
                  <a:pt x="18" y="189"/>
                  <a:pt x="0" y="180"/>
                  <a:pt x="0" y="162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9"/>
                  <a:pt x="18" y="0"/>
                  <a:pt x="36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759" y="0"/>
                  <a:pt x="804" y="37"/>
                  <a:pt x="804" y="91"/>
                </a:cubicBezTo>
                <a:cubicBezTo>
                  <a:pt x="804" y="496"/>
                  <a:pt x="804" y="496"/>
                  <a:pt x="804" y="496"/>
                </a:cubicBezTo>
                <a:cubicBezTo>
                  <a:pt x="804" y="550"/>
                  <a:pt x="759" y="587"/>
                  <a:pt x="705" y="587"/>
                </a:cubicBezTo>
                <a:close/>
                <a:moveTo>
                  <a:pt x="72" y="523"/>
                </a:moveTo>
                <a:lnTo>
                  <a:pt x="72" y="523"/>
                </a:lnTo>
                <a:cubicBezTo>
                  <a:pt x="705" y="523"/>
                  <a:pt x="705" y="523"/>
                  <a:pt x="705" y="523"/>
                </a:cubicBezTo>
                <a:cubicBezTo>
                  <a:pt x="723" y="523"/>
                  <a:pt x="741" y="514"/>
                  <a:pt x="741" y="496"/>
                </a:cubicBezTo>
                <a:cubicBezTo>
                  <a:pt x="741" y="91"/>
                  <a:pt x="741" y="91"/>
                  <a:pt x="741" y="91"/>
                </a:cubicBezTo>
                <a:cubicBezTo>
                  <a:pt x="741" y="73"/>
                  <a:pt x="723" y="63"/>
                  <a:pt x="705" y="63"/>
                </a:cubicBezTo>
                <a:cubicBezTo>
                  <a:pt x="72" y="63"/>
                  <a:pt x="72" y="63"/>
                  <a:pt x="72" y="63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136" y="153"/>
                  <a:pt x="181" y="216"/>
                  <a:pt x="181" y="289"/>
                </a:cubicBezTo>
                <a:cubicBezTo>
                  <a:pt x="181" y="370"/>
                  <a:pt x="136" y="424"/>
                  <a:pt x="72" y="451"/>
                </a:cubicBezTo>
                <a:lnTo>
                  <a:pt x="72" y="5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9">
            <a:extLst>
              <a:ext uri="{FF2B5EF4-FFF2-40B4-BE49-F238E27FC236}">
                <a16:creationId xmlns:a16="http://schemas.microsoft.com/office/drawing/2014/main" id="{CED6F9A0-B2D7-4C41-9972-E189DA4D7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267" y="9471876"/>
            <a:ext cx="512191" cy="63496"/>
          </a:xfrm>
          <a:custGeom>
            <a:avLst/>
            <a:gdLst>
              <a:gd name="T0" fmla="*/ 533 w 534"/>
              <a:gd name="T1" fmla="*/ 63 h 64"/>
              <a:gd name="T2" fmla="*/ 0 w 534"/>
              <a:gd name="T3" fmla="*/ 63 h 64"/>
              <a:gd name="T4" fmla="*/ 0 w 534"/>
              <a:gd name="T5" fmla="*/ 0 h 64"/>
              <a:gd name="T6" fmla="*/ 533 w 534"/>
              <a:gd name="T7" fmla="*/ 0 h 64"/>
              <a:gd name="T8" fmla="*/ 533 w 534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64">
                <a:moveTo>
                  <a:pt x="533" y="63"/>
                </a:moveTo>
                <a:lnTo>
                  <a:pt x="0" y="63"/>
                </a:lnTo>
                <a:lnTo>
                  <a:pt x="0" y="0"/>
                </a:lnTo>
                <a:lnTo>
                  <a:pt x="533" y="0"/>
                </a:lnTo>
                <a:lnTo>
                  <a:pt x="533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20">
            <a:extLst>
              <a:ext uri="{FF2B5EF4-FFF2-40B4-BE49-F238E27FC236}">
                <a16:creationId xmlns:a16="http://schemas.microsoft.com/office/drawing/2014/main" id="{AE53750F-8C36-CF4E-868E-76DEADA9D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0907" y="8819994"/>
            <a:ext cx="702678" cy="711144"/>
          </a:xfrm>
          <a:custGeom>
            <a:avLst/>
            <a:gdLst>
              <a:gd name="T0" fmla="*/ 633 w 733"/>
              <a:gd name="T1" fmla="*/ 741 h 742"/>
              <a:gd name="T2" fmla="*/ 633 w 733"/>
              <a:gd name="T3" fmla="*/ 741 h 742"/>
              <a:gd name="T4" fmla="*/ 633 w 733"/>
              <a:gd name="T5" fmla="*/ 678 h 742"/>
              <a:gd name="T6" fmla="*/ 669 w 733"/>
              <a:gd name="T7" fmla="*/ 641 h 742"/>
              <a:gd name="T8" fmla="*/ 669 w 733"/>
              <a:gd name="T9" fmla="*/ 578 h 742"/>
              <a:gd name="T10" fmla="*/ 235 w 733"/>
              <a:gd name="T11" fmla="*/ 578 h 742"/>
              <a:gd name="T12" fmla="*/ 235 w 733"/>
              <a:gd name="T13" fmla="*/ 623 h 742"/>
              <a:gd name="T14" fmla="*/ 118 w 733"/>
              <a:gd name="T15" fmla="*/ 741 h 742"/>
              <a:gd name="T16" fmla="*/ 0 w 733"/>
              <a:gd name="T17" fmla="*/ 623 h 742"/>
              <a:gd name="T18" fmla="*/ 0 w 733"/>
              <a:gd name="T19" fmla="*/ 54 h 742"/>
              <a:gd name="T20" fmla="*/ 54 w 733"/>
              <a:gd name="T21" fmla="*/ 0 h 742"/>
              <a:gd name="T22" fmla="*/ 569 w 733"/>
              <a:gd name="T23" fmla="*/ 0 h 742"/>
              <a:gd name="T24" fmla="*/ 624 w 733"/>
              <a:gd name="T25" fmla="*/ 54 h 742"/>
              <a:gd name="T26" fmla="*/ 615 w 733"/>
              <a:gd name="T27" fmla="*/ 515 h 742"/>
              <a:gd name="T28" fmla="*/ 696 w 733"/>
              <a:gd name="T29" fmla="*/ 515 h 742"/>
              <a:gd name="T30" fmla="*/ 732 w 733"/>
              <a:gd name="T31" fmla="*/ 551 h 742"/>
              <a:gd name="T32" fmla="*/ 732 w 733"/>
              <a:gd name="T33" fmla="*/ 641 h 742"/>
              <a:gd name="T34" fmla="*/ 633 w 733"/>
              <a:gd name="T35" fmla="*/ 741 h 742"/>
              <a:gd name="T36" fmla="*/ 63 w 733"/>
              <a:gd name="T37" fmla="*/ 72 h 742"/>
              <a:gd name="T38" fmla="*/ 63 w 733"/>
              <a:gd name="T39" fmla="*/ 72 h 742"/>
              <a:gd name="T40" fmla="*/ 63 w 733"/>
              <a:gd name="T41" fmla="*/ 623 h 742"/>
              <a:gd name="T42" fmla="*/ 118 w 733"/>
              <a:gd name="T43" fmla="*/ 678 h 742"/>
              <a:gd name="T44" fmla="*/ 172 w 733"/>
              <a:gd name="T45" fmla="*/ 623 h 742"/>
              <a:gd name="T46" fmla="*/ 172 w 733"/>
              <a:gd name="T47" fmla="*/ 551 h 742"/>
              <a:gd name="T48" fmla="*/ 208 w 733"/>
              <a:gd name="T49" fmla="*/ 515 h 742"/>
              <a:gd name="T50" fmla="*/ 551 w 733"/>
              <a:gd name="T51" fmla="*/ 515 h 742"/>
              <a:gd name="T52" fmla="*/ 551 w 733"/>
              <a:gd name="T53" fmla="*/ 72 h 742"/>
              <a:gd name="T54" fmla="*/ 63 w 733"/>
              <a:gd name="T55" fmla="*/ 72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3" h="742">
                <a:moveTo>
                  <a:pt x="633" y="741"/>
                </a:moveTo>
                <a:lnTo>
                  <a:pt x="633" y="741"/>
                </a:lnTo>
                <a:cubicBezTo>
                  <a:pt x="633" y="678"/>
                  <a:pt x="633" y="678"/>
                  <a:pt x="633" y="678"/>
                </a:cubicBezTo>
                <a:cubicBezTo>
                  <a:pt x="651" y="678"/>
                  <a:pt x="669" y="659"/>
                  <a:pt x="669" y="641"/>
                </a:cubicBezTo>
                <a:cubicBezTo>
                  <a:pt x="669" y="578"/>
                  <a:pt x="669" y="578"/>
                  <a:pt x="669" y="578"/>
                </a:cubicBezTo>
                <a:cubicBezTo>
                  <a:pt x="235" y="578"/>
                  <a:pt x="235" y="578"/>
                  <a:pt x="235" y="578"/>
                </a:cubicBezTo>
                <a:cubicBezTo>
                  <a:pt x="235" y="623"/>
                  <a:pt x="235" y="623"/>
                  <a:pt x="235" y="623"/>
                </a:cubicBezTo>
                <a:cubicBezTo>
                  <a:pt x="235" y="687"/>
                  <a:pt x="181" y="741"/>
                  <a:pt x="118" y="741"/>
                </a:cubicBezTo>
                <a:cubicBezTo>
                  <a:pt x="54" y="741"/>
                  <a:pt x="0" y="687"/>
                  <a:pt x="0" y="62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569" y="0"/>
                  <a:pt x="569" y="0"/>
                  <a:pt x="569" y="0"/>
                </a:cubicBezTo>
                <a:cubicBezTo>
                  <a:pt x="597" y="0"/>
                  <a:pt x="624" y="27"/>
                  <a:pt x="624" y="54"/>
                </a:cubicBezTo>
                <a:cubicBezTo>
                  <a:pt x="615" y="515"/>
                  <a:pt x="615" y="515"/>
                  <a:pt x="615" y="515"/>
                </a:cubicBezTo>
                <a:cubicBezTo>
                  <a:pt x="696" y="515"/>
                  <a:pt x="696" y="515"/>
                  <a:pt x="696" y="515"/>
                </a:cubicBezTo>
                <a:cubicBezTo>
                  <a:pt x="714" y="515"/>
                  <a:pt x="732" y="533"/>
                  <a:pt x="732" y="551"/>
                </a:cubicBezTo>
                <a:cubicBezTo>
                  <a:pt x="732" y="641"/>
                  <a:pt x="732" y="641"/>
                  <a:pt x="732" y="641"/>
                </a:cubicBezTo>
                <a:cubicBezTo>
                  <a:pt x="732" y="695"/>
                  <a:pt x="687" y="741"/>
                  <a:pt x="633" y="741"/>
                </a:cubicBezTo>
                <a:close/>
                <a:moveTo>
                  <a:pt x="63" y="72"/>
                </a:moveTo>
                <a:lnTo>
                  <a:pt x="63" y="72"/>
                </a:lnTo>
                <a:cubicBezTo>
                  <a:pt x="63" y="623"/>
                  <a:pt x="63" y="623"/>
                  <a:pt x="63" y="623"/>
                </a:cubicBezTo>
                <a:cubicBezTo>
                  <a:pt x="63" y="650"/>
                  <a:pt x="91" y="678"/>
                  <a:pt x="118" y="678"/>
                </a:cubicBezTo>
                <a:cubicBezTo>
                  <a:pt x="145" y="678"/>
                  <a:pt x="172" y="650"/>
                  <a:pt x="172" y="623"/>
                </a:cubicBezTo>
                <a:cubicBezTo>
                  <a:pt x="172" y="551"/>
                  <a:pt x="172" y="551"/>
                  <a:pt x="172" y="551"/>
                </a:cubicBezTo>
                <a:cubicBezTo>
                  <a:pt x="172" y="533"/>
                  <a:pt x="190" y="515"/>
                  <a:pt x="208" y="515"/>
                </a:cubicBezTo>
                <a:cubicBezTo>
                  <a:pt x="551" y="515"/>
                  <a:pt x="551" y="515"/>
                  <a:pt x="551" y="515"/>
                </a:cubicBezTo>
                <a:cubicBezTo>
                  <a:pt x="551" y="72"/>
                  <a:pt x="551" y="72"/>
                  <a:pt x="551" y="72"/>
                </a:cubicBezTo>
                <a:lnTo>
                  <a:pt x="63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21">
            <a:extLst>
              <a:ext uri="{FF2B5EF4-FFF2-40B4-BE49-F238E27FC236}">
                <a16:creationId xmlns:a16="http://schemas.microsoft.com/office/drawing/2014/main" id="{85B31373-3B82-734B-9262-73E25FDC6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0597" y="8993548"/>
            <a:ext cx="304776" cy="50796"/>
          </a:xfrm>
          <a:custGeom>
            <a:avLst/>
            <a:gdLst>
              <a:gd name="T0" fmla="*/ 289 w 317"/>
              <a:gd name="T1" fmla="*/ 54 h 55"/>
              <a:gd name="T2" fmla="*/ 289 w 317"/>
              <a:gd name="T3" fmla="*/ 54 h 55"/>
              <a:gd name="T4" fmla="*/ 27 w 317"/>
              <a:gd name="T5" fmla="*/ 54 h 55"/>
              <a:gd name="T6" fmla="*/ 0 w 317"/>
              <a:gd name="T7" fmla="*/ 27 h 55"/>
              <a:gd name="T8" fmla="*/ 0 w 317"/>
              <a:gd name="T9" fmla="*/ 27 h 55"/>
              <a:gd name="T10" fmla="*/ 27 w 317"/>
              <a:gd name="T11" fmla="*/ 0 h 55"/>
              <a:gd name="T12" fmla="*/ 289 w 317"/>
              <a:gd name="T13" fmla="*/ 0 h 55"/>
              <a:gd name="T14" fmla="*/ 316 w 317"/>
              <a:gd name="T15" fmla="*/ 27 h 55"/>
              <a:gd name="T16" fmla="*/ 316 w 317"/>
              <a:gd name="T17" fmla="*/ 27 h 55"/>
              <a:gd name="T18" fmla="*/ 289 w 317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7" h="55">
                <a:moveTo>
                  <a:pt x="289" y="54"/>
                </a:moveTo>
                <a:lnTo>
                  <a:pt x="289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36"/>
                  <a:pt x="0" y="27"/>
                </a:cubicBezTo>
                <a:lnTo>
                  <a:pt x="0" y="27"/>
                </a:lnTo>
                <a:cubicBezTo>
                  <a:pt x="0" y="18"/>
                  <a:pt x="18" y="0"/>
                  <a:pt x="27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307" y="0"/>
                  <a:pt x="316" y="18"/>
                  <a:pt x="316" y="27"/>
                </a:cubicBezTo>
                <a:lnTo>
                  <a:pt x="316" y="27"/>
                </a:lnTo>
                <a:cubicBezTo>
                  <a:pt x="316" y="36"/>
                  <a:pt x="307" y="54"/>
                  <a:pt x="28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22">
            <a:extLst>
              <a:ext uri="{FF2B5EF4-FFF2-40B4-BE49-F238E27FC236}">
                <a16:creationId xmlns:a16="http://schemas.microsoft.com/office/drawing/2014/main" id="{AB008C7D-7CE1-2841-996C-25D10C4AE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0597" y="9099372"/>
            <a:ext cx="304776" cy="42330"/>
          </a:xfrm>
          <a:custGeom>
            <a:avLst/>
            <a:gdLst>
              <a:gd name="T0" fmla="*/ 289 w 317"/>
              <a:gd name="T1" fmla="*/ 45 h 46"/>
              <a:gd name="T2" fmla="*/ 289 w 317"/>
              <a:gd name="T3" fmla="*/ 45 h 46"/>
              <a:gd name="T4" fmla="*/ 27 w 317"/>
              <a:gd name="T5" fmla="*/ 45 h 46"/>
              <a:gd name="T6" fmla="*/ 0 w 317"/>
              <a:gd name="T7" fmla="*/ 18 h 46"/>
              <a:gd name="T8" fmla="*/ 0 w 317"/>
              <a:gd name="T9" fmla="*/ 18 h 46"/>
              <a:gd name="T10" fmla="*/ 27 w 317"/>
              <a:gd name="T11" fmla="*/ 0 h 46"/>
              <a:gd name="T12" fmla="*/ 289 w 317"/>
              <a:gd name="T13" fmla="*/ 0 h 46"/>
              <a:gd name="T14" fmla="*/ 316 w 317"/>
              <a:gd name="T15" fmla="*/ 18 h 46"/>
              <a:gd name="T16" fmla="*/ 316 w 317"/>
              <a:gd name="T17" fmla="*/ 18 h 46"/>
              <a:gd name="T18" fmla="*/ 289 w 317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7" h="46">
                <a:moveTo>
                  <a:pt x="289" y="45"/>
                </a:moveTo>
                <a:lnTo>
                  <a:pt x="289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18" y="0"/>
                  <a:pt x="27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307" y="0"/>
                  <a:pt x="316" y="9"/>
                  <a:pt x="316" y="18"/>
                </a:cubicBezTo>
                <a:lnTo>
                  <a:pt x="316" y="18"/>
                </a:lnTo>
                <a:cubicBezTo>
                  <a:pt x="316" y="36"/>
                  <a:pt x="307" y="45"/>
                  <a:pt x="28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23">
            <a:extLst>
              <a:ext uri="{FF2B5EF4-FFF2-40B4-BE49-F238E27FC236}">
                <a16:creationId xmlns:a16="http://schemas.microsoft.com/office/drawing/2014/main" id="{E69D1232-7948-024B-8A30-68050273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0597" y="9192498"/>
            <a:ext cx="198950" cy="46564"/>
          </a:xfrm>
          <a:custGeom>
            <a:avLst/>
            <a:gdLst>
              <a:gd name="T0" fmla="*/ 180 w 209"/>
              <a:gd name="T1" fmla="*/ 46 h 47"/>
              <a:gd name="T2" fmla="*/ 180 w 209"/>
              <a:gd name="T3" fmla="*/ 46 h 47"/>
              <a:gd name="T4" fmla="*/ 27 w 209"/>
              <a:gd name="T5" fmla="*/ 46 h 47"/>
              <a:gd name="T6" fmla="*/ 0 w 209"/>
              <a:gd name="T7" fmla="*/ 18 h 47"/>
              <a:gd name="T8" fmla="*/ 0 w 209"/>
              <a:gd name="T9" fmla="*/ 18 h 47"/>
              <a:gd name="T10" fmla="*/ 27 w 209"/>
              <a:gd name="T11" fmla="*/ 0 h 47"/>
              <a:gd name="T12" fmla="*/ 180 w 209"/>
              <a:gd name="T13" fmla="*/ 0 h 47"/>
              <a:gd name="T14" fmla="*/ 208 w 209"/>
              <a:gd name="T15" fmla="*/ 18 h 47"/>
              <a:gd name="T16" fmla="*/ 208 w 209"/>
              <a:gd name="T17" fmla="*/ 18 h 47"/>
              <a:gd name="T18" fmla="*/ 180 w 209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47">
                <a:moveTo>
                  <a:pt x="180" y="46"/>
                </a:moveTo>
                <a:lnTo>
                  <a:pt x="180" y="46"/>
                </a:lnTo>
                <a:cubicBezTo>
                  <a:pt x="27" y="46"/>
                  <a:pt x="27" y="46"/>
                  <a:pt x="27" y="46"/>
                </a:cubicBezTo>
                <a:cubicBezTo>
                  <a:pt x="18" y="46"/>
                  <a:pt x="0" y="37"/>
                  <a:pt x="0" y="18"/>
                </a:cubicBezTo>
                <a:lnTo>
                  <a:pt x="0" y="18"/>
                </a:lnTo>
                <a:cubicBezTo>
                  <a:pt x="0" y="9"/>
                  <a:pt x="18" y="0"/>
                  <a:pt x="2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99" y="0"/>
                  <a:pt x="208" y="9"/>
                  <a:pt x="208" y="18"/>
                </a:cubicBezTo>
                <a:lnTo>
                  <a:pt x="208" y="18"/>
                </a:lnTo>
                <a:cubicBezTo>
                  <a:pt x="208" y="37"/>
                  <a:pt x="199" y="46"/>
                  <a:pt x="180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24">
            <a:extLst>
              <a:ext uri="{FF2B5EF4-FFF2-40B4-BE49-F238E27FC236}">
                <a16:creationId xmlns:a16="http://schemas.microsoft.com/office/drawing/2014/main" id="{7C290DFC-BD6F-6245-9C91-136D9260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5995" y="10944959"/>
            <a:ext cx="190484" cy="207418"/>
          </a:xfrm>
          <a:custGeom>
            <a:avLst/>
            <a:gdLst>
              <a:gd name="T0" fmla="*/ 199 w 200"/>
              <a:gd name="T1" fmla="*/ 217 h 218"/>
              <a:gd name="T2" fmla="*/ 199 w 200"/>
              <a:gd name="T3" fmla="*/ 217 h 218"/>
              <a:gd name="T4" fmla="*/ 99 w 200"/>
              <a:gd name="T5" fmla="*/ 217 h 218"/>
              <a:gd name="T6" fmla="*/ 0 w 200"/>
              <a:gd name="T7" fmla="*/ 118 h 218"/>
              <a:gd name="T8" fmla="*/ 0 w 200"/>
              <a:gd name="T9" fmla="*/ 100 h 218"/>
              <a:gd name="T10" fmla="*/ 99 w 200"/>
              <a:gd name="T11" fmla="*/ 0 h 218"/>
              <a:gd name="T12" fmla="*/ 199 w 200"/>
              <a:gd name="T13" fmla="*/ 100 h 218"/>
              <a:gd name="T14" fmla="*/ 199 w 200"/>
              <a:gd name="T15" fmla="*/ 217 h 218"/>
              <a:gd name="T16" fmla="*/ 99 w 200"/>
              <a:gd name="T17" fmla="*/ 64 h 218"/>
              <a:gd name="T18" fmla="*/ 99 w 200"/>
              <a:gd name="T19" fmla="*/ 64 h 218"/>
              <a:gd name="T20" fmla="*/ 63 w 200"/>
              <a:gd name="T21" fmla="*/ 100 h 218"/>
              <a:gd name="T22" fmla="*/ 63 w 200"/>
              <a:gd name="T23" fmla="*/ 118 h 218"/>
              <a:gd name="T24" fmla="*/ 99 w 200"/>
              <a:gd name="T25" fmla="*/ 154 h 218"/>
              <a:gd name="T26" fmla="*/ 135 w 200"/>
              <a:gd name="T27" fmla="*/ 154 h 218"/>
              <a:gd name="T28" fmla="*/ 135 w 200"/>
              <a:gd name="T29" fmla="*/ 100 h 218"/>
              <a:gd name="T30" fmla="*/ 99 w 200"/>
              <a:gd name="T31" fmla="*/ 6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218">
                <a:moveTo>
                  <a:pt x="199" y="217"/>
                </a:moveTo>
                <a:lnTo>
                  <a:pt x="199" y="217"/>
                </a:lnTo>
                <a:cubicBezTo>
                  <a:pt x="99" y="217"/>
                  <a:pt x="99" y="217"/>
                  <a:pt x="99" y="217"/>
                </a:cubicBezTo>
                <a:cubicBezTo>
                  <a:pt x="45" y="217"/>
                  <a:pt x="0" y="172"/>
                  <a:pt x="0" y="118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45" y="0"/>
                  <a:pt x="99" y="0"/>
                </a:cubicBezTo>
                <a:cubicBezTo>
                  <a:pt x="153" y="0"/>
                  <a:pt x="199" y="46"/>
                  <a:pt x="199" y="100"/>
                </a:cubicBezTo>
                <a:lnTo>
                  <a:pt x="199" y="217"/>
                </a:lnTo>
                <a:close/>
                <a:moveTo>
                  <a:pt x="99" y="64"/>
                </a:moveTo>
                <a:lnTo>
                  <a:pt x="99" y="64"/>
                </a:lnTo>
                <a:cubicBezTo>
                  <a:pt x="81" y="64"/>
                  <a:pt x="63" y="82"/>
                  <a:pt x="63" y="100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63" y="136"/>
                  <a:pt x="81" y="154"/>
                  <a:pt x="99" y="154"/>
                </a:cubicBezTo>
                <a:cubicBezTo>
                  <a:pt x="135" y="154"/>
                  <a:pt x="135" y="154"/>
                  <a:pt x="135" y="154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82"/>
                  <a:pt x="117" y="64"/>
                  <a:pt x="99" y="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25">
            <a:extLst>
              <a:ext uri="{FF2B5EF4-FFF2-40B4-BE49-F238E27FC236}">
                <a16:creationId xmlns:a16="http://schemas.microsoft.com/office/drawing/2014/main" id="{F57A17F2-980B-704F-963A-6C521A208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013" y="10944959"/>
            <a:ext cx="190486" cy="207418"/>
          </a:xfrm>
          <a:custGeom>
            <a:avLst/>
            <a:gdLst>
              <a:gd name="T0" fmla="*/ 99 w 199"/>
              <a:gd name="T1" fmla="*/ 217 h 218"/>
              <a:gd name="T2" fmla="*/ 99 w 199"/>
              <a:gd name="T3" fmla="*/ 217 h 218"/>
              <a:gd name="T4" fmla="*/ 0 w 199"/>
              <a:gd name="T5" fmla="*/ 217 h 218"/>
              <a:gd name="T6" fmla="*/ 0 w 199"/>
              <a:gd name="T7" fmla="*/ 100 h 218"/>
              <a:gd name="T8" fmla="*/ 99 w 199"/>
              <a:gd name="T9" fmla="*/ 0 h 218"/>
              <a:gd name="T10" fmla="*/ 198 w 199"/>
              <a:gd name="T11" fmla="*/ 100 h 218"/>
              <a:gd name="T12" fmla="*/ 198 w 199"/>
              <a:gd name="T13" fmla="*/ 118 h 218"/>
              <a:gd name="T14" fmla="*/ 99 w 199"/>
              <a:gd name="T15" fmla="*/ 217 h 218"/>
              <a:gd name="T16" fmla="*/ 63 w 199"/>
              <a:gd name="T17" fmla="*/ 154 h 218"/>
              <a:gd name="T18" fmla="*/ 63 w 199"/>
              <a:gd name="T19" fmla="*/ 154 h 218"/>
              <a:gd name="T20" fmla="*/ 99 w 199"/>
              <a:gd name="T21" fmla="*/ 154 h 218"/>
              <a:gd name="T22" fmla="*/ 135 w 199"/>
              <a:gd name="T23" fmla="*/ 118 h 218"/>
              <a:gd name="T24" fmla="*/ 135 w 199"/>
              <a:gd name="T25" fmla="*/ 100 h 218"/>
              <a:gd name="T26" fmla="*/ 99 w 199"/>
              <a:gd name="T27" fmla="*/ 64 h 218"/>
              <a:gd name="T28" fmla="*/ 63 w 199"/>
              <a:gd name="T29" fmla="*/ 100 h 218"/>
              <a:gd name="T30" fmla="*/ 63 w 199"/>
              <a:gd name="T31" fmla="*/ 15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218">
                <a:moveTo>
                  <a:pt x="99" y="217"/>
                </a:moveTo>
                <a:lnTo>
                  <a:pt x="99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45" y="0"/>
                  <a:pt x="99" y="0"/>
                </a:cubicBezTo>
                <a:cubicBezTo>
                  <a:pt x="153" y="0"/>
                  <a:pt x="198" y="46"/>
                  <a:pt x="198" y="100"/>
                </a:cubicBezTo>
                <a:cubicBezTo>
                  <a:pt x="198" y="118"/>
                  <a:pt x="198" y="118"/>
                  <a:pt x="198" y="118"/>
                </a:cubicBezTo>
                <a:cubicBezTo>
                  <a:pt x="198" y="172"/>
                  <a:pt x="153" y="217"/>
                  <a:pt x="99" y="217"/>
                </a:cubicBezTo>
                <a:close/>
                <a:moveTo>
                  <a:pt x="63" y="154"/>
                </a:moveTo>
                <a:lnTo>
                  <a:pt x="63" y="154"/>
                </a:lnTo>
                <a:cubicBezTo>
                  <a:pt x="99" y="154"/>
                  <a:pt x="99" y="154"/>
                  <a:pt x="99" y="154"/>
                </a:cubicBezTo>
                <a:cubicBezTo>
                  <a:pt x="126" y="154"/>
                  <a:pt x="135" y="136"/>
                  <a:pt x="135" y="118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82"/>
                  <a:pt x="117" y="64"/>
                  <a:pt x="99" y="64"/>
                </a:cubicBezTo>
                <a:cubicBezTo>
                  <a:pt x="81" y="64"/>
                  <a:pt x="63" y="82"/>
                  <a:pt x="63" y="100"/>
                </a:cubicBezTo>
                <a:lnTo>
                  <a:pt x="63" y="1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26">
            <a:extLst>
              <a:ext uri="{FF2B5EF4-FFF2-40B4-BE49-F238E27FC236}">
                <a16:creationId xmlns:a16="http://schemas.microsoft.com/office/drawing/2014/main" id="{9A7E979B-AB46-EA45-B6DD-953467146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4149" y="11347095"/>
            <a:ext cx="63496" cy="279378"/>
          </a:xfrm>
          <a:custGeom>
            <a:avLst/>
            <a:gdLst>
              <a:gd name="T0" fmla="*/ 64 w 65"/>
              <a:gd name="T1" fmla="*/ 289 h 290"/>
              <a:gd name="T2" fmla="*/ 64 w 65"/>
              <a:gd name="T3" fmla="*/ 289 h 290"/>
              <a:gd name="T4" fmla="*/ 0 w 65"/>
              <a:gd name="T5" fmla="*/ 289 h 290"/>
              <a:gd name="T6" fmla="*/ 0 w 65"/>
              <a:gd name="T7" fmla="*/ 27 h 290"/>
              <a:gd name="T8" fmla="*/ 28 w 65"/>
              <a:gd name="T9" fmla="*/ 0 h 290"/>
              <a:gd name="T10" fmla="*/ 28 w 65"/>
              <a:gd name="T11" fmla="*/ 0 h 290"/>
              <a:gd name="T12" fmla="*/ 64 w 65"/>
              <a:gd name="T13" fmla="*/ 27 h 290"/>
              <a:gd name="T14" fmla="*/ 64 w 65"/>
              <a:gd name="T15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290">
                <a:moveTo>
                  <a:pt x="64" y="289"/>
                </a:moveTo>
                <a:lnTo>
                  <a:pt x="64" y="289"/>
                </a:lnTo>
                <a:cubicBezTo>
                  <a:pt x="0" y="289"/>
                  <a:pt x="0" y="289"/>
                  <a:pt x="0" y="28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9" y="0"/>
                  <a:pt x="28" y="0"/>
                </a:cubicBezTo>
                <a:lnTo>
                  <a:pt x="28" y="0"/>
                </a:lnTo>
                <a:cubicBezTo>
                  <a:pt x="46" y="0"/>
                  <a:pt x="64" y="9"/>
                  <a:pt x="64" y="27"/>
                </a:cubicBezTo>
                <a:lnTo>
                  <a:pt x="64" y="28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27">
            <a:extLst>
              <a:ext uri="{FF2B5EF4-FFF2-40B4-BE49-F238E27FC236}">
                <a16:creationId xmlns:a16="http://schemas.microsoft.com/office/drawing/2014/main" id="{2858003F-75DA-6540-A314-C14C9F5F1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4149" y="11118514"/>
            <a:ext cx="71962" cy="165086"/>
          </a:xfrm>
          <a:custGeom>
            <a:avLst/>
            <a:gdLst>
              <a:gd name="T0" fmla="*/ 73 w 74"/>
              <a:gd name="T1" fmla="*/ 172 h 173"/>
              <a:gd name="T2" fmla="*/ 0 w 74"/>
              <a:gd name="T3" fmla="*/ 172 h 173"/>
              <a:gd name="T4" fmla="*/ 0 w 74"/>
              <a:gd name="T5" fmla="*/ 0 h 173"/>
              <a:gd name="T6" fmla="*/ 73 w 74"/>
              <a:gd name="T7" fmla="*/ 0 h 173"/>
              <a:gd name="T8" fmla="*/ 73 w 74"/>
              <a:gd name="T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173">
                <a:moveTo>
                  <a:pt x="73" y="172"/>
                </a:moveTo>
                <a:lnTo>
                  <a:pt x="0" y="172"/>
                </a:lnTo>
                <a:lnTo>
                  <a:pt x="0" y="0"/>
                </a:lnTo>
                <a:lnTo>
                  <a:pt x="73" y="0"/>
                </a:lnTo>
                <a:lnTo>
                  <a:pt x="73" y="1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28">
            <a:extLst>
              <a:ext uri="{FF2B5EF4-FFF2-40B4-BE49-F238E27FC236}">
                <a16:creationId xmlns:a16="http://schemas.microsoft.com/office/drawing/2014/main" id="{42645C8F-593B-584F-B820-C3BBF4BDF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771" y="11249735"/>
            <a:ext cx="634950" cy="406368"/>
          </a:xfrm>
          <a:custGeom>
            <a:avLst/>
            <a:gdLst>
              <a:gd name="T0" fmla="*/ 73 w 661"/>
              <a:gd name="T1" fmla="*/ 0 h 425"/>
              <a:gd name="T2" fmla="*/ 73 w 661"/>
              <a:gd name="T3" fmla="*/ 0 h 425"/>
              <a:gd name="T4" fmla="*/ 64 w 661"/>
              <a:gd name="T5" fmla="*/ 63 h 425"/>
              <a:gd name="T6" fmla="*/ 597 w 661"/>
              <a:gd name="T7" fmla="*/ 63 h 425"/>
              <a:gd name="T8" fmla="*/ 597 w 661"/>
              <a:gd name="T9" fmla="*/ 361 h 425"/>
              <a:gd name="T10" fmla="*/ 597 w 661"/>
              <a:gd name="T11" fmla="*/ 361 h 425"/>
              <a:gd name="T12" fmla="*/ 64 w 661"/>
              <a:gd name="T13" fmla="*/ 361 h 425"/>
              <a:gd name="T14" fmla="*/ 64 w 661"/>
              <a:gd name="T15" fmla="*/ 117 h 425"/>
              <a:gd name="T16" fmla="*/ 27 w 661"/>
              <a:gd name="T17" fmla="*/ 90 h 425"/>
              <a:gd name="T18" fmla="*/ 27 w 661"/>
              <a:gd name="T19" fmla="*/ 90 h 425"/>
              <a:gd name="T20" fmla="*/ 0 w 661"/>
              <a:gd name="T21" fmla="*/ 117 h 425"/>
              <a:gd name="T22" fmla="*/ 0 w 661"/>
              <a:gd name="T23" fmla="*/ 361 h 425"/>
              <a:gd name="T24" fmla="*/ 64 w 661"/>
              <a:gd name="T25" fmla="*/ 424 h 425"/>
              <a:gd name="T26" fmla="*/ 597 w 661"/>
              <a:gd name="T27" fmla="*/ 424 h 425"/>
              <a:gd name="T28" fmla="*/ 660 w 661"/>
              <a:gd name="T29" fmla="*/ 361 h 425"/>
              <a:gd name="T30" fmla="*/ 660 w 661"/>
              <a:gd name="T31" fmla="*/ 0 h 425"/>
              <a:gd name="T32" fmla="*/ 73 w 661"/>
              <a:gd name="T33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1" h="425">
                <a:moveTo>
                  <a:pt x="73" y="0"/>
                </a:moveTo>
                <a:lnTo>
                  <a:pt x="73" y="0"/>
                </a:lnTo>
                <a:cubicBezTo>
                  <a:pt x="64" y="63"/>
                  <a:pt x="64" y="63"/>
                  <a:pt x="64" y="63"/>
                </a:cubicBezTo>
                <a:cubicBezTo>
                  <a:pt x="597" y="63"/>
                  <a:pt x="597" y="63"/>
                  <a:pt x="597" y="63"/>
                </a:cubicBezTo>
                <a:cubicBezTo>
                  <a:pt x="597" y="361"/>
                  <a:pt x="597" y="361"/>
                  <a:pt x="597" y="361"/>
                </a:cubicBezTo>
                <a:lnTo>
                  <a:pt x="597" y="361"/>
                </a:lnTo>
                <a:cubicBezTo>
                  <a:pt x="64" y="361"/>
                  <a:pt x="64" y="361"/>
                  <a:pt x="64" y="361"/>
                </a:cubicBezTo>
                <a:cubicBezTo>
                  <a:pt x="64" y="117"/>
                  <a:pt x="64" y="117"/>
                  <a:pt x="64" y="117"/>
                </a:cubicBezTo>
                <a:cubicBezTo>
                  <a:pt x="64" y="99"/>
                  <a:pt x="45" y="90"/>
                  <a:pt x="27" y="90"/>
                </a:cubicBezTo>
                <a:lnTo>
                  <a:pt x="27" y="90"/>
                </a:lnTo>
                <a:cubicBezTo>
                  <a:pt x="9" y="90"/>
                  <a:pt x="0" y="99"/>
                  <a:pt x="0" y="117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97"/>
                  <a:pt x="27" y="424"/>
                  <a:pt x="64" y="424"/>
                </a:cubicBezTo>
                <a:cubicBezTo>
                  <a:pt x="597" y="424"/>
                  <a:pt x="597" y="424"/>
                  <a:pt x="597" y="424"/>
                </a:cubicBezTo>
                <a:cubicBezTo>
                  <a:pt x="633" y="424"/>
                  <a:pt x="660" y="397"/>
                  <a:pt x="660" y="361"/>
                </a:cubicBezTo>
                <a:cubicBezTo>
                  <a:pt x="660" y="0"/>
                  <a:pt x="660" y="0"/>
                  <a:pt x="660" y="0"/>
                </a:cubicBezTo>
                <a:lnTo>
                  <a:pt x="73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29">
            <a:extLst>
              <a:ext uri="{FF2B5EF4-FFF2-40B4-BE49-F238E27FC236}">
                <a16:creationId xmlns:a16="http://schemas.microsoft.com/office/drawing/2014/main" id="{3C44A353-0837-6D42-B39E-9E314D26B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7043" y="11093116"/>
            <a:ext cx="783106" cy="215882"/>
          </a:xfrm>
          <a:custGeom>
            <a:avLst/>
            <a:gdLst>
              <a:gd name="T0" fmla="*/ 714 w 814"/>
              <a:gd name="T1" fmla="*/ 226 h 227"/>
              <a:gd name="T2" fmla="*/ 714 w 814"/>
              <a:gd name="T3" fmla="*/ 226 h 227"/>
              <a:gd name="T4" fmla="*/ 90 w 814"/>
              <a:gd name="T5" fmla="*/ 226 h 227"/>
              <a:gd name="T6" fmla="*/ 0 w 814"/>
              <a:gd name="T7" fmla="*/ 136 h 227"/>
              <a:gd name="T8" fmla="*/ 0 w 814"/>
              <a:gd name="T9" fmla="*/ 90 h 227"/>
              <a:gd name="T10" fmla="*/ 90 w 814"/>
              <a:gd name="T11" fmla="*/ 0 h 227"/>
              <a:gd name="T12" fmla="*/ 714 w 814"/>
              <a:gd name="T13" fmla="*/ 0 h 227"/>
              <a:gd name="T14" fmla="*/ 813 w 814"/>
              <a:gd name="T15" fmla="*/ 90 h 227"/>
              <a:gd name="T16" fmla="*/ 813 w 814"/>
              <a:gd name="T17" fmla="*/ 136 h 227"/>
              <a:gd name="T18" fmla="*/ 714 w 814"/>
              <a:gd name="T19" fmla="*/ 226 h 227"/>
              <a:gd name="T20" fmla="*/ 90 w 814"/>
              <a:gd name="T21" fmla="*/ 63 h 227"/>
              <a:gd name="T22" fmla="*/ 90 w 814"/>
              <a:gd name="T23" fmla="*/ 63 h 227"/>
              <a:gd name="T24" fmla="*/ 63 w 814"/>
              <a:gd name="T25" fmla="*/ 90 h 227"/>
              <a:gd name="T26" fmla="*/ 63 w 814"/>
              <a:gd name="T27" fmla="*/ 136 h 227"/>
              <a:gd name="T28" fmla="*/ 90 w 814"/>
              <a:gd name="T29" fmla="*/ 163 h 227"/>
              <a:gd name="T30" fmla="*/ 714 w 814"/>
              <a:gd name="T31" fmla="*/ 163 h 227"/>
              <a:gd name="T32" fmla="*/ 741 w 814"/>
              <a:gd name="T33" fmla="*/ 136 h 227"/>
              <a:gd name="T34" fmla="*/ 741 w 814"/>
              <a:gd name="T35" fmla="*/ 90 h 227"/>
              <a:gd name="T36" fmla="*/ 714 w 814"/>
              <a:gd name="T37" fmla="*/ 63 h 227"/>
              <a:gd name="T38" fmla="*/ 90 w 814"/>
              <a:gd name="T39" fmla="*/ 6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4" h="227">
                <a:moveTo>
                  <a:pt x="714" y="226"/>
                </a:moveTo>
                <a:lnTo>
                  <a:pt x="714" y="226"/>
                </a:lnTo>
                <a:cubicBezTo>
                  <a:pt x="90" y="226"/>
                  <a:pt x="90" y="226"/>
                  <a:pt x="90" y="226"/>
                </a:cubicBezTo>
                <a:cubicBezTo>
                  <a:pt x="36" y="226"/>
                  <a:pt x="0" y="190"/>
                  <a:pt x="0" y="136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768" y="0"/>
                  <a:pt x="813" y="36"/>
                  <a:pt x="813" y="90"/>
                </a:cubicBezTo>
                <a:cubicBezTo>
                  <a:pt x="813" y="136"/>
                  <a:pt x="813" y="136"/>
                  <a:pt x="813" y="136"/>
                </a:cubicBezTo>
                <a:cubicBezTo>
                  <a:pt x="813" y="190"/>
                  <a:pt x="768" y="226"/>
                  <a:pt x="714" y="226"/>
                </a:cubicBezTo>
                <a:close/>
                <a:moveTo>
                  <a:pt x="90" y="63"/>
                </a:moveTo>
                <a:lnTo>
                  <a:pt x="90" y="63"/>
                </a:lnTo>
                <a:cubicBezTo>
                  <a:pt x="72" y="63"/>
                  <a:pt x="63" y="72"/>
                  <a:pt x="63" y="90"/>
                </a:cubicBezTo>
                <a:cubicBezTo>
                  <a:pt x="63" y="136"/>
                  <a:pt x="63" y="136"/>
                  <a:pt x="63" y="136"/>
                </a:cubicBezTo>
                <a:cubicBezTo>
                  <a:pt x="63" y="154"/>
                  <a:pt x="72" y="163"/>
                  <a:pt x="90" y="163"/>
                </a:cubicBezTo>
                <a:cubicBezTo>
                  <a:pt x="714" y="163"/>
                  <a:pt x="714" y="163"/>
                  <a:pt x="714" y="163"/>
                </a:cubicBezTo>
                <a:cubicBezTo>
                  <a:pt x="732" y="163"/>
                  <a:pt x="741" y="154"/>
                  <a:pt x="741" y="136"/>
                </a:cubicBezTo>
                <a:cubicBezTo>
                  <a:pt x="741" y="90"/>
                  <a:pt x="741" y="90"/>
                  <a:pt x="741" y="90"/>
                </a:cubicBezTo>
                <a:cubicBezTo>
                  <a:pt x="741" y="72"/>
                  <a:pt x="732" y="63"/>
                  <a:pt x="714" y="63"/>
                </a:cubicBezTo>
                <a:lnTo>
                  <a:pt x="90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9" name="Grupo 288">
            <a:extLst>
              <a:ext uri="{FF2B5EF4-FFF2-40B4-BE49-F238E27FC236}">
                <a16:creationId xmlns:a16="http://schemas.microsoft.com/office/drawing/2014/main" id="{949E459F-581B-5442-B7D9-0BF993E08025}"/>
              </a:ext>
            </a:extLst>
          </p:cNvPr>
          <p:cNvGrpSpPr/>
          <p:nvPr/>
        </p:nvGrpSpPr>
        <p:grpSpPr>
          <a:xfrm>
            <a:off x="2668308" y="531462"/>
            <a:ext cx="19041035" cy="2561450"/>
            <a:chOff x="2668308" y="861425"/>
            <a:chExt cx="19041035" cy="2561450"/>
          </a:xfrm>
        </p:grpSpPr>
        <p:sp>
          <p:nvSpPr>
            <p:cNvPr id="290" name="CuadroTexto 289">
              <a:extLst>
                <a:ext uri="{FF2B5EF4-FFF2-40B4-BE49-F238E27FC236}">
                  <a16:creationId xmlns:a16="http://schemas.microsoft.com/office/drawing/2014/main" id="{14FA944D-67E3-134A-9976-120445BBACF5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91" name="CuadroTexto 290">
              <a:extLst>
                <a:ext uri="{FF2B5EF4-FFF2-40B4-BE49-F238E27FC236}">
                  <a16:creationId xmlns:a16="http://schemas.microsoft.com/office/drawing/2014/main" id="{88BD51CA-2FD1-F44D-B13D-8916F811299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92" name="Grupo 291">
            <a:extLst>
              <a:ext uri="{FF2B5EF4-FFF2-40B4-BE49-F238E27FC236}">
                <a16:creationId xmlns:a16="http://schemas.microsoft.com/office/drawing/2014/main" id="{A0BDFB87-2C8F-0241-8297-71C35AC567C3}"/>
              </a:ext>
            </a:extLst>
          </p:cNvPr>
          <p:cNvGrpSpPr/>
          <p:nvPr/>
        </p:nvGrpSpPr>
        <p:grpSpPr>
          <a:xfrm>
            <a:off x="11337993" y="4230999"/>
            <a:ext cx="3857183" cy="1652710"/>
            <a:chOff x="4247967" y="10728017"/>
            <a:chExt cx="4236804" cy="1652710"/>
          </a:xfrm>
        </p:grpSpPr>
        <p:sp>
          <p:nvSpPr>
            <p:cNvPr id="293" name="CuadroTexto 395">
              <a:extLst>
                <a:ext uri="{FF2B5EF4-FFF2-40B4-BE49-F238E27FC236}">
                  <a16:creationId xmlns:a16="http://schemas.microsoft.com/office/drawing/2014/main" id="{A7DCEC83-AC17-C54F-A6DD-7048298ED004}"/>
                </a:ext>
              </a:extLst>
            </p:cNvPr>
            <p:cNvSpPr txBox="1"/>
            <p:nvPr/>
          </p:nvSpPr>
          <p:spPr>
            <a:xfrm flipH="1">
              <a:off x="4263266" y="1072801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94" name="Rectangle 40">
              <a:extLst>
                <a:ext uri="{FF2B5EF4-FFF2-40B4-BE49-F238E27FC236}">
                  <a16:creationId xmlns:a16="http://schemas.microsoft.com/office/drawing/2014/main" id="{8C325A9A-0E2F-7D46-87DB-9714B59421D7}"/>
                </a:ext>
              </a:extLst>
            </p:cNvPr>
            <p:cNvSpPr/>
            <p:nvPr/>
          </p:nvSpPr>
          <p:spPr>
            <a:xfrm>
              <a:off x="4247967" y="11180398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5" name="Grupo 294">
            <a:extLst>
              <a:ext uri="{FF2B5EF4-FFF2-40B4-BE49-F238E27FC236}">
                <a16:creationId xmlns:a16="http://schemas.microsoft.com/office/drawing/2014/main" id="{6A700021-DD3F-7743-87D1-AB36C8E659E5}"/>
              </a:ext>
            </a:extLst>
          </p:cNvPr>
          <p:cNvGrpSpPr/>
          <p:nvPr/>
        </p:nvGrpSpPr>
        <p:grpSpPr>
          <a:xfrm>
            <a:off x="11352616" y="6402032"/>
            <a:ext cx="3857183" cy="1652710"/>
            <a:chOff x="4247967" y="10728017"/>
            <a:chExt cx="4236804" cy="1652710"/>
          </a:xfrm>
        </p:grpSpPr>
        <p:sp>
          <p:nvSpPr>
            <p:cNvPr id="296" name="CuadroTexto 395">
              <a:extLst>
                <a:ext uri="{FF2B5EF4-FFF2-40B4-BE49-F238E27FC236}">
                  <a16:creationId xmlns:a16="http://schemas.microsoft.com/office/drawing/2014/main" id="{308F07C1-8B4E-0B45-B659-D93C09A1A616}"/>
                </a:ext>
              </a:extLst>
            </p:cNvPr>
            <p:cNvSpPr txBox="1"/>
            <p:nvPr/>
          </p:nvSpPr>
          <p:spPr>
            <a:xfrm flipH="1">
              <a:off x="4263266" y="1072801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7" name="Rectangle 40">
              <a:extLst>
                <a:ext uri="{FF2B5EF4-FFF2-40B4-BE49-F238E27FC236}">
                  <a16:creationId xmlns:a16="http://schemas.microsoft.com/office/drawing/2014/main" id="{F3353548-567B-A043-9B03-5B92BD01CA96}"/>
                </a:ext>
              </a:extLst>
            </p:cNvPr>
            <p:cNvSpPr/>
            <p:nvPr/>
          </p:nvSpPr>
          <p:spPr>
            <a:xfrm>
              <a:off x="4247967" y="11180398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8" name="Grupo 297">
            <a:extLst>
              <a:ext uri="{FF2B5EF4-FFF2-40B4-BE49-F238E27FC236}">
                <a16:creationId xmlns:a16="http://schemas.microsoft.com/office/drawing/2014/main" id="{25267B8D-4C22-E048-BC4C-D833F757AB13}"/>
              </a:ext>
            </a:extLst>
          </p:cNvPr>
          <p:cNvGrpSpPr/>
          <p:nvPr/>
        </p:nvGrpSpPr>
        <p:grpSpPr>
          <a:xfrm>
            <a:off x="11366544" y="8515334"/>
            <a:ext cx="3857183" cy="1652710"/>
            <a:chOff x="4247967" y="10728017"/>
            <a:chExt cx="4236804" cy="1652710"/>
          </a:xfrm>
        </p:grpSpPr>
        <p:sp>
          <p:nvSpPr>
            <p:cNvPr id="302" name="CuadroTexto 395">
              <a:extLst>
                <a:ext uri="{FF2B5EF4-FFF2-40B4-BE49-F238E27FC236}">
                  <a16:creationId xmlns:a16="http://schemas.microsoft.com/office/drawing/2014/main" id="{28CE90AB-B33C-4442-AE71-0133EA8CB5E0}"/>
                </a:ext>
              </a:extLst>
            </p:cNvPr>
            <p:cNvSpPr txBox="1"/>
            <p:nvPr/>
          </p:nvSpPr>
          <p:spPr>
            <a:xfrm flipH="1">
              <a:off x="4263266" y="1072801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3" name="Rectangle 40">
              <a:extLst>
                <a:ext uri="{FF2B5EF4-FFF2-40B4-BE49-F238E27FC236}">
                  <a16:creationId xmlns:a16="http://schemas.microsoft.com/office/drawing/2014/main" id="{0246D8DD-9A44-4A43-8DC5-71AF7BEC4B1F}"/>
                </a:ext>
              </a:extLst>
            </p:cNvPr>
            <p:cNvSpPr/>
            <p:nvPr/>
          </p:nvSpPr>
          <p:spPr>
            <a:xfrm>
              <a:off x="4247967" y="11180398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4" name="Grupo 303">
            <a:extLst>
              <a:ext uri="{FF2B5EF4-FFF2-40B4-BE49-F238E27FC236}">
                <a16:creationId xmlns:a16="http://schemas.microsoft.com/office/drawing/2014/main" id="{F3633190-B8A6-6644-ACEE-9CBCA57CC6A4}"/>
              </a:ext>
            </a:extLst>
          </p:cNvPr>
          <p:cNvGrpSpPr/>
          <p:nvPr/>
        </p:nvGrpSpPr>
        <p:grpSpPr>
          <a:xfrm>
            <a:off x="11420102" y="10720726"/>
            <a:ext cx="3857183" cy="1652710"/>
            <a:chOff x="4247967" y="10728017"/>
            <a:chExt cx="4236804" cy="1652710"/>
          </a:xfrm>
        </p:grpSpPr>
        <p:sp>
          <p:nvSpPr>
            <p:cNvPr id="305" name="CuadroTexto 395">
              <a:extLst>
                <a:ext uri="{FF2B5EF4-FFF2-40B4-BE49-F238E27FC236}">
                  <a16:creationId xmlns:a16="http://schemas.microsoft.com/office/drawing/2014/main" id="{517354AD-A47F-F84D-8AC2-84B5C435B163}"/>
                </a:ext>
              </a:extLst>
            </p:cNvPr>
            <p:cNvSpPr txBox="1"/>
            <p:nvPr/>
          </p:nvSpPr>
          <p:spPr>
            <a:xfrm flipH="1">
              <a:off x="4263266" y="1072801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06" name="Rectangle 40">
              <a:extLst>
                <a:ext uri="{FF2B5EF4-FFF2-40B4-BE49-F238E27FC236}">
                  <a16:creationId xmlns:a16="http://schemas.microsoft.com/office/drawing/2014/main" id="{8DA82631-E52F-204D-8D84-3F7D8F09A143}"/>
                </a:ext>
              </a:extLst>
            </p:cNvPr>
            <p:cNvSpPr/>
            <p:nvPr/>
          </p:nvSpPr>
          <p:spPr>
            <a:xfrm>
              <a:off x="4247967" y="11180398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533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reeform 145">
            <a:extLst>
              <a:ext uri="{FF2B5EF4-FFF2-40B4-BE49-F238E27FC236}">
                <a16:creationId xmlns:a16="http://schemas.microsoft.com/office/drawing/2014/main" id="{F6C9E64C-A593-0F43-97E5-540E8E4B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3291" y="12417526"/>
            <a:ext cx="4402" cy="440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EC7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46">
            <a:extLst>
              <a:ext uri="{FF2B5EF4-FFF2-40B4-BE49-F238E27FC236}">
                <a16:creationId xmlns:a16="http://schemas.microsoft.com/office/drawing/2014/main" id="{9AA6917C-65E0-844D-9364-3956E8317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164" y="3227245"/>
            <a:ext cx="7058946" cy="3007649"/>
          </a:xfrm>
          <a:custGeom>
            <a:avLst/>
            <a:gdLst>
              <a:gd name="T0" fmla="*/ 3091 w 7067"/>
              <a:gd name="T1" fmla="*/ 362 h 3010"/>
              <a:gd name="T2" fmla="*/ 3091 w 7067"/>
              <a:gd name="T3" fmla="*/ 362 h 3010"/>
              <a:gd name="T4" fmla="*/ 0 w 7067"/>
              <a:gd name="T5" fmla="*/ 3009 h 3010"/>
              <a:gd name="T6" fmla="*/ 7066 w 7067"/>
              <a:gd name="T7" fmla="*/ 1238 h 3010"/>
              <a:gd name="T8" fmla="*/ 3091 w 7067"/>
              <a:gd name="T9" fmla="*/ 362 h 3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67" h="3010">
                <a:moveTo>
                  <a:pt x="3091" y="362"/>
                </a:moveTo>
                <a:lnTo>
                  <a:pt x="3091" y="362"/>
                </a:lnTo>
                <a:cubicBezTo>
                  <a:pt x="1654" y="723"/>
                  <a:pt x="543" y="1735"/>
                  <a:pt x="0" y="3009"/>
                </a:cubicBezTo>
                <a:cubicBezTo>
                  <a:pt x="7066" y="1238"/>
                  <a:pt x="7066" y="1238"/>
                  <a:pt x="7066" y="1238"/>
                </a:cubicBezTo>
                <a:cubicBezTo>
                  <a:pt x="5991" y="371"/>
                  <a:pt x="4536" y="0"/>
                  <a:pt x="3091" y="3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47">
            <a:extLst>
              <a:ext uri="{FF2B5EF4-FFF2-40B4-BE49-F238E27FC236}">
                <a16:creationId xmlns:a16="http://schemas.microsoft.com/office/drawing/2014/main" id="{C3C758A6-F971-054E-BB8C-9AD8B2A4D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456" y="4460248"/>
            <a:ext cx="8679465" cy="3743046"/>
          </a:xfrm>
          <a:custGeom>
            <a:avLst/>
            <a:gdLst>
              <a:gd name="T0" fmla="*/ 8692 w 8693"/>
              <a:gd name="T1" fmla="*/ 1563 h 3750"/>
              <a:gd name="T2" fmla="*/ 8692 w 8693"/>
              <a:gd name="T3" fmla="*/ 1563 h 3750"/>
              <a:gd name="T4" fmla="*/ 7445 w 8693"/>
              <a:gd name="T5" fmla="*/ 0 h 3750"/>
              <a:gd name="T6" fmla="*/ 379 w 8693"/>
              <a:gd name="T7" fmla="*/ 1771 h 3750"/>
              <a:gd name="T8" fmla="*/ 27 w 8693"/>
              <a:gd name="T9" fmla="*/ 3749 h 3750"/>
              <a:gd name="T10" fmla="*/ 8692 w 8693"/>
              <a:gd name="T11" fmla="*/ 1563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93" h="3750">
                <a:moveTo>
                  <a:pt x="8692" y="1563"/>
                </a:moveTo>
                <a:lnTo>
                  <a:pt x="8692" y="1563"/>
                </a:lnTo>
                <a:cubicBezTo>
                  <a:pt x="8394" y="949"/>
                  <a:pt x="7970" y="416"/>
                  <a:pt x="7445" y="0"/>
                </a:cubicBezTo>
                <a:cubicBezTo>
                  <a:pt x="379" y="1771"/>
                  <a:pt x="379" y="1771"/>
                  <a:pt x="379" y="1771"/>
                </a:cubicBezTo>
                <a:cubicBezTo>
                  <a:pt x="126" y="2384"/>
                  <a:pt x="0" y="3053"/>
                  <a:pt x="27" y="3749"/>
                </a:cubicBezTo>
                <a:lnTo>
                  <a:pt x="8692" y="156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48">
            <a:extLst>
              <a:ext uri="{FF2B5EF4-FFF2-40B4-BE49-F238E27FC236}">
                <a16:creationId xmlns:a16="http://schemas.microsoft.com/office/drawing/2014/main" id="{399561BC-19B9-404E-A1F4-7653A35C8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877" y="6023522"/>
            <a:ext cx="9102209" cy="3954418"/>
          </a:xfrm>
          <a:custGeom>
            <a:avLst/>
            <a:gdLst>
              <a:gd name="T0" fmla="*/ 136 w 9117"/>
              <a:gd name="T1" fmla="*/ 3098 h 3958"/>
              <a:gd name="T2" fmla="*/ 136 w 9117"/>
              <a:gd name="T3" fmla="*/ 3098 h 3958"/>
              <a:gd name="T4" fmla="*/ 443 w 9117"/>
              <a:gd name="T5" fmla="*/ 3957 h 3958"/>
              <a:gd name="T6" fmla="*/ 9116 w 9117"/>
              <a:gd name="T7" fmla="*/ 1770 h 3958"/>
              <a:gd name="T8" fmla="*/ 8981 w 9117"/>
              <a:gd name="T9" fmla="*/ 876 h 3958"/>
              <a:gd name="T10" fmla="*/ 8665 w 9117"/>
              <a:gd name="T11" fmla="*/ 0 h 3958"/>
              <a:gd name="T12" fmla="*/ 0 w 9117"/>
              <a:gd name="T13" fmla="*/ 2186 h 3958"/>
              <a:gd name="T14" fmla="*/ 136 w 9117"/>
              <a:gd name="T15" fmla="*/ 3098 h 3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17" h="3958">
                <a:moveTo>
                  <a:pt x="136" y="3098"/>
                </a:moveTo>
                <a:lnTo>
                  <a:pt x="136" y="3098"/>
                </a:lnTo>
                <a:cubicBezTo>
                  <a:pt x="208" y="3396"/>
                  <a:pt x="316" y="3686"/>
                  <a:pt x="443" y="3957"/>
                </a:cubicBezTo>
                <a:cubicBezTo>
                  <a:pt x="9116" y="1770"/>
                  <a:pt x="9116" y="1770"/>
                  <a:pt x="9116" y="1770"/>
                </a:cubicBezTo>
                <a:cubicBezTo>
                  <a:pt x="9098" y="1472"/>
                  <a:pt x="9062" y="1174"/>
                  <a:pt x="8981" y="876"/>
                </a:cubicBezTo>
                <a:cubicBezTo>
                  <a:pt x="8909" y="569"/>
                  <a:pt x="8800" y="280"/>
                  <a:pt x="8665" y="0"/>
                </a:cubicBezTo>
                <a:cubicBezTo>
                  <a:pt x="0" y="2186"/>
                  <a:pt x="0" y="2186"/>
                  <a:pt x="0" y="2186"/>
                </a:cubicBezTo>
                <a:cubicBezTo>
                  <a:pt x="9" y="2484"/>
                  <a:pt x="54" y="2791"/>
                  <a:pt x="136" y="30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49">
            <a:extLst>
              <a:ext uri="{FF2B5EF4-FFF2-40B4-BE49-F238E27FC236}">
                <a16:creationId xmlns:a16="http://schemas.microsoft.com/office/drawing/2014/main" id="{D81D0B11-5537-504E-BBD7-89A540DE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235" y="7789358"/>
            <a:ext cx="8697079" cy="3756258"/>
          </a:xfrm>
          <a:custGeom>
            <a:avLst/>
            <a:gdLst>
              <a:gd name="T0" fmla="*/ 1238 w 8710"/>
              <a:gd name="T1" fmla="*/ 3759 h 3760"/>
              <a:gd name="T2" fmla="*/ 1238 w 8710"/>
              <a:gd name="T3" fmla="*/ 3759 h 3760"/>
              <a:gd name="T4" fmla="*/ 8322 w 8710"/>
              <a:gd name="T5" fmla="*/ 1979 h 3760"/>
              <a:gd name="T6" fmla="*/ 8673 w 8710"/>
              <a:gd name="T7" fmla="*/ 0 h 3760"/>
              <a:gd name="T8" fmla="*/ 0 w 8710"/>
              <a:gd name="T9" fmla="*/ 2187 h 3760"/>
              <a:gd name="T10" fmla="*/ 1238 w 8710"/>
              <a:gd name="T11" fmla="*/ 3759 h 3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10" h="3760">
                <a:moveTo>
                  <a:pt x="1238" y="3759"/>
                </a:moveTo>
                <a:lnTo>
                  <a:pt x="1238" y="3759"/>
                </a:lnTo>
                <a:cubicBezTo>
                  <a:pt x="8322" y="1979"/>
                  <a:pt x="8322" y="1979"/>
                  <a:pt x="8322" y="1979"/>
                </a:cubicBezTo>
                <a:cubicBezTo>
                  <a:pt x="8583" y="1364"/>
                  <a:pt x="8709" y="696"/>
                  <a:pt x="8673" y="0"/>
                </a:cubicBezTo>
                <a:cubicBezTo>
                  <a:pt x="0" y="2187"/>
                  <a:pt x="0" y="2187"/>
                  <a:pt x="0" y="2187"/>
                </a:cubicBezTo>
                <a:cubicBezTo>
                  <a:pt x="298" y="2810"/>
                  <a:pt x="723" y="3343"/>
                  <a:pt x="1238" y="37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50">
            <a:extLst>
              <a:ext uri="{FF2B5EF4-FFF2-40B4-BE49-F238E27FC236}">
                <a16:creationId xmlns:a16="http://schemas.microsoft.com/office/drawing/2014/main" id="{8B2B7B1C-28CC-E144-90B8-527C07236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644" y="9766568"/>
            <a:ext cx="7076558" cy="3025261"/>
          </a:xfrm>
          <a:custGeom>
            <a:avLst/>
            <a:gdLst>
              <a:gd name="T0" fmla="*/ 7084 w 7085"/>
              <a:gd name="T1" fmla="*/ 0 h 3028"/>
              <a:gd name="T2" fmla="*/ 7084 w 7085"/>
              <a:gd name="T3" fmla="*/ 0 h 3028"/>
              <a:gd name="T4" fmla="*/ 0 w 7085"/>
              <a:gd name="T5" fmla="*/ 1780 h 3028"/>
              <a:gd name="T6" fmla="*/ 3994 w 7085"/>
              <a:gd name="T7" fmla="*/ 2656 h 3028"/>
              <a:gd name="T8" fmla="*/ 3994 w 7085"/>
              <a:gd name="T9" fmla="*/ 2656 h 3028"/>
              <a:gd name="T10" fmla="*/ 7084 w 7085"/>
              <a:gd name="T11" fmla="*/ 0 h 3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85" h="3028">
                <a:moveTo>
                  <a:pt x="7084" y="0"/>
                </a:moveTo>
                <a:lnTo>
                  <a:pt x="7084" y="0"/>
                </a:lnTo>
                <a:cubicBezTo>
                  <a:pt x="0" y="1780"/>
                  <a:pt x="0" y="1780"/>
                  <a:pt x="0" y="1780"/>
                </a:cubicBezTo>
                <a:cubicBezTo>
                  <a:pt x="1084" y="2647"/>
                  <a:pt x="2539" y="3027"/>
                  <a:pt x="3994" y="2656"/>
                </a:cubicBezTo>
                <a:lnTo>
                  <a:pt x="3994" y="2656"/>
                </a:lnTo>
                <a:cubicBezTo>
                  <a:pt x="5439" y="2295"/>
                  <a:pt x="6551" y="1274"/>
                  <a:pt x="708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Line 151">
            <a:extLst>
              <a:ext uri="{FF2B5EF4-FFF2-40B4-BE49-F238E27FC236}">
                <a16:creationId xmlns:a16="http://schemas.microsoft.com/office/drawing/2014/main" id="{439D03CD-FDF3-E347-901F-B426BFFDD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7327" y="4218053"/>
            <a:ext cx="8569374" cy="440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1" name="Freeform 152">
            <a:extLst>
              <a:ext uri="{FF2B5EF4-FFF2-40B4-BE49-F238E27FC236}">
                <a16:creationId xmlns:a16="http://schemas.microsoft.com/office/drawing/2014/main" id="{62A80FA0-74BE-4A4A-9D64-CF600059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9621" y="4081540"/>
            <a:ext cx="273022" cy="268620"/>
          </a:xfrm>
          <a:custGeom>
            <a:avLst/>
            <a:gdLst>
              <a:gd name="T0" fmla="*/ 136 w 272"/>
              <a:gd name="T1" fmla="*/ 270 h 271"/>
              <a:gd name="T2" fmla="*/ 136 w 272"/>
              <a:gd name="T3" fmla="*/ 270 h 271"/>
              <a:gd name="T4" fmla="*/ 0 w 272"/>
              <a:gd name="T5" fmla="*/ 135 h 271"/>
              <a:gd name="T6" fmla="*/ 136 w 272"/>
              <a:gd name="T7" fmla="*/ 0 h 271"/>
              <a:gd name="T8" fmla="*/ 271 w 272"/>
              <a:gd name="T9" fmla="*/ 135 h 271"/>
              <a:gd name="T10" fmla="*/ 136 w 272"/>
              <a:gd name="T11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" h="271">
                <a:moveTo>
                  <a:pt x="136" y="270"/>
                </a:moveTo>
                <a:lnTo>
                  <a:pt x="136" y="270"/>
                </a:lnTo>
                <a:cubicBezTo>
                  <a:pt x="54" y="270"/>
                  <a:pt x="0" y="207"/>
                  <a:pt x="0" y="135"/>
                </a:cubicBezTo>
                <a:cubicBezTo>
                  <a:pt x="0" y="63"/>
                  <a:pt x="54" y="0"/>
                  <a:pt x="136" y="0"/>
                </a:cubicBezTo>
                <a:cubicBezTo>
                  <a:pt x="208" y="0"/>
                  <a:pt x="271" y="63"/>
                  <a:pt x="271" y="135"/>
                </a:cubicBezTo>
                <a:cubicBezTo>
                  <a:pt x="271" y="207"/>
                  <a:pt x="208" y="270"/>
                  <a:pt x="136" y="27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3">
            <a:extLst>
              <a:ext uri="{FF2B5EF4-FFF2-40B4-BE49-F238E27FC236}">
                <a16:creationId xmlns:a16="http://schemas.microsoft.com/office/drawing/2014/main" id="{769F56FA-F658-0F43-8F14-D3D2637BA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822" y="4072733"/>
            <a:ext cx="352287" cy="290637"/>
          </a:xfrm>
          <a:custGeom>
            <a:avLst/>
            <a:gdLst>
              <a:gd name="T0" fmla="*/ 353 w 354"/>
              <a:gd name="T1" fmla="*/ 145 h 291"/>
              <a:gd name="T2" fmla="*/ 0 w 354"/>
              <a:gd name="T3" fmla="*/ 290 h 291"/>
              <a:gd name="T4" fmla="*/ 82 w 354"/>
              <a:gd name="T5" fmla="*/ 145 h 291"/>
              <a:gd name="T6" fmla="*/ 0 w 354"/>
              <a:gd name="T7" fmla="*/ 0 h 291"/>
              <a:gd name="T8" fmla="*/ 353 w 354"/>
              <a:gd name="T9" fmla="*/ 145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291">
                <a:moveTo>
                  <a:pt x="353" y="145"/>
                </a:moveTo>
                <a:lnTo>
                  <a:pt x="0" y="290"/>
                </a:lnTo>
                <a:lnTo>
                  <a:pt x="82" y="145"/>
                </a:lnTo>
                <a:lnTo>
                  <a:pt x="0" y="0"/>
                </a:lnTo>
                <a:lnTo>
                  <a:pt x="353" y="14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Line 154">
            <a:extLst>
              <a:ext uri="{FF2B5EF4-FFF2-40B4-BE49-F238E27FC236}">
                <a16:creationId xmlns:a16="http://schemas.microsoft.com/office/drawing/2014/main" id="{896269C9-8B8A-6643-82DF-101E876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7327" y="6049944"/>
            <a:ext cx="8569374" cy="440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4" name="Freeform 155">
            <a:extLst>
              <a:ext uri="{FF2B5EF4-FFF2-40B4-BE49-F238E27FC236}">
                <a16:creationId xmlns:a16="http://schemas.microsoft.com/office/drawing/2014/main" id="{8B6EBCB6-15A7-2F49-A8AD-865CCE24C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9621" y="5913431"/>
            <a:ext cx="273022" cy="273022"/>
          </a:xfrm>
          <a:custGeom>
            <a:avLst/>
            <a:gdLst>
              <a:gd name="T0" fmla="*/ 136 w 272"/>
              <a:gd name="T1" fmla="*/ 272 h 273"/>
              <a:gd name="T2" fmla="*/ 136 w 272"/>
              <a:gd name="T3" fmla="*/ 272 h 273"/>
              <a:gd name="T4" fmla="*/ 0 w 272"/>
              <a:gd name="T5" fmla="*/ 136 h 273"/>
              <a:gd name="T6" fmla="*/ 136 w 272"/>
              <a:gd name="T7" fmla="*/ 0 h 273"/>
              <a:gd name="T8" fmla="*/ 271 w 272"/>
              <a:gd name="T9" fmla="*/ 136 h 273"/>
              <a:gd name="T10" fmla="*/ 136 w 272"/>
              <a:gd name="T11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" h="273">
                <a:moveTo>
                  <a:pt x="136" y="272"/>
                </a:moveTo>
                <a:lnTo>
                  <a:pt x="136" y="272"/>
                </a:lnTo>
                <a:cubicBezTo>
                  <a:pt x="54" y="272"/>
                  <a:pt x="0" y="208"/>
                  <a:pt x="0" y="136"/>
                </a:cubicBezTo>
                <a:cubicBezTo>
                  <a:pt x="0" y="64"/>
                  <a:pt x="54" y="0"/>
                  <a:pt x="136" y="0"/>
                </a:cubicBezTo>
                <a:cubicBezTo>
                  <a:pt x="208" y="0"/>
                  <a:pt x="271" y="64"/>
                  <a:pt x="271" y="136"/>
                </a:cubicBezTo>
                <a:cubicBezTo>
                  <a:pt x="271" y="208"/>
                  <a:pt x="208" y="272"/>
                  <a:pt x="136" y="2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6">
            <a:extLst>
              <a:ext uri="{FF2B5EF4-FFF2-40B4-BE49-F238E27FC236}">
                <a16:creationId xmlns:a16="http://schemas.microsoft.com/office/drawing/2014/main" id="{FB1BB718-7EC3-3D4F-9E8C-B90E6AA88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822" y="5904624"/>
            <a:ext cx="352287" cy="290637"/>
          </a:xfrm>
          <a:custGeom>
            <a:avLst/>
            <a:gdLst>
              <a:gd name="T0" fmla="*/ 353 w 354"/>
              <a:gd name="T1" fmla="*/ 144 h 290"/>
              <a:gd name="T2" fmla="*/ 0 w 354"/>
              <a:gd name="T3" fmla="*/ 289 h 290"/>
              <a:gd name="T4" fmla="*/ 82 w 354"/>
              <a:gd name="T5" fmla="*/ 144 h 290"/>
              <a:gd name="T6" fmla="*/ 0 w 354"/>
              <a:gd name="T7" fmla="*/ 0 h 290"/>
              <a:gd name="T8" fmla="*/ 353 w 354"/>
              <a:gd name="T9" fmla="*/ 144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290">
                <a:moveTo>
                  <a:pt x="353" y="144"/>
                </a:moveTo>
                <a:lnTo>
                  <a:pt x="0" y="289"/>
                </a:lnTo>
                <a:lnTo>
                  <a:pt x="82" y="144"/>
                </a:lnTo>
                <a:lnTo>
                  <a:pt x="0" y="0"/>
                </a:lnTo>
                <a:lnTo>
                  <a:pt x="353" y="14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Line 157">
            <a:extLst>
              <a:ext uri="{FF2B5EF4-FFF2-40B4-BE49-F238E27FC236}">
                <a16:creationId xmlns:a16="http://schemas.microsoft.com/office/drawing/2014/main" id="{80D06CF5-8130-0B4A-9B7F-76BF01078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7327" y="7881834"/>
            <a:ext cx="8569374" cy="440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7" name="Freeform 158">
            <a:extLst>
              <a:ext uri="{FF2B5EF4-FFF2-40B4-BE49-F238E27FC236}">
                <a16:creationId xmlns:a16="http://schemas.microsoft.com/office/drawing/2014/main" id="{1E191D45-3B91-F541-B978-0A3E34DCC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9621" y="7745322"/>
            <a:ext cx="273022" cy="273022"/>
          </a:xfrm>
          <a:custGeom>
            <a:avLst/>
            <a:gdLst>
              <a:gd name="T0" fmla="*/ 136 w 272"/>
              <a:gd name="T1" fmla="*/ 271 h 272"/>
              <a:gd name="T2" fmla="*/ 136 w 272"/>
              <a:gd name="T3" fmla="*/ 271 h 272"/>
              <a:gd name="T4" fmla="*/ 0 w 272"/>
              <a:gd name="T5" fmla="*/ 135 h 272"/>
              <a:gd name="T6" fmla="*/ 136 w 272"/>
              <a:gd name="T7" fmla="*/ 0 h 272"/>
              <a:gd name="T8" fmla="*/ 271 w 272"/>
              <a:gd name="T9" fmla="*/ 135 h 272"/>
              <a:gd name="T10" fmla="*/ 136 w 272"/>
              <a:gd name="T11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" h="272">
                <a:moveTo>
                  <a:pt x="136" y="271"/>
                </a:moveTo>
                <a:lnTo>
                  <a:pt x="136" y="271"/>
                </a:lnTo>
                <a:cubicBezTo>
                  <a:pt x="54" y="271"/>
                  <a:pt x="0" y="208"/>
                  <a:pt x="0" y="135"/>
                </a:cubicBezTo>
                <a:cubicBezTo>
                  <a:pt x="0" y="63"/>
                  <a:pt x="54" y="0"/>
                  <a:pt x="136" y="0"/>
                </a:cubicBezTo>
                <a:cubicBezTo>
                  <a:pt x="208" y="0"/>
                  <a:pt x="271" y="63"/>
                  <a:pt x="271" y="135"/>
                </a:cubicBezTo>
                <a:cubicBezTo>
                  <a:pt x="271" y="208"/>
                  <a:pt x="208" y="271"/>
                  <a:pt x="136" y="27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59">
            <a:extLst>
              <a:ext uri="{FF2B5EF4-FFF2-40B4-BE49-F238E27FC236}">
                <a16:creationId xmlns:a16="http://schemas.microsoft.com/office/drawing/2014/main" id="{F4C06D50-4332-FA45-9EDF-0E86D369A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822" y="7736515"/>
            <a:ext cx="352287" cy="290637"/>
          </a:xfrm>
          <a:custGeom>
            <a:avLst/>
            <a:gdLst>
              <a:gd name="T0" fmla="*/ 353 w 354"/>
              <a:gd name="T1" fmla="*/ 144 h 290"/>
              <a:gd name="T2" fmla="*/ 0 w 354"/>
              <a:gd name="T3" fmla="*/ 289 h 290"/>
              <a:gd name="T4" fmla="*/ 82 w 354"/>
              <a:gd name="T5" fmla="*/ 144 h 290"/>
              <a:gd name="T6" fmla="*/ 0 w 354"/>
              <a:gd name="T7" fmla="*/ 0 h 290"/>
              <a:gd name="T8" fmla="*/ 353 w 354"/>
              <a:gd name="T9" fmla="*/ 144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290">
                <a:moveTo>
                  <a:pt x="353" y="144"/>
                </a:moveTo>
                <a:lnTo>
                  <a:pt x="0" y="289"/>
                </a:lnTo>
                <a:lnTo>
                  <a:pt x="82" y="144"/>
                </a:lnTo>
                <a:lnTo>
                  <a:pt x="0" y="0"/>
                </a:lnTo>
                <a:lnTo>
                  <a:pt x="353" y="14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Line 160">
            <a:extLst>
              <a:ext uri="{FF2B5EF4-FFF2-40B4-BE49-F238E27FC236}">
                <a16:creationId xmlns:a16="http://schemas.microsoft.com/office/drawing/2014/main" id="{7B8CD5FD-E02C-FA4C-8919-C9B39BEC3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5676" y="9801797"/>
            <a:ext cx="8635426" cy="440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0" name="Freeform 161">
            <a:extLst>
              <a:ext uri="{FF2B5EF4-FFF2-40B4-BE49-F238E27FC236}">
                <a16:creationId xmlns:a16="http://schemas.microsoft.com/office/drawing/2014/main" id="{487B4634-C6D9-6044-8888-52B1AA12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7971" y="9665284"/>
            <a:ext cx="273022" cy="273022"/>
          </a:xfrm>
          <a:custGeom>
            <a:avLst/>
            <a:gdLst>
              <a:gd name="T0" fmla="*/ 136 w 272"/>
              <a:gd name="T1" fmla="*/ 271 h 272"/>
              <a:gd name="T2" fmla="*/ 136 w 272"/>
              <a:gd name="T3" fmla="*/ 271 h 272"/>
              <a:gd name="T4" fmla="*/ 0 w 272"/>
              <a:gd name="T5" fmla="*/ 136 h 272"/>
              <a:gd name="T6" fmla="*/ 136 w 272"/>
              <a:gd name="T7" fmla="*/ 0 h 272"/>
              <a:gd name="T8" fmla="*/ 271 w 272"/>
              <a:gd name="T9" fmla="*/ 136 h 272"/>
              <a:gd name="T10" fmla="*/ 136 w 272"/>
              <a:gd name="T11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" h="272">
                <a:moveTo>
                  <a:pt x="136" y="271"/>
                </a:moveTo>
                <a:lnTo>
                  <a:pt x="136" y="271"/>
                </a:lnTo>
                <a:cubicBezTo>
                  <a:pt x="63" y="271"/>
                  <a:pt x="0" y="217"/>
                  <a:pt x="0" y="136"/>
                </a:cubicBezTo>
                <a:cubicBezTo>
                  <a:pt x="0" y="63"/>
                  <a:pt x="63" y="0"/>
                  <a:pt x="136" y="0"/>
                </a:cubicBezTo>
                <a:cubicBezTo>
                  <a:pt x="208" y="0"/>
                  <a:pt x="271" y="63"/>
                  <a:pt x="271" y="136"/>
                </a:cubicBezTo>
                <a:cubicBezTo>
                  <a:pt x="271" y="217"/>
                  <a:pt x="208" y="271"/>
                  <a:pt x="136" y="27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2">
            <a:extLst>
              <a:ext uri="{FF2B5EF4-FFF2-40B4-BE49-F238E27FC236}">
                <a16:creationId xmlns:a16="http://schemas.microsoft.com/office/drawing/2014/main" id="{0E8FE027-EC5B-284A-9909-B3F8FE120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822" y="9656477"/>
            <a:ext cx="352287" cy="299444"/>
          </a:xfrm>
          <a:custGeom>
            <a:avLst/>
            <a:gdLst>
              <a:gd name="T0" fmla="*/ 353 w 354"/>
              <a:gd name="T1" fmla="*/ 145 h 300"/>
              <a:gd name="T2" fmla="*/ 0 w 354"/>
              <a:gd name="T3" fmla="*/ 299 h 300"/>
              <a:gd name="T4" fmla="*/ 82 w 354"/>
              <a:gd name="T5" fmla="*/ 145 h 300"/>
              <a:gd name="T6" fmla="*/ 0 w 354"/>
              <a:gd name="T7" fmla="*/ 0 h 300"/>
              <a:gd name="T8" fmla="*/ 353 w 354"/>
              <a:gd name="T9" fmla="*/ 145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300">
                <a:moveTo>
                  <a:pt x="353" y="145"/>
                </a:moveTo>
                <a:lnTo>
                  <a:pt x="0" y="299"/>
                </a:lnTo>
                <a:lnTo>
                  <a:pt x="82" y="145"/>
                </a:lnTo>
                <a:lnTo>
                  <a:pt x="0" y="0"/>
                </a:lnTo>
                <a:lnTo>
                  <a:pt x="353" y="14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Line 163">
            <a:extLst>
              <a:ext uri="{FF2B5EF4-FFF2-40B4-BE49-F238E27FC236}">
                <a16:creationId xmlns:a16="http://schemas.microsoft.com/office/drawing/2014/main" id="{5D71EA34-9D0F-A94F-A2F8-8698F12A7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5676" y="11272593"/>
            <a:ext cx="8657446" cy="2642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3" name="Freeform 164">
            <a:extLst>
              <a:ext uri="{FF2B5EF4-FFF2-40B4-BE49-F238E27FC236}">
                <a16:creationId xmlns:a16="http://schemas.microsoft.com/office/drawing/2014/main" id="{56F129B9-2D9E-E14A-BFC6-AFC661178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7971" y="11136081"/>
            <a:ext cx="273022" cy="273022"/>
          </a:xfrm>
          <a:custGeom>
            <a:avLst/>
            <a:gdLst>
              <a:gd name="T0" fmla="*/ 136 w 272"/>
              <a:gd name="T1" fmla="*/ 271 h 272"/>
              <a:gd name="T2" fmla="*/ 136 w 272"/>
              <a:gd name="T3" fmla="*/ 271 h 272"/>
              <a:gd name="T4" fmla="*/ 0 w 272"/>
              <a:gd name="T5" fmla="*/ 136 h 272"/>
              <a:gd name="T6" fmla="*/ 136 w 272"/>
              <a:gd name="T7" fmla="*/ 0 h 272"/>
              <a:gd name="T8" fmla="*/ 271 w 272"/>
              <a:gd name="T9" fmla="*/ 136 h 272"/>
              <a:gd name="T10" fmla="*/ 136 w 272"/>
              <a:gd name="T11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" h="272">
                <a:moveTo>
                  <a:pt x="136" y="271"/>
                </a:moveTo>
                <a:lnTo>
                  <a:pt x="136" y="271"/>
                </a:lnTo>
                <a:cubicBezTo>
                  <a:pt x="63" y="271"/>
                  <a:pt x="0" y="208"/>
                  <a:pt x="0" y="136"/>
                </a:cubicBezTo>
                <a:cubicBezTo>
                  <a:pt x="0" y="63"/>
                  <a:pt x="63" y="0"/>
                  <a:pt x="136" y="0"/>
                </a:cubicBezTo>
                <a:cubicBezTo>
                  <a:pt x="208" y="0"/>
                  <a:pt x="271" y="63"/>
                  <a:pt x="271" y="136"/>
                </a:cubicBezTo>
                <a:cubicBezTo>
                  <a:pt x="271" y="208"/>
                  <a:pt x="208" y="271"/>
                  <a:pt x="136" y="27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5">
            <a:extLst>
              <a:ext uri="{FF2B5EF4-FFF2-40B4-BE49-F238E27FC236}">
                <a16:creationId xmlns:a16="http://schemas.microsoft.com/office/drawing/2014/main" id="{C590C717-80B4-D749-B956-36AFA100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7616" y="11127274"/>
            <a:ext cx="361094" cy="290637"/>
          </a:xfrm>
          <a:custGeom>
            <a:avLst/>
            <a:gdLst>
              <a:gd name="T0" fmla="*/ 362 w 363"/>
              <a:gd name="T1" fmla="*/ 145 h 290"/>
              <a:gd name="T2" fmla="*/ 0 w 363"/>
              <a:gd name="T3" fmla="*/ 289 h 290"/>
              <a:gd name="T4" fmla="*/ 91 w 363"/>
              <a:gd name="T5" fmla="*/ 145 h 290"/>
              <a:gd name="T6" fmla="*/ 0 w 363"/>
              <a:gd name="T7" fmla="*/ 0 h 290"/>
              <a:gd name="T8" fmla="*/ 362 w 363"/>
              <a:gd name="T9" fmla="*/ 145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" h="290">
                <a:moveTo>
                  <a:pt x="362" y="145"/>
                </a:moveTo>
                <a:lnTo>
                  <a:pt x="0" y="289"/>
                </a:lnTo>
                <a:lnTo>
                  <a:pt x="91" y="145"/>
                </a:lnTo>
                <a:lnTo>
                  <a:pt x="0" y="0"/>
                </a:lnTo>
                <a:lnTo>
                  <a:pt x="362" y="14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31">
            <a:extLst>
              <a:ext uri="{FF2B5EF4-FFF2-40B4-BE49-F238E27FC236}">
                <a16:creationId xmlns:a16="http://schemas.microsoft.com/office/drawing/2014/main" id="{31E00527-2095-0B4E-9FE7-AD289ABA9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951" y="5768114"/>
            <a:ext cx="559254" cy="559254"/>
          </a:xfrm>
          <a:custGeom>
            <a:avLst/>
            <a:gdLst>
              <a:gd name="T0" fmla="*/ 280 w 561"/>
              <a:gd name="T1" fmla="*/ 551 h 561"/>
              <a:gd name="T2" fmla="*/ 280 w 561"/>
              <a:gd name="T3" fmla="*/ 551 h 561"/>
              <a:gd name="T4" fmla="*/ 199 w 561"/>
              <a:gd name="T5" fmla="*/ 524 h 561"/>
              <a:gd name="T6" fmla="*/ 45 w 561"/>
              <a:gd name="T7" fmla="*/ 371 h 561"/>
              <a:gd name="T8" fmla="*/ 45 w 561"/>
              <a:gd name="T9" fmla="*/ 208 h 561"/>
              <a:gd name="T10" fmla="*/ 235 w 561"/>
              <a:gd name="T11" fmla="*/ 18 h 561"/>
              <a:gd name="T12" fmla="*/ 253 w 561"/>
              <a:gd name="T13" fmla="*/ 9 h 561"/>
              <a:gd name="T14" fmla="*/ 506 w 561"/>
              <a:gd name="T15" fmla="*/ 9 h 561"/>
              <a:gd name="T16" fmla="*/ 560 w 561"/>
              <a:gd name="T17" fmla="*/ 54 h 561"/>
              <a:gd name="T18" fmla="*/ 560 w 561"/>
              <a:gd name="T19" fmla="*/ 307 h 561"/>
              <a:gd name="T20" fmla="*/ 551 w 561"/>
              <a:gd name="T21" fmla="*/ 325 h 561"/>
              <a:gd name="T22" fmla="*/ 352 w 561"/>
              <a:gd name="T23" fmla="*/ 524 h 561"/>
              <a:gd name="T24" fmla="*/ 280 w 561"/>
              <a:gd name="T25" fmla="*/ 551 h 561"/>
              <a:gd name="T26" fmla="*/ 271 w 561"/>
              <a:gd name="T27" fmla="*/ 63 h 561"/>
              <a:gd name="T28" fmla="*/ 271 w 561"/>
              <a:gd name="T29" fmla="*/ 63 h 561"/>
              <a:gd name="T30" fmla="*/ 81 w 561"/>
              <a:gd name="T31" fmla="*/ 253 h 561"/>
              <a:gd name="T32" fmla="*/ 81 w 561"/>
              <a:gd name="T33" fmla="*/ 325 h 561"/>
              <a:gd name="T34" fmla="*/ 235 w 561"/>
              <a:gd name="T35" fmla="*/ 488 h 561"/>
              <a:gd name="T36" fmla="*/ 316 w 561"/>
              <a:gd name="T37" fmla="*/ 488 h 561"/>
              <a:gd name="T38" fmla="*/ 506 w 561"/>
              <a:gd name="T39" fmla="*/ 298 h 561"/>
              <a:gd name="T40" fmla="*/ 506 w 561"/>
              <a:gd name="T41" fmla="*/ 54 h 561"/>
              <a:gd name="T42" fmla="*/ 271 w 561"/>
              <a:gd name="T43" fmla="*/ 63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1" h="561">
                <a:moveTo>
                  <a:pt x="280" y="551"/>
                </a:moveTo>
                <a:lnTo>
                  <a:pt x="280" y="551"/>
                </a:lnTo>
                <a:cubicBezTo>
                  <a:pt x="253" y="560"/>
                  <a:pt x="226" y="542"/>
                  <a:pt x="199" y="524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0" y="325"/>
                  <a:pt x="0" y="253"/>
                  <a:pt x="45" y="208"/>
                </a:cubicBezTo>
                <a:cubicBezTo>
                  <a:pt x="235" y="18"/>
                  <a:pt x="235" y="18"/>
                  <a:pt x="235" y="18"/>
                </a:cubicBezTo>
                <a:cubicBezTo>
                  <a:pt x="244" y="9"/>
                  <a:pt x="244" y="9"/>
                  <a:pt x="253" y="9"/>
                </a:cubicBezTo>
                <a:cubicBezTo>
                  <a:pt x="506" y="9"/>
                  <a:pt x="506" y="9"/>
                  <a:pt x="506" y="9"/>
                </a:cubicBezTo>
                <a:cubicBezTo>
                  <a:pt x="533" y="0"/>
                  <a:pt x="560" y="27"/>
                  <a:pt x="560" y="54"/>
                </a:cubicBezTo>
                <a:cubicBezTo>
                  <a:pt x="560" y="307"/>
                  <a:pt x="560" y="307"/>
                  <a:pt x="560" y="307"/>
                </a:cubicBezTo>
                <a:cubicBezTo>
                  <a:pt x="560" y="316"/>
                  <a:pt x="560" y="316"/>
                  <a:pt x="551" y="325"/>
                </a:cubicBezTo>
                <a:cubicBezTo>
                  <a:pt x="352" y="524"/>
                  <a:pt x="352" y="524"/>
                  <a:pt x="352" y="524"/>
                </a:cubicBezTo>
                <a:cubicBezTo>
                  <a:pt x="334" y="542"/>
                  <a:pt x="307" y="551"/>
                  <a:pt x="280" y="551"/>
                </a:cubicBezTo>
                <a:close/>
                <a:moveTo>
                  <a:pt x="271" y="63"/>
                </a:moveTo>
                <a:lnTo>
                  <a:pt x="271" y="63"/>
                </a:lnTo>
                <a:cubicBezTo>
                  <a:pt x="81" y="253"/>
                  <a:pt x="81" y="253"/>
                  <a:pt x="81" y="253"/>
                </a:cubicBezTo>
                <a:cubicBezTo>
                  <a:pt x="63" y="271"/>
                  <a:pt x="63" y="307"/>
                  <a:pt x="81" y="325"/>
                </a:cubicBezTo>
                <a:cubicBezTo>
                  <a:pt x="235" y="488"/>
                  <a:pt x="235" y="488"/>
                  <a:pt x="235" y="488"/>
                </a:cubicBezTo>
                <a:cubicBezTo>
                  <a:pt x="262" y="506"/>
                  <a:pt x="298" y="506"/>
                  <a:pt x="316" y="488"/>
                </a:cubicBezTo>
                <a:cubicBezTo>
                  <a:pt x="506" y="298"/>
                  <a:pt x="506" y="298"/>
                  <a:pt x="506" y="298"/>
                </a:cubicBezTo>
                <a:cubicBezTo>
                  <a:pt x="506" y="54"/>
                  <a:pt x="506" y="54"/>
                  <a:pt x="506" y="54"/>
                </a:cubicBezTo>
                <a:lnTo>
                  <a:pt x="271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32">
            <a:extLst>
              <a:ext uri="{FF2B5EF4-FFF2-40B4-BE49-F238E27FC236}">
                <a16:creationId xmlns:a16="http://schemas.microsoft.com/office/drawing/2014/main" id="{D4B5B304-69FF-D345-8C91-5A7F4F7E7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238" y="5895817"/>
            <a:ext cx="92474" cy="92477"/>
          </a:xfrm>
          <a:custGeom>
            <a:avLst/>
            <a:gdLst>
              <a:gd name="T0" fmla="*/ 82 w 92"/>
              <a:gd name="T1" fmla="*/ 72 h 91"/>
              <a:gd name="T2" fmla="*/ 82 w 92"/>
              <a:gd name="T3" fmla="*/ 72 h 91"/>
              <a:gd name="T4" fmla="*/ 19 w 92"/>
              <a:gd name="T5" fmla="*/ 72 h 91"/>
              <a:gd name="T6" fmla="*/ 19 w 92"/>
              <a:gd name="T7" fmla="*/ 9 h 91"/>
              <a:gd name="T8" fmla="*/ 82 w 92"/>
              <a:gd name="T9" fmla="*/ 9 h 91"/>
              <a:gd name="T10" fmla="*/ 82 w 92"/>
              <a:gd name="T11" fmla="*/ 7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82" y="72"/>
                </a:moveTo>
                <a:lnTo>
                  <a:pt x="82" y="72"/>
                </a:lnTo>
                <a:cubicBezTo>
                  <a:pt x="64" y="90"/>
                  <a:pt x="37" y="90"/>
                  <a:pt x="19" y="72"/>
                </a:cubicBezTo>
                <a:cubicBezTo>
                  <a:pt x="0" y="54"/>
                  <a:pt x="0" y="27"/>
                  <a:pt x="19" y="9"/>
                </a:cubicBezTo>
                <a:cubicBezTo>
                  <a:pt x="37" y="0"/>
                  <a:pt x="64" y="0"/>
                  <a:pt x="82" y="9"/>
                </a:cubicBezTo>
                <a:cubicBezTo>
                  <a:pt x="91" y="27"/>
                  <a:pt x="91" y="54"/>
                  <a:pt x="82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33">
            <a:extLst>
              <a:ext uri="{FF2B5EF4-FFF2-40B4-BE49-F238E27FC236}">
                <a16:creationId xmlns:a16="http://schemas.microsoft.com/office/drawing/2014/main" id="{AE8E9D60-5BE9-584C-A817-E8807D636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44" y="7617619"/>
            <a:ext cx="585675" cy="361094"/>
          </a:xfrm>
          <a:custGeom>
            <a:avLst/>
            <a:gdLst>
              <a:gd name="T0" fmla="*/ 479 w 588"/>
              <a:gd name="T1" fmla="*/ 362 h 363"/>
              <a:gd name="T2" fmla="*/ 479 w 588"/>
              <a:gd name="T3" fmla="*/ 362 h 363"/>
              <a:gd name="T4" fmla="*/ 226 w 588"/>
              <a:gd name="T5" fmla="*/ 362 h 363"/>
              <a:gd name="T6" fmla="*/ 172 w 588"/>
              <a:gd name="T7" fmla="*/ 307 h 363"/>
              <a:gd name="T8" fmla="*/ 90 w 588"/>
              <a:gd name="T9" fmla="*/ 54 h 363"/>
              <a:gd name="T10" fmla="*/ 27 w 588"/>
              <a:gd name="T11" fmla="*/ 54 h 363"/>
              <a:gd name="T12" fmla="*/ 0 w 588"/>
              <a:gd name="T13" fmla="*/ 28 h 363"/>
              <a:gd name="T14" fmla="*/ 27 w 588"/>
              <a:gd name="T15" fmla="*/ 0 h 363"/>
              <a:gd name="T16" fmla="*/ 108 w 588"/>
              <a:gd name="T17" fmla="*/ 0 h 363"/>
              <a:gd name="T18" fmla="*/ 136 w 588"/>
              <a:gd name="T19" fmla="*/ 18 h 363"/>
              <a:gd name="T20" fmla="*/ 226 w 588"/>
              <a:gd name="T21" fmla="*/ 298 h 363"/>
              <a:gd name="T22" fmla="*/ 226 w 588"/>
              <a:gd name="T23" fmla="*/ 307 h 363"/>
              <a:gd name="T24" fmla="*/ 479 w 588"/>
              <a:gd name="T25" fmla="*/ 307 h 363"/>
              <a:gd name="T26" fmla="*/ 479 w 588"/>
              <a:gd name="T27" fmla="*/ 298 h 363"/>
              <a:gd name="T28" fmla="*/ 524 w 588"/>
              <a:gd name="T29" fmla="*/ 136 h 363"/>
              <a:gd name="T30" fmla="*/ 307 w 588"/>
              <a:gd name="T31" fmla="*/ 136 h 363"/>
              <a:gd name="T32" fmla="*/ 280 w 588"/>
              <a:gd name="T33" fmla="*/ 109 h 363"/>
              <a:gd name="T34" fmla="*/ 307 w 588"/>
              <a:gd name="T35" fmla="*/ 82 h 363"/>
              <a:gd name="T36" fmla="*/ 560 w 588"/>
              <a:gd name="T37" fmla="*/ 82 h 363"/>
              <a:gd name="T38" fmla="*/ 578 w 588"/>
              <a:gd name="T39" fmla="*/ 91 h 363"/>
              <a:gd name="T40" fmla="*/ 587 w 588"/>
              <a:gd name="T41" fmla="*/ 118 h 363"/>
              <a:gd name="T42" fmla="*/ 533 w 588"/>
              <a:gd name="T43" fmla="*/ 307 h 363"/>
              <a:gd name="T44" fmla="*/ 479 w 588"/>
              <a:gd name="T45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8" h="363">
                <a:moveTo>
                  <a:pt x="479" y="362"/>
                </a:moveTo>
                <a:lnTo>
                  <a:pt x="479" y="362"/>
                </a:lnTo>
                <a:cubicBezTo>
                  <a:pt x="226" y="362"/>
                  <a:pt x="226" y="362"/>
                  <a:pt x="226" y="362"/>
                </a:cubicBezTo>
                <a:cubicBezTo>
                  <a:pt x="190" y="362"/>
                  <a:pt x="172" y="335"/>
                  <a:pt x="172" y="307"/>
                </a:cubicBezTo>
                <a:cubicBezTo>
                  <a:pt x="90" y="54"/>
                  <a:pt x="90" y="54"/>
                  <a:pt x="90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7" y="0"/>
                  <a:pt x="136" y="9"/>
                  <a:pt x="136" y="18"/>
                </a:cubicBezTo>
                <a:cubicBezTo>
                  <a:pt x="226" y="298"/>
                  <a:pt x="226" y="298"/>
                  <a:pt x="226" y="298"/>
                </a:cubicBezTo>
                <a:lnTo>
                  <a:pt x="226" y="307"/>
                </a:lnTo>
                <a:cubicBezTo>
                  <a:pt x="479" y="307"/>
                  <a:pt x="479" y="307"/>
                  <a:pt x="479" y="307"/>
                </a:cubicBezTo>
                <a:cubicBezTo>
                  <a:pt x="479" y="298"/>
                  <a:pt x="479" y="298"/>
                  <a:pt x="479" y="298"/>
                </a:cubicBezTo>
                <a:cubicBezTo>
                  <a:pt x="524" y="136"/>
                  <a:pt x="524" y="136"/>
                  <a:pt x="524" y="136"/>
                </a:cubicBezTo>
                <a:cubicBezTo>
                  <a:pt x="307" y="136"/>
                  <a:pt x="307" y="136"/>
                  <a:pt x="307" y="136"/>
                </a:cubicBezTo>
                <a:cubicBezTo>
                  <a:pt x="289" y="136"/>
                  <a:pt x="280" y="127"/>
                  <a:pt x="280" y="109"/>
                </a:cubicBezTo>
                <a:cubicBezTo>
                  <a:pt x="280" y="91"/>
                  <a:pt x="289" y="82"/>
                  <a:pt x="307" y="82"/>
                </a:cubicBezTo>
                <a:cubicBezTo>
                  <a:pt x="560" y="82"/>
                  <a:pt x="560" y="82"/>
                  <a:pt x="560" y="82"/>
                </a:cubicBezTo>
                <a:cubicBezTo>
                  <a:pt x="569" y="82"/>
                  <a:pt x="578" y="82"/>
                  <a:pt x="578" y="91"/>
                </a:cubicBezTo>
                <a:cubicBezTo>
                  <a:pt x="587" y="100"/>
                  <a:pt x="587" y="109"/>
                  <a:pt x="587" y="118"/>
                </a:cubicBezTo>
                <a:cubicBezTo>
                  <a:pt x="533" y="307"/>
                  <a:pt x="533" y="307"/>
                  <a:pt x="533" y="307"/>
                </a:cubicBezTo>
                <a:cubicBezTo>
                  <a:pt x="524" y="335"/>
                  <a:pt x="506" y="362"/>
                  <a:pt x="479" y="3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34">
            <a:extLst>
              <a:ext uri="{FF2B5EF4-FFF2-40B4-BE49-F238E27FC236}">
                <a16:creationId xmlns:a16="http://schemas.microsoft.com/office/drawing/2014/main" id="{B0E52FEA-B25E-584D-881E-9A734ECAF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654" y="8035958"/>
            <a:ext cx="118898" cy="110091"/>
          </a:xfrm>
          <a:custGeom>
            <a:avLst/>
            <a:gdLst>
              <a:gd name="T0" fmla="*/ 0 w 118"/>
              <a:gd name="T1" fmla="*/ 54 h 109"/>
              <a:gd name="T2" fmla="*/ 0 w 118"/>
              <a:gd name="T3" fmla="*/ 54 h 109"/>
              <a:gd name="T4" fmla="*/ 63 w 118"/>
              <a:gd name="T5" fmla="*/ 0 h 109"/>
              <a:gd name="T6" fmla="*/ 117 w 118"/>
              <a:gd name="T7" fmla="*/ 54 h 109"/>
              <a:gd name="T8" fmla="*/ 63 w 118"/>
              <a:gd name="T9" fmla="*/ 108 h 109"/>
              <a:gd name="T10" fmla="*/ 0 w 118"/>
              <a:gd name="T1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09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54"/>
                </a:cubicBezTo>
                <a:cubicBezTo>
                  <a:pt x="117" y="90"/>
                  <a:pt x="90" y="108"/>
                  <a:pt x="63" y="108"/>
                </a:cubicBezTo>
                <a:cubicBezTo>
                  <a:pt x="27" y="108"/>
                  <a:pt x="0" y="90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35">
            <a:extLst>
              <a:ext uri="{FF2B5EF4-FFF2-40B4-BE49-F238E27FC236}">
                <a16:creationId xmlns:a16="http://schemas.microsoft.com/office/drawing/2014/main" id="{8295133B-9799-4148-8559-8C410B90A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502" y="8035958"/>
            <a:ext cx="118895" cy="110091"/>
          </a:xfrm>
          <a:custGeom>
            <a:avLst/>
            <a:gdLst>
              <a:gd name="T0" fmla="*/ 0 w 118"/>
              <a:gd name="T1" fmla="*/ 54 h 109"/>
              <a:gd name="T2" fmla="*/ 0 w 118"/>
              <a:gd name="T3" fmla="*/ 54 h 109"/>
              <a:gd name="T4" fmla="*/ 63 w 118"/>
              <a:gd name="T5" fmla="*/ 0 h 109"/>
              <a:gd name="T6" fmla="*/ 117 w 118"/>
              <a:gd name="T7" fmla="*/ 54 h 109"/>
              <a:gd name="T8" fmla="*/ 63 w 118"/>
              <a:gd name="T9" fmla="*/ 108 h 109"/>
              <a:gd name="T10" fmla="*/ 0 w 118"/>
              <a:gd name="T1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09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54"/>
                </a:cubicBezTo>
                <a:cubicBezTo>
                  <a:pt x="117" y="90"/>
                  <a:pt x="90" y="108"/>
                  <a:pt x="63" y="108"/>
                </a:cubicBezTo>
                <a:cubicBezTo>
                  <a:pt x="27" y="108"/>
                  <a:pt x="0" y="90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36">
            <a:extLst>
              <a:ext uri="{FF2B5EF4-FFF2-40B4-BE49-F238E27FC236}">
                <a16:creationId xmlns:a16="http://schemas.microsoft.com/office/drawing/2014/main" id="{FF27DAB2-57D5-EA49-A3C9-6F28822EA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309" y="4218053"/>
            <a:ext cx="154124" cy="162931"/>
          </a:xfrm>
          <a:custGeom>
            <a:avLst/>
            <a:gdLst>
              <a:gd name="T0" fmla="*/ 117 w 154"/>
              <a:gd name="T1" fmla="*/ 163 h 164"/>
              <a:gd name="T2" fmla="*/ 117 w 154"/>
              <a:gd name="T3" fmla="*/ 163 h 164"/>
              <a:gd name="T4" fmla="*/ 36 w 154"/>
              <a:gd name="T5" fmla="*/ 163 h 164"/>
              <a:gd name="T6" fmla="*/ 0 w 154"/>
              <a:gd name="T7" fmla="*/ 118 h 164"/>
              <a:gd name="T8" fmla="*/ 0 w 154"/>
              <a:gd name="T9" fmla="*/ 45 h 164"/>
              <a:gd name="T10" fmla="*/ 36 w 154"/>
              <a:gd name="T11" fmla="*/ 0 h 164"/>
              <a:gd name="T12" fmla="*/ 117 w 154"/>
              <a:gd name="T13" fmla="*/ 0 h 164"/>
              <a:gd name="T14" fmla="*/ 153 w 154"/>
              <a:gd name="T15" fmla="*/ 45 h 164"/>
              <a:gd name="T16" fmla="*/ 153 w 154"/>
              <a:gd name="T17" fmla="*/ 118 h 164"/>
              <a:gd name="T18" fmla="*/ 117 w 154"/>
              <a:gd name="T19" fmla="*/ 163 h 164"/>
              <a:gd name="T20" fmla="*/ 117 w 154"/>
              <a:gd name="T21" fmla="*/ 45 h 164"/>
              <a:gd name="T22" fmla="*/ 117 w 154"/>
              <a:gd name="T23" fmla="*/ 45 h 164"/>
              <a:gd name="T24" fmla="*/ 36 w 154"/>
              <a:gd name="T25" fmla="*/ 45 h 164"/>
              <a:gd name="T26" fmla="*/ 36 w 154"/>
              <a:gd name="T27" fmla="*/ 118 h 164"/>
              <a:gd name="T28" fmla="*/ 117 w 154"/>
              <a:gd name="T29" fmla="*/ 118 h 164"/>
              <a:gd name="T30" fmla="*/ 117 w 154"/>
              <a:gd name="T31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4">
                <a:moveTo>
                  <a:pt x="117" y="163"/>
                </a:moveTo>
                <a:lnTo>
                  <a:pt x="117" y="163"/>
                </a:lnTo>
                <a:cubicBezTo>
                  <a:pt x="36" y="163"/>
                  <a:pt x="36" y="163"/>
                  <a:pt x="36" y="163"/>
                </a:cubicBezTo>
                <a:cubicBezTo>
                  <a:pt x="18" y="163"/>
                  <a:pt x="0" y="145"/>
                  <a:pt x="0" y="11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18" y="0"/>
                  <a:pt x="3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5" y="0"/>
                  <a:pt x="153" y="27"/>
                  <a:pt x="153" y="45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53" y="145"/>
                  <a:pt x="135" y="163"/>
                  <a:pt x="117" y="163"/>
                </a:cubicBezTo>
                <a:close/>
                <a:moveTo>
                  <a:pt x="117" y="45"/>
                </a:moveTo>
                <a:lnTo>
                  <a:pt x="117" y="45"/>
                </a:lnTo>
                <a:cubicBezTo>
                  <a:pt x="36" y="45"/>
                  <a:pt x="36" y="45"/>
                  <a:pt x="36" y="45"/>
                </a:cubicBezTo>
                <a:cubicBezTo>
                  <a:pt x="36" y="118"/>
                  <a:pt x="36" y="118"/>
                  <a:pt x="36" y="118"/>
                </a:cubicBezTo>
                <a:cubicBezTo>
                  <a:pt x="117" y="118"/>
                  <a:pt x="117" y="118"/>
                  <a:pt x="117" y="118"/>
                </a:cubicBezTo>
                <a:lnTo>
                  <a:pt x="117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37">
            <a:extLst>
              <a:ext uri="{FF2B5EF4-FFF2-40B4-BE49-F238E27FC236}">
                <a16:creationId xmlns:a16="http://schemas.microsoft.com/office/drawing/2014/main" id="{FD450125-E989-684B-9A92-8319A0E23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722" y="4019890"/>
            <a:ext cx="642923" cy="506414"/>
          </a:xfrm>
          <a:custGeom>
            <a:avLst/>
            <a:gdLst>
              <a:gd name="T0" fmla="*/ 533 w 642"/>
              <a:gd name="T1" fmla="*/ 506 h 507"/>
              <a:gd name="T2" fmla="*/ 533 w 642"/>
              <a:gd name="T3" fmla="*/ 506 h 507"/>
              <a:gd name="T4" fmla="*/ 108 w 642"/>
              <a:gd name="T5" fmla="*/ 506 h 507"/>
              <a:gd name="T6" fmla="*/ 0 w 642"/>
              <a:gd name="T7" fmla="*/ 407 h 507"/>
              <a:gd name="T8" fmla="*/ 0 w 642"/>
              <a:gd name="T9" fmla="*/ 0 h 507"/>
              <a:gd name="T10" fmla="*/ 54 w 642"/>
              <a:gd name="T11" fmla="*/ 0 h 507"/>
              <a:gd name="T12" fmla="*/ 54 w 642"/>
              <a:gd name="T13" fmla="*/ 407 h 507"/>
              <a:gd name="T14" fmla="*/ 108 w 642"/>
              <a:gd name="T15" fmla="*/ 452 h 507"/>
              <a:gd name="T16" fmla="*/ 533 w 642"/>
              <a:gd name="T17" fmla="*/ 452 h 507"/>
              <a:gd name="T18" fmla="*/ 587 w 642"/>
              <a:gd name="T19" fmla="*/ 407 h 507"/>
              <a:gd name="T20" fmla="*/ 587 w 642"/>
              <a:gd name="T21" fmla="*/ 145 h 507"/>
              <a:gd name="T22" fmla="*/ 533 w 642"/>
              <a:gd name="T23" fmla="*/ 100 h 507"/>
              <a:gd name="T24" fmla="*/ 108 w 642"/>
              <a:gd name="T25" fmla="*/ 100 h 507"/>
              <a:gd name="T26" fmla="*/ 108 w 642"/>
              <a:gd name="T27" fmla="*/ 45 h 507"/>
              <a:gd name="T28" fmla="*/ 533 w 642"/>
              <a:gd name="T29" fmla="*/ 45 h 507"/>
              <a:gd name="T30" fmla="*/ 641 w 642"/>
              <a:gd name="T31" fmla="*/ 145 h 507"/>
              <a:gd name="T32" fmla="*/ 641 w 642"/>
              <a:gd name="T33" fmla="*/ 407 h 507"/>
              <a:gd name="T34" fmla="*/ 533 w 642"/>
              <a:gd name="T35" fmla="*/ 506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2" h="507">
                <a:moveTo>
                  <a:pt x="533" y="506"/>
                </a:moveTo>
                <a:lnTo>
                  <a:pt x="533" y="506"/>
                </a:lnTo>
                <a:cubicBezTo>
                  <a:pt x="108" y="506"/>
                  <a:pt x="108" y="506"/>
                  <a:pt x="108" y="506"/>
                </a:cubicBezTo>
                <a:cubicBezTo>
                  <a:pt x="45" y="506"/>
                  <a:pt x="0" y="461"/>
                  <a:pt x="0" y="407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407"/>
                  <a:pt x="54" y="407"/>
                  <a:pt x="54" y="407"/>
                </a:cubicBezTo>
                <a:cubicBezTo>
                  <a:pt x="54" y="434"/>
                  <a:pt x="81" y="452"/>
                  <a:pt x="108" y="452"/>
                </a:cubicBezTo>
                <a:cubicBezTo>
                  <a:pt x="533" y="452"/>
                  <a:pt x="533" y="452"/>
                  <a:pt x="533" y="452"/>
                </a:cubicBezTo>
                <a:cubicBezTo>
                  <a:pt x="560" y="452"/>
                  <a:pt x="587" y="434"/>
                  <a:pt x="587" y="407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7"/>
                  <a:pt x="560" y="100"/>
                  <a:pt x="533" y="100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533" y="45"/>
                  <a:pt x="533" y="45"/>
                  <a:pt x="533" y="45"/>
                </a:cubicBezTo>
                <a:cubicBezTo>
                  <a:pt x="596" y="45"/>
                  <a:pt x="641" y="91"/>
                  <a:pt x="641" y="145"/>
                </a:cubicBezTo>
                <a:cubicBezTo>
                  <a:pt x="641" y="407"/>
                  <a:pt x="641" y="407"/>
                  <a:pt x="641" y="407"/>
                </a:cubicBezTo>
                <a:cubicBezTo>
                  <a:pt x="641" y="461"/>
                  <a:pt x="596" y="506"/>
                  <a:pt x="533" y="5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38">
            <a:extLst>
              <a:ext uri="{FF2B5EF4-FFF2-40B4-BE49-F238E27FC236}">
                <a16:creationId xmlns:a16="http://schemas.microsoft.com/office/drawing/2014/main" id="{790E338B-E391-404B-A28D-CA69819B1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8915" y="3900995"/>
            <a:ext cx="585675" cy="215774"/>
          </a:xfrm>
          <a:custGeom>
            <a:avLst/>
            <a:gdLst>
              <a:gd name="T0" fmla="*/ 117 w 588"/>
              <a:gd name="T1" fmla="*/ 217 h 218"/>
              <a:gd name="T2" fmla="*/ 117 w 588"/>
              <a:gd name="T3" fmla="*/ 217 h 218"/>
              <a:gd name="T4" fmla="*/ 9 w 588"/>
              <a:gd name="T5" fmla="*/ 99 h 218"/>
              <a:gd name="T6" fmla="*/ 117 w 588"/>
              <a:gd name="T7" fmla="*/ 0 h 218"/>
              <a:gd name="T8" fmla="*/ 497 w 588"/>
              <a:gd name="T9" fmla="*/ 0 h 218"/>
              <a:gd name="T10" fmla="*/ 587 w 588"/>
              <a:gd name="T11" fmla="*/ 90 h 218"/>
              <a:gd name="T12" fmla="*/ 587 w 588"/>
              <a:gd name="T13" fmla="*/ 108 h 218"/>
              <a:gd name="T14" fmla="*/ 560 w 588"/>
              <a:gd name="T15" fmla="*/ 144 h 218"/>
              <a:gd name="T16" fmla="*/ 560 w 588"/>
              <a:gd name="T17" fmla="*/ 144 h 218"/>
              <a:gd name="T18" fmla="*/ 533 w 588"/>
              <a:gd name="T19" fmla="*/ 108 h 218"/>
              <a:gd name="T20" fmla="*/ 533 w 588"/>
              <a:gd name="T21" fmla="*/ 90 h 218"/>
              <a:gd name="T22" fmla="*/ 497 w 588"/>
              <a:gd name="T23" fmla="*/ 63 h 218"/>
              <a:gd name="T24" fmla="*/ 117 w 588"/>
              <a:gd name="T25" fmla="*/ 63 h 218"/>
              <a:gd name="T26" fmla="*/ 63 w 588"/>
              <a:gd name="T27" fmla="*/ 99 h 218"/>
              <a:gd name="T28" fmla="*/ 117 w 588"/>
              <a:gd name="T29" fmla="*/ 162 h 218"/>
              <a:gd name="T30" fmla="*/ 117 w 588"/>
              <a:gd name="T3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8" h="218">
                <a:moveTo>
                  <a:pt x="117" y="217"/>
                </a:moveTo>
                <a:lnTo>
                  <a:pt x="117" y="217"/>
                </a:lnTo>
                <a:cubicBezTo>
                  <a:pt x="54" y="217"/>
                  <a:pt x="0" y="162"/>
                  <a:pt x="9" y="99"/>
                </a:cubicBezTo>
                <a:cubicBezTo>
                  <a:pt x="18" y="45"/>
                  <a:pt x="63" y="0"/>
                  <a:pt x="117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51" y="0"/>
                  <a:pt x="587" y="45"/>
                  <a:pt x="587" y="90"/>
                </a:cubicBezTo>
                <a:cubicBezTo>
                  <a:pt x="587" y="108"/>
                  <a:pt x="587" y="108"/>
                  <a:pt x="587" y="108"/>
                </a:cubicBezTo>
                <a:cubicBezTo>
                  <a:pt x="587" y="126"/>
                  <a:pt x="578" y="144"/>
                  <a:pt x="560" y="144"/>
                </a:cubicBezTo>
                <a:lnTo>
                  <a:pt x="560" y="144"/>
                </a:lnTo>
                <a:cubicBezTo>
                  <a:pt x="542" y="144"/>
                  <a:pt x="533" y="126"/>
                  <a:pt x="533" y="108"/>
                </a:cubicBezTo>
                <a:cubicBezTo>
                  <a:pt x="533" y="90"/>
                  <a:pt x="533" y="90"/>
                  <a:pt x="533" y="90"/>
                </a:cubicBezTo>
                <a:cubicBezTo>
                  <a:pt x="533" y="72"/>
                  <a:pt x="515" y="63"/>
                  <a:pt x="497" y="63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90" y="63"/>
                  <a:pt x="72" y="72"/>
                  <a:pt x="63" y="99"/>
                </a:cubicBezTo>
                <a:cubicBezTo>
                  <a:pt x="63" y="135"/>
                  <a:pt x="81" y="162"/>
                  <a:pt x="117" y="162"/>
                </a:cubicBezTo>
                <a:lnTo>
                  <a:pt x="117" y="2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39">
            <a:extLst>
              <a:ext uri="{FF2B5EF4-FFF2-40B4-BE49-F238E27FC236}">
                <a16:creationId xmlns:a16="http://schemas.microsoft.com/office/drawing/2014/main" id="{2E12A7E2-2160-7F4A-B673-001D43850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722" y="11166908"/>
            <a:ext cx="642923" cy="616502"/>
          </a:xfrm>
          <a:custGeom>
            <a:avLst/>
            <a:gdLst>
              <a:gd name="T0" fmla="*/ 551 w 642"/>
              <a:gd name="T1" fmla="*/ 615 h 616"/>
              <a:gd name="T2" fmla="*/ 551 w 642"/>
              <a:gd name="T3" fmla="*/ 615 h 616"/>
              <a:gd name="T4" fmla="*/ 90 w 642"/>
              <a:gd name="T5" fmla="*/ 615 h 616"/>
              <a:gd name="T6" fmla="*/ 0 w 642"/>
              <a:gd name="T7" fmla="*/ 524 h 616"/>
              <a:gd name="T8" fmla="*/ 0 w 642"/>
              <a:gd name="T9" fmla="*/ 91 h 616"/>
              <a:gd name="T10" fmla="*/ 90 w 642"/>
              <a:gd name="T11" fmla="*/ 0 h 616"/>
              <a:gd name="T12" fmla="*/ 135 w 642"/>
              <a:gd name="T13" fmla="*/ 0 h 616"/>
              <a:gd name="T14" fmla="*/ 135 w 642"/>
              <a:gd name="T15" fmla="*/ 55 h 616"/>
              <a:gd name="T16" fmla="*/ 90 w 642"/>
              <a:gd name="T17" fmla="*/ 55 h 616"/>
              <a:gd name="T18" fmla="*/ 54 w 642"/>
              <a:gd name="T19" fmla="*/ 91 h 616"/>
              <a:gd name="T20" fmla="*/ 54 w 642"/>
              <a:gd name="T21" fmla="*/ 524 h 616"/>
              <a:gd name="T22" fmla="*/ 90 w 642"/>
              <a:gd name="T23" fmla="*/ 561 h 616"/>
              <a:gd name="T24" fmla="*/ 551 w 642"/>
              <a:gd name="T25" fmla="*/ 561 h 616"/>
              <a:gd name="T26" fmla="*/ 587 w 642"/>
              <a:gd name="T27" fmla="*/ 524 h 616"/>
              <a:gd name="T28" fmla="*/ 587 w 642"/>
              <a:gd name="T29" fmla="*/ 91 h 616"/>
              <a:gd name="T30" fmla="*/ 551 w 642"/>
              <a:gd name="T31" fmla="*/ 55 h 616"/>
              <a:gd name="T32" fmla="*/ 506 w 642"/>
              <a:gd name="T33" fmla="*/ 55 h 616"/>
              <a:gd name="T34" fmla="*/ 506 w 642"/>
              <a:gd name="T35" fmla="*/ 0 h 616"/>
              <a:gd name="T36" fmla="*/ 551 w 642"/>
              <a:gd name="T37" fmla="*/ 0 h 616"/>
              <a:gd name="T38" fmla="*/ 641 w 642"/>
              <a:gd name="T39" fmla="*/ 91 h 616"/>
              <a:gd name="T40" fmla="*/ 641 w 642"/>
              <a:gd name="T41" fmla="*/ 524 h 616"/>
              <a:gd name="T42" fmla="*/ 551 w 642"/>
              <a:gd name="T43" fmla="*/ 615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2" h="616">
                <a:moveTo>
                  <a:pt x="551" y="615"/>
                </a:moveTo>
                <a:lnTo>
                  <a:pt x="551" y="615"/>
                </a:lnTo>
                <a:cubicBezTo>
                  <a:pt x="90" y="615"/>
                  <a:pt x="90" y="615"/>
                  <a:pt x="90" y="615"/>
                </a:cubicBezTo>
                <a:cubicBezTo>
                  <a:pt x="36" y="615"/>
                  <a:pt x="0" y="578"/>
                  <a:pt x="0" y="524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6"/>
                  <a:pt x="36" y="0"/>
                  <a:pt x="90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55"/>
                  <a:pt x="135" y="55"/>
                  <a:pt x="135" y="55"/>
                </a:cubicBezTo>
                <a:cubicBezTo>
                  <a:pt x="90" y="55"/>
                  <a:pt x="90" y="55"/>
                  <a:pt x="90" y="55"/>
                </a:cubicBezTo>
                <a:cubicBezTo>
                  <a:pt x="72" y="55"/>
                  <a:pt x="54" y="72"/>
                  <a:pt x="54" y="91"/>
                </a:cubicBezTo>
                <a:cubicBezTo>
                  <a:pt x="54" y="524"/>
                  <a:pt x="54" y="524"/>
                  <a:pt x="54" y="524"/>
                </a:cubicBezTo>
                <a:cubicBezTo>
                  <a:pt x="54" y="542"/>
                  <a:pt x="72" y="561"/>
                  <a:pt x="90" y="561"/>
                </a:cubicBezTo>
                <a:cubicBezTo>
                  <a:pt x="551" y="561"/>
                  <a:pt x="551" y="561"/>
                  <a:pt x="551" y="561"/>
                </a:cubicBezTo>
                <a:cubicBezTo>
                  <a:pt x="569" y="561"/>
                  <a:pt x="587" y="542"/>
                  <a:pt x="587" y="524"/>
                </a:cubicBezTo>
                <a:cubicBezTo>
                  <a:pt x="587" y="91"/>
                  <a:pt x="587" y="91"/>
                  <a:pt x="587" y="91"/>
                </a:cubicBezTo>
                <a:cubicBezTo>
                  <a:pt x="587" y="72"/>
                  <a:pt x="569" y="55"/>
                  <a:pt x="551" y="55"/>
                </a:cubicBezTo>
                <a:cubicBezTo>
                  <a:pt x="506" y="55"/>
                  <a:pt x="506" y="55"/>
                  <a:pt x="506" y="55"/>
                </a:cubicBezTo>
                <a:cubicBezTo>
                  <a:pt x="506" y="0"/>
                  <a:pt x="506" y="0"/>
                  <a:pt x="506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605" y="0"/>
                  <a:pt x="641" y="36"/>
                  <a:pt x="641" y="91"/>
                </a:cubicBezTo>
                <a:cubicBezTo>
                  <a:pt x="641" y="524"/>
                  <a:pt x="641" y="524"/>
                  <a:pt x="641" y="524"/>
                </a:cubicBezTo>
                <a:cubicBezTo>
                  <a:pt x="641" y="578"/>
                  <a:pt x="605" y="615"/>
                  <a:pt x="551" y="6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40">
            <a:extLst>
              <a:ext uri="{FF2B5EF4-FFF2-40B4-BE49-F238E27FC236}">
                <a16:creationId xmlns:a16="http://schemas.microsoft.com/office/drawing/2014/main" id="{17226A08-3BDF-164B-AA91-5E8CD1495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268" y="11074431"/>
            <a:ext cx="281829" cy="66055"/>
          </a:xfrm>
          <a:custGeom>
            <a:avLst/>
            <a:gdLst>
              <a:gd name="T0" fmla="*/ 281 w 282"/>
              <a:gd name="T1" fmla="*/ 63 h 64"/>
              <a:gd name="T2" fmla="*/ 0 w 282"/>
              <a:gd name="T3" fmla="*/ 63 h 64"/>
              <a:gd name="T4" fmla="*/ 0 w 282"/>
              <a:gd name="T5" fmla="*/ 0 h 64"/>
              <a:gd name="T6" fmla="*/ 281 w 282"/>
              <a:gd name="T7" fmla="*/ 0 h 64"/>
              <a:gd name="T8" fmla="*/ 281 w 282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" h="64">
                <a:moveTo>
                  <a:pt x="281" y="63"/>
                </a:moveTo>
                <a:lnTo>
                  <a:pt x="0" y="63"/>
                </a:lnTo>
                <a:lnTo>
                  <a:pt x="0" y="0"/>
                </a:lnTo>
                <a:lnTo>
                  <a:pt x="281" y="0"/>
                </a:lnTo>
                <a:lnTo>
                  <a:pt x="281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41">
            <a:extLst>
              <a:ext uri="{FF2B5EF4-FFF2-40B4-BE49-F238E27FC236}">
                <a16:creationId xmlns:a16="http://schemas.microsoft.com/office/drawing/2014/main" id="{322CE6CA-AAED-6D44-BFCC-AE474A0FB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009" y="11074431"/>
            <a:ext cx="180546" cy="154127"/>
          </a:xfrm>
          <a:custGeom>
            <a:avLst/>
            <a:gdLst>
              <a:gd name="T0" fmla="*/ 45 w 182"/>
              <a:gd name="T1" fmla="*/ 135 h 154"/>
              <a:gd name="T2" fmla="*/ 45 w 182"/>
              <a:gd name="T3" fmla="*/ 135 h 154"/>
              <a:gd name="T4" fmla="*/ 0 w 182"/>
              <a:gd name="T5" fmla="*/ 99 h 154"/>
              <a:gd name="T6" fmla="*/ 91 w 182"/>
              <a:gd name="T7" fmla="*/ 9 h 154"/>
              <a:gd name="T8" fmla="*/ 118 w 182"/>
              <a:gd name="T9" fmla="*/ 0 h 154"/>
              <a:gd name="T10" fmla="*/ 136 w 182"/>
              <a:gd name="T11" fmla="*/ 18 h 154"/>
              <a:gd name="T12" fmla="*/ 181 w 182"/>
              <a:gd name="T13" fmla="*/ 108 h 154"/>
              <a:gd name="T14" fmla="*/ 163 w 182"/>
              <a:gd name="T15" fmla="*/ 145 h 154"/>
              <a:gd name="T16" fmla="*/ 163 w 182"/>
              <a:gd name="T17" fmla="*/ 145 h 154"/>
              <a:gd name="T18" fmla="*/ 127 w 182"/>
              <a:gd name="T19" fmla="*/ 126 h 154"/>
              <a:gd name="T20" fmla="*/ 100 w 182"/>
              <a:gd name="T21" fmla="*/ 81 h 154"/>
              <a:gd name="T22" fmla="*/ 45 w 182"/>
              <a:gd name="T23" fmla="*/ 135 h 154"/>
              <a:gd name="T24" fmla="*/ 127 w 182"/>
              <a:gd name="T25" fmla="*/ 54 h 154"/>
              <a:gd name="T26" fmla="*/ 127 w 182"/>
              <a:gd name="T27" fmla="*/ 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2" h="154">
                <a:moveTo>
                  <a:pt x="45" y="135"/>
                </a:moveTo>
                <a:lnTo>
                  <a:pt x="45" y="135"/>
                </a:lnTo>
                <a:cubicBezTo>
                  <a:pt x="0" y="99"/>
                  <a:pt x="0" y="99"/>
                  <a:pt x="0" y="99"/>
                </a:cubicBezTo>
                <a:cubicBezTo>
                  <a:pt x="91" y="9"/>
                  <a:pt x="91" y="9"/>
                  <a:pt x="91" y="9"/>
                </a:cubicBezTo>
                <a:cubicBezTo>
                  <a:pt x="91" y="9"/>
                  <a:pt x="109" y="0"/>
                  <a:pt x="118" y="0"/>
                </a:cubicBezTo>
                <a:cubicBezTo>
                  <a:pt x="127" y="9"/>
                  <a:pt x="136" y="9"/>
                  <a:pt x="136" y="18"/>
                </a:cubicBezTo>
                <a:cubicBezTo>
                  <a:pt x="181" y="108"/>
                  <a:pt x="181" y="108"/>
                  <a:pt x="181" y="108"/>
                </a:cubicBezTo>
                <a:cubicBezTo>
                  <a:pt x="181" y="117"/>
                  <a:pt x="181" y="135"/>
                  <a:pt x="163" y="145"/>
                </a:cubicBezTo>
                <a:lnTo>
                  <a:pt x="163" y="145"/>
                </a:lnTo>
                <a:cubicBezTo>
                  <a:pt x="154" y="153"/>
                  <a:pt x="136" y="145"/>
                  <a:pt x="127" y="126"/>
                </a:cubicBezTo>
                <a:cubicBezTo>
                  <a:pt x="100" y="81"/>
                  <a:pt x="100" y="81"/>
                  <a:pt x="100" y="81"/>
                </a:cubicBezTo>
                <a:lnTo>
                  <a:pt x="45" y="135"/>
                </a:lnTo>
                <a:close/>
                <a:moveTo>
                  <a:pt x="127" y="54"/>
                </a:moveTo>
                <a:lnTo>
                  <a:pt x="127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42">
            <a:extLst>
              <a:ext uri="{FF2B5EF4-FFF2-40B4-BE49-F238E27FC236}">
                <a16:creationId xmlns:a16="http://schemas.microsoft.com/office/drawing/2014/main" id="{6BFCA6F1-7549-9B47-9171-9D50C60C5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147" y="11166908"/>
            <a:ext cx="255408" cy="171738"/>
          </a:xfrm>
          <a:custGeom>
            <a:avLst/>
            <a:gdLst>
              <a:gd name="T0" fmla="*/ 108 w 254"/>
              <a:gd name="T1" fmla="*/ 172 h 173"/>
              <a:gd name="T2" fmla="*/ 108 w 254"/>
              <a:gd name="T3" fmla="*/ 172 h 173"/>
              <a:gd name="T4" fmla="*/ 108 w 254"/>
              <a:gd name="T5" fmla="*/ 172 h 173"/>
              <a:gd name="T6" fmla="*/ 72 w 254"/>
              <a:gd name="T7" fmla="*/ 163 h 173"/>
              <a:gd name="T8" fmla="*/ 0 w 254"/>
              <a:gd name="T9" fmla="*/ 81 h 173"/>
              <a:gd name="T10" fmla="*/ 72 w 254"/>
              <a:gd name="T11" fmla="*/ 9 h 173"/>
              <a:gd name="T12" fmla="*/ 117 w 254"/>
              <a:gd name="T13" fmla="*/ 45 h 173"/>
              <a:gd name="T14" fmla="*/ 81 w 254"/>
              <a:gd name="T15" fmla="*/ 81 h 173"/>
              <a:gd name="T16" fmla="*/ 108 w 254"/>
              <a:gd name="T17" fmla="*/ 118 h 173"/>
              <a:gd name="T18" fmla="*/ 199 w 254"/>
              <a:gd name="T19" fmla="*/ 9 h 173"/>
              <a:gd name="T20" fmla="*/ 244 w 254"/>
              <a:gd name="T21" fmla="*/ 9 h 173"/>
              <a:gd name="T22" fmla="*/ 244 w 254"/>
              <a:gd name="T23" fmla="*/ 9 h 173"/>
              <a:gd name="T24" fmla="*/ 244 w 254"/>
              <a:gd name="T25" fmla="*/ 45 h 173"/>
              <a:gd name="T26" fmla="*/ 145 w 254"/>
              <a:gd name="T27" fmla="*/ 163 h 173"/>
              <a:gd name="T28" fmla="*/ 108 w 254"/>
              <a:gd name="T2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" h="173">
                <a:moveTo>
                  <a:pt x="108" y="172"/>
                </a:moveTo>
                <a:lnTo>
                  <a:pt x="108" y="172"/>
                </a:lnTo>
                <a:lnTo>
                  <a:pt x="108" y="172"/>
                </a:lnTo>
                <a:cubicBezTo>
                  <a:pt x="90" y="172"/>
                  <a:pt x="81" y="172"/>
                  <a:pt x="72" y="163"/>
                </a:cubicBez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81" y="81"/>
                  <a:pt x="81" y="81"/>
                  <a:pt x="81" y="81"/>
                </a:cubicBezTo>
                <a:cubicBezTo>
                  <a:pt x="108" y="118"/>
                  <a:pt x="108" y="118"/>
                  <a:pt x="108" y="118"/>
                </a:cubicBezTo>
                <a:cubicBezTo>
                  <a:pt x="199" y="9"/>
                  <a:pt x="199" y="9"/>
                  <a:pt x="199" y="9"/>
                </a:cubicBezTo>
                <a:cubicBezTo>
                  <a:pt x="217" y="0"/>
                  <a:pt x="235" y="0"/>
                  <a:pt x="244" y="9"/>
                </a:cubicBezTo>
                <a:lnTo>
                  <a:pt x="244" y="9"/>
                </a:lnTo>
                <a:cubicBezTo>
                  <a:pt x="253" y="18"/>
                  <a:pt x="253" y="36"/>
                  <a:pt x="244" y="45"/>
                </a:cubicBezTo>
                <a:cubicBezTo>
                  <a:pt x="145" y="163"/>
                  <a:pt x="145" y="163"/>
                  <a:pt x="145" y="163"/>
                </a:cubicBezTo>
                <a:cubicBezTo>
                  <a:pt x="136" y="172"/>
                  <a:pt x="117" y="172"/>
                  <a:pt x="108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43">
            <a:extLst>
              <a:ext uri="{FF2B5EF4-FFF2-40B4-BE49-F238E27FC236}">
                <a16:creationId xmlns:a16="http://schemas.microsoft.com/office/drawing/2014/main" id="{4791050C-8033-494E-AC5B-6EE680827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601" y="11074431"/>
            <a:ext cx="189353" cy="154127"/>
          </a:xfrm>
          <a:custGeom>
            <a:avLst/>
            <a:gdLst>
              <a:gd name="T0" fmla="*/ 145 w 191"/>
              <a:gd name="T1" fmla="*/ 135 h 154"/>
              <a:gd name="T2" fmla="*/ 145 w 191"/>
              <a:gd name="T3" fmla="*/ 135 h 154"/>
              <a:gd name="T4" fmla="*/ 190 w 191"/>
              <a:gd name="T5" fmla="*/ 99 h 154"/>
              <a:gd name="T6" fmla="*/ 100 w 191"/>
              <a:gd name="T7" fmla="*/ 9 h 154"/>
              <a:gd name="T8" fmla="*/ 73 w 191"/>
              <a:gd name="T9" fmla="*/ 0 h 154"/>
              <a:gd name="T10" fmla="*/ 55 w 191"/>
              <a:gd name="T11" fmla="*/ 18 h 154"/>
              <a:gd name="T12" fmla="*/ 9 w 191"/>
              <a:gd name="T13" fmla="*/ 108 h 154"/>
              <a:gd name="T14" fmla="*/ 27 w 191"/>
              <a:gd name="T15" fmla="*/ 145 h 154"/>
              <a:gd name="T16" fmla="*/ 27 w 191"/>
              <a:gd name="T17" fmla="*/ 145 h 154"/>
              <a:gd name="T18" fmla="*/ 64 w 191"/>
              <a:gd name="T19" fmla="*/ 126 h 154"/>
              <a:gd name="T20" fmla="*/ 91 w 191"/>
              <a:gd name="T21" fmla="*/ 81 h 154"/>
              <a:gd name="T22" fmla="*/ 145 w 191"/>
              <a:gd name="T23" fmla="*/ 135 h 154"/>
              <a:gd name="T24" fmla="*/ 64 w 191"/>
              <a:gd name="T25" fmla="*/ 54 h 154"/>
              <a:gd name="T26" fmla="*/ 64 w 191"/>
              <a:gd name="T27" fmla="*/ 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1" h="154">
                <a:moveTo>
                  <a:pt x="145" y="135"/>
                </a:moveTo>
                <a:lnTo>
                  <a:pt x="145" y="135"/>
                </a:lnTo>
                <a:cubicBezTo>
                  <a:pt x="190" y="99"/>
                  <a:pt x="190" y="99"/>
                  <a:pt x="190" y="99"/>
                </a:cubicBezTo>
                <a:cubicBezTo>
                  <a:pt x="100" y="9"/>
                  <a:pt x="100" y="9"/>
                  <a:pt x="100" y="9"/>
                </a:cubicBezTo>
                <a:cubicBezTo>
                  <a:pt x="91" y="9"/>
                  <a:pt x="81" y="0"/>
                  <a:pt x="73" y="0"/>
                </a:cubicBezTo>
                <a:cubicBezTo>
                  <a:pt x="64" y="9"/>
                  <a:pt x="55" y="9"/>
                  <a:pt x="55" y="18"/>
                </a:cubicBezTo>
                <a:cubicBezTo>
                  <a:pt x="9" y="108"/>
                  <a:pt x="9" y="108"/>
                  <a:pt x="9" y="108"/>
                </a:cubicBezTo>
                <a:cubicBezTo>
                  <a:pt x="0" y="117"/>
                  <a:pt x="9" y="135"/>
                  <a:pt x="27" y="145"/>
                </a:cubicBezTo>
                <a:lnTo>
                  <a:pt x="27" y="145"/>
                </a:lnTo>
                <a:cubicBezTo>
                  <a:pt x="36" y="153"/>
                  <a:pt x="55" y="145"/>
                  <a:pt x="64" y="126"/>
                </a:cubicBezTo>
                <a:cubicBezTo>
                  <a:pt x="91" y="81"/>
                  <a:pt x="91" y="81"/>
                  <a:pt x="91" y="81"/>
                </a:cubicBezTo>
                <a:lnTo>
                  <a:pt x="145" y="135"/>
                </a:lnTo>
                <a:close/>
                <a:moveTo>
                  <a:pt x="64" y="54"/>
                </a:moveTo>
                <a:lnTo>
                  <a:pt x="64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44">
            <a:extLst>
              <a:ext uri="{FF2B5EF4-FFF2-40B4-BE49-F238E27FC236}">
                <a16:creationId xmlns:a16="http://schemas.microsoft.com/office/drawing/2014/main" id="{A3DAA9F0-9D36-9943-828E-EADBDAB06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408" y="11166908"/>
            <a:ext cx="255408" cy="171738"/>
          </a:xfrm>
          <a:custGeom>
            <a:avLst/>
            <a:gdLst>
              <a:gd name="T0" fmla="*/ 145 w 254"/>
              <a:gd name="T1" fmla="*/ 172 h 173"/>
              <a:gd name="T2" fmla="*/ 145 w 254"/>
              <a:gd name="T3" fmla="*/ 172 h 173"/>
              <a:gd name="T4" fmla="*/ 145 w 254"/>
              <a:gd name="T5" fmla="*/ 172 h 173"/>
              <a:gd name="T6" fmla="*/ 181 w 254"/>
              <a:gd name="T7" fmla="*/ 163 h 173"/>
              <a:gd name="T8" fmla="*/ 253 w 254"/>
              <a:gd name="T9" fmla="*/ 81 h 173"/>
              <a:gd name="T10" fmla="*/ 181 w 254"/>
              <a:gd name="T11" fmla="*/ 9 h 173"/>
              <a:gd name="T12" fmla="*/ 136 w 254"/>
              <a:gd name="T13" fmla="*/ 45 h 173"/>
              <a:gd name="T14" fmla="*/ 172 w 254"/>
              <a:gd name="T15" fmla="*/ 81 h 173"/>
              <a:gd name="T16" fmla="*/ 145 w 254"/>
              <a:gd name="T17" fmla="*/ 118 h 173"/>
              <a:gd name="T18" fmla="*/ 55 w 254"/>
              <a:gd name="T19" fmla="*/ 9 h 173"/>
              <a:gd name="T20" fmla="*/ 9 w 254"/>
              <a:gd name="T21" fmla="*/ 9 h 173"/>
              <a:gd name="T22" fmla="*/ 9 w 254"/>
              <a:gd name="T23" fmla="*/ 9 h 173"/>
              <a:gd name="T24" fmla="*/ 9 w 254"/>
              <a:gd name="T25" fmla="*/ 45 h 173"/>
              <a:gd name="T26" fmla="*/ 109 w 254"/>
              <a:gd name="T27" fmla="*/ 163 h 173"/>
              <a:gd name="T28" fmla="*/ 145 w 254"/>
              <a:gd name="T2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" h="173">
                <a:moveTo>
                  <a:pt x="145" y="172"/>
                </a:moveTo>
                <a:lnTo>
                  <a:pt x="145" y="172"/>
                </a:lnTo>
                <a:lnTo>
                  <a:pt x="145" y="172"/>
                </a:lnTo>
                <a:cubicBezTo>
                  <a:pt x="163" y="172"/>
                  <a:pt x="172" y="172"/>
                  <a:pt x="181" y="163"/>
                </a:cubicBezTo>
                <a:cubicBezTo>
                  <a:pt x="253" y="81"/>
                  <a:pt x="253" y="81"/>
                  <a:pt x="253" y="81"/>
                </a:cubicBezTo>
                <a:cubicBezTo>
                  <a:pt x="181" y="9"/>
                  <a:pt x="181" y="9"/>
                  <a:pt x="181" y="9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72" y="81"/>
                  <a:pt x="172" y="81"/>
                  <a:pt x="172" y="81"/>
                </a:cubicBezTo>
                <a:cubicBezTo>
                  <a:pt x="145" y="118"/>
                  <a:pt x="145" y="118"/>
                  <a:pt x="145" y="118"/>
                </a:cubicBezTo>
                <a:cubicBezTo>
                  <a:pt x="55" y="9"/>
                  <a:pt x="55" y="9"/>
                  <a:pt x="55" y="9"/>
                </a:cubicBezTo>
                <a:cubicBezTo>
                  <a:pt x="36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36"/>
                  <a:pt x="9" y="45"/>
                </a:cubicBezTo>
                <a:cubicBezTo>
                  <a:pt x="109" y="163"/>
                  <a:pt x="109" y="163"/>
                  <a:pt x="109" y="163"/>
                </a:cubicBezTo>
                <a:cubicBezTo>
                  <a:pt x="118" y="172"/>
                  <a:pt x="136" y="172"/>
                  <a:pt x="145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45">
            <a:extLst>
              <a:ext uri="{FF2B5EF4-FFF2-40B4-BE49-F238E27FC236}">
                <a16:creationId xmlns:a16="http://schemas.microsoft.com/office/drawing/2014/main" id="{677C7387-58EE-AA49-B1B3-E6730B9A5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852" y="11417911"/>
            <a:ext cx="127703" cy="44036"/>
          </a:xfrm>
          <a:custGeom>
            <a:avLst/>
            <a:gdLst>
              <a:gd name="T0" fmla="*/ 0 w 127"/>
              <a:gd name="T1" fmla="*/ 27 h 46"/>
              <a:gd name="T2" fmla="*/ 0 w 127"/>
              <a:gd name="T3" fmla="*/ 27 h 46"/>
              <a:gd name="T4" fmla="*/ 0 w 127"/>
              <a:gd name="T5" fmla="*/ 27 h 46"/>
              <a:gd name="T6" fmla="*/ 18 w 127"/>
              <a:gd name="T7" fmla="*/ 0 h 46"/>
              <a:gd name="T8" fmla="*/ 108 w 127"/>
              <a:gd name="T9" fmla="*/ 0 h 46"/>
              <a:gd name="T10" fmla="*/ 126 w 127"/>
              <a:gd name="T11" fmla="*/ 27 h 46"/>
              <a:gd name="T12" fmla="*/ 126 w 127"/>
              <a:gd name="T13" fmla="*/ 27 h 46"/>
              <a:gd name="T14" fmla="*/ 108 w 127"/>
              <a:gd name="T15" fmla="*/ 45 h 46"/>
              <a:gd name="T16" fmla="*/ 18 w 127"/>
              <a:gd name="T17" fmla="*/ 45 h 46"/>
              <a:gd name="T18" fmla="*/ 0 w 127"/>
              <a:gd name="T19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46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27"/>
                </a:cubicBezTo>
                <a:lnTo>
                  <a:pt x="126" y="27"/>
                </a:lnTo>
                <a:cubicBezTo>
                  <a:pt x="126" y="36"/>
                  <a:pt x="117" y="45"/>
                  <a:pt x="10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46">
            <a:extLst>
              <a:ext uri="{FF2B5EF4-FFF2-40B4-BE49-F238E27FC236}">
                <a16:creationId xmlns:a16="http://schemas.microsoft.com/office/drawing/2014/main" id="{8C722E07-51EE-D240-85C0-6DD746F9C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954" y="11435525"/>
            <a:ext cx="44036" cy="317058"/>
          </a:xfrm>
          <a:custGeom>
            <a:avLst/>
            <a:gdLst>
              <a:gd name="T0" fmla="*/ 45 w 46"/>
              <a:gd name="T1" fmla="*/ 316 h 317"/>
              <a:gd name="T2" fmla="*/ 45 w 46"/>
              <a:gd name="T3" fmla="*/ 316 h 317"/>
              <a:gd name="T4" fmla="*/ 0 w 46"/>
              <a:gd name="T5" fmla="*/ 316 h 317"/>
              <a:gd name="T6" fmla="*/ 0 w 46"/>
              <a:gd name="T7" fmla="*/ 18 h 317"/>
              <a:gd name="T8" fmla="*/ 27 w 46"/>
              <a:gd name="T9" fmla="*/ 0 h 317"/>
              <a:gd name="T10" fmla="*/ 27 w 46"/>
              <a:gd name="T11" fmla="*/ 0 h 317"/>
              <a:gd name="T12" fmla="*/ 45 w 46"/>
              <a:gd name="T13" fmla="*/ 18 h 317"/>
              <a:gd name="T14" fmla="*/ 45 w 46"/>
              <a:gd name="T15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17">
                <a:moveTo>
                  <a:pt x="45" y="316"/>
                </a:moveTo>
                <a:lnTo>
                  <a:pt x="45" y="316"/>
                </a:lnTo>
                <a:cubicBezTo>
                  <a:pt x="0" y="316"/>
                  <a:pt x="0" y="316"/>
                  <a:pt x="0" y="31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lnTo>
                  <a:pt x="45" y="31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47">
            <a:extLst>
              <a:ext uri="{FF2B5EF4-FFF2-40B4-BE49-F238E27FC236}">
                <a16:creationId xmlns:a16="http://schemas.microsoft.com/office/drawing/2014/main" id="{B32F9124-8AD5-9444-A4A4-9D14F7535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568" y="9674092"/>
            <a:ext cx="237794" cy="264215"/>
          </a:xfrm>
          <a:custGeom>
            <a:avLst/>
            <a:gdLst>
              <a:gd name="T0" fmla="*/ 9 w 236"/>
              <a:gd name="T1" fmla="*/ 253 h 263"/>
              <a:gd name="T2" fmla="*/ 9 w 236"/>
              <a:gd name="T3" fmla="*/ 253 h 263"/>
              <a:gd name="T4" fmla="*/ 9 w 236"/>
              <a:gd name="T5" fmla="*/ 253 h 263"/>
              <a:gd name="T6" fmla="*/ 9 w 236"/>
              <a:gd name="T7" fmla="*/ 226 h 263"/>
              <a:gd name="T8" fmla="*/ 190 w 236"/>
              <a:gd name="T9" fmla="*/ 18 h 263"/>
              <a:gd name="T10" fmla="*/ 217 w 236"/>
              <a:gd name="T11" fmla="*/ 9 h 263"/>
              <a:gd name="T12" fmla="*/ 217 w 236"/>
              <a:gd name="T13" fmla="*/ 9 h 263"/>
              <a:gd name="T14" fmla="*/ 226 w 236"/>
              <a:gd name="T15" fmla="*/ 46 h 263"/>
              <a:gd name="T16" fmla="*/ 36 w 236"/>
              <a:gd name="T17" fmla="*/ 253 h 263"/>
              <a:gd name="T18" fmla="*/ 9 w 236"/>
              <a:gd name="T19" fmla="*/ 25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263">
                <a:moveTo>
                  <a:pt x="9" y="253"/>
                </a:moveTo>
                <a:lnTo>
                  <a:pt x="9" y="253"/>
                </a:lnTo>
                <a:lnTo>
                  <a:pt x="9" y="253"/>
                </a:lnTo>
                <a:cubicBezTo>
                  <a:pt x="0" y="244"/>
                  <a:pt x="0" y="235"/>
                  <a:pt x="9" y="226"/>
                </a:cubicBezTo>
                <a:cubicBezTo>
                  <a:pt x="190" y="18"/>
                  <a:pt x="190" y="18"/>
                  <a:pt x="190" y="18"/>
                </a:cubicBezTo>
                <a:cubicBezTo>
                  <a:pt x="199" y="9"/>
                  <a:pt x="217" y="0"/>
                  <a:pt x="217" y="9"/>
                </a:cubicBezTo>
                <a:lnTo>
                  <a:pt x="217" y="9"/>
                </a:lnTo>
                <a:cubicBezTo>
                  <a:pt x="226" y="18"/>
                  <a:pt x="235" y="37"/>
                  <a:pt x="226" y="46"/>
                </a:cubicBezTo>
                <a:cubicBezTo>
                  <a:pt x="36" y="253"/>
                  <a:pt x="36" y="253"/>
                  <a:pt x="36" y="253"/>
                </a:cubicBezTo>
                <a:cubicBezTo>
                  <a:pt x="36" y="262"/>
                  <a:pt x="18" y="262"/>
                  <a:pt x="9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48">
            <a:extLst>
              <a:ext uri="{FF2B5EF4-FFF2-40B4-BE49-F238E27FC236}">
                <a16:creationId xmlns:a16="http://schemas.microsoft.com/office/drawing/2014/main" id="{8126764A-FF7F-5A45-80C4-8563D31FB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466" y="9819411"/>
            <a:ext cx="145317" cy="145317"/>
          </a:xfrm>
          <a:custGeom>
            <a:avLst/>
            <a:gdLst>
              <a:gd name="T0" fmla="*/ 72 w 145"/>
              <a:gd name="T1" fmla="*/ 145 h 146"/>
              <a:gd name="T2" fmla="*/ 72 w 145"/>
              <a:gd name="T3" fmla="*/ 145 h 146"/>
              <a:gd name="T4" fmla="*/ 0 w 145"/>
              <a:gd name="T5" fmla="*/ 72 h 146"/>
              <a:gd name="T6" fmla="*/ 72 w 145"/>
              <a:gd name="T7" fmla="*/ 0 h 146"/>
              <a:gd name="T8" fmla="*/ 144 w 145"/>
              <a:gd name="T9" fmla="*/ 72 h 146"/>
              <a:gd name="T10" fmla="*/ 72 w 145"/>
              <a:gd name="T11" fmla="*/ 145 h 146"/>
              <a:gd name="T12" fmla="*/ 72 w 145"/>
              <a:gd name="T13" fmla="*/ 45 h 146"/>
              <a:gd name="T14" fmla="*/ 72 w 145"/>
              <a:gd name="T15" fmla="*/ 45 h 146"/>
              <a:gd name="T16" fmla="*/ 45 w 145"/>
              <a:gd name="T17" fmla="*/ 72 h 146"/>
              <a:gd name="T18" fmla="*/ 72 w 145"/>
              <a:gd name="T19" fmla="*/ 99 h 146"/>
              <a:gd name="T20" fmla="*/ 99 w 145"/>
              <a:gd name="T21" fmla="*/ 72 h 146"/>
              <a:gd name="T22" fmla="*/ 72 w 145"/>
              <a:gd name="T23" fmla="*/ 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46">
                <a:moveTo>
                  <a:pt x="72" y="145"/>
                </a:moveTo>
                <a:lnTo>
                  <a:pt x="72" y="145"/>
                </a:lnTo>
                <a:cubicBezTo>
                  <a:pt x="36" y="145"/>
                  <a:pt x="0" y="108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08" y="0"/>
                  <a:pt x="144" y="36"/>
                  <a:pt x="144" y="72"/>
                </a:cubicBezTo>
                <a:cubicBezTo>
                  <a:pt x="144" y="108"/>
                  <a:pt x="108" y="145"/>
                  <a:pt x="72" y="145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45" y="54"/>
                  <a:pt x="45" y="72"/>
                </a:cubicBezTo>
                <a:cubicBezTo>
                  <a:pt x="45" y="90"/>
                  <a:pt x="54" y="99"/>
                  <a:pt x="72" y="99"/>
                </a:cubicBezTo>
                <a:cubicBezTo>
                  <a:pt x="90" y="99"/>
                  <a:pt x="99" y="90"/>
                  <a:pt x="99" y="72"/>
                </a:cubicBezTo>
                <a:cubicBezTo>
                  <a:pt x="99" y="54"/>
                  <a:pt x="90" y="45"/>
                  <a:pt x="7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49">
            <a:extLst>
              <a:ext uri="{FF2B5EF4-FFF2-40B4-BE49-F238E27FC236}">
                <a16:creationId xmlns:a16="http://schemas.microsoft.com/office/drawing/2014/main" id="{241B7F33-52D2-C34D-9073-E5F6F303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532" y="9656477"/>
            <a:ext cx="145320" cy="136512"/>
          </a:xfrm>
          <a:custGeom>
            <a:avLst/>
            <a:gdLst>
              <a:gd name="T0" fmla="*/ 72 w 146"/>
              <a:gd name="T1" fmla="*/ 136 h 137"/>
              <a:gd name="T2" fmla="*/ 72 w 146"/>
              <a:gd name="T3" fmla="*/ 136 h 137"/>
              <a:gd name="T4" fmla="*/ 0 w 146"/>
              <a:gd name="T5" fmla="*/ 72 h 137"/>
              <a:gd name="T6" fmla="*/ 72 w 146"/>
              <a:gd name="T7" fmla="*/ 0 h 137"/>
              <a:gd name="T8" fmla="*/ 145 w 146"/>
              <a:gd name="T9" fmla="*/ 72 h 137"/>
              <a:gd name="T10" fmla="*/ 72 w 146"/>
              <a:gd name="T11" fmla="*/ 136 h 137"/>
              <a:gd name="T12" fmla="*/ 72 w 146"/>
              <a:gd name="T13" fmla="*/ 46 h 137"/>
              <a:gd name="T14" fmla="*/ 72 w 146"/>
              <a:gd name="T15" fmla="*/ 46 h 137"/>
              <a:gd name="T16" fmla="*/ 45 w 146"/>
              <a:gd name="T17" fmla="*/ 72 h 137"/>
              <a:gd name="T18" fmla="*/ 72 w 146"/>
              <a:gd name="T19" fmla="*/ 100 h 137"/>
              <a:gd name="T20" fmla="*/ 99 w 146"/>
              <a:gd name="T21" fmla="*/ 72 h 137"/>
              <a:gd name="T22" fmla="*/ 72 w 146"/>
              <a:gd name="T23" fmla="*/ 4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37">
                <a:moveTo>
                  <a:pt x="72" y="136"/>
                </a:moveTo>
                <a:lnTo>
                  <a:pt x="72" y="136"/>
                </a:lnTo>
                <a:cubicBezTo>
                  <a:pt x="36" y="136"/>
                  <a:pt x="0" y="109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45" y="27"/>
                  <a:pt x="145" y="72"/>
                </a:cubicBezTo>
                <a:cubicBezTo>
                  <a:pt x="145" y="109"/>
                  <a:pt x="108" y="136"/>
                  <a:pt x="72" y="136"/>
                </a:cubicBezTo>
                <a:close/>
                <a:moveTo>
                  <a:pt x="72" y="46"/>
                </a:moveTo>
                <a:lnTo>
                  <a:pt x="72" y="46"/>
                </a:lnTo>
                <a:cubicBezTo>
                  <a:pt x="54" y="46"/>
                  <a:pt x="45" y="55"/>
                  <a:pt x="45" y="72"/>
                </a:cubicBezTo>
                <a:cubicBezTo>
                  <a:pt x="45" y="82"/>
                  <a:pt x="54" y="100"/>
                  <a:pt x="72" y="100"/>
                </a:cubicBezTo>
                <a:cubicBezTo>
                  <a:pt x="90" y="100"/>
                  <a:pt x="99" y="82"/>
                  <a:pt x="99" y="72"/>
                </a:cubicBezTo>
                <a:cubicBezTo>
                  <a:pt x="99" y="55"/>
                  <a:pt x="90" y="46"/>
                  <a:pt x="72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50">
            <a:extLst>
              <a:ext uri="{FF2B5EF4-FFF2-40B4-BE49-F238E27FC236}">
                <a16:creationId xmlns:a16="http://schemas.microsoft.com/office/drawing/2014/main" id="{E354C1F3-2B1B-7F4E-BD75-DCB8B3700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461" y="9612441"/>
            <a:ext cx="26422" cy="44036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51">
            <a:extLst>
              <a:ext uri="{FF2B5EF4-FFF2-40B4-BE49-F238E27FC236}">
                <a16:creationId xmlns:a16="http://schemas.microsoft.com/office/drawing/2014/main" id="{190CC4F5-6B2D-BD42-A825-75D32F24D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461" y="9704918"/>
            <a:ext cx="26422" cy="83667"/>
          </a:xfrm>
          <a:custGeom>
            <a:avLst/>
            <a:gdLst>
              <a:gd name="T0" fmla="*/ 27 w 28"/>
              <a:gd name="T1" fmla="*/ 81 h 82"/>
              <a:gd name="T2" fmla="*/ 0 w 28"/>
              <a:gd name="T3" fmla="*/ 81 h 82"/>
              <a:gd name="T4" fmla="*/ 0 w 28"/>
              <a:gd name="T5" fmla="*/ 0 h 82"/>
              <a:gd name="T6" fmla="*/ 27 w 28"/>
              <a:gd name="T7" fmla="*/ 0 h 82"/>
              <a:gd name="T8" fmla="*/ 27 w 28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2">
                <a:moveTo>
                  <a:pt x="27" y="81"/>
                </a:moveTo>
                <a:lnTo>
                  <a:pt x="0" y="81"/>
                </a:lnTo>
                <a:lnTo>
                  <a:pt x="0" y="0"/>
                </a:lnTo>
                <a:lnTo>
                  <a:pt x="27" y="0"/>
                </a:lnTo>
                <a:lnTo>
                  <a:pt x="27" y="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52">
            <a:extLst>
              <a:ext uri="{FF2B5EF4-FFF2-40B4-BE49-F238E27FC236}">
                <a16:creationId xmlns:a16="http://schemas.microsoft.com/office/drawing/2014/main" id="{D55EBA72-7A87-0243-959A-4B29498A3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461" y="9828218"/>
            <a:ext cx="26422" cy="83667"/>
          </a:xfrm>
          <a:custGeom>
            <a:avLst/>
            <a:gdLst>
              <a:gd name="T0" fmla="*/ 27 w 28"/>
              <a:gd name="T1" fmla="*/ 81 h 82"/>
              <a:gd name="T2" fmla="*/ 0 w 28"/>
              <a:gd name="T3" fmla="*/ 81 h 82"/>
              <a:gd name="T4" fmla="*/ 0 w 28"/>
              <a:gd name="T5" fmla="*/ 0 h 82"/>
              <a:gd name="T6" fmla="*/ 27 w 28"/>
              <a:gd name="T7" fmla="*/ 0 h 82"/>
              <a:gd name="T8" fmla="*/ 27 w 28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2">
                <a:moveTo>
                  <a:pt x="27" y="81"/>
                </a:moveTo>
                <a:lnTo>
                  <a:pt x="0" y="81"/>
                </a:lnTo>
                <a:lnTo>
                  <a:pt x="0" y="0"/>
                </a:lnTo>
                <a:lnTo>
                  <a:pt x="27" y="0"/>
                </a:lnTo>
                <a:lnTo>
                  <a:pt x="27" y="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53">
            <a:extLst>
              <a:ext uri="{FF2B5EF4-FFF2-40B4-BE49-F238E27FC236}">
                <a16:creationId xmlns:a16="http://schemas.microsoft.com/office/drawing/2014/main" id="{9629FE42-A3BE-4844-92B8-93FFA9F7E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461" y="9947114"/>
            <a:ext cx="26422" cy="57248"/>
          </a:xfrm>
          <a:custGeom>
            <a:avLst/>
            <a:gdLst>
              <a:gd name="T0" fmla="*/ 27 w 28"/>
              <a:gd name="T1" fmla="*/ 55 h 56"/>
              <a:gd name="T2" fmla="*/ 0 w 28"/>
              <a:gd name="T3" fmla="*/ 55 h 56"/>
              <a:gd name="T4" fmla="*/ 0 w 28"/>
              <a:gd name="T5" fmla="*/ 0 h 56"/>
              <a:gd name="T6" fmla="*/ 27 w 28"/>
              <a:gd name="T7" fmla="*/ 0 h 56"/>
              <a:gd name="T8" fmla="*/ 27 w 28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56">
                <a:moveTo>
                  <a:pt x="27" y="55"/>
                </a:moveTo>
                <a:lnTo>
                  <a:pt x="0" y="55"/>
                </a:lnTo>
                <a:lnTo>
                  <a:pt x="0" y="0"/>
                </a:lnTo>
                <a:lnTo>
                  <a:pt x="27" y="0"/>
                </a:lnTo>
                <a:lnTo>
                  <a:pt x="27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54">
            <a:extLst>
              <a:ext uri="{FF2B5EF4-FFF2-40B4-BE49-F238E27FC236}">
                <a16:creationId xmlns:a16="http://schemas.microsoft.com/office/drawing/2014/main" id="{624E84BE-EDE4-6A47-9E9D-86596491F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494" y="9550791"/>
            <a:ext cx="713381" cy="515221"/>
          </a:xfrm>
          <a:custGeom>
            <a:avLst/>
            <a:gdLst>
              <a:gd name="T0" fmla="*/ 623 w 715"/>
              <a:gd name="T1" fmla="*/ 515 h 516"/>
              <a:gd name="T2" fmla="*/ 623 w 715"/>
              <a:gd name="T3" fmla="*/ 515 h 516"/>
              <a:gd name="T4" fmla="*/ 36 w 715"/>
              <a:gd name="T5" fmla="*/ 515 h 516"/>
              <a:gd name="T6" fmla="*/ 0 w 715"/>
              <a:gd name="T7" fmla="*/ 488 h 516"/>
              <a:gd name="T8" fmla="*/ 0 w 715"/>
              <a:gd name="T9" fmla="*/ 370 h 516"/>
              <a:gd name="T10" fmla="*/ 27 w 715"/>
              <a:gd name="T11" fmla="*/ 343 h 516"/>
              <a:gd name="T12" fmla="*/ 108 w 715"/>
              <a:gd name="T13" fmla="*/ 253 h 516"/>
              <a:gd name="T14" fmla="*/ 27 w 715"/>
              <a:gd name="T15" fmla="*/ 172 h 516"/>
              <a:gd name="T16" fmla="*/ 0 w 715"/>
              <a:gd name="T17" fmla="*/ 144 h 516"/>
              <a:gd name="T18" fmla="*/ 0 w 715"/>
              <a:gd name="T19" fmla="*/ 27 h 516"/>
              <a:gd name="T20" fmla="*/ 36 w 715"/>
              <a:gd name="T21" fmla="*/ 0 h 516"/>
              <a:gd name="T22" fmla="*/ 623 w 715"/>
              <a:gd name="T23" fmla="*/ 0 h 516"/>
              <a:gd name="T24" fmla="*/ 714 w 715"/>
              <a:gd name="T25" fmla="*/ 81 h 516"/>
              <a:gd name="T26" fmla="*/ 714 w 715"/>
              <a:gd name="T27" fmla="*/ 433 h 516"/>
              <a:gd name="T28" fmla="*/ 623 w 715"/>
              <a:gd name="T29" fmla="*/ 515 h 516"/>
              <a:gd name="T30" fmla="*/ 63 w 715"/>
              <a:gd name="T31" fmla="*/ 461 h 516"/>
              <a:gd name="T32" fmla="*/ 63 w 715"/>
              <a:gd name="T33" fmla="*/ 461 h 516"/>
              <a:gd name="T34" fmla="*/ 623 w 715"/>
              <a:gd name="T35" fmla="*/ 461 h 516"/>
              <a:gd name="T36" fmla="*/ 650 w 715"/>
              <a:gd name="T37" fmla="*/ 433 h 516"/>
              <a:gd name="T38" fmla="*/ 650 w 715"/>
              <a:gd name="T39" fmla="*/ 81 h 516"/>
              <a:gd name="T40" fmla="*/ 623 w 715"/>
              <a:gd name="T41" fmla="*/ 54 h 516"/>
              <a:gd name="T42" fmla="*/ 63 w 715"/>
              <a:gd name="T43" fmla="*/ 54 h 516"/>
              <a:gd name="T44" fmla="*/ 63 w 715"/>
              <a:gd name="T45" fmla="*/ 117 h 516"/>
              <a:gd name="T46" fmla="*/ 162 w 715"/>
              <a:gd name="T47" fmla="*/ 253 h 516"/>
              <a:gd name="T48" fmla="*/ 63 w 715"/>
              <a:gd name="T49" fmla="*/ 397 h 516"/>
              <a:gd name="T50" fmla="*/ 63 w 715"/>
              <a:gd name="T51" fmla="*/ 461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15" h="516">
                <a:moveTo>
                  <a:pt x="623" y="515"/>
                </a:moveTo>
                <a:lnTo>
                  <a:pt x="623" y="515"/>
                </a:lnTo>
                <a:cubicBezTo>
                  <a:pt x="36" y="515"/>
                  <a:pt x="36" y="515"/>
                  <a:pt x="36" y="515"/>
                </a:cubicBezTo>
                <a:cubicBezTo>
                  <a:pt x="18" y="515"/>
                  <a:pt x="0" y="506"/>
                  <a:pt x="0" y="488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61"/>
                  <a:pt x="18" y="343"/>
                  <a:pt x="27" y="343"/>
                </a:cubicBezTo>
                <a:cubicBezTo>
                  <a:pt x="72" y="334"/>
                  <a:pt x="108" y="298"/>
                  <a:pt x="108" y="253"/>
                </a:cubicBezTo>
                <a:cubicBezTo>
                  <a:pt x="108" y="217"/>
                  <a:pt x="72" y="180"/>
                  <a:pt x="27" y="172"/>
                </a:cubicBezTo>
                <a:cubicBezTo>
                  <a:pt x="18" y="172"/>
                  <a:pt x="0" y="154"/>
                  <a:pt x="0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68" y="0"/>
                  <a:pt x="714" y="36"/>
                  <a:pt x="714" y="81"/>
                </a:cubicBezTo>
                <a:cubicBezTo>
                  <a:pt x="714" y="433"/>
                  <a:pt x="714" y="433"/>
                  <a:pt x="714" y="433"/>
                </a:cubicBezTo>
                <a:cubicBezTo>
                  <a:pt x="714" y="479"/>
                  <a:pt x="668" y="515"/>
                  <a:pt x="623" y="515"/>
                </a:cubicBezTo>
                <a:close/>
                <a:moveTo>
                  <a:pt x="63" y="461"/>
                </a:moveTo>
                <a:lnTo>
                  <a:pt x="63" y="461"/>
                </a:lnTo>
                <a:cubicBezTo>
                  <a:pt x="623" y="461"/>
                  <a:pt x="623" y="461"/>
                  <a:pt x="623" y="461"/>
                </a:cubicBezTo>
                <a:cubicBezTo>
                  <a:pt x="641" y="461"/>
                  <a:pt x="650" y="452"/>
                  <a:pt x="650" y="433"/>
                </a:cubicBezTo>
                <a:cubicBezTo>
                  <a:pt x="650" y="81"/>
                  <a:pt x="650" y="81"/>
                  <a:pt x="650" y="81"/>
                </a:cubicBezTo>
                <a:cubicBezTo>
                  <a:pt x="650" y="63"/>
                  <a:pt x="641" y="54"/>
                  <a:pt x="623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117" y="135"/>
                  <a:pt x="162" y="190"/>
                  <a:pt x="162" y="253"/>
                </a:cubicBezTo>
                <a:cubicBezTo>
                  <a:pt x="162" y="325"/>
                  <a:pt x="117" y="379"/>
                  <a:pt x="63" y="397"/>
                </a:cubicBezTo>
                <a:lnTo>
                  <a:pt x="63" y="4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6" name="Grupo 355">
            <a:extLst>
              <a:ext uri="{FF2B5EF4-FFF2-40B4-BE49-F238E27FC236}">
                <a16:creationId xmlns:a16="http://schemas.microsoft.com/office/drawing/2014/main" id="{E6620B30-7E14-2E44-BAD5-D940CDD72403}"/>
              </a:ext>
            </a:extLst>
          </p:cNvPr>
          <p:cNvGrpSpPr/>
          <p:nvPr/>
        </p:nvGrpSpPr>
        <p:grpSpPr>
          <a:xfrm>
            <a:off x="2668308" y="423886"/>
            <a:ext cx="19041035" cy="2561450"/>
            <a:chOff x="2668308" y="861425"/>
            <a:chExt cx="19041035" cy="2561450"/>
          </a:xfrm>
        </p:grpSpPr>
        <p:sp>
          <p:nvSpPr>
            <p:cNvPr id="357" name="CuadroTexto 356">
              <a:extLst>
                <a:ext uri="{FF2B5EF4-FFF2-40B4-BE49-F238E27FC236}">
                  <a16:creationId xmlns:a16="http://schemas.microsoft.com/office/drawing/2014/main" id="{511ED30C-7A16-F64A-A0BB-10785A34081C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358" name="CuadroTexto 357">
              <a:extLst>
                <a:ext uri="{FF2B5EF4-FFF2-40B4-BE49-F238E27FC236}">
                  <a16:creationId xmlns:a16="http://schemas.microsoft.com/office/drawing/2014/main" id="{CC40505B-5198-C549-9A64-E59D3FCEF0F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59" name="Grupo 358">
            <a:extLst>
              <a:ext uri="{FF2B5EF4-FFF2-40B4-BE49-F238E27FC236}">
                <a16:creationId xmlns:a16="http://schemas.microsoft.com/office/drawing/2014/main" id="{EBED444A-06B4-EB42-8619-8ED8E7A5E596}"/>
              </a:ext>
            </a:extLst>
          </p:cNvPr>
          <p:cNvGrpSpPr/>
          <p:nvPr/>
        </p:nvGrpSpPr>
        <p:grpSpPr>
          <a:xfrm>
            <a:off x="18077015" y="3574161"/>
            <a:ext cx="3857183" cy="1283378"/>
            <a:chOff x="4247967" y="10728017"/>
            <a:chExt cx="4236804" cy="1283378"/>
          </a:xfrm>
        </p:grpSpPr>
        <p:sp>
          <p:nvSpPr>
            <p:cNvPr id="360" name="CuadroTexto 395">
              <a:extLst>
                <a:ext uri="{FF2B5EF4-FFF2-40B4-BE49-F238E27FC236}">
                  <a16:creationId xmlns:a16="http://schemas.microsoft.com/office/drawing/2014/main" id="{43714B3C-B167-4442-99D6-E048ED6CDABF}"/>
                </a:ext>
              </a:extLst>
            </p:cNvPr>
            <p:cNvSpPr txBox="1"/>
            <p:nvPr/>
          </p:nvSpPr>
          <p:spPr>
            <a:xfrm flipH="1">
              <a:off x="4263266" y="1072801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1" name="Rectangle 40">
              <a:extLst>
                <a:ext uri="{FF2B5EF4-FFF2-40B4-BE49-F238E27FC236}">
                  <a16:creationId xmlns:a16="http://schemas.microsoft.com/office/drawing/2014/main" id="{8029883D-D759-3E45-ABBB-30E8E1BDB24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2" name="Grupo 361">
            <a:extLst>
              <a:ext uri="{FF2B5EF4-FFF2-40B4-BE49-F238E27FC236}">
                <a16:creationId xmlns:a16="http://schemas.microsoft.com/office/drawing/2014/main" id="{E231C91B-0C15-084F-9433-701B4A67142F}"/>
              </a:ext>
            </a:extLst>
          </p:cNvPr>
          <p:cNvGrpSpPr/>
          <p:nvPr/>
        </p:nvGrpSpPr>
        <p:grpSpPr>
          <a:xfrm>
            <a:off x="18090943" y="5412657"/>
            <a:ext cx="3857183" cy="1283378"/>
            <a:chOff x="4247967" y="10728017"/>
            <a:chExt cx="4236804" cy="1283378"/>
          </a:xfrm>
        </p:grpSpPr>
        <p:sp>
          <p:nvSpPr>
            <p:cNvPr id="363" name="CuadroTexto 395">
              <a:extLst>
                <a:ext uri="{FF2B5EF4-FFF2-40B4-BE49-F238E27FC236}">
                  <a16:creationId xmlns:a16="http://schemas.microsoft.com/office/drawing/2014/main" id="{8F97E0E3-2850-D742-8B0F-9D53B02AF974}"/>
                </a:ext>
              </a:extLst>
            </p:cNvPr>
            <p:cNvSpPr txBox="1"/>
            <p:nvPr/>
          </p:nvSpPr>
          <p:spPr>
            <a:xfrm flipH="1">
              <a:off x="4263266" y="1072801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64" name="Rectangle 40">
              <a:extLst>
                <a:ext uri="{FF2B5EF4-FFF2-40B4-BE49-F238E27FC236}">
                  <a16:creationId xmlns:a16="http://schemas.microsoft.com/office/drawing/2014/main" id="{04373C98-8084-AF49-A43B-D82E28BB6BA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5" name="Grupo 364">
            <a:extLst>
              <a:ext uri="{FF2B5EF4-FFF2-40B4-BE49-F238E27FC236}">
                <a16:creationId xmlns:a16="http://schemas.microsoft.com/office/drawing/2014/main" id="{3679631E-A27A-114C-9586-106A8703FAA6}"/>
              </a:ext>
            </a:extLst>
          </p:cNvPr>
          <p:cNvGrpSpPr/>
          <p:nvPr/>
        </p:nvGrpSpPr>
        <p:grpSpPr>
          <a:xfrm>
            <a:off x="18077014" y="7240144"/>
            <a:ext cx="3857183" cy="1283378"/>
            <a:chOff x="4247967" y="10728017"/>
            <a:chExt cx="4236804" cy="1283378"/>
          </a:xfrm>
        </p:grpSpPr>
        <p:sp>
          <p:nvSpPr>
            <p:cNvPr id="366" name="CuadroTexto 395">
              <a:extLst>
                <a:ext uri="{FF2B5EF4-FFF2-40B4-BE49-F238E27FC236}">
                  <a16:creationId xmlns:a16="http://schemas.microsoft.com/office/drawing/2014/main" id="{3DF5921D-13D8-A84D-925B-D271850E21AA}"/>
                </a:ext>
              </a:extLst>
            </p:cNvPr>
            <p:cNvSpPr txBox="1"/>
            <p:nvPr/>
          </p:nvSpPr>
          <p:spPr>
            <a:xfrm flipH="1">
              <a:off x="4263266" y="1072801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7" name="Rectangle 40">
              <a:extLst>
                <a:ext uri="{FF2B5EF4-FFF2-40B4-BE49-F238E27FC236}">
                  <a16:creationId xmlns:a16="http://schemas.microsoft.com/office/drawing/2014/main" id="{24E7FB2E-FB47-C641-A582-047F5FE5AB1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8" name="Grupo 367">
            <a:extLst>
              <a:ext uri="{FF2B5EF4-FFF2-40B4-BE49-F238E27FC236}">
                <a16:creationId xmlns:a16="http://schemas.microsoft.com/office/drawing/2014/main" id="{6544CEC7-22BE-6F44-887C-58F30455639F}"/>
              </a:ext>
            </a:extLst>
          </p:cNvPr>
          <p:cNvGrpSpPr/>
          <p:nvPr/>
        </p:nvGrpSpPr>
        <p:grpSpPr>
          <a:xfrm>
            <a:off x="18077013" y="9160106"/>
            <a:ext cx="3857183" cy="1283378"/>
            <a:chOff x="4247967" y="10728017"/>
            <a:chExt cx="4236804" cy="1283378"/>
          </a:xfrm>
        </p:grpSpPr>
        <p:sp>
          <p:nvSpPr>
            <p:cNvPr id="369" name="CuadroTexto 395">
              <a:extLst>
                <a:ext uri="{FF2B5EF4-FFF2-40B4-BE49-F238E27FC236}">
                  <a16:creationId xmlns:a16="http://schemas.microsoft.com/office/drawing/2014/main" id="{6D721108-0BE1-6C4D-8854-31FD1B4CB256}"/>
                </a:ext>
              </a:extLst>
            </p:cNvPr>
            <p:cNvSpPr txBox="1"/>
            <p:nvPr/>
          </p:nvSpPr>
          <p:spPr>
            <a:xfrm flipH="1">
              <a:off x="4263266" y="1072801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70" name="Rectangle 40">
              <a:extLst>
                <a:ext uri="{FF2B5EF4-FFF2-40B4-BE49-F238E27FC236}">
                  <a16:creationId xmlns:a16="http://schemas.microsoft.com/office/drawing/2014/main" id="{F6ACFC8E-9C6A-414D-A979-C6FE0FEA11A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1" name="Grupo 370">
            <a:extLst>
              <a:ext uri="{FF2B5EF4-FFF2-40B4-BE49-F238E27FC236}">
                <a16:creationId xmlns:a16="http://schemas.microsoft.com/office/drawing/2014/main" id="{E1C884DE-3479-6D41-AA10-C399FE1351AF}"/>
              </a:ext>
            </a:extLst>
          </p:cNvPr>
          <p:cNvGrpSpPr/>
          <p:nvPr/>
        </p:nvGrpSpPr>
        <p:grpSpPr>
          <a:xfrm>
            <a:off x="18079148" y="10637509"/>
            <a:ext cx="3857183" cy="1283378"/>
            <a:chOff x="4247967" y="10728017"/>
            <a:chExt cx="4236804" cy="1283378"/>
          </a:xfrm>
        </p:grpSpPr>
        <p:sp>
          <p:nvSpPr>
            <p:cNvPr id="372" name="CuadroTexto 395">
              <a:extLst>
                <a:ext uri="{FF2B5EF4-FFF2-40B4-BE49-F238E27FC236}">
                  <a16:creationId xmlns:a16="http://schemas.microsoft.com/office/drawing/2014/main" id="{AE39CCF1-3785-204D-B9BE-3BA4097DEB20}"/>
                </a:ext>
              </a:extLst>
            </p:cNvPr>
            <p:cNvSpPr txBox="1"/>
            <p:nvPr/>
          </p:nvSpPr>
          <p:spPr>
            <a:xfrm flipH="1">
              <a:off x="4263266" y="1072801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73" name="Rectangle 40">
              <a:extLst>
                <a:ext uri="{FF2B5EF4-FFF2-40B4-BE49-F238E27FC236}">
                  <a16:creationId xmlns:a16="http://schemas.microsoft.com/office/drawing/2014/main" id="{524A0854-60BA-0B48-A939-A2304EC63B1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548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 66">
            <a:extLst>
              <a:ext uri="{FF2B5EF4-FFF2-40B4-BE49-F238E27FC236}">
                <a16:creationId xmlns:a16="http://schemas.microsoft.com/office/drawing/2014/main" id="{07A79176-80EE-304A-AD76-0F06F078D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212" y="6336801"/>
            <a:ext cx="4882627" cy="4716784"/>
          </a:xfrm>
          <a:custGeom>
            <a:avLst/>
            <a:gdLst>
              <a:gd name="T0" fmla="*/ 2367 w 4416"/>
              <a:gd name="T1" fmla="*/ 4262 h 4263"/>
              <a:gd name="T2" fmla="*/ 2367 w 4416"/>
              <a:gd name="T3" fmla="*/ 4262 h 4263"/>
              <a:gd name="T4" fmla="*/ 0 w 4416"/>
              <a:gd name="T5" fmla="*/ 2542 h 4263"/>
              <a:gd name="T6" fmla="*/ 3509 w 4416"/>
              <a:gd name="T7" fmla="*/ 0 h 4263"/>
              <a:gd name="T8" fmla="*/ 4415 w 4416"/>
              <a:gd name="T9" fmla="*/ 2777 h 4263"/>
              <a:gd name="T10" fmla="*/ 2367 w 4416"/>
              <a:gd name="T11" fmla="*/ 4262 h 4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16" h="4263">
                <a:moveTo>
                  <a:pt x="2367" y="4262"/>
                </a:moveTo>
                <a:lnTo>
                  <a:pt x="2367" y="4262"/>
                </a:lnTo>
                <a:cubicBezTo>
                  <a:pt x="0" y="2542"/>
                  <a:pt x="0" y="2542"/>
                  <a:pt x="0" y="2542"/>
                </a:cubicBezTo>
                <a:cubicBezTo>
                  <a:pt x="865" y="1358"/>
                  <a:pt x="2090" y="461"/>
                  <a:pt x="3509" y="0"/>
                </a:cubicBezTo>
                <a:cubicBezTo>
                  <a:pt x="4415" y="2777"/>
                  <a:pt x="4415" y="2777"/>
                  <a:pt x="4415" y="2777"/>
                </a:cubicBezTo>
                <a:cubicBezTo>
                  <a:pt x="3584" y="3054"/>
                  <a:pt x="2871" y="3574"/>
                  <a:pt x="2367" y="42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67">
            <a:extLst>
              <a:ext uri="{FF2B5EF4-FFF2-40B4-BE49-F238E27FC236}">
                <a16:creationId xmlns:a16="http://schemas.microsoft.com/office/drawing/2014/main" id="{3E31DE39-B02A-854D-B295-4CEFC3CD2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111" y="13702201"/>
            <a:ext cx="3233949" cy="9755"/>
          </a:xfrm>
          <a:custGeom>
            <a:avLst/>
            <a:gdLst>
              <a:gd name="T0" fmla="*/ 2921 w 2922"/>
              <a:gd name="T1" fmla="*/ 9 h 10"/>
              <a:gd name="T2" fmla="*/ 2921 w 2922"/>
              <a:gd name="T3" fmla="*/ 9 h 10"/>
              <a:gd name="T4" fmla="*/ 0 w 2922"/>
              <a:gd name="T5" fmla="*/ 9 h 10"/>
              <a:gd name="T6" fmla="*/ 0 w 2922"/>
              <a:gd name="T7" fmla="*/ 0 h 10"/>
              <a:gd name="T8" fmla="*/ 2921 w 2922"/>
              <a:gd name="T9" fmla="*/ 0 h 10"/>
              <a:gd name="T10" fmla="*/ 2921 w 2922"/>
              <a:gd name="T11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22" h="10">
                <a:moveTo>
                  <a:pt x="2921" y="9"/>
                </a:moveTo>
                <a:lnTo>
                  <a:pt x="2921" y="9"/>
                </a:ln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2921" y="0"/>
                  <a:pt x="2921" y="0"/>
                  <a:pt x="2921" y="0"/>
                </a:cubicBezTo>
                <a:lnTo>
                  <a:pt x="2921" y="9"/>
                </a:lnTo>
              </a:path>
            </a:pathLst>
          </a:custGeom>
          <a:solidFill>
            <a:srgbClr val="FEC7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68">
            <a:extLst>
              <a:ext uri="{FF2B5EF4-FFF2-40B4-BE49-F238E27FC236}">
                <a16:creationId xmlns:a16="http://schemas.microsoft.com/office/drawing/2014/main" id="{D1943A35-2899-DB46-9C3A-DDA1E9982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1226" y="13702201"/>
            <a:ext cx="3229069" cy="9755"/>
          </a:xfrm>
          <a:custGeom>
            <a:avLst/>
            <a:gdLst>
              <a:gd name="T0" fmla="*/ 2920 w 2921"/>
              <a:gd name="T1" fmla="*/ 9 h 10"/>
              <a:gd name="T2" fmla="*/ 2920 w 2921"/>
              <a:gd name="T3" fmla="*/ 9 h 10"/>
              <a:gd name="T4" fmla="*/ 0 w 2921"/>
              <a:gd name="T5" fmla="*/ 9 h 10"/>
              <a:gd name="T6" fmla="*/ 0 w 2921"/>
              <a:gd name="T7" fmla="*/ 0 h 10"/>
              <a:gd name="T8" fmla="*/ 2920 w 2921"/>
              <a:gd name="T9" fmla="*/ 0 h 10"/>
              <a:gd name="T10" fmla="*/ 2920 w 2921"/>
              <a:gd name="T11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21" h="10">
                <a:moveTo>
                  <a:pt x="2920" y="9"/>
                </a:moveTo>
                <a:lnTo>
                  <a:pt x="2920" y="9"/>
                </a:ln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2920" y="0"/>
                  <a:pt x="2920" y="0"/>
                  <a:pt x="2920" y="0"/>
                </a:cubicBezTo>
                <a:lnTo>
                  <a:pt x="2920" y="9"/>
                </a:lnTo>
              </a:path>
            </a:pathLst>
          </a:custGeom>
          <a:solidFill>
            <a:srgbClr val="FEC7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69">
            <a:extLst>
              <a:ext uri="{FF2B5EF4-FFF2-40B4-BE49-F238E27FC236}">
                <a16:creationId xmlns:a16="http://schemas.microsoft.com/office/drawing/2014/main" id="{62F2C65D-9AF1-B14A-9185-A8623A79D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111" y="9146384"/>
            <a:ext cx="4131454" cy="4560696"/>
          </a:xfrm>
          <a:custGeom>
            <a:avLst/>
            <a:gdLst>
              <a:gd name="T0" fmla="*/ 2921 w 3736"/>
              <a:gd name="T1" fmla="*/ 4120 h 4121"/>
              <a:gd name="T2" fmla="*/ 2921 w 3736"/>
              <a:gd name="T3" fmla="*/ 4120 h 4121"/>
              <a:gd name="T4" fmla="*/ 0 w 3736"/>
              <a:gd name="T5" fmla="*/ 4120 h 4121"/>
              <a:gd name="T6" fmla="*/ 1368 w 3736"/>
              <a:gd name="T7" fmla="*/ 0 h 4121"/>
              <a:gd name="T8" fmla="*/ 3735 w 3736"/>
              <a:gd name="T9" fmla="*/ 1720 h 4121"/>
              <a:gd name="T10" fmla="*/ 2921 w 3736"/>
              <a:gd name="T11" fmla="*/ 4120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6" h="4121">
                <a:moveTo>
                  <a:pt x="2921" y="4120"/>
                </a:moveTo>
                <a:lnTo>
                  <a:pt x="2921" y="4120"/>
                </a:lnTo>
                <a:cubicBezTo>
                  <a:pt x="0" y="4120"/>
                  <a:pt x="0" y="4120"/>
                  <a:pt x="0" y="4120"/>
                </a:cubicBezTo>
                <a:cubicBezTo>
                  <a:pt x="17" y="2576"/>
                  <a:pt x="520" y="1158"/>
                  <a:pt x="1368" y="0"/>
                </a:cubicBezTo>
                <a:cubicBezTo>
                  <a:pt x="3735" y="1720"/>
                  <a:pt x="3735" y="1720"/>
                  <a:pt x="3735" y="1720"/>
                </a:cubicBezTo>
                <a:cubicBezTo>
                  <a:pt x="3232" y="2392"/>
                  <a:pt x="2938" y="3222"/>
                  <a:pt x="2921" y="41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70">
            <a:extLst>
              <a:ext uri="{FF2B5EF4-FFF2-40B4-BE49-F238E27FC236}">
                <a16:creationId xmlns:a16="http://schemas.microsoft.com/office/drawing/2014/main" id="{40FCFB6A-77A1-E34B-A6FB-74CD9D32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900" y="5951460"/>
            <a:ext cx="4799704" cy="3453446"/>
          </a:xfrm>
          <a:custGeom>
            <a:avLst/>
            <a:gdLst>
              <a:gd name="T0" fmla="*/ 2190 w 4339"/>
              <a:gd name="T1" fmla="*/ 2920 h 3123"/>
              <a:gd name="T2" fmla="*/ 2190 w 4339"/>
              <a:gd name="T3" fmla="*/ 2920 h 3123"/>
              <a:gd name="T4" fmla="*/ 906 w 4339"/>
              <a:gd name="T5" fmla="*/ 3122 h 3123"/>
              <a:gd name="T6" fmla="*/ 0 w 4339"/>
              <a:gd name="T7" fmla="*/ 345 h 3123"/>
              <a:gd name="T8" fmla="*/ 2190 w 4339"/>
              <a:gd name="T9" fmla="*/ 0 h 3123"/>
              <a:gd name="T10" fmla="*/ 4338 w 4339"/>
              <a:gd name="T11" fmla="*/ 336 h 3123"/>
              <a:gd name="T12" fmla="*/ 3431 w 4339"/>
              <a:gd name="T13" fmla="*/ 3113 h 3123"/>
              <a:gd name="T14" fmla="*/ 2190 w 4339"/>
              <a:gd name="T15" fmla="*/ 2920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9" h="3123">
                <a:moveTo>
                  <a:pt x="2190" y="2920"/>
                </a:moveTo>
                <a:lnTo>
                  <a:pt x="2190" y="2920"/>
                </a:lnTo>
                <a:cubicBezTo>
                  <a:pt x="1745" y="2920"/>
                  <a:pt x="1309" y="2996"/>
                  <a:pt x="906" y="3122"/>
                </a:cubicBezTo>
                <a:cubicBezTo>
                  <a:pt x="0" y="345"/>
                  <a:pt x="0" y="345"/>
                  <a:pt x="0" y="345"/>
                </a:cubicBezTo>
                <a:cubicBezTo>
                  <a:pt x="688" y="118"/>
                  <a:pt x="1427" y="0"/>
                  <a:pt x="2190" y="0"/>
                </a:cubicBezTo>
                <a:cubicBezTo>
                  <a:pt x="2936" y="0"/>
                  <a:pt x="3658" y="118"/>
                  <a:pt x="4338" y="336"/>
                </a:cubicBezTo>
                <a:cubicBezTo>
                  <a:pt x="3431" y="3113"/>
                  <a:pt x="3431" y="3113"/>
                  <a:pt x="3431" y="3113"/>
                </a:cubicBezTo>
                <a:cubicBezTo>
                  <a:pt x="3037" y="2987"/>
                  <a:pt x="2626" y="2920"/>
                  <a:pt x="2190" y="29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71">
            <a:extLst>
              <a:ext uri="{FF2B5EF4-FFF2-40B4-BE49-F238E27FC236}">
                <a16:creationId xmlns:a16="http://schemas.microsoft.com/office/drawing/2014/main" id="{3D4E91CE-8842-DF4F-AE9D-4E56530AC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330" y="9117117"/>
            <a:ext cx="4150965" cy="4585083"/>
          </a:xfrm>
          <a:custGeom>
            <a:avLst/>
            <a:gdLst>
              <a:gd name="T0" fmla="*/ 2366 w 3752"/>
              <a:gd name="T1" fmla="*/ 0 h 4147"/>
              <a:gd name="T2" fmla="*/ 2366 w 3752"/>
              <a:gd name="T3" fmla="*/ 0 h 4147"/>
              <a:gd name="T4" fmla="*/ 3751 w 3752"/>
              <a:gd name="T5" fmla="*/ 4146 h 4147"/>
              <a:gd name="T6" fmla="*/ 831 w 3752"/>
              <a:gd name="T7" fmla="*/ 4146 h 4147"/>
              <a:gd name="T8" fmla="*/ 0 w 3752"/>
              <a:gd name="T9" fmla="*/ 1721 h 4147"/>
              <a:gd name="T10" fmla="*/ 2366 w 3752"/>
              <a:gd name="T11" fmla="*/ 0 h 4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2" h="4147">
                <a:moveTo>
                  <a:pt x="2366" y="0"/>
                </a:moveTo>
                <a:lnTo>
                  <a:pt x="2366" y="0"/>
                </a:lnTo>
                <a:cubicBezTo>
                  <a:pt x="3223" y="1167"/>
                  <a:pt x="3734" y="2594"/>
                  <a:pt x="3751" y="4146"/>
                </a:cubicBezTo>
                <a:cubicBezTo>
                  <a:pt x="831" y="4146"/>
                  <a:pt x="831" y="4146"/>
                  <a:pt x="831" y="4146"/>
                </a:cubicBezTo>
                <a:cubicBezTo>
                  <a:pt x="814" y="3240"/>
                  <a:pt x="511" y="2401"/>
                  <a:pt x="0" y="1721"/>
                </a:cubicBezTo>
                <a:lnTo>
                  <a:pt x="236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72">
            <a:extLst>
              <a:ext uri="{FF2B5EF4-FFF2-40B4-BE49-F238E27FC236}">
                <a16:creationId xmlns:a16="http://schemas.microsoft.com/office/drawing/2014/main" id="{532BAFA3-F136-0647-BBCF-E9932CA9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6788" y="6327045"/>
            <a:ext cx="4911894" cy="4697273"/>
          </a:xfrm>
          <a:custGeom>
            <a:avLst/>
            <a:gdLst>
              <a:gd name="T0" fmla="*/ 0 w 4441"/>
              <a:gd name="T1" fmla="*/ 2777 h 4247"/>
              <a:gd name="T2" fmla="*/ 0 w 4441"/>
              <a:gd name="T3" fmla="*/ 2777 h 4247"/>
              <a:gd name="T4" fmla="*/ 907 w 4441"/>
              <a:gd name="T5" fmla="*/ 0 h 4247"/>
              <a:gd name="T6" fmla="*/ 4440 w 4441"/>
              <a:gd name="T7" fmla="*/ 2525 h 4247"/>
              <a:gd name="T8" fmla="*/ 2074 w 4441"/>
              <a:gd name="T9" fmla="*/ 4246 h 4247"/>
              <a:gd name="T10" fmla="*/ 0 w 4441"/>
              <a:gd name="T11" fmla="*/ 2777 h 4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1" h="4247">
                <a:moveTo>
                  <a:pt x="0" y="2777"/>
                </a:moveTo>
                <a:lnTo>
                  <a:pt x="0" y="2777"/>
                </a:lnTo>
                <a:cubicBezTo>
                  <a:pt x="907" y="0"/>
                  <a:pt x="907" y="0"/>
                  <a:pt x="907" y="0"/>
                </a:cubicBezTo>
                <a:cubicBezTo>
                  <a:pt x="2334" y="453"/>
                  <a:pt x="3568" y="1351"/>
                  <a:pt x="4440" y="2525"/>
                </a:cubicBezTo>
                <a:cubicBezTo>
                  <a:pt x="2074" y="4246"/>
                  <a:pt x="2074" y="4246"/>
                  <a:pt x="2074" y="4246"/>
                </a:cubicBezTo>
                <a:cubicBezTo>
                  <a:pt x="1562" y="3558"/>
                  <a:pt x="840" y="3037"/>
                  <a:pt x="0" y="27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17">
            <a:extLst>
              <a:ext uri="{FF2B5EF4-FFF2-40B4-BE49-F238E27FC236}">
                <a16:creationId xmlns:a16="http://schemas.microsoft.com/office/drawing/2014/main" id="{FB905C99-3C52-C24D-B40C-F4DB89AAC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127" y="10882862"/>
            <a:ext cx="1990121" cy="1999877"/>
          </a:xfrm>
          <a:custGeom>
            <a:avLst/>
            <a:gdLst>
              <a:gd name="T0" fmla="*/ 1796 w 1797"/>
              <a:gd name="T1" fmla="*/ 906 h 1806"/>
              <a:gd name="T2" fmla="*/ 1796 w 1797"/>
              <a:gd name="T3" fmla="*/ 906 h 1806"/>
              <a:gd name="T4" fmla="*/ 898 w 1797"/>
              <a:gd name="T5" fmla="*/ 1805 h 1806"/>
              <a:gd name="T6" fmla="*/ 0 w 1797"/>
              <a:gd name="T7" fmla="*/ 906 h 1806"/>
              <a:gd name="T8" fmla="*/ 898 w 1797"/>
              <a:gd name="T9" fmla="*/ 0 h 1806"/>
              <a:gd name="T10" fmla="*/ 1796 w 1797"/>
              <a:gd name="T11" fmla="*/ 906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7" h="1806">
                <a:moveTo>
                  <a:pt x="1796" y="906"/>
                </a:moveTo>
                <a:lnTo>
                  <a:pt x="1796" y="906"/>
                </a:lnTo>
                <a:cubicBezTo>
                  <a:pt x="1796" y="1402"/>
                  <a:pt x="1393" y="1805"/>
                  <a:pt x="898" y="1805"/>
                </a:cubicBezTo>
                <a:cubicBezTo>
                  <a:pt x="403" y="1805"/>
                  <a:pt x="0" y="1402"/>
                  <a:pt x="0" y="906"/>
                </a:cubicBezTo>
                <a:cubicBezTo>
                  <a:pt x="0" y="411"/>
                  <a:pt x="403" y="0"/>
                  <a:pt x="898" y="0"/>
                </a:cubicBezTo>
                <a:cubicBezTo>
                  <a:pt x="1393" y="0"/>
                  <a:pt x="1796" y="411"/>
                  <a:pt x="1796" y="90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18">
            <a:extLst>
              <a:ext uri="{FF2B5EF4-FFF2-40B4-BE49-F238E27FC236}">
                <a16:creationId xmlns:a16="http://schemas.microsoft.com/office/drawing/2014/main" id="{D91688FD-487B-AA43-8D64-46D597240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500" y="10882862"/>
            <a:ext cx="1999877" cy="1999877"/>
          </a:xfrm>
          <a:custGeom>
            <a:avLst/>
            <a:gdLst>
              <a:gd name="T0" fmla="*/ 1805 w 1806"/>
              <a:gd name="T1" fmla="*/ 906 h 1806"/>
              <a:gd name="T2" fmla="*/ 1805 w 1806"/>
              <a:gd name="T3" fmla="*/ 906 h 1806"/>
              <a:gd name="T4" fmla="*/ 898 w 1806"/>
              <a:gd name="T5" fmla="*/ 1805 h 1806"/>
              <a:gd name="T6" fmla="*/ 0 w 1806"/>
              <a:gd name="T7" fmla="*/ 906 h 1806"/>
              <a:gd name="T8" fmla="*/ 898 w 1806"/>
              <a:gd name="T9" fmla="*/ 0 h 1806"/>
              <a:gd name="T10" fmla="*/ 1805 w 1806"/>
              <a:gd name="T11" fmla="*/ 906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6" h="1806">
                <a:moveTo>
                  <a:pt x="1805" y="906"/>
                </a:moveTo>
                <a:lnTo>
                  <a:pt x="1805" y="906"/>
                </a:lnTo>
                <a:cubicBezTo>
                  <a:pt x="1805" y="1402"/>
                  <a:pt x="1402" y="1805"/>
                  <a:pt x="898" y="1805"/>
                </a:cubicBezTo>
                <a:cubicBezTo>
                  <a:pt x="403" y="1805"/>
                  <a:pt x="0" y="1402"/>
                  <a:pt x="0" y="906"/>
                </a:cubicBezTo>
                <a:cubicBezTo>
                  <a:pt x="0" y="411"/>
                  <a:pt x="403" y="0"/>
                  <a:pt x="898" y="0"/>
                </a:cubicBezTo>
                <a:cubicBezTo>
                  <a:pt x="1402" y="0"/>
                  <a:pt x="1805" y="411"/>
                  <a:pt x="1805" y="90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19">
            <a:extLst>
              <a:ext uri="{FF2B5EF4-FFF2-40B4-BE49-F238E27FC236}">
                <a16:creationId xmlns:a16="http://schemas.microsoft.com/office/drawing/2014/main" id="{D887158A-FCA9-2444-8D60-82D61BC57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260" y="7780614"/>
            <a:ext cx="1990121" cy="1990121"/>
          </a:xfrm>
          <a:custGeom>
            <a:avLst/>
            <a:gdLst>
              <a:gd name="T0" fmla="*/ 1796 w 1797"/>
              <a:gd name="T1" fmla="*/ 898 h 1797"/>
              <a:gd name="T2" fmla="*/ 1796 w 1797"/>
              <a:gd name="T3" fmla="*/ 898 h 1797"/>
              <a:gd name="T4" fmla="*/ 897 w 1797"/>
              <a:gd name="T5" fmla="*/ 1796 h 1797"/>
              <a:gd name="T6" fmla="*/ 0 w 1797"/>
              <a:gd name="T7" fmla="*/ 898 h 1797"/>
              <a:gd name="T8" fmla="*/ 897 w 1797"/>
              <a:gd name="T9" fmla="*/ 0 h 1797"/>
              <a:gd name="T10" fmla="*/ 1796 w 1797"/>
              <a:gd name="T11" fmla="*/ 898 h 1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7" h="1797">
                <a:moveTo>
                  <a:pt x="1796" y="898"/>
                </a:moveTo>
                <a:lnTo>
                  <a:pt x="1796" y="898"/>
                </a:lnTo>
                <a:cubicBezTo>
                  <a:pt x="1796" y="1393"/>
                  <a:pt x="1393" y="1796"/>
                  <a:pt x="897" y="1796"/>
                </a:cubicBezTo>
                <a:cubicBezTo>
                  <a:pt x="402" y="1796"/>
                  <a:pt x="0" y="1393"/>
                  <a:pt x="0" y="898"/>
                </a:cubicBezTo>
                <a:cubicBezTo>
                  <a:pt x="0" y="403"/>
                  <a:pt x="402" y="0"/>
                  <a:pt x="897" y="0"/>
                </a:cubicBezTo>
                <a:cubicBezTo>
                  <a:pt x="1393" y="0"/>
                  <a:pt x="1796" y="403"/>
                  <a:pt x="1796" y="89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20">
            <a:extLst>
              <a:ext uri="{FF2B5EF4-FFF2-40B4-BE49-F238E27FC236}">
                <a16:creationId xmlns:a16="http://schemas.microsoft.com/office/drawing/2014/main" id="{55F32830-DF63-B141-948F-DD25E5EB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025" y="7780614"/>
            <a:ext cx="1995001" cy="1990121"/>
          </a:xfrm>
          <a:custGeom>
            <a:avLst/>
            <a:gdLst>
              <a:gd name="T0" fmla="*/ 1804 w 1805"/>
              <a:gd name="T1" fmla="*/ 898 h 1797"/>
              <a:gd name="T2" fmla="*/ 1804 w 1805"/>
              <a:gd name="T3" fmla="*/ 898 h 1797"/>
              <a:gd name="T4" fmla="*/ 906 w 1805"/>
              <a:gd name="T5" fmla="*/ 1796 h 1797"/>
              <a:gd name="T6" fmla="*/ 0 w 1805"/>
              <a:gd name="T7" fmla="*/ 898 h 1797"/>
              <a:gd name="T8" fmla="*/ 906 w 1805"/>
              <a:gd name="T9" fmla="*/ 0 h 1797"/>
              <a:gd name="T10" fmla="*/ 1804 w 1805"/>
              <a:gd name="T11" fmla="*/ 898 h 1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5" h="1797">
                <a:moveTo>
                  <a:pt x="1804" y="898"/>
                </a:moveTo>
                <a:lnTo>
                  <a:pt x="1804" y="898"/>
                </a:lnTo>
                <a:cubicBezTo>
                  <a:pt x="1804" y="1393"/>
                  <a:pt x="1401" y="1796"/>
                  <a:pt x="906" y="1796"/>
                </a:cubicBezTo>
                <a:cubicBezTo>
                  <a:pt x="403" y="1796"/>
                  <a:pt x="0" y="1393"/>
                  <a:pt x="0" y="898"/>
                </a:cubicBezTo>
                <a:cubicBezTo>
                  <a:pt x="0" y="403"/>
                  <a:pt x="403" y="0"/>
                  <a:pt x="906" y="0"/>
                </a:cubicBezTo>
                <a:cubicBezTo>
                  <a:pt x="1401" y="0"/>
                  <a:pt x="1804" y="403"/>
                  <a:pt x="1804" y="89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21">
            <a:extLst>
              <a:ext uri="{FF2B5EF4-FFF2-40B4-BE49-F238E27FC236}">
                <a16:creationId xmlns:a16="http://schemas.microsoft.com/office/drawing/2014/main" id="{9438C589-7E4E-F64D-B7BF-89A66DE11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1815" y="6614834"/>
            <a:ext cx="1994997" cy="1994997"/>
          </a:xfrm>
          <a:custGeom>
            <a:avLst/>
            <a:gdLst>
              <a:gd name="T0" fmla="*/ 1804 w 1805"/>
              <a:gd name="T1" fmla="*/ 897 h 1805"/>
              <a:gd name="T2" fmla="*/ 1804 w 1805"/>
              <a:gd name="T3" fmla="*/ 897 h 1805"/>
              <a:gd name="T4" fmla="*/ 898 w 1805"/>
              <a:gd name="T5" fmla="*/ 1804 h 1805"/>
              <a:gd name="T6" fmla="*/ 0 w 1805"/>
              <a:gd name="T7" fmla="*/ 897 h 1805"/>
              <a:gd name="T8" fmla="*/ 898 w 1805"/>
              <a:gd name="T9" fmla="*/ 0 h 1805"/>
              <a:gd name="T10" fmla="*/ 1804 w 1805"/>
              <a:gd name="T11" fmla="*/ 897 h 1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5" h="1805">
                <a:moveTo>
                  <a:pt x="1804" y="897"/>
                </a:moveTo>
                <a:lnTo>
                  <a:pt x="1804" y="897"/>
                </a:lnTo>
                <a:cubicBezTo>
                  <a:pt x="1804" y="1401"/>
                  <a:pt x="1401" y="1804"/>
                  <a:pt x="898" y="1804"/>
                </a:cubicBezTo>
                <a:cubicBezTo>
                  <a:pt x="403" y="1804"/>
                  <a:pt x="0" y="1401"/>
                  <a:pt x="0" y="897"/>
                </a:cubicBezTo>
                <a:cubicBezTo>
                  <a:pt x="0" y="403"/>
                  <a:pt x="403" y="0"/>
                  <a:pt x="898" y="0"/>
                </a:cubicBezTo>
                <a:cubicBezTo>
                  <a:pt x="1401" y="0"/>
                  <a:pt x="1804" y="403"/>
                  <a:pt x="1804" y="89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22">
            <a:extLst>
              <a:ext uri="{FF2B5EF4-FFF2-40B4-BE49-F238E27FC236}">
                <a16:creationId xmlns:a16="http://schemas.microsoft.com/office/drawing/2014/main" id="{5B5D9F27-B15B-DB4A-8D57-A6AFD4137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865" y="8395211"/>
            <a:ext cx="770684" cy="760929"/>
          </a:xfrm>
          <a:custGeom>
            <a:avLst/>
            <a:gdLst>
              <a:gd name="T0" fmla="*/ 352 w 697"/>
              <a:gd name="T1" fmla="*/ 688 h 689"/>
              <a:gd name="T2" fmla="*/ 352 w 697"/>
              <a:gd name="T3" fmla="*/ 688 h 689"/>
              <a:gd name="T4" fmla="*/ 251 w 697"/>
              <a:gd name="T5" fmla="*/ 646 h 689"/>
              <a:gd name="T6" fmla="*/ 58 w 697"/>
              <a:gd name="T7" fmla="*/ 453 h 689"/>
              <a:gd name="T8" fmla="*/ 58 w 697"/>
              <a:gd name="T9" fmla="*/ 260 h 689"/>
              <a:gd name="T10" fmla="*/ 293 w 697"/>
              <a:gd name="T11" fmla="*/ 17 h 689"/>
              <a:gd name="T12" fmla="*/ 318 w 697"/>
              <a:gd name="T13" fmla="*/ 8 h 689"/>
              <a:gd name="T14" fmla="*/ 629 w 697"/>
              <a:gd name="T15" fmla="*/ 0 h 689"/>
              <a:gd name="T16" fmla="*/ 696 w 697"/>
              <a:gd name="T17" fmla="*/ 67 h 689"/>
              <a:gd name="T18" fmla="*/ 696 w 697"/>
              <a:gd name="T19" fmla="*/ 377 h 689"/>
              <a:gd name="T20" fmla="*/ 688 w 697"/>
              <a:gd name="T21" fmla="*/ 403 h 689"/>
              <a:gd name="T22" fmla="*/ 444 w 697"/>
              <a:gd name="T23" fmla="*/ 646 h 689"/>
              <a:gd name="T24" fmla="*/ 352 w 697"/>
              <a:gd name="T25" fmla="*/ 688 h 689"/>
              <a:gd name="T26" fmla="*/ 335 w 697"/>
              <a:gd name="T27" fmla="*/ 75 h 689"/>
              <a:gd name="T28" fmla="*/ 335 w 697"/>
              <a:gd name="T29" fmla="*/ 75 h 689"/>
              <a:gd name="T30" fmla="*/ 109 w 697"/>
              <a:gd name="T31" fmla="*/ 310 h 689"/>
              <a:gd name="T32" fmla="*/ 109 w 697"/>
              <a:gd name="T33" fmla="*/ 403 h 689"/>
              <a:gd name="T34" fmla="*/ 302 w 697"/>
              <a:gd name="T35" fmla="*/ 596 h 689"/>
              <a:gd name="T36" fmla="*/ 394 w 697"/>
              <a:gd name="T37" fmla="*/ 596 h 689"/>
              <a:gd name="T38" fmla="*/ 629 w 697"/>
              <a:gd name="T39" fmla="*/ 361 h 689"/>
              <a:gd name="T40" fmla="*/ 629 w 697"/>
              <a:gd name="T41" fmla="*/ 67 h 689"/>
              <a:gd name="T42" fmla="*/ 335 w 697"/>
              <a:gd name="T43" fmla="*/ 75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7" h="689">
                <a:moveTo>
                  <a:pt x="352" y="688"/>
                </a:moveTo>
                <a:lnTo>
                  <a:pt x="352" y="688"/>
                </a:lnTo>
                <a:cubicBezTo>
                  <a:pt x="318" y="688"/>
                  <a:pt x="276" y="671"/>
                  <a:pt x="251" y="646"/>
                </a:cubicBezTo>
                <a:cubicBezTo>
                  <a:pt x="58" y="453"/>
                  <a:pt x="58" y="453"/>
                  <a:pt x="58" y="453"/>
                </a:cubicBezTo>
                <a:cubicBezTo>
                  <a:pt x="0" y="403"/>
                  <a:pt x="0" y="310"/>
                  <a:pt x="58" y="260"/>
                </a:cubicBezTo>
                <a:cubicBezTo>
                  <a:pt x="293" y="17"/>
                  <a:pt x="293" y="17"/>
                  <a:pt x="293" y="17"/>
                </a:cubicBezTo>
                <a:cubicBezTo>
                  <a:pt x="302" y="8"/>
                  <a:pt x="310" y="8"/>
                  <a:pt x="318" y="8"/>
                </a:cubicBezTo>
                <a:cubicBezTo>
                  <a:pt x="629" y="0"/>
                  <a:pt x="629" y="0"/>
                  <a:pt x="629" y="0"/>
                </a:cubicBezTo>
                <a:cubicBezTo>
                  <a:pt x="663" y="0"/>
                  <a:pt x="696" y="33"/>
                  <a:pt x="696" y="67"/>
                </a:cubicBezTo>
                <a:cubicBezTo>
                  <a:pt x="696" y="377"/>
                  <a:pt x="696" y="377"/>
                  <a:pt x="696" y="377"/>
                </a:cubicBezTo>
                <a:cubicBezTo>
                  <a:pt x="696" y="386"/>
                  <a:pt x="696" y="394"/>
                  <a:pt x="688" y="403"/>
                </a:cubicBezTo>
                <a:cubicBezTo>
                  <a:pt x="444" y="646"/>
                  <a:pt x="444" y="646"/>
                  <a:pt x="444" y="646"/>
                </a:cubicBezTo>
                <a:cubicBezTo>
                  <a:pt x="419" y="671"/>
                  <a:pt x="385" y="688"/>
                  <a:pt x="352" y="688"/>
                </a:cubicBezTo>
                <a:close/>
                <a:moveTo>
                  <a:pt x="335" y="75"/>
                </a:moveTo>
                <a:lnTo>
                  <a:pt x="335" y="75"/>
                </a:lnTo>
                <a:cubicBezTo>
                  <a:pt x="109" y="310"/>
                  <a:pt x="109" y="310"/>
                  <a:pt x="109" y="310"/>
                </a:cubicBezTo>
                <a:cubicBezTo>
                  <a:pt x="75" y="335"/>
                  <a:pt x="75" y="377"/>
                  <a:pt x="109" y="403"/>
                </a:cubicBezTo>
                <a:cubicBezTo>
                  <a:pt x="302" y="596"/>
                  <a:pt x="302" y="596"/>
                  <a:pt x="302" y="596"/>
                </a:cubicBezTo>
                <a:cubicBezTo>
                  <a:pt x="327" y="621"/>
                  <a:pt x="369" y="621"/>
                  <a:pt x="394" y="596"/>
                </a:cubicBezTo>
                <a:cubicBezTo>
                  <a:pt x="629" y="361"/>
                  <a:pt x="629" y="361"/>
                  <a:pt x="629" y="361"/>
                </a:cubicBezTo>
                <a:cubicBezTo>
                  <a:pt x="629" y="67"/>
                  <a:pt x="629" y="67"/>
                  <a:pt x="629" y="67"/>
                </a:cubicBezTo>
                <a:lnTo>
                  <a:pt x="335" y="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23">
            <a:extLst>
              <a:ext uri="{FF2B5EF4-FFF2-40B4-BE49-F238E27FC236}">
                <a16:creationId xmlns:a16="http://schemas.microsoft.com/office/drawing/2014/main" id="{B4158028-89A2-0044-BF87-13742043C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519" y="8561054"/>
            <a:ext cx="121942" cy="121945"/>
          </a:xfrm>
          <a:custGeom>
            <a:avLst/>
            <a:gdLst>
              <a:gd name="T0" fmla="*/ 93 w 110"/>
              <a:gd name="T1" fmla="*/ 92 h 110"/>
              <a:gd name="T2" fmla="*/ 93 w 110"/>
              <a:gd name="T3" fmla="*/ 92 h 110"/>
              <a:gd name="T4" fmla="*/ 17 w 110"/>
              <a:gd name="T5" fmla="*/ 92 h 110"/>
              <a:gd name="T6" fmla="*/ 17 w 110"/>
              <a:gd name="T7" fmla="*/ 17 h 110"/>
              <a:gd name="T8" fmla="*/ 93 w 110"/>
              <a:gd name="T9" fmla="*/ 17 h 110"/>
              <a:gd name="T10" fmla="*/ 93 w 110"/>
              <a:gd name="T11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10">
                <a:moveTo>
                  <a:pt x="93" y="92"/>
                </a:moveTo>
                <a:lnTo>
                  <a:pt x="93" y="92"/>
                </a:lnTo>
                <a:cubicBezTo>
                  <a:pt x="76" y="109"/>
                  <a:pt x="42" y="109"/>
                  <a:pt x="17" y="92"/>
                </a:cubicBezTo>
                <a:cubicBezTo>
                  <a:pt x="0" y="75"/>
                  <a:pt x="0" y="42"/>
                  <a:pt x="17" y="17"/>
                </a:cubicBezTo>
                <a:cubicBezTo>
                  <a:pt x="42" y="0"/>
                  <a:pt x="76" y="0"/>
                  <a:pt x="93" y="17"/>
                </a:cubicBezTo>
                <a:cubicBezTo>
                  <a:pt x="109" y="42"/>
                  <a:pt x="109" y="75"/>
                  <a:pt x="93" y="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24">
            <a:extLst>
              <a:ext uri="{FF2B5EF4-FFF2-40B4-BE49-F238E27FC236}">
                <a16:creationId xmlns:a16="http://schemas.microsoft.com/office/drawing/2014/main" id="{6E6E6E0A-12A9-1449-811A-ACBA0934A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6901" y="7244062"/>
            <a:ext cx="809706" cy="502410"/>
          </a:xfrm>
          <a:custGeom>
            <a:avLst/>
            <a:gdLst>
              <a:gd name="T0" fmla="*/ 587 w 730"/>
              <a:gd name="T1" fmla="*/ 452 h 453"/>
              <a:gd name="T2" fmla="*/ 587 w 730"/>
              <a:gd name="T3" fmla="*/ 452 h 453"/>
              <a:gd name="T4" fmla="*/ 277 w 730"/>
              <a:gd name="T5" fmla="*/ 452 h 453"/>
              <a:gd name="T6" fmla="*/ 210 w 730"/>
              <a:gd name="T7" fmla="*/ 385 h 453"/>
              <a:gd name="T8" fmla="*/ 109 w 730"/>
              <a:gd name="T9" fmla="*/ 67 h 453"/>
              <a:gd name="T10" fmla="*/ 34 w 730"/>
              <a:gd name="T11" fmla="*/ 67 h 453"/>
              <a:gd name="T12" fmla="*/ 0 w 730"/>
              <a:gd name="T13" fmla="*/ 34 h 453"/>
              <a:gd name="T14" fmla="*/ 34 w 730"/>
              <a:gd name="T15" fmla="*/ 0 h 453"/>
              <a:gd name="T16" fmla="*/ 134 w 730"/>
              <a:gd name="T17" fmla="*/ 0 h 453"/>
              <a:gd name="T18" fmla="*/ 168 w 730"/>
              <a:gd name="T19" fmla="*/ 25 h 453"/>
              <a:gd name="T20" fmla="*/ 277 w 730"/>
              <a:gd name="T21" fmla="*/ 377 h 453"/>
              <a:gd name="T22" fmla="*/ 277 w 730"/>
              <a:gd name="T23" fmla="*/ 385 h 453"/>
              <a:gd name="T24" fmla="*/ 587 w 730"/>
              <a:gd name="T25" fmla="*/ 385 h 453"/>
              <a:gd name="T26" fmla="*/ 587 w 730"/>
              <a:gd name="T27" fmla="*/ 377 h 453"/>
              <a:gd name="T28" fmla="*/ 645 w 730"/>
              <a:gd name="T29" fmla="*/ 176 h 453"/>
              <a:gd name="T30" fmla="*/ 378 w 730"/>
              <a:gd name="T31" fmla="*/ 176 h 453"/>
              <a:gd name="T32" fmla="*/ 344 w 730"/>
              <a:gd name="T33" fmla="*/ 143 h 453"/>
              <a:gd name="T34" fmla="*/ 378 w 730"/>
              <a:gd name="T35" fmla="*/ 109 h 453"/>
              <a:gd name="T36" fmla="*/ 687 w 730"/>
              <a:gd name="T37" fmla="*/ 109 h 453"/>
              <a:gd name="T38" fmla="*/ 721 w 730"/>
              <a:gd name="T39" fmla="*/ 118 h 453"/>
              <a:gd name="T40" fmla="*/ 721 w 730"/>
              <a:gd name="T41" fmla="*/ 151 h 453"/>
              <a:gd name="T42" fmla="*/ 654 w 730"/>
              <a:gd name="T43" fmla="*/ 385 h 453"/>
              <a:gd name="T44" fmla="*/ 587 w 730"/>
              <a:gd name="T45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30" h="453">
                <a:moveTo>
                  <a:pt x="587" y="452"/>
                </a:moveTo>
                <a:lnTo>
                  <a:pt x="587" y="452"/>
                </a:lnTo>
                <a:cubicBezTo>
                  <a:pt x="277" y="452"/>
                  <a:pt x="277" y="452"/>
                  <a:pt x="277" y="452"/>
                </a:cubicBezTo>
                <a:cubicBezTo>
                  <a:pt x="244" y="452"/>
                  <a:pt x="210" y="427"/>
                  <a:pt x="210" y="385"/>
                </a:cubicBezTo>
                <a:cubicBezTo>
                  <a:pt x="109" y="67"/>
                  <a:pt x="109" y="67"/>
                  <a:pt x="109" y="67"/>
                </a:cubicBezTo>
                <a:cubicBezTo>
                  <a:pt x="34" y="67"/>
                  <a:pt x="34" y="67"/>
                  <a:pt x="34" y="67"/>
                </a:cubicBezTo>
                <a:cubicBezTo>
                  <a:pt x="17" y="67"/>
                  <a:pt x="0" y="59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51" y="0"/>
                  <a:pt x="168" y="8"/>
                  <a:pt x="168" y="25"/>
                </a:cubicBezTo>
                <a:cubicBezTo>
                  <a:pt x="277" y="377"/>
                  <a:pt x="277" y="377"/>
                  <a:pt x="277" y="377"/>
                </a:cubicBezTo>
                <a:cubicBezTo>
                  <a:pt x="277" y="377"/>
                  <a:pt x="277" y="377"/>
                  <a:pt x="277" y="385"/>
                </a:cubicBezTo>
                <a:cubicBezTo>
                  <a:pt x="587" y="385"/>
                  <a:pt x="587" y="385"/>
                  <a:pt x="587" y="385"/>
                </a:cubicBezTo>
                <a:cubicBezTo>
                  <a:pt x="587" y="377"/>
                  <a:pt x="587" y="377"/>
                  <a:pt x="587" y="377"/>
                </a:cubicBezTo>
                <a:cubicBezTo>
                  <a:pt x="645" y="176"/>
                  <a:pt x="645" y="176"/>
                  <a:pt x="645" y="176"/>
                </a:cubicBezTo>
                <a:cubicBezTo>
                  <a:pt x="378" y="176"/>
                  <a:pt x="378" y="176"/>
                  <a:pt x="378" y="176"/>
                </a:cubicBezTo>
                <a:cubicBezTo>
                  <a:pt x="361" y="176"/>
                  <a:pt x="344" y="160"/>
                  <a:pt x="344" y="143"/>
                </a:cubicBezTo>
                <a:cubicBezTo>
                  <a:pt x="344" y="118"/>
                  <a:pt x="361" y="109"/>
                  <a:pt x="378" y="109"/>
                </a:cubicBezTo>
                <a:cubicBezTo>
                  <a:pt x="687" y="109"/>
                  <a:pt x="687" y="109"/>
                  <a:pt x="687" y="109"/>
                </a:cubicBezTo>
                <a:cubicBezTo>
                  <a:pt x="704" y="109"/>
                  <a:pt x="713" y="109"/>
                  <a:pt x="721" y="118"/>
                </a:cubicBezTo>
                <a:cubicBezTo>
                  <a:pt x="721" y="126"/>
                  <a:pt x="729" y="143"/>
                  <a:pt x="721" y="151"/>
                </a:cubicBezTo>
                <a:cubicBezTo>
                  <a:pt x="654" y="385"/>
                  <a:pt x="654" y="385"/>
                  <a:pt x="654" y="385"/>
                </a:cubicBezTo>
                <a:cubicBezTo>
                  <a:pt x="654" y="427"/>
                  <a:pt x="620" y="452"/>
                  <a:pt x="587" y="4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25">
            <a:extLst>
              <a:ext uri="{FF2B5EF4-FFF2-40B4-BE49-F238E27FC236}">
                <a16:creationId xmlns:a16="http://schemas.microsoft.com/office/drawing/2014/main" id="{A4A27344-73E4-2E43-9ACF-0BB180B7E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2010" y="7819636"/>
            <a:ext cx="151209" cy="156088"/>
          </a:xfrm>
          <a:custGeom>
            <a:avLst/>
            <a:gdLst>
              <a:gd name="T0" fmla="*/ 0 w 136"/>
              <a:gd name="T1" fmla="*/ 67 h 143"/>
              <a:gd name="T2" fmla="*/ 0 w 136"/>
              <a:gd name="T3" fmla="*/ 67 h 143"/>
              <a:gd name="T4" fmla="*/ 68 w 136"/>
              <a:gd name="T5" fmla="*/ 0 h 143"/>
              <a:gd name="T6" fmla="*/ 135 w 136"/>
              <a:gd name="T7" fmla="*/ 67 h 143"/>
              <a:gd name="T8" fmla="*/ 68 w 136"/>
              <a:gd name="T9" fmla="*/ 142 h 143"/>
              <a:gd name="T10" fmla="*/ 0 w 136"/>
              <a:gd name="T1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43">
                <a:moveTo>
                  <a:pt x="0" y="67"/>
                </a:moveTo>
                <a:lnTo>
                  <a:pt x="0" y="67"/>
                </a:lnTo>
                <a:cubicBezTo>
                  <a:pt x="0" y="33"/>
                  <a:pt x="26" y="0"/>
                  <a:pt x="68" y="0"/>
                </a:cubicBezTo>
                <a:cubicBezTo>
                  <a:pt x="101" y="0"/>
                  <a:pt x="135" y="33"/>
                  <a:pt x="135" y="67"/>
                </a:cubicBezTo>
                <a:cubicBezTo>
                  <a:pt x="135" y="109"/>
                  <a:pt x="101" y="142"/>
                  <a:pt x="68" y="142"/>
                </a:cubicBezTo>
                <a:cubicBezTo>
                  <a:pt x="26" y="142"/>
                  <a:pt x="0" y="109"/>
                  <a:pt x="0" y="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26">
            <a:extLst>
              <a:ext uri="{FF2B5EF4-FFF2-40B4-BE49-F238E27FC236}">
                <a16:creationId xmlns:a16="http://schemas.microsoft.com/office/drawing/2014/main" id="{9136EBCC-3F6C-4840-B8EB-132641FF5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6618" y="7819636"/>
            <a:ext cx="151212" cy="156088"/>
          </a:xfrm>
          <a:custGeom>
            <a:avLst/>
            <a:gdLst>
              <a:gd name="T0" fmla="*/ 0 w 135"/>
              <a:gd name="T1" fmla="*/ 67 h 143"/>
              <a:gd name="T2" fmla="*/ 0 w 135"/>
              <a:gd name="T3" fmla="*/ 67 h 143"/>
              <a:gd name="T4" fmla="*/ 67 w 135"/>
              <a:gd name="T5" fmla="*/ 0 h 143"/>
              <a:gd name="T6" fmla="*/ 134 w 135"/>
              <a:gd name="T7" fmla="*/ 67 h 143"/>
              <a:gd name="T8" fmla="*/ 67 w 135"/>
              <a:gd name="T9" fmla="*/ 142 h 143"/>
              <a:gd name="T10" fmla="*/ 0 w 135"/>
              <a:gd name="T1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43">
                <a:moveTo>
                  <a:pt x="0" y="67"/>
                </a:moveTo>
                <a:lnTo>
                  <a:pt x="0" y="67"/>
                </a:lnTo>
                <a:cubicBezTo>
                  <a:pt x="0" y="33"/>
                  <a:pt x="34" y="0"/>
                  <a:pt x="67" y="0"/>
                </a:cubicBezTo>
                <a:cubicBezTo>
                  <a:pt x="109" y="0"/>
                  <a:pt x="134" y="33"/>
                  <a:pt x="134" y="67"/>
                </a:cubicBezTo>
                <a:cubicBezTo>
                  <a:pt x="134" y="109"/>
                  <a:pt x="109" y="142"/>
                  <a:pt x="67" y="142"/>
                </a:cubicBezTo>
                <a:cubicBezTo>
                  <a:pt x="34" y="142"/>
                  <a:pt x="0" y="109"/>
                  <a:pt x="0" y="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27">
            <a:extLst>
              <a:ext uri="{FF2B5EF4-FFF2-40B4-BE49-F238E27FC236}">
                <a16:creationId xmlns:a16="http://schemas.microsoft.com/office/drawing/2014/main" id="{2D5D5902-33FB-2E4C-8163-9BEEE24C8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4306" y="11892557"/>
            <a:ext cx="224376" cy="204865"/>
          </a:xfrm>
          <a:custGeom>
            <a:avLst/>
            <a:gdLst>
              <a:gd name="T0" fmla="*/ 151 w 202"/>
              <a:gd name="T1" fmla="*/ 185 h 186"/>
              <a:gd name="T2" fmla="*/ 151 w 202"/>
              <a:gd name="T3" fmla="*/ 185 h 186"/>
              <a:gd name="T4" fmla="*/ 50 w 202"/>
              <a:gd name="T5" fmla="*/ 185 h 186"/>
              <a:gd name="T6" fmla="*/ 0 w 202"/>
              <a:gd name="T7" fmla="*/ 134 h 186"/>
              <a:gd name="T8" fmla="*/ 0 w 202"/>
              <a:gd name="T9" fmla="*/ 50 h 186"/>
              <a:gd name="T10" fmla="*/ 50 w 202"/>
              <a:gd name="T11" fmla="*/ 0 h 186"/>
              <a:gd name="T12" fmla="*/ 151 w 202"/>
              <a:gd name="T13" fmla="*/ 0 h 186"/>
              <a:gd name="T14" fmla="*/ 201 w 202"/>
              <a:gd name="T15" fmla="*/ 50 h 186"/>
              <a:gd name="T16" fmla="*/ 201 w 202"/>
              <a:gd name="T17" fmla="*/ 134 h 186"/>
              <a:gd name="T18" fmla="*/ 151 w 202"/>
              <a:gd name="T19" fmla="*/ 185 h 186"/>
              <a:gd name="T20" fmla="*/ 143 w 202"/>
              <a:gd name="T21" fmla="*/ 50 h 186"/>
              <a:gd name="T22" fmla="*/ 143 w 202"/>
              <a:gd name="T23" fmla="*/ 50 h 186"/>
              <a:gd name="T24" fmla="*/ 50 w 202"/>
              <a:gd name="T25" fmla="*/ 50 h 186"/>
              <a:gd name="T26" fmla="*/ 59 w 202"/>
              <a:gd name="T27" fmla="*/ 134 h 186"/>
              <a:gd name="T28" fmla="*/ 143 w 202"/>
              <a:gd name="T29" fmla="*/ 134 h 186"/>
              <a:gd name="T30" fmla="*/ 143 w 202"/>
              <a:gd name="T31" fmla="*/ 5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186">
                <a:moveTo>
                  <a:pt x="151" y="185"/>
                </a:moveTo>
                <a:lnTo>
                  <a:pt x="151" y="185"/>
                </a:lnTo>
                <a:cubicBezTo>
                  <a:pt x="50" y="185"/>
                  <a:pt x="50" y="185"/>
                  <a:pt x="50" y="185"/>
                </a:cubicBezTo>
                <a:cubicBezTo>
                  <a:pt x="25" y="185"/>
                  <a:pt x="0" y="168"/>
                  <a:pt x="0" y="13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17"/>
                  <a:pt x="25" y="0"/>
                  <a:pt x="50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76" y="0"/>
                  <a:pt x="201" y="17"/>
                  <a:pt x="201" y="50"/>
                </a:cubicBezTo>
                <a:cubicBezTo>
                  <a:pt x="201" y="134"/>
                  <a:pt x="201" y="134"/>
                  <a:pt x="201" y="134"/>
                </a:cubicBezTo>
                <a:cubicBezTo>
                  <a:pt x="201" y="168"/>
                  <a:pt x="176" y="185"/>
                  <a:pt x="151" y="185"/>
                </a:cubicBezTo>
                <a:close/>
                <a:moveTo>
                  <a:pt x="143" y="50"/>
                </a:moveTo>
                <a:lnTo>
                  <a:pt x="143" y="50"/>
                </a:lnTo>
                <a:cubicBezTo>
                  <a:pt x="50" y="50"/>
                  <a:pt x="50" y="50"/>
                  <a:pt x="50" y="50"/>
                </a:cubicBezTo>
                <a:cubicBezTo>
                  <a:pt x="59" y="134"/>
                  <a:pt x="59" y="134"/>
                  <a:pt x="59" y="134"/>
                </a:cubicBezTo>
                <a:cubicBezTo>
                  <a:pt x="143" y="134"/>
                  <a:pt x="143" y="134"/>
                  <a:pt x="143" y="134"/>
                </a:cubicBezTo>
                <a:lnTo>
                  <a:pt x="143" y="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28">
            <a:extLst>
              <a:ext uri="{FF2B5EF4-FFF2-40B4-BE49-F238E27FC236}">
                <a16:creationId xmlns:a16="http://schemas.microsoft.com/office/drawing/2014/main" id="{BF64177E-31A0-0D49-9775-CB8CEA8A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564" y="11614524"/>
            <a:ext cx="882874" cy="697520"/>
          </a:xfrm>
          <a:custGeom>
            <a:avLst/>
            <a:gdLst>
              <a:gd name="T0" fmla="*/ 664 w 799"/>
              <a:gd name="T1" fmla="*/ 630 h 631"/>
              <a:gd name="T2" fmla="*/ 664 w 799"/>
              <a:gd name="T3" fmla="*/ 630 h 631"/>
              <a:gd name="T4" fmla="*/ 126 w 799"/>
              <a:gd name="T5" fmla="*/ 630 h 631"/>
              <a:gd name="T6" fmla="*/ 0 w 799"/>
              <a:gd name="T7" fmla="*/ 504 h 631"/>
              <a:gd name="T8" fmla="*/ 0 w 799"/>
              <a:gd name="T9" fmla="*/ 0 h 631"/>
              <a:gd name="T10" fmla="*/ 68 w 799"/>
              <a:gd name="T11" fmla="*/ 0 h 631"/>
              <a:gd name="T12" fmla="*/ 68 w 799"/>
              <a:gd name="T13" fmla="*/ 504 h 631"/>
              <a:gd name="T14" fmla="*/ 126 w 799"/>
              <a:gd name="T15" fmla="*/ 562 h 631"/>
              <a:gd name="T16" fmla="*/ 664 w 799"/>
              <a:gd name="T17" fmla="*/ 562 h 631"/>
              <a:gd name="T18" fmla="*/ 722 w 799"/>
              <a:gd name="T19" fmla="*/ 504 h 631"/>
              <a:gd name="T20" fmla="*/ 722 w 799"/>
              <a:gd name="T21" fmla="*/ 185 h 631"/>
              <a:gd name="T22" fmla="*/ 664 w 799"/>
              <a:gd name="T23" fmla="*/ 126 h 631"/>
              <a:gd name="T24" fmla="*/ 126 w 799"/>
              <a:gd name="T25" fmla="*/ 126 h 631"/>
              <a:gd name="T26" fmla="*/ 126 w 799"/>
              <a:gd name="T27" fmla="*/ 50 h 631"/>
              <a:gd name="T28" fmla="*/ 664 w 799"/>
              <a:gd name="T29" fmla="*/ 50 h 631"/>
              <a:gd name="T30" fmla="*/ 798 w 799"/>
              <a:gd name="T31" fmla="*/ 185 h 631"/>
              <a:gd name="T32" fmla="*/ 798 w 799"/>
              <a:gd name="T33" fmla="*/ 504 h 631"/>
              <a:gd name="T34" fmla="*/ 664 w 799"/>
              <a:gd name="T35" fmla="*/ 63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99" h="631">
                <a:moveTo>
                  <a:pt x="664" y="630"/>
                </a:moveTo>
                <a:lnTo>
                  <a:pt x="664" y="630"/>
                </a:lnTo>
                <a:cubicBezTo>
                  <a:pt x="126" y="630"/>
                  <a:pt x="126" y="630"/>
                  <a:pt x="126" y="630"/>
                </a:cubicBezTo>
                <a:cubicBezTo>
                  <a:pt x="59" y="630"/>
                  <a:pt x="0" y="571"/>
                  <a:pt x="0" y="504"/>
                </a:cubicBezTo>
                <a:cubicBezTo>
                  <a:pt x="0" y="0"/>
                  <a:pt x="0" y="0"/>
                  <a:pt x="0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04"/>
                  <a:pt x="68" y="504"/>
                  <a:pt x="68" y="504"/>
                </a:cubicBezTo>
                <a:cubicBezTo>
                  <a:pt x="68" y="529"/>
                  <a:pt x="93" y="562"/>
                  <a:pt x="126" y="562"/>
                </a:cubicBezTo>
                <a:cubicBezTo>
                  <a:pt x="664" y="562"/>
                  <a:pt x="664" y="562"/>
                  <a:pt x="664" y="562"/>
                </a:cubicBezTo>
                <a:cubicBezTo>
                  <a:pt x="697" y="562"/>
                  <a:pt x="722" y="529"/>
                  <a:pt x="722" y="504"/>
                </a:cubicBezTo>
                <a:cubicBezTo>
                  <a:pt x="722" y="185"/>
                  <a:pt x="722" y="185"/>
                  <a:pt x="722" y="185"/>
                </a:cubicBezTo>
                <a:cubicBezTo>
                  <a:pt x="722" y="151"/>
                  <a:pt x="697" y="126"/>
                  <a:pt x="664" y="12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6" y="50"/>
                  <a:pt x="126" y="50"/>
                  <a:pt x="126" y="50"/>
                </a:cubicBezTo>
                <a:cubicBezTo>
                  <a:pt x="664" y="50"/>
                  <a:pt x="664" y="50"/>
                  <a:pt x="664" y="50"/>
                </a:cubicBezTo>
                <a:cubicBezTo>
                  <a:pt x="739" y="50"/>
                  <a:pt x="798" y="109"/>
                  <a:pt x="798" y="185"/>
                </a:cubicBezTo>
                <a:cubicBezTo>
                  <a:pt x="798" y="504"/>
                  <a:pt x="798" y="504"/>
                  <a:pt x="798" y="504"/>
                </a:cubicBezTo>
                <a:cubicBezTo>
                  <a:pt x="798" y="571"/>
                  <a:pt x="739" y="630"/>
                  <a:pt x="664" y="6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29">
            <a:extLst>
              <a:ext uri="{FF2B5EF4-FFF2-40B4-BE49-F238E27FC236}">
                <a16:creationId xmlns:a16="http://schemas.microsoft.com/office/drawing/2014/main" id="{B7701DD3-4DBF-F647-B03C-63248197B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5808" y="11458436"/>
            <a:ext cx="809706" cy="297544"/>
          </a:xfrm>
          <a:custGeom>
            <a:avLst/>
            <a:gdLst>
              <a:gd name="T0" fmla="*/ 143 w 731"/>
              <a:gd name="T1" fmla="*/ 268 h 269"/>
              <a:gd name="T2" fmla="*/ 143 w 731"/>
              <a:gd name="T3" fmla="*/ 268 h 269"/>
              <a:gd name="T4" fmla="*/ 8 w 731"/>
              <a:gd name="T5" fmla="*/ 117 h 269"/>
              <a:gd name="T6" fmla="*/ 143 w 731"/>
              <a:gd name="T7" fmla="*/ 0 h 269"/>
              <a:gd name="T8" fmla="*/ 613 w 731"/>
              <a:gd name="T9" fmla="*/ 0 h 269"/>
              <a:gd name="T10" fmla="*/ 730 w 731"/>
              <a:gd name="T11" fmla="*/ 109 h 269"/>
              <a:gd name="T12" fmla="*/ 730 w 731"/>
              <a:gd name="T13" fmla="*/ 134 h 269"/>
              <a:gd name="T14" fmla="*/ 697 w 731"/>
              <a:gd name="T15" fmla="*/ 167 h 269"/>
              <a:gd name="T16" fmla="*/ 697 w 731"/>
              <a:gd name="T17" fmla="*/ 167 h 269"/>
              <a:gd name="T18" fmla="*/ 655 w 731"/>
              <a:gd name="T19" fmla="*/ 134 h 269"/>
              <a:gd name="T20" fmla="*/ 655 w 731"/>
              <a:gd name="T21" fmla="*/ 109 h 269"/>
              <a:gd name="T22" fmla="*/ 613 w 731"/>
              <a:gd name="T23" fmla="*/ 67 h 269"/>
              <a:gd name="T24" fmla="*/ 143 w 731"/>
              <a:gd name="T25" fmla="*/ 67 h 269"/>
              <a:gd name="T26" fmla="*/ 76 w 731"/>
              <a:gd name="T27" fmla="*/ 117 h 269"/>
              <a:gd name="T28" fmla="*/ 143 w 731"/>
              <a:gd name="T29" fmla="*/ 192 h 269"/>
              <a:gd name="T30" fmla="*/ 143 w 731"/>
              <a:gd name="T31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1" h="269">
                <a:moveTo>
                  <a:pt x="143" y="268"/>
                </a:moveTo>
                <a:lnTo>
                  <a:pt x="143" y="268"/>
                </a:lnTo>
                <a:cubicBezTo>
                  <a:pt x="59" y="268"/>
                  <a:pt x="0" y="192"/>
                  <a:pt x="8" y="117"/>
                </a:cubicBezTo>
                <a:cubicBezTo>
                  <a:pt x="17" y="50"/>
                  <a:pt x="76" y="0"/>
                  <a:pt x="143" y="0"/>
                </a:cubicBezTo>
                <a:cubicBezTo>
                  <a:pt x="613" y="0"/>
                  <a:pt x="613" y="0"/>
                  <a:pt x="613" y="0"/>
                </a:cubicBezTo>
                <a:cubicBezTo>
                  <a:pt x="680" y="0"/>
                  <a:pt x="730" y="50"/>
                  <a:pt x="730" y="109"/>
                </a:cubicBezTo>
                <a:cubicBezTo>
                  <a:pt x="730" y="134"/>
                  <a:pt x="730" y="134"/>
                  <a:pt x="730" y="134"/>
                </a:cubicBezTo>
                <a:cubicBezTo>
                  <a:pt x="730" y="150"/>
                  <a:pt x="714" y="167"/>
                  <a:pt x="697" y="167"/>
                </a:cubicBezTo>
                <a:lnTo>
                  <a:pt x="697" y="167"/>
                </a:lnTo>
                <a:cubicBezTo>
                  <a:pt x="672" y="167"/>
                  <a:pt x="655" y="150"/>
                  <a:pt x="655" y="134"/>
                </a:cubicBezTo>
                <a:cubicBezTo>
                  <a:pt x="655" y="109"/>
                  <a:pt x="655" y="109"/>
                  <a:pt x="655" y="109"/>
                </a:cubicBezTo>
                <a:cubicBezTo>
                  <a:pt x="655" y="83"/>
                  <a:pt x="638" y="67"/>
                  <a:pt x="613" y="67"/>
                </a:cubicBezTo>
                <a:cubicBezTo>
                  <a:pt x="143" y="67"/>
                  <a:pt x="143" y="67"/>
                  <a:pt x="143" y="67"/>
                </a:cubicBezTo>
                <a:cubicBezTo>
                  <a:pt x="109" y="67"/>
                  <a:pt x="84" y="92"/>
                  <a:pt x="76" y="117"/>
                </a:cubicBezTo>
                <a:cubicBezTo>
                  <a:pt x="76" y="159"/>
                  <a:pt x="101" y="192"/>
                  <a:pt x="143" y="192"/>
                </a:cubicBezTo>
                <a:lnTo>
                  <a:pt x="143" y="26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30">
            <a:extLst>
              <a:ext uri="{FF2B5EF4-FFF2-40B4-BE49-F238E27FC236}">
                <a16:creationId xmlns:a16="http://schemas.microsoft.com/office/drawing/2014/main" id="{0AD3ABCC-E732-8049-8C51-1A4C79AFD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35" y="11521849"/>
            <a:ext cx="892629" cy="843849"/>
          </a:xfrm>
          <a:custGeom>
            <a:avLst/>
            <a:gdLst>
              <a:gd name="T0" fmla="*/ 689 w 807"/>
              <a:gd name="T1" fmla="*/ 764 h 765"/>
              <a:gd name="T2" fmla="*/ 689 w 807"/>
              <a:gd name="T3" fmla="*/ 764 h 765"/>
              <a:gd name="T4" fmla="*/ 118 w 807"/>
              <a:gd name="T5" fmla="*/ 764 h 765"/>
              <a:gd name="T6" fmla="*/ 0 w 807"/>
              <a:gd name="T7" fmla="*/ 646 h 765"/>
              <a:gd name="T8" fmla="*/ 0 w 807"/>
              <a:gd name="T9" fmla="*/ 109 h 765"/>
              <a:gd name="T10" fmla="*/ 118 w 807"/>
              <a:gd name="T11" fmla="*/ 0 h 765"/>
              <a:gd name="T12" fmla="*/ 168 w 807"/>
              <a:gd name="T13" fmla="*/ 0 h 765"/>
              <a:gd name="T14" fmla="*/ 168 w 807"/>
              <a:gd name="T15" fmla="*/ 67 h 765"/>
              <a:gd name="T16" fmla="*/ 118 w 807"/>
              <a:gd name="T17" fmla="*/ 67 h 765"/>
              <a:gd name="T18" fmla="*/ 76 w 807"/>
              <a:gd name="T19" fmla="*/ 109 h 765"/>
              <a:gd name="T20" fmla="*/ 76 w 807"/>
              <a:gd name="T21" fmla="*/ 646 h 765"/>
              <a:gd name="T22" fmla="*/ 118 w 807"/>
              <a:gd name="T23" fmla="*/ 697 h 765"/>
              <a:gd name="T24" fmla="*/ 689 w 807"/>
              <a:gd name="T25" fmla="*/ 697 h 765"/>
              <a:gd name="T26" fmla="*/ 730 w 807"/>
              <a:gd name="T27" fmla="*/ 646 h 765"/>
              <a:gd name="T28" fmla="*/ 730 w 807"/>
              <a:gd name="T29" fmla="*/ 109 h 765"/>
              <a:gd name="T30" fmla="*/ 689 w 807"/>
              <a:gd name="T31" fmla="*/ 67 h 765"/>
              <a:gd name="T32" fmla="*/ 630 w 807"/>
              <a:gd name="T33" fmla="*/ 67 h 765"/>
              <a:gd name="T34" fmla="*/ 630 w 807"/>
              <a:gd name="T35" fmla="*/ 0 h 765"/>
              <a:gd name="T36" fmla="*/ 689 w 807"/>
              <a:gd name="T37" fmla="*/ 0 h 765"/>
              <a:gd name="T38" fmla="*/ 806 w 807"/>
              <a:gd name="T39" fmla="*/ 109 h 765"/>
              <a:gd name="T40" fmla="*/ 806 w 807"/>
              <a:gd name="T41" fmla="*/ 646 h 765"/>
              <a:gd name="T42" fmla="*/ 689 w 807"/>
              <a:gd name="T43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07" h="765">
                <a:moveTo>
                  <a:pt x="689" y="764"/>
                </a:moveTo>
                <a:lnTo>
                  <a:pt x="689" y="764"/>
                </a:lnTo>
                <a:cubicBezTo>
                  <a:pt x="118" y="764"/>
                  <a:pt x="118" y="764"/>
                  <a:pt x="118" y="764"/>
                </a:cubicBezTo>
                <a:cubicBezTo>
                  <a:pt x="51" y="764"/>
                  <a:pt x="0" y="714"/>
                  <a:pt x="0" y="646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51"/>
                  <a:pt x="51" y="0"/>
                  <a:pt x="118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68" y="67"/>
                  <a:pt x="168" y="67"/>
                  <a:pt x="168" y="67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93" y="67"/>
                  <a:pt x="76" y="84"/>
                  <a:pt x="76" y="109"/>
                </a:cubicBezTo>
                <a:cubicBezTo>
                  <a:pt x="76" y="646"/>
                  <a:pt x="76" y="646"/>
                  <a:pt x="76" y="646"/>
                </a:cubicBezTo>
                <a:cubicBezTo>
                  <a:pt x="76" y="671"/>
                  <a:pt x="93" y="697"/>
                  <a:pt x="118" y="697"/>
                </a:cubicBezTo>
                <a:cubicBezTo>
                  <a:pt x="689" y="697"/>
                  <a:pt x="689" y="697"/>
                  <a:pt x="689" y="697"/>
                </a:cubicBezTo>
                <a:cubicBezTo>
                  <a:pt x="714" y="697"/>
                  <a:pt x="730" y="671"/>
                  <a:pt x="730" y="646"/>
                </a:cubicBezTo>
                <a:cubicBezTo>
                  <a:pt x="730" y="109"/>
                  <a:pt x="730" y="109"/>
                  <a:pt x="730" y="109"/>
                </a:cubicBezTo>
                <a:cubicBezTo>
                  <a:pt x="730" y="84"/>
                  <a:pt x="714" y="67"/>
                  <a:pt x="689" y="67"/>
                </a:cubicBezTo>
                <a:cubicBezTo>
                  <a:pt x="630" y="67"/>
                  <a:pt x="630" y="67"/>
                  <a:pt x="630" y="67"/>
                </a:cubicBezTo>
                <a:cubicBezTo>
                  <a:pt x="630" y="0"/>
                  <a:pt x="630" y="0"/>
                  <a:pt x="630" y="0"/>
                </a:cubicBezTo>
                <a:cubicBezTo>
                  <a:pt x="689" y="0"/>
                  <a:pt x="689" y="0"/>
                  <a:pt x="689" y="0"/>
                </a:cubicBezTo>
                <a:cubicBezTo>
                  <a:pt x="756" y="0"/>
                  <a:pt x="806" y="51"/>
                  <a:pt x="806" y="109"/>
                </a:cubicBezTo>
                <a:cubicBezTo>
                  <a:pt x="806" y="646"/>
                  <a:pt x="806" y="646"/>
                  <a:pt x="806" y="646"/>
                </a:cubicBezTo>
                <a:cubicBezTo>
                  <a:pt x="806" y="714"/>
                  <a:pt x="756" y="764"/>
                  <a:pt x="689" y="7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31">
            <a:extLst>
              <a:ext uri="{FF2B5EF4-FFF2-40B4-BE49-F238E27FC236}">
                <a16:creationId xmlns:a16="http://schemas.microsoft.com/office/drawing/2014/main" id="{9FFADD7C-DD08-6341-B83A-5C4CAB22C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078" y="11399903"/>
            <a:ext cx="390220" cy="73168"/>
          </a:xfrm>
          <a:custGeom>
            <a:avLst/>
            <a:gdLst>
              <a:gd name="T0" fmla="*/ 353 w 354"/>
              <a:gd name="T1" fmla="*/ 67 h 68"/>
              <a:gd name="T2" fmla="*/ 0 w 354"/>
              <a:gd name="T3" fmla="*/ 67 h 68"/>
              <a:gd name="T4" fmla="*/ 0 w 354"/>
              <a:gd name="T5" fmla="*/ 0 h 68"/>
              <a:gd name="T6" fmla="*/ 353 w 354"/>
              <a:gd name="T7" fmla="*/ 0 h 68"/>
              <a:gd name="T8" fmla="*/ 353 w 354"/>
              <a:gd name="T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68">
                <a:moveTo>
                  <a:pt x="353" y="67"/>
                </a:moveTo>
                <a:lnTo>
                  <a:pt x="0" y="67"/>
                </a:lnTo>
                <a:lnTo>
                  <a:pt x="0" y="0"/>
                </a:lnTo>
                <a:lnTo>
                  <a:pt x="353" y="0"/>
                </a:lnTo>
                <a:lnTo>
                  <a:pt x="353" y="6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32">
            <a:extLst>
              <a:ext uri="{FF2B5EF4-FFF2-40B4-BE49-F238E27FC236}">
                <a16:creationId xmlns:a16="http://schemas.microsoft.com/office/drawing/2014/main" id="{30D3B356-C23E-5B4E-B358-69A0C722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089" y="11399903"/>
            <a:ext cx="253643" cy="204865"/>
          </a:xfrm>
          <a:custGeom>
            <a:avLst/>
            <a:gdLst>
              <a:gd name="T0" fmla="*/ 50 w 228"/>
              <a:gd name="T1" fmla="*/ 168 h 186"/>
              <a:gd name="T2" fmla="*/ 50 w 228"/>
              <a:gd name="T3" fmla="*/ 168 h 186"/>
              <a:gd name="T4" fmla="*/ 0 w 228"/>
              <a:gd name="T5" fmla="*/ 118 h 186"/>
              <a:gd name="T6" fmla="*/ 109 w 228"/>
              <a:gd name="T7" fmla="*/ 8 h 186"/>
              <a:gd name="T8" fmla="*/ 143 w 228"/>
              <a:gd name="T9" fmla="*/ 0 h 186"/>
              <a:gd name="T10" fmla="*/ 168 w 228"/>
              <a:gd name="T11" fmla="*/ 17 h 186"/>
              <a:gd name="T12" fmla="*/ 218 w 228"/>
              <a:gd name="T13" fmla="*/ 126 h 186"/>
              <a:gd name="T14" fmla="*/ 202 w 228"/>
              <a:gd name="T15" fmla="*/ 176 h 186"/>
              <a:gd name="T16" fmla="*/ 202 w 228"/>
              <a:gd name="T17" fmla="*/ 176 h 186"/>
              <a:gd name="T18" fmla="*/ 151 w 228"/>
              <a:gd name="T19" fmla="*/ 160 h 186"/>
              <a:gd name="T20" fmla="*/ 126 w 228"/>
              <a:gd name="T21" fmla="*/ 92 h 186"/>
              <a:gd name="T22" fmla="*/ 50 w 228"/>
              <a:gd name="T23" fmla="*/ 168 h 186"/>
              <a:gd name="T24" fmla="*/ 159 w 228"/>
              <a:gd name="T25" fmla="*/ 59 h 186"/>
              <a:gd name="T26" fmla="*/ 159 w 228"/>
              <a:gd name="T27" fmla="*/ 59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8" h="186">
                <a:moveTo>
                  <a:pt x="50" y="168"/>
                </a:moveTo>
                <a:lnTo>
                  <a:pt x="50" y="168"/>
                </a:lnTo>
                <a:cubicBezTo>
                  <a:pt x="0" y="118"/>
                  <a:pt x="0" y="118"/>
                  <a:pt x="0" y="118"/>
                </a:cubicBezTo>
                <a:cubicBezTo>
                  <a:pt x="109" y="8"/>
                  <a:pt x="109" y="8"/>
                  <a:pt x="109" y="8"/>
                </a:cubicBezTo>
                <a:cubicBezTo>
                  <a:pt x="118" y="0"/>
                  <a:pt x="126" y="0"/>
                  <a:pt x="143" y="0"/>
                </a:cubicBezTo>
                <a:cubicBezTo>
                  <a:pt x="151" y="0"/>
                  <a:pt x="159" y="8"/>
                  <a:pt x="168" y="17"/>
                </a:cubicBezTo>
                <a:cubicBezTo>
                  <a:pt x="218" y="126"/>
                  <a:pt x="218" y="126"/>
                  <a:pt x="218" y="126"/>
                </a:cubicBezTo>
                <a:cubicBezTo>
                  <a:pt x="227" y="143"/>
                  <a:pt x="218" y="168"/>
                  <a:pt x="202" y="176"/>
                </a:cubicBezTo>
                <a:lnTo>
                  <a:pt x="202" y="176"/>
                </a:lnTo>
                <a:cubicBezTo>
                  <a:pt x="185" y="185"/>
                  <a:pt x="159" y="176"/>
                  <a:pt x="151" y="160"/>
                </a:cubicBezTo>
                <a:cubicBezTo>
                  <a:pt x="126" y="92"/>
                  <a:pt x="126" y="92"/>
                  <a:pt x="126" y="92"/>
                </a:cubicBezTo>
                <a:lnTo>
                  <a:pt x="50" y="168"/>
                </a:lnTo>
                <a:close/>
                <a:moveTo>
                  <a:pt x="159" y="59"/>
                </a:moveTo>
                <a:lnTo>
                  <a:pt x="159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33">
            <a:extLst>
              <a:ext uri="{FF2B5EF4-FFF2-40B4-BE49-F238E27FC236}">
                <a16:creationId xmlns:a16="http://schemas.microsoft.com/office/drawing/2014/main" id="{C564AB0C-EEDD-1841-B5FB-4DE9A8526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534" y="11512093"/>
            <a:ext cx="356074" cy="248764"/>
          </a:xfrm>
          <a:custGeom>
            <a:avLst/>
            <a:gdLst>
              <a:gd name="T0" fmla="*/ 134 w 320"/>
              <a:gd name="T1" fmla="*/ 226 h 227"/>
              <a:gd name="T2" fmla="*/ 134 w 320"/>
              <a:gd name="T3" fmla="*/ 226 h 227"/>
              <a:gd name="T4" fmla="*/ 126 w 320"/>
              <a:gd name="T5" fmla="*/ 226 h 227"/>
              <a:gd name="T6" fmla="*/ 84 w 320"/>
              <a:gd name="T7" fmla="*/ 201 h 227"/>
              <a:gd name="T8" fmla="*/ 0 w 320"/>
              <a:gd name="T9" fmla="*/ 109 h 227"/>
              <a:gd name="T10" fmla="*/ 92 w 320"/>
              <a:gd name="T11" fmla="*/ 17 h 227"/>
              <a:gd name="T12" fmla="*/ 142 w 320"/>
              <a:gd name="T13" fmla="*/ 67 h 227"/>
              <a:gd name="T14" fmla="*/ 101 w 320"/>
              <a:gd name="T15" fmla="*/ 109 h 227"/>
              <a:gd name="T16" fmla="*/ 134 w 320"/>
              <a:gd name="T17" fmla="*/ 151 h 227"/>
              <a:gd name="T18" fmla="*/ 251 w 320"/>
              <a:gd name="T19" fmla="*/ 17 h 227"/>
              <a:gd name="T20" fmla="*/ 302 w 320"/>
              <a:gd name="T21" fmla="*/ 17 h 227"/>
              <a:gd name="T22" fmla="*/ 302 w 320"/>
              <a:gd name="T23" fmla="*/ 17 h 227"/>
              <a:gd name="T24" fmla="*/ 302 w 320"/>
              <a:gd name="T25" fmla="*/ 67 h 227"/>
              <a:gd name="T26" fmla="*/ 176 w 320"/>
              <a:gd name="T27" fmla="*/ 201 h 227"/>
              <a:gd name="T28" fmla="*/ 134 w 320"/>
              <a:gd name="T29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227">
                <a:moveTo>
                  <a:pt x="134" y="226"/>
                </a:moveTo>
                <a:lnTo>
                  <a:pt x="134" y="226"/>
                </a:lnTo>
                <a:cubicBezTo>
                  <a:pt x="126" y="226"/>
                  <a:pt x="126" y="226"/>
                  <a:pt x="126" y="226"/>
                </a:cubicBezTo>
                <a:cubicBezTo>
                  <a:pt x="109" y="226"/>
                  <a:pt x="101" y="218"/>
                  <a:pt x="84" y="201"/>
                </a:cubicBezTo>
                <a:cubicBezTo>
                  <a:pt x="0" y="109"/>
                  <a:pt x="0" y="109"/>
                  <a:pt x="0" y="109"/>
                </a:cubicBezTo>
                <a:cubicBezTo>
                  <a:pt x="92" y="17"/>
                  <a:pt x="92" y="17"/>
                  <a:pt x="92" y="17"/>
                </a:cubicBezTo>
                <a:cubicBezTo>
                  <a:pt x="142" y="67"/>
                  <a:pt x="142" y="67"/>
                  <a:pt x="142" y="67"/>
                </a:cubicBezTo>
                <a:cubicBezTo>
                  <a:pt x="101" y="109"/>
                  <a:pt x="101" y="109"/>
                  <a:pt x="101" y="109"/>
                </a:cubicBezTo>
                <a:cubicBezTo>
                  <a:pt x="134" y="151"/>
                  <a:pt x="134" y="151"/>
                  <a:pt x="134" y="151"/>
                </a:cubicBezTo>
                <a:cubicBezTo>
                  <a:pt x="251" y="17"/>
                  <a:pt x="251" y="17"/>
                  <a:pt x="251" y="17"/>
                </a:cubicBezTo>
                <a:cubicBezTo>
                  <a:pt x="260" y="0"/>
                  <a:pt x="285" y="0"/>
                  <a:pt x="302" y="17"/>
                </a:cubicBezTo>
                <a:lnTo>
                  <a:pt x="302" y="17"/>
                </a:lnTo>
                <a:cubicBezTo>
                  <a:pt x="310" y="25"/>
                  <a:pt x="319" y="50"/>
                  <a:pt x="302" y="67"/>
                </a:cubicBezTo>
                <a:cubicBezTo>
                  <a:pt x="176" y="201"/>
                  <a:pt x="176" y="201"/>
                  <a:pt x="176" y="201"/>
                </a:cubicBezTo>
                <a:cubicBezTo>
                  <a:pt x="159" y="218"/>
                  <a:pt x="151" y="226"/>
                  <a:pt x="134" y="2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34">
            <a:extLst>
              <a:ext uri="{FF2B5EF4-FFF2-40B4-BE49-F238E27FC236}">
                <a16:creationId xmlns:a16="http://schemas.microsoft.com/office/drawing/2014/main" id="{7DF9998B-E130-9F40-9062-42CB61013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647" y="11399903"/>
            <a:ext cx="253643" cy="204865"/>
          </a:xfrm>
          <a:custGeom>
            <a:avLst/>
            <a:gdLst>
              <a:gd name="T0" fmla="*/ 177 w 228"/>
              <a:gd name="T1" fmla="*/ 168 h 186"/>
              <a:gd name="T2" fmla="*/ 177 w 228"/>
              <a:gd name="T3" fmla="*/ 168 h 186"/>
              <a:gd name="T4" fmla="*/ 227 w 228"/>
              <a:gd name="T5" fmla="*/ 118 h 186"/>
              <a:gd name="T6" fmla="*/ 118 w 228"/>
              <a:gd name="T7" fmla="*/ 8 h 186"/>
              <a:gd name="T8" fmla="*/ 85 w 228"/>
              <a:gd name="T9" fmla="*/ 0 h 186"/>
              <a:gd name="T10" fmla="*/ 59 w 228"/>
              <a:gd name="T11" fmla="*/ 17 h 186"/>
              <a:gd name="T12" fmla="*/ 9 w 228"/>
              <a:gd name="T13" fmla="*/ 126 h 186"/>
              <a:gd name="T14" fmla="*/ 26 w 228"/>
              <a:gd name="T15" fmla="*/ 176 h 186"/>
              <a:gd name="T16" fmla="*/ 26 w 228"/>
              <a:gd name="T17" fmla="*/ 176 h 186"/>
              <a:gd name="T18" fmla="*/ 68 w 228"/>
              <a:gd name="T19" fmla="*/ 160 h 186"/>
              <a:gd name="T20" fmla="*/ 101 w 228"/>
              <a:gd name="T21" fmla="*/ 92 h 186"/>
              <a:gd name="T22" fmla="*/ 177 w 228"/>
              <a:gd name="T23" fmla="*/ 168 h 186"/>
              <a:gd name="T24" fmla="*/ 68 w 228"/>
              <a:gd name="T25" fmla="*/ 59 h 186"/>
              <a:gd name="T26" fmla="*/ 68 w 228"/>
              <a:gd name="T27" fmla="*/ 59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8" h="186">
                <a:moveTo>
                  <a:pt x="177" y="168"/>
                </a:moveTo>
                <a:lnTo>
                  <a:pt x="177" y="168"/>
                </a:lnTo>
                <a:cubicBezTo>
                  <a:pt x="227" y="118"/>
                  <a:pt x="227" y="118"/>
                  <a:pt x="227" y="118"/>
                </a:cubicBezTo>
                <a:cubicBezTo>
                  <a:pt x="118" y="8"/>
                  <a:pt x="118" y="8"/>
                  <a:pt x="118" y="8"/>
                </a:cubicBezTo>
                <a:cubicBezTo>
                  <a:pt x="110" y="0"/>
                  <a:pt x="101" y="0"/>
                  <a:pt x="85" y="0"/>
                </a:cubicBezTo>
                <a:cubicBezTo>
                  <a:pt x="76" y="0"/>
                  <a:pt x="68" y="8"/>
                  <a:pt x="59" y="17"/>
                </a:cubicBezTo>
                <a:cubicBezTo>
                  <a:pt x="9" y="126"/>
                  <a:pt x="9" y="126"/>
                  <a:pt x="9" y="126"/>
                </a:cubicBezTo>
                <a:cubicBezTo>
                  <a:pt x="0" y="143"/>
                  <a:pt x="9" y="168"/>
                  <a:pt x="26" y="176"/>
                </a:cubicBezTo>
                <a:lnTo>
                  <a:pt x="26" y="176"/>
                </a:lnTo>
                <a:cubicBezTo>
                  <a:pt x="43" y="185"/>
                  <a:pt x="59" y="176"/>
                  <a:pt x="68" y="160"/>
                </a:cubicBezTo>
                <a:cubicBezTo>
                  <a:pt x="101" y="92"/>
                  <a:pt x="101" y="92"/>
                  <a:pt x="101" y="92"/>
                </a:cubicBezTo>
                <a:lnTo>
                  <a:pt x="177" y="168"/>
                </a:lnTo>
                <a:close/>
                <a:moveTo>
                  <a:pt x="68" y="59"/>
                </a:moveTo>
                <a:lnTo>
                  <a:pt x="68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35">
            <a:extLst>
              <a:ext uri="{FF2B5EF4-FFF2-40B4-BE49-F238E27FC236}">
                <a16:creationId xmlns:a16="http://schemas.microsoft.com/office/drawing/2014/main" id="{9FBE9527-5BB7-5049-A704-BA3AF6106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647" y="11512093"/>
            <a:ext cx="356074" cy="248764"/>
          </a:xfrm>
          <a:custGeom>
            <a:avLst/>
            <a:gdLst>
              <a:gd name="T0" fmla="*/ 185 w 321"/>
              <a:gd name="T1" fmla="*/ 226 h 227"/>
              <a:gd name="T2" fmla="*/ 185 w 321"/>
              <a:gd name="T3" fmla="*/ 226 h 227"/>
              <a:gd name="T4" fmla="*/ 185 w 321"/>
              <a:gd name="T5" fmla="*/ 226 h 227"/>
              <a:gd name="T6" fmla="*/ 235 w 321"/>
              <a:gd name="T7" fmla="*/ 201 h 227"/>
              <a:gd name="T8" fmla="*/ 320 w 321"/>
              <a:gd name="T9" fmla="*/ 109 h 227"/>
              <a:gd name="T10" fmla="*/ 227 w 321"/>
              <a:gd name="T11" fmla="*/ 17 h 227"/>
              <a:gd name="T12" fmla="*/ 177 w 321"/>
              <a:gd name="T13" fmla="*/ 67 h 227"/>
              <a:gd name="T14" fmla="*/ 219 w 321"/>
              <a:gd name="T15" fmla="*/ 109 h 227"/>
              <a:gd name="T16" fmla="*/ 185 w 321"/>
              <a:gd name="T17" fmla="*/ 151 h 227"/>
              <a:gd name="T18" fmla="*/ 68 w 321"/>
              <a:gd name="T19" fmla="*/ 17 h 227"/>
              <a:gd name="T20" fmla="*/ 17 w 321"/>
              <a:gd name="T21" fmla="*/ 17 h 227"/>
              <a:gd name="T22" fmla="*/ 17 w 321"/>
              <a:gd name="T23" fmla="*/ 17 h 227"/>
              <a:gd name="T24" fmla="*/ 17 w 321"/>
              <a:gd name="T25" fmla="*/ 67 h 227"/>
              <a:gd name="T26" fmla="*/ 143 w 321"/>
              <a:gd name="T27" fmla="*/ 201 h 227"/>
              <a:gd name="T28" fmla="*/ 185 w 321"/>
              <a:gd name="T29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1" h="227">
                <a:moveTo>
                  <a:pt x="185" y="226"/>
                </a:moveTo>
                <a:lnTo>
                  <a:pt x="185" y="226"/>
                </a:lnTo>
                <a:lnTo>
                  <a:pt x="185" y="226"/>
                </a:lnTo>
                <a:cubicBezTo>
                  <a:pt x="202" y="226"/>
                  <a:pt x="219" y="218"/>
                  <a:pt x="235" y="201"/>
                </a:cubicBezTo>
                <a:cubicBezTo>
                  <a:pt x="320" y="109"/>
                  <a:pt x="320" y="109"/>
                  <a:pt x="320" y="109"/>
                </a:cubicBezTo>
                <a:cubicBezTo>
                  <a:pt x="227" y="17"/>
                  <a:pt x="227" y="17"/>
                  <a:pt x="227" y="17"/>
                </a:cubicBezTo>
                <a:cubicBezTo>
                  <a:pt x="177" y="67"/>
                  <a:pt x="177" y="67"/>
                  <a:pt x="177" y="67"/>
                </a:cubicBezTo>
                <a:cubicBezTo>
                  <a:pt x="219" y="109"/>
                  <a:pt x="219" y="109"/>
                  <a:pt x="219" y="109"/>
                </a:cubicBezTo>
                <a:cubicBezTo>
                  <a:pt x="185" y="151"/>
                  <a:pt x="185" y="151"/>
                  <a:pt x="185" y="151"/>
                </a:cubicBezTo>
                <a:cubicBezTo>
                  <a:pt x="68" y="17"/>
                  <a:pt x="68" y="17"/>
                  <a:pt x="68" y="17"/>
                </a:cubicBezTo>
                <a:cubicBezTo>
                  <a:pt x="51" y="0"/>
                  <a:pt x="34" y="0"/>
                  <a:pt x="17" y="17"/>
                </a:cubicBezTo>
                <a:lnTo>
                  <a:pt x="17" y="17"/>
                </a:lnTo>
                <a:cubicBezTo>
                  <a:pt x="0" y="25"/>
                  <a:pt x="0" y="50"/>
                  <a:pt x="17" y="67"/>
                </a:cubicBezTo>
                <a:cubicBezTo>
                  <a:pt x="143" y="201"/>
                  <a:pt x="143" y="201"/>
                  <a:pt x="143" y="201"/>
                </a:cubicBezTo>
                <a:cubicBezTo>
                  <a:pt x="152" y="218"/>
                  <a:pt x="168" y="226"/>
                  <a:pt x="185" y="2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36">
            <a:extLst>
              <a:ext uri="{FF2B5EF4-FFF2-40B4-BE49-F238E27FC236}">
                <a16:creationId xmlns:a16="http://schemas.microsoft.com/office/drawing/2014/main" id="{3FC34903-0C39-CB44-9E20-6BB8FEEFB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378" y="11868167"/>
            <a:ext cx="185354" cy="63412"/>
          </a:xfrm>
          <a:custGeom>
            <a:avLst/>
            <a:gdLst>
              <a:gd name="T0" fmla="*/ 0 w 169"/>
              <a:gd name="T1" fmla="*/ 33 h 59"/>
              <a:gd name="T2" fmla="*/ 0 w 169"/>
              <a:gd name="T3" fmla="*/ 33 h 59"/>
              <a:gd name="T4" fmla="*/ 0 w 169"/>
              <a:gd name="T5" fmla="*/ 33 h 59"/>
              <a:gd name="T6" fmla="*/ 33 w 169"/>
              <a:gd name="T7" fmla="*/ 0 h 59"/>
              <a:gd name="T8" fmla="*/ 143 w 169"/>
              <a:gd name="T9" fmla="*/ 0 h 59"/>
              <a:gd name="T10" fmla="*/ 168 w 169"/>
              <a:gd name="T11" fmla="*/ 33 h 59"/>
              <a:gd name="T12" fmla="*/ 168 w 169"/>
              <a:gd name="T13" fmla="*/ 33 h 59"/>
              <a:gd name="T14" fmla="*/ 143 w 169"/>
              <a:gd name="T15" fmla="*/ 58 h 59"/>
              <a:gd name="T16" fmla="*/ 33 w 169"/>
              <a:gd name="T17" fmla="*/ 58 h 59"/>
              <a:gd name="T18" fmla="*/ 0 w 169"/>
              <a:gd name="T19" fmla="*/ 3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" h="59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cubicBezTo>
                  <a:pt x="0" y="16"/>
                  <a:pt x="17" y="0"/>
                  <a:pt x="3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59" y="0"/>
                  <a:pt x="168" y="16"/>
                  <a:pt x="168" y="33"/>
                </a:cubicBezTo>
                <a:lnTo>
                  <a:pt x="168" y="33"/>
                </a:lnTo>
                <a:cubicBezTo>
                  <a:pt x="168" y="42"/>
                  <a:pt x="159" y="58"/>
                  <a:pt x="143" y="58"/>
                </a:cubicBezTo>
                <a:cubicBezTo>
                  <a:pt x="33" y="58"/>
                  <a:pt x="33" y="58"/>
                  <a:pt x="33" y="58"/>
                </a:cubicBezTo>
                <a:cubicBezTo>
                  <a:pt x="17" y="58"/>
                  <a:pt x="0" y="42"/>
                  <a:pt x="0" y="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37">
            <a:extLst>
              <a:ext uri="{FF2B5EF4-FFF2-40B4-BE49-F238E27FC236}">
                <a16:creationId xmlns:a16="http://schemas.microsoft.com/office/drawing/2014/main" id="{4D3A9225-9DFC-9142-AFE1-8D2596830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166" y="11882802"/>
            <a:ext cx="58533" cy="448753"/>
          </a:xfrm>
          <a:custGeom>
            <a:avLst/>
            <a:gdLst>
              <a:gd name="T0" fmla="*/ 51 w 52"/>
              <a:gd name="T1" fmla="*/ 403 h 404"/>
              <a:gd name="T2" fmla="*/ 51 w 52"/>
              <a:gd name="T3" fmla="*/ 403 h 404"/>
              <a:gd name="T4" fmla="*/ 0 w 52"/>
              <a:gd name="T5" fmla="*/ 403 h 404"/>
              <a:gd name="T6" fmla="*/ 0 w 52"/>
              <a:gd name="T7" fmla="*/ 26 h 404"/>
              <a:gd name="T8" fmla="*/ 26 w 52"/>
              <a:gd name="T9" fmla="*/ 0 h 404"/>
              <a:gd name="T10" fmla="*/ 26 w 52"/>
              <a:gd name="T11" fmla="*/ 0 h 404"/>
              <a:gd name="T12" fmla="*/ 51 w 52"/>
              <a:gd name="T13" fmla="*/ 26 h 404"/>
              <a:gd name="T14" fmla="*/ 51 w 52"/>
              <a:gd name="T15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404">
                <a:moveTo>
                  <a:pt x="51" y="403"/>
                </a:moveTo>
                <a:lnTo>
                  <a:pt x="51" y="403"/>
                </a:lnTo>
                <a:cubicBezTo>
                  <a:pt x="0" y="403"/>
                  <a:pt x="0" y="403"/>
                  <a:pt x="0" y="40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26" y="0"/>
                </a:cubicBezTo>
                <a:lnTo>
                  <a:pt x="26" y="0"/>
                </a:lnTo>
                <a:cubicBezTo>
                  <a:pt x="43" y="0"/>
                  <a:pt x="51" y="17"/>
                  <a:pt x="51" y="26"/>
                </a:cubicBezTo>
                <a:lnTo>
                  <a:pt x="51" y="4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38">
            <a:extLst>
              <a:ext uri="{FF2B5EF4-FFF2-40B4-BE49-F238E27FC236}">
                <a16:creationId xmlns:a16="http://schemas.microsoft.com/office/drawing/2014/main" id="{C57B5996-42A6-CA47-88C9-46A4E0790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8809" y="8600076"/>
            <a:ext cx="317052" cy="351198"/>
          </a:xfrm>
          <a:custGeom>
            <a:avLst/>
            <a:gdLst>
              <a:gd name="T0" fmla="*/ 8 w 286"/>
              <a:gd name="T1" fmla="*/ 310 h 319"/>
              <a:gd name="T2" fmla="*/ 8 w 286"/>
              <a:gd name="T3" fmla="*/ 310 h 319"/>
              <a:gd name="T4" fmla="*/ 8 w 286"/>
              <a:gd name="T5" fmla="*/ 310 h 319"/>
              <a:gd name="T6" fmla="*/ 8 w 286"/>
              <a:gd name="T7" fmla="*/ 276 h 319"/>
              <a:gd name="T8" fmla="*/ 235 w 286"/>
              <a:gd name="T9" fmla="*/ 16 h 319"/>
              <a:gd name="T10" fmla="*/ 277 w 286"/>
              <a:gd name="T11" fmla="*/ 16 h 319"/>
              <a:gd name="T12" fmla="*/ 277 w 286"/>
              <a:gd name="T13" fmla="*/ 16 h 319"/>
              <a:gd name="T14" fmla="*/ 277 w 286"/>
              <a:gd name="T15" fmla="*/ 50 h 319"/>
              <a:gd name="T16" fmla="*/ 50 w 286"/>
              <a:gd name="T17" fmla="*/ 310 h 319"/>
              <a:gd name="T18" fmla="*/ 8 w 286"/>
              <a:gd name="T19" fmla="*/ 31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6" h="319">
                <a:moveTo>
                  <a:pt x="8" y="310"/>
                </a:moveTo>
                <a:lnTo>
                  <a:pt x="8" y="310"/>
                </a:lnTo>
                <a:lnTo>
                  <a:pt x="8" y="310"/>
                </a:lnTo>
                <a:cubicBezTo>
                  <a:pt x="0" y="302"/>
                  <a:pt x="0" y="285"/>
                  <a:pt x="8" y="276"/>
                </a:cubicBezTo>
                <a:cubicBezTo>
                  <a:pt x="235" y="16"/>
                  <a:pt x="235" y="16"/>
                  <a:pt x="235" y="16"/>
                </a:cubicBezTo>
                <a:cubicBezTo>
                  <a:pt x="243" y="8"/>
                  <a:pt x="260" y="0"/>
                  <a:pt x="277" y="16"/>
                </a:cubicBezTo>
                <a:lnTo>
                  <a:pt x="277" y="16"/>
                </a:lnTo>
                <a:cubicBezTo>
                  <a:pt x="285" y="25"/>
                  <a:pt x="285" y="41"/>
                  <a:pt x="277" y="50"/>
                </a:cubicBezTo>
                <a:cubicBezTo>
                  <a:pt x="50" y="310"/>
                  <a:pt x="50" y="310"/>
                  <a:pt x="50" y="310"/>
                </a:cubicBezTo>
                <a:cubicBezTo>
                  <a:pt x="42" y="318"/>
                  <a:pt x="25" y="318"/>
                  <a:pt x="8" y="3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39">
            <a:extLst>
              <a:ext uri="{FF2B5EF4-FFF2-40B4-BE49-F238E27FC236}">
                <a16:creationId xmlns:a16="http://schemas.microsoft.com/office/drawing/2014/main" id="{3ECD19D1-1D97-A645-B9C0-ACDBEEC86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653" y="8795186"/>
            <a:ext cx="195110" cy="195110"/>
          </a:xfrm>
          <a:custGeom>
            <a:avLst/>
            <a:gdLst>
              <a:gd name="T0" fmla="*/ 84 w 177"/>
              <a:gd name="T1" fmla="*/ 176 h 177"/>
              <a:gd name="T2" fmla="*/ 84 w 177"/>
              <a:gd name="T3" fmla="*/ 176 h 177"/>
              <a:gd name="T4" fmla="*/ 0 w 177"/>
              <a:gd name="T5" fmla="*/ 92 h 177"/>
              <a:gd name="T6" fmla="*/ 84 w 177"/>
              <a:gd name="T7" fmla="*/ 0 h 177"/>
              <a:gd name="T8" fmla="*/ 176 w 177"/>
              <a:gd name="T9" fmla="*/ 92 h 177"/>
              <a:gd name="T10" fmla="*/ 84 w 177"/>
              <a:gd name="T11" fmla="*/ 176 h 177"/>
              <a:gd name="T12" fmla="*/ 84 w 177"/>
              <a:gd name="T13" fmla="*/ 58 h 177"/>
              <a:gd name="T14" fmla="*/ 84 w 177"/>
              <a:gd name="T15" fmla="*/ 58 h 177"/>
              <a:gd name="T16" fmla="*/ 50 w 177"/>
              <a:gd name="T17" fmla="*/ 92 h 177"/>
              <a:gd name="T18" fmla="*/ 84 w 177"/>
              <a:gd name="T19" fmla="*/ 126 h 177"/>
              <a:gd name="T20" fmla="*/ 117 w 177"/>
              <a:gd name="T21" fmla="*/ 92 h 177"/>
              <a:gd name="T22" fmla="*/ 84 w 177"/>
              <a:gd name="T23" fmla="*/ 5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7" h="177">
                <a:moveTo>
                  <a:pt x="84" y="176"/>
                </a:moveTo>
                <a:lnTo>
                  <a:pt x="84" y="176"/>
                </a:lnTo>
                <a:cubicBezTo>
                  <a:pt x="42" y="176"/>
                  <a:pt x="0" y="134"/>
                  <a:pt x="0" y="92"/>
                </a:cubicBezTo>
                <a:cubicBezTo>
                  <a:pt x="0" y="42"/>
                  <a:pt x="42" y="0"/>
                  <a:pt x="84" y="0"/>
                </a:cubicBezTo>
                <a:cubicBezTo>
                  <a:pt x="134" y="0"/>
                  <a:pt x="176" y="42"/>
                  <a:pt x="176" y="92"/>
                </a:cubicBezTo>
                <a:cubicBezTo>
                  <a:pt x="176" y="134"/>
                  <a:pt x="134" y="176"/>
                  <a:pt x="84" y="176"/>
                </a:cubicBezTo>
                <a:close/>
                <a:moveTo>
                  <a:pt x="84" y="58"/>
                </a:moveTo>
                <a:lnTo>
                  <a:pt x="84" y="58"/>
                </a:lnTo>
                <a:cubicBezTo>
                  <a:pt x="67" y="58"/>
                  <a:pt x="50" y="67"/>
                  <a:pt x="50" y="92"/>
                </a:cubicBezTo>
                <a:cubicBezTo>
                  <a:pt x="50" y="109"/>
                  <a:pt x="67" y="126"/>
                  <a:pt x="84" y="126"/>
                </a:cubicBezTo>
                <a:cubicBezTo>
                  <a:pt x="100" y="126"/>
                  <a:pt x="117" y="109"/>
                  <a:pt x="117" y="92"/>
                </a:cubicBezTo>
                <a:cubicBezTo>
                  <a:pt x="117" y="67"/>
                  <a:pt x="100" y="58"/>
                  <a:pt x="84" y="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40">
            <a:extLst>
              <a:ext uri="{FF2B5EF4-FFF2-40B4-BE49-F238E27FC236}">
                <a16:creationId xmlns:a16="http://schemas.microsoft.com/office/drawing/2014/main" id="{C9C48294-4833-2042-B012-803BCB1B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276" y="8570809"/>
            <a:ext cx="195110" cy="195110"/>
          </a:xfrm>
          <a:custGeom>
            <a:avLst/>
            <a:gdLst>
              <a:gd name="T0" fmla="*/ 84 w 178"/>
              <a:gd name="T1" fmla="*/ 176 h 177"/>
              <a:gd name="T2" fmla="*/ 84 w 178"/>
              <a:gd name="T3" fmla="*/ 176 h 177"/>
              <a:gd name="T4" fmla="*/ 0 w 178"/>
              <a:gd name="T5" fmla="*/ 84 h 177"/>
              <a:gd name="T6" fmla="*/ 84 w 178"/>
              <a:gd name="T7" fmla="*/ 0 h 177"/>
              <a:gd name="T8" fmla="*/ 177 w 178"/>
              <a:gd name="T9" fmla="*/ 84 h 177"/>
              <a:gd name="T10" fmla="*/ 84 w 178"/>
              <a:gd name="T11" fmla="*/ 176 h 177"/>
              <a:gd name="T12" fmla="*/ 84 w 178"/>
              <a:gd name="T13" fmla="*/ 51 h 177"/>
              <a:gd name="T14" fmla="*/ 84 w 178"/>
              <a:gd name="T15" fmla="*/ 51 h 177"/>
              <a:gd name="T16" fmla="*/ 51 w 178"/>
              <a:gd name="T17" fmla="*/ 84 h 177"/>
              <a:gd name="T18" fmla="*/ 84 w 178"/>
              <a:gd name="T19" fmla="*/ 118 h 177"/>
              <a:gd name="T20" fmla="*/ 118 w 178"/>
              <a:gd name="T21" fmla="*/ 84 h 177"/>
              <a:gd name="T22" fmla="*/ 84 w 178"/>
              <a:gd name="T23" fmla="*/ 51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8" h="177">
                <a:moveTo>
                  <a:pt x="84" y="176"/>
                </a:moveTo>
                <a:lnTo>
                  <a:pt x="84" y="176"/>
                </a:lnTo>
                <a:cubicBezTo>
                  <a:pt x="42" y="176"/>
                  <a:pt x="0" y="135"/>
                  <a:pt x="0" y="84"/>
                </a:cubicBezTo>
                <a:cubicBezTo>
                  <a:pt x="0" y="34"/>
                  <a:pt x="42" y="0"/>
                  <a:pt x="84" y="0"/>
                </a:cubicBezTo>
                <a:cubicBezTo>
                  <a:pt x="135" y="0"/>
                  <a:pt x="177" y="34"/>
                  <a:pt x="177" y="84"/>
                </a:cubicBezTo>
                <a:cubicBezTo>
                  <a:pt x="177" y="135"/>
                  <a:pt x="135" y="176"/>
                  <a:pt x="84" y="176"/>
                </a:cubicBezTo>
                <a:close/>
                <a:moveTo>
                  <a:pt x="84" y="51"/>
                </a:moveTo>
                <a:lnTo>
                  <a:pt x="84" y="51"/>
                </a:lnTo>
                <a:cubicBezTo>
                  <a:pt x="67" y="51"/>
                  <a:pt x="51" y="67"/>
                  <a:pt x="51" y="84"/>
                </a:cubicBezTo>
                <a:cubicBezTo>
                  <a:pt x="51" y="101"/>
                  <a:pt x="67" y="118"/>
                  <a:pt x="84" y="118"/>
                </a:cubicBezTo>
                <a:cubicBezTo>
                  <a:pt x="101" y="118"/>
                  <a:pt x="118" y="101"/>
                  <a:pt x="118" y="84"/>
                </a:cubicBezTo>
                <a:cubicBezTo>
                  <a:pt x="118" y="67"/>
                  <a:pt x="101" y="51"/>
                  <a:pt x="84" y="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41">
            <a:extLst>
              <a:ext uri="{FF2B5EF4-FFF2-40B4-BE49-F238E27FC236}">
                <a16:creationId xmlns:a16="http://schemas.microsoft.com/office/drawing/2014/main" id="{C7051F2D-0704-E54C-9124-CCE8EEA58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455" y="8517156"/>
            <a:ext cx="39022" cy="58533"/>
          </a:xfrm>
          <a:custGeom>
            <a:avLst/>
            <a:gdLst>
              <a:gd name="T0" fmla="*/ 33 w 34"/>
              <a:gd name="T1" fmla="*/ 50 h 51"/>
              <a:gd name="T2" fmla="*/ 0 w 34"/>
              <a:gd name="T3" fmla="*/ 50 h 51"/>
              <a:gd name="T4" fmla="*/ 0 w 34"/>
              <a:gd name="T5" fmla="*/ 0 h 51"/>
              <a:gd name="T6" fmla="*/ 33 w 34"/>
              <a:gd name="T7" fmla="*/ 0 h 51"/>
              <a:gd name="T8" fmla="*/ 33 w 34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51">
                <a:moveTo>
                  <a:pt x="33" y="50"/>
                </a:moveTo>
                <a:lnTo>
                  <a:pt x="0" y="50"/>
                </a:lnTo>
                <a:lnTo>
                  <a:pt x="0" y="0"/>
                </a:lnTo>
                <a:lnTo>
                  <a:pt x="33" y="0"/>
                </a:lnTo>
                <a:lnTo>
                  <a:pt x="33" y="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42">
            <a:extLst>
              <a:ext uri="{FF2B5EF4-FFF2-40B4-BE49-F238E27FC236}">
                <a16:creationId xmlns:a16="http://schemas.microsoft.com/office/drawing/2014/main" id="{3D691217-D2BC-564D-AFA5-4387CA9A5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455" y="8629342"/>
            <a:ext cx="39022" cy="121945"/>
          </a:xfrm>
          <a:custGeom>
            <a:avLst/>
            <a:gdLst>
              <a:gd name="T0" fmla="*/ 33 w 34"/>
              <a:gd name="T1" fmla="*/ 109 h 110"/>
              <a:gd name="T2" fmla="*/ 0 w 34"/>
              <a:gd name="T3" fmla="*/ 109 h 110"/>
              <a:gd name="T4" fmla="*/ 0 w 34"/>
              <a:gd name="T5" fmla="*/ 0 h 110"/>
              <a:gd name="T6" fmla="*/ 33 w 34"/>
              <a:gd name="T7" fmla="*/ 0 h 110"/>
              <a:gd name="T8" fmla="*/ 33 w 34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110">
                <a:moveTo>
                  <a:pt x="33" y="109"/>
                </a:moveTo>
                <a:lnTo>
                  <a:pt x="0" y="109"/>
                </a:lnTo>
                <a:lnTo>
                  <a:pt x="0" y="0"/>
                </a:lnTo>
                <a:lnTo>
                  <a:pt x="33" y="0"/>
                </a:lnTo>
                <a:lnTo>
                  <a:pt x="33" y="10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43">
            <a:extLst>
              <a:ext uri="{FF2B5EF4-FFF2-40B4-BE49-F238E27FC236}">
                <a16:creationId xmlns:a16="http://schemas.microsoft.com/office/drawing/2014/main" id="{E63C4F6C-899D-DE45-BFA9-9B66C9623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455" y="8804941"/>
            <a:ext cx="39022" cy="121945"/>
          </a:xfrm>
          <a:custGeom>
            <a:avLst/>
            <a:gdLst>
              <a:gd name="T0" fmla="*/ 33 w 34"/>
              <a:gd name="T1" fmla="*/ 109 h 110"/>
              <a:gd name="T2" fmla="*/ 0 w 34"/>
              <a:gd name="T3" fmla="*/ 109 h 110"/>
              <a:gd name="T4" fmla="*/ 0 w 34"/>
              <a:gd name="T5" fmla="*/ 0 h 110"/>
              <a:gd name="T6" fmla="*/ 33 w 34"/>
              <a:gd name="T7" fmla="*/ 0 h 110"/>
              <a:gd name="T8" fmla="*/ 33 w 34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110">
                <a:moveTo>
                  <a:pt x="33" y="109"/>
                </a:moveTo>
                <a:lnTo>
                  <a:pt x="0" y="109"/>
                </a:lnTo>
                <a:lnTo>
                  <a:pt x="0" y="0"/>
                </a:lnTo>
                <a:lnTo>
                  <a:pt x="33" y="0"/>
                </a:lnTo>
                <a:lnTo>
                  <a:pt x="33" y="10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44">
            <a:extLst>
              <a:ext uri="{FF2B5EF4-FFF2-40B4-BE49-F238E27FC236}">
                <a16:creationId xmlns:a16="http://schemas.microsoft.com/office/drawing/2014/main" id="{7C8B2D8A-5209-B24D-B284-FBBD0C525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455" y="8970785"/>
            <a:ext cx="39022" cy="73168"/>
          </a:xfrm>
          <a:custGeom>
            <a:avLst/>
            <a:gdLst>
              <a:gd name="T0" fmla="*/ 33 w 34"/>
              <a:gd name="T1" fmla="*/ 67 h 68"/>
              <a:gd name="T2" fmla="*/ 0 w 34"/>
              <a:gd name="T3" fmla="*/ 67 h 68"/>
              <a:gd name="T4" fmla="*/ 0 w 34"/>
              <a:gd name="T5" fmla="*/ 0 h 68"/>
              <a:gd name="T6" fmla="*/ 33 w 34"/>
              <a:gd name="T7" fmla="*/ 0 h 68"/>
              <a:gd name="T8" fmla="*/ 33 w 34"/>
              <a:gd name="T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68">
                <a:moveTo>
                  <a:pt x="33" y="67"/>
                </a:moveTo>
                <a:lnTo>
                  <a:pt x="0" y="67"/>
                </a:lnTo>
                <a:lnTo>
                  <a:pt x="0" y="0"/>
                </a:lnTo>
                <a:lnTo>
                  <a:pt x="33" y="0"/>
                </a:lnTo>
                <a:lnTo>
                  <a:pt x="33" y="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45">
            <a:extLst>
              <a:ext uri="{FF2B5EF4-FFF2-40B4-BE49-F238E27FC236}">
                <a16:creationId xmlns:a16="http://schemas.microsoft.com/office/drawing/2014/main" id="{B9E118DA-A768-724D-9980-6F86AF883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422" y="8414722"/>
            <a:ext cx="965794" cy="726786"/>
          </a:xfrm>
          <a:custGeom>
            <a:avLst/>
            <a:gdLst>
              <a:gd name="T0" fmla="*/ 772 w 874"/>
              <a:gd name="T1" fmla="*/ 654 h 655"/>
              <a:gd name="T2" fmla="*/ 772 w 874"/>
              <a:gd name="T3" fmla="*/ 654 h 655"/>
              <a:gd name="T4" fmla="*/ 34 w 874"/>
              <a:gd name="T5" fmla="*/ 654 h 655"/>
              <a:gd name="T6" fmla="*/ 0 w 874"/>
              <a:gd name="T7" fmla="*/ 612 h 655"/>
              <a:gd name="T8" fmla="*/ 0 w 874"/>
              <a:gd name="T9" fmla="*/ 470 h 655"/>
              <a:gd name="T10" fmla="*/ 34 w 874"/>
              <a:gd name="T11" fmla="*/ 436 h 655"/>
              <a:gd name="T12" fmla="*/ 126 w 874"/>
              <a:gd name="T13" fmla="*/ 327 h 655"/>
              <a:gd name="T14" fmla="*/ 34 w 874"/>
              <a:gd name="T15" fmla="*/ 218 h 655"/>
              <a:gd name="T16" fmla="*/ 0 w 874"/>
              <a:gd name="T17" fmla="*/ 184 h 655"/>
              <a:gd name="T18" fmla="*/ 0 w 874"/>
              <a:gd name="T19" fmla="*/ 42 h 655"/>
              <a:gd name="T20" fmla="*/ 34 w 874"/>
              <a:gd name="T21" fmla="*/ 0 h 655"/>
              <a:gd name="T22" fmla="*/ 772 w 874"/>
              <a:gd name="T23" fmla="*/ 0 h 655"/>
              <a:gd name="T24" fmla="*/ 873 w 874"/>
              <a:gd name="T25" fmla="*/ 109 h 655"/>
              <a:gd name="T26" fmla="*/ 873 w 874"/>
              <a:gd name="T27" fmla="*/ 545 h 655"/>
              <a:gd name="T28" fmla="*/ 772 w 874"/>
              <a:gd name="T29" fmla="*/ 654 h 655"/>
              <a:gd name="T30" fmla="*/ 67 w 874"/>
              <a:gd name="T31" fmla="*/ 579 h 655"/>
              <a:gd name="T32" fmla="*/ 67 w 874"/>
              <a:gd name="T33" fmla="*/ 579 h 655"/>
              <a:gd name="T34" fmla="*/ 772 w 874"/>
              <a:gd name="T35" fmla="*/ 579 h 655"/>
              <a:gd name="T36" fmla="*/ 806 w 874"/>
              <a:gd name="T37" fmla="*/ 545 h 655"/>
              <a:gd name="T38" fmla="*/ 806 w 874"/>
              <a:gd name="T39" fmla="*/ 109 h 655"/>
              <a:gd name="T40" fmla="*/ 772 w 874"/>
              <a:gd name="T41" fmla="*/ 75 h 655"/>
              <a:gd name="T42" fmla="*/ 67 w 874"/>
              <a:gd name="T43" fmla="*/ 75 h 655"/>
              <a:gd name="T44" fmla="*/ 67 w 874"/>
              <a:gd name="T45" fmla="*/ 159 h 655"/>
              <a:gd name="T46" fmla="*/ 193 w 874"/>
              <a:gd name="T47" fmla="*/ 327 h 655"/>
              <a:gd name="T48" fmla="*/ 67 w 874"/>
              <a:gd name="T49" fmla="*/ 495 h 655"/>
              <a:gd name="T50" fmla="*/ 67 w 874"/>
              <a:gd name="T51" fmla="*/ 579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74" h="655">
                <a:moveTo>
                  <a:pt x="772" y="654"/>
                </a:moveTo>
                <a:lnTo>
                  <a:pt x="772" y="654"/>
                </a:lnTo>
                <a:cubicBezTo>
                  <a:pt x="34" y="654"/>
                  <a:pt x="34" y="654"/>
                  <a:pt x="34" y="654"/>
                </a:cubicBezTo>
                <a:cubicBezTo>
                  <a:pt x="17" y="654"/>
                  <a:pt x="0" y="637"/>
                  <a:pt x="0" y="612"/>
                </a:cubicBezTo>
                <a:cubicBezTo>
                  <a:pt x="0" y="470"/>
                  <a:pt x="0" y="470"/>
                  <a:pt x="0" y="470"/>
                </a:cubicBezTo>
                <a:cubicBezTo>
                  <a:pt x="0" y="453"/>
                  <a:pt x="17" y="436"/>
                  <a:pt x="34" y="436"/>
                </a:cubicBezTo>
                <a:cubicBezTo>
                  <a:pt x="84" y="428"/>
                  <a:pt x="126" y="386"/>
                  <a:pt x="126" y="327"/>
                </a:cubicBezTo>
                <a:cubicBezTo>
                  <a:pt x="126" y="277"/>
                  <a:pt x="84" y="226"/>
                  <a:pt x="34" y="218"/>
                </a:cubicBezTo>
                <a:cubicBezTo>
                  <a:pt x="17" y="218"/>
                  <a:pt x="0" y="201"/>
                  <a:pt x="0" y="18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5"/>
                  <a:pt x="17" y="0"/>
                  <a:pt x="34" y="0"/>
                </a:cubicBezTo>
                <a:cubicBezTo>
                  <a:pt x="772" y="0"/>
                  <a:pt x="772" y="0"/>
                  <a:pt x="772" y="0"/>
                </a:cubicBezTo>
                <a:cubicBezTo>
                  <a:pt x="831" y="0"/>
                  <a:pt x="873" y="50"/>
                  <a:pt x="873" y="109"/>
                </a:cubicBezTo>
                <a:cubicBezTo>
                  <a:pt x="873" y="545"/>
                  <a:pt x="873" y="545"/>
                  <a:pt x="873" y="545"/>
                </a:cubicBezTo>
                <a:cubicBezTo>
                  <a:pt x="873" y="604"/>
                  <a:pt x="831" y="654"/>
                  <a:pt x="772" y="654"/>
                </a:cubicBezTo>
                <a:close/>
                <a:moveTo>
                  <a:pt x="67" y="579"/>
                </a:moveTo>
                <a:lnTo>
                  <a:pt x="67" y="579"/>
                </a:lnTo>
                <a:cubicBezTo>
                  <a:pt x="772" y="579"/>
                  <a:pt x="772" y="579"/>
                  <a:pt x="772" y="579"/>
                </a:cubicBezTo>
                <a:cubicBezTo>
                  <a:pt x="789" y="579"/>
                  <a:pt x="806" y="570"/>
                  <a:pt x="806" y="545"/>
                </a:cubicBezTo>
                <a:cubicBezTo>
                  <a:pt x="806" y="109"/>
                  <a:pt x="806" y="109"/>
                  <a:pt x="806" y="109"/>
                </a:cubicBezTo>
                <a:cubicBezTo>
                  <a:pt x="806" y="92"/>
                  <a:pt x="789" y="75"/>
                  <a:pt x="772" y="75"/>
                </a:cubicBezTo>
                <a:cubicBezTo>
                  <a:pt x="67" y="75"/>
                  <a:pt x="67" y="75"/>
                  <a:pt x="67" y="75"/>
                </a:cubicBezTo>
                <a:cubicBezTo>
                  <a:pt x="67" y="159"/>
                  <a:pt x="67" y="159"/>
                  <a:pt x="67" y="159"/>
                </a:cubicBezTo>
                <a:cubicBezTo>
                  <a:pt x="143" y="176"/>
                  <a:pt x="193" y="251"/>
                  <a:pt x="193" y="327"/>
                </a:cubicBezTo>
                <a:cubicBezTo>
                  <a:pt x="193" y="411"/>
                  <a:pt x="143" y="478"/>
                  <a:pt x="67" y="495"/>
                </a:cubicBezTo>
                <a:lnTo>
                  <a:pt x="67" y="5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E4DAF288-E531-B044-95BA-EA8A828E585F}"/>
              </a:ext>
            </a:extLst>
          </p:cNvPr>
          <p:cNvGrpSpPr/>
          <p:nvPr/>
        </p:nvGrpSpPr>
        <p:grpSpPr>
          <a:xfrm>
            <a:off x="2668308" y="387310"/>
            <a:ext cx="19041035" cy="2561450"/>
            <a:chOff x="2668308" y="861425"/>
            <a:chExt cx="19041035" cy="2561450"/>
          </a:xfrm>
        </p:grpSpPr>
        <p:sp>
          <p:nvSpPr>
            <p:cNvPr id="374" name="CuadroTexto 373">
              <a:extLst>
                <a:ext uri="{FF2B5EF4-FFF2-40B4-BE49-F238E27FC236}">
                  <a16:creationId xmlns:a16="http://schemas.microsoft.com/office/drawing/2014/main" id="{11A5FB7C-53D2-CD43-8630-74480E49A404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375" name="CuadroTexto 374">
              <a:extLst>
                <a:ext uri="{FF2B5EF4-FFF2-40B4-BE49-F238E27FC236}">
                  <a16:creationId xmlns:a16="http://schemas.microsoft.com/office/drawing/2014/main" id="{AAD037E4-B971-2B45-85FC-99717B07272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76" name="Grupo 375">
            <a:extLst>
              <a:ext uri="{FF2B5EF4-FFF2-40B4-BE49-F238E27FC236}">
                <a16:creationId xmlns:a16="http://schemas.microsoft.com/office/drawing/2014/main" id="{DB798EDE-9E09-574D-B02D-AD6C4D4EDCFC}"/>
              </a:ext>
            </a:extLst>
          </p:cNvPr>
          <p:cNvGrpSpPr/>
          <p:nvPr/>
        </p:nvGrpSpPr>
        <p:grpSpPr>
          <a:xfrm>
            <a:off x="10139557" y="4240673"/>
            <a:ext cx="4098535" cy="1283378"/>
            <a:chOff x="4274481" y="10728017"/>
            <a:chExt cx="4236804" cy="1283378"/>
          </a:xfrm>
        </p:grpSpPr>
        <p:sp>
          <p:nvSpPr>
            <p:cNvPr id="377" name="CuadroTexto 395">
              <a:extLst>
                <a:ext uri="{FF2B5EF4-FFF2-40B4-BE49-F238E27FC236}">
                  <a16:creationId xmlns:a16="http://schemas.microsoft.com/office/drawing/2014/main" id="{7EA63F84-44FF-3D4A-A7AB-DC019626D6AF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78" name="Rectangle 40">
              <a:extLst>
                <a:ext uri="{FF2B5EF4-FFF2-40B4-BE49-F238E27FC236}">
                  <a16:creationId xmlns:a16="http://schemas.microsoft.com/office/drawing/2014/main" id="{DDF796F4-34BC-BB48-9EEE-085EE8C7EECA}"/>
                </a:ext>
              </a:extLst>
            </p:cNvPr>
            <p:cNvSpPr/>
            <p:nvPr/>
          </p:nvSpPr>
          <p:spPr>
            <a:xfrm>
              <a:off x="4274481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9" name="Grupo 378">
            <a:extLst>
              <a:ext uri="{FF2B5EF4-FFF2-40B4-BE49-F238E27FC236}">
                <a16:creationId xmlns:a16="http://schemas.microsoft.com/office/drawing/2014/main" id="{06AF894B-AA75-A74E-AF8C-E92FBFDB9026}"/>
              </a:ext>
            </a:extLst>
          </p:cNvPr>
          <p:cNvGrpSpPr/>
          <p:nvPr/>
        </p:nvGrpSpPr>
        <p:grpSpPr>
          <a:xfrm>
            <a:off x="20239547" y="10584789"/>
            <a:ext cx="3857183" cy="1283378"/>
            <a:chOff x="4247967" y="10728017"/>
            <a:chExt cx="4236804" cy="1283378"/>
          </a:xfrm>
        </p:grpSpPr>
        <p:sp>
          <p:nvSpPr>
            <p:cNvPr id="380" name="CuadroTexto 395">
              <a:extLst>
                <a:ext uri="{FF2B5EF4-FFF2-40B4-BE49-F238E27FC236}">
                  <a16:creationId xmlns:a16="http://schemas.microsoft.com/office/drawing/2014/main" id="{FDCAB585-DB10-7B41-9E98-E1B0DDF23E0E}"/>
                </a:ext>
              </a:extLst>
            </p:cNvPr>
            <p:cNvSpPr txBox="1"/>
            <p:nvPr/>
          </p:nvSpPr>
          <p:spPr>
            <a:xfrm flipH="1">
              <a:off x="4263266" y="1072801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81" name="Rectangle 40">
              <a:extLst>
                <a:ext uri="{FF2B5EF4-FFF2-40B4-BE49-F238E27FC236}">
                  <a16:creationId xmlns:a16="http://schemas.microsoft.com/office/drawing/2014/main" id="{078EB921-E615-1845-B598-81C2D9B80C1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2" name="Grupo 381">
            <a:extLst>
              <a:ext uri="{FF2B5EF4-FFF2-40B4-BE49-F238E27FC236}">
                <a16:creationId xmlns:a16="http://schemas.microsoft.com/office/drawing/2014/main" id="{0FD39936-BCAD-C443-A723-41B4E8CADF6F}"/>
              </a:ext>
            </a:extLst>
          </p:cNvPr>
          <p:cNvGrpSpPr/>
          <p:nvPr/>
        </p:nvGrpSpPr>
        <p:grpSpPr>
          <a:xfrm>
            <a:off x="17337285" y="5960684"/>
            <a:ext cx="3857183" cy="1283378"/>
            <a:chOff x="4247967" y="10728017"/>
            <a:chExt cx="4236804" cy="1283378"/>
          </a:xfrm>
        </p:grpSpPr>
        <p:sp>
          <p:nvSpPr>
            <p:cNvPr id="383" name="CuadroTexto 395">
              <a:extLst>
                <a:ext uri="{FF2B5EF4-FFF2-40B4-BE49-F238E27FC236}">
                  <a16:creationId xmlns:a16="http://schemas.microsoft.com/office/drawing/2014/main" id="{A5CCB427-1A8A-534B-BC27-A995AEB214F3}"/>
                </a:ext>
              </a:extLst>
            </p:cNvPr>
            <p:cNvSpPr txBox="1"/>
            <p:nvPr/>
          </p:nvSpPr>
          <p:spPr>
            <a:xfrm flipH="1">
              <a:off x="4263266" y="1072801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4" name="Rectangle 40">
              <a:extLst>
                <a:ext uri="{FF2B5EF4-FFF2-40B4-BE49-F238E27FC236}">
                  <a16:creationId xmlns:a16="http://schemas.microsoft.com/office/drawing/2014/main" id="{99E4B2D4-82A4-2146-82D9-30596EA94F2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5" name="Grupo 384">
            <a:extLst>
              <a:ext uri="{FF2B5EF4-FFF2-40B4-BE49-F238E27FC236}">
                <a16:creationId xmlns:a16="http://schemas.microsoft.com/office/drawing/2014/main" id="{46F92FBB-5E65-654E-BAFF-209C57058E32}"/>
              </a:ext>
            </a:extLst>
          </p:cNvPr>
          <p:cNvGrpSpPr/>
          <p:nvPr/>
        </p:nvGrpSpPr>
        <p:grpSpPr>
          <a:xfrm>
            <a:off x="3389925" y="5951460"/>
            <a:ext cx="3857183" cy="1283378"/>
            <a:chOff x="4247967" y="10728017"/>
            <a:chExt cx="4236804" cy="1283378"/>
          </a:xfrm>
        </p:grpSpPr>
        <p:sp>
          <p:nvSpPr>
            <p:cNvPr id="386" name="CuadroTexto 395">
              <a:extLst>
                <a:ext uri="{FF2B5EF4-FFF2-40B4-BE49-F238E27FC236}">
                  <a16:creationId xmlns:a16="http://schemas.microsoft.com/office/drawing/2014/main" id="{2ED16F9B-A186-8D4A-B331-761F0CEA6145}"/>
                </a:ext>
              </a:extLst>
            </p:cNvPr>
            <p:cNvSpPr txBox="1"/>
            <p:nvPr/>
          </p:nvSpPr>
          <p:spPr>
            <a:xfrm flipH="1">
              <a:off x="6099874" y="1072801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87" name="Rectangle 40">
              <a:extLst>
                <a:ext uri="{FF2B5EF4-FFF2-40B4-BE49-F238E27FC236}">
                  <a16:creationId xmlns:a16="http://schemas.microsoft.com/office/drawing/2014/main" id="{D83D5D30-F089-8545-97CA-4D87D9F7F4B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8" name="Grupo 387">
            <a:extLst>
              <a:ext uri="{FF2B5EF4-FFF2-40B4-BE49-F238E27FC236}">
                <a16:creationId xmlns:a16="http://schemas.microsoft.com/office/drawing/2014/main" id="{24A6E4A2-AA27-1A42-8E52-4D08571D76B2}"/>
              </a:ext>
            </a:extLst>
          </p:cNvPr>
          <p:cNvGrpSpPr/>
          <p:nvPr/>
        </p:nvGrpSpPr>
        <p:grpSpPr>
          <a:xfrm>
            <a:off x="381838" y="10785043"/>
            <a:ext cx="3857183" cy="1283378"/>
            <a:chOff x="4247967" y="10728017"/>
            <a:chExt cx="4236804" cy="1283378"/>
          </a:xfrm>
        </p:grpSpPr>
        <p:sp>
          <p:nvSpPr>
            <p:cNvPr id="389" name="CuadroTexto 395">
              <a:extLst>
                <a:ext uri="{FF2B5EF4-FFF2-40B4-BE49-F238E27FC236}">
                  <a16:creationId xmlns:a16="http://schemas.microsoft.com/office/drawing/2014/main" id="{9AF5E8FC-1CF0-CA47-9B67-4D4766BA7F48}"/>
                </a:ext>
              </a:extLst>
            </p:cNvPr>
            <p:cNvSpPr txBox="1"/>
            <p:nvPr/>
          </p:nvSpPr>
          <p:spPr>
            <a:xfrm flipH="1">
              <a:off x="6099874" y="1072801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90" name="Rectangle 40">
              <a:extLst>
                <a:ext uri="{FF2B5EF4-FFF2-40B4-BE49-F238E27FC236}">
                  <a16:creationId xmlns:a16="http://schemas.microsoft.com/office/drawing/2014/main" id="{8D7DE465-DD6A-BD46-8B32-5AFB66F8905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196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reeform 145">
            <a:extLst>
              <a:ext uri="{FF2B5EF4-FFF2-40B4-BE49-F238E27FC236}">
                <a16:creationId xmlns:a16="http://schemas.microsoft.com/office/drawing/2014/main" id="{1F4969BA-B09E-6946-ABF5-910AC788D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4272" y="3751856"/>
            <a:ext cx="7934271" cy="9144822"/>
          </a:xfrm>
          <a:custGeom>
            <a:avLst/>
            <a:gdLst>
              <a:gd name="T0" fmla="*/ 7457 w 7458"/>
              <a:gd name="T1" fmla="*/ 6444 h 8596"/>
              <a:gd name="T2" fmla="*/ 7457 w 7458"/>
              <a:gd name="T3" fmla="*/ 2143 h 8596"/>
              <a:gd name="T4" fmla="*/ 3733 w 7458"/>
              <a:gd name="T5" fmla="*/ 0 h 8596"/>
              <a:gd name="T6" fmla="*/ 0 w 7458"/>
              <a:gd name="T7" fmla="*/ 2143 h 8596"/>
              <a:gd name="T8" fmla="*/ 0 w 7458"/>
              <a:gd name="T9" fmla="*/ 6444 h 8596"/>
              <a:gd name="T10" fmla="*/ 3733 w 7458"/>
              <a:gd name="T11" fmla="*/ 8595 h 8596"/>
              <a:gd name="T12" fmla="*/ 7457 w 7458"/>
              <a:gd name="T13" fmla="*/ 6444 h 8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58" h="8596">
                <a:moveTo>
                  <a:pt x="7457" y="6444"/>
                </a:moveTo>
                <a:lnTo>
                  <a:pt x="7457" y="2143"/>
                </a:lnTo>
                <a:lnTo>
                  <a:pt x="3733" y="0"/>
                </a:lnTo>
                <a:lnTo>
                  <a:pt x="0" y="2143"/>
                </a:lnTo>
                <a:lnTo>
                  <a:pt x="0" y="6444"/>
                </a:lnTo>
                <a:lnTo>
                  <a:pt x="3733" y="8595"/>
                </a:lnTo>
                <a:lnTo>
                  <a:pt x="7457" y="6444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46">
            <a:extLst>
              <a:ext uri="{FF2B5EF4-FFF2-40B4-BE49-F238E27FC236}">
                <a16:creationId xmlns:a16="http://schemas.microsoft.com/office/drawing/2014/main" id="{E84E9D7C-6D3D-AC4B-8C9B-D8911F927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891" y="3897312"/>
            <a:ext cx="3800567" cy="4387072"/>
          </a:xfrm>
          <a:custGeom>
            <a:avLst/>
            <a:gdLst>
              <a:gd name="T0" fmla="*/ 3570 w 3571"/>
              <a:gd name="T1" fmla="*/ 3090 h 4122"/>
              <a:gd name="T2" fmla="*/ 3570 w 3571"/>
              <a:gd name="T3" fmla="*/ 1030 h 4122"/>
              <a:gd name="T4" fmla="*/ 1789 w 3571"/>
              <a:gd name="T5" fmla="*/ 0 h 4122"/>
              <a:gd name="T6" fmla="*/ 0 w 3571"/>
              <a:gd name="T7" fmla="*/ 1030 h 4122"/>
              <a:gd name="T8" fmla="*/ 0 w 3571"/>
              <a:gd name="T9" fmla="*/ 3090 h 4122"/>
              <a:gd name="T10" fmla="*/ 1789 w 3571"/>
              <a:gd name="T11" fmla="*/ 4121 h 4122"/>
              <a:gd name="T12" fmla="*/ 3570 w 3571"/>
              <a:gd name="T13" fmla="*/ 3090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71" h="4122">
                <a:moveTo>
                  <a:pt x="3570" y="3090"/>
                </a:moveTo>
                <a:lnTo>
                  <a:pt x="3570" y="1030"/>
                </a:lnTo>
                <a:lnTo>
                  <a:pt x="1789" y="0"/>
                </a:lnTo>
                <a:lnTo>
                  <a:pt x="0" y="1030"/>
                </a:lnTo>
                <a:lnTo>
                  <a:pt x="0" y="3090"/>
                </a:lnTo>
                <a:lnTo>
                  <a:pt x="1789" y="4121"/>
                </a:lnTo>
                <a:lnTo>
                  <a:pt x="3570" y="309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47">
            <a:extLst>
              <a:ext uri="{FF2B5EF4-FFF2-40B4-BE49-F238E27FC236}">
                <a16:creationId xmlns:a16="http://schemas.microsoft.com/office/drawing/2014/main" id="{EAA34BE0-B02A-7A4A-A49D-227D8D06D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891" y="8425146"/>
            <a:ext cx="3800567" cy="4387075"/>
          </a:xfrm>
          <a:custGeom>
            <a:avLst/>
            <a:gdLst>
              <a:gd name="T0" fmla="*/ 0 w 3571"/>
              <a:gd name="T1" fmla="*/ 1031 h 4123"/>
              <a:gd name="T2" fmla="*/ 0 w 3571"/>
              <a:gd name="T3" fmla="*/ 3092 h 4123"/>
              <a:gd name="T4" fmla="*/ 1789 w 3571"/>
              <a:gd name="T5" fmla="*/ 4122 h 4123"/>
              <a:gd name="T6" fmla="*/ 3570 w 3571"/>
              <a:gd name="T7" fmla="*/ 3092 h 4123"/>
              <a:gd name="T8" fmla="*/ 3570 w 3571"/>
              <a:gd name="T9" fmla="*/ 1031 h 4123"/>
              <a:gd name="T10" fmla="*/ 1789 w 3571"/>
              <a:gd name="T11" fmla="*/ 0 h 4123"/>
              <a:gd name="T12" fmla="*/ 0 w 3571"/>
              <a:gd name="T13" fmla="*/ 1031 h 4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71" h="4123">
                <a:moveTo>
                  <a:pt x="0" y="1031"/>
                </a:moveTo>
                <a:lnTo>
                  <a:pt x="0" y="3092"/>
                </a:lnTo>
                <a:lnTo>
                  <a:pt x="1789" y="4122"/>
                </a:lnTo>
                <a:lnTo>
                  <a:pt x="3570" y="3092"/>
                </a:lnTo>
                <a:lnTo>
                  <a:pt x="3570" y="1031"/>
                </a:lnTo>
                <a:lnTo>
                  <a:pt x="1789" y="0"/>
                </a:lnTo>
                <a:lnTo>
                  <a:pt x="0" y="103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48">
            <a:extLst>
              <a:ext uri="{FF2B5EF4-FFF2-40B4-BE49-F238E27FC236}">
                <a16:creationId xmlns:a16="http://schemas.microsoft.com/office/drawing/2014/main" id="{EEAB8344-3ADB-A948-AEED-E8C566BE6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8057" y="3897312"/>
            <a:ext cx="3800567" cy="4387072"/>
          </a:xfrm>
          <a:custGeom>
            <a:avLst/>
            <a:gdLst>
              <a:gd name="T0" fmla="*/ 3570 w 3571"/>
              <a:gd name="T1" fmla="*/ 3090 h 4122"/>
              <a:gd name="T2" fmla="*/ 3570 w 3571"/>
              <a:gd name="T3" fmla="*/ 1030 h 4122"/>
              <a:gd name="T4" fmla="*/ 1780 w 3571"/>
              <a:gd name="T5" fmla="*/ 0 h 4122"/>
              <a:gd name="T6" fmla="*/ 0 w 3571"/>
              <a:gd name="T7" fmla="*/ 1030 h 4122"/>
              <a:gd name="T8" fmla="*/ 0 w 3571"/>
              <a:gd name="T9" fmla="*/ 3090 h 4122"/>
              <a:gd name="T10" fmla="*/ 1780 w 3571"/>
              <a:gd name="T11" fmla="*/ 4121 h 4122"/>
              <a:gd name="T12" fmla="*/ 3570 w 3571"/>
              <a:gd name="T13" fmla="*/ 3090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71" h="4122">
                <a:moveTo>
                  <a:pt x="3570" y="3090"/>
                </a:moveTo>
                <a:lnTo>
                  <a:pt x="3570" y="1030"/>
                </a:lnTo>
                <a:lnTo>
                  <a:pt x="1780" y="0"/>
                </a:lnTo>
                <a:lnTo>
                  <a:pt x="0" y="1030"/>
                </a:lnTo>
                <a:lnTo>
                  <a:pt x="0" y="3090"/>
                </a:lnTo>
                <a:lnTo>
                  <a:pt x="1780" y="4121"/>
                </a:lnTo>
                <a:lnTo>
                  <a:pt x="3570" y="309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49">
            <a:extLst>
              <a:ext uri="{FF2B5EF4-FFF2-40B4-BE49-F238E27FC236}">
                <a16:creationId xmlns:a16="http://schemas.microsoft.com/office/drawing/2014/main" id="{DB9D368E-D695-C94F-8765-C66012B08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8057" y="8425146"/>
            <a:ext cx="3800567" cy="4387075"/>
          </a:xfrm>
          <a:custGeom>
            <a:avLst/>
            <a:gdLst>
              <a:gd name="T0" fmla="*/ 3570 w 3571"/>
              <a:gd name="T1" fmla="*/ 3092 h 4123"/>
              <a:gd name="T2" fmla="*/ 3570 w 3571"/>
              <a:gd name="T3" fmla="*/ 1031 h 4123"/>
              <a:gd name="T4" fmla="*/ 1780 w 3571"/>
              <a:gd name="T5" fmla="*/ 0 h 4123"/>
              <a:gd name="T6" fmla="*/ 0 w 3571"/>
              <a:gd name="T7" fmla="*/ 1031 h 4123"/>
              <a:gd name="T8" fmla="*/ 0 w 3571"/>
              <a:gd name="T9" fmla="*/ 3092 h 4123"/>
              <a:gd name="T10" fmla="*/ 1780 w 3571"/>
              <a:gd name="T11" fmla="*/ 4122 h 4123"/>
              <a:gd name="T12" fmla="*/ 3570 w 3571"/>
              <a:gd name="T13" fmla="*/ 3092 h 4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71" h="4123">
                <a:moveTo>
                  <a:pt x="3570" y="3092"/>
                </a:moveTo>
                <a:lnTo>
                  <a:pt x="3570" y="1031"/>
                </a:lnTo>
                <a:lnTo>
                  <a:pt x="1780" y="0"/>
                </a:lnTo>
                <a:lnTo>
                  <a:pt x="0" y="1031"/>
                </a:lnTo>
                <a:lnTo>
                  <a:pt x="0" y="3092"/>
                </a:lnTo>
                <a:lnTo>
                  <a:pt x="1780" y="4122"/>
                </a:lnTo>
                <a:lnTo>
                  <a:pt x="3570" y="309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0">
            <a:extLst>
              <a:ext uri="{FF2B5EF4-FFF2-40B4-BE49-F238E27FC236}">
                <a16:creationId xmlns:a16="http://schemas.microsoft.com/office/drawing/2014/main" id="{A521F213-34AF-7643-B744-A69EF5B35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894" y="5300235"/>
            <a:ext cx="5241027" cy="6048064"/>
          </a:xfrm>
          <a:custGeom>
            <a:avLst/>
            <a:gdLst>
              <a:gd name="T0" fmla="*/ 4926 w 4927"/>
              <a:gd name="T1" fmla="*/ 4265 h 5685"/>
              <a:gd name="T2" fmla="*/ 4926 w 4927"/>
              <a:gd name="T3" fmla="*/ 1419 h 5685"/>
              <a:gd name="T4" fmla="*/ 2468 w 4927"/>
              <a:gd name="T5" fmla="*/ 0 h 5685"/>
              <a:gd name="T6" fmla="*/ 0 w 4927"/>
              <a:gd name="T7" fmla="*/ 1419 h 5685"/>
              <a:gd name="T8" fmla="*/ 0 w 4927"/>
              <a:gd name="T9" fmla="*/ 4265 h 5685"/>
              <a:gd name="T10" fmla="*/ 2468 w 4927"/>
              <a:gd name="T11" fmla="*/ 5684 h 5685"/>
              <a:gd name="T12" fmla="*/ 4926 w 4927"/>
              <a:gd name="T13" fmla="*/ 4265 h 5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7" h="5685">
                <a:moveTo>
                  <a:pt x="4926" y="4265"/>
                </a:moveTo>
                <a:lnTo>
                  <a:pt x="4926" y="1419"/>
                </a:lnTo>
                <a:lnTo>
                  <a:pt x="2468" y="0"/>
                </a:lnTo>
                <a:lnTo>
                  <a:pt x="0" y="1419"/>
                </a:lnTo>
                <a:lnTo>
                  <a:pt x="0" y="4265"/>
                </a:lnTo>
                <a:lnTo>
                  <a:pt x="2468" y="5684"/>
                </a:lnTo>
                <a:lnTo>
                  <a:pt x="4926" y="426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99">
            <a:extLst>
              <a:ext uri="{FF2B5EF4-FFF2-40B4-BE49-F238E27FC236}">
                <a16:creationId xmlns:a16="http://schemas.microsoft.com/office/drawing/2014/main" id="{429E0D03-EA12-574E-A9C5-EC4FBCF3A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8429" y="9743615"/>
            <a:ext cx="595890" cy="595890"/>
          </a:xfrm>
          <a:custGeom>
            <a:avLst/>
            <a:gdLst>
              <a:gd name="T0" fmla="*/ 281 w 562"/>
              <a:gd name="T1" fmla="*/ 560 h 561"/>
              <a:gd name="T2" fmla="*/ 281 w 562"/>
              <a:gd name="T3" fmla="*/ 560 h 561"/>
              <a:gd name="T4" fmla="*/ 200 w 562"/>
              <a:gd name="T5" fmla="*/ 524 h 561"/>
              <a:gd name="T6" fmla="*/ 46 w 562"/>
              <a:gd name="T7" fmla="*/ 370 h 561"/>
              <a:gd name="T8" fmla="*/ 46 w 562"/>
              <a:gd name="T9" fmla="*/ 208 h 561"/>
              <a:gd name="T10" fmla="*/ 236 w 562"/>
              <a:gd name="T11" fmla="*/ 9 h 561"/>
              <a:gd name="T12" fmla="*/ 254 w 562"/>
              <a:gd name="T13" fmla="*/ 9 h 561"/>
              <a:gd name="T14" fmla="*/ 507 w 562"/>
              <a:gd name="T15" fmla="*/ 0 h 561"/>
              <a:gd name="T16" fmla="*/ 561 w 562"/>
              <a:gd name="T17" fmla="*/ 54 h 561"/>
              <a:gd name="T18" fmla="*/ 561 w 562"/>
              <a:gd name="T19" fmla="*/ 307 h 561"/>
              <a:gd name="T20" fmla="*/ 552 w 562"/>
              <a:gd name="T21" fmla="*/ 325 h 561"/>
              <a:gd name="T22" fmla="*/ 362 w 562"/>
              <a:gd name="T23" fmla="*/ 524 h 561"/>
              <a:gd name="T24" fmla="*/ 281 w 562"/>
              <a:gd name="T25" fmla="*/ 560 h 561"/>
              <a:gd name="T26" fmla="*/ 272 w 562"/>
              <a:gd name="T27" fmla="*/ 63 h 561"/>
              <a:gd name="T28" fmla="*/ 272 w 562"/>
              <a:gd name="T29" fmla="*/ 63 h 561"/>
              <a:gd name="T30" fmla="*/ 82 w 562"/>
              <a:gd name="T31" fmla="*/ 253 h 561"/>
              <a:gd name="T32" fmla="*/ 82 w 562"/>
              <a:gd name="T33" fmla="*/ 325 h 561"/>
              <a:gd name="T34" fmla="*/ 245 w 562"/>
              <a:gd name="T35" fmla="*/ 488 h 561"/>
              <a:gd name="T36" fmla="*/ 317 w 562"/>
              <a:gd name="T37" fmla="*/ 488 h 561"/>
              <a:gd name="T38" fmla="*/ 507 w 562"/>
              <a:gd name="T39" fmla="*/ 298 h 561"/>
              <a:gd name="T40" fmla="*/ 507 w 562"/>
              <a:gd name="T41" fmla="*/ 54 h 561"/>
              <a:gd name="T42" fmla="*/ 272 w 562"/>
              <a:gd name="T43" fmla="*/ 63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2" h="561">
                <a:moveTo>
                  <a:pt x="281" y="560"/>
                </a:moveTo>
                <a:lnTo>
                  <a:pt x="281" y="560"/>
                </a:lnTo>
                <a:cubicBezTo>
                  <a:pt x="254" y="560"/>
                  <a:pt x="226" y="551"/>
                  <a:pt x="200" y="524"/>
                </a:cubicBezTo>
                <a:cubicBezTo>
                  <a:pt x="46" y="370"/>
                  <a:pt x="46" y="370"/>
                  <a:pt x="46" y="370"/>
                </a:cubicBezTo>
                <a:cubicBezTo>
                  <a:pt x="0" y="325"/>
                  <a:pt x="0" y="253"/>
                  <a:pt x="46" y="208"/>
                </a:cubicBezTo>
                <a:cubicBezTo>
                  <a:pt x="236" y="9"/>
                  <a:pt x="236" y="9"/>
                  <a:pt x="236" y="9"/>
                </a:cubicBezTo>
                <a:cubicBezTo>
                  <a:pt x="245" y="9"/>
                  <a:pt x="254" y="9"/>
                  <a:pt x="254" y="9"/>
                </a:cubicBezTo>
                <a:cubicBezTo>
                  <a:pt x="507" y="0"/>
                  <a:pt x="507" y="0"/>
                  <a:pt x="507" y="0"/>
                </a:cubicBezTo>
                <a:cubicBezTo>
                  <a:pt x="534" y="0"/>
                  <a:pt x="561" y="27"/>
                  <a:pt x="561" y="54"/>
                </a:cubicBezTo>
                <a:cubicBezTo>
                  <a:pt x="561" y="307"/>
                  <a:pt x="561" y="307"/>
                  <a:pt x="561" y="307"/>
                </a:cubicBezTo>
                <a:cubicBezTo>
                  <a:pt x="561" y="316"/>
                  <a:pt x="561" y="325"/>
                  <a:pt x="552" y="325"/>
                </a:cubicBezTo>
                <a:cubicBezTo>
                  <a:pt x="362" y="524"/>
                  <a:pt x="362" y="524"/>
                  <a:pt x="362" y="524"/>
                </a:cubicBezTo>
                <a:cubicBezTo>
                  <a:pt x="335" y="542"/>
                  <a:pt x="308" y="560"/>
                  <a:pt x="281" y="560"/>
                </a:cubicBezTo>
                <a:close/>
                <a:moveTo>
                  <a:pt x="272" y="63"/>
                </a:moveTo>
                <a:lnTo>
                  <a:pt x="272" y="63"/>
                </a:lnTo>
                <a:cubicBezTo>
                  <a:pt x="82" y="253"/>
                  <a:pt x="82" y="253"/>
                  <a:pt x="82" y="253"/>
                </a:cubicBezTo>
                <a:cubicBezTo>
                  <a:pt x="64" y="271"/>
                  <a:pt x="64" y="307"/>
                  <a:pt x="82" y="325"/>
                </a:cubicBezTo>
                <a:cubicBezTo>
                  <a:pt x="245" y="488"/>
                  <a:pt x="245" y="488"/>
                  <a:pt x="245" y="488"/>
                </a:cubicBezTo>
                <a:cubicBezTo>
                  <a:pt x="263" y="506"/>
                  <a:pt x="299" y="506"/>
                  <a:pt x="317" y="488"/>
                </a:cubicBezTo>
                <a:cubicBezTo>
                  <a:pt x="507" y="298"/>
                  <a:pt x="507" y="298"/>
                  <a:pt x="507" y="298"/>
                </a:cubicBezTo>
                <a:cubicBezTo>
                  <a:pt x="507" y="54"/>
                  <a:pt x="507" y="54"/>
                  <a:pt x="507" y="54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00">
            <a:extLst>
              <a:ext uri="{FF2B5EF4-FFF2-40B4-BE49-F238E27FC236}">
                <a16:creationId xmlns:a16="http://schemas.microsoft.com/office/drawing/2014/main" id="{D18C9FDF-62F3-594F-B69B-F9E8ECBA1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3178" y="9879684"/>
            <a:ext cx="98532" cy="98535"/>
          </a:xfrm>
          <a:custGeom>
            <a:avLst/>
            <a:gdLst>
              <a:gd name="T0" fmla="*/ 72 w 92"/>
              <a:gd name="T1" fmla="*/ 73 h 92"/>
              <a:gd name="T2" fmla="*/ 72 w 92"/>
              <a:gd name="T3" fmla="*/ 73 h 92"/>
              <a:gd name="T4" fmla="*/ 9 w 92"/>
              <a:gd name="T5" fmla="*/ 73 h 92"/>
              <a:gd name="T6" fmla="*/ 9 w 92"/>
              <a:gd name="T7" fmla="*/ 9 h 92"/>
              <a:gd name="T8" fmla="*/ 72 w 92"/>
              <a:gd name="T9" fmla="*/ 9 h 92"/>
              <a:gd name="T10" fmla="*/ 72 w 92"/>
              <a:gd name="T11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72" y="73"/>
                </a:moveTo>
                <a:lnTo>
                  <a:pt x="72" y="73"/>
                </a:lnTo>
                <a:cubicBezTo>
                  <a:pt x="54" y="91"/>
                  <a:pt x="27" y="91"/>
                  <a:pt x="9" y="73"/>
                </a:cubicBezTo>
                <a:cubicBezTo>
                  <a:pt x="0" y="54"/>
                  <a:pt x="0" y="27"/>
                  <a:pt x="9" y="9"/>
                </a:cubicBezTo>
                <a:cubicBezTo>
                  <a:pt x="27" y="0"/>
                  <a:pt x="54" y="0"/>
                  <a:pt x="72" y="9"/>
                </a:cubicBezTo>
                <a:cubicBezTo>
                  <a:pt x="91" y="27"/>
                  <a:pt x="91" y="54"/>
                  <a:pt x="72" y="7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01">
            <a:extLst>
              <a:ext uri="{FF2B5EF4-FFF2-40B4-BE49-F238E27FC236}">
                <a16:creationId xmlns:a16="http://schemas.microsoft.com/office/drawing/2014/main" id="{90CB27B5-0807-C44A-9FEF-DA0ACCAF2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0893" y="5136015"/>
            <a:ext cx="628736" cy="394133"/>
          </a:xfrm>
          <a:custGeom>
            <a:avLst/>
            <a:gdLst>
              <a:gd name="T0" fmla="*/ 479 w 589"/>
              <a:gd name="T1" fmla="*/ 371 h 372"/>
              <a:gd name="T2" fmla="*/ 479 w 589"/>
              <a:gd name="T3" fmla="*/ 371 h 372"/>
              <a:gd name="T4" fmla="*/ 217 w 589"/>
              <a:gd name="T5" fmla="*/ 371 h 372"/>
              <a:gd name="T6" fmla="*/ 163 w 589"/>
              <a:gd name="T7" fmla="*/ 316 h 372"/>
              <a:gd name="T8" fmla="*/ 91 w 589"/>
              <a:gd name="T9" fmla="*/ 54 h 372"/>
              <a:gd name="T10" fmla="*/ 28 w 589"/>
              <a:gd name="T11" fmla="*/ 54 h 372"/>
              <a:gd name="T12" fmla="*/ 0 w 589"/>
              <a:gd name="T13" fmla="*/ 27 h 372"/>
              <a:gd name="T14" fmla="*/ 28 w 589"/>
              <a:gd name="T15" fmla="*/ 0 h 372"/>
              <a:gd name="T16" fmla="*/ 109 w 589"/>
              <a:gd name="T17" fmla="*/ 0 h 372"/>
              <a:gd name="T18" fmla="*/ 136 w 589"/>
              <a:gd name="T19" fmla="*/ 18 h 372"/>
              <a:gd name="T20" fmla="*/ 217 w 589"/>
              <a:gd name="T21" fmla="*/ 307 h 372"/>
              <a:gd name="T22" fmla="*/ 226 w 589"/>
              <a:gd name="T23" fmla="*/ 316 h 372"/>
              <a:gd name="T24" fmla="*/ 479 w 589"/>
              <a:gd name="T25" fmla="*/ 307 h 372"/>
              <a:gd name="T26" fmla="*/ 479 w 589"/>
              <a:gd name="T27" fmla="*/ 307 h 372"/>
              <a:gd name="T28" fmla="*/ 525 w 589"/>
              <a:gd name="T29" fmla="*/ 145 h 372"/>
              <a:gd name="T30" fmla="*/ 308 w 589"/>
              <a:gd name="T31" fmla="*/ 145 h 372"/>
              <a:gd name="T32" fmla="*/ 281 w 589"/>
              <a:gd name="T33" fmla="*/ 117 h 372"/>
              <a:gd name="T34" fmla="*/ 308 w 589"/>
              <a:gd name="T35" fmla="*/ 90 h 372"/>
              <a:gd name="T36" fmla="*/ 561 w 589"/>
              <a:gd name="T37" fmla="*/ 90 h 372"/>
              <a:gd name="T38" fmla="*/ 579 w 589"/>
              <a:gd name="T39" fmla="*/ 99 h 372"/>
              <a:gd name="T40" fmla="*/ 588 w 589"/>
              <a:gd name="T41" fmla="*/ 117 h 372"/>
              <a:gd name="T42" fmla="*/ 534 w 589"/>
              <a:gd name="T43" fmla="*/ 316 h 372"/>
              <a:gd name="T44" fmla="*/ 479 w 589"/>
              <a:gd name="T45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9" h="372">
                <a:moveTo>
                  <a:pt x="479" y="371"/>
                </a:moveTo>
                <a:lnTo>
                  <a:pt x="479" y="371"/>
                </a:lnTo>
                <a:cubicBezTo>
                  <a:pt x="217" y="371"/>
                  <a:pt x="217" y="371"/>
                  <a:pt x="217" y="371"/>
                </a:cubicBezTo>
                <a:cubicBezTo>
                  <a:pt x="190" y="371"/>
                  <a:pt x="172" y="343"/>
                  <a:pt x="163" y="316"/>
                </a:cubicBezTo>
                <a:cubicBezTo>
                  <a:pt x="91" y="54"/>
                  <a:pt x="91" y="54"/>
                  <a:pt x="91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2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7" y="0"/>
                  <a:pt x="136" y="9"/>
                  <a:pt x="136" y="18"/>
                </a:cubicBezTo>
                <a:cubicBezTo>
                  <a:pt x="217" y="307"/>
                  <a:pt x="217" y="307"/>
                  <a:pt x="217" y="307"/>
                </a:cubicBezTo>
                <a:cubicBezTo>
                  <a:pt x="226" y="307"/>
                  <a:pt x="226" y="307"/>
                  <a:pt x="226" y="316"/>
                </a:cubicBezTo>
                <a:cubicBezTo>
                  <a:pt x="479" y="307"/>
                  <a:pt x="479" y="307"/>
                  <a:pt x="479" y="307"/>
                </a:cubicBezTo>
                <a:lnTo>
                  <a:pt x="479" y="307"/>
                </a:lnTo>
                <a:cubicBezTo>
                  <a:pt x="525" y="145"/>
                  <a:pt x="525" y="145"/>
                  <a:pt x="525" y="145"/>
                </a:cubicBezTo>
                <a:cubicBezTo>
                  <a:pt x="308" y="145"/>
                  <a:pt x="308" y="145"/>
                  <a:pt x="308" y="145"/>
                </a:cubicBezTo>
                <a:cubicBezTo>
                  <a:pt x="290" y="145"/>
                  <a:pt x="281" y="126"/>
                  <a:pt x="281" y="117"/>
                </a:cubicBezTo>
                <a:cubicBezTo>
                  <a:pt x="281" y="99"/>
                  <a:pt x="290" y="90"/>
                  <a:pt x="308" y="90"/>
                </a:cubicBezTo>
                <a:cubicBezTo>
                  <a:pt x="561" y="90"/>
                  <a:pt x="561" y="90"/>
                  <a:pt x="561" y="90"/>
                </a:cubicBezTo>
                <a:cubicBezTo>
                  <a:pt x="570" y="90"/>
                  <a:pt x="579" y="90"/>
                  <a:pt x="579" y="99"/>
                </a:cubicBezTo>
                <a:cubicBezTo>
                  <a:pt x="588" y="108"/>
                  <a:pt x="588" y="117"/>
                  <a:pt x="588" y="117"/>
                </a:cubicBezTo>
                <a:cubicBezTo>
                  <a:pt x="534" y="316"/>
                  <a:pt x="534" y="316"/>
                  <a:pt x="534" y="316"/>
                </a:cubicBezTo>
                <a:cubicBezTo>
                  <a:pt x="525" y="343"/>
                  <a:pt x="507" y="371"/>
                  <a:pt x="479" y="3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02">
            <a:extLst>
              <a:ext uri="{FF2B5EF4-FFF2-40B4-BE49-F238E27FC236}">
                <a16:creationId xmlns:a16="http://schemas.microsoft.com/office/drawing/2014/main" id="{75A743F7-5040-4346-A9D3-F53A37691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345" y="5591143"/>
            <a:ext cx="126687" cy="117303"/>
          </a:xfrm>
          <a:custGeom>
            <a:avLst/>
            <a:gdLst>
              <a:gd name="T0" fmla="*/ 0 w 118"/>
              <a:gd name="T1" fmla="*/ 54 h 109"/>
              <a:gd name="T2" fmla="*/ 0 w 118"/>
              <a:gd name="T3" fmla="*/ 54 h 109"/>
              <a:gd name="T4" fmla="*/ 54 w 118"/>
              <a:gd name="T5" fmla="*/ 0 h 109"/>
              <a:gd name="T6" fmla="*/ 117 w 118"/>
              <a:gd name="T7" fmla="*/ 54 h 109"/>
              <a:gd name="T8" fmla="*/ 54 w 118"/>
              <a:gd name="T9" fmla="*/ 108 h 109"/>
              <a:gd name="T10" fmla="*/ 0 w 118"/>
              <a:gd name="T1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09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54"/>
                </a:cubicBezTo>
                <a:cubicBezTo>
                  <a:pt x="117" y="81"/>
                  <a:pt x="90" y="108"/>
                  <a:pt x="54" y="108"/>
                </a:cubicBezTo>
                <a:cubicBezTo>
                  <a:pt x="27" y="108"/>
                  <a:pt x="0" y="81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03">
            <a:extLst>
              <a:ext uri="{FF2B5EF4-FFF2-40B4-BE49-F238E27FC236}">
                <a16:creationId xmlns:a16="http://schemas.microsoft.com/office/drawing/2014/main" id="{9A31F3EA-D311-4146-8DBA-2B1184669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4789" y="5591143"/>
            <a:ext cx="126687" cy="117303"/>
          </a:xfrm>
          <a:custGeom>
            <a:avLst/>
            <a:gdLst>
              <a:gd name="T0" fmla="*/ 0 w 119"/>
              <a:gd name="T1" fmla="*/ 54 h 109"/>
              <a:gd name="T2" fmla="*/ 0 w 119"/>
              <a:gd name="T3" fmla="*/ 54 h 109"/>
              <a:gd name="T4" fmla="*/ 64 w 119"/>
              <a:gd name="T5" fmla="*/ 0 h 109"/>
              <a:gd name="T6" fmla="*/ 118 w 119"/>
              <a:gd name="T7" fmla="*/ 54 h 109"/>
              <a:gd name="T8" fmla="*/ 64 w 119"/>
              <a:gd name="T9" fmla="*/ 108 h 109"/>
              <a:gd name="T10" fmla="*/ 0 w 119"/>
              <a:gd name="T1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09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64" y="0"/>
                </a:cubicBezTo>
                <a:cubicBezTo>
                  <a:pt x="91" y="0"/>
                  <a:pt x="118" y="27"/>
                  <a:pt x="118" y="54"/>
                </a:cubicBezTo>
                <a:cubicBezTo>
                  <a:pt x="118" y="81"/>
                  <a:pt x="91" y="108"/>
                  <a:pt x="64" y="108"/>
                </a:cubicBezTo>
                <a:cubicBezTo>
                  <a:pt x="27" y="108"/>
                  <a:pt x="0" y="81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04">
            <a:extLst>
              <a:ext uri="{FF2B5EF4-FFF2-40B4-BE49-F238E27FC236}">
                <a16:creationId xmlns:a16="http://schemas.microsoft.com/office/drawing/2014/main" id="{65DC16E2-C951-7545-A71A-0276E0A6D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5504" y="9781152"/>
            <a:ext cx="750729" cy="548969"/>
          </a:xfrm>
          <a:custGeom>
            <a:avLst/>
            <a:gdLst>
              <a:gd name="T0" fmla="*/ 596 w 706"/>
              <a:gd name="T1" fmla="*/ 515 h 516"/>
              <a:gd name="T2" fmla="*/ 596 w 706"/>
              <a:gd name="T3" fmla="*/ 515 h 516"/>
              <a:gd name="T4" fmla="*/ 99 w 706"/>
              <a:gd name="T5" fmla="*/ 515 h 516"/>
              <a:gd name="T6" fmla="*/ 0 w 706"/>
              <a:gd name="T7" fmla="*/ 416 h 516"/>
              <a:gd name="T8" fmla="*/ 0 w 706"/>
              <a:gd name="T9" fmla="*/ 108 h 516"/>
              <a:gd name="T10" fmla="*/ 99 w 706"/>
              <a:gd name="T11" fmla="*/ 0 h 516"/>
              <a:gd name="T12" fmla="*/ 596 w 706"/>
              <a:gd name="T13" fmla="*/ 0 h 516"/>
              <a:gd name="T14" fmla="*/ 705 w 706"/>
              <a:gd name="T15" fmla="*/ 108 h 516"/>
              <a:gd name="T16" fmla="*/ 705 w 706"/>
              <a:gd name="T17" fmla="*/ 416 h 516"/>
              <a:gd name="T18" fmla="*/ 596 w 706"/>
              <a:gd name="T19" fmla="*/ 515 h 516"/>
              <a:gd name="T20" fmla="*/ 99 w 706"/>
              <a:gd name="T21" fmla="*/ 54 h 516"/>
              <a:gd name="T22" fmla="*/ 99 w 706"/>
              <a:gd name="T23" fmla="*/ 54 h 516"/>
              <a:gd name="T24" fmla="*/ 54 w 706"/>
              <a:gd name="T25" fmla="*/ 108 h 516"/>
              <a:gd name="T26" fmla="*/ 54 w 706"/>
              <a:gd name="T27" fmla="*/ 416 h 516"/>
              <a:gd name="T28" fmla="*/ 99 w 706"/>
              <a:gd name="T29" fmla="*/ 461 h 516"/>
              <a:gd name="T30" fmla="*/ 596 w 706"/>
              <a:gd name="T31" fmla="*/ 461 h 516"/>
              <a:gd name="T32" fmla="*/ 650 w 706"/>
              <a:gd name="T33" fmla="*/ 416 h 516"/>
              <a:gd name="T34" fmla="*/ 650 w 706"/>
              <a:gd name="T35" fmla="*/ 108 h 516"/>
              <a:gd name="T36" fmla="*/ 596 w 706"/>
              <a:gd name="T37" fmla="*/ 54 h 516"/>
              <a:gd name="T38" fmla="*/ 99 w 706"/>
              <a:gd name="T39" fmla="*/ 54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6" h="516">
                <a:moveTo>
                  <a:pt x="596" y="515"/>
                </a:moveTo>
                <a:lnTo>
                  <a:pt x="596" y="515"/>
                </a:lnTo>
                <a:cubicBezTo>
                  <a:pt x="99" y="515"/>
                  <a:pt x="99" y="515"/>
                  <a:pt x="99" y="515"/>
                </a:cubicBezTo>
                <a:cubicBezTo>
                  <a:pt x="45" y="515"/>
                  <a:pt x="0" y="470"/>
                  <a:pt x="0" y="41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99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59" y="0"/>
                  <a:pt x="705" y="45"/>
                  <a:pt x="705" y="108"/>
                </a:cubicBezTo>
                <a:cubicBezTo>
                  <a:pt x="705" y="416"/>
                  <a:pt x="705" y="416"/>
                  <a:pt x="705" y="416"/>
                </a:cubicBezTo>
                <a:cubicBezTo>
                  <a:pt x="705" y="470"/>
                  <a:pt x="659" y="515"/>
                  <a:pt x="596" y="515"/>
                </a:cubicBezTo>
                <a:close/>
                <a:moveTo>
                  <a:pt x="99" y="54"/>
                </a:moveTo>
                <a:lnTo>
                  <a:pt x="99" y="54"/>
                </a:lnTo>
                <a:cubicBezTo>
                  <a:pt x="72" y="54"/>
                  <a:pt x="54" y="81"/>
                  <a:pt x="54" y="108"/>
                </a:cubicBezTo>
                <a:cubicBezTo>
                  <a:pt x="54" y="416"/>
                  <a:pt x="54" y="416"/>
                  <a:pt x="54" y="416"/>
                </a:cubicBezTo>
                <a:cubicBezTo>
                  <a:pt x="54" y="443"/>
                  <a:pt x="72" y="461"/>
                  <a:pt x="99" y="461"/>
                </a:cubicBezTo>
                <a:cubicBezTo>
                  <a:pt x="596" y="461"/>
                  <a:pt x="596" y="461"/>
                  <a:pt x="596" y="461"/>
                </a:cubicBezTo>
                <a:cubicBezTo>
                  <a:pt x="623" y="461"/>
                  <a:pt x="650" y="443"/>
                  <a:pt x="650" y="416"/>
                </a:cubicBezTo>
                <a:cubicBezTo>
                  <a:pt x="650" y="108"/>
                  <a:pt x="650" y="108"/>
                  <a:pt x="650" y="108"/>
                </a:cubicBezTo>
                <a:cubicBezTo>
                  <a:pt x="650" y="81"/>
                  <a:pt x="623" y="54"/>
                  <a:pt x="596" y="54"/>
                </a:cubicBezTo>
                <a:lnTo>
                  <a:pt x="9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05">
            <a:extLst>
              <a:ext uri="{FF2B5EF4-FFF2-40B4-BE49-F238E27FC236}">
                <a16:creationId xmlns:a16="http://schemas.microsoft.com/office/drawing/2014/main" id="{E805C491-B414-B54E-B408-FCFADCDE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411" y="9945372"/>
            <a:ext cx="164223" cy="220528"/>
          </a:xfrm>
          <a:custGeom>
            <a:avLst/>
            <a:gdLst>
              <a:gd name="T0" fmla="*/ 90 w 155"/>
              <a:gd name="T1" fmla="*/ 207 h 208"/>
              <a:gd name="T2" fmla="*/ 90 w 155"/>
              <a:gd name="T3" fmla="*/ 207 h 208"/>
              <a:gd name="T4" fmla="*/ 36 w 155"/>
              <a:gd name="T5" fmla="*/ 207 h 208"/>
              <a:gd name="T6" fmla="*/ 9 w 155"/>
              <a:gd name="T7" fmla="*/ 189 h 208"/>
              <a:gd name="T8" fmla="*/ 9 w 155"/>
              <a:gd name="T9" fmla="*/ 189 h 208"/>
              <a:gd name="T10" fmla="*/ 36 w 155"/>
              <a:gd name="T11" fmla="*/ 171 h 208"/>
              <a:gd name="T12" fmla="*/ 90 w 155"/>
              <a:gd name="T13" fmla="*/ 171 h 208"/>
              <a:gd name="T14" fmla="*/ 108 w 155"/>
              <a:gd name="T15" fmla="*/ 144 h 208"/>
              <a:gd name="T16" fmla="*/ 90 w 155"/>
              <a:gd name="T17" fmla="*/ 126 h 208"/>
              <a:gd name="T18" fmla="*/ 72 w 155"/>
              <a:gd name="T19" fmla="*/ 126 h 208"/>
              <a:gd name="T20" fmla="*/ 9 w 155"/>
              <a:gd name="T21" fmla="*/ 72 h 208"/>
              <a:gd name="T22" fmla="*/ 72 w 155"/>
              <a:gd name="T23" fmla="*/ 0 h 208"/>
              <a:gd name="T24" fmla="*/ 126 w 155"/>
              <a:gd name="T25" fmla="*/ 0 h 208"/>
              <a:gd name="T26" fmla="*/ 145 w 155"/>
              <a:gd name="T27" fmla="*/ 18 h 208"/>
              <a:gd name="T28" fmla="*/ 145 w 155"/>
              <a:gd name="T29" fmla="*/ 18 h 208"/>
              <a:gd name="T30" fmla="*/ 126 w 155"/>
              <a:gd name="T31" fmla="*/ 45 h 208"/>
              <a:gd name="T32" fmla="*/ 72 w 155"/>
              <a:gd name="T33" fmla="*/ 45 h 208"/>
              <a:gd name="T34" fmla="*/ 45 w 155"/>
              <a:gd name="T35" fmla="*/ 63 h 208"/>
              <a:gd name="T36" fmla="*/ 72 w 155"/>
              <a:gd name="T37" fmla="*/ 81 h 208"/>
              <a:gd name="T38" fmla="*/ 90 w 155"/>
              <a:gd name="T39" fmla="*/ 81 h 208"/>
              <a:gd name="T40" fmla="*/ 154 w 155"/>
              <a:gd name="T41" fmla="*/ 153 h 208"/>
              <a:gd name="T42" fmla="*/ 90 w 155"/>
              <a:gd name="T43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" h="208">
                <a:moveTo>
                  <a:pt x="90" y="207"/>
                </a:moveTo>
                <a:lnTo>
                  <a:pt x="90" y="207"/>
                </a:lnTo>
                <a:cubicBezTo>
                  <a:pt x="36" y="207"/>
                  <a:pt x="36" y="207"/>
                  <a:pt x="36" y="207"/>
                </a:cubicBezTo>
                <a:cubicBezTo>
                  <a:pt x="18" y="207"/>
                  <a:pt x="9" y="198"/>
                  <a:pt x="9" y="189"/>
                </a:cubicBezTo>
                <a:lnTo>
                  <a:pt x="9" y="189"/>
                </a:lnTo>
                <a:cubicBezTo>
                  <a:pt x="9" y="180"/>
                  <a:pt x="18" y="171"/>
                  <a:pt x="36" y="171"/>
                </a:cubicBezTo>
                <a:cubicBezTo>
                  <a:pt x="90" y="171"/>
                  <a:pt x="90" y="171"/>
                  <a:pt x="90" y="171"/>
                </a:cubicBezTo>
                <a:cubicBezTo>
                  <a:pt x="99" y="171"/>
                  <a:pt x="108" y="162"/>
                  <a:pt x="108" y="144"/>
                </a:cubicBezTo>
                <a:cubicBezTo>
                  <a:pt x="108" y="135"/>
                  <a:pt x="99" y="126"/>
                  <a:pt x="90" y="126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36" y="126"/>
                  <a:pt x="9" y="99"/>
                  <a:pt x="9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5" y="9"/>
                  <a:pt x="145" y="18"/>
                </a:cubicBezTo>
                <a:lnTo>
                  <a:pt x="145" y="18"/>
                </a:lnTo>
                <a:cubicBezTo>
                  <a:pt x="145" y="36"/>
                  <a:pt x="135" y="45"/>
                  <a:pt x="126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63" y="45"/>
                  <a:pt x="45" y="54"/>
                  <a:pt x="45" y="63"/>
                </a:cubicBezTo>
                <a:cubicBezTo>
                  <a:pt x="45" y="72"/>
                  <a:pt x="54" y="81"/>
                  <a:pt x="72" y="81"/>
                </a:cubicBezTo>
                <a:cubicBezTo>
                  <a:pt x="90" y="81"/>
                  <a:pt x="90" y="81"/>
                  <a:pt x="90" y="81"/>
                </a:cubicBezTo>
                <a:cubicBezTo>
                  <a:pt x="126" y="81"/>
                  <a:pt x="154" y="117"/>
                  <a:pt x="154" y="153"/>
                </a:cubicBezTo>
                <a:cubicBezTo>
                  <a:pt x="154" y="189"/>
                  <a:pt x="117" y="207"/>
                  <a:pt x="90" y="20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06">
            <a:extLst>
              <a:ext uri="{FF2B5EF4-FFF2-40B4-BE49-F238E27FC236}">
                <a16:creationId xmlns:a16="http://schemas.microsoft.com/office/drawing/2014/main" id="{8097CEBF-6D75-734B-8C43-E2477FE1E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100" y="9907836"/>
            <a:ext cx="37536" cy="60998"/>
          </a:xfrm>
          <a:custGeom>
            <a:avLst/>
            <a:gdLst>
              <a:gd name="T0" fmla="*/ 36 w 37"/>
              <a:gd name="T1" fmla="*/ 55 h 56"/>
              <a:gd name="T2" fmla="*/ 0 w 37"/>
              <a:gd name="T3" fmla="*/ 55 h 56"/>
              <a:gd name="T4" fmla="*/ 0 w 37"/>
              <a:gd name="T5" fmla="*/ 0 h 56"/>
              <a:gd name="T6" fmla="*/ 36 w 37"/>
              <a:gd name="T7" fmla="*/ 0 h 56"/>
              <a:gd name="T8" fmla="*/ 36 w 37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6">
                <a:moveTo>
                  <a:pt x="36" y="55"/>
                </a:moveTo>
                <a:lnTo>
                  <a:pt x="0" y="55"/>
                </a:lnTo>
                <a:lnTo>
                  <a:pt x="0" y="0"/>
                </a:lnTo>
                <a:lnTo>
                  <a:pt x="36" y="0"/>
                </a:lnTo>
                <a:lnTo>
                  <a:pt x="36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07">
            <a:extLst>
              <a:ext uri="{FF2B5EF4-FFF2-40B4-BE49-F238E27FC236}">
                <a16:creationId xmlns:a16="http://schemas.microsoft.com/office/drawing/2014/main" id="{9E1C0CD5-C98F-7249-AAAB-80C210594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100" y="10147132"/>
            <a:ext cx="37536" cy="56305"/>
          </a:xfrm>
          <a:custGeom>
            <a:avLst/>
            <a:gdLst>
              <a:gd name="T0" fmla="*/ 36 w 37"/>
              <a:gd name="T1" fmla="*/ 54 h 55"/>
              <a:gd name="T2" fmla="*/ 0 w 37"/>
              <a:gd name="T3" fmla="*/ 54 h 55"/>
              <a:gd name="T4" fmla="*/ 0 w 37"/>
              <a:gd name="T5" fmla="*/ 0 h 55"/>
              <a:gd name="T6" fmla="*/ 36 w 37"/>
              <a:gd name="T7" fmla="*/ 0 h 55"/>
              <a:gd name="T8" fmla="*/ 36 w 3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5">
                <a:moveTo>
                  <a:pt x="36" y="54"/>
                </a:moveTo>
                <a:lnTo>
                  <a:pt x="0" y="54"/>
                </a:lnTo>
                <a:lnTo>
                  <a:pt x="0" y="0"/>
                </a:lnTo>
                <a:lnTo>
                  <a:pt x="36" y="0"/>
                </a:lnTo>
                <a:lnTo>
                  <a:pt x="36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08">
            <a:extLst>
              <a:ext uri="{FF2B5EF4-FFF2-40B4-BE49-F238E27FC236}">
                <a16:creationId xmlns:a16="http://schemas.microsoft.com/office/drawing/2014/main" id="{2167968C-565E-624A-95BE-A20CBD736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2012" y="9870299"/>
            <a:ext cx="89148" cy="70382"/>
          </a:xfrm>
          <a:custGeom>
            <a:avLst/>
            <a:gdLst>
              <a:gd name="T0" fmla="*/ 45 w 83"/>
              <a:gd name="T1" fmla="*/ 0 h 64"/>
              <a:gd name="T2" fmla="*/ 45 w 83"/>
              <a:gd name="T3" fmla="*/ 0 h 64"/>
              <a:gd name="T4" fmla="*/ 9 w 83"/>
              <a:gd name="T5" fmla="*/ 18 h 64"/>
              <a:gd name="T6" fmla="*/ 9 w 83"/>
              <a:gd name="T7" fmla="*/ 54 h 64"/>
              <a:gd name="T8" fmla="*/ 9 w 83"/>
              <a:gd name="T9" fmla="*/ 54 h 64"/>
              <a:gd name="T10" fmla="*/ 36 w 83"/>
              <a:gd name="T11" fmla="*/ 54 h 64"/>
              <a:gd name="T12" fmla="*/ 63 w 83"/>
              <a:gd name="T13" fmla="*/ 36 h 64"/>
              <a:gd name="T14" fmla="*/ 72 w 83"/>
              <a:gd name="T15" fmla="*/ 9 h 64"/>
              <a:gd name="T16" fmla="*/ 72 w 83"/>
              <a:gd name="T17" fmla="*/ 9 h 64"/>
              <a:gd name="T18" fmla="*/ 45 w 83"/>
              <a:gd name="T1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64">
                <a:moveTo>
                  <a:pt x="45" y="0"/>
                </a:moveTo>
                <a:lnTo>
                  <a:pt x="45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45"/>
                  <a:pt x="9" y="54"/>
                </a:cubicBezTo>
                <a:lnTo>
                  <a:pt x="9" y="54"/>
                </a:lnTo>
                <a:cubicBezTo>
                  <a:pt x="9" y="63"/>
                  <a:pt x="27" y="63"/>
                  <a:pt x="36" y="54"/>
                </a:cubicBezTo>
                <a:cubicBezTo>
                  <a:pt x="63" y="36"/>
                  <a:pt x="63" y="36"/>
                  <a:pt x="63" y="36"/>
                </a:cubicBezTo>
                <a:cubicBezTo>
                  <a:pt x="72" y="36"/>
                  <a:pt x="82" y="18"/>
                  <a:pt x="72" y="9"/>
                </a:cubicBezTo>
                <a:lnTo>
                  <a:pt x="72" y="9"/>
                </a:lnTo>
                <a:cubicBezTo>
                  <a:pt x="63" y="0"/>
                  <a:pt x="54" y="0"/>
                  <a:pt x="4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09">
            <a:extLst>
              <a:ext uri="{FF2B5EF4-FFF2-40B4-BE49-F238E27FC236}">
                <a16:creationId xmlns:a16="http://schemas.microsoft.com/office/drawing/2014/main" id="{21BC69CE-B1F7-5E41-B22E-D866D2035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654" y="10175285"/>
            <a:ext cx="79763" cy="70379"/>
          </a:xfrm>
          <a:custGeom>
            <a:avLst/>
            <a:gdLst>
              <a:gd name="T0" fmla="*/ 36 w 73"/>
              <a:gd name="T1" fmla="*/ 0 h 64"/>
              <a:gd name="T2" fmla="*/ 36 w 73"/>
              <a:gd name="T3" fmla="*/ 0 h 64"/>
              <a:gd name="T4" fmla="*/ 9 w 73"/>
              <a:gd name="T5" fmla="*/ 26 h 64"/>
              <a:gd name="T6" fmla="*/ 0 w 73"/>
              <a:gd name="T7" fmla="*/ 54 h 64"/>
              <a:gd name="T8" fmla="*/ 0 w 73"/>
              <a:gd name="T9" fmla="*/ 54 h 64"/>
              <a:gd name="T10" fmla="*/ 36 w 73"/>
              <a:gd name="T11" fmla="*/ 54 h 64"/>
              <a:gd name="T12" fmla="*/ 63 w 73"/>
              <a:gd name="T13" fmla="*/ 36 h 64"/>
              <a:gd name="T14" fmla="*/ 63 w 73"/>
              <a:gd name="T15" fmla="*/ 9 h 64"/>
              <a:gd name="T16" fmla="*/ 63 w 73"/>
              <a:gd name="T17" fmla="*/ 9 h 64"/>
              <a:gd name="T18" fmla="*/ 36 w 73"/>
              <a:gd name="T1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64">
                <a:moveTo>
                  <a:pt x="36" y="0"/>
                </a:moveTo>
                <a:lnTo>
                  <a:pt x="36" y="0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45"/>
                  <a:pt x="0" y="54"/>
                </a:cubicBezTo>
                <a:lnTo>
                  <a:pt x="0" y="54"/>
                </a:lnTo>
                <a:cubicBezTo>
                  <a:pt x="9" y="63"/>
                  <a:pt x="27" y="63"/>
                  <a:pt x="36" y="54"/>
                </a:cubicBezTo>
                <a:cubicBezTo>
                  <a:pt x="63" y="36"/>
                  <a:pt x="63" y="36"/>
                  <a:pt x="63" y="36"/>
                </a:cubicBezTo>
                <a:cubicBezTo>
                  <a:pt x="72" y="26"/>
                  <a:pt x="72" y="18"/>
                  <a:pt x="63" y="9"/>
                </a:cubicBezTo>
                <a:lnTo>
                  <a:pt x="63" y="9"/>
                </a:lnTo>
                <a:cubicBezTo>
                  <a:pt x="63" y="0"/>
                  <a:pt x="45" y="0"/>
                  <a:pt x="3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10">
            <a:extLst>
              <a:ext uri="{FF2B5EF4-FFF2-40B4-BE49-F238E27FC236}">
                <a16:creationId xmlns:a16="http://schemas.microsoft.com/office/drawing/2014/main" id="{A8879338-DB65-3D47-8F77-905F40081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807" y="5159474"/>
            <a:ext cx="694424" cy="666272"/>
          </a:xfrm>
          <a:custGeom>
            <a:avLst/>
            <a:gdLst>
              <a:gd name="T0" fmla="*/ 551 w 652"/>
              <a:gd name="T1" fmla="*/ 624 h 625"/>
              <a:gd name="T2" fmla="*/ 551 w 652"/>
              <a:gd name="T3" fmla="*/ 624 h 625"/>
              <a:gd name="T4" fmla="*/ 91 w 652"/>
              <a:gd name="T5" fmla="*/ 624 h 625"/>
              <a:gd name="T6" fmla="*/ 0 w 652"/>
              <a:gd name="T7" fmla="*/ 533 h 625"/>
              <a:gd name="T8" fmla="*/ 0 w 652"/>
              <a:gd name="T9" fmla="*/ 90 h 625"/>
              <a:gd name="T10" fmla="*/ 91 w 652"/>
              <a:gd name="T11" fmla="*/ 0 h 625"/>
              <a:gd name="T12" fmla="*/ 136 w 652"/>
              <a:gd name="T13" fmla="*/ 0 h 625"/>
              <a:gd name="T14" fmla="*/ 136 w 652"/>
              <a:gd name="T15" fmla="*/ 63 h 625"/>
              <a:gd name="T16" fmla="*/ 91 w 652"/>
              <a:gd name="T17" fmla="*/ 63 h 625"/>
              <a:gd name="T18" fmla="*/ 54 w 652"/>
              <a:gd name="T19" fmla="*/ 90 h 625"/>
              <a:gd name="T20" fmla="*/ 54 w 652"/>
              <a:gd name="T21" fmla="*/ 533 h 625"/>
              <a:gd name="T22" fmla="*/ 91 w 652"/>
              <a:gd name="T23" fmla="*/ 569 h 625"/>
              <a:gd name="T24" fmla="*/ 551 w 652"/>
              <a:gd name="T25" fmla="*/ 569 h 625"/>
              <a:gd name="T26" fmla="*/ 588 w 652"/>
              <a:gd name="T27" fmla="*/ 533 h 625"/>
              <a:gd name="T28" fmla="*/ 588 w 652"/>
              <a:gd name="T29" fmla="*/ 90 h 625"/>
              <a:gd name="T30" fmla="*/ 551 w 652"/>
              <a:gd name="T31" fmla="*/ 63 h 625"/>
              <a:gd name="T32" fmla="*/ 506 w 652"/>
              <a:gd name="T33" fmla="*/ 63 h 625"/>
              <a:gd name="T34" fmla="*/ 506 w 652"/>
              <a:gd name="T35" fmla="*/ 0 h 625"/>
              <a:gd name="T36" fmla="*/ 551 w 652"/>
              <a:gd name="T37" fmla="*/ 0 h 625"/>
              <a:gd name="T38" fmla="*/ 651 w 652"/>
              <a:gd name="T39" fmla="*/ 90 h 625"/>
              <a:gd name="T40" fmla="*/ 651 w 652"/>
              <a:gd name="T41" fmla="*/ 533 h 625"/>
              <a:gd name="T42" fmla="*/ 551 w 652"/>
              <a:gd name="T43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2" h="625">
                <a:moveTo>
                  <a:pt x="551" y="624"/>
                </a:moveTo>
                <a:lnTo>
                  <a:pt x="551" y="624"/>
                </a:lnTo>
                <a:cubicBezTo>
                  <a:pt x="91" y="624"/>
                  <a:pt x="91" y="624"/>
                  <a:pt x="91" y="624"/>
                </a:cubicBezTo>
                <a:cubicBezTo>
                  <a:pt x="36" y="624"/>
                  <a:pt x="0" y="587"/>
                  <a:pt x="0" y="533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91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91" y="63"/>
                  <a:pt x="91" y="63"/>
                  <a:pt x="91" y="63"/>
                </a:cubicBezTo>
                <a:cubicBezTo>
                  <a:pt x="72" y="63"/>
                  <a:pt x="54" y="72"/>
                  <a:pt x="54" y="90"/>
                </a:cubicBezTo>
                <a:cubicBezTo>
                  <a:pt x="54" y="533"/>
                  <a:pt x="54" y="533"/>
                  <a:pt x="54" y="533"/>
                </a:cubicBezTo>
                <a:cubicBezTo>
                  <a:pt x="54" y="551"/>
                  <a:pt x="72" y="569"/>
                  <a:pt x="91" y="569"/>
                </a:cubicBezTo>
                <a:cubicBezTo>
                  <a:pt x="551" y="569"/>
                  <a:pt x="551" y="569"/>
                  <a:pt x="551" y="569"/>
                </a:cubicBezTo>
                <a:cubicBezTo>
                  <a:pt x="579" y="569"/>
                  <a:pt x="588" y="551"/>
                  <a:pt x="588" y="533"/>
                </a:cubicBezTo>
                <a:cubicBezTo>
                  <a:pt x="588" y="90"/>
                  <a:pt x="588" y="90"/>
                  <a:pt x="588" y="90"/>
                </a:cubicBezTo>
                <a:cubicBezTo>
                  <a:pt x="588" y="72"/>
                  <a:pt x="579" y="63"/>
                  <a:pt x="551" y="63"/>
                </a:cubicBezTo>
                <a:cubicBezTo>
                  <a:pt x="506" y="63"/>
                  <a:pt x="506" y="63"/>
                  <a:pt x="506" y="63"/>
                </a:cubicBezTo>
                <a:cubicBezTo>
                  <a:pt x="506" y="0"/>
                  <a:pt x="506" y="0"/>
                  <a:pt x="506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606" y="0"/>
                  <a:pt x="651" y="45"/>
                  <a:pt x="651" y="90"/>
                </a:cubicBezTo>
                <a:cubicBezTo>
                  <a:pt x="651" y="533"/>
                  <a:pt x="651" y="533"/>
                  <a:pt x="651" y="533"/>
                </a:cubicBezTo>
                <a:cubicBezTo>
                  <a:pt x="651" y="587"/>
                  <a:pt x="606" y="624"/>
                  <a:pt x="551" y="6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11">
            <a:extLst>
              <a:ext uri="{FF2B5EF4-FFF2-40B4-BE49-F238E27FC236}">
                <a16:creationId xmlns:a16="http://schemas.microsoft.com/office/drawing/2014/main" id="{13AA792E-4878-4148-BD20-FAB056D80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180" y="5070326"/>
            <a:ext cx="300292" cy="56305"/>
          </a:xfrm>
          <a:custGeom>
            <a:avLst/>
            <a:gdLst>
              <a:gd name="T0" fmla="*/ 280 w 281"/>
              <a:gd name="T1" fmla="*/ 54 h 55"/>
              <a:gd name="T2" fmla="*/ 0 w 281"/>
              <a:gd name="T3" fmla="*/ 54 h 55"/>
              <a:gd name="T4" fmla="*/ 0 w 281"/>
              <a:gd name="T5" fmla="*/ 0 h 55"/>
              <a:gd name="T6" fmla="*/ 280 w 281"/>
              <a:gd name="T7" fmla="*/ 0 h 55"/>
              <a:gd name="T8" fmla="*/ 280 w 281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55">
                <a:moveTo>
                  <a:pt x="280" y="54"/>
                </a:moveTo>
                <a:lnTo>
                  <a:pt x="0" y="54"/>
                </a:lnTo>
                <a:lnTo>
                  <a:pt x="0" y="0"/>
                </a:lnTo>
                <a:lnTo>
                  <a:pt x="280" y="0"/>
                </a:lnTo>
                <a:lnTo>
                  <a:pt x="280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12">
            <a:extLst>
              <a:ext uri="{FF2B5EF4-FFF2-40B4-BE49-F238E27FC236}">
                <a16:creationId xmlns:a16="http://schemas.microsoft.com/office/drawing/2014/main" id="{8DC6C11A-0741-4543-8BE1-57C77574F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8171" y="5070326"/>
            <a:ext cx="201757" cy="154836"/>
          </a:xfrm>
          <a:custGeom>
            <a:avLst/>
            <a:gdLst>
              <a:gd name="T0" fmla="*/ 45 w 190"/>
              <a:gd name="T1" fmla="*/ 135 h 145"/>
              <a:gd name="T2" fmla="*/ 45 w 190"/>
              <a:gd name="T3" fmla="*/ 135 h 145"/>
              <a:gd name="T4" fmla="*/ 0 w 190"/>
              <a:gd name="T5" fmla="*/ 90 h 145"/>
              <a:gd name="T6" fmla="*/ 90 w 190"/>
              <a:gd name="T7" fmla="*/ 9 h 145"/>
              <a:gd name="T8" fmla="*/ 117 w 190"/>
              <a:gd name="T9" fmla="*/ 0 h 145"/>
              <a:gd name="T10" fmla="*/ 135 w 190"/>
              <a:gd name="T11" fmla="*/ 18 h 145"/>
              <a:gd name="T12" fmla="*/ 180 w 190"/>
              <a:gd name="T13" fmla="*/ 99 h 145"/>
              <a:gd name="T14" fmla="*/ 172 w 190"/>
              <a:gd name="T15" fmla="*/ 135 h 145"/>
              <a:gd name="T16" fmla="*/ 172 w 190"/>
              <a:gd name="T17" fmla="*/ 135 h 145"/>
              <a:gd name="T18" fmla="*/ 126 w 190"/>
              <a:gd name="T19" fmla="*/ 126 h 145"/>
              <a:gd name="T20" fmla="*/ 99 w 190"/>
              <a:gd name="T21" fmla="*/ 72 h 145"/>
              <a:gd name="T22" fmla="*/ 45 w 190"/>
              <a:gd name="T23" fmla="*/ 135 h 145"/>
              <a:gd name="T24" fmla="*/ 126 w 190"/>
              <a:gd name="T25" fmla="*/ 45 h 145"/>
              <a:gd name="T26" fmla="*/ 126 w 190"/>
              <a:gd name="T27" fmla="*/ 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0" h="145">
                <a:moveTo>
                  <a:pt x="45" y="135"/>
                </a:moveTo>
                <a:lnTo>
                  <a:pt x="45" y="135"/>
                </a:lnTo>
                <a:cubicBezTo>
                  <a:pt x="0" y="90"/>
                  <a:pt x="0" y="90"/>
                  <a:pt x="0" y="90"/>
                </a:cubicBezTo>
                <a:cubicBezTo>
                  <a:pt x="90" y="9"/>
                  <a:pt x="90" y="9"/>
                  <a:pt x="90" y="9"/>
                </a:cubicBezTo>
                <a:cubicBezTo>
                  <a:pt x="99" y="0"/>
                  <a:pt x="108" y="0"/>
                  <a:pt x="117" y="0"/>
                </a:cubicBezTo>
                <a:cubicBezTo>
                  <a:pt x="126" y="0"/>
                  <a:pt x="135" y="9"/>
                  <a:pt x="135" y="18"/>
                </a:cubicBezTo>
                <a:cubicBezTo>
                  <a:pt x="180" y="99"/>
                  <a:pt x="180" y="99"/>
                  <a:pt x="180" y="99"/>
                </a:cubicBezTo>
                <a:cubicBezTo>
                  <a:pt x="189" y="117"/>
                  <a:pt x="180" y="135"/>
                  <a:pt x="172" y="135"/>
                </a:cubicBezTo>
                <a:lnTo>
                  <a:pt x="172" y="135"/>
                </a:lnTo>
                <a:cubicBezTo>
                  <a:pt x="153" y="144"/>
                  <a:pt x="135" y="144"/>
                  <a:pt x="126" y="126"/>
                </a:cubicBezTo>
                <a:cubicBezTo>
                  <a:pt x="99" y="72"/>
                  <a:pt x="99" y="72"/>
                  <a:pt x="99" y="72"/>
                </a:cubicBezTo>
                <a:lnTo>
                  <a:pt x="45" y="135"/>
                </a:lnTo>
                <a:close/>
                <a:moveTo>
                  <a:pt x="126" y="45"/>
                </a:moveTo>
                <a:lnTo>
                  <a:pt x="126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13">
            <a:extLst>
              <a:ext uri="{FF2B5EF4-FFF2-40B4-BE49-F238E27FC236}">
                <a16:creationId xmlns:a16="http://schemas.microsoft.com/office/drawing/2014/main" id="{6234CECE-F300-3041-AE72-2112BEAA3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8405" y="5159474"/>
            <a:ext cx="272139" cy="192376"/>
          </a:xfrm>
          <a:custGeom>
            <a:avLst/>
            <a:gdLst>
              <a:gd name="T0" fmla="*/ 109 w 254"/>
              <a:gd name="T1" fmla="*/ 181 h 182"/>
              <a:gd name="T2" fmla="*/ 109 w 254"/>
              <a:gd name="T3" fmla="*/ 181 h 182"/>
              <a:gd name="T4" fmla="*/ 109 w 254"/>
              <a:gd name="T5" fmla="*/ 181 h 182"/>
              <a:gd name="T6" fmla="*/ 73 w 254"/>
              <a:gd name="T7" fmla="*/ 163 h 182"/>
              <a:gd name="T8" fmla="*/ 0 w 254"/>
              <a:gd name="T9" fmla="*/ 81 h 182"/>
              <a:gd name="T10" fmla="*/ 73 w 254"/>
              <a:gd name="T11" fmla="*/ 9 h 182"/>
              <a:gd name="T12" fmla="*/ 118 w 254"/>
              <a:gd name="T13" fmla="*/ 54 h 182"/>
              <a:gd name="T14" fmla="*/ 82 w 254"/>
              <a:gd name="T15" fmla="*/ 90 h 182"/>
              <a:gd name="T16" fmla="*/ 109 w 254"/>
              <a:gd name="T17" fmla="*/ 117 h 182"/>
              <a:gd name="T18" fmla="*/ 208 w 254"/>
              <a:gd name="T19" fmla="*/ 18 h 182"/>
              <a:gd name="T20" fmla="*/ 245 w 254"/>
              <a:gd name="T21" fmla="*/ 9 h 182"/>
              <a:gd name="T22" fmla="*/ 245 w 254"/>
              <a:gd name="T23" fmla="*/ 9 h 182"/>
              <a:gd name="T24" fmla="*/ 245 w 254"/>
              <a:gd name="T25" fmla="*/ 54 h 182"/>
              <a:gd name="T26" fmla="*/ 145 w 254"/>
              <a:gd name="T27" fmla="*/ 163 h 182"/>
              <a:gd name="T28" fmla="*/ 109 w 254"/>
              <a:gd name="T2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" h="182">
                <a:moveTo>
                  <a:pt x="109" y="181"/>
                </a:moveTo>
                <a:lnTo>
                  <a:pt x="109" y="181"/>
                </a:lnTo>
                <a:lnTo>
                  <a:pt x="109" y="181"/>
                </a:lnTo>
                <a:cubicBezTo>
                  <a:pt x="91" y="181"/>
                  <a:pt x="82" y="172"/>
                  <a:pt x="73" y="163"/>
                </a:cubicBezTo>
                <a:cubicBezTo>
                  <a:pt x="0" y="81"/>
                  <a:pt x="0" y="81"/>
                  <a:pt x="0" y="81"/>
                </a:cubicBezTo>
                <a:cubicBezTo>
                  <a:pt x="73" y="9"/>
                  <a:pt x="73" y="9"/>
                  <a:pt x="73" y="9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82" y="90"/>
                  <a:pt x="82" y="90"/>
                  <a:pt x="82" y="90"/>
                </a:cubicBezTo>
                <a:cubicBezTo>
                  <a:pt x="109" y="117"/>
                  <a:pt x="109" y="117"/>
                  <a:pt x="109" y="117"/>
                </a:cubicBezTo>
                <a:cubicBezTo>
                  <a:pt x="208" y="18"/>
                  <a:pt x="208" y="18"/>
                  <a:pt x="208" y="18"/>
                </a:cubicBezTo>
                <a:cubicBezTo>
                  <a:pt x="217" y="0"/>
                  <a:pt x="235" y="0"/>
                  <a:pt x="245" y="9"/>
                </a:cubicBezTo>
                <a:lnTo>
                  <a:pt x="245" y="9"/>
                </a:lnTo>
                <a:cubicBezTo>
                  <a:pt x="253" y="27"/>
                  <a:pt x="253" y="36"/>
                  <a:pt x="245" y="54"/>
                </a:cubicBezTo>
                <a:cubicBezTo>
                  <a:pt x="145" y="163"/>
                  <a:pt x="145" y="163"/>
                  <a:pt x="145" y="163"/>
                </a:cubicBezTo>
                <a:cubicBezTo>
                  <a:pt x="136" y="172"/>
                  <a:pt x="118" y="181"/>
                  <a:pt x="109" y="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14">
            <a:extLst>
              <a:ext uri="{FF2B5EF4-FFF2-40B4-BE49-F238E27FC236}">
                <a16:creationId xmlns:a16="http://schemas.microsoft.com/office/drawing/2014/main" id="{10F56797-A4C9-6A43-90F1-541B47ACE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032" y="5070326"/>
            <a:ext cx="201757" cy="154836"/>
          </a:xfrm>
          <a:custGeom>
            <a:avLst/>
            <a:gdLst>
              <a:gd name="T0" fmla="*/ 144 w 190"/>
              <a:gd name="T1" fmla="*/ 135 h 145"/>
              <a:gd name="T2" fmla="*/ 144 w 190"/>
              <a:gd name="T3" fmla="*/ 135 h 145"/>
              <a:gd name="T4" fmla="*/ 189 w 190"/>
              <a:gd name="T5" fmla="*/ 90 h 145"/>
              <a:gd name="T6" fmla="*/ 99 w 190"/>
              <a:gd name="T7" fmla="*/ 9 h 145"/>
              <a:gd name="T8" fmla="*/ 72 w 190"/>
              <a:gd name="T9" fmla="*/ 0 h 145"/>
              <a:gd name="T10" fmla="*/ 54 w 190"/>
              <a:gd name="T11" fmla="*/ 18 h 145"/>
              <a:gd name="T12" fmla="*/ 9 w 190"/>
              <a:gd name="T13" fmla="*/ 99 h 145"/>
              <a:gd name="T14" fmla="*/ 27 w 190"/>
              <a:gd name="T15" fmla="*/ 135 h 145"/>
              <a:gd name="T16" fmla="*/ 27 w 190"/>
              <a:gd name="T17" fmla="*/ 135 h 145"/>
              <a:gd name="T18" fmla="*/ 63 w 190"/>
              <a:gd name="T19" fmla="*/ 126 h 145"/>
              <a:gd name="T20" fmla="*/ 90 w 190"/>
              <a:gd name="T21" fmla="*/ 72 h 145"/>
              <a:gd name="T22" fmla="*/ 144 w 190"/>
              <a:gd name="T23" fmla="*/ 135 h 145"/>
              <a:gd name="T24" fmla="*/ 63 w 190"/>
              <a:gd name="T25" fmla="*/ 45 h 145"/>
              <a:gd name="T26" fmla="*/ 63 w 190"/>
              <a:gd name="T27" fmla="*/ 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0" h="145">
                <a:moveTo>
                  <a:pt x="144" y="135"/>
                </a:moveTo>
                <a:lnTo>
                  <a:pt x="144" y="135"/>
                </a:lnTo>
                <a:cubicBezTo>
                  <a:pt x="189" y="90"/>
                  <a:pt x="189" y="90"/>
                  <a:pt x="189" y="90"/>
                </a:cubicBezTo>
                <a:cubicBezTo>
                  <a:pt x="99" y="9"/>
                  <a:pt x="99" y="9"/>
                  <a:pt x="99" y="9"/>
                </a:cubicBezTo>
                <a:cubicBezTo>
                  <a:pt x="90" y="0"/>
                  <a:pt x="81" y="0"/>
                  <a:pt x="72" y="0"/>
                </a:cubicBezTo>
                <a:cubicBezTo>
                  <a:pt x="63" y="0"/>
                  <a:pt x="54" y="9"/>
                  <a:pt x="54" y="18"/>
                </a:cubicBezTo>
                <a:cubicBezTo>
                  <a:pt x="9" y="99"/>
                  <a:pt x="9" y="99"/>
                  <a:pt x="9" y="99"/>
                </a:cubicBezTo>
                <a:cubicBezTo>
                  <a:pt x="0" y="117"/>
                  <a:pt x="9" y="135"/>
                  <a:pt x="27" y="135"/>
                </a:cubicBezTo>
                <a:lnTo>
                  <a:pt x="27" y="135"/>
                </a:lnTo>
                <a:cubicBezTo>
                  <a:pt x="36" y="144"/>
                  <a:pt x="54" y="144"/>
                  <a:pt x="63" y="126"/>
                </a:cubicBezTo>
                <a:cubicBezTo>
                  <a:pt x="90" y="72"/>
                  <a:pt x="90" y="72"/>
                  <a:pt x="90" y="72"/>
                </a:cubicBezTo>
                <a:lnTo>
                  <a:pt x="144" y="135"/>
                </a:lnTo>
                <a:close/>
                <a:moveTo>
                  <a:pt x="63" y="45"/>
                </a:moveTo>
                <a:lnTo>
                  <a:pt x="63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15">
            <a:extLst>
              <a:ext uri="{FF2B5EF4-FFF2-40B4-BE49-F238E27FC236}">
                <a16:creationId xmlns:a16="http://schemas.microsoft.com/office/drawing/2014/main" id="{7D7587A9-F97F-FD4E-8F5D-415B887AD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0107" y="5159474"/>
            <a:ext cx="272139" cy="192376"/>
          </a:xfrm>
          <a:custGeom>
            <a:avLst/>
            <a:gdLst>
              <a:gd name="T0" fmla="*/ 144 w 254"/>
              <a:gd name="T1" fmla="*/ 181 h 182"/>
              <a:gd name="T2" fmla="*/ 144 w 254"/>
              <a:gd name="T3" fmla="*/ 181 h 182"/>
              <a:gd name="T4" fmla="*/ 144 w 254"/>
              <a:gd name="T5" fmla="*/ 181 h 182"/>
              <a:gd name="T6" fmla="*/ 180 w 254"/>
              <a:gd name="T7" fmla="*/ 163 h 182"/>
              <a:gd name="T8" fmla="*/ 253 w 254"/>
              <a:gd name="T9" fmla="*/ 81 h 182"/>
              <a:gd name="T10" fmla="*/ 180 w 254"/>
              <a:gd name="T11" fmla="*/ 9 h 182"/>
              <a:gd name="T12" fmla="*/ 135 w 254"/>
              <a:gd name="T13" fmla="*/ 54 h 182"/>
              <a:gd name="T14" fmla="*/ 171 w 254"/>
              <a:gd name="T15" fmla="*/ 90 h 182"/>
              <a:gd name="T16" fmla="*/ 144 w 254"/>
              <a:gd name="T17" fmla="*/ 117 h 182"/>
              <a:gd name="T18" fmla="*/ 54 w 254"/>
              <a:gd name="T19" fmla="*/ 18 h 182"/>
              <a:gd name="T20" fmla="*/ 9 w 254"/>
              <a:gd name="T21" fmla="*/ 9 h 182"/>
              <a:gd name="T22" fmla="*/ 9 w 254"/>
              <a:gd name="T23" fmla="*/ 9 h 182"/>
              <a:gd name="T24" fmla="*/ 9 w 254"/>
              <a:gd name="T25" fmla="*/ 54 h 182"/>
              <a:gd name="T26" fmla="*/ 108 w 254"/>
              <a:gd name="T27" fmla="*/ 163 h 182"/>
              <a:gd name="T28" fmla="*/ 144 w 254"/>
              <a:gd name="T2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" h="182">
                <a:moveTo>
                  <a:pt x="144" y="181"/>
                </a:moveTo>
                <a:lnTo>
                  <a:pt x="144" y="181"/>
                </a:lnTo>
                <a:lnTo>
                  <a:pt x="144" y="181"/>
                </a:lnTo>
                <a:cubicBezTo>
                  <a:pt x="162" y="181"/>
                  <a:pt x="171" y="172"/>
                  <a:pt x="180" y="163"/>
                </a:cubicBezTo>
                <a:cubicBezTo>
                  <a:pt x="253" y="81"/>
                  <a:pt x="253" y="81"/>
                  <a:pt x="253" y="81"/>
                </a:cubicBezTo>
                <a:cubicBezTo>
                  <a:pt x="180" y="9"/>
                  <a:pt x="180" y="9"/>
                  <a:pt x="180" y="9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71" y="90"/>
                  <a:pt x="171" y="90"/>
                  <a:pt x="171" y="90"/>
                </a:cubicBezTo>
                <a:cubicBezTo>
                  <a:pt x="144" y="117"/>
                  <a:pt x="144" y="117"/>
                  <a:pt x="144" y="117"/>
                </a:cubicBezTo>
                <a:cubicBezTo>
                  <a:pt x="54" y="18"/>
                  <a:pt x="54" y="18"/>
                  <a:pt x="54" y="18"/>
                </a:cubicBezTo>
                <a:cubicBezTo>
                  <a:pt x="36" y="0"/>
                  <a:pt x="18" y="0"/>
                  <a:pt x="9" y="9"/>
                </a:cubicBezTo>
                <a:lnTo>
                  <a:pt x="9" y="9"/>
                </a:lnTo>
                <a:cubicBezTo>
                  <a:pt x="0" y="27"/>
                  <a:pt x="0" y="36"/>
                  <a:pt x="9" y="54"/>
                </a:cubicBezTo>
                <a:cubicBezTo>
                  <a:pt x="108" y="163"/>
                  <a:pt x="108" y="163"/>
                  <a:pt x="108" y="163"/>
                </a:cubicBezTo>
                <a:cubicBezTo>
                  <a:pt x="117" y="172"/>
                  <a:pt x="135" y="181"/>
                  <a:pt x="144" y="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6">
            <a:extLst>
              <a:ext uri="{FF2B5EF4-FFF2-40B4-BE49-F238E27FC236}">
                <a16:creationId xmlns:a16="http://schemas.microsoft.com/office/drawing/2014/main" id="{04652DCD-9AA6-6A4A-B62E-3BD012F26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476" y="5436307"/>
            <a:ext cx="145452" cy="46921"/>
          </a:xfrm>
          <a:custGeom>
            <a:avLst/>
            <a:gdLst>
              <a:gd name="T0" fmla="*/ 0 w 136"/>
              <a:gd name="T1" fmla="*/ 18 h 46"/>
              <a:gd name="T2" fmla="*/ 0 w 136"/>
              <a:gd name="T3" fmla="*/ 18 h 46"/>
              <a:gd name="T4" fmla="*/ 0 w 136"/>
              <a:gd name="T5" fmla="*/ 18 h 46"/>
              <a:gd name="T6" fmla="*/ 18 w 136"/>
              <a:gd name="T7" fmla="*/ 0 h 46"/>
              <a:gd name="T8" fmla="*/ 108 w 136"/>
              <a:gd name="T9" fmla="*/ 0 h 46"/>
              <a:gd name="T10" fmla="*/ 135 w 136"/>
              <a:gd name="T11" fmla="*/ 18 h 46"/>
              <a:gd name="T12" fmla="*/ 135 w 136"/>
              <a:gd name="T13" fmla="*/ 18 h 46"/>
              <a:gd name="T14" fmla="*/ 108 w 136"/>
              <a:gd name="T15" fmla="*/ 45 h 46"/>
              <a:gd name="T16" fmla="*/ 18 w 136"/>
              <a:gd name="T17" fmla="*/ 45 h 46"/>
              <a:gd name="T18" fmla="*/ 0 w 136"/>
              <a:gd name="T19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46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6" y="0"/>
                  <a:pt x="135" y="9"/>
                  <a:pt x="135" y="18"/>
                </a:cubicBezTo>
                <a:lnTo>
                  <a:pt x="135" y="18"/>
                </a:lnTo>
                <a:cubicBezTo>
                  <a:pt x="135" y="36"/>
                  <a:pt x="126" y="45"/>
                  <a:pt x="10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17">
            <a:extLst>
              <a:ext uri="{FF2B5EF4-FFF2-40B4-BE49-F238E27FC236}">
                <a16:creationId xmlns:a16="http://schemas.microsoft.com/office/drawing/2014/main" id="{669D27FF-70DC-3544-8306-6C60055B1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789" y="5445691"/>
            <a:ext cx="46921" cy="347212"/>
          </a:xfrm>
          <a:custGeom>
            <a:avLst/>
            <a:gdLst>
              <a:gd name="T0" fmla="*/ 45 w 46"/>
              <a:gd name="T1" fmla="*/ 326 h 327"/>
              <a:gd name="T2" fmla="*/ 45 w 46"/>
              <a:gd name="T3" fmla="*/ 326 h 327"/>
              <a:gd name="T4" fmla="*/ 0 w 46"/>
              <a:gd name="T5" fmla="*/ 326 h 327"/>
              <a:gd name="T6" fmla="*/ 0 w 46"/>
              <a:gd name="T7" fmla="*/ 27 h 327"/>
              <a:gd name="T8" fmla="*/ 28 w 46"/>
              <a:gd name="T9" fmla="*/ 0 h 327"/>
              <a:gd name="T10" fmla="*/ 28 w 46"/>
              <a:gd name="T11" fmla="*/ 0 h 327"/>
              <a:gd name="T12" fmla="*/ 45 w 46"/>
              <a:gd name="T13" fmla="*/ 27 h 327"/>
              <a:gd name="T14" fmla="*/ 45 w 46"/>
              <a:gd name="T15" fmla="*/ 32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27">
                <a:moveTo>
                  <a:pt x="45" y="326"/>
                </a:moveTo>
                <a:lnTo>
                  <a:pt x="45" y="326"/>
                </a:lnTo>
                <a:cubicBezTo>
                  <a:pt x="0" y="326"/>
                  <a:pt x="0" y="326"/>
                  <a:pt x="0" y="3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9" y="0"/>
                  <a:pt x="28" y="0"/>
                </a:cubicBezTo>
                <a:lnTo>
                  <a:pt x="28" y="0"/>
                </a:lnTo>
                <a:cubicBezTo>
                  <a:pt x="36" y="0"/>
                  <a:pt x="45" y="9"/>
                  <a:pt x="45" y="27"/>
                </a:cubicBezTo>
                <a:lnTo>
                  <a:pt x="45" y="3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31">
            <a:extLst>
              <a:ext uri="{FF2B5EF4-FFF2-40B4-BE49-F238E27FC236}">
                <a16:creationId xmlns:a16="http://schemas.microsoft.com/office/drawing/2014/main" id="{6A8F31D2-72A4-6342-B4BD-4826D448A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1613" y="7177058"/>
            <a:ext cx="220528" cy="229912"/>
          </a:xfrm>
          <a:custGeom>
            <a:avLst/>
            <a:gdLst>
              <a:gd name="T0" fmla="*/ 208 w 209"/>
              <a:gd name="T1" fmla="*/ 217 h 218"/>
              <a:gd name="T2" fmla="*/ 208 w 209"/>
              <a:gd name="T3" fmla="*/ 217 h 218"/>
              <a:gd name="T4" fmla="*/ 99 w 209"/>
              <a:gd name="T5" fmla="*/ 217 h 218"/>
              <a:gd name="T6" fmla="*/ 0 w 209"/>
              <a:gd name="T7" fmla="*/ 118 h 218"/>
              <a:gd name="T8" fmla="*/ 0 w 209"/>
              <a:gd name="T9" fmla="*/ 100 h 218"/>
              <a:gd name="T10" fmla="*/ 109 w 209"/>
              <a:gd name="T11" fmla="*/ 0 h 218"/>
              <a:gd name="T12" fmla="*/ 208 w 209"/>
              <a:gd name="T13" fmla="*/ 100 h 218"/>
              <a:gd name="T14" fmla="*/ 208 w 209"/>
              <a:gd name="T15" fmla="*/ 217 h 218"/>
              <a:gd name="T16" fmla="*/ 109 w 209"/>
              <a:gd name="T17" fmla="*/ 63 h 218"/>
              <a:gd name="T18" fmla="*/ 109 w 209"/>
              <a:gd name="T19" fmla="*/ 63 h 218"/>
              <a:gd name="T20" fmla="*/ 63 w 209"/>
              <a:gd name="T21" fmla="*/ 100 h 218"/>
              <a:gd name="T22" fmla="*/ 63 w 209"/>
              <a:gd name="T23" fmla="*/ 118 h 218"/>
              <a:gd name="T24" fmla="*/ 99 w 209"/>
              <a:gd name="T25" fmla="*/ 154 h 218"/>
              <a:gd name="T26" fmla="*/ 136 w 209"/>
              <a:gd name="T27" fmla="*/ 154 h 218"/>
              <a:gd name="T28" fmla="*/ 136 w 209"/>
              <a:gd name="T29" fmla="*/ 100 h 218"/>
              <a:gd name="T30" fmla="*/ 109 w 209"/>
              <a:gd name="T31" fmla="*/ 6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218">
                <a:moveTo>
                  <a:pt x="208" y="217"/>
                </a:moveTo>
                <a:lnTo>
                  <a:pt x="208" y="217"/>
                </a:lnTo>
                <a:cubicBezTo>
                  <a:pt x="99" y="217"/>
                  <a:pt x="99" y="217"/>
                  <a:pt x="99" y="217"/>
                </a:cubicBezTo>
                <a:cubicBezTo>
                  <a:pt x="45" y="217"/>
                  <a:pt x="0" y="172"/>
                  <a:pt x="0" y="118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5" y="0"/>
                  <a:pt x="109" y="0"/>
                </a:cubicBezTo>
                <a:cubicBezTo>
                  <a:pt x="163" y="0"/>
                  <a:pt x="208" y="45"/>
                  <a:pt x="208" y="100"/>
                </a:cubicBezTo>
                <a:lnTo>
                  <a:pt x="208" y="217"/>
                </a:ln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63" y="82"/>
                  <a:pt x="63" y="100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63" y="136"/>
                  <a:pt x="81" y="154"/>
                  <a:pt x="99" y="154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82"/>
                  <a:pt x="127" y="63"/>
                  <a:pt x="109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32">
            <a:extLst>
              <a:ext uri="{FF2B5EF4-FFF2-40B4-BE49-F238E27FC236}">
                <a16:creationId xmlns:a16="http://schemas.microsoft.com/office/drawing/2014/main" id="{3F81D44F-0232-5243-8C01-EBF4492DC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3373" y="7177058"/>
            <a:ext cx="220525" cy="229912"/>
          </a:xfrm>
          <a:custGeom>
            <a:avLst/>
            <a:gdLst>
              <a:gd name="T0" fmla="*/ 108 w 208"/>
              <a:gd name="T1" fmla="*/ 217 h 218"/>
              <a:gd name="T2" fmla="*/ 108 w 208"/>
              <a:gd name="T3" fmla="*/ 217 h 218"/>
              <a:gd name="T4" fmla="*/ 0 w 208"/>
              <a:gd name="T5" fmla="*/ 217 h 218"/>
              <a:gd name="T6" fmla="*/ 0 w 208"/>
              <a:gd name="T7" fmla="*/ 100 h 218"/>
              <a:gd name="T8" fmla="*/ 99 w 208"/>
              <a:gd name="T9" fmla="*/ 0 h 218"/>
              <a:gd name="T10" fmla="*/ 207 w 208"/>
              <a:gd name="T11" fmla="*/ 100 h 218"/>
              <a:gd name="T12" fmla="*/ 207 w 208"/>
              <a:gd name="T13" fmla="*/ 118 h 218"/>
              <a:gd name="T14" fmla="*/ 108 w 208"/>
              <a:gd name="T15" fmla="*/ 217 h 218"/>
              <a:gd name="T16" fmla="*/ 72 w 208"/>
              <a:gd name="T17" fmla="*/ 154 h 218"/>
              <a:gd name="T18" fmla="*/ 72 w 208"/>
              <a:gd name="T19" fmla="*/ 154 h 218"/>
              <a:gd name="T20" fmla="*/ 108 w 208"/>
              <a:gd name="T21" fmla="*/ 154 h 218"/>
              <a:gd name="T22" fmla="*/ 144 w 208"/>
              <a:gd name="T23" fmla="*/ 118 h 218"/>
              <a:gd name="T24" fmla="*/ 144 w 208"/>
              <a:gd name="T25" fmla="*/ 100 h 218"/>
              <a:gd name="T26" fmla="*/ 99 w 208"/>
              <a:gd name="T27" fmla="*/ 63 h 218"/>
              <a:gd name="T28" fmla="*/ 72 w 208"/>
              <a:gd name="T29" fmla="*/ 100 h 218"/>
              <a:gd name="T30" fmla="*/ 72 w 208"/>
              <a:gd name="T31" fmla="*/ 15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218">
                <a:moveTo>
                  <a:pt x="108" y="217"/>
                </a:moveTo>
                <a:lnTo>
                  <a:pt x="108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5" y="0"/>
                  <a:pt x="99" y="0"/>
                </a:cubicBezTo>
                <a:cubicBezTo>
                  <a:pt x="161" y="0"/>
                  <a:pt x="207" y="45"/>
                  <a:pt x="207" y="100"/>
                </a:cubicBezTo>
                <a:cubicBezTo>
                  <a:pt x="207" y="118"/>
                  <a:pt x="207" y="118"/>
                  <a:pt x="207" y="118"/>
                </a:cubicBezTo>
                <a:cubicBezTo>
                  <a:pt x="207" y="172"/>
                  <a:pt x="161" y="217"/>
                  <a:pt x="108" y="217"/>
                </a:cubicBezTo>
                <a:close/>
                <a:moveTo>
                  <a:pt x="72" y="154"/>
                </a:moveTo>
                <a:lnTo>
                  <a:pt x="72" y="154"/>
                </a:lnTo>
                <a:cubicBezTo>
                  <a:pt x="108" y="154"/>
                  <a:pt x="108" y="154"/>
                  <a:pt x="108" y="154"/>
                </a:cubicBezTo>
                <a:cubicBezTo>
                  <a:pt x="125" y="154"/>
                  <a:pt x="144" y="136"/>
                  <a:pt x="144" y="118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4" y="82"/>
                  <a:pt x="125" y="63"/>
                  <a:pt x="99" y="63"/>
                </a:cubicBezTo>
                <a:cubicBezTo>
                  <a:pt x="81" y="63"/>
                  <a:pt x="72" y="82"/>
                  <a:pt x="72" y="100"/>
                </a:cubicBezTo>
                <a:lnTo>
                  <a:pt x="72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33">
            <a:extLst>
              <a:ext uri="{FF2B5EF4-FFF2-40B4-BE49-F238E27FC236}">
                <a16:creationId xmlns:a16="http://schemas.microsoft.com/office/drawing/2014/main" id="{9EA685D0-AC5E-EA49-A106-CC18EFF3C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143" y="7618112"/>
            <a:ext cx="70382" cy="309676"/>
          </a:xfrm>
          <a:custGeom>
            <a:avLst/>
            <a:gdLst>
              <a:gd name="T0" fmla="*/ 63 w 64"/>
              <a:gd name="T1" fmla="*/ 289 h 290"/>
              <a:gd name="T2" fmla="*/ 63 w 64"/>
              <a:gd name="T3" fmla="*/ 289 h 290"/>
              <a:gd name="T4" fmla="*/ 0 w 64"/>
              <a:gd name="T5" fmla="*/ 289 h 290"/>
              <a:gd name="T6" fmla="*/ 0 w 64"/>
              <a:gd name="T7" fmla="*/ 27 h 290"/>
              <a:gd name="T8" fmla="*/ 36 w 64"/>
              <a:gd name="T9" fmla="*/ 0 h 290"/>
              <a:gd name="T10" fmla="*/ 36 w 64"/>
              <a:gd name="T11" fmla="*/ 0 h 290"/>
              <a:gd name="T12" fmla="*/ 63 w 64"/>
              <a:gd name="T13" fmla="*/ 27 h 290"/>
              <a:gd name="T14" fmla="*/ 63 w 64"/>
              <a:gd name="T15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290">
                <a:moveTo>
                  <a:pt x="63" y="289"/>
                </a:moveTo>
                <a:lnTo>
                  <a:pt x="63" y="289"/>
                </a:lnTo>
                <a:cubicBezTo>
                  <a:pt x="0" y="289"/>
                  <a:pt x="0" y="289"/>
                  <a:pt x="0" y="28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63" y="9"/>
                  <a:pt x="63" y="27"/>
                </a:cubicBezTo>
                <a:lnTo>
                  <a:pt x="63" y="2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34">
            <a:extLst>
              <a:ext uri="{FF2B5EF4-FFF2-40B4-BE49-F238E27FC236}">
                <a16:creationId xmlns:a16="http://schemas.microsoft.com/office/drawing/2014/main" id="{A783F79D-692D-D541-8B90-54E24EA5F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0527" y="7369434"/>
            <a:ext cx="70382" cy="182989"/>
          </a:xfrm>
          <a:custGeom>
            <a:avLst/>
            <a:gdLst>
              <a:gd name="T0" fmla="*/ 63 w 64"/>
              <a:gd name="T1" fmla="*/ 172 h 173"/>
              <a:gd name="T2" fmla="*/ 0 w 64"/>
              <a:gd name="T3" fmla="*/ 172 h 173"/>
              <a:gd name="T4" fmla="*/ 0 w 64"/>
              <a:gd name="T5" fmla="*/ 0 h 173"/>
              <a:gd name="T6" fmla="*/ 63 w 64"/>
              <a:gd name="T7" fmla="*/ 0 h 173"/>
              <a:gd name="T8" fmla="*/ 63 w 64"/>
              <a:gd name="T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173">
                <a:moveTo>
                  <a:pt x="63" y="172"/>
                </a:moveTo>
                <a:lnTo>
                  <a:pt x="0" y="172"/>
                </a:lnTo>
                <a:lnTo>
                  <a:pt x="0" y="0"/>
                </a:lnTo>
                <a:lnTo>
                  <a:pt x="63" y="0"/>
                </a:lnTo>
                <a:lnTo>
                  <a:pt x="63" y="1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35">
            <a:extLst>
              <a:ext uri="{FF2B5EF4-FFF2-40B4-BE49-F238E27FC236}">
                <a16:creationId xmlns:a16="http://schemas.microsoft.com/office/drawing/2014/main" id="{859B144F-0C18-B044-9398-E09D5121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161" y="7510196"/>
            <a:ext cx="713193" cy="455128"/>
          </a:xfrm>
          <a:custGeom>
            <a:avLst/>
            <a:gdLst>
              <a:gd name="T0" fmla="*/ 73 w 669"/>
              <a:gd name="T1" fmla="*/ 0 h 426"/>
              <a:gd name="T2" fmla="*/ 73 w 669"/>
              <a:gd name="T3" fmla="*/ 0 h 426"/>
              <a:gd name="T4" fmla="*/ 64 w 669"/>
              <a:gd name="T5" fmla="*/ 64 h 426"/>
              <a:gd name="T6" fmla="*/ 605 w 669"/>
              <a:gd name="T7" fmla="*/ 64 h 426"/>
              <a:gd name="T8" fmla="*/ 605 w 669"/>
              <a:gd name="T9" fmla="*/ 362 h 426"/>
              <a:gd name="T10" fmla="*/ 605 w 669"/>
              <a:gd name="T11" fmla="*/ 362 h 426"/>
              <a:gd name="T12" fmla="*/ 64 w 669"/>
              <a:gd name="T13" fmla="*/ 362 h 426"/>
              <a:gd name="T14" fmla="*/ 64 w 669"/>
              <a:gd name="T15" fmla="*/ 118 h 426"/>
              <a:gd name="T16" fmla="*/ 37 w 669"/>
              <a:gd name="T17" fmla="*/ 91 h 426"/>
              <a:gd name="T18" fmla="*/ 37 w 669"/>
              <a:gd name="T19" fmla="*/ 91 h 426"/>
              <a:gd name="T20" fmla="*/ 0 w 669"/>
              <a:gd name="T21" fmla="*/ 118 h 426"/>
              <a:gd name="T22" fmla="*/ 0 w 669"/>
              <a:gd name="T23" fmla="*/ 362 h 426"/>
              <a:gd name="T24" fmla="*/ 64 w 669"/>
              <a:gd name="T25" fmla="*/ 425 h 426"/>
              <a:gd name="T26" fmla="*/ 605 w 669"/>
              <a:gd name="T27" fmla="*/ 425 h 426"/>
              <a:gd name="T28" fmla="*/ 668 w 669"/>
              <a:gd name="T29" fmla="*/ 362 h 426"/>
              <a:gd name="T30" fmla="*/ 668 w 669"/>
              <a:gd name="T31" fmla="*/ 0 h 426"/>
              <a:gd name="T32" fmla="*/ 73 w 669"/>
              <a:gd name="T33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9" h="426">
                <a:moveTo>
                  <a:pt x="73" y="0"/>
                </a:moveTo>
                <a:lnTo>
                  <a:pt x="73" y="0"/>
                </a:lnTo>
                <a:cubicBezTo>
                  <a:pt x="64" y="64"/>
                  <a:pt x="64" y="64"/>
                  <a:pt x="64" y="64"/>
                </a:cubicBezTo>
                <a:cubicBezTo>
                  <a:pt x="605" y="64"/>
                  <a:pt x="605" y="64"/>
                  <a:pt x="605" y="64"/>
                </a:cubicBezTo>
                <a:cubicBezTo>
                  <a:pt x="605" y="362"/>
                  <a:pt x="605" y="362"/>
                  <a:pt x="605" y="362"/>
                </a:cubicBezTo>
                <a:lnTo>
                  <a:pt x="605" y="362"/>
                </a:lnTo>
                <a:cubicBezTo>
                  <a:pt x="64" y="362"/>
                  <a:pt x="64" y="362"/>
                  <a:pt x="64" y="362"/>
                </a:cubicBezTo>
                <a:cubicBezTo>
                  <a:pt x="64" y="118"/>
                  <a:pt x="64" y="118"/>
                  <a:pt x="64" y="118"/>
                </a:cubicBezTo>
                <a:cubicBezTo>
                  <a:pt x="64" y="100"/>
                  <a:pt x="55" y="91"/>
                  <a:pt x="37" y="91"/>
                </a:cubicBezTo>
                <a:lnTo>
                  <a:pt x="37" y="91"/>
                </a:lnTo>
                <a:cubicBezTo>
                  <a:pt x="18" y="91"/>
                  <a:pt x="0" y="100"/>
                  <a:pt x="0" y="118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98"/>
                  <a:pt x="28" y="425"/>
                  <a:pt x="64" y="425"/>
                </a:cubicBezTo>
                <a:cubicBezTo>
                  <a:pt x="605" y="425"/>
                  <a:pt x="605" y="425"/>
                  <a:pt x="605" y="425"/>
                </a:cubicBezTo>
                <a:cubicBezTo>
                  <a:pt x="641" y="425"/>
                  <a:pt x="668" y="398"/>
                  <a:pt x="668" y="362"/>
                </a:cubicBezTo>
                <a:cubicBezTo>
                  <a:pt x="668" y="0"/>
                  <a:pt x="668" y="0"/>
                  <a:pt x="668" y="0"/>
                </a:cubicBezTo>
                <a:lnTo>
                  <a:pt x="7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36">
            <a:extLst>
              <a:ext uri="{FF2B5EF4-FFF2-40B4-BE49-F238E27FC236}">
                <a16:creationId xmlns:a16="http://schemas.microsoft.com/office/drawing/2014/main" id="{49508501-C691-5B4A-8F90-357EEBDDC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6394" y="7341282"/>
            <a:ext cx="868032" cy="239293"/>
          </a:xfrm>
          <a:custGeom>
            <a:avLst/>
            <a:gdLst>
              <a:gd name="T0" fmla="*/ 722 w 814"/>
              <a:gd name="T1" fmla="*/ 226 h 227"/>
              <a:gd name="T2" fmla="*/ 722 w 814"/>
              <a:gd name="T3" fmla="*/ 226 h 227"/>
              <a:gd name="T4" fmla="*/ 90 w 814"/>
              <a:gd name="T5" fmla="*/ 226 h 227"/>
              <a:gd name="T6" fmla="*/ 0 w 814"/>
              <a:gd name="T7" fmla="*/ 136 h 227"/>
              <a:gd name="T8" fmla="*/ 0 w 814"/>
              <a:gd name="T9" fmla="*/ 90 h 227"/>
              <a:gd name="T10" fmla="*/ 90 w 814"/>
              <a:gd name="T11" fmla="*/ 0 h 227"/>
              <a:gd name="T12" fmla="*/ 722 w 814"/>
              <a:gd name="T13" fmla="*/ 0 h 227"/>
              <a:gd name="T14" fmla="*/ 813 w 814"/>
              <a:gd name="T15" fmla="*/ 90 h 227"/>
              <a:gd name="T16" fmla="*/ 813 w 814"/>
              <a:gd name="T17" fmla="*/ 136 h 227"/>
              <a:gd name="T18" fmla="*/ 722 w 814"/>
              <a:gd name="T19" fmla="*/ 226 h 227"/>
              <a:gd name="T20" fmla="*/ 90 w 814"/>
              <a:gd name="T21" fmla="*/ 63 h 227"/>
              <a:gd name="T22" fmla="*/ 90 w 814"/>
              <a:gd name="T23" fmla="*/ 63 h 227"/>
              <a:gd name="T24" fmla="*/ 64 w 814"/>
              <a:gd name="T25" fmla="*/ 90 h 227"/>
              <a:gd name="T26" fmla="*/ 64 w 814"/>
              <a:gd name="T27" fmla="*/ 136 h 227"/>
              <a:gd name="T28" fmla="*/ 90 w 814"/>
              <a:gd name="T29" fmla="*/ 162 h 227"/>
              <a:gd name="T30" fmla="*/ 722 w 814"/>
              <a:gd name="T31" fmla="*/ 162 h 227"/>
              <a:gd name="T32" fmla="*/ 750 w 814"/>
              <a:gd name="T33" fmla="*/ 136 h 227"/>
              <a:gd name="T34" fmla="*/ 750 w 814"/>
              <a:gd name="T35" fmla="*/ 90 h 227"/>
              <a:gd name="T36" fmla="*/ 722 w 814"/>
              <a:gd name="T37" fmla="*/ 63 h 227"/>
              <a:gd name="T38" fmla="*/ 90 w 814"/>
              <a:gd name="T39" fmla="*/ 6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4" h="227">
                <a:moveTo>
                  <a:pt x="722" y="226"/>
                </a:moveTo>
                <a:lnTo>
                  <a:pt x="722" y="226"/>
                </a:lnTo>
                <a:cubicBezTo>
                  <a:pt x="90" y="226"/>
                  <a:pt x="90" y="226"/>
                  <a:pt x="90" y="226"/>
                </a:cubicBezTo>
                <a:cubicBezTo>
                  <a:pt x="45" y="226"/>
                  <a:pt x="0" y="190"/>
                  <a:pt x="0" y="136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5" y="0"/>
                  <a:pt x="90" y="0"/>
                </a:cubicBezTo>
                <a:cubicBezTo>
                  <a:pt x="722" y="0"/>
                  <a:pt x="722" y="0"/>
                  <a:pt x="722" y="0"/>
                </a:cubicBezTo>
                <a:cubicBezTo>
                  <a:pt x="767" y="0"/>
                  <a:pt x="813" y="36"/>
                  <a:pt x="813" y="90"/>
                </a:cubicBezTo>
                <a:cubicBezTo>
                  <a:pt x="813" y="136"/>
                  <a:pt x="813" y="136"/>
                  <a:pt x="813" y="136"/>
                </a:cubicBezTo>
                <a:cubicBezTo>
                  <a:pt x="813" y="190"/>
                  <a:pt x="767" y="226"/>
                  <a:pt x="722" y="226"/>
                </a:cubicBezTo>
                <a:close/>
                <a:moveTo>
                  <a:pt x="90" y="63"/>
                </a:moveTo>
                <a:lnTo>
                  <a:pt x="90" y="63"/>
                </a:lnTo>
                <a:cubicBezTo>
                  <a:pt x="81" y="63"/>
                  <a:pt x="64" y="72"/>
                  <a:pt x="64" y="90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64" y="153"/>
                  <a:pt x="81" y="162"/>
                  <a:pt x="90" y="162"/>
                </a:cubicBezTo>
                <a:cubicBezTo>
                  <a:pt x="722" y="162"/>
                  <a:pt x="722" y="162"/>
                  <a:pt x="722" y="162"/>
                </a:cubicBezTo>
                <a:cubicBezTo>
                  <a:pt x="731" y="162"/>
                  <a:pt x="750" y="153"/>
                  <a:pt x="750" y="136"/>
                </a:cubicBezTo>
                <a:cubicBezTo>
                  <a:pt x="750" y="90"/>
                  <a:pt x="750" y="90"/>
                  <a:pt x="750" y="90"/>
                </a:cubicBezTo>
                <a:cubicBezTo>
                  <a:pt x="750" y="72"/>
                  <a:pt x="731" y="63"/>
                  <a:pt x="722" y="63"/>
                </a:cubicBezTo>
                <a:lnTo>
                  <a:pt x="90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CAFA9830-497F-0649-9C39-8486F7D23841}"/>
              </a:ext>
            </a:extLst>
          </p:cNvPr>
          <p:cNvGrpSpPr/>
          <p:nvPr/>
        </p:nvGrpSpPr>
        <p:grpSpPr>
          <a:xfrm>
            <a:off x="2668308" y="387310"/>
            <a:ext cx="19041035" cy="2561450"/>
            <a:chOff x="2668308" y="861425"/>
            <a:chExt cx="19041035" cy="2561450"/>
          </a:xfrm>
        </p:grpSpPr>
        <p:sp>
          <p:nvSpPr>
            <p:cNvPr id="300" name="CuadroTexto 299">
              <a:extLst>
                <a:ext uri="{FF2B5EF4-FFF2-40B4-BE49-F238E27FC236}">
                  <a16:creationId xmlns:a16="http://schemas.microsoft.com/office/drawing/2014/main" id="{CEC75DCD-C677-3E42-8F09-87F2668FC9F5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301" name="CuadroTexto 300">
              <a:extLst>
                <a:ext uri="{FF2B5EF4-FFF2-40B4-BE49-F238E27FC236}">
                  <a16:creationId xmlns:a16="http://schemas.microsoft.com/office/drawing/2014/main" id="{BB84DE23-05D4-5B46-A314-48BEBDF7E8F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02" name="Grupo 301">
            <a:extLst>
              <a:ext uri="{FF2B5EF4-FFF2-40B4-BE49-F238E27FC236}">
                <a16:creationId xmlns:a16="http://schemas.microsoft.com/office/drawing/2014/main" id="{F23AC45C-9045-754D-B46C-9E19EDB84AA2}"/>
              </a:ext>
            </a:extLst>
          </p:cNvPr>
          <p:cNvGrpSpPr/>
          <p:nvPr/>
        </p:nvGrpSpPr>
        <p:grpSpPr>
          <a:xfrm>
            <a:off x="6796853" y="6028258"/>
            <a:ext cx="2921992" cy="937766"/>
            <a:chOff x="4274481" y="10827407"/>
            <a:chExt cx="4236804" cy="937766"/>
          </a:xfrm>
        </p:grpSpPr>
        <p:sp>
          <p:nvSpPr>
            <p:cNvPr id="305" name="CuadroTexto 395">
              <a:extLst>
                <a:ext uri="{FF2B5EF4-FFF2-40B4-BE49-F238E27FC236}">
                  <a16:creationId xmlns:a16="http://schemas.microsoft.com/office/drawing/2014/main" id="{51711CFB-CB7F-8141-A0D8-016305DA5118}"/>
                </a:ext>
              </a:extLst>
            </p:cNvPr>
            <p:cNvSpPr txBox="1"/>
            <p:nvPr/>
          </p:nvSpPr>
          <p:spPr>
            <a:xfrm flipH="1">
              <a:off x="5201546" y="10827407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06" name="Rectangle 40">
              <a:extLst>
                <a:ext uri="{FF2B5EF4-FFF2-40B4-BE49-F238E27FC236}">
                  <a16:creationId xmlns:a16="http://schemas.microsoft.com/office/drawing/2014/main" id="{3F589D33-8C38-0844-9948-7C375D7EDA94}"/>
                </a:ext>
              </a:extLst>
            </p:cNvPr>
            <p:cNvSpPr/>
            <p:nvPr/>
          </p:nvSpPr>
          <p:spPr>
            <a:xfrm>
              <a:off x="4274481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7" name="Grupo 306">
            <a:extLst>
              <a:ext uri="{FF2B5EF4-FFF2-40B4-BE49-F238E27FC236}">
                <a16:creationId xmlns:a16="http://schemas.microsoft.com/office/drawing/2014/main" id="{483E6211-6943-CF4D-8142-4238E2C71EDB}"/>
              </a:ext>
            </a:extLst>
          </p:cNvPr>
          <p:cNvGrpSpPr/>
          <p:nvPr/>
        </p:nvGrpSpPr>
        <p:grpSpPr>
          <a:xfrm>
            <a:off x="14643932" y="5955606"/>
            <a:ext cx="2921992" cy="937766"/>
            <a:chOff x="4274481" y="10827407"/>
            <a:chExt cx="4236804" cy="937766"/>
          </a:xfrm>
        </p:grpSpPr>
        <p:sp>
          <p:nvSpPr>
            <p:cNvPr id="308" name="CuadroTexto 395">
              <a:extLst>
                <a:ext uri="{FF2B5EF4-FFF2-40B4-BE49-F238E27FC236}">
                  <a16:creationId xmlns:a16="http://schemas.microsoft.com/office/drawing/2014/main" id="{0924DAD8-F200-B745-B562-9ADB12386FC9}"/>
                </a:ext>
              </a:extLst>
            </p:cNvPr>
            <p:cNvSpPr txBox="1"/>
            <p:nvPr/>
          </p:nvSpPr>
          <p:spPr>
            <a:xfrm flipH="1">
              <a:off x="5201546" y="10827407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09" name="Rectangle 40">
              <a:extLst>
                <a:ext uri="{FF2B5EF4-FFF2-40B4-BE49-F238E27FC236}">
                  <a16:creationId xmlns:a16="http://schemas.microsoft.com/office/drawing/2014/main" id="{A578377A-F67C-024D-B2DB-B8A975A9C05C}"/>
                </a:ext>
              </a:extLst>
            </p:cNvPr>
            <p:cNvSpPr/>
            <p:nvPr/>
          </p:nvSpPr>
          <p:spPr>
            <a:xfrm>
              <a:off x="4274481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0" name="Grupo 309">
            <a:extLst>
              <a:ext uri="{FF2B5EF4-FFF2-40B4-BE49-F238E27FC236}">
                <a16:creationId xmlns:a16="http://schemas.microsoft.com/office/drawing/2014/main" id="{44BB2306-9D07-994C-8E6E-7ABE3117350B}"/>
              </a:ext>
            </a:extLst>
          </p:cNvPr>
          <p:cNvGrpSpPr/>
          <p:nvPr/>
        </p:nvGrpSpPr>
        <p:grpSpPr>
          <a:xfrm>
            <a:off x="14155378" y="10608306"/>
            <a:ext cx="2921992" cy="937766"/>
            <a:chOff x="4274481" y="10827407"/>
            <a:chExt cx="4236804" cy="937766"/>
          </a:xfrm>
        </p:grpSpPr>
        <p:sp>
          <p:nvSpPr>
            <p:cNvPr id="311" name="CuadroTexto 395">
              <a:extLst>
                <a:ext uri="{FF2B5EF4-FFF2-40B4-BE49-F238E27FC236}">
                  <a16:creationId xmlns:a16="http://schemas.microsoft.com/office/drawing/2014/main" id="{7F8C485C-F36A-5343-8D4C-901E4177370A}"/>
                </a:ext>
              </a:extLst>
            </p:cNvPr>
            <p:cNvSpPr txBox="1"/>
            <p:nvPr/>
          </p:nvSpPr>
          <p:spPr>
            <a:xfrm flipH="1">
              <a:off x="5201546" y="10827407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12" name="Rectangle 40">
              <a:extLst>
                <a:ext uri="{FF2B5EF4-FFF2-40B4-BE49-F238E27FC236}">
                  <a16:creationId xmlns:a16="http://schemas.microsoft.com/office/drawing/2014/main" id="{9891545D-113C-7149-868D-9A81A0FC71C4}"/>
                </a:ext>
              </a:extLst>
            </p:cNvPr>
            <p:cNvSpPr/>
            <p:nvPr/>
          </p:nvSpPr>
          <p:spPr>
            <a:xfrm>
              <a:off x="4274481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3" name="Grupo 312">
            <a:extLst>
              <a:ext uri="{FF2B5EF4-FFF2-40B4-BE49-F238E27FC236}">
                <a16:creationId xmlns:a16="http://schemas.microsoft.com/office/drawing/2014/main" id="{831D6B73-2696-A346-A74F-87B42EBE44F7}"/>
              </a:ext>
            </a:extLst>
          </p:cNvPr>
          <p:cNvGrpSpPr/>
          <p:nvPr/>
        </p:nvGrpSpPr>
        <p:grpSpPr>
          <a:xfrm>
            <a:off x="7007030" y="10621678"/>
            <a:ext cx="2921992" cy="937766"/>
            <a:chOff x="4274481" y="10827407"/>
            <a:chExt cx="4236804" cy="937766"/>
          </a:xfrm>
        </p:grpSpPr>
        <p:sp>
          <p:nvSpPr>
            <p:cNvPr id="314" name="CuadroTexto 395">
              <a:extLst>
                <a:ext uri="{FF2B5EF4-FFF2-40B4-BE49-F238E27FC236}">
                  <a16:creationId xmlns:a16="http://schemas.microsoft.com/office/drawing/2014/main" id="{FF7144FC-9EAA-6A41-ACE9-8B327F6261AF}"/>
                </a:ext>
              </a:extLst>
            </p:cNvPr>
            <p:cNvSpPr txBox="1"/>
            <p:nvPr/>
          </p:nvSpPr>
          <p:spPr>
            <a:xfrm flipH="1">
              <a:off x="5201546" y="10827407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15" name="Rectangle 40">
              <a:extLst>
                <a:ext uri="{FF2B5EF4-FFF2-40B4-BE49-F238E27FC236}">
                  <a16:creationId xmlns:a16="http://schemas.microsoft.com/office/drawing/2014/main" id="{4536A534-D46C-6B43-8F5D-CF4918CB6FAD}"/>
                </a:ext>
              </a:extLst>
            </p:cNvPr>
            <p:cNvSpPr/>
            <p:nvPr/>
          </p:nvSpPr>
          <p:spPr>
            <a:xfrm>
              <a:off x="4274481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6" name="Grupo 315">
            <a:extLst>
              <a:ext uri="{FF2B5EF4-FFF2-40B4-BE49-F238E27FC236}">
                <a16:creationId xmlns:a16="http://schemas.microsoft.com/office/drawing/2014/main" id="{DBAEFC17-D335-4742-8012-C32AC24140DA}"/>
              </a:ext>
            </a:extLst>
          </p:cNvPr>
          <p:cNvGrpSpPr/>
          <p:nvPr/>
        </p:nvGrpSpPr>
        <p:grpSpPr>
          <a:xfrm>
            <a:off x="10589414" y="8324832"/>
            <a:ext cx="2921992" cy="1100633"/>
            <a:chOff x="4274481" y="10787651"/>
            <a:chExt cx="4236804" cy="1100633"/>
          </a:xfrm>
        </p:grpSpPr>
        <p:sp>
          <p:nvSpPr>
            <p:cNvPr id="317" name="CuadroTexto 395">
              <a:extLst>
                <a:ext uri="{FF2B5EF4-FFF2-40B4-BE49-F238E27FC236}">
                  <a16:creationId xmlns:a16="http://schemas.microsoft.com/office/drawing/2014/main" id="{BD5F8E24-7F25-604D-BF9C-197664A246D9}"/>
                </a:ext>
              </a:extLst>
            </p:cNvPr>
            <p:cNvSpPr txBox="1"/>
            <p:nvPr/>
          </p:nvSpPr>
          <p:spPr>
            <a:xfrm flipH="1">
              <a:off x="5201546" y="1078765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18" name="Rectangle 40">
              <a:extLst>
                <a:ext uri="{FF2B5EF4-FFF2-40B4-BE49-F238E27FC236}">
                  <a16:creationId xmlns:a16="http://schemas.microsoft.com/office/drawing/2014/main" id="{9E6026B1-7DD6-2D4B-8813-5C73349F6A59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406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">
            <a:extLst>
              <a:ext uri="{FF2B5EF4-FFF2-40B4-BE49-F238E27FC236}">
                <a16:creationId xmlns:a16="http://schemas.microsoft.com/office/drawing/2014/main" id="{518317B7-EB1F-E248-9547-51E88D42E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365" y="5704879"/>
            <a:ext cx="4853223" cy="3981760"/>
          </a:xfrm>
          <a:custGeom>
            <a:avLst/>
            <a:gdLst>
              <a:gd name="T0" fmla="*/ 4445 w 4446"/>
              <a:gd name="T1" fmla="*/ 3647 h 3648"/>
              <a:gd name="T2" fmla="*/ 4445 w 4446"/>
              <a:gd name="T3" fmla="*/ 3647 h 3648"/>
              <a:gd name="T4" fmla="*/ 0 w 4446"/>
              <a:gd name="T5" fmla="*/ 3647 h 3648"/>
              <a:gd name="T6" fmla="*/ 0 w 4446"/>
              <a:gd name="T7" fmla="*/ 460 h 3648"/>
              <a:gd name="T8" fmla="*/ 460 w 4446"/>
              <a:gd name="T9" fmla="*/ 0 h 3648"/>
              <a:gd name="T10" fmla="*/ 3986 w 4446"/>
              <a:gd name="T11" fmla="*/ 0 h 3648"/>
              <a:gd name="T12" fmla="*/ 4445 w 4446"/>
              <a:gd name="T13" fmla="*/ 460 h 3648"/>
              <a:gd name="T14" fmla="*/ 4445 w 4446"/>
              <a:gd name="T15" fmla="*/ 3647 h 3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6" h="3648">
                <a:moveTo>
                  <a:pt x="4445" y="3647"/>
                </a:moveTo>
                <a:lnTo>
                  <a:pt x="4445" y="3647"/>
                </a:lnTo>
                <a:cubicBezTo>
                  <a:pt x="0" y="3647"/>
                  <a:pt x="0" y="3647"/>
                  <a:pt x="0" y="3647"/>
                </a:cubicBezTo>
                <a:cubicBezTo>
                  <a:pt x="0" y="460"/>
                  <a:pt x="0" y="460"/>
                  <a:pt x="0" y="460"/>
                </a:cubicBezTo>
                <a:cubicBezTo>
                  <a:pt x="0" y="205"/>
                  <a:pt x="206" y="0"/>
                  <a:pt x="460" y="0"/>
                </a:cubicBezTo>
                <a:cubicBezTo>
                  <a:pt x="3986" y="0"/>
                  <a:pt x="3986" y="0"/>
                  <a:pt x="3986" y="0"/>
                </a:cubicBezTo>
                <a:cubicBezTo>
                  <a:pt x="4240" y="0"/>
                  <a:pt x="4445" y="205"/>
                  <a:pt x="4445" y="460"/>
                </a:cubicBezTo>
                <a:lnTo>
                  <a:pt x="4445" y="364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">
            <a:extLst>
              <a:ext uri="{FF2B5EF4-FFF2-40B4-BE49-F238E27FC236}">
                <a16:creationId xmlns:a16="http://schemas.microsoft.com/office/drawing/2014/main" id="{EF79BCC4-6F37-3F45-A406-3330E916E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365" y="9686639"/>
            <a:ext cx="4853223" cy="2002917"/>
          </a:xfrm>
          <a:custGeom>
            <a:avLst/>
            <a:gdLst>
              <a:gd name="T0" fmla="*/ 3986 w 4446"/>
              <a:gd name="T1" fmla="*/ 1833 h 1834"/>
              <a:gd name="T2" fmla="*/ 3986 w 4446"/>
              <a:gd name="T3" fmla="*/ 1833 h 1834"/>
              <a:gd name="T4" fmla="*/ 460 w 4446"/>
              <a:gd name="T5" fmla="*/ 1833 h 1834"/>
              <a:gd name="T6" fmla="*/ 0 w 4446"/>
              <a:gd name="T7" fmla="*/ 1364 h 1834"/>
              <a:gd name="T8" fmla="*/ 0 w 4446"/>
              <a:gd name="T9" fmla="*/ 0 h 1834"/>
              <a:gd name="T10" fmla="*/ 4445 w 4446"/>
              <a:gd name="T11" fmla="*/ 0 h 1834"/>
              <a:gd name="T12" fmla="*/ 4445 w 4446"/>
              <a:gd name="T13" fmla="*/ 1364 h 1834"/>
              <a:gd name="T14" fmla="*/ 3986 w 4446"/>
              <a:gd name="T15" fmla="*/ 1833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6" h="1834">
                <a:moveTo>
                  <a:pt x="3986" y="1833"/>
                </a:moveTo>
                <a:lnTo>
                  <a:pt x="3986" y="1833"/>
                </a:lnTo>
                <a:cubicBezTo>
                  <a:pt x="460" y="1833"/>
                  <a:pt x="460" y="1833"/>
                  <a:pt x="460" y="1833"/>
                </a:cubicBezTo>
                <a:cubicBezTo>
                  <a:pt x="206" y="1833"/>
                  <a:pt x="0" y="1619"/>
                  <a:pt x="0" y="1364"/>
                </a:cubicBezTo>
                <a:cubicBezTo>
                  <a:pt x="0" y="0"/>
                  <a:pt x="0" y="0"/>
                  <a:pt x="0" y="0"/>
                </a:cubicBezTo>
                <a:cubicBezTo>
                  <a:pt x="4445" y="0"/>
                  <a:pt x="4445" y="0"/>
                  <a:pt x="4445" y="0"/>
                </a:cubicBezTo>
                <a:cubicBezTo>
                  <a:pt x="4445" y="1364"/>
                  <a:pt x="4445" y="1364"/>
                  <a:pt x="4445" y="1364"/>
                </a:cubicBezTo>
                <a:cubicBezTo>
                  <a:pt x="4445" y="1619"/>
                  <a:pt x="4240" y="1833"/>
                  <a:pt x="3986" y="18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3">
            <a:extLst>
              <a:ext uri="{FF2B5EF4-FFF2-40B4-BE49-F238E27FC236}">
                <a16:creationId xmlns:a16="http://schemas.microsoft.com/office/drawing/2014/main" id="{7695925E-1756-744E-BC2A-EACF446F5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035" y="8767031"/>
            <a:ext cx="1930695" cy="1921066"/>
          </a:xfrm>
          <a:custGeom>
            <a:avLst/>
            <a:gdLst>
              <a:gd name="T0" fmla="*/ 1767 w 1768"/>
              <a:gd name="T1" fmla="*/ 879 h 1759"/>
              <a:gd name="T2" fmla="*/ 1767 w 1768"/>
              <a:gd name="T3" fmla="*/ 879 h 1759"/>
              <a:gd name="T4" fmla="*/ 880 w 1768"/>
              <a:gd name="T5" fmla="*/ 1758 h 1759"/>
              <a:gd name="T6" fmla="*/ 0 w 1768"/>
              <a:gd name="T7" fmla="*/ 879 h 1759"/>
              <a:gd name="T8" fmla="*/ 880 w 1768"/>
              <a:gd name="T9" fmla="*/ 0 h 1759"/>
              <a:gd name="T10" fmla="*/ 1767 w 1768"/>
              <a:gd name="T11" fmla="*/ 879 h 1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68" h="1759">
                <a:moveTo>
                  <a:pt x="1767" y="879"/>
                </a:moveTo>
                <a:lnTo>
                  <a:pt x="1767" y="879"/>
                </a:lnTo>
                <a:cubicBezTo>
                  <a:pt x="1767" y="1364"/>
                  <a:pt x="1373" y="1758"/>
                  <a:pt x="880" y="1758"/>
                </a:cubicBezTo>
                <a:cubicBezTo>
                  <a:pt x="395" y="1758"/>
                  <a:pt x="0" y="1364"/>
                  <a:pt x="0" y="879"/>
                </a:cubicBezTo>
                <a:cubicBezTo>
                  <a:pt x="0" y="394"/>
                  <a:pt x="395" y="0"/>
                  <a:pt x="880" y="0"/>
                </a:cubicBezTo>
                <a:cubicBezTo>
                  <a:pt x="1373" y="0"/>
                  <a:pt x="1767" y="394"/>
                  <a:pt x="1767" y="8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4">
            <a:extLst>
              <a:ext uri="{FF2B5EF4-FFF2-40B4-BE49-F238E27FC236}">
                <a16:creationId xmlns:a16="http://schemas.microsoft.com/office/drawing/2014/main" id="{36BE0B48-97C2-6649-A12D-18A329E5F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017" y="5704879"/>
            <a:ext cx="4843594" cy="3981760"/>
          </a:xfrm>
          <a:custGeom>
            <a:avLst/>
            <a:gdLst>
              <a:gd name="T0" fmla="*/ 4437 w 4438"/>
              <a:gd name="T1" fmla="*/ 3647 h 3648"/>
              <a:gd name="T2" fmla="*/ 4437 w 4438"/>
              <a:gd name="T3" fmla="*/ 3647 h 3648"/>
              <a:gd name="T4" fmla="*/ 0 w 4438"/>
              <a:gd name="T5" fmla="*/ 3647 h 3648"/>
              <a:gd name="T6" fmla="*/ 0 w 4438"/>
              <a:gd name="T7" fmla="*/ 460 h 3648"/>
              <a:gd name="T8" fmla="*/ 460 w 4438"/>
              <a:gd name="T9" fmla="*/ 0 h 3648"/>
              <a:gd name="T10" fmla="*/ 3977 w 4438"/>
              <a:gd name="T11" fmla="*/ 0 h 3648"/>
              <a:gd name="T12" fmla="*/ 4437 w 4438"/>
              <a:gd name="T13" fmla="*/ 460 h 3648"/>
              <a:gd name="T14" fmla="*/ 4437 w 4438"/>
              <a:gd name="T15" fmla="*/ 3647 h 3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38" h="3648">
                <a:moveTo>
                  <a:pt x="4437" y="3647"/>
                </a:moveTo>
                <a:lnTo>
                  <a:pt x="4437" y="3647"/>
                </a:lnTo>
                <a:cubicBezTo>
                  <a:pt x="0" y="3647"/>
                  <a:pt x="0" y="3647"/>
                  <a:pt x="0" y="3647"/>
                </a:cubicBezTo>
                <a:cubicBezTo>
                  <a:pt x="0" y="460"/>
                  <a:pt x="0" y="460"/>
                  <a:pt x="0" y="460"/>
                </a:cubicBezTo>
                <a:cubicBezTo>
                  <a:pt x="0" y="205"/>
                  <a:pt x="205" y="0"/>
                  <a:pt x="460" y="0"/>
                </a:cubicBezTo>
                <a:cubicBezTo>
                  <a:pt x="3977" y="0"/>
                  <a:pt x="3977" y="0"/>
                  <a:pt x="3977" y="0"/>
                </a:cubicBezTo>
                <a:cubicBezTo>
                  <a:pt x="4232" y="0"/>
                  <a:pt x="4437" y="205"/>
                  <a:pt x="4437" y="460"/>
                </a:cubicBezTo>
                <a:lnTo>
                  <a:pt x="4437" y="364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6A27EB15-6677-4740-9EE3-E876C17B5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017" y="9686639"/>
            <a:ext cx="4843594" cy="2002917"/>
          </a:xfrm>
          <a:custGeom>
            <a:avLst/>
            <a:gdLst>
              <a:gd name="T0" fmla="*/ 3977 w 4438"/>
              <a:gd name="T1" fmla="*/ 1833 h 1834"/>
              <a:gd name="T2" fmla="*/ 3977 w 4438"/>
              <a:gd name="T3" fmla="*/ 1833 h 1834"/>
              <a:gd name="T4" fmla="*/ 460 w 4438"/>
              <a:gd name="T5" fmla="*/ 1833 h 1834"/>
              <a:gd name="T6" fmla="*/ 0 w 4438"/>
              <a:gd name="T7" fmla="*/ 1364 h 1834"/>
              <a:gd name="T8" fmla="*/ 0 w 4438"/>
              <a:gd name="T9" fmla="*/ 0 h 1834"/>
              <a:gd name="T10" fmla="*/ 4437 w 4438"/>
              <a:gd name="T11" fmla="*/ 0 h 1834"/>
              <a:gd name="T12" fmla="*/ 4437 w 4438"/>
              <a:gd name="T13" fmla="*/ 1364 h 1834"/>
              <a:gd name="T14" fmla="*/ 3977 w 4438"/>
              <a:gd name="T15" fmla="*/ 1833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38" h="1834">
                <a:moveTo>
                  <a:pt x="3977" y="1833"/>
                </a:moveTo>
                <a:lnTo>
                  <a:pt x="3977" y="1833"/>
                </a:lnTo>
                <a:cubicBezTo>
                  <a:pt x="460" y="1833"/>
                  <a:pt x="460" y="1833"/>
                  <a:pt x="460" y="1833"/>
                </a:cubicBezTo>
                <a:cubicBezTo>
                  <a:pt x="205" y="1833"/>
                  <a:pt x="0" y="1619"/>
                  <a:pt x="0" y="1364"/>
                </a:cubicBezTo>
                <a:cubicBezTo>
                  <a:pt x="0" y="0"/>
                  <a:pt x="0" y="0"/>
                  <a:pt x="0" y="0"/>
                </a:cubicBezTo>
                <a:cubicBezTo>
                  <a:pt x="4437" y="0"/>
                  <a:pt x="4437" y="0"/>
                  <a:pt x="4437" y="0"/>
                </a:cubicBezTo>
                <a:cubicBezTo>
                  <a:pt x="4437" y="1364"/>
                  <a:pt x="4437" y="1364"/>
                  <a:pt x="4437" y="1364"/>
                </a:cubicBezTo>
                <a:cubicBezTo>
                  <a:pt x="4437" y="1619"/>
                  <a:pt x="4232" y="1833"/>
                  <a:pt x="3977" y="18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D96692DC-C145-3943-BF8E-2BDF102A0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88" y="8767031"/>
            <a:ext cx="1921066" cy="1921066"/>
          </a:xfrm>
          <a:custGeom>
            <a:avLst/>
            <a:gdLst>
              <a:gd name="T0" fmla="*/ 1758 w 1759"/>
              <a:gd name="T1" fmla="*/ 879 h 1759"/>
              <a:gd name="T2" fmla="*/ 1758 w 1759"/>
              <a:gd name="T3" fmla="*/ 879 h 1759"/>
              <a:gd name="T4" fmla="*/ 879 w 1759"/>
              <a:gd name="T5" fmla="*/ 1758 h 1759"/>
              <a:gd name="T6" fmla="*/ 0 w 1759"/>
              <a:gd name="T7" fmla="*/ 879 h 1759"/>
              <a:gd name="T8" fmla="*/ 879 w 1759"/>
              <a:gd name="T9" fmla="*/ 0 h 1759"/>
              <a:gd name="T10" fmla="*/ 1758 w 1759"/>
              <a:gd name="T11" fmla="*/ 879 h 1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9" h="1759">
                <a:moveTo>
                  <a:pt x="1758" y="879"/>
                </a:moveTo>
                <a:lnTo>
                  <a:pt x="1758" y="879"/>
                </a:lnTo>
                <a:cubicBezTo>
                  <a:pt x="1758" y="1364"/>
                  <a:pt x="1364" y="1758"/>
                  <a:pt x="879" y="1758"/>
                </a:cubicBezTo>
                <a:cubicBezTo>
                  <a:pt x="395" y="1758"/>
                  <a:pt x="0" y="1364"/>
                  <a:pt x="0" y="879"/>
                </a:cubicBezTo>
                <a:cubicBezTo>
                  <a:pt x="0" y="394"/>
                  <a:pt x="395" y="0"/>
                  <a:pt x="879" y="0"/>
                </a:cubicBezTo>
                <a:cubicBezTo>
                  <a:pt x="1364" y="0"/>
                  <a:pt x="1758" y="394"/>
                  <a:pt x="1758" y="8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7">
            <a:extLst>
              <a:ext uri="{FF2B5EF4-FFF2-40B4-BE49-F238E27FC236}">
                <a16:creationId xmlns:a16="http://schemas.microsoft.com/office/drawing/2014/main" id="{BE5BF634-AF92-044D-B783-481630B1F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1040" y="5704879"/>
            <a:ext cx="4853223" cy="3981760"/>
          </a:xfrm>
          <a:custGeom>
            <a:avLst/>
            <a:gdLst>
              <a:gd name="T0" fmla="*/ 4446 w 4447"/>
              <a:gd name="T1" fmla="*/ 3647 h 3648"/>
              <a:gd name="T2" fmla="*/ 4446 w 4447"/>
              <a:gd name="T3" fmla="*/ 3647 h 3648"/>
              <a:gd name="T4" fmla="*/ 0 w 4447"/>
              <a:gd name="T5" fmla="*/ 3647 h 3648"/>
              <a:gd name="T6" fmla="*/ 0 w 4447"/>
              <a:gd name="T7" fmla="*/ 460 h 3648"/>
              <a:gd name="T8" fmla="*/ 460 w 4447"/>
              <a:gd name="T9" fmla="*/ 0 h 3648"/>
              <a:gd name="T10" fmla="*/ 3985 w 4447"/>
              <a:gd name="T11" fmla="*/ 0 h 3648"/>
              <a:gd name="T12" fmla="*/ 4446 w 4447"/>
              <a:gd name="T13" fmla="*/ 460 h 3648"/>
              <a:gd name="T14" fmla="*/ 4446 w 4447"/>
              <a:gd name="T15" fmla="*/ 3647 h 3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7" h="3648">
                <a:moveTo>
                  <a:pt x="4446" y="3647"/>
                </a:moveTo>
                <a:lnTo>
                  <a:pt x="4446" y="3647"/>
                </a:lnTo>
                <a:cubicBezTo>
                  <a:pt x="0" y="3647"/>
                  <a:pt x="0" y="3647"/>
                  <a:pt x="0" y="3647"/>
                </a:cubicBezTo>
                <a:cubicBezTo>
                  <a:pt x="0" y="460"/>
                  <a:pt x="0" y="460"/>
                  <a:pt x="0" y="460"/>
                </a:cubicBezTo>
                <a:cubicBezTo>
                  <a:pt x="0" y="205"/>
                  <a:pt x="205" y="0"/>
                  <a:pt x="460" y="0"/>
                </a:cubicBezTo>
                <a:cubicBezTo>
                  <a:pt x="3985" y="0"/>
                  <a:pt x="3985" y="0"/>
                  <a:pt x="3985" y="0"/>
                </a:cubicBezTo>
                <a:cubicBezTo>
                  <a:pt x="4240" y="0"/>
                  <a:pt x="4446" y="205"/>
                  <a:pt x="4446" y="460"/>
                </a:cubicBezTo>
                <a:lnTo>
                  <a:pt x="4446" y="364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8">
            <a:extLst>
              <a:ext uri="{FF2B5EF4-FFF2-40B4-BE49-F238E27FC236}">
                <a16:creationId xmlns:a16="http://schemas.microsoft.com/office/drawing/2014/main" id="{BD319509-AA98-7A40-A4D3-5180EB0BF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1040" y="9686639"/>
            <a:ext cx="4853223" cy="2002917"/>
          </a:xfrm>
          <a:custGeom>
            <a:avLst/>
            <a:gdLst>
              <a:gd name="T0" fmla="*/ 3985 w 4447"/>
              <a:gd name="T1" fmla="*/ 1833 h 1834"/>
              <a:gd name="T2" fmla="*/ 3985 w 4447"/>
              <a:gd name="T3" fmla="*/ 1833 h 1834"/>
              <a:gd name="T4" fmla="*/ 460 w 4447"/>
              <a:gd name="T5" fmla="*/ 1833 h 1834"/>
              <a:gd name="T6" fmla="*/ 0 w 4447"/>
              <a:gd name="T7" fmla="*/ 1364 h 1834"/>
              <a:gd name="T8" fmla="*/ 0 w 4447"/>
              <a:gd name="T9" fmla="*/ 0 h 1834"/>
              <a:gd name="T10" fmla="*/ 4446 w 4447"/>
              <a:gd name="T11" fmla="*/ 0 h 1834"/>
              <a:gd name="T12" fmla="*/ 4446 w 4447"/>
              <a:gd name="T13" fmla="*/ 1364 h 1834"/>
              <a:gd name="T14" fmla="*/ 3985 w 4447"/>
              <a:gd name="T15" fmla="*/ 1833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7" h="1834">
                <a:moveTo>
                  <a:pt x="3985" y="1833"/>
                </a:moveTo>
                <a:lnTo>
                  <a:pt x="3985" y="1833"/>
                </a:lnTo>
                <a:cubicBezTo>
                  <a:pt x="460" y="1833"/>
                  <a:pt x="460" y="1833"/>
                  <a:pt x="460" y="1833"/>
                </a:cubicBezTo>
                <a:cubicBezTo>
                  <a:pt x="205" y="1833"/>
                  <a:pt x="0" y="1619"/>
                  <a:pt x="0" y="1364"/>
                </a:cubicBezTo>
                <a:cubicBezTo>
                  <a:pt x="0" y="0"/>
                  <a:pt x="0" y="0"/>
                  <a:pt x="0" y="0"/>
                </a:cubicBezTo>
                <a:cubicBezTo>
                  <a:pt x="4446" y="0"/>
                  <a:pt x="4446" y="0"/>
                  <a:pt x="4446" y="0"/>
                </a:cubicBezTo>
                <a:cubicBezTo>
                  <a:pt x="4446" y="1364"/>
                  <a:pt x="4446" y="1364"/>
                  <a:pt x="4446" y="1364"/>
                </a:cubicBezTo>
                <a:cubicBezTo>
                  <a:pt x="4446" y="1619"/>
                  <a:pt x="4240" y="1833"/>
                  <a:pt x="3985" y="18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9">
            <a:extLst>
              <a:ext uri="{FF2B5EF4-FFF2-40B4-BE49-F238E27FC236}">
                <a16:creationId xmlns:a16="http://schemas.microsoft.com/office/drawing/2014/main" id="{F0A8F560-2B45-C749-A2BA-F0352742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9894" y="8767031"/>
            <a:ext cx="1921069" cy="1921066"/>
          </a:xfrm>
          <a:custGeom>
            <a:avLst/>
            <a:gdLst>
              <a:gd name="T0" fmla="*/ 1759 w 1760"/>
              <a:gd name="T1" fmla="*/ 879 h 1759"/>
              <a:gd name="T2" fmla="*/ 1759 w 1760"/>
              <a:gd name="T3" fmla="*/ 879 h 1759"/>
              <a:gd name="T4" fmla="*/ 880 w 1760"/>
              <a:gd name="T5" fmla="*/ 1758 h 1759"/>
              <a:gd name="T6" fmla="*/ 0 w 1760"/>
              <a:gd name="T7" fmla="*/ 879 h 1759"/>
              <a:gd name="T8" fmla="*/ 880 w 1760"/>
              <a:gd name="T9" fmla="*/ 0 h 1759"/>
              <a:gd name="T10" fmla="*/ 1759 w 1760"/>
              <a:gd name="T11" fmla="*/ 879 h 1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60" h="1759">
                <a:moveTo>
                  <a:pt x="1759" y="879"/>
                </a:moveTo>
                <a:lnTo>
                  <a:pt x="1759" y="879"/>
                </a:lnTo>
                <a:cubicBezTo>
                  <a:pt x="1759" y="1364"/>
                  <a:pt x="1364" y="1758"/>
                  <a:pt x="880" y="1758"/>
                </a:cubicBezTo>
                <a:cubicBezTo>
                  <a:pt x="395" y="1758"/>
                  <a:pt x="0" y="1364"/>
                  <a:pt x="0" y="879"/>
                </a:cubicBezTo>
                <a:cubicBezTo>
                  <a:pt x="0" y="394"/>
                  <a:pt x="395" y="0"/>
                  <a:pt x="880" y="0"/>
                </a:cubicBezTo>
                <a:cubicBezTo>
                  <a:pt x="1364" y="0"/>
                  <a:pt x="1759" y="394"/>
                  <a:pt x="1759" y="8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0">
            <a:extLst>
              <a:ext uri="{FF2B5EF4-FFF2-40B4-BE49-F238E27FC236}">
                <a16:creationId xmlns:a16="http://schemas.microsoft.com/office/drawing/2014/main" id="{1BC0EE40-0FF1-F540-86C6-8CA1378A6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9063" y="5704879"/>
            <a:ext cx="4853223" cy="3981760"/>
          </a:xfrm>
          <a:custGeom>
            <a:avLst/>
            <a:gdLst>
              <a:gd name="T0" fmla="*/ 4446 w 4447"/>
              <a:gd name="T1" fmla="*/ 3647 h 3648"/>
              <a:gd name="T2" fmla="*/ 4446 w 4447"/>
              <a:gd name="T3" fmla="*/ 3647 h 3648"/>
              <a:gd name="T4" fmla="*/ 0 w 4447"/>
              <a:gd name="T5" fmla="*/ 3647 h 3648"/>
              <a:gd name="T6" fmla="*/ 0 w 4447"/>
              <a:gd name="T7" fmla="*/ 460 h 3648"/>
              <a:gd name="T8" fmla="*/ 469 w 4447"/>
              <a:gd name="T9" fmla="*/ 0 h 3648"/>
              <a:gd name="T10" fmla="*/ 3986 w 4447"/>
              <a:gd name="T11" fmla="*/ 0 h 3648"/>
              <a:gd name="T12" fmla="*/ 4446 w 4447"/>
              <a:gd name="T13" fmla="*/ 460 h 3648"/>
              <a:gd name="T14" fmla="*/ 4446 w 4447"/>
              <a:gd name="T15" fmla="*/ 3647 h 3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7" h="3648">
                <a:moveTo>
                  <a:pt x="4446" y="3647"/>
                </a:moveTo>
                <a:lnTo>
                  <a:pt x="4446" y="3647"/>
                </a:lnTo>
                <a:cubicBezTo>
                  <a:pt x="0" y="3647"/>
                  <a:pt x="0" y="3647"/>
                  <a:pt x="0" y="3647"/>
                </a:cubicBezTo>
                <a:cubicBezTo>
                  <a:pt x="0" y="460"/>
                  <a:pt x="0" y="460"/>
                  <a:pt x="0" y="460"/>
                </a:cubicBezTo>
                <a:cubicBezTo>
                  <a:pt x="0" y="205"/>
                  <a:pt x="214" y="0"/>
                  <a:pt x="469" y="0"/>
                </a:cubicBezTo>
                <a:cubicBezTo>
                  <a:pt x="3986" y="0"/>
                  <a:pt x="3986" y="0"/>
                  <a:pt x="3986" y="0"/>
                </a:cubicBezTo>
                <a:cubicBezTo>
                  <a:pt x="4240" y="0"/>
                  <a:pt x="4446" y="205"/>
                  <a:pt x="4446" y="460"/>
                </a:cubicBezTo>
                <a:lnTo>
                  <a:pt x="4446" y="364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F57197DC-EC4F-D84F-91BB-ACBE9D23B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9063" y="9686639"/>
            <a:ext cx="4853223" cy="2002917"/>
          </a:xfrm>
          <a:custGeom>
            <a:avLst/>
            <a:gdLst>
              <a:gd name="T0" fmla="*/ 3986 w 4447"/>
              <a:gd name="T1" fmla="*/ 1833 h 1834"/>
              <a:gd name="T2" fmla="*/ 3986 w 4447"/>
              <a:gd name="T3" fmla="*/ 1833 h 1834"/>
              <a:gd name="T4" fmla="*/ 469 w 4447"/>
              <a:gd name="T5" fmla="*/ 1833 h 1834"/>
              <a:gd name="T6" fmla="*/ 0 w 4447"/>
              <a:gd name="T7" fmla="*/ 1364 h 1834"/>
              <a:gd name="T8" fmla="*/ 0 w 4447"/>
              <a:gd name="T9" fmla="*/ 0 h 1834"/>
              <a:gd name="T10" fmla="*/ 4446 w 4447"/>
              <a:gd name="T11" fmla="*/ 0 h 1834"/>
              <a:gd name="T12" fmla="*/ 4446 w 4447"/>
              <a:gd name="T13" fmla="*/ 1364 h 1834"/>
              <a:gd name="T14" fmla="*/ 3986 w 4447"/>
              <a:gd name="T15" fmla="*/ 1833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7" h="1834">
                <a:moveTo>
                  <a:pt x="3986" y="1833"/>
                </a:moveTo>
                <a:lnTo>
                  <a:pt x="3986" y="1833"/>
                </a:lnTo>
                <a:cubicBezTo>
                  <a:pt x="469" y="1833"/>
                  <a:pt x="469" y="1833"/>
                  <a:pt x="469" y="1833"/>
                </a:cubicBezTo>
                <a:cubicBezTo>
                  <a:pt x="214" y="1833"/>
                  <a:pt x="0" y="1619"/>
                  <a:pt x="0" y="1364"/>
                </a:cubicBezTo>
                <a:cubicBezTo>
                  <a:pt x="0" y="0"/>
                  <a:pt x="0" y="0"/>
                  <a:pt x="0" y="0"/>
                </a:cubicBezTo>
                <a:cubicBezTo>
                  <a:pt x="4446" y="0"/>
                  <a:pt x="4446" y="0"/>
                  <a:pt x="4446" y="0"/>
                </a:cubicBezTo>
                <a:cubicBezTo>
                  <a:pt x="4446" y="1364"/>
                  <a:pt x="4446" y="1364"/>
                  <a:pt x="4446" y="1364"/>
                </a:cubicBezTo>
                <a:cubicBezTo>
                  <a:pt x="4446" y="1619"/>
                  <a:pt x="4240" y="1833"/>
                  <a:pt x="3986" y="18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2">
            <a:extLst>
              <a:ext uri="{FF2B5EF4-FFF2-40B4-BE49-F238E27FC236}">
                <a16:creationId xmlns:a16="http://schemas.microsoft.com/office/drawing/2014/main" id="{9FF048E9-1363-674A-B8EA-0B5ADBEA7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2363" y="8767031"/>
            <a:ext cx="1921066" cy="1921066"/>
          </a:xfrm>
          <a:custGeom>
            <a:avLst/>
            <a:gdLst>
              <a:gd name="T0" fmla="*/ 1759 w 1760"/>
              <a:gd name="T1" fmla="*/ 879 h 1759"/>
              <a:gd name="T2" fmla="*/ 1759 w 1760"/>
              <a:gd name="T3" fmla="*/ 879 h 1759"/>
              <a:gd name="T4" fmla="*/ 879 w 1760"/>
              <a:gd name="T5" fmla="*/ 1758 h 1759"/>
              <a:gd name="T6" fmla="*/ 0 w 1760"/>
              <a:gd name="T7" fmla="*/ 879 h 1759"/>
              <a:gd name="T8" fmla="*/ 879 w 1760"/>
              <a:gd name="T9" fmla="*/ 0 h 1759"/>
              <a:gd name="T10" fmla="*/ 1759 w 1760"/>
              <a:gd name="T11" fmla="*/ 879 h 1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60" h="1759">
                <a:moveTo>
                  <a:pt x="1759" y="879"/>
                </a:moveTo>
                <a:lnTo>
                  <a:pt x="1759" y="879"/>
                </a:lnTo>
                <a:cubicBezTo>
                  <a:pt x="1759" y="1364"/>
                  <a:pt x="1364" y="1758"/>
                  <a:pt x="879" y="1758"/>
                </a:cubicBezTo>
                <a:cubicBezTo>
                  <a:pt x="394" y="1758"/>
                  <a:pt x="0" y="1364"/>
                  <a:pt x="0" y="879"/>
                </a:cubicBezTo>
                <a:cubicBezTo>
                  <a:pt x="0" y="394"/>
                  <a:pt x="394" y="0"/>
                  <a:pt x="879" y="0"/>
                </a:cubicBezTo>
                <a:cubicBezTo>
                  <a:pt x="1364" y="0"/>
                  <a:pt x="1759" y="394"/>
                  <a:pt x="1759" y="8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7">
            <a:extLst>
              <a:ext uri="{FF2B5EF4-FFF2-40B4-BE49-F238E27FC236}">
                <a16:creationId xmlns:a16="http://schemas.microsoft.com/office/drawing/2014/main" id="{749E861D-471D-CC4C-B16A-3A89267B9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3583" y="9445903"/>
            <a:ext cx="558506" cy="558506"/>
          </a:xfrm>
          <a:custGeom>
            <a:avLst/>
            <a:gdLst>
              <a:gd name="T0" fmla="*/ 255 w 510"/>
              <a:gd name="T1" fmla="*/ 510 h 511"/>
              <a:gd name="T2" fmla="*/ 255 w 510"/>
              <a:gd name="T3" fmla="*/ 510 h 511"/>
              <a:gd name="T4" fmla="*/ 181 w 510"/>
              <a:gd name="T5" fmla="*/ 477 h 511"/>
              <a:gd name="T6" fmla="*/ 33 w 510"/>
              <a:gd name="T7" fmla="*/ 337 h 511"/>
              <a:gd name="T8" fmla="*/ 33 w 510"/>
              <a:gd name="T9" fmla="*/ 189 h 511"/>
              <a:gd name="T10" fmla="*/ 214 w 510"/>
              <a:gd name="T11" fmla="*/ 17 h 511"/>
              <a:gd name="T12" fmla="*/ 230 w 510"/>
              <a:gd name="T13" fmla="*/ 9 h 511"/>
              <a:gd name="T14" fmla="*/ 460 w 510"/>
              <a:gd name="T15" fmla="*/ 0 h 511"/>
              <a:gd name="T16" fmla="*/ 509 w 510"/>
              <a:gd name="T17" fmla="*/ 50 h 511"/>
              <a:gd name="T18" fmla="*/ 509 w 510"/>
              <a:gd name="T19" fmla="*/ 280 h 511"/>
              <a:gd name="T20" fmla="*/ 501 w 510"/>
              <a:gd name="T21" fmla="*/ 296 h 511"/>
              <a:gd name="T22" fmla="*/ 320 w 510"/>
              <a:gd name="T23" fmla="*/ 477 h 511"/>
              <a:gd name="T24" fmla="*/ 255 w 510"/>
              <a:gd name="T25" fmla="*/ 510 h 511"/>
              <a:gd name="T26" fmla="*/ 238 w 510"/>
              <a:gd name="T27" fmla="*/ 58 h 511"/>
              <a:gd name="T28" fmla="*/ 238 w 510"/>
              <a:gd name="T29" fmla="*/ 58 h 511"/>
              <a:gd name="T30" fmla="*/ 74 w 510"/>
              <a:gd name="T31" fmla="*/ 231 h 511"/>
              <a:gd name="T32" fmla="*/ 74 w 510"/>
              <a:gd name="T33" fmla="*/ 304 h 511"/>
              <a:gd name="T34" fmla="*/ 214 w 510"/>
              <a:gd name="T35" fmla="*/ 444 h 511"/>
              <a:gd name="T36" fmla="*/ 287 w 510"/>
              <a:gd name="T37" fmla="*/ 444 h 511"/>
              <a:gd name="T38" fmla="*/ 460 w 510"/>
              <a:gd name="T39" fmla="*/ 272 h 511"/>
              <a:gd name="T40" fmla="*/ 460 w 510"/>
              <a:gd name="T41" fmla="*/ 50 h 511"/>
              <a:gd name="T42" fmla="*/ 238 w 510"/>
              <a:gd name="T43" fmla="*/ 58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0" h="511">
                <a:moveTo>
                  <a:pt x="255" y="510"/>
                </a:moveTo>
                <a:lnTo>
                  <a:pt x="255" y="510"/>
                </a:lnTo>
                <a:cubicBezTo>
                  <a:pt x="222" y="510"/>
                  <a:pt x="197" y="502"/>
                  <a:pt x="181" y="477"/>
                </a:cubicBezTo>
                <a:cubicBezTo>
                  <a:pt x="33" y="337"/>
                  <a:pt x="33" y="337"/>
                  <a:pt x="33" y="337"/>
                </a:cubicBezTo>
                <a:cubicBezTo>
                  <a:pt x="0" y="296"/>
                  <a:pt x="0" y="231"/>
                  <a:pt x="33" y="189"/>
                </a:cubicBezTo>
                <a:cubicBezTo>
                  <a:pt x="214" y="17"/>
                  <a:pt x="214" y="17"/>
                  <a:pt x="214" y="17"/>
                </a:cubicBezTo>
                <a:cubicBezTo>
                  <a:pt x="214" y="9"/>
                  <a:pt x="222" y="9"/>
                  <a:pt x="230" y="9"/>
                </a:cubicBezTo>
                <a:cubicBezTo>
                  <a:pt x="460" y="0"/>
                  <a:pt x="460" y="0"/>
                  <a:pt x="460" y="0"/>
                </a:cubicBezTo>
                <a:cubicBezTo>
                  <a:pt x="485" y="0"/>
                  <a:pt x="509" y="25"/>
                  <a:pt x="509" y="50"/>
                </a:cubicBezTo>
                <a:cubicBezTo>
                  <a:pt x="509" y="280"/>
                  <a:pt x="509" y="280"/>
                  <a:pt x="509" y="280"/>
                </a:cubicBezTo>
                <a:cubicBezTo>
                  <a:pt x="509" y="288"/>
                  <a:pt x="509" y="296"/>
                  <a:pt x="501" y="296"/>
                </a:cubicBezTo>
                <a:cubicBezTo>
                  <a:pt x="320" y="477"/>
                  <a:pt x="320" y="477"/>
                  <a:pt x="320" y="477"/>
                </a:cubicBezTo>
                <a:cubicBezTo>
                  <a:pt x="304" y="502"/>
                  <a:pt x="279" y="510"/>
                  <a:pt x="255" y="510"/>
                </a:cubicBezTo>
                <a:close/>
                <a:moveTo>
                  <a:pt x="238" y="58"/>
                </a:moveTo>
                <a:lnTo>
                  <a:pt x="238" y="58"/>
                </a:lnTo>
                <a:cubicBezTo>
                  <a:pt x="74" y="231"/>
                  <a:pt x="74" y="231"/>
                  <a:pt x="74" y="231"/>
                </a:cubicBezTo>
                <a:cubicBezTo>
                  <a:pt x="49" y="247"/>
                  <a:pt x="49" y="280"/>
                  <a:pt x="74" y="304"/>
                </a:cubicBezTo>
                <a:cubicBezTo>
                  <a:pt x="214" y="444"/>
                  <a:pt x="214" y="444"/>
                  <a:pt x="214" y="444"/>
                </a:cubicBezTo>
                <a:cubicBezTo>
                  <a:pt x="238" y="461"/>
                  <a:pt x="271" y="461"/>
                  <a:pt x="287" y="444"/>
                </a:cubicBezTo>
                <a:cubicBezTo>
                  <a:pt x="460" y="272"/>
                  <a:pt x="460" y="272"/>
                  <a:pt x="460" y="272"/>
                </a:cubicBezTo>
                <a:cubicBezTo>
                  <a:pt x="460" y="50"/>
                  <a:pt x="460" y="50"/>
                  <a:pt x="460" y="50"/>
                </a:cubicBezTo>
                <a:lnTo>
                  <a:pt x="238" y="5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8">
            <a:extLst>
              <a:ext uri="{FF2B5EF4-FFF2-40B4-BE49-F238E27FC236}">
                <a16:creationId xmlns:a16="http://schemas.microsoft.com/office/drawing/2014/main" id="{021B6A53-3451-354F-B389-DB4607EEE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5058" y="9571086"/>
            <a:ext cx="91478" cy="91481"/>
          </a:xfrm>
          <a:custGeom>
            <a:avLst/>
            <a:gdLst>
              <a:gd name="T0" fmla="*/ 66 w 84"/>
              <a:gd name="T1" fmla="*/ 65 h 83"/>
              <a:gd name="T2" fmla="*/ 66 w 84"/>
              <a:gd name="T3" fmla="*/ 65 h 83"/>
              <a:gd name="T4" fmla="*/ 17 w 84"/>
              <a:gd name="T5" fmla="*/ 65 h 83"/>
              <a:gd name="T6" fmla="*/ 17 w 84"/>
              <a:gd name="T7" fmla="*/ 8 h 83"/>
              <a:gd name="T8" fmla="*/ 66 w 84"/>
              <a:gd name="T9" fmla="*/ 8 h 83"/>
              <a:gd name="T10" fmla="*/ 66 w 84"/>
              <a:gd name="T11" fmla="*/ 6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83">
                <a:moveTo>
                  <a:pt x="66" y="65"/>
                </a:moveTo>
                <a:lnTo>
                  <a:pt x="66" y="65"/>
                </a:lnTo>
                <a:cubicBezTo>
                  <a:pt x="58" y="82"/>
                  <a:pt x="33" y="82"/>
                  <a:pt x="17" y="65"/>
                </a:cubicBezTo>
                <a:cubicBezTo>
                  <a:pt x="0" y="49"/>
                  <a:pt x="0" y="24"/>
                  <a:pt x="17" y="8"/>
                </a:cubicBezTo>
                <a:cubicBezTo>
                  <a:pt x="33" y="0"/>
                  <a:pt x="58" y="0"/>
                  <a:pt x="66" y="8"/>
                </a:cubicBezTo>
                <a:cubicBezTo>
                  <a:pt x="83" y="24"/>
                  <a:pt x="83" y="49"/>
                  <a:pt x="66" y="6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9">
            <a:extLst>
              <a:ext uri="{FF2B5EF4-FFF2-40B4-BE49-F238E27FC236}">
                <a16:creationId xmlns:a16="http://schemas.microsoft.com/office/drawing/2014/main" id="{2E46CAE7-AF3D-CE42-B61F-412B34FD8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117" y="9465162"/>
            <a:ext cx="592207" cy="361104"/>
          </a:xfrm>
          <a:custGeom>
            <a:avLst/>
            <a:gdLst>
              <a:gd name="T0" fmla="*/ 436 w 543"/>
              <a:gd name="T1" fmla="*/ 329 h 330"/>
              <a:gd name="T2" fmla="*/ 436 w 543"/>
              <a:gd name="T3" fmla="*/ 329 h 330"/>
              <a:gd name="T4" fmla="*/ 206 w 543"/>
              <a:gd name="T5" fmla="*/ 329 h 330"/>
              <a:gd name="T6" fmla="*/ 156 w 543"/>
              <a:gd name="T7" fmla="*/ 279 h 330"/>
              <a:gd name="T8" fmla="*/ 82 w 543"/>
              <a:gd name="T9" fmla="*/ 49 h 330"/>
              <a:gd name="T10" fmla="*/ 25 w 543"/>
              <a:gd name="T11" fmla="*/ 49 h 330"/>
              <a:gd name="T12" fmla="*/ 0 w 543"/>
              <a:gd name="T13" fmla="*/ 24 h 330"/>
              <a:gd name="T14" fmla="*/ 25 w 543"/>
              <a:gd name="T15" fmla="*/ 0 h 330"/>
              <a:gd name="T16" fmla="*/ 107 w 543"/>
              <a:gd name="T17" fmla="*/ 0 h 330"/>
              <a:gd name="T18" fmla="*/ 132 w 543"/>
              <a:gd name="T19" fmla="*/ 16 h 330"/>
              <a:gd name="T20" fmla="*/ 206 w 543"/>
              <a:gd name="T21" fmla="*/ 271 h 330"/>
              <a:gd name="T22" fmla="*/ 206 w 543"/>
              <a:gd name="T23" fmla="*/ 279 h 330"/>
              <a:gd name="T24" fmla="*/ 436 w 543"/>
              <a:gd name="T25" fmla="*/ 279 h 330"/>
              <a:gd name="T26" fmla="*/ 436 w 543"/>
              <a:gd name="T27" fmla="*/ 271 h 330"/>
              <a:gd name="T28" fmla="*/ 477 w 543"/>
              <a:gd name="T29" fmla="*/ 123 h 330"/>
              <a:gd name="T30" fmla="*/ 280 w 543"/>
              <a:gd name="T31" fmla="*/ 123 h 330"/>
              <a:gd name="T32" fmla="*/ 255 w 543"/>
              <a:gd name="T33" fmla="*/ 99 h 330"/>
              <a:gd name="T34" fmla="*/ 280 w 543"/>
              <a:gd name="T35" fmla="*/ 74 h 330"/>
              <a:gd name="T36" fmla="*/ 510 w 543"/>
              <a:gd name="T37" fmla="*/ 74 h 330"/>
              <a:gd name="T38" fmla="*/ 534 w 543"/>
              <a:gd name="T39" fmla="*/ 82 h 330"/>
              <a:gd name="T40" fmla="*/ 534 w 543"/>
              <a:gd name="T41" fmla="*/ 107 h 330"/>
              <a:gd name="T42" fmla="*/ 485 w 543"/>
              <a:gd name="T43" fmla="*/ 279 h 330"/>
              <a:gd name="T44" fmla="*/ 436 w 543"/>
              <a:gd name="T4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3" h="330">
                <a:moveTo>
                  <a:pt x="436" y="329"/>
                </a:moveTo>
                <a:lnTo>
                  <a:pt x="436" y="329"/>
                </a:lnTo>
                <a:cubicBezTo>
                  <a:pt x="206" y="329"/>
                  <a:pt x="206" y="329"/>
                  <a:pt x="206" y="329"/>
                </a:cubicBezTo>
                <a:cubicBezTo>
                  <a:pt x="181" y="329"/>
                  <a:pt x="156" y="312"/>
                  <a:pt x="156" y="279"/>
                </a:cubicBezTo>
                <a:cubicBezTo>
                  <a:pt x="82" y="49"/>
                  <a:pt x="82" y="49"/>
                  <a:pt x="82" y="49"/>
                </a:cubicBezTo>
                <a:cubicBezTo>
                  <a:pt x="25" y="49"/>
                  <a:pt x="25" y="49"/>
                  <a:pt x="25" y="49"/>
                </a:cubicBezTo>
                <a:cubicBezTo>
                  <a:pt x="17" y="49"/>
                  <a:pt x="0" y="33"/>
                  <a:pt x="0" y="24"/>
                </a:cubicBezTo>
                <a:cubicBezTo>
                  <a:pt x="0" y="8"/>
                  <a:pt x="17" y="0"/>
                  <a:pt x="25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5" y="0"/>
                  <a:pt x="123" y="8"/>
                  <a:pt x="132" y="16"/>
                </a:cubicBezTo>
                <a:cubicBezTo>
                  <a:pt x="206" y="271"/>
                  <a:pt x="206" y="271"/>
                  <a:pt x="206" y="271"/>
                </a:cubicBezTo>
                <a:lnTo>
                  <a:pt x="206" y="279"/>
                </a:lnTo>
                <a:cubicBezTo>
                  <a:pt x="436" y="279"/>
                  <a:pt x="436" y="279"/>
                  <a:pt x="436" y="279"/>
                </a:cubicBezTo>
                <a:cubicBezTo>
                  <a:pt x="436" y="271"/>
                  <a:pt x="436" y="271"/>
                  <a:pt x="436" y="271"/>
                </a:cubicBezTo>
                <a:cubicBezTo>
                  <a:pt x="477" y="123"/>
                  <a:pt x="477" y="123"/>
                  <a:pt x="477" y="123"/>
                </a:cubicBezTo>
                <a:cubicBezTo>
                  <a:pt x="280" y="123"/>
                  <a:pt x="280" y="123"/>
                  <a:pt x="280" y="123"/>
                </a:cubicBezTo>
                <a:cubicBezTo>
                  <a:pt x="271" y="123"/>
                  <a:pt x="255" y="115"/>
                  <a:pt x="255" y="99"/>
                </a:cubicBezTo>
                <a:cubicBezTo>
                  <a:pt x="255" y="82"/>
                  <a:pt x="271" y="74"/>
                  <a:pt x="280" y="74"/>
                </a:cubicBezTo>
                <a:cubicBezTo>
                  <a:pt x="510" y="74"/>
                  <a:pt x="510" y="74"/>
                  <a:pt x="510" y="74"/>
                </a:cubicBezTo>
                <a:cubicBezTo>
                  <a:pt x="518" y="74"/>
                  <a:pt x="526" y="74"/>
                  <a:pt x="534" y="82"/>
                </a:cubicBezTo>
                <a:cubicBezTo>
                  <a:pt x="534" y="90"/>
                  <a:pt x="542" y="99"/>
                  <a:pt x="534" y="107"/>
                </a:cubicBezTo>
                <a:cubicBezTo>
                  <a:pt x="485" y="279"/>
                  <a:pt x="485" y="279"/>
                  <a:pt x="485" y="279"/>
                </a:cubicBezTo>
                <a:cubicBezTo>
                  <a:pt x="485" y="312"/>
                  <a:pt x="460" y="329"/>
                  <a:pt x="436" y="32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0">
            <a:extLst>
              <a:ext uri="{FF2B5EF4-FFF2-40B4-BE49-F238E27FC236}">
                <a16:creationId xmlns:a16="http://schemas.microsoft.com/office/drawing/2014/main" id="{CABF58AD-90D5-9641-9CCB-A41CA4274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742" y="9879227"/>
            <a:ext cx="105924" cy="115553"/>
          </a:xfrm>
          <a:custGeom>
            <a:avLst/>
            <a:gdLst>
              <a:gd name="T0" fmla="*/ 0 w 99"/>
              <a:gd name="T1" fmla="*/ 49 h 108"/>
              <a:gd name="T2" fmla="*/ 0 w 99"/>
              <a:gd name="T3" fmla="*/ 49 h 108"/>
              <a:gd name="T4" fmla="*/ 49 w 99"/>
              <a:gd name="T5" fmla="*/ 0 h 108"/>
              <a:gd name="T6" fmla="*/ 98 w 99"/>
              <a:gd name="T7" fmla="*/ 49 h 108"/>
              <a:gd name="T8" fmla="*/ 49 w 99"/>
              <a:gd name="T9" fmla="*/ 107 h 108"/>
              <a:gd name="T10" fmla="*/ 0 w 99"/>
              <a:gd name="T11" fmla="*/ 49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08">
                <a:moveTo>
                  <a:pt x="0" y="49"/>
                </a:moveTo>
                <a:lnTo>
                  <a:pt x="0" y="49"/>
                </a:lnTo>
                <a:cubicBezTo>
                  <a:pt x="0" y="25"/>
                  <a:pt x="24" y="0"/>
                  <a:pt x="49" y="0"/>
                </a:cubicBezTo>
                <a:cubicBezTo>
                  <a:pt x="74" y="0"/>
                  <a:pt x="98" y="25"/>
                  <a:pt x="98" y="49"/>
                </a:cubicBezTo>
                <a:cubicBezTo>
                  <a:pt x="98" y="82"/>
                  <a:pt x="74" y="107"/>
                  <a:pt x="49" y="107"/>
                </a:cubicBezTo>
                <a:cubicBezTo>
                  <a:pt x="24" y="107"/>
                  <a:pt x="0" y="82"/>
                  <a:pt x="0" y="4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1">
            <a:extLst>
              <a:ext uri="{FF2B5EF4-FFF2-40B4-BE49-F238E27FC236}">
                <a16:creationId xmlns:a16="http://schemas.microsoft.com/office/drawing/2014/main" id="{DCA717A2-02BA-8745-B0B9-B809634D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883" y="9879227"/>
            <a:ext cx="110740" cy="115553"/>
          </a:xfrm>
          <a:custGeom>
            <a:avLst/>
            <a:gdLst>
              <a:gd name="T0" fmla="*/ 0 w 100"/>
              <a:gd name="T1" fmla="*/ 49 h 108"/>
              <a:gd name="T2" fmla="*/ 0 w 100"/>
              <a:gd name="T3" fmla="*/ 49 h 108"/>
              <a:gd name="T4" fmla="*/ 49 w 100"/>
              <a:gd name="T5" fmla="*/ 0 h 108"/>
              <a:gd name="T6" fmla="*/ 99 w 100"/>
              <a:gd name="T7" fmla="*/ 49 h 108"/>
              <a:gd name="T8" fmla="*/ 49 w 100"/>
              <a:gd name="T9" fmla="*/ 107 h 108"/>
              <a:gd name="T10" fmla="*/ 0 w 100"/>
              <a:gd name="T11" fmla="*/ 49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8">
                <a:moveTo>
                  <a:pt x="0" y="49"/>
                </a:moveTo>
                <a:lnTo>
                  <a:pt x="0" y="49"/>
                </a:lnTo>
                <a:cubicBezTo>
                  <a:pt x="0" y="25"/>
                  <a:pt x="25" y="0"/>
                  <a:pt x="49" y="0"/>
                </a:cubicBezTo>
                <a:cubicBezTo>
                  <a:pt x="82" y="0"/>
                  <a:pt x="99" y="25"/>
                  <a:pt x="99" y="49"/>
                </a:cubicBezTo>
                <a:cubicBezTo>
                  <a:pt x="99" y="82"/>
                  <a:pt x="82" y="107"/>
                  <a:pt x="49" y="107"/>
                </a:cubicBezTo>
                <a:cubicBezTo>
                  <a:pt x="25" y="107"/>
                  <a:pt x="0" y="82"/>
                  <a:pt x="0" y="4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2">
            <a:extLst>
              <a:ext uri="{FF2B5EF4-FFF2-40B4-BE49-F238E27FC236}">
                <a16:creationId xmlns:a16="http://schemas.microsoft.com/office/drawing/2014/main" id="{8F775B77-5CE1-644B-A906-7EA7A5F79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688" y="9465162"/>
            <a:ext cx="707760" cy="519988"/>
          </a:xfrm>
          <a:custGeom>
            <a:avLst/>
            <a:gdLst>
              <a:gd name="T0" fmla="*/ 551 w 650"/>
              <a:gd name="T1" fmla="*/ 476 h 477"/>
              <a:gd name="T2" fmla="*/ 551 w 650"/>
              <a:gd name="T3" fmla="*/ 476 h 477"/>
              <a:gd name="T4" fmla="*/ 99 w 650"/>
              <a:gd name="T5" fmla="*/ 476 h 477"/>
              <a:gd name="T6" fmla="*/ 0 w 650"/>
              <a:gd name="T7" fmla="*/ 378 h 477"/>
              <a:gd name="T8" fmla="*/ 0 w 650"/>
              <a:gd name="T9" fmla="*/ 99 h 477"/>
              <a:gd name="T10" fmla="*/ 99 w 650"/>
              <a:gd name="T11" fmla="*/ 0 h 477"/>
              <a:gd name="T12" fmla="*/ 551 w 650"/>
              <a:gd name="T13" fmla="*/ 0 h 477"/>
              <a:gd name="T14" fmla="*/ 649 w 650"/>
              <a:gd name="T15" fmla="*/ 99 h 477"/>
              <a:gd name="T16" fmla="*/ 649 w 650"/>
              <a:gd name="T17" fmla="*/ 378 h 477"/>
              <a:gd name="T18" fmla="*/ 551 w 650"/>
              <a:gd name="T19" fmla="*/ 476 h 477"/>
              <a:gd name="T20" fmla="*/ 99 w 650"/>
              <a:gd name="T21" fmla="*/ 57 h 477"/>
              <a:gd name="T22" fmla="*/ 99 w 650"/>
              <a:gd name="T23" fmla="*/ 57 h 477"/>
              <a:gd name="T24" fmla="*/ 50 w 650"/>
              <a:gd name="T25" fmla="*/ 99 h 477"/>
              <a:gd name="T26" fmla="*/ 50 w 650"/>
              <a:gd name="T27" fmla="*/ 378 h 477"/>
              <a:gd name="T28" fmla="*/ 99 w 650"/>
              <a:gd name="T29" fmla="*/ 419 h 477"/>
              <a:gd name="T30" fmla="*/ 551 w 650"/>
              <a:gd name="T31" fmla="*/ 419 h 477"/>
              <a:gd name="T32" fmla="*/ 592 w 650"/>
              <a:gd name="T33" fmla="*/ 378 h 477"/>
              <a:gd name="T34" fmla="*/ 592 w 650"/>
              <a:gd name="T35" fmla="*/ 99 h 477"/>
              <a:gd name="T36" fmla="*/ 551 w 650"/>
              <a:gd name="T37" fmla="*/ 57 h 477"/>
              <a:gd name="T38" fmla="*/ 99 w 650"/>
              <a:gd name="T39" fmla="*/ 5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0" h="477">
                <a:moveTo>
                  <a:pt x="551" y="476"/>
                </a:moveTo>
                <a:lnTo>
                  <a:pt x="551" y="476"/>
                </a:lnTo>
                <a:cubicBezTo>
                  <a:pt x="99" y="476"/>
                  <a:pt x="99" y="476"/>
                  <a:pt x="99" y="476"/>
                </a:cubicBezTo>
                <a:cubicBezTo>
                  <a:pt x="41" y="476"/>
                  <a:pt x="0" y="427"/>
                  <a:pt x="0" y="37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9"/>
                  <a:pt x="41" y="0"/>
                  <a:pt x="99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608" y="0"/>
                  <a:pt x="649" y="49"/>
                  <a:pt x="649" y="99"/>
                </a:cubicBezTo>
                <a:cubicBezTo>
                  <a:pt x="649" y="378"/>
                  <a:pt x="649" y="378"/>
                  <a:pt x="649" y="378"/>
                </a:cubicBezTo>
                <a:cubicBezTo>
                  <a:pt x="649" y="427"/>
                  <a:pt x="608" y="476"/>
                  <a:pt x="551" y="476"/>
                </a:cubicBezTo>
                <a:close/>
                <a:moveTo>
                  <a:pt x="99" y="57"/>
                </a:moveTo>
                <a:lnTo>
                  <a:pt x="99" y="57"/>
                </a:lnTo>
                <a:cubicBezTo>
                  <a:pt x="74" y="57"/>
                  <a:pt x="50" y="74"/>
                  <a:pt x="50" y="99"/>
                </a:cubicBezTo>
                <a:cubicBezTo>
                  <a:pt x="50" y="378"/>
                  <a:pt x="50" y="378"/>
                  <a:pt x="50" y="378"/>
                </a:cubicBezTo>
                <a:cubicBezTo>
                  <a:pt x="50" y="403"/>
                  <a:pt x="74" y="419"/>
                  <a:pt x="99" y="419"/>
                </a:cubicBezTo>
                <a:cubicBezTo>
                  <a:pt x="551" y="419"/>
                  <a:pt x="551" y="419"/>
                  <a:pt x="551" y="419"/>
                </a:cubicBezTo>
                <a:cubicBezTo>
                  <a:pt x="576" y="419"/>
                  <a:pt x="592" y="403"/>
                  <a:pt x="592" y="378"/>
                </a:cubicBezTo>
                <a:cubicBezTo>
                  <a:pt x="592" y="99"/>
                  <a:pt x="592" y="99"/>
                  <a:pt x="592" y="99"/>
                </a:cubicBezTo>
                <a:cubicBezTo>
                  <a:pt x="592" y="74"/>
                  <a:pt x="576" y="57"/>
                  <a:pt x="551" y="57"/>
                </a:cubicBezTo>
                <a:lnTo>
                  <a:pt x="99" y="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3">
            <a:extLst>
              <a:ext uri="{FF2B5EF4-FFF2-40B4-BE49-F238E27FC236}">
                <a16:creationId xmlns:a16="http://schemas.microsoft.com/office/drawing/2014/main" id="{2DF0AAED-32A3-1848-A358-8CDEF48B3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41" y="9619233"/>
            <a:ext cx="154071" cy="216663"/>
          </a:xfrm>
          <a:custGeom>
            <a:avLst/>
            <a:gdLst>
              <a:gd name="T0" fmla="*/ 74 w 141"/>
              <a:gd name="T1" fmla="*/ 197 h 198"/>
              <a:gd name="T2" fmla="*/ 74 w 141"/>
              <a:gd name="T3" fmla="*/ 197 h 198"/>
              <a:gd name="T4" fmla="*/ 25 w 141"/>
              <a:gd name="T5" fmla="*/ 197 h 198"/>
              <a:gd name="T6" fmla="*/ 8 w 141"/>
              <a:gd name="T7" fmla="*/ 172 h 198"/>
              <a:gd name="T8" fmla="*/ 8 w 141"/>
              <a:gd name="T9" fmla="*/ 172 h 198"/>
              <a:gd name="T10" fmla="*/ 25 w 141"/>
              <a:gd name="T11" fmla="*/ 156 h 198"/>
              <a:gd name="T12" fmla="*/ 82 w 141"/>
              <a:gd name="T13" fmla="*/ 156 h 198"/>
              <a:gd name="T14" fmla="*/ 99 w 141"/>
              <a:gd name="T15" fmla="*/ 139 h 198"/>
              <a:gd name="T16" fmla="*/ 82 w 141"/>
              <a:gd name="T17" fmla="*/ 115 h 198"/>
              <a:gd name="T18" fmla="*/ 66 w 141"/>
              <a:gd name="T19" fmla="*/ 115 h 198"/>
              <a:gd name="T20" fmla="*/ 0 w 141"/>
              <a:gd name="T21" fmla="*/ 65 h 198"/>
              <a:gd name="T22" fmla="*/ 58 w 141"/>
              <a:gd name="T23" fmla="*/ 0 h 198"/>
              <a:gd name="T24" fmla="*/ 115 w 141"/>
              <a:gd name="T25" fmla="*/ 0 h 198"/>
              <a:gd name="T26" fmla="*/ 132 w 141"/>
              <a:gd name="T27" fmla="*/ 24 h 198"/>
              <a:gd name="T28" fmla="*/ 132 w 141"/>
              <a:gd name="T29" fmla="*/ 24 h 198"/>
              <a:gd name="T30" fmla="*/ 115 w 141"/>
              <a:gd name="T31" fmla="*/ 41 h 198"/>
              <a:gd name="T32" fmla="*/ 58 w 141"/>
              <a:gd name="T33" fmla="*/ 41 h 198"/>
              <a:gd name="T34" fmla="*/ 41 w 141"/>
              <a:gd name="T35" fmla="*/ 57 h 198"/>
              <a:gd name="T36" fmla="*/ 58 w 141"/>
              <a:gd name="T37" fmla="*/ 82 h 198"/>
              <a:gd name="T38" fmla="*/ 82 w 141"/>
              <a:gd name="T39" fmla="*/ 82 h 198"/>
              <a:gd name="T40" fmla="*/ 140 w 141"/>
              <a:gd name="T41" fmla="*/ 139 h 198"/>
              <a:gd name="T42" fmla="*/ 74 w 141"/>
              <a:gd name="T43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1" h="198">
                <a:moveTo>
                  <a:pt x="74" y="197"/>
                </a:moveTo>
                <a:lnTo>
                  <a:pt x="74" y="197"/>
                </a:lnTo>
                <a:cubicBezTo>
                  <a:pt x="25" y="197"/>
                  <a:pt x="25" y="197"/>
                  <a:pt x="25" y="197"/>
                </a:cubicBezTo>
                <a:cubicBezTo>
                  <a:pt x="16" y="197"/>
                  <a:pt x="8" y="189"/>
                  <a:pt x="8" y="172"/>
                </a:cubicBezTo>
                <a:lnTo>
                  <a:pt x="8" y="172"/>
                </a:lnTo>
                <a:cubicBezTo>
                  <a:pt x="8" y="164"/>
                  <a:pt x="16" y="156"/>
                  <a:pt x="25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90" y="156"/>
                  <a:pt x="99" y="147"/>
                  <a:pt x="99" y="139"/>
                </a:cubicBezTo>
                <a:cubicBezTo>
                  <a:pt x="99" y="123"/>
                  <a:pt x="90" y="115"/>
                  <a:pt x="82" y="115"/>
                </a:cubicBezTo>
                <a:cubicBezTo>
                  <a:pt x="66" y="115"/>
                  <a:pt x="66" y="115"/>
                  <a:pt x="66" y="115"/>
                </a:cubicBezTo>
                <a:cubicBezTo>
                  <a:pt x="33" y="115"/>
                  <a:pt x="8" y="98"/>
                  <a:pt x="0" y="65"/>
                </a:cubicBezTo>
                <a:cubicBezTo>
                  <a:pt x="0" y="32"/>
                  <a:pt x="25" y="0"/>
                  <a:pt x="58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3" y="0"/>
                  <a:pt x="132" y="8"/>
                  <a:pt x="132" y="24"/>
                </a:cubicBezTo>
                <a:lnTo>
                  <a:pt x="132" y="24"/>
                </a:lnTo>
                <a:cubicBezTo>
                  <a:pt x="132" y="32"/>
                  <a:pt x="123" y="41"/>
                  <a:pt x="115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49" y="41"/>
                  <a:pt x="41" y="49"/>
                  <a:pt x="41" y="57"/>
                </a:cubicBezTo>
                <a:cubicBezTo>
                  <a:pt x="41" y="74"/>
                  <a:pt x="49" y="82"/>
                  <a:pt x="58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115" y="82"/>
                  <a:pt x="140" y="106"/>
                  <a:pt x="140" y="139"/>
                </a:cubicBezTo>
                <a:cubicBezTo>
                  <a:pt x="132" y="172"/>
                  <a:pt x="107" y="197"/>
                  <a:pt x="74" y="19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4">
            <a:extLst>
              <a:ext uri="{FF2B5EF4-FFF2-40B4-BE49-F238E27FC236}">
                <a16:creationId xmlns:a16="http://schemas.microsoft.com/office/drawing/2014/main" id="{F691FF86-18BC-1C42-B386-7E4A368C4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901" y="9590344"/>
            <a:ext cx="48147" cy="52963"/>
          </a:xfrm>
          <a:custGeom>
            <a:avLst/>
            <a:gdLst>
              <a:gd name="T0" fmla="*/ 41 w 42"/>
              <a:gd name="T1" fmla="*/ 49 h 50"/>
              <a:gd name="T2" fmla="*/ 0 w 42"/>
              <a:gd name="T3" fmla="*/ 49 h 50"/>
              <a:gd name="T4" fmla="*/ 0 w 42"/>
              <a:gd name="T5" fmla="*/ 0 h 50"/>
              <a:gd name="T6" fmla="*/ 41 w 42"/>
              <a:gd name="T7" fmla="*/ 0 h 50"/>
              <a:gd name="T8" fmla="*/ 41 w 42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50">
                <a:moveTo>
                  <a:pt x="41" y="49"/>
                </a:moveTo>
                <a:lnTo>
                  <a:pt x="0" y="49"/>
                </a:lnTo>
                <a:lnTo>
                  <a:pt x="0" y="0"/>
                </a:lnTo>
                <a:lnTo>
                  <a:pt x="41" y="0"/>
                </a:lnTo>
                <a:lnTo>
                  <a:pt x="41" y="4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5">
            <a:extLst>
              <a:ext uri="{FF2B5EF4-FFF2-40B4-BE49-F238E27FC236}">
                <a16:creationId xmlns:a16="http://schemas.microsoft.com/office/drawing/2014/main" id="{F8DFA1F4-8A4B-9547-9ABD-B09D09AF7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901" y="9816637"/>
            <a:ext cx="48147" cy="48147"/>
          </a:xfrm>
          <a:custGeom>
            <a:avLst/>
            <a:gdLst>
              <a:gd name="T0" fmla="*/ 41 w 42"/>
              <a:gd name="T1" fmla="*/ 42 h 43"/>
              <a:gd name="T2" fmla="*/ 0 w 42"/>
              <a:gd name="T3" fmla="*/ 42 h 43"/>
              <a:gd name="T4" fmla="*/ 0 w 42"/>
              <a:gd name="T5" fmla="*/ 0 h 43"/>
              <a:gd name="T6" fmla="*/ 41 w 42"/>
              <a:gd name="T7" fmla="*/ 0 h 43"/>
              <a:gd name="T8" fmla="*/ 41 w 42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43">
                <a:moveTo>
                  <a:pt x="41" y="42"/>
                </a:moveTo>
                <a:lnTo>
                  <a:pt x="0" y="42"/>
                </a:lnTo>
                <a:lnTo>
                  <a:pt x="0" y="0"/>
                </a:lnTo>
                <a:lnTo>
                  <a:pt x="41" y="0"/>
                </a:lnTo>
                <a:lnTo>
                  <a:pt x="41" y="4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6">
            <a:extLst>
              <a:ext uri="{FF2B5EF4-FFF2-40B4-BE49-F238E27FC236}">
                <a16:creationId xmlns:a16="http://schemas.microsoft.com/office/drawing/2014/main" id="{30EFAF2C-5E1B-0E40-A57A-76115C7C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194" y="9547014"/>
            <a:ext cx="72219" cy="62590"/>
          </a:xfrm>
          <a:custGeom>
            <a:avLst/>
            <a:gdLst>
              <a:gd name="T0" fmla="*/ 33 w 67"/>
              <a:gd name="T1" fmla="*/ 8 h 58"/>
              <a:gd name="T2" fmla="*/ 33 w 67"/>
              <a:gd name="T3" fmla="*/ 8 h 58"/>
              <a:gd name="T4" fmla="*/ 8 w 67"/>
              <a:gd name="T5" fmla="*/ 25 h 58"/>
              <a:gd name="T6" fmla="*/ 0 w 67"/>
              <a:gd name="T7" fmla="*/ 49 h 58"/>
              <a:gd name="T8" fmla="*/ 0 w 67"/>
              <a:gd name="T9" fmla="*/ 49 h 58"/>
              <a:gd name="T10" fmla="*/ 33 w 67"/>
              <a:gd name="T11" fmla="*/ 57 h 58"/>
              <a:gd name="T12" fmla="*/ 57 w 67"/>
              <a:gd name="T13" fmla="*/ 41 h 58"/>
              <a:gd name="T14" fmla="*/ 66 w 67"/>
              <a:gd name="T15" fmla="*/ 8 h 58"/>
              <a:gd name="T16" fmla="*/ 66 w 67"/>
              <a:gd name="T17" fmla="*/ 8 h 58"/>
              <a:gd name="T18" fmla="*/ 33 w 67"/>
              <a:gd name="T1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8">
                <a:moveTo>
                  <a:pt x="33" y="8"/>
                </a:moveTo>
                <a:lnTo>
                  <a:pt x="33" y="8"/>
                </a:lnTo>
                <a:cubicBezTo>
                  <a:pt x="8" y="25"/>
                  <a:pt x="8" y="25"/>
                  <a:pt x="8" y="25"/>
                </a:cubicBezTo>
                <a:cubicBezTo>
                  <a:pt x="0" y="33"/>
                  <a:pt x="0" y="41"/>
                  <a:pt x="0" y="49"/>
                </a:cubicBezTo>
                <a:lnTo>
                  <a:pt x="0" y="49"/>
                </a:lnTo>
                <a:cubicBezTo>
                  <a:pt x="8" y="57"/>
                  <a:pt x="24" y="57"/>
                  <a:pt x="33" y="57"/>
                </a:cubicBezTo>
                <a:cubicBezTo>
                  <a:pt x="57" y="41"/>
                  <a:pt x="57" y="41"/>
                  <a:pt x="57" y="41"/>
                </a:cubicBezTo>
                <a:cubicBezTo>
                  <a:pt x="66" y="33"/>
                  <a:pt x="66" y="25"/>
                  <a:pt x="66" y="8"/>
                </a:cubicBezTo>
                <a:lnTo>
                  <a:pt x="66" y="8"/>
                </a:lnTo>
                <a:cubicBezTo>
                  <a:pt x="57" y="0"/>
                  <a:pt x="41" y="0"/>
                  <a:pt x="33" y="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7">
            <a:extLst>
              <a:ext uri="{FF2B5EF4-FFF2-40B4-BE49-F238E27FC236}">
                <a16:creationId xmlns:a16="http://schemas.microsoft.com/office/drawing/2014/main" id="{7F99BF7F-F73F-9743-9878-1844885E1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537" y="9831080"/>
            <a:ext cx="81852" cy="72222"/>
          </a:xfrm>
          <a:custGeom>
            <a:avLst/>
            <a:gdLst>
              <a:gd name="T0" fmla="*/ 41 w 75"/>
              <a:gd name="T1" fmla="*/ 8 h 67"/>
              <a:gd name="T2" fmla="*/ 41 w 75"/>
              <a:gd name="T3" fmla="*/ 8 h 67"/>
              <a:gd name="T4" fmla="*/ 17 w 75"/>
              <a:gd name="T5" fmla="*/ 25 h 67"/>
              <a:gd name="T6" fmla="*/ 8 w 75"/>
              <a:gd name="T7" fmla="*/ 49 h 67"/>
              <a:gd name="T8" fmla="*/ 8 w 75"/>
              <a:gd name="T9" fmla="*/ 49 h 67"/>
              <a:gd name="T10" fmla="*/ 33 w 75"/>
              <a:gd name="T11" fmla="*/ 57 h 67"/>
              <a:gd name="T12" fmla="*/ 58 w 75"/>
              <a:gd name="T13" fmla="*/ 41 h 67"/>
              <a:gd name="T14" fmla="*/ 66 w 75"/>
              <a:gd name="T15" fmla="*/ 8 h 67"/>
              <a:gd name="T16" fmla="*/ 66 w 75"/>
              <a:gd name="T17" fmla="*/ 8 h 67"/>
              <a:gd name="T18" fmla="*/ 41 w 75"/>
              <a:gd name="T19" fmla="*/ 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67">
                <a:moveTo>
                  <a:pt x="41" y="8"/>
                </a:moveTo>
                <a:lnTo>
                  <a:pt x="41" y="8"/>
                </a:lnTo>
                <a:cubicBezTo>
                  <a:pt x="17" y="25"/>
                  <a:pt x="17" y="25"/>
                  <a:pt x="17" y="25"/>
                </a:cubicBezTo>
                <a:cubicBezTo>
                  <a:pt x="8" y="33"/>
                  <a:pt x="0" y="41"/>
                  <a:pt x="8" y="49"/>
                </a:cubicBezTo>
                <a:lnTo>
                  <a:pt x="8" y="49"/>
                </a:lnTo>
                <a:cubicBezTo>
                  <a:pt x="17" y="57"/>
                  <a:pt x="25" y="66"/>
                  <a:pt x="33" y="57"/>
                </a:cubicBezTo>
                <a:cubicBezTo>
                  <a:pt x="58" y="41"/>
                  <a:pt x="58" y="41"/>
                  <a:pt x="58" y="41"/>
                </a:cubicBezTo>
                <a:cubicBezTo>
                  <a:pt x="66" y="33"/>
                  <a:pt x="74" y="16"/>
                  <a:pt x="66" y="8"/>
                </a:cubicBezTo>
                <a:lnTo>
                  <a:pt x="66" y="8"/>
                </a:lnTo>
                <a:cubicBezTo>
                  <a:pt x="58" y="0"/>
                  <a:pt x="50" y="0"/>
                  <a:pt x="41" y="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8">
            <a:extLst>
              <a:ext uri="{FF2B5EF4-FFF2-40B4-BE49-F238E27FC236}">
                <a16:creationId xmlns:a16="http://schemas.microsoft.com/office/drawing/2014/main" id="{0DED1E91-4411-3E40-B046-1831CE506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7904" y="9465162"/>
            <a:ext cx="645171" cy="611469"/>
          </a:xfrm>
          <a:custGeom>
            <a:avLst/>
            <a:gdLst>
              <a:gd name="T0" fmla="*/ 510 w 593"/>
              <a:gd name="T1" fmla="*/ 559 h 560"/>
              <a:gd name="T2" fmla="*/ 510 w 593"/>
              <a:gd name="T3" fmla="*/ 559 h 560"/>
              <a:gd name="T4" fmla="*/ 82 w 593"/>
              <a:gd name="T5" fmla="*/ 559 h 560"/>
              <a:gd name="T6" fmla="*/ 0 w 593"/>
              <a:gd name="T7" fmla="*/ 476 h 560"/>
              <a:gd name="T8" fmla="*/ 0 w 593"/>
              <a:gd name="T9" fmla="*/ 82 h 560"/>
              <a:gd name="T10" fmla="*/ 82 w 593"/>
              <a:gd name="T11" fmla="*/ 0 h 560"/>
              <a:gd name="T12" fmla="*/ 124 w 593"/>
              <a:gd name="T13" fmla="*/ 0 h 560"/>
              <a:gd name="T14" fmla="*/ 124 w 593"/>
              <a:gd name="T15" fmla="*/ 49 h 560"/>
              <a:gd name="T16" fmla="*/ 82 w 593"/>
              <a:gd name="T17" fmla="*/ 49 h 560"/>
              <a:gd name="T18" fmla="*/ 50 w 593"/>
              <a:gd name="T19" fmla="*/ 82 h 560"/>
              <a:gd name="T20" fmla="*/ 50 w 593"/>
              <a:gd name="T21" fmla="*/ 476 h 560"/>
              <a:gd name="T22" fmla="*/ 82 w 593"/>
              <a:gd name="T23" fmla="*/ 509 h 560"/>
              <a:gd name="T24" fmla="*/ 510 w 593"/>
              <a:gd name="T25" fmla="*/ 509 h 560"/>
              <a:gd name="T26" fmla="*/ 534 w 593"/>
              <a:gd name="T27" fmla="*/ 476 h 560"/>
              <a:gd name="T28" fmla="*/ 534 w 593"/>
              <a:gd name="T29" fmla="*/ 82 h 560"/>
              <a:gd name="T30" fmla="*/ 510 w 593"/>
              <a:gd name="T31" fmla="*/ 49 h 560"/>
              <a:gd name="T32" fmla="*/ 461 w 593"/>
              <a:gd name="T33" fmla="*/ 49 h 560"/>
              <a:gd name="T34" fmla="*/ 461 w 593"/>
              <a:gd name="T35" fmla="*/ 0 h 560"/>
              <a:gd name="T36" fmla="*/ 510 w 593"/>
              <a:gd name="T37" fmla="*/ 0 h 560"/>
              <a:gd name="T38" fmla="*/ 592 w 593"/>
              <a:gd name="T39" fmla="*/ 82 h 560"/>
              <a:gd name="T40" fmla="*/ 592 w 593"/>
              <a:gd name="T41" fmla="*/ 476 h 560"/>
              <a:gd name="T42" fmla="*/ 510 w 593"/>
              <a:gd name="T43" fmla="*/ 559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3" h="560">
                <a:moveTo>
                  <a:pt x="510" y="559"/>
                </a:moveTo>
                <a:lnTo>
                  <a:pt x="510" y="559"/>
                </a:lnTo>
                <a:cubicBezTo>
                  <a:pt x="82" y="559"/>
                  <a:pt x="82" y="559"/>
                  <a:pt x="82" y="559"/>
                </a:cubicBezTo>
                <a:cubicBezTo>
                  <a:pt x="33" y="559"/>
                  <a:pt x="0" y="526"/>
                  <a:pt x="0" y="47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3"/>
                  <a:pt x="33" y="0"/>
                  <a:pt x="8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49"/>
                  <a:pt x="124" y="49"/>
                  <a:pt x="124" y="49"/>
                </a:cubicBezTo>
                <a:cubicBezTo>
                  <a:pt x="82" y="49"/>
                  <a:pt x="82" y="49"/>
                  <a:pt x="82" y="49"/>
                </a:cubicBezTo>
                <a:cubicBezTo>
                  <a:pt x="66" y="49"/>
                  <a:pt x="50" y="66"/>
                  <a:pt x="50" y="82"/>
                </a:cubicBezTo>
                <a:cubicBezTo>
                  <a:pt x="50" y="476"/>
                  <a:pt x="50" y="476"/>
                  <a:pt x="50" y="476"/>
                </a:cubicBezTo>
                <a:cubicBezTo>
                  <a:pt x="50" y="493"/>
                  <a:pt x="66" y="509"/>
                  <a:pt x="82" y="509"/>
                </a:cubicBezTo>
                <a:cubicBezTo>
                  <a:pt x="510" y="509"/>
                  <a:pt x="510" y="509"/>
                  <a:pt x="510" y="509"/>
                </a:cubicBezTo>
                <a:cubicBezTo>
                  <a:pt x="526" y="509"/>
                  <a:pt x="534" y="493"/>
                  <a:pt x="534" y="476"/>
                </a:cubicBezTo>
                <a:cubicBezTo>
                  <a:pt x="534" y="82"/>
                  <a:pt x="534" y="82"/>
                  <a:pt x="534" y="82"/>
                </a:cubicBezTo>
                <a:cubicBezTo>
                  <a:pt x="534" y="66"/>
                  <a:pt x="526" y="49"/>
                  <a:pt x="510" y="49"/>
                </a:cubicBezTo>
                <a:cubicBezTo>
                  <a:pt x="461" y="49"/>
                  <a:pt x="461" y="49"/>
                  <a:pt x="461" y="49"/>
                </a:cubicBezTo>
                <a:cubicBezTo>
                  <a:pt x="461" y="0"/>
                  <a:pt x="461" y="0"/>
                  <a:pt x="461" y="0"/>
                </a:cubicBezTo>
                <a:cubicBezTo>
                  <a:pt x="510" y="0"/>
                  <a:pt x="510" y="0"/>
                  <a:pt x="510" y="0"/>
                </a:cubicBezTo>
                <a:cubicBezTo>
                  <a:pt x="551" y="0"/>
                  <a:pt x="592" y="33"/>
                  <a:pt x="592" y="82"/>
                </a:cubicBezTo>
                <a:cubicBezTo>
                  <a:pt x="592" y="476"/>
                  <a:pt x="592" y="476"/>
                  <a:pt x="592" y="476"/>
                </a:cubicBezTo>
                <a:cubicBezTo>
                  <a:pt x="592" y="526"/>
                  <a:pt x="551" y="559"/>
                  <a:pt x="510" y="55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9">
            <a:extLst>
              <a:ext uri="{FF2B5EF4-FFF2-40B4-BE49-F238E27FC236}">
                <a16:creationId xmlns:a16="http://schemas.microsoft.com/office/drawing/2014/main" id="{EE2B579E-53C2-2647-A7E5-AC57EDB3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6047" y="9373684"/>
            <a:ext cx="279253" cy="52960"/>
          </a:xfrm>
          <a:custGeom>
            <a:avLst/>
            <a:gdLst>
              <a:gd name="T0" fmla="*/ 255 w 256"/>
              <a:gd name="T1" fmla="*/ 49 h 50"/>
              <a:gd name="T2" fmla="*/ 0 w 256"/>
              <a:gd name="T3" fmla="*/ 49 h 50"/>
              <a:gd name="T4" fmla="*/ 0 w 256"/>
              <a:gd name="T5" fmla="*/ 0 h 50"/>
              <a:gd name="T6" fmla="*/ 255 w 256"/>
              <a:gd name="T7" fmla="*/ 0 h 50"/>
              <a:gd name="T8" fmla="*/ 255 w 256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50">
                <a:moveTo>
                  <a:pt x="255" y="49"/>
                </a:moveTo>
                <a:lnTo>
                  <a:pt x="0" y="49"/>
                </a:lnTo>
                <a:lnTo>
                  <a:pt x="0" y="0"/>
                </a:lnTo>
                <a:lnTo>
                  <a:pt x="255" y="0"/>
                </a:lnTo>
                <a:lnTo>
                  <a:pt x="255" y="4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0">
            <a:extLst>
              <a:ext uri="{FF2B5EF4-FFF2-40B4-BE49-F238E27FC236}">
                <a16:creationId xmlns:a16="http://schemas.microsoft.com/office/drawing/2014/main" id="{C8C16180-9AFF-3442-9BBB-858BCA200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9376" y="9373684"/>
            <a:ext cx="187775" cy="144441"/>
          </a:xfrm>
          <a:custGeom>
            <a:avLst/>
            <a:gdLst>
              <a:gd name="T0" fmla="*/ 41 w 173"/>
              <a:gd name="T1" fmla="*/ 123 h 132"/>
              <a:gd name="T2" fmla="*/ 41 w 173"/>
              <a:gd name="T3" fmla="*/ 123 h 132"/>
              <a:gd name="T4" fmla="*/ 0 w 173"/>
              <a:gd name="T5" fmla="*/ 82 h 132"/>
              <a:gd name="T6" fmla="*/ 82 w 173"/>
              <a:gd name="T7" fmla="*/ 8 h 132"/>
              <a:gd name="T8" fmla="*/ 107 w 173"/>
              <a:gd name="T9" fmla="*/ 0 h 132"/>
              <a:gd name="T10" fmla="*/ 123 w 173"/>
              <a:gd name="T11" fmla="*/ 16 h 132"/>
              <a:gd name="T12" fmla="*/ 164 w 173"/>
              <a:gd name="T13" fmla="*/ 90 h 132"/>
              <a:gd name="T14" fmla="*/ 156 w 173"/>
              <a:gd name="T15" fmla="*/ 131 h 132"/>
              <a:gd name="T16" fmla="*/ 156 w 173"/>
              <a:gd name="T17" fmla="*/ 131 h 132"/>
              <a:gd name="T18" fmla="*/ 115 w 173"/>
              <a:gd name="T19" fmla="*/ 115 h 132"/>
              <a:gd name="T20" fmla="*/ 99 w 173"/>
              <a:gd name="T21" fmla="*/ 65 h 132"/>
              <a:gd name="T22" fmla="*/ 41 w 173"/>
              <a:gd name="T23" fmla="*/ 123 h 132"/>
              <a:gd name="T24" fmla="*/ 123 w 173"/>
              <a:gd name="T25" fmla="*/ 41 h 132"/>
              <a:gd name="T26" fmla="*/ 123 w 173"/>
              <a:gd name="T27" fmla="*/ 41 h 132"/>
              <a:gd name="T28" fmla="*/ 115 w 173"/>
              <a:gd name="T29" fmla="*/ 41 h 132"/>
              <a:gd name="T30" fmla="*/ 123 w 173"/>
              <a:gd name="T31" fmla="*/ 4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32">
                <a:moveTo>
                  <a:pt x="41" y="123"/>
                </a:moveTo>
                <a:lnTo>
                  <a:pt x="41" y="123"/>
                </a:lnTo>
                <a:cubicBezTo>
                  <a:pt x="0" y="82"/>
                  <a:pt x="0" y="82"/>
                  <a:pt x="0" y="82"/>
                </a:cubicBezTo>
                <a:cubicBezTo>
                  <a:pt x="82" y="8"/>
                  <a:pt x="82" y="8"/>
                  <a:pt x="82" y="8"/>
                </a:cubicBezTo>
                <a:cubicBezTo>
                  <a:pt x="90" y="0"/>
                  <a:pt x="99" y="0"/>
                  <a:pt x="107" y="0"/>
                </a:cubicBezTo>
                <a:cubicBezTo>
                  <a:pt x="115" y="0"/>
                  <a:pt x="123" y="8"/>
                  <a:pt x="123" y="16"/>
                </a:cubicBezTo>
                <a:cubicBezTo>
                  <a:pt x="164" y="90"/>
                  <a:pt x="164" y="90"/>
                  <a:pt x="164" y="90"/>
                </a:cubicBezTo>
                <a:cubicBezTo>
                  <a:pt x="172" y="106"/>
                  <a:pt x="164" y="123"/>
                  <a:pt x="156" y="131"/>
                </a:cubicBezTo>
                <a:lnTo>
                  <a:pt x="156" y="131"/>
                </a:lnTo>
                <a:cubicBezTo>
                  <a:pt x="140" y="131"/>
                  <a:pt x="123" y="131"/>
                  <a:pt x="115" y="115"/>
                </a:cubicBezTo>
                <a:cubicBezTo>
                  <a:pt x="99" y="65"/>
                  <a:pt x="99" y="65"/>
                  <a:pt x="99" y="65"/>
                </a:cubicBezTo>
                <a:lnTo>
                  <a:pt x="41" y="123"/>
                </a:lnTo>
                <a:close/>
                <a:moveTo>
                  <a:pt x="123" y="41"/>
                </a:moveTo>
                <a:lnTo>
                  <a:pt x="123" y="41"/>
                </a:lnTo>
                <a:cubicBezTo>
                  <a:pt x="115" y="41"/>
                  <a:pt x="115" y="41"/>
                  <a:pt x="115" y="41"/>
                </a:cubicBezTo>
                <a:cubicBezTo>
                  <a:pt x="115" y="41"/>
                  <a:pt x="115" y="41"/>
                  <a:pt x="123" y="4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1">
            <a:extLst>
              <a:ext uri="{FF2B5EF4-FFF2-40B4-BE49-F238E27FC236}">
                <a16:creationId xmlns:a16="http://schemas.microsoft.com/office/drawing/2014/main" id="{8F5990AF-044C-8A4A-8C8C-091C44B99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7157" y="9455533"/>
            <a:ext cx="259994" cy="178146"/>
          </a:xfrm>
          <a:custGeom>
            <a:avLst/>
            <a:gdLst>
              <a:gd name="T0" fmla="*/ 99 w 239"/>
              <a:gd name="T1" fmla="*/ 164 h 165"/>
              <a:gd name="T2" fmla="*/ 99 w 239"/>
              <a:gd name="T3" fmla="*/ 164 h 165"/>
              <a:gd name="T4" fmla="*/ 99 w 239"/>
              <a:gd name="T5" fmla="*/ 164 h 165"/>
              <a:gd name="T6" fmla="*/ 66 w 239"/>
              <a:gd name="T7" fmla="*/ 148 h 165"/>
              <a:gd name="T8" fmla="*/ 0 w 239"/>
              <a:gd name="T9" fmla="*/ 82 h 165"/>
              <a:gd name="T10" fmla="*/ 66 w 239"/>
              <a:gd name="T11" fmla="*/ 8 h 165"/>
              <a:gd name="T12" fmla="*/ 107 w 239"/>
              <a:gd name="T13" fmla="*/ 49 h 165"/>
              <a:gd name="T14" fmla="*/ 74 w 239"/>
              <a:gd name="T15" fmla="*/ 82 h 165"/>
              <a:gd name="T16" fmla="*/ 99 w 239"/>
              <a:gd name="T17" fmla="*/ 107 h 165"/>
              <a:gd name="T18" fmla="*/ 189 w 239"/>
              <a:gd name="T19" fmla="*/ 16 h 165"/>
              <a:gd name="T20" fmla="*/ 222 w 239"/>
              <a:gd name="T21" fmla="*/ 8 h 165"/>
              <a:gd name="T22" fmla="*/ 222 w 239"/>
              <a:gd name="T23" fmla="*/ 8 h 165"/>
              <a:gd name="T24" fmla="*/ 222 w 239"/>
              <a:gd name="T25" fmla="*/ 49 h 165"/>
              <a:gd name="T26" fmla="*/ 132 w 239"/>
              <a:gd name="T27" fmla="*/ 148 h 165"/>
              <a:gd name="T28" fmla="*/ 99 w 239"/>
              <a:gd name="T29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9" h="165">
                <a:moveTo>
                  <a:pt x="99" y="164"/>
                </a:moveTo>
                <a:lnTo>
                  <a:pt x="99" y="164"/>
                </a:lnTo>
                <a:lnTo>
                  <a:pt x="99" y="164"/>
                </a:lnTo>
                <a:cubicBezTo>
                  <a:pt x="82" y="164"/>
                  <a:pt x="74" y="156"/>
                  <a:pt x="66" y="148"/>
                </a:cubicBezTo>
                <a:cubicBezTo>
                  <a:pt x="0" y="82"/>
                  <a:pt x="0" y="82"/>
                  <a:pt x="0" y="82"/>
                </a:cubicBezTo>
                <a:cubicBezTo>
                  <a:pt x="66" y="8"/>
                  <a:pt x="66" y="8"/>
                  <a:pt x="66" y="8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74" y="82"/>
                  <a:pt x="74" y="82"/>
                  <a:pt x="74" y="82"/>
                </a:cubicBezTo>
                <a:cubicBezTo>
                  <a:pt x="99" y="107"/>
                  <a:pt x="99" y="107"/>
                  <a:pt x="99" y="107"/>
                </a:cubicBezTo>
                <a:cubicBezTo>
                  <a:pt x="189" y="16"/>
                  <a:pt x="189" y="16"/>
                  <a:pt x="189" y="16"/>
                </a:cubicBezTo>
                <a:cubicBezTo>
                  <a:pt x="197" y="0"/>
                  <a:pt x="214" y="0"/>
                  <a:pt x="222" y="8"/>
                </a:cubicBezTo>
                <a:lnTo>
                  <a:pt x="222" y="8"/>
                </a:lnTo>
                <a:cubicBezTo>
                  <a:pt x="230" y="24"/>
                  <a:pt x="238" y="41"/>
                  <a:pt x="222" y="49"/>
                </a:cubicBezTo>
                <a:cubicBezTo>
                  <a:pt x="132" y="148"/>
                  <a:pt x="132" y="148"/>
                  <a:pt x="132" y="148"/>
                </a:cubicBezTo>
                <a:cubicBezTo>
                  <a:pt x="123" y="156"/>
                  <a:pt x="107" y="164"/>
                  <a:pt x="99" y="16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2">
            <a:extLst>
              <a:ext uri="{FF2B5EF4-FFF2-40B4-BE49-F238E27FC236}">
                <a16:creationId xmlns:a16="http://schemas.microsoft.com/office/drawing/2014/main" id="{9633D970-150A-2246-9C9D-A6C009163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3827" y="9373684"/>
            <a:ext cx="178143" cy="144441"/>
          </a:xfrm>
          <a:custGeom>
            <a:avLst/>
            <a:gdLst>
              <a:gd name="T0" fmla="*/ 131 w 165"/>
              <a:gd name="T1" fmla="*/ 123 h 132"/>
              <a:gd name="T2" fmla="*/ 131 w 165"/>
              <a:gd name="T3" fmla="*/ 123 h 132"/>
              <a:gd name="T4" fmla="*/ 164 w 165"/>
              <a:gd name="T5" fmla="*/ 82 h 132"/>
              <a:gd name="T6" fmla="*/ 82 w 165"/>
              <a:gd name="T7" fmla="*/ 8 h 132"/>
              <a:gd name="T8" fmla="*/ 58 w 165"/>
              <a:gd name="T9" fmla="*/ 0 h 132"/>
              <a:gd name="T10" fmla="*/ 41 w 165"/>
              <a:gd name="T11" fmla="*/ 16 h 132"/>
              <a:gd name="T12" fmla="*/ 0 w 165"/>
              <a:gd name="T13" fmla="*/ 90 h 132"/>
              <a:gd name="T14" fmla="*/ 16 w 165"/>
              <a:gd name="T15" fmla="*/ 131 h 132"/>
              <a:gd name="T16" fmla="*/ 16 w 165"/>
              <a:gd name="T17" fmla="*/ 131 h 132"/>
              <a:gd name="T18" fmla="*/ 49 w 165"/>
              <a:gd name="T19" fmla="*/ 115 h 132"/>
              <a:gd name="T20" fmla="*/ 74 w 165"/>
              <a:gd name="T21" fmla="*/ 65 h 132"/>
              <a:gd name="T22" fmla="*/ 131 w 165"/>
              <a:gd name="T23" fmla="*/ 123 h 132"/>
              <a:gd name="T24" fmla="*/ 49 w 165"/>
              <a:gd name="T25" fmla="*/ 41 h 132"/>
              <a:gd name="T26" fmla="*/ 49 w 165"/>
              <a:gd name="T27" fmla="*/ 4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" h="132">
                <a:moveTo>
                  <a:pt x="131" y="123"/>
                </a:moveTo>
                <a:lnTo>
                  <a:pt x="131" y="123"/>
                </a:lnTo>
                <a:cubicBezTo>
                  <a:pt x="164" y="82"/>
                  <a:pt x="164" y="82"/>
                  <a:pt x="164" y="82"/>
                </a:cubicBezTo>
                <a:cubicBezTo>
                  <a:pt x="82" y="8"/>
                  <a:pt x="82" y="8"/>
                  <a:pt x="82" y="8"/>
                </a:cubicBezTo>
                <a:cubicBezTo>
                  <a:pt x="82" y="0"/>
                  <a:pt x="74" y="0"/>
                  <a:pt x="58" y="0"/>
                </a:cubicBezTo>
                <a:cubicBezTo>
                  <a:pt x="49" y="0"/>
                  <a:pt x="41" y="8"/>
                  <a:pt x="41" y="16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106"/>
                  <a:pt x="0" y="123"/>
                  <a:pt x="16" y="131"/>
                </a:cubicBezTo>
                <a:lnTo>
                  <a:pt x="16" y="131"/>
                </a:lnTo>
                <a:cubicBezTo>
                  <a:pt x="25" y="131"/>
                  <a:pt x="41" y="131"/>
                  <a:pt x="49" y="115"/>
                </a:cubicBezTo>
                <a:cubicBezTo>
                  <a:pt x="74" y="65"/>
                  <a:pt x="74" y="65"/>
                  <a:pt x="74" y="65"/>
                </a:cubicBezTo>
                <a:lnTo>
                  <a:pt x="131" y="123"/>
                </a:lnTo>
                <a:close/>
                <a:moveTo>
                  <a:pt x="49" y="41"/>
                </a:moveTo>
                <a:lnTo>
                  <a:pt x="49" y="4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73">
            <a:extLst>
              <a:ext uri="{FF2B5EF4-FFF2-40B4-BE49-F238E27FC236}">
                <a16:creationId xmlns:a16="http://schemas.microsoft.com/office/drawing/2014/main" id="{978648C6-FAA0-0D4B-B191-08B3FB167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3827" y="9455533"/>
            <a:ext cx="250365" cy="178146"/>
          </a:xfrm>
          <a:custGeom>
            <a:avLst/>
            <a:gdLst>
              <a:gd name="T0" fmla="*/ 131 w 231"/>
              <a:gd name="T1" fmla="*/ 164 h 165"/>
              <a:gd name="T2" fmla="*/ 131 w 231"/>
              <a:gd name="T3" fmla="*/ 164 h 165"/>
              <a:gd name="T4" fmla="*/ 140 w 231"/>
              <a:gd name="T5" fmla="*/ 164 h 165"/>
              <a:gd name="T6" fmla="*/ 164 w 231"/>
              <a:gd name="T7" fmla="*/ 148 h 165"/>
              <a:gd name="T8" fmla="*/ 230 w 231"/>
              <a:gd name="T9" fmla="*/ 82 h 165"/>
              <a:gd name="T10" fmla="*/ 164 w 231"/>
              <a:gd name="T11" fmla="*/ 8 h 165"/>
              <a:gd name="T12" fmla="*/ 131 w 231"/>
              <a:gd name="T13" fmla="*/ 49 h 165"/>
              <a:gd name="T14" fmla="*/ 164 w 231"/>
              <a:gd name="T15" fmla="*/ 82 h 165"/>
              <a:gd name="T16" fmla="*/ 131 w 231"/>
              <a:gd name="T17" fmla="*/ 107 h 165"/>
              <a:gd name="T18" fmla="*/ 49 w 231"/>
              <a:gd name="T19" fmla="*/ 16 h 165"/>
              <a:gd name="T20" fmla="*/ 8 w 231"/>
              <a:gd name="T21" fmla="*/ 8 h 165"/>
              <a:gd name="T22" fmla="*/ 8 w 231"/>
              <a:gd name="T23" fmla="*/ 8 h 165"/>
              <a:gd name="T24" fmla="*/ 8 w 231"/>
              <a:gd name="T25" fmla="*/ 49 h 165"/>
              <a:gd name="T26" fmla="*/ 99 w 231"/>
              <a:gd name="T27" fmla="*/ 148 h 165"/>
              <a:gd name="T28" fmla="*/ 131 w 231"/>
              <a:gd name="T29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1" h="165">
                <a:moveTo>
                  <a:pt x="131" y="164"/>
                </a:moveTo>
                <a:lnTo>
                  <a:pt x="131" y="164"/>
                </a:lnTo>
                <a:cubicBezTo>
                  <a:pt x="140" y="164"/>
                  <a:pt x="140" y="164"/>
                  <a:pt x="140" y="164"/>
                </a:cubicBezTo>
                <a:cubicBezTo>
                  <a:pt x="148" y="164"/>
                  <a:pt x="164" y="156"/>
                  <a:pt x="164" y="148"/>
                </a:cubicBezTo>
                <a:cubicBezTo>
                  <a:pt x="230" y="82"/>
                  <a:pt x="230" y="82"/>
                  <a:pt x="230" y="82"/>
                </a:cubicBezTo>
                <a:cubicBezTo>
                  <a:pt x="164" y="8"/>
                  <a:pt x="164" y="8"/>
                  <a:pt x="164" y="8"/>
                </a:cubicBezTo>
                <a:cubicBezTo>
                  <a:pt x="131" y="49"/>
                  <a:pt x="131" y="49"/>
                  <a:pt x="131" y="49"/>
                </a:cubicBezTo>
                <a:cubicBezTo>
                  <a:pt x="164" y="82"/>
                  <a:pt x="164" y="82"/>
                  <a:pt x="164" y="82"/>
                </a:cubicBezTo>
                <a:cubicBezTo>
                  <a:pt x="131" y="107"/>
                  <a:pt x="131" y="107"/>
                  <a:pt x="131" y="107"/>
                </a:cubicBezTo>
                <a:cubicBezTo>
                  <a:pt x="49" y="16"/>
                  <a:pt x="49" y="16"/>
                  <a:pt x="49" y="16"/>
                </a:cubicBezTo>
                <a:cubicBezTo>
                  <a:pt x="33" y="0"/>
                  <a:pt x="16" y="0"/>
                  <a:pt x="8" y="8"/>
                </a:cubicBezTo>
                <a:lnTo>
                  <a:pt x="8" y="8"/>
                </a:lnTo>
                <a:cubicBezTo>
                  <a:pt x="0" y="24"/>
                  <a:pt x="0" y="41"/>
                  <a:pt x="8" y="49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115" y="156"/>
                  <a:pt x="123" y="164"/>
                  <a:pt x="131" y="16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4">
            <a:extLst>
              <a:ext uri="{FF2B5EF4-FFF2-40B4-BE49-F238E27FC236}">
                <a16:creationId xmlns:a16="http://schemas.microsoft.com/office/drawing/2014/main" id="{EB7C55BC-8A61-CB4B-A1A3-99F9085A4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339" y="9715527"/>
            <a:ext cx="134812" cy="48147"/>
          </a:xfrm>
          <a:custGeom>
            <a:avLst/>
            <a:gdLst>
              <a:gd name="T0" fmla="*/ 0 w 124"/>
              <a:gd name="T1" fmla="*/ 16 h 42"/>
              <a:gd name="T2" fmla="*/ 0 w 124"/>
              <a:gd name="T3" fmla="*/ 16 h 42"/>
              <a:gd name="T4" fmla="*/ 0 w 124"/>
              <a:gd name="T5" fmla="*/ 16 h 42"/>
              <a:gd name="T6" fmla="*/ 17 w 124"/>
              <a:gd name="T7" fmla="*/ 0 h 42"/>
              <a:gd name="T8" fmla="*/ 107 w 124"/>
              <a:gd name="T9" fmla="*/ 0 h 42"/>
              <a:gd name="T10" fmla="*/ 123 w 124"/>
              <a:gd name="T11" fmla="*/ 16 h 42"/>
              <a:gd name="T12" fmla="*/ 123 w 124"/>
              <a:gd name="T13" fmla="*/ 16 h 42"/>
              <a:gd name="T14" fmla="*/ 107 w 124"/>
              <a:gd name="T15" fmla="*/ 41 h 42"/>
              <a:gd name="T16" fmla="*/ 17 w 124"/>
              <a:gd name="T17" fmla="*/ 41 h 42"/>
              <a:gd name="T18" fmla="*/ 0 w 124"/>
              <a:gd name="T19" fmla="*/ 1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" h="42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1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5" y="0"/>
                  <a:pt x="123" y="8"/>
                  <a:pt x="123" y="16"/>
                </a:cubicBezTo>
                <a:lnTo>
                  <a:pt x="123" y="16"/>
                </a:lnTo>
                <a:cubicBezTo>
                  <a:pt x="123" y="33"/>
                  <a:pt x="115" y="41"/>
                  <a:pt x="10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8" y="41"/>
                  <a:pt x="0" y="33"/>
                  <a:pt x="0" y="1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5">
            <a:extLst>
              <a:ext uri="{FF2B5EF4-FFF2-40B4-BE49-F238E27FC236}">
                <a16:creationId xmlns:a16="http://schemas.microsoft.com/office/drawing/2014/main" id="{9DE05822-3C88-0D45-ACA1-ACA8A68EB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599" y="9725156"/>
            <a:ext cx="33704" cy="322587"/>
          </a:xfrm>
          <a:custGeom>
            <a:avLst/>
            <a:gdLst>
              <a:gd name="T0" fmla="*/ 32 w 33"/>
              <a:gd name="T1" fmla="*/ 296 h 297"/>
              <a:gd name="T2" fmla="*/ 32 w 33"/>
              <a:gd name="T3" fmla="*/ 296 h 297"/>
              <a:gd name="T4" fmla="*/ 0 w 33"/>
              <a:gd name="T5" fmla="*/ 296 h 297"/>
              <a:gd name="T6" fmla="*/ 0 w 33"/>
              <a:gd name="T7" fmla="*/ 25 h 297"/>
              <a:gd name="T8" fmla="*/ 16 w 33"/>
              <a:gd name="T9" fmla="*/ 0 h 297"/>
              <a:gd name="T10" fmla="*/ 16 w 33"/>
              <a:gd name="T11" fmla="*/ 0 h 297"/>
              <a:gd name="T12" fmla="*/ 32 w 33"/>
              <a:gd name="T13" fmla="*/ 25 h 297"/>
              <a:gd name="T14" fmla="*/ 32 w 33"/>
              <a:gd name="T15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97">
                <a:moveTo>
                  <a:pt x="32" y="296"/>
                </a:moveTo>
                <a:lnTo>
                  <a:pt x="32" y="296"/>
                </a:lnTo>
                <a:cubicBezTo>
                  <a:pt x="0" y="296"/>
                  <a:pt x="0" y="296"/>
                  <a:pt x="0" y="29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8"/>
                  <a:pt x="32" y="25"/>
                </a:cubicBezTo>
                <a:lnTo>
                  <a:pt x="32" y="29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7" name="Grupo 326">
            <a:extLst>
              <a:ext uri="{FF2B5EF4-FFF2-40B4-BE49-F238E27FC236}">
                <a16:creationId xmlns:a16="http://schemas.microsoft.com/office/drawing/2014/main" id="{61CBCCD8-09C6-2A41-8890-13B31D8AA330}"/>
              </a:ext>
            </a:extLst>
          </p:cNvPr>
          <p:cNvGrpSpPr/>
          <p:nvPr/>
        </p:nvGrpSpPr>
        <p:grpSpPr>
          <a:xfrm>
            <a:off x="2668308" y="1387435"/>
            <a:ext cx="19041035" cy="2561450"/>
            <a:chOff x="2668308" y="861425"/>
            <a:chExt cx="19041035" cy="2561450"/>
          </a:xfrm>
        </p:grpSpPr>
        <p:sp>
          <p:nvSpPr>
            <p:cNvPr id="328" name="CuadroTexto 327">
              <a:extLst>
                <a:ext uri="{FF2B5EF4-FFF2-40B4-BE49-F238E27FC236}">
                  <a16:creationId xmlns:a16="http://schemas.microsoft.com/office/drawing/2014/main" id="{E6E0C6D6-3DF5-A448-93B6-54AA6804459A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329" name="CuadroTexto 328">
              <a:extLst>
                <a:ext uri="{FF2B5EF4-FFF2-40B4-BE49-F238E27FC236}">
                  <a16:creationId xmlns:a16="http://schemas.microsoft.com/office/drawing/2014/main" id="{6002E603-A0EC-E64D-8F1B-1FD93A3979C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1E6254B3-6C49-9348-BCB5-AB6C449B1F0B}"/>
              </a:ext>
            </a:extLst>
          </p:cNvPr>
          <p:cNvGrpSpPr/>
          <p:nvPr/>
        </p:nvGrpSpPr>
        <p:grpSpPr>
          <a:xfrm>
            <a:off x="1848633" y="6764114"/>
            <a:ext cx="4098535" cy="1283378"/>
            <a:chOff x="4274481" y="10728017"/>
            <a:chExt cx="4236804" cy="1283378"/>
          </a:xfrm>
        </p:grpSpPr>
        <p:sp>
          <p:nvSpPr>
            <p:cNvPr id="331" name="CuadroTexto 395">
              <a:extLst>
                <a:ext uri="{FF2B5EF4-FFF2-40B4-BE49-F238E27FC236}">
                  <a16:creationId xmlns:a16="http://schemas.microsoft.com/office/drawing/2014/main" id="{D9074E1A-42A8-1040-A111-727A6AF182EE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2" name="Rectangle 40">
              <a:extLst>
                <a:ext uri="{FF2B5EF4-FFF2-40B4-BE49-F238E27FC236}">
                  <a16:creationId xmlns:a16="http://schemas.microsoft.com/office/drawing/2014/main" id="{81671C0B-2027-3740-A9BB-65CE99240C0C}"/>
                </a:ext>
              </a:extLst>
            </p:cNvPr>
            <p:cNvSpPr/>
            <p:nvPr/>
          </p:nvSpPr>
          <p:spPr>
            <a:xfrm>
              <a:off x="4274481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FEB99330-BCEB-614A-A322-E6CA91ED718F}"/>
              </a:ext>
            </a:extLst>
          </p:cNvPr>
          <p:cNvGrpSpPr/>
          <p:nvPr/>
        </p:nvGrpSpPr>
        <p:grpSpPr>
          <a:xfrm>
            <a:off x="7385546" y="6778482"/>
            <a:ext cx="4098535" cy="1283378"/>
            <a:chOff x="4274481" y="10728017"/>
            <a:chExt cx="4236804" cy="1283378"/>
          </a:xfrm>
        </p:grpSpPr>
        <p:sp>
          <p:nvSpPr>
            <p:cNvPr id="334" name="CuadroTexto 395">
              <a:extLst>
                <a:ext uri="{FF2B5EF4-FFF2-40B4-BE49-F238E27FC236}">
                  <a16:creationId xmlns:a16="http://schemas.microsoft.com/office/drawing/2014/main" id="{CA52D035-1F71-284C-A1DF-44B32B428C62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5" name="Rectangle 40">
              <a:extLst>
                <a:ext uri="{FF2B5EF4-FFF2-40B4-BE49-F238E27FC236}">
                  <a16:creationId xmlns:a16="http://schemas.microsoft.com/office/drawing/2014/main" id="{09CB19C4-B0BC-EC41-BC96-BAA62A6738FE}"/>
                </a:ext>
              </a:extLst>
            </p:cNvPr>
            <p:cNvSpPr/>
            <p:nvPr/>
          </p:nvSpPr>
          <p:spPr>
            <a:xfrm>
              <a:off x="4274481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6" name="Grupo 335">
            <a:extLst>
              <a:ext uri="{FF2B5EF4-FFF2-40B4-BE49-F238E27FC236}">
                <a16:creationId xmlns:a16="http://schemas.microsoft.com/office/drawing/2014/main" id="{EB75E221-9597-404A-AB4D-DA0D06118ACA}"/>
              </a:ext>
            </a:extLst>
          </p:cNvPr>
          <p:cNvGrpSpPr/>
          <p:nvPr/>
        </p:nvGrpSpPr>
        <p:grpSpPr>
          <a:xfrm>
            <a:off x="12898383" y="6754087"/>
            <a:ext cx="4098535" cy="1283378"/>
            <a:chOff x="4274481" y="10728017"/>
            <a:chExt cx="4236804" cy="1283378"/>
          </a:xfrm>
        </p:grpSpPr>
        <p:sp>
          <p:nvSpPr>
            <p:cNvPr id="337" name="CuadroTexto 395">
              <a:extLst>
                <a:ext uri="{FF2B5EF4-FFF2-40B4-BE49-F238E27FC236}">
                  <a16:creationId xmlns:a16="http://schemas.microsoft.com/office/drawing/2014/main" id="{C6C135C8-EA19-1B42-A7AE-117A7B44F6D1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38" name="Rectangle 40">
              <a:extLst>
                <a:ext uri="{FF2B5EF4-FFF2-40B4-BE49-F238E27FC236}">
                  <a16:creationId xmlns:a16="http://schemas.microsoft.com/office/drawing/2014/main" id="{680EA881-51CC-624A-9512-539D5A4D0C52}"/>
                </a:ext>
              </a:extLst>
            </p:cNvPr>
            <p:cNvSpPr/>
            <p:nvPr/>
          </p:nvSpPr>
          <p:spPr>
            <a:xfrm>
              <a:off x="4274481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9" name="Grupo 338">
            <a:extLst>
              <a:ext uri="{FF2B5EF4-FFF2-40B4-BE49-F238E27FC236}">
                <a16:creationId xmlns:a16="http://schemas.microsoft.com/office/drawing/2014/main" id="{237C6E2E-5EE3-BA4A-A55C-88C75CF823CB}"/>
              </a:ext>
            </a:extLst>
          </p:cNvPr>
          <p:cNvGrpSpPr/>
          <p:nvPr/>
        </p:nvGrpSpPr>
        <p:grpSpPr>
          <a:xfrm>
            <a:off x="18413628" y="6782507"/>
            <a:ext cx="4098535" cy="1283378"/>
            <a:chOff x="4274481" y="10728017"/>
            <a:chExt cx="4236804" cy="1283378"/>
          </a:xfrm>
        </p:grpSpPr>
        <p:sp>
          <p:nvSpPr>
            <p:cNvPr id="340" name="CuadroTexto 395">
              <a:extLst>
                <a:ext uri="{FF2B5EF4-FFF2-40B4-BE49-F238E27FC236}">
                  <a16:creationId xmlns:a16="http://schemas.microsoft.com/office/drawing/2014/main" id="{DFF17D21-6AB4-4349-819A-D205FD4158E2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41" name="Rectangle 40">
              <a:extLst>
                <a:ext uri="{FF2B5EF4-FFF2-40B4-BE49-F238E27FC236}">
                  <a16:creationId xmlns:a16="http://schemas.microsoft.com/office/drawing/2014/main" id="{B37AA544-5D1C-2742-9815-91AF42C1EE51}"/>
                </a:ext>
              </a:extLst>
            </p:cNvPr>
            <p:cNvSpPr/>
            <p:nvPr/>
          </p:nvSpPr>
          <p:spPr>
            <a:xfrm>
              <a:off x="4274481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2610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eeform 89">
            <a:extLst>
              <a:ext uri="{FF2B5EF4-FFF2-40B4-BE49-F238E27FC236}">
                <a16:creationId xmlns:a16="http://schemas.microsoft.com/office/drawing/2014/main" id="{F33EDBFB-D0FA-3144-ABC8-66882C033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745" y="1703023"/>
            <a:ext cx="4112899" cy="5195468"/>
          </a:xfrm>
          <a:custGeom>
            <a:avLst/>
            <a:gdLst>
              <a:gd name="T0" fmla="*/ 3185 w 4254"/>
              <a:gd name="T1" fmla="*/ 4035 h 5376"/>
              <a:gd name="T2" fmla="*/ 4253 w 4254"/>
              <a:gd name="T3" fmla="*/ 2683 h 5376"/>
              <a:gd name="T4" fmla="*/ 3185 w 4254"/>
              <a:gd name="T5" fmla="*/ 1341 h 5376"/>
              <a:gd name="T6" fmla="*/ 2126 w 4254"/>
              <a:gd name="T7" fmla="*/ 0 h 5376"/>
              <a:gd name="T8" fmla="*/ 1068 w 4254"/>
              <a:gd name="T9" fmla="*/ 1341 h 5376"/>
              <a:gd name="T10" fmla="*/ 0 w 4254"/>
              <a:gd name="T11" fmla="*/ 2683 h 5376"/>
              <a:gd name="T12" fmla="*/ 1068 w 4254"/>
              <a:gd name="T13" fmla="*/ 4035 h 5376"/>
              <a:gd name="T14" fmla="*/ 2126 w 4254"/>
              <a:gd name="T15" fmla="*/ 5375 h 5376"/>
              <a:gd name="T16" fmla="*/ 3185 w 4254"/>
              <a:gd name="T17" fmla="*/ 4035 h 5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54" h="5376">
                <a:moveTo>
                  <a:pt x="3185" y="4035"/>
                </a:moveTo>
                <a:lnTo>
                  <a:pt x="4253" y="2683"/>
                </a:lnTo>
                <a:lnTo>
                  <a:pt x="3185" y="1341"/>
                </a:lnTo>
                <a:lnTo>
                  <a:pt x="2126" y="0"/>
                </a:lnTo>
                <a:lnTo>
                  <a:pt x="1068" y="1341"/>
                </a:lnTo>
                <a:lnTo>
                  <a:pt x="0" y="2683"/>
                </a:lnTo>
                <a:lnTo>
                  <a:pt x="1068" y="4035"/>
                </a:lnTo>
                <a:lnTo>
                  <a:pt x="2126" y="5375"/>
                </a:lnTo>
                <a:lnTo>
                  <a:pt x="3185" y="40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90">
            <a:extLst>
              <a:ext uri="{FF2B5EF4-FFF2-40B4-BE49-F238E27FC236}">
                <a16:creationId xmlns:a16="http://schemas.microsoft.com/office/drawing/2014/main" id="{AC0C53D3-A54C-EF4D-A4F9-12493952F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745" y="6898491"/>
            <a:ext cx="4112899" cy="5199729"/>
          </a:xfrm>
          <a:custGeom>
            <a:avLst/>
            <a:gdLst>
              <a:gd name="T0" fmla="*/ 3185 w 4254"/>
              <a:gd name="T1" fmla="*/ 4035 h 5378"/>
              <a:gd name="T2" fmla="*/ 4253 w 4254"/>
              <a:gd name="T3" fmla="*/ 2693 h 5378"/>
              <a:gd name="T4" fmla="*/ 3185 w 4254"/>
              <a:gd name="T5" fmla="*/ 1342 h 5378"/>
              <a:gd name="T6" fmla="*/ 2126 w 4254"/>
              <a:gd name="T7" fmla="*/ 0 h 5378"/>
              <a:gd name="T8" fmla="*/ 1068 w 4254"/>
              <a:gd name="T9" fmla="*/ 1342 h 5378"/>
              <a:gd name="T10" fmla="*/ 0 w 4254"/>
              <a:gd name="T11" fmla="*/ 2693 h 5378"/>
              <a:gd name="T12" fmla="*/ 1068 w 4254"/>
              <a:gd name="T13" fmla="*/ 4035 h 5378"/>
              <a:gd name="T14" fmla="*/ 2126 w 4254"/>
              <a:gd name="T15" fmla="*/ 5377 h 5378"/>
              <a:gd name="T16" fmla="*/ 3185 w 4254"/>
              <a:gd name="T17" fmla="*/ 4035 h 5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54" h="5378">
                <a:moveTo>
                  <a:pt x="3185" y="4035"/>
                </a:moveTo>
                <a:lnTo>
                  <a:pt x="4253" y="2693"/>
                </a:lnTo>
                <a:lnTo>
                  <a:pt x="3185" y="1342"/>
                </a:lnTo>
                <a:lnTo>
                  <a:pt x="2126" y="0"/>
                </a:lnTo>
                <a:lnTo>
                  <a:pt x="1068" y="1342"/>
                </a:lnTo>
                <a:lnTo>
                  <a:pt x="0" y="2693"/>
                </a:lnTo>
                <a:lnTo>
                  <a:pt x="1068" y="4035"/>
                </a:lnTo>
                <a:lnTo>
                  <a:pt x="2126" y="5377"/>
                </a:lnTo>
                <a:lnTo>
                  <a:pt x="3185" y="40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91">
            <a:extLst>
              <a:ext uri="{FF2B5EF4-FFF2-40B4-BE49-F238E27FC236}">
                <a16:creationId xmlns:a16="http://schemas.microsoft.com/office/drawing/2014/main" id="{0FEFF432-4027-474D-A746-97C41A8FD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324" y="4285839"/>
            <a:ext cx="4100114" cy="5203992"/>
          </a:xfrm>
          <a:custGeom>
            <a:avLst/>
            <a:gdLst>
              <a:gd name="T0" fmla="*/ 3185 w 4244"/>
              <a:gd name="T1" fmla="*/ 4034 h 5386"/>
              <a:gd name="T2" fmla="*/ 4243 w 4244"/>
              <a:gd name="T3" fmla="*/ 2692 h 5386"/>
              <a:gd name="T4" fmla="*/ 3185 w 4244"/>
              <a:gd name="T5" fmla="*/ 1351 h 5386"/>
              <a:gd name="T6" fmla="*/ 2127 w 4244"/>
              <a:gd name="T7" fmla="*/ 0 h 5386"/>
              <a:gd name="T8" fmla="*/ 1059 w 4244"/>
              <a:gd name="T9" fmla="*/ 1351 h 5386"/>
              <a:gd name="T10" fmla="*/ 0 w 4244"/>
              <a:gd name="T11" fmla="*/ 2692 h 5386"/>
              <a:gd name="T12" fmla="*/ 1059 w 4244"/>
              <a:gd name="T13" fmla="*/ 4034 h 5386"/>
              <a:gd name="T14" fmla="*/ 2127 w 4244"/>
              <a:gd name="T15" fmla="*/ 5385 h 5386"/>
              <a:gd name="T16" fmla="*/ 3185 w 4244"/>
              <a:gd name="T17" fmla="*/ 4034 h 5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44" h="5386">
                <a:moveTo>
                  <a:pt x="3185" y="4034"/>
                </a:moveTo>
                <a:lnTo>
                  <a:pt x="4243" y="2692"/>
                </a:lnTo>
                <a:lnTo>
                  <a:pt x="3185" y="1351"/>
                </a:lnTo>
                <a:lnTo>
                  <a:pt x="2127" y="0"/>
                </a:lnTo>
                <a:lnTo>
                  <a:pt x="1059" y="1351"/>
                </a:lnTo>
                <a:lnTo>
                  <a:pt x="0" y="2692"/>
                </a:lnTo>
                <a:lnTo>
                  <a:pt x="1059" y="4034"/>
                </a:lnTo>
                <a:lnTo>
                  <a:pt x="2127" y="5385"/>
                </a:lnTo>
                <a:lnTo>
                  <a:pt x="3185" y="40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92">
            <a:extLst>
              <a:ext uri="{FF2B5EF4-FFF2-40B4-BE49-F238E27FC236}">
                <a16:creationId xmlns:a16="http://schemas.microsoft.com/office/drawing/2014/main" id="{844B8EDE-3FF3-1A48-AEE7-E41A689F8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3879" y="799463"/>
            <a:ext cx="4108638" cy="5208253"/>
          </a:xfrm>
          <a:custGeom>
            <a:avLst/>
            <a:gdLst>
              <a:gd name="T0" fmla="*/ 3183 w 4252"/>
              <a:gd name="T1" fmla="*/ 4035 h 5387"/>
              <a:gd name="T2" fmla="*/ 4251 w 4252"/>
              <a:gd name="T3" fmla="*/ 2693 h 5387"/>
              <a:gd name="T4" fmla="*/ 3183 w 4252"/>
              <a:gd name="T5" fmla="*/ 1352 h 5387"/>
              <a:gd name="T6" fmla="*/ 2126 w 4252"/>
              <a:gd name="T7" fmla="*/ 0 h 5387"/>
              <a:gd name="T8" fmla="*/ 1067 w 4252"/>
              <a:gd name="T9" fmla="*/ 1352 h 5387"/>
              <a:gd name="T10" fmla="*/ 0 w 4252"/>
              <a:gd name="T11" fmla="*/ 2693 h 5387"/>
              <a:gd name="T12" fmla="*/ 1067 w 4252"/>
              <a:gd name="T13" fmla="*/ 4035 h 5387"/>
              <a:gd name="T14" fmla="*/ 2126 w 4252"/>
              <a:gd name="T15" fmla="*/ 5386 h 5387"/>
              <a:gd name="T16" fmla="*/ 3183 w 4252"/>
              <a:gd name="T17" fmla="*/ 4035 h 5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52" h="5387">
                <a:moveTo>
                  <a:pt x="3183" y="4035"/>
                </a:moveTo>
                <a:lnTo>
                  <a:pt x="4251" y="2693"/>
                </a:lnTo>
                <a:lnTo>
                  <a:pt x="3183" y="1352"/>
                </a:lnTo>
                <a:lnTo>
                  <a:pt x="2126" y="0"/>
                </a:lnTo>
                <a:lnTo>
                  <a:pt x="1067" y="1352"/>
                </a:lnTo>
                <a:lnTo>
                  <a:pt x="0" y="2693"/>
                </a:lnTo>
                <a:lnTo>
                  <a:pt x="1067" y="4035"/>
                </a:lnTo>
                <a:lnTo>
                  <a:pt x="2126" y="5386"/>
                </a:lnTo>
                <a:lnTo>
                  <a:pt x="3183" y="40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93">
            <a:extLst>
              <a:ext uri="{FF2B5EF4-FFF2-40B4-BE49-F238E27FC236}">
                <a16:creationId xmlns:a16="http://schemas.microsoft.com/office/drawing/2014/main" id="{2BB48F80-CBC0-DD46-9FF4-25FB0E300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08" y="7699761"/>
            <a:ext cx="4100114" cy="5195465"/>
          </a:xfrm>
          <a:custGeom>
            <a:avLst/>
            <a:gdLst>
              <a:gd name="T0" fmla="*/ 3183 w 4243"/>
              <a:gd name="T1" fmla="*/ 4035 h 5377"/>
              <a:gd name="T2" fmla="*/ 4242 w 4243"/>
              <a:gd name="T3" fmla="*/ 2693 h 5377"/>
              <a:gd name="T4" fmla="*/ 3183 w 4243"/>
              <a:gd name="T5" fmla="*/ 1342 h 5377"/>
              <a:gd name="T6" fmla="*/ 2117 w 4243"/>
              <a:gd name="T7" fmla="*/ 0 h 5377"/>
              <a:gd name="T8" fmla="*/ 1058 w 4243"/>
              <a:gd name="T9" fmla="*/ 1342 h 5377"/>
              <a:gd name="T10" fmla="*/ 0 w 4243"/>
              <a:gd name="T11" fmla="*/ 2693 h 5377"/>
              <a:gd name="T12" fmla="*/ 1058 w 4243"/>
              <a:gd name="T13" fmla="*/ 4035 h 5377"/>
              <a:gd name="T14" fmla="*/ 2117 w 4243"/>
              <a:gd name="T15" fmla="*/ 5376 h 5377"/>
              <a:gd name="T16" fmla="*/ 3183 w 4243"/>
              <a:gd name="T17" fmla="*/ 4035 h 5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43" h="5377">
                <a:moveTo>
                  <a:pt x="3183" y="4035"/>
                </a:moveTo>
                <a:lnTo>
                  <a:pt x="4242" y="2693"/>
                </a:lnTo>
                <a:lnTo>
                  <a:pt x="3183" y="1342"/>
                </a:lnTo>
                <a:lnTo>
                  <a:pt x="2117" y="0"/>
                </a:lnTo>
                <a:lnTo>
                  <a:pt x="1058" y="1342"/>
                </a:lnTo>
                <a:lnTo>
                  <a:pt x="0" y="2693"/>
                </a:lnTo>
                <a:lnTo>
                  <a:pt x="1058" y="4035"/>
                </a:lnTo>
                <a:lnTo>
                  <a:pt x="2117" y="5376"/>
                </a:lnTo>
                <a:lnTo>
                  <a:pt x="3183" y="40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94">
            <a:extLst>
              <a:ext uri="{FF2B5EF4-FFF2-40B4-BE49-F238E27FC236}">
                <a16:creationId xmlns:a16="http://schemas.microsoft.com/office/drawing/2014/main" id="{C51528AD-3EFB-A648-A55E-3B0C6B97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804" y="752582"/>
            <a:ext cx="4100114" cy="5199729"/>
          </a:xfrm>
          <a:custGeom>
            <a:avLst/>
            <a:gdLst>
              <a:gd name="T0" fmla="*/ 3185 w 4244"/>
              <a:gd name="T1" fmla="*/ 4035 h 5378"/>
              <a:gd name="T2" fmla="*/ 4243 w 4244"/>
              <a:gd name="T3" fmla="*/ 2693 h 5378"/>
              <a:gd name="T4" fmla="*/ 3185 w 4244"/>
              <a:gd name="T5" fmla="*/ 1342 h 5378"/>
              <a:gd name="T6" fmla="*/ 2126 w 4244"/>
              <a:gd name="T7" fmla="*/ 0 h 5378"/>
              <a:gd name="T8" fmla="*/ 1058 w 4244"/>
              <a:gd name="T9" fmla="*/ 1342 h 5378"/>
              <a:gd name="T10" fmla="*/ 0 w 4244"/>
              <a:gd name="T11" fmla="*/ 2693 h 5378"/>
              <a:gd name="T12" fmla="*/ 1058 w 4244"/>
              <a:gd name="T13" fmla="*/ 4035 h 5378"/>
              <a:gd name="T14" fmla="*/ 2126 w 4244"/>
              <a:gd name="T15" fmla="*/ 5377 h 5378"/>
              <a:gd name="T16" fmla="*/ 3185 w 4244"/>
              <a:gd name="T17" fmla="*/ 4035 h 5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44" h="5378">
                <a:moveTo>
                  <a:pt x="3185" y="4035"/>
                </a:moveTo>
                <a:lnTo>
                  <a:pt x="4243" y="2693"/>
                </a:lnTo>
                <a:lnTo>
                  <a:pt x="3185" y="1342"/>
                </a:lnTo>
                <a:lnTo>
                  <a:pt x="2126" y="0"/>
                </a:lnTo>
                <a:lnTo>
                  <a:pt x="1058" y="1342"/>
                </a:lnTo>
                <a:lnTo>
                  <a:pt x="0" y="2693"/>
                </a:lnTo>
                <a:lnTo>
                  <a:pt x="1058" y="4035"/>
                </a:lnTo>
                <a:lnTo>
                  <a:pt x="2126" y="5377"/>
                </a:lnTo>
                <a:lnTo>
                  <a:pt x="3185" y="40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95">
            <a:extLst>
              <a:ext uri="{FF2B5EF4-FFF2-40B4-BE49-F238E27FC236}">
                <a16:creationId xmlns:a16="http://schemas.microsoft.com/office/drawing/2014/main" id="{D3988B5E-F718-9542-9AC0-9C2284AB4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7763690"/>
            <a:ext cx="4100114" cy="5199729"/>
          </a:xfrm>
          <a:custGeom>
            <a:avLst/>
            <a:gdLst>
              <a:gd name="T0" fmla="*/ 3185 w 4244"/>
              <a:gd name="T1" fmla="*/ 4035 h 5378"/>
              <a:gd name="T2" fmla="*/ 4243 w 4244"/>
              <a:gd name="T3" fmla="*/ 2693 h 5378"/>
              <a:gd name="T4" fmla="*/ 3185 w 4244"/>
              <a:gd name="T5" fmla="*/ 1342 h 5378"/>
              <a:gd name="T6" fmla="*/ 2117 w 4244"/>
              <a:gd name="T7" fmla="*/ 0 h 5378"/>
              <a:gd name="T8" fmla="*/ 1058 w 4244"/>
              <a:gd name="T9" fmla="*/ 1342 h 5378"/>
              <a:gd name="T10" fmla="*/ 0 w 4244"/>
              <a:gd name="T11" fmla="*/ 2693 h 5378"/>
              <a:gd name="T12" fmla="*/ 1058 w 4244"/>
              <a:gd name="T13" fmla="*/ 4035 h 5378"/>
              <a:gd name="T14" fmla="*/ 2117 w 4244"/>
              <a:gd name="T15" fmla="*/ 5377 h 5378"/>
              <a:gd name="T16" fmla="*/ 3185 w 4244"/>
              <a:gd name="T17" fmla="*/ 4035 h 5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44" h="5378">
                <a:moveTo>
                  <a:pt x="3185" y="4035"/>
                </a:moveTo>
                <a:lnTo>
                  <a:pt x="4243" y="2693"/>
                </a:lnTo>
                <a:lnTo>
                  <a:pt x="3185" y="1342"/>
                </a:lnTo>
                <a:lnTo>
                  <a:pt x="2117" y="0"/>
                </a:lnTo>
                <a:lnTo>
                  <a:pt x="1058" y="1342"/>
                </a:lnTo>
                <a:lnTo>
                  <a:pt x="0" y="2693"/>
                </a:lnTo>
                <a:lnTo>
                  <a:pt x="1058" y="4035"/>
                </a:lnTo>
                <a:lnTo>
                  <a:pt x="2117" y="5377"/>
                </a:lnTo>
                <a:lnTo>
                  <a:pt x="3185" y="40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96">
            <a:extLst>
              <a:ext uri="{FF2B5EF4-FFF2-40B4-BE49-F238E27FC236}">
                <a16:creationId xmlns:a16="http://schemas.microsoft.com/office/drawing/2014/main" id="{BA722885-D78E-EB46-B10A-7F7EA394C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950" y="4294363"/>
            <a:ext cx="4100114" cy="5203992"/>
          </a:xfrm>
          <a:custGeom>
            <a:avLst/>
            <a:gdLst>
              <a:gd name="T0" fmla="*/ 3185 w 4244"/>
              <a:gd name="T1" fmla="*/ 4034 h 5386"/>
              <a:gd name="T2" fmla="*/ 4243 w 4244"/>
              <a:gd name="T3" fmla="*/ 2692 h 5386"/>
              <a:gd name="T4" fmla="*/ 3185 w 4244"/>
              <a:gd name="T5" fmla="*/ 1352 h 5386"/>
              <a:gd name="T6" fmla="*/ 2117 w 4244"/>
              <a:gd name="T7" fmla="*/ 0 h 5386"/>
              <a:gd name="T8" fmla="*/ 1059 w 4244"/>
              <a:gd name="T9" fmla="*/ 1352 h 5386"/>
              <a:gd name="T10" fmla="*/ 0 w 4244"/>
              <a:gd name="T11" fmla="*/ 2692 h 5386"/>
              <a:gd name="T12" fmla="*/ 1059 w 4244"/>
              <a:gd name="T13" fmla="*/ 4034 h 5386"/>
              <a:gd name="T14" fmla="*/ 2117 w 4244"/>
              <a:gd name="T15" fmla="*/ 5385 h 5386"/>
              <a:gd name="T16" fmla="*/ 3185 w 4244"/>
              <a:gd name="T17" fmla="*/ 4034 h 5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44" h="5386">
                <a:moveTo>
                  <a:pt x="3185" y="4034"/>
                </a:moveTo>
                <a:lnTo>
                  <a:pt x="4243" y="2692"/>
                </a:lnTo>
                <a:lnTo>
                  <a:pt x="3185" y="1352"/>
                </a:lnTo>
                <a:lnTo>
                  <a:pt x="2117" y="0"/>
                </a:lnTo>
                <a:lnTo>
                  <a:pt x="1059" y="1352"/>
                </a:lnTo>
                <a:lnTo>
                  <a:pt x="0" y="2692"/>
                </a:lnTo>
                <a:lnTo>
                  <a:pt x="1059" y="4034"/>
                </a:lnTo>
                <a:lnTo>
                  <a:pt x="2117" y="5385"/>
                </a:lnTo>
                <a:lnTo>
                  <a:pt x="3185" y="403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45">
            <a:extLst>
              <a:ext uri="{FF2B5EF4-FFF2-40B4-BE49-F238E27FC236}">
                <a16:creationId xmlns:a16="http://schemas.microsoft.com/office/drawing/2014/main" id="{51EA8BD5-5A18-244A-AF7E-365FDD2DE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038" y="6003456"/>
            <a:ext cx="575378" cy="566854"/>
          </a:xfrm>
          <a:custGeom>
            <a:avLst/>
            <a:gdLst>
              <a:gd name="T0" fmla="*/ 302 w 596"/>
              <a:gd name="T1" fmla="*/ 586 h 587"/>
              <a:gd name="T2" fmla="*/ 302 w 596"/>
              <a:gd name="T3" fmla="*/ 586 h 587"/>
              <a:gd name="T4" fmla="*/ 217 w 596"/>
              <a:gd name="T5" fmla="*/ 548 h 587"/>
              <a:gd name="T6" fmla="*/ 47 w 596"/>
              <a:gd name="T7" fmla="*/ 388 h 587"/>
              <a:gd name="T8" fmla="*/ 47 w 596"/>
              <a:gd name="T9" fmla="*/ 218 h 587"/>
              <a:gd name="T10" fmla="*/ 255 w 596"/>
              <a:gd name="T11" fmla="*/ 10 h 587"/>
              <a:gd name="T12" fmla="*/ 274 w 596"/>
              <a:gd name="T13" fmla="*/ 0 h 587"/>
              <a:gd name="T14" fmla="*/ 539 w 596"/>
              <a:gd name="T15" fmla="*/ 0 h 587"/>
              <a:gd name="T16" fmla="*/ 595 w 596"/>
              <a:gd name="T17" fmla="*/ 57 h 587"/>
              <a:gd name="T18" fmla="*/ 595 w 596"/>
              <a:gd name="T19" fmla="*/ 322 h 587"/>
              <a:gd name="T20" fmla="*/ 586 w 596"/>
              <a:gd name="T21" fmla="*/ 341 h 587"/>
              <a:gd name="T22" fmla="*/ 378 w 596"/>
              <a:gd name="T23" fmla="*/ 548 h 587"/>
              <a:gd name="T24" fmla="*/ 302 w 596"/>
              <a:gd name="T25" fmla="*/ 586 h 587"/>
              <a:gd name="T26" fmla="*/ 283 w 596"/>
              <a:gd name="T27" fmla="*/ 66 h 587"/>
              <a:gd name="T28" fmla="*/ 283 w 596"/>
              <a:gd name="T29" fmla="*/ 66 h 587"/>
              <a:gd name="T30" fmla="*/ 94 w 596"/>
              <a:gd name="T31" fmla="*/ 265 h 587"/>
              <a:gd name="T32" fmla="*/ 94 w 596"/>
              <a:gd name="T33" fmla="*/ 341 h 587"/>
              <a:gd name="T34" fmla="*/ 255 w 596"/>
              <a:gd name="T35" fmla="*/ 511 h 587"/>
              <a:gd name="T36" fmla="*/ 340 w 596"/>
              <a:gd name="T37" fmla="*/ 511 h 587"/>
              <a:gd name="T38" fmla="*/ 539 w 596"/>
              <a:gd name="T39" fmla="*/ 312 h 587"/>
              <a:gd name="T40" fmla="*/ 529 w 596"/>
              <a:gd name="T41" fmla="*/ 57 h 587"/>
              <a:gd name="T42" fmla="*/ 283 w 596"/>
              <a:gd name="T43" fmla="*/ 66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6" h="587">
                <a:moveTo>
                  <a:pt x="302" y="586"/>
                </a:moveTo>
                <a:lnTo>
                  <a:pt x="302" y="586"/>
                </a:lnTo>
                <a:cubicBezTo>
                  <a:pt x="264" y="586"/>
                  <a:pt x="236" y="567"/>
                  <a:pt x="217" y="548"/>
                </a:cubicBezTo>
                <a:cubicBezTo>
                  <a:pt x="47" y="388"/>
                  <a:pt x="47" y="388"/>
                  <a:pt x="47" y="388"/>
                </a:cubicBezTo>
                <a:cubicBezTo>
                  <a:pt x="0" y="341"/>
                  <a:pt x="0" y="265"/>
                  <a:pt x="47" y="218"/>
                </a:cubicBezTo>
                <a:cubicBezTo>
                  <a:pt x="255" y="10"/>
                  <a:pt x="255" y="10"/>
                  <a:pt x="255" y="10"/>
                </a:cubicBezTo>
                <a:cubicBezTo>
                  <a:pt x="255" y="10"/>
                  <a:pt x="264" y="0"/>
                  <a:pt x="274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67" y="0"/>
                  <a:pt x="595" y="29"/>
                  <a:pt x="595" y="57"/>
                </a:cubicBezTo>
                <a:cubicBezTo>
                  <a:pt x="595" y="322"/>
                  <a:pt x="595" y="322"/>
                  <a:pt x="595" y="322"/>
                </a:cubicBezTo>
                <a:cubicBezTo>
                  <a:pt x="595" y="331"/>
                  <a:pt x="586" y="331"/>
                  <a:pt x="586" y="341"/>
                </a:cubicBezTo>
                <a:cubicBezTo>
                  <a:pt x="378" y="548"/>
                  <a:pt x="378" y="548"/>
                  <a:pt x="378" y="548"/>
                </a:cubicBezTo>
                <a:cubicBezTo>
                  <a:pt x="359" y="567"/>
                  <a:pt x="331" y="586"/>
                  <a:pt x="302" y="586"/>
                </a:cubicBezTo>
                <a:close/>
                <a:moveTo>
                  <a:pt x="283" y="66"/>
                </a:moveTo>
                <a:lnTo>
                  <a:pt x="283" y="66"/>
                </a:lnTo>
                <a:cubicBezTo>
                  <a:pt x="94" y="265"/>
                  <a:pt x="94" y="265"/>
                  <a:pt x="94" y="265"/>
                </a:cubicBezTo>
                <a:cubicBezTo>
                  <a:pt x="66" y="284"/>
                  <a:pt x="66" y="322"/>
                  <a:pt x="94" y="341"/>
                </a:cubicBezTo>
                <a:cubicBezTo>
                  <a:pt x="255" y="511"/>
                  <a:pt x="255" y="511"/>
                  <a:pt x="255" y="511"/>
                </a:cubicBezTo>
                <a:cubicBezTo>
                  <a:pt x="283" y="530"/>
                  <a:pt x="312" y="530"/>
                  <a:pt x="340" y="511"/>
                </a:cubicBezTo>
                <a:cubicBezTo>
                  <a:pt x="539" y="312"/>
                  <a:pt x="539" y="312"/>
                  <a:pt x="539" y="312"/>
                </a:cubicBezTo>
                <a:cubicBezTo>
                  <a:pt x="529" y="57"/>
                  <a:pt x="529" y="57"/>
                  <a:pt x="529" y="57"/>
                </a:cubicBezTo>
                <a:lnTo>
                  <a:pt x="283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46">
            <a:extLst>
              <a:ext uri="{FF2B5EF4-FFF2-40B4-BE49-F238E27FC236}">
                <a16:creationId xmlns:a16="http://schemas.microsoft.com/office/drawing/2014/main" id="{A10D6EE2-9383-404E-B2EE-CA230CB6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9576" y="6122794"/>
            <a:ext cx="93766" cy="102290"/>
          </a:xfrm>
          <a:custGeom>
            <a:avLst/>
            <a:gdLst>
              <a:gd name="T0" fmla="*/ 75 w 95"/>
              <a:gd name="T1" fmla="*/ 85 h 105"/>
              <a:gd name="T2" fmla="*/ 75 w 95"/>
              <a:gd name="T3" fmla="*/ 85 h 105"/>
              <a:gd name="T4" fmla="*/ 19 w 95"/>
              <a:gd name="T5" fmla="*/ 85 h 105"/>
              <a:gd name="T6" fmla="*/ 19 w 95"/>
              <a:gd name="T7" fmla="*/ 19 h 105"/>
              <a:gd name="T8" fmla="*/ 75 w 95"/>
              <a:gd name="T9" fmla="*/ 19 h 105"/>
              <a:gd name="T10" fmla="*/ 75 w 95"/>
              <a:gd name="T11" fmla="*/ 8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105">
                <a:moveTo>
                  <a:pt x="75" y="85"/>
                </a:moveTo>
                <a:lnTo>
                  <a:pt x="75" y="85"/>
                </a:lnTo>
                <a:cubicBezTo>
                  <a:pt x="66" y="104"/>
                  <a:pt x="38" y="104"/>
                  <a:pt x="19" y="85"/>
                </a:cubicBezTo>
                <a:cubicBezTo>
                  <a:pt x="0" y="66"/>
                  <a:pt x="0" y="38"/>
                  <a:pt x="19" y="19"/>
                </a:cubicBezTo>
                <a:cubicBezTo>
                  <a:pt x="38" y="0"/>
                  <a:pt x="66" y="0"/>
                  <a:pt x="75" y="19"/>
                </a:cubicBezTo>
                <a:cubicBezTo>
                  <a:pt x="94" y="38"/>
                  <a:pt x="94" y="66"/>
                  <a:pt x="75" y="8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47">
            <a:extLst>
              <a:ext uri="{FF2B5EF4-FFF2-40B4-BE49-F238E27FC236}">
                <a16:creationId xmlns:a16="http://schemas.microsoft.com/office/drawing/2014/main" id="{510EEA3B-2619-074B-B11D-34D280D92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88" y="5892642"/>
            <a:ext cx="596690" cy="366538"/>
          </a:xfrm>
          <a:custGeom>
            <a:avLst/>
            <a:gdLst>
              <a:gd name="T0" fmla="*/ 501 w 616"/>
              <a:gd name="T1" fmla="*/ 378 h 379"/>
              <a:gd name="T2" fmla="*/ 501 w 616"/>
              <a:gd name="T3" fmla="*/ 378 h 379"/>
              <a:gd name="T4" fmla="*/ 237 w 616"/>
              <a:gd name="T5" fmla="*/ 378 h 379"/>
              <a:gd name="T6" fmla="*/ 180 w 616"/>
              <a:gd name="T7" fmla="*/ 331 h 379"/>
              <a:gd name="T8" fmla="*/ 95 w 616"/>
              <a:gd name="T9" fmla="*/ 57 h 379"/>
              <a:gd name="T10" fmla="*/ 29 w 616"/>
              <a:gd name="T11" fmla="*/ 57 h 379"/>
              <a:gd name="T12" fmla="*/ 0 w 616"/>
              <a:gd name="T13" fmla="*/ 28 h 379"/>
              <a:gd name="T14" fmla="*/ 29 w 616"/>
              <a:gd name="T15" fmla="*/ 0 h 379"/>
              <a:gd name="T16" fmla="*/ 114 w 616"/>
              <a:gd name="T17" fmla="*/ 0 h 379"/>
              <a:gd name="T18" fmla="*/ 142 w 616"/>
              <a:gd name="T19" fmla="*/ 19 h 379"/>
              <a:gd name="T20" fmla="*/ 237 w 616"/>
              <a:gd name="T21" fmla="*/ 321 h 379"/>
              <a:gd name="T22" fmla="*/ 237 w 616"/>
              <a:gd name="T23" fmla="*/ 321 h 379"/>
              <a:gd name="T24" fmla="*/ 501 w 616"/>
              <a:gd name="T25" fmla="*/ 321 h 379"/>
              <a:gd name="T26" fmla="*/ 501 w 616"/>
              <a:gd name="T27" fmla="*/ 321 h 379"/>
              <a:gd name="T28" fmla="*/ 549 w 616"/>
              <a:gd name="T29" fmla="*/ 151 h 379"/>
              <a:gd name="T30" fmla="*/ 322 w 616"/>
              <a:gd name="T31" fmla="*/ 151 h 379"/>
              <a:gd name="T32" fmla="*/ 293 w 616"/>
              <a:gd name="T33" fmla="*/ 123 h 379"/>
              <a:gd name="T34" fmla="*/ 322 w 616"/>
              <a:gd name="T35" fmla="*/ 85 h 379"/>
              <a:gd name="T36" fmla="*/ 586 w 616"/>
              <a:gd name="T37" fmla="*/ 85 h 379"/>
              <a:gd name="T38" fmla="*/ 615 w 616"/>
              <a:gd name="T39" fmla="*/ 104 h 379"/>
              <a:gd name="T40" fmla="*/ 615 w 616"/>
              <a:gd name="T41" fmla="*/ 123 h 379"/>
              <a:gd name="T42" fmla="*/ 558 w 616"/>
              <a:gd name="T43" fmla="*/ 331 h 379"/>
              <a:gd name="T44" fmla="*/ 501 w 616"/>
              <a:gd name="T45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6" h="379">
                <a:moveTo>
                  <a:pt x="501" y="378"/>
                </a:moveTo>
                <a:lnTo>
                  <a:pt x="501" y="378"/>
                </a:lnTo>
                <a:cubicBezTo>
                  <a:pt x="237" y="378"/>
                  <a:pt x="237" y="378"/>
                  <a:pt x="237" y="378"/>
                </a:cubicBezTo>
                <a:cubicBezTo>
                  <a:pt x="208" y="378"/>
                  <a:pt x="180" y="359"/>
                  <a:pt x="180" y="331"/>
                </a:cubicBezTo>
                <a:cubicBezTo>
                  <a:pt x="95" y="57"/>
                  <a:pt x="95" y="57"/>
                  <a:pt x="95" y="57"/>
                </a:cubicBezTo>
                <a:cubicBezTo>
                  <a:pt x="29" y="57"/>
                  <a:pt x="29" y="57"/>
                  <a:pt x="29" y="57"/>
                </a:cubicBezTo>
                <a:cubicBezTo>
                  <a:pt x="10" y="57"/>
                  <a:pt x="0" y="47"/>
                  <a:pt x="0" y="28"/>
                </a:cubicBezTo>
                <a:cubicBezTo>
                  <a:pt x="0" y="19"/>
                  <a:pt x="10" y="0"/>
                  <a:pt x="29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33" y="0"/>
                  <a:pt x="142" y="9"/>
                  <a:pt x="142" y="19"/>
                </a:cubicBezTo>
                <a:cubicBezTo>
                  <a:pt x="237" y="321"/>
                  <a:pt x="237" y="321"/>
                  <a:pt x="237" y="321"/>
                </a:cubicBezTo>
                <a:lnTo>
                  <a:pt x="237" y="321"/>
                </a:lnTo>
                <a:cubicBezTo>
                  <a:pt x="501" y="321"/>
                  <a:pt x="501" y="321"/>
                  <a:pt x="501" y="321"/>
                </a:cubicBezTo>
                <a:lnTo>
                  <a:pt x="501" y="321"/>
                </a:lnTo>
                <a:cubicBezTo>
                  <a:pt x="549" y="151"/>
                  <a:pt x="549" y="151"/>
                  <a:pt x="549" y="151"/>
                </a:cubicBezTo>
                <a:cubicBezTo>
                  <a:pt x="322" y="151"/>
                  <a:pt x="322" y="151"/>
                  <a:pt x="322" y="151"/>
                </a:cubicBezTo>
                <a:cubicBezTo>
                  <a:pt x="303" y="151"/>
                  <a:pt x="293" y="132"/>
                  <a:pt x="293" y="123"/>
                </a:cubicBezTo>
                <a:cubicBezTo>
                  <a:pt x="293" y="104"/>
                  <a:pt x="303" y="85"/>
                  <a:pt x="322" y="85"/>
                </a:cubicBezTo>
                <a:cubicBezTo>
                  <a:pt x="586" y="85"/>
                  <a:pt x="586" y="85"/>
                  <a:pt x="586" y="85"/>
                </a:cubicBezTo>
                <a:cubicBezTo>
                  <a:pt x="596" y="85"/>
                  <a:pt x="605" y="94"/>
                  <a:pt x="615" y="104"/>
                </a:cubicBezTo>
                <a:cubicBezTo>
                  <a:pt x="615" y="104"/>
                  <a:pt x="615" y="113"/>
                  <a:pt x="615" y="123"/>
                </a:cubicBezTo>
                <a:cubicBezTo>
                  <a:pt x="558" y="331"/>
                  <a:pt x="558" y="331"/>
                  <a:pt x="558" y="331"/>
                </a:cubicBezTo>
                <a:cubicBezTo>
                  <a:pt x="558" y="359"/>
                  <a:pt x="530" y="378"/>
                  <a:pt x="501" y="3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48">
            <a:extLst>
              <a:ext uri="{FF2B5EF4-FFF2-40B4-BE49-F238E27FC236}">
                <a16:creationId xmlns:a16="http://schemas.microsoft.com/office/drawing/2014/main" id="{6DE4D2DC-9D0A-414F-BF02-05D8376F8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262" y="6323110"/>
            <a:ext cx="110814" cy="110814"/>
          </a:xfrm>
          <a:custGeom>
            <a:avLst/>
            <a:gdLst>
              <a:gd name="T0" fmla="*/ 0 w 114"/>
              <a:gd name="T1" fmla="*/ 57 h 114"/>
              <a:gd name="T2" fmla="*/ 0 w 114"/>
              <a:gd name="T3" fmla="*/ 57 h 114"/>
              <a:gd name="T4" fmla="*/ 56 w 114"/>
              <a:gd name="T5" fmla="*/ 0 h 114"/>
              <a:gd name="T6" fmla="*/ 113 w 114"/>
              <a:gd name="T7" fmla="*/ 57 h 114"/>
              <a:gd name="T8" fmla="*/ 56 w 114"/>
              <a:gd name="T9" fmla="*/ 113 h 114"/>
              <a:gd name="T10" fmla="*/ 0 w 114"/>
              <a:gd name="T11" fmla="*/ 5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14">
                <a:moveTo>
                  <a:pt x="0" y="57"/>
                </a:moveTo>
                <a:lnTo>
                  <a:pt x="0" y="57"/>
                </a:lnTo>
                <a:cubicBezTo>
                  <a:pt x="0" y="19"/>
                  <a:pt x="19" y="0"/>
                  <a:pt x="56" y="0"/>
                </a:cubicBezTo>
                <a:cubicBezTo>
                  <a:pt x="85" y="0"/>
                  <a:pt x="113" y="19"/>
                  <a:pt x="113" y="57"/>
                </a:cubicBezTo>
                <a:cubicBezTo>
                  <a:pt x="113" y="85"/>
                  <a:pt x="85" y="113"/>
                  <a:pt x="56" y="113"/>
                </a:cubicBezTo>
                <a:cubicBezTo>
                  <a:pt x="19" y="113"/>
                  <a:pt x="0" y="85"/>
                  <a:pt x="0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49">
            <a:extLst>
              <a:ext uri="{FF2B5EF4-FFF2-40B4-BE49-F238E27FC236}">
                <a16:creationId xmlns:a16="http://schemas.microsoft.com/office/drawing/2014/main" id="{E2222D04-0410-944A-B6A1-AB0002C36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392" y="6323110"/>
            <a:ext cx="110814" cy="110814"/>
          </a:xfrm>
          <a:custGeom>
            <a:avLst/>
            <a:gdLst>
              <a:gd name="T0" fmla="*/ 0 w 114"/>
              <a:gd name="T1" fmla="*/ 57 h 114"/>
              <a:gd name="T2" fmla="*/ 0 w 114"/>
              <a:gd name="T3" fmla="*/ 57 h 114"/>
              <a:gd name="T4" fmla="*/ 57 w 114"/>
              <a:gd name="T5" fmla="*/ 0 h 114"/>
              <a:gd name="T6" fmla="*/ 113 w 114"/>
              <a:gd name="T7" fmla="*/ 57 h 114"/>
              <a:gd name="T8" fmla="*/ 57 w 114"/>
              <a:gd name="T9" fmla="*/ 113 h 114"/>
              <a:gd name="T10" fmla="*/ 0 w 114"/>
              <a:gd name="T11" fmla="*/ 5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14">
                <a:moveTo>
                  <a:pt x="0" y="57"/>
                </a:moveTo>
                <a:lnTo>
                  <a:pt x="0" y="57"/>
                </a:lnTo>
                <a:cubicBezTo>
                  <a:pt x="0" y="19"/>
                  <a:pt x="19" y="0"/>
                  <a:pt x="57" y="0"/>
                </a:cubicBezTo>
                <a:cubicBezTo>
                  <a:pt x="85" y="0"/>
                  <a:pt x="113" y="19"/>
                  <a:pt x="113" y="57"/>
                </a:cubicBezTo>
                <a:cubicBezTo>
                  <a:pt x="113" y="85"/>
                  <a:pt x="85" y="113"/>
                  <a:pt x="57" y="113"/>
                </a:cubicBezTo>
                <a:cubicBezTo>
                  <a:pt x="19" y="113"/>
                  <a:pt x="0" y="85"/>
                  <a:pt x="0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50">
            <a:extLst>
              <a:ext uri="{FF2B5EF4-FFF2-40B4-BE49-F238E27FC236}">
                <a16:creationId xmlns:a16="http://schemas.microsoft.com/office/drawing/2014/main" id="{A1A90202-12D0-7F46-8029-FD3C6133E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332" y="8287927"/>
            <a:ext cx="720289" cy="528497"/>
          </a:xfrm>
          <a:custGeom>
            <a:avLst/>
            <a:gdLst>
              <a:gd name="T0" fmla="*/ 633 w 747"/>
              <a:gd name="T1" fmla="*/ 548 h 549"/>
              <a:gd name="T2" fmla="*/ 633 w 747"/>
              <a:gd name="T3" fmla="*/ 548 h 549"/>
              <a:gd name="T4" fmla="*/ 113 w 747"/>
              <a:gd name="T5" fmla="*/ 548 h 549"/>
              <a:gd name="T6" fmla="*/ 0 w 747"/>
              <a:gd name="T7" fmla="*/ 434 h 549"/>
              <a:gd name="T8" fmla="*/ 0 w 747"/>
              <a:gd name="T9" fmla="*/ 113 h 549"/>
              <a:gd name="T10" fmla="*/ 113 w 747"/>
              <a:gd name="T11" fmla="*/ 0 h 549"/>
              <a:gd name="T12" fmla="*/ 633 w 747"/>
              <a:gd name="T13" fmla="*/ 0 h 549"/>
              <a:gd name="T14" fmla="*/ 746 w 747"/>
              <a:gd name="T15" fmla="*/ 113 h 549"/>
              <a:gd name="T16" fmla="*/ 746 w 747"/>
              <a:gd name="T17" fmla="*/ 434 h 549"/>
              <a:gd name="T18" fmla="*/ 633 w 747"/>
              <a:gd name="T19" fmla="*/ 548 h 549"/>
              <a:gd name="T20" fmla="*/ 113 w 747"/>
              <a:gd name="T21" fmla="*/ 66 h 549"/>
              <a:gd name="T22" fmla="*/ 113 w 747"/>
              <a:gd name="T23" fmla="*/ 66 h 549"/>
              <a:gd name="T24" fmla="*/ 66 w 747"/>
              <a:gd name="T25" fmla="*/ 113 h 549"/>
              <a:gd name="T26" fmla="*/ 66 w 747"/>
              <a:gd name="T27" fmla="*/ 434 h 549"/>
              <a:gd name="T28" fmla="*/ 113 w 747"/>
              <a:gd name="T29" fmla="*/ 482 h 549"/>
              <a:gd name="T30" fmla="*/ 633 w 747"/>
              <a:gd name="T31" fmla="*/ 482 h 549"/>
              <a:gd name="T32" fmla="*/ 690 w 747"/>
              <a:gd name="T33" fmla="*/ 434 h 549"/>
              <a:gd name="T34" fmla="*/ 690 w 747"/>
              <a:gd name="T35" fmla="*/ 113 h 549"/>
              <a:gd name="T36" fmla="*/ 633 w 747"/>
              <a:gd name="T37" fmla="*/ 66 h 549"/>
              <a:gd name="T38" fmla="*/ 113 w 747"/>
              <a:gd name="T39" fmla="*/ 66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47" h="549">
                <a:moveTo>
                  <a:pt x="633" y="548"/>
                </a:moveTo>
                <a:lnTo>
                  <a:pt x="633" y="548"/>
                </a:lnTo>
                <a:cubicBezTo>
                  <a:pt x="113" y="548"/>
                  <a:pt x="113" y="548"/>
                  <a:pt x="113" y="548"/>
                </a:cubicBezTo>
                <a:cubicBezTo>
                  <a:pt x="57" y="548"/>
                  <a:pt x="0" y="491"/>
                  <a:pt x="0" y="434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56"/>
                  <a:pt x="57" y="0"/>
                  <a:pt x="113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99" y="0"/>
                  <a:pt x="746" y="56"/>
                  <a:pt x="746" y="113"/>
                </a:cubicBezTo>
                <a:cubicBezTo>
                  <a:pt x="746" y="434"/>
                  <a:pt x="746" y="434"/>
                  <a:pt x="746" y="434"/>
                </a:cubicBezTo>
                <a:cubicBezTo>
                  <a:pt x="746" y="491"/>
                  <a:pt x="699" y="548"/>
                  <a:pt x="633" y="548"/>
                </a:cubicBezTo>
                <a:close/>
                <a:moveTo>
                  <a:pt x="113" y="66"/>
                </a:moveTo>
                <a:lnTo>
                  <a:pt x="113" y="66"/>
                </a:lnTo>
                <a:cubicBezTo>
                  <a:pt x="85" y="66"/>
                  <a:pt x="66" y="85"/>
                  <a:pt x="66" y="113"/>
                </a:cubicBezTo>
                <a:cubicBezTo>
                  <a:pt x="66" y="434"/>
                  <a:pt x="66" y="434"/>
                  <a:pt x="66" y="434"/>
                </a:cubicBezTo>
                <a:cubicBezTo>
                  <a:pt x="66" y="463"/>
                  <a:pt x="85" y="482"/>
                  <a:pt x="113" y="482"/>
                </a:cubicBezTo>
                <a:cubicBezTo>
                  <a:pt x="633" y="482"/>
                  <a:pt x="633" y="482"/>
                  <a:pt x="633" y="482"/>
                </a:cubicBezTo>
                <a:cubicBezTo>
                  <a:pt x="661" y="482"/>
                  <a:pt x="690" y="463"/>
                  <a:pt x="690" y="434"/>
                </a:cubicBezTo>
                <a:cubicBezTo>
                  <a:pt x="690" y="113"/>
                  <a:pt x="690" y="113"/>
                  <a:pt x="690" y="113"/>
                </a:cubicBezTo>
                <a:cubicBezTo>
                  <a:pt x="690" y="85"/>
                  <a:pt x="661" y="66"/>
                  <a:pt x="633" y="66"/>
                </a:cubicBezTo>
                <a:lnTo>
                  <a:pt x="113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1">
            <a:extLst>
              <a:ext uri="{FF2B5EF4-FFF2-40B4-BE49-F238E27FC236}">
                <a16:creationId xmlns:a16="http://schemas.microsoft.com/office/drawing/2014/main" id="{3F8BD647-56B4-8746-A316-F39323C75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3629" y="8441361"/>
            <a:ext cx="157695" cy="221628"/>
          </a:xfrm>
          <a:custGeom>
            <a:avLst/>
            <a:gdLst>
              <a:gd name="T0" fmla="*/ 85 w 161"/>
              <a:gd name="T1" fmla="*/ 227 h 228"/>
              <a:gd name="T2" fmla="*/ 85 w 161"/>
              <a:gd name="T3" fmla="*/ 227 h 228"/>
              <a:gd name="T4" fmla="*/ 28 w 161"/>
              <a:gd name="T5" fmla="*/ 227 h 228"/>
              <a:gd name="T6" fmla="*/ 9 w 161"/>
              <a:gd name="T7" fmla="*/ 199 h 228"/>
              <a:gd name="T8" fmla="*/ 9 w 161"/>
              <a:gd name="T9" fmla="*/ 199 h 228"/>
              <a:gd name="T10" fmla="*/ 28 w 161"/>
              <a:gd name="T11" fmla="*/ 180 h 228"/>
              <a:gd name="T12" fmla="*/ 94 w 161"/>
              <a:gd name="T13" fmla="*/ 180 h 228"/>
              <a:gd name="T14" fmla="*/ 113 w 161"/>
              <a:gd name="T15" fmla="*/ 161 h 228"/>
              <a:gd name="T16" fmla="*/ 94 w 161"/>
              <a:gd name="T17" fmla="*/ 133 h 228"/>
              <a:gd name="T18" fmla="*/ 75 w 161"/>
              <a:gd name="T19" fmla="*/ 133 h 228"/>
              <a:gd name="T20" fmla="*/ 9 w 161"/>
              <a:gd name="T21" fmla="*/ 76 h 228"/>
              <a:gd name="T22" fmla="*/ 75 w 161"/>
              <a:gd name="T23" fmla="*/ 0 h 228"/>
              <a:gd name="T24" fmla="*/ 132 w 161"/>
              <a:gd name="T25" fmla="*/ 0 h 228"/>
              <a:gd name="T26" fmla="*/ 151 w 161"/>
              <a:gd name="T27" fmla="*/ 19 h 228"/>
              <a:gd name="T28" fmla="*/ 151 w 161"/>
              <a:gd name="T29" fmla="*/ 19 h 228"/>
              <a:gd name="T30" fmla="*/ 132 w 161"/>
              <a:gd name="T31" fmla="*/ 48 h 228"/>
              <a:gd name="T32" fmla="*/ 75 w 161"/>
              <a:gd name="T33" fmla="*/ 48 h 228"/>
              <a:gd name="T34" fmla="*/ 47 w 161"/>
              <a:gd name="T35" fmla="*/ 66 h 228"/>
              <a:gd name="T36" fmla="*/ 75 w 161"/>
              <a:gd name="T37" fmla="*/ 95 h 228"/>
              <a:gd name="T38" fmla="*/ 94 w 161"/>
              <a:gd name="T39" fmla="*/ 95 h 228"/>
              <a:gd name="T40" fmla="*/ 160 w 161"/>
              <a:gd name="T41" fmla="*/ 161 h 228"/>
              <a:gd name="T42" fmla="*/ 85 w 161"/>
              <a:gd name="T43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1" h="228">
                <a:moveTo>
                  <a:pt x="85" y="227"/>
                </a:moveTo>
                <a:lnTo>
                  <a:pt x="85" y="227"/>
                </a:lnTo>
                <a:cubicBezTo>
                  <a:pt x="28" y="227"/>
                  <a:pt x="28" y="227"/>
                  <a:pt x="28" y="227"/>
                </a:cubicBezTo>
                <a:cubicBezTo>
                  <a:pt x="19" y="227"/>
                  <a:pt x="9" y="218"/>
                  <a:pt x="9" y="199"/>
                </a:cubicBezTo>
                <a:lnTo>
                  <a:pt x="9" y="199"/>
                </a:lnTo>
                <a:cubicBezTo>
                  <a:pt x="9" y="189"/>
                  <a:pt x="19" y="180"/>
                  <a:pt x="28" y="180"/>
                </a:cubicBezTo>
                <a:cubicBezTo>
                  <a:pt x="94" y="180"/>
                  <a:pt x="94" y="180"/>
                  <a:pt x="94" y="180"/>
                </a:cubicBezTo>
                <a:cubicBezTo>
                  <a:pt x="104" y="180"/>
                  <a:pt x="113" y="170"/>
                  <a:pt x="113" y="161"/>
                </a:cubicBezTo>
                <a:cubicBezTo>
                  <a:pt x="113" y="142"/>
                  <a:pt x="104" y="133"/>
                  <a:pt x="94" y="133"/>
                </a:cubicBezTo>
                <a:cubicBezTo>
                  <a:pt x="75" y="133"/>
                  <a:pt x="75" y="133"/>
                  <a:pt x="75" y="133"/>
                </a:cubicBezTo>
                <a:cubicBezTo>
                  <a:pt x="38" y="133"/>
                  <a:pt x="9" y="114"/>
                  <a:pt x="9" y="76"/>
                </a:cubicBezTo>
                <a:cubicBezTo>
                  <a:pt x="0" y="38"/>
                  <a:pt x="28" y="0"/>
                  <a:pt x="75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42" y="0"/>
                  <a:pt x="151" y="10"/>
                  <a:pt x="151" y="19"/>
                </a:cubicBezTo>
                <a:lnTo>
                  <a:pt x="151" y="19"/>
                </a:lnTo>
                <a:cubicBezTo>
                  <a:pt x="151" y="38"/>
                  <a:pt x="142" y="48"/>
                  <a:pt x="132" y="48"/>
                </a:cubicBezTo>
                <a:cubicBezTo>
                  <a:pt x="75" y="48"/>
                  <a:pt x="75" y="48"/>
                  <a:pt x="75" y="48"/>
                </a:cubicBezTo>
                <a:cubicBezTo>
                  <a:pt x="57" y="48"/>
                  <a:pt x="47" y="57"/>
                  <a:pt x="47" y="66"/>
                </a:cubicBezTo>
                <a:cubicBezTo>
                  <a:pt x="47" y="76"/>
                  <a:pt x="57" y="95"/>
                  <a:pt x="75" y="95"/>
                </a:cubicBezTo>
                <a:cubicBezTo>
                  <a:pt x="94" y="95"/>
                  <a:pt x="94" y="95"/>
                  <a:pt x="94" y="95"/>
                </a:cubicBezTo>
                <a:cubicBezTo>
                  <a:pt x="132" y="95"/>
                  <a:pt x="160" y="123"/>
                  <a:pt x="160" y="161"/>
                </a:cubicBezTo>
                <a:cubicBezTo>
                  <a:pt x="151" y="199"/>
                  <a:pt x="123" y="227"/>
                  <a:pt x="85" y="2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2">
            <a:extLst>
              <a:ext uri="{FF2B5EF4-FFF2-40B4-BE49-F238E27FC236}">
                <a16:creationId xmlns:a16="http://schemas.microsoft.com/office/drawing/2014/main" id="{46E833B6-42D6-0849-AF3D-F78141771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035" y="8415789"/>
            <a:ext cx="46884" cy="55406"/>
          </a:xfrm>
          <a:custGeom>
            <a:avLst/>
            <a:gdLst>
              <a:gd name="T0" fmla="*/ 47 w 48"/>
              <a:gd name="T1" fmla="*/ 57 h 58"/>
              <a:gd name="T2" fmla="*/ 0 w 48"/>
              <a:gd name="T3" fmla="*/ 57 h 58"/>
              <a:gd name="T4" fmla="*/ 0 w 48"/>
              <a:gd name="T5" fmla="*/ 0 h 58"/>
              <a:gd name="T6" fmla="*/ 47 w 48"/>
              <a:gd name="T7" fmla="*/ 0 h 58"/>
              <a:gd name="T8" fmla="*/ 47 w 48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58">
                <a:moveTo>
                  <a:pt x="47" y="57"/>
                </a:moveTo>
                <a:lnTo>
                  <a:pt x="0" y="57"/>
                </a:lnTo>
                <a:lnTo>
                  <a:pt x="0" y="0"/>
                </a:lnTo>
                <a:lnTo>
                  <a:pt x="47" y="0"/>
                </a:lnTo>
                <a:lnTo>
                  <a:pt x="47" y="5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3">
            <a:extLst>
              <a:ext uri="{FF2B5EF4-FFF2-40B4-BE49-F238E27FC236}">
                <a16:creationId xmlns:a16="http://schemas.microsoft.com/office/drawing/2014/main" id="{4778F1AD-35FC-C847-8806-36D8546AD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035" y="8641677"/>
            <a:ext cx="46884" cy="46884"/>
          </a:xfrm>
          <a:custGeom>
            <a:avLst/>
            <a:gdLst>
              <a:gd name="T0" fmla="*/ 47 w 48"/>
              <a:gd name="T1" fmla="*/ 47 h 48"/>
              <a:gd name="T2" fmla="*/ 0 w 48"/>
              <a:gd name="T3" fmla="*/ 47 h 48"/>
              <a:gd name="T4" fmla="*/ 0 w 48"/>
              <a:gd name="T5" fmla="*/ 0 h 48"/>
              <a:gd name="T6" fmla="*/ 47 w 48"/>
              <a:gd name="T7" fmla="*/ 0 h 48"/>
              <a:gd name="T8" fmla="*/ 47 w 48"/>
              <a:gd name="T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8">
                <a:moveTo>
                  <a:pt x="47" y="47"/>
                </a:moveTo>
                <a:lnTo>
                  <a:pt x="0" y="47"/>
                </a:lnTo>
                <a:lnTo>
                  <a:pt x="0" y="0"/>
                </a:lnTo>
                <a:lnTo>
                  <a:pt x="47" y="0"/>
                </a:lnTo>
                <a:lnTo>
                  <a:pt x="47" y="4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54">
            <a:extLst>
              <a:ext uri="{FF2B5EF4-FFF2-40B4-BE49-F238E27FC236}">
                <a16:creationId xmlns:a16="http://schemas.microsoft.com/office/drawing/2014/main" id="{A20EF020-A852-6E42-A0D8-063E6341F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187" y="8368905"/>
            <a:ext cx="72457" cy="63932"/>
          </a:xfrm>
          <a:custGeom>
            <a:avLst/>
            <a:gdLst>
              <a:gd name="T0" fmla="*/ 38 w 76"/>
              <a:gd name="T1" fmla="*/ 9 h 67"/>
              <a:gd name="T2" fmla="*/ 38 w 76"/>
              <a:gd name="T3" fmla="*/ 9 h 67"/>
              <a:gd name="T4" fmla="*/ 9 w 76"/>
              <a:gd name="T5" fmla="*/ 28 h 67"/>
              <a:gd name="T6" fmla="*/ 9 w 76"/>
              <a:gd name="T7" fmla="*/ 56 h 67"/>
              <a:gd name="T8" fmla="*/ 9 w 76"/>
              <a:gd name="T9" fmla="*/ 56 h 67"/>
              <a:gd name="T10" fmla="*/ 38 w 76"/>
              <a:gd name="T11" fmla="*/ 66 h 67"/>
              <a:gd name="T12" fmla="*/ 66 w 76"/>
              <a:gd name="T13" fmla="*/ 47 h 67"/>
              <a:gd name="T14" fmla="*/ 75 w 76"/>
              <a:gd name="T15" fmla="*/ 9 h 67"/>
              <a:gd name="T16" fmla="*/ 75 w 76"/>
              <a:gd name="T17" fmla="*/ 9 h 67"/>
              <a:gd name="T18" fmla="*/ 38 w 76"/>
              <a:gd name="T19" fmla="*/ 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7">
                <a:moveTo>
                  <a:pt x="38" y="9"/>
                </a:moveTo>
                <a:lnTo>
                  <a:pt x="38" y="9"/>
                </a:ln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47"/>
                  <a:pt x="9" y="56"/>
                </a:cubicBezTo>
                <a:lnTo>
                  <a:pt x="9" y="56"/>
                </a:lnTo>
                <a:cubicBezTo>
                  <a:pt x="9" y="66"/>
                  <a:pt x="28" y="66"/>
                  <a:pt x="38" y="66"/>
                </a:cubicBezTo>
                <a:cubicBezTo>
                  <a:pt x="66" y="47"/>
                  <a:pt x="66" y="47"/>
                  <a:pt x="66" y="47"/>
                </a:cubicBezTo>
                <a:cubicBezTo>
                  <a:pt x="75" y="37"/>
                  <a:pt x="75" y="19"/>
                  <a:pt x="75" y="9"/>
                </a:cubicBezTo>
                <a:lnTo>
                  <a:pt x="75" y="9"/>
                </a:lnTo>
                <a:cubicBezTo>
                  <a:pt x="66" y="0"/>
                  <a:pt x="56" y="0"/>
                  <a:pt x="38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55">
            <a:extLst>
              <a:ext uri="{FF2B5EF4-FFF2-40B4-BE49-F238E27FC236}">
                <a16:creationId xmlns:a16="http://schemas.microsoft.com/office/drawing/2014/main" id="{F843BE02-531E-FF49-93CA-50141F24B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310" y="8658726"/>
            <a:ext cx="85241" cy="63932"/>
          </a:xfrm>
          <a:custGeom>
            <a:avLst/>
            <a:gdLst>
              <a:gd name="T0" fmla="*/ 47 w 86"/>
              <a:gd name="T1" fmla="*/ 10 h 67"/>
              <a:gd name="T2" fmla="*/ 47 w 86"/>
              <a:gd name="T3" fmla="*/ 10 h 67"/>
              <a:gd name="T4" fmla="*/ 19 w 86"/>
              <a:gd name="T5" fmla="*/ 28 h 67"/>
              <a:gd name="T6" fmla="*/ 9 w 86"/>
              <a:gd name="T7" fmla="*/ 57 h 67"/>
              <a:gd name="T8" fmla="*/ 9 w 86"/>
              <a:gd name="T9" fmla="*/ 57 h 67"/>
              <a:gd name="T10" fmla="*/ 47 w 86"/>
              <a:gd name="T11" fmla="*/ 66 h 67"/>
              <a:gd name="T12" fmla="*/ 76 w 86"/>
              <a:gd name="T13" fmla="*/ 38 h 67"/>
              <a:gd name="T14" fmla="*/ 76 w 86"/>
              <a:gd name="T15" fmla="*/ 10 h 67"/>
              <a:gd name="T16" fmla="*/ 76 w 86"/>
              <a:gd name="T17" fmla="*/ 10 h 67"/>
              <a:gd name="T18" fmla="*/ 47 w 86"/>
              <a:gd name="T19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67">
                <a:moveTo>
                  <a:pt x="47" y="10"/>
                </a:moveTo>
                <a:lnTo>
                  <a:pt x="47" y="10"/>
                </a:lnTo>
                <a:cubicBezTo>
                  <a:pt x="19" y="28"/>
                  <a:pt x="19" y="28"/>
                  <a:pt x="19" y="28"/>
                </a:cubicBezTo>
                <a:cubicBezTo>
                  <a:pt x="9" y="38"/>
                  <a:pt x="0" y="47"/>
                  <a:pt x="9" y="57"/>
                </a:cubicBezTo>
                <a:lnTo>
                  <a:pt x="9" y="57"/>
                </a:lnTo>
                <a:cubicBezTo>
                  <a:pt x="19" y="66"/>
                  <a:pt x="28" y="66"/>
                  <a:pt x="47" y="66"/>
                </a:cubicBezTo>
                <a:cubicBezTo>
                  <a:pt x="76" y="38"/>
                  <a:pt x="76" y="38"/>
                  <a:pt x="76" y="38"/>
                </a:cubicBezTo>
                <a:cubicBezTo>
                  <a:pt x="85" y="38"/>
                  <a:pt x="85" y="19"/>
                  <a:pt x="76" y="10"/>
                </a:cubicBezTo>
                <a:lnTo>
                  <a:pt x="76" y="10"/>
                </a:lnTo>
                <a:cubicBezTo>
                  <a:pt x="66" y="0"/>
                  <a:pt x="57" y="0"/>
                  <a:pt x="47" y="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56">
            <a:extLst>
              <a:ext uri="{FF2B5EF4-FFF2-40B4-BE49-F238E27FC236}">
                <a16:creationId xmlns:a16="http://schemas.microsoft.com/office/drawing/2014/main" id="{9F21D924-3AFF-8C47-BD3B-CD201ECD0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883" y="3326874"/>
            <a:ext cx="660623" cy="630787"/>
          </a:xfrm>
          <a:custGeom>
            <a:avLst/>
            <a:gdLst>
              <a:gd name="T0" fmla="*/ 586 w 682"/>
              <a:gd name="T1" fmla="*/ 652 h 653"/>
              <a:gd name="T2" fmla="*/ 586 w 682"/>
              <a:gd name="T3" fmla="*/ 652 h 653"/>
              <a:gd name="T4" fmla="*/ 104 w 682"/>
              <a:gd name="T5" fmla="*/ 652 h 653"/>
              <a:gd name="T6" fmla="*/ 0 w 682"/>
              <a:gd name="T7" fmla="*/ 557 h 653"/>
              <a:gd name="T8" fmla="*/ 0 w 682"/>
              <a:gd name="T9" fmla="*/ 94 h 653"/>
              <a:gd name="T10" fmla="*/ 104 w 682"/>
              <a:gd name="T11" fmla="*/ 0 h 653"/>
              <a:gd name="T12" fmla="*/ 151 w 682"/>
              <a:gd name="T13" fmla="*/ 0 h 653"/>
              <a:gd name="T14" fmla="*/ 151 w 682"/>
              <a:gd name="T15" fmla="*/ 56 h 653"/>
              <a:gd name="T16" fmla="*/ 104 w 682"/>
              <a:gd name="T17" fmla="*/ 56 h 653"/>
              <a:gd name="T18" fmla="*/ 66 w 682"/>
              <a:gd name="T19" fmla="*/ 94 h 653"/>
              <a:gd name="T20" fmla="*/ 66 w 682"/>
              <a:gd name="T21" fmla="*/ 557 h 653"/>
              <a:gd name="T22" fmla="*/ 104 w 682"/>
              <a:gd name="T23" fmla="*/ 595 h 653"/>
              <a:gd name="T24" fmla="*/ 586 w 682"/>
              <a:gd name="T25" fmla="*/ 595 h 653"/>
              <a:gd name="T26" fmla="*/ 624 w 682"/>
              <a:gd name="T27" fmla="*/ 557 h 653"/>
              <a:gd name="T28" fmla="*/ 624 w 682"/>
              <a:gd name="T29" fmla="*/ 94 h 653"/>
              <a:gd name="T30" fmla="*/ 586 w 682"/>
              <a:gd name="T31" fmla="*/ 56 h 653"/>
              <a:gd name="T32" fmla="*/ 539 w 682"/>
              <a:gd name="T33" fmla="*/ 56 h 653"/>
              <a:gd name="T34" fmla="*/ 539 w 682"/>
              <a:gd name="T35" fmla="*/ 0 h 653"/>
              <a:gd name="T36" fmla="*/ 586 w 682"/>
              <a:gd name="T37" fmla="*/ 0 h 653"/>
              <a:gd name="T38" fmla="*/ 681 w 682"/>
              <a:gd name="T39" fmla="*/ 94 h 653"/>
              <a:gd name="T40" fmla="*/ 681 w 682"/>
              <a:gd name="T41" fmla="*/ 557 h 653"/>
              <a:gd name="T42" fmla="*/ 586 w 682"/>
              <a:gd name="T43" fmla="*/ 652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2" h="653">
                <a:moveTo>
                  <a:pt x="586" y="652"/>
                </a:moveTo>
                <a:lnTo>
                  <a:pt x="586" y="652"/>
                </a:lnTo>
                <a:cubicBezTo>
                  <a:pt x="104" y="652"/>
                  <a:pt x="104" y="652"/>
                  <a:pt x="104" y="652"/>
                </a:cubicBezTo>
                <a:cubicBezTo>
                  <a:pt x="48" y="652"/>
                  <a:pt x="0" y="604"/>
                  <a:pt x="0" y="557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7"/>
                  <a:pt x="48" y="0"/>
                  <a:pt x="104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56"/>
                  <a:pt x="151" y="56"/>
                  <a:pt x="151" y="56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76" y="56"/>
                  <a:pt x="66" y="75"/>
                  <a:pt x="66" y="94"/>
                </a:cubicBezTo>
                <a:cubicBezTo>
                  <a:pt x="66" y="557"/>
                  <a:pt x="66" y="557"/>
                  <a:pt x="66" y="557"/>
                </a:cubicBezTo>
                <a:cubicBezTo>
                  <a:pt x="66" y="576"/>
                  <a:pt x="76" y="595"/>
                  <a:pt x="104" y="595"/>
                </a:cubicBezTo>
                <a:cubicBezTo>
                  <a:pt x="586" y="595"/>
                  <a:pt x="586" y="595"/>
                  <a:pt x="586" y="595"/>
                </a:cubicBezTo>
                <a:cubicBezTo>
                  <a:pt x="605" y="595"/>
                  <a:pt x="624" y="576"/>
                  <a:pt x="624" y="557"/>
                </a:cubicBezTo>
                <a:cubicBezTo>
                  <a:pt x="624" y="94"/>
                  <a:pt x="624" y="94"/>
                  <a:pt x="624" y="94"/>
                </a:cubicBezTo>
                <a:cubicBezTo>
                  <a:pt x="624" y="75"/>
                  <a:pt x="605" y="56"/>
                  <a:pt x="586" y="56"/>
                </a:cubicBezTo>
                <a:cubicBezTo>
                  <a:pt x="539" y="56"/>
                  <a:pt x="539" y="56"/>
                  <a:pt x="539" y="56"/>
                </a:cubicBezTo>
                <a:cubicBezTo>
                  <a:pt x="539" y="0"/>
                  <a:pt x="539" y="0"/>
                  <a:pt x="539" y="0"/>
                </a:cubicBezTo>
                <a:cubicBezTo>
                  <a:pt x="586" y="0"/>
                  <a:pt x="586" y="0"/>
                  <a:pt x="586" y="0"/>
                </a:cubicBezTo>
                <a:cubicBezTo>
                  <a:pt x="643" y="0"/>
                  <a:pt x="681" y="47"/>
                  <a:pt x="681" y="94"/>
                </a:cubicBezTo>
                <a:cubicBezTo>
                  <a:pt x="681" y="557"/>
                  <a:pt x="681" y="557"/>
                  <a:pt x="681" y="557"/>
                </a:cubicBezTo>
                <a:cubicBezTo>
                  <a:pt x="681" y="604"/>
                  <a:pt x="643" y="652"/>
                  <a:pt x="586" y="6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57">
            <a:extLst>
              <a:ext uri="{FF2B5EF4-FFF2-40B4-BE49-F238E27FC236}">
                <a16:creationId xmlns:a16="http://schemas.microsoft.com/office/drawing/2014/main" id="{5625B3ED-007E-BF4C-8A72-9892977A2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938" y="3245893"/>
            <a:ext cx="285560" cy="55408"/>
          </a:xfrm>
          <a:custGeom>
            <a:avLst/>
            <a:gdLst>
              <a:gd name="T0" fmla="*/ 293 w 294"/>
              <a:gd name="T1" fmla="*/ 56 h 57"/>
              <a:gd name="T2" fmla="*/ 0 w 294"/>
              <a:gd name="T3" fmla="*/ 56 h 57"/>
              <a:gd name="T4" fmla="*/ 0 w 294"/>
              <a:gd name="T5" fmla="*/ 0 h 57"/>
              <a:gd name="T6" fmla="*/ 293 w 294"/>
              <a:gd name="T7" fmla="*/ 0 h 57"/>
              <a:gd name="T8" fmla="*/ 293 w 294"/>
              <a:gd name="T9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57">
                <a:moveTo>
                  <a:pt x="293" y="56"/>
                </a:moveTo>
                <a:lnTo>
                  <a:pt x="0" y="56"/>
                </a:lnTo>
                <a:lnTo>
                  <a:pt x="0" y="0"/>
                </a:lnTo>
                <a:lnTo>
                  <a:pt x="293" y="0"/>
                </a:lnTo>
                <a:lnTo>
                  <a:pt x="293" y="5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58">
            <a:extLst>
              <a:ext uri="{FF2B5EF4-FFF2-40B4-BE49-F238E27FC236}">
                <a16:creationId xmlns:a16="http://schemas.microsoft.com/office/drawing/2014/main" id="{5BDBDB3D-2636-3748-915E-AFFD350D4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421" y="3237369"/>
            <a:ext cx="191795" cy="157698"/>
          </a:xfrm>
          <a:custGeom>
            <a:avLst/>
            <a:gdLst>
              <a:gd name="T0" fmla="*/ 48 w 200"/>
              <a:gd name="T1" fmla="*/ 151 h 162"/>
              <a:gd name="T2" fmla="*/ 48 w 200"/>
              <a:gd name="T3" fmla="*/ 151 h 162"/>
              <a:gd name="T4" fmla="*/ 0 w 200"/>
              <a:gd name="T5" fmla="*/ 104 h 162"/>
              <a:gd name="T6" fmla="*/ 95 w 200"/>
              <a:gd name="T7" fmla="*/ 19 h 162"/>
              <a:gd name="T8" fmla="*/ 123 w 200"/>
              <a:gd name="T9" fmla="*/ 10 h 162"/>
              <a:gd name="T10" fmla="*/ 142 w 200"/>
              <a:gd name="T11" fmla="*/ 19 h 162"/>
              <a:gd name="T12" fmla="*/ 189 w 200"/>
              <a:gd name="T13" fmla="*/ 114 h 162"/>
              <a:gd name="T14" fmla="*/ 170 w 200"/>
              <a:gd name="T15" fmla="*/ 151 h 162"/>
              <a:gd name="T16" fmla="*/ 170 w 200"/>
              <a:gd name="T17" fmla="*/ 151 h 162"/>
              <a:gd name="T18" fmla="*/ 133 w 200"/>
              <a:gd name="T19" fmla="*/ 142 h 162"/>
              <a:gd name="T20" fmla="*/ 104 w 200"/>
              <a:gd name="T21" fmla="*/ 85 h 162"/>
              <a:gd name="T22" fmla="*/ 48 w 200"/>
              <a:gd name="T23" fmla="*/ 151 h 162"/>
              <a:gd name="T24" fmla="*/ 133 w 200"/>
              <a:gd name="T25" fmla="*/ 57 h 162"/>
              <a:gd name="T26" fmla="*/ 133 w 200"/>
              <a:gd name="T27" fmla="*/ 5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0" h="162">
                <a:moveTo>
                  <a:pt x="48" y="151"/>
                </a:moveTo>
                <a:lnTo>
                  <a:pt x="48" y="151"/>
                </a:lnTo>
                <a:cubicBezTo>
                  <a:pt x="0" y="104"/>
                  <a:pt x="0" y="104"/>
                  <a:pt x="0" y="104"/>
                </a:cubicBezTo>
                <a:cubicBezTo>
                  <a:pt x="95" y="19"/>
                  <a:pt x="95" y="19"/>
                  <a:pt x="95" y="19"/>
                </a:cubicBezTo>
                <a:cubicBezTo>
                  <a:pt x="95" y="10"/>
                  <a:pt x="114" y="0"/>
                  <a:pt x="123" y="10"/>
                </a:cubicBezTo>
                <a:cubicBezTo>
                  <a:pt x="133" y="10"/>
                  <a:pt x="142" y="10"/>
                  <a:pt x="142" y="19"/>
                </a:cubicBezTo>
                <a:cubicBezTo>
                  <a:pt x="189" y="114"/>
                  <a:pt x="189" y="114"/>
                  <a:pt x="189" y="114"/>
                </a:cubicBezTo>
                <a:cubicBezTo>
                  <a:pt x="199" y="132"/>
                  <a:pt x="189" y="142"/>
                  <a:pt x="170" y="151"/>
                </a:cubicBezTo>
                <a:lnTo>
                  <a:pt x="170" y="151"/>
                </a:lnTo>
                <a:cubicBezTo>
                  <a:pt x="161" y="161"/>
                  <a:pt x="142" y="151"/>
                  <a:pt x="133" y="142"/>
                </a:cubicBezTo>
                <a:cubicBezTo>
                  <a:pt x="104" y="85"/>
                  <a:pt x="104" y="85"/>
                  <a:pt x="104" y="85"/>
                </a:cubicBezTo>
                <a:lnTo>
                  <a:pt x="48" y="151"/>
                </a:lnTo>
                <a:close/>
                <a:moveTo>
                  <a:pt x="133" y="57"/>
                </a:moveTo>
                <a:lnTo>
                  <a:pt x="13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59">
            <a:extLst>
              <a:ext uri="{FF2B5EF4-FFF2-40B4-BE49-F238E27FC236}">
                <a16:creationId xmlns:a16="http://schemas.microsoft.com/office/drawing/2014/main" id="{D225463F-524E-BF42-A139-85A50E3B5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967" y="3326874"/>
            <a:ext cx="255724" cy="183268"/>
          </a:xfrm>
          <a:custGeom>
            <a:avLst/>
            <a:gdLst>
              <a:gd name="T0" fmla="*/ 113 w 265"/>
              <a:gd name="T1" fmla="*/ 189 h 190"/>
              <a:gd name="T2" fmla="*/ 113 w 265"/>
              <a:gd name="T3" fmla="*/ 189 h 190"/>
              <a:gd name="T4" fmla="*/ 113 w 265"/>
              <a:gd name="T5" fmla="*/ 189 h 190"/>
              <a:gd name="T6" fmla="*/ 75 w 265"/>
              <a:gd name="T7" fmla="*/ 170 h 190"/>
              <a:gd name="T8" fmla="*/ 0 w 265"/>
              <a:gd name="T9" fmla="*/ 85 h 190"/>
              <a:gd name="T10" fmla="*/ 75 w 265"/>
              <a:gd name="T11" fmla="*/ 9 h 190"/>
              <a:gd name="T12" fmla="*/ 123 w 265"/>
              <a:gd name="T13" fmla="*/ 56 h 190"/>
              <a:gd name="T14" fmla="*/ 85 w 265"/>
              <a:gd name="T15" fmla="*/ 94 h 190"/>
              <a:gd name="T16" fmla="*/ 113 w 265"/>
              <a:gd name="T17" fmla="*/ 123 h 190"/>
              <a:gd name="T18" fmla="*/ 208 w 265"/>
              <a:gd name="T19" fmla="*/ 9 h 190"/>
              <a:gd name="T20" fmla="*/ 255 w 265"/>
              <a:gd name="T21" fmla="*/ 9 h 190"/>
              <a:gd name="T22" fmla="*/ 255 w 265"/>
              <a:gd name="T23" fmla="*/ 9 h 190"/>
              <a:gd name="T24" fmla="*/ 255 w 265"/>
              <a:gd name="T25" fmla="*/ 56 h 190"/>
              <a:gd name="T26" fmla="*/ 151 w 265"/>
              <a:gd name="T27" fmla="*/ 170 h 190"/>
              <a:gd name="T28" fmla="*/ 113 w 265"/>
              <a:gd name="T2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5" h="190">
                <a:moveTo>
                  <a:pt x="113" y="189"/>
                </a:moveTo>
                <a:lnTo>
                  <a:pt x="113" y="189"/>
                </a:lnTo>
                <a:lnTo>
                  <a:pt x="113" y="189"/>
                </a:lnTo>
                <a:cubicBezTo>
                  <a:pt x="94" y="189"/>
                  <a:pt x="85" y="179"/>
                  <a:pt x="75" y="170"/>
                </a:cubicBezTo>
                <a:cubicBezTo>
                  <a:pt x="0" y="85"/>
                  <a:pt x="0" y="85"/>
                  <a:pt x="0" y="85"/>
                </a:cubicBezTo>
                <a:cubicBezTo>
                  <a:pt x="75" y="9"/>
                  <a:pt x="75" y="9"/>
                  <a:pt x="75" y="9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85" y="94"/>
                  <a:pt x="85" y="94"/>
                  <a:pt x="85" y="94"/>
                </a:cubicBezTo>
                <a:cubicBezTo>
                  <a:pt x="113" y="123"/>
                  <a:pt x="113" y="123"/>
                  <a:pt x="113" y="123"/>
                </a:cubicBezTo>
                <a:cubicBezTo>
                  <a:pt x="208" y="9"/>
                  <a:pt x="208" y="9"/>
                  <a:pt x="208" y="9"/>
                </a:cubicBezTo>
                <a:cubicBezTo>
                  <a:pt x="226" y="0"/>
                  <a:pt x="245" y="0"/>
                  <a:pt x="255" y="9"/>
                </a:cubicBezTo>
                <a:lnTo>
                  <a:pt x="255" y="9"/>
                </a:lnTo>
                <a:cubicBezTo>
                  <a:pt x="264" y="19"/>
                  <a:pt x="264" y="37"/>
                  <a:pt x="255" y="56"/>
                </a:cubicBezTo>
                <a:cubicBezTo>
                  <a:pt x="151" y="170"/>
                  <a:pt x="151" y="170"/>
                  <a:pt x="151" y="170"/>
                </a:cubicBezTo>
                <a:cubicBezTo>
                  <a:pt x="141" y="179"/>
                  <a:pt x="123" y="189"/>
                  <a:pt x="113" y="1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0">
            <a:extLst>
              <a:ext uri="{FF2B5EF4-FFF2-40B4-BE49-F238E27FC236}">
                <a16:creationId xmlns:a16="http://schemas.microsoft.com/office/drawing/2014/main" id="{935CAC0C-0CE3-D248-AC01-708FEDC7E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697" y="3237369"/>
            <a:ext cx="191795" cy="157698"/>
          </a:xfrm>
          <a:custGeom>
            <a:avLst/>
            <a:gdLst>
              <a:gd name="T0" fmla="*/ 151 w 199"/>
              <a:gd name="T1" fmla="*/ 151 h 162"/>
              <a:gd name="T2" fmla="*/ 151 w 199"/>
              <a:gd name="T3" fmla="*/ 151 h 162"/>
              <a:gd name="T4" fmla="*/ 198 w 199"/>
              <a:gd name="T5" fmla="*/ 104 h 162"/>
              <a:gd name="T6" fmla="*/ 104 w 199"/>
              <a:gd name="T7" fmla="*/ 19 h 162"/>
              <a:gd name="T8" fmla="*/ 75 w 199"/>
              <a:gd name="T9" fmla="*/ 10 h 162"/>
              <a:gd name="T10" fmla="*/ 56 w 199"/>
              <a:gd name="T11" fmla="*/ 19 h 162"/>
              <a:gd name="T12" fmla="*/ 9 w 199"/>
              <a:gd name="T13" fmla="*/ 114 h 162"/>
              <a:gd name="T14" fmla="*/ 19 w 199"/>
              <a:gd name="T15" fmla="*/ 151 h 162"/>
              <a:gd name="T16" fmla="*/ 19 w 199"/>
              <a:gd name="T17" fmla="*/ 151 h 162"/>
              <a:gd name="T18" fmla="*/ 66 w 199"/>
              <a:gd name="T19" fmla="*/ 142 h 162"/>
              <a:gd name="T20" fmla="*/ 85 w 199"/>
              <a:gd name="T21" fmla="*/ 85 h 162"/>
              <a:gd name="T22" fmla="*/ 151 w 199"/>
              <a:gd name="T23" fmla="*/ 151 h 162"/>
              <a:gd name="T24" fmla="*/ 66 w 199"/>
              <a:gd name="T25" fmla="*/ 57 h 162"/>
              <a:gd name="T26" fmla="*/ 66 w 199"/>
              <a:gd name="T27" fmla="*/ 5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9" h="162">
                <a:moveTo>
                  <a:pt x="151" y="151"/>
                </a:moveTo>
                <a:lnTo>
                  <a:pt x="151" y="151"/>
                </a:lnTo>
                <a:cubicBezTo>
                  <a:pt x="198" y="104"/>
                  <a:pt x="198" y="104"/>
                  <a:pt x="198" y="104"/>
                </a:cubicBezTo>
                <a:cubicBezTo>
                  <a:pt x="104" y="19"/>
                  <a:pt x="104" y="19"/>
                  <a:pt x="104" y="19"/>
                </a:cubicBezTo>
                <a:cubicBezTo>
                  <a:pt x="94" y="10"/>
                  <a:pt x="85" y="0"/>
                  <a:pt x="75" y="10"/>
                </a:cubicBezTo>
                <a:cubicBezTo>
                  <a:pt x="66" y="10"/>
                  <a:pt x="56" y="10"/>
                  <a:pt x="56" y="19"/>
                </a:cubicBezTo>
                <a:cubicBezTo>
                  <a:pt x="9" y="114"/>
                  <a:pt x="9" y="114"/>
                  <a:pt x="9" y="114"/>
                </a:cubicBezTo>
                <a:cubicBezTo>
                  <a:pt x="0" y="132"/>
                  <a:pt x="9" y="142"/>
                  <a:pt x="19" y="151"/>
                </a:cubicBezTo>
                <a:lnTo>
                  <a:pt x="19" y="151"/>
                </a:lnTo>
                <a:cubicBezTo>
                  <a:pt x="37" y="161"/>
                  <a:pt x="56" y="151"/>
                  <a:pt x="66" y="142"/>
                </a:cubicBezTo>
                <a:cubicBezTo>
                  <a:pt x="85" y="85"/>
                  <a:pt x="85" y="85"/>
                  <a:pt x="85" y="85"/>
                </a:cubicBezTo>
                <a:lnTo>
                  <a:pt x="151" y="151"/>
                </a:lnTo>
                <a:close/>
                <a:moveTo>
                  <a:pt x="66" y="57"/>
                </a:moveTo>
                <a:lnTo>
                  <a:pt x="6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1">
            <a:extLst>
              <a:ext uri="{FF2B5EF4-FFF2-40B4-BE49-F238E27FC236}">
                <a16:creationId xmlns:a16="http://schemas.microsoft.com/office/drawing/2014/main" id="{196D91AE-8A15-F847-9E2C-06672A1F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221" y="3326874"/>
            <a:ext cx="255724" cy="183268"/>
          </a:xfrm>
          <a:custGeom>
            <a:avLst/>
            <a:gdLst>
              <a:gd name="T0" fmla="*/ 151 w 266"/>
              <a:gd name="T1" fmla="*/ 189 h 190"/>
              <a:gd name="T2" fmla="*/ 151 w 266"/>
              <a:gd name="T3" fmla="*/ 189 h 190"/>
              <a:gd name="T4" fmla="*/ 151 w 266"/>
              <a:gd name="T5" fmla="*/ 189 h 190"/>
              <a:gd name="T6" fmla="*/ 189 w 266"/>
              <a:gd name="T7" fmla="*/ 170 h 190"/>
              <a:gd name="T8" fmla="*/ 265 w 266"/>
              <a:gd name="T9" fmla="*/ 85 h 190"/>
              <a:gd name="T10" fmla="*/ 189 w 266"/>
              <a:gd name="T11" fmla="*/ 9 h 190"/>
              <a:gd name="T12" fmla="*/ 142 w 266"/>
              <a:gd name="T13" fmla="*/ 56 h 190"/>
              <a:gd name="T14" fmla="*/ 180 w 266"/>
              <a:gd name="T15" fmla="*/ 94 h 190"/>
              <a:gd name="T16" fmla="*/ 151 w 266"/>
              <a:gd name="T17" fmla="*/ 123 h 190"/>
              <a:gd name="T18" fmla="*/ 47 w 266"/>
              <a:gd name="T19" fmla="*/ 9 h 190"/>
              <a:gd name="T20" fmla="*/ 10 w 266"/>
              <a:gd name="T21" fmla="*/ 9 h 190"/>
              <a:gd name="T22" fmla="*/ 10 w 266"/>
              <a:gd name="T23" fmla="*/ 9 h 190"/>
              <a:gd name="T24" fmla="*/ 10 w 266"/>
              <a:gd name="T25" fmla="*/ 56 h 190"/>
              <a:gd name="T26" fmla="*/ 114 w 266"/>
              <a:gd name="T27" fmla="*/ 170 h 190"/>
              <a:gd name="T28" fmla="*/ 151 w 266"/>
              <a:gd name="T2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6" h="190">
                <a:moveTo>
                  <a:pt x="151" y="189"/>
                </a:moveTo>
                <a:lnTo>
                  <a:pt x="151" y="189"/>
                </a:lnTo>
                <a:lnTo>
                  <a:pt x="151" y="189"/>
                </a:lnTo>
                <a:cubicBezTo>
                  <a:pt x="170" y="189"/>
                  <a:pt x="180" y="179"/>
                  <a:pt x="189" y="170"/>
                </a:cubicBezTo>
                <a:cubicBezTo>
                  <a:pt x="265" y="85"/>
                  <a:pt x="265" y="85"/>
                  <a:pt x="265" y="85"/>
                </a:cubicBezTo>
                <a:cubicBezTo>
                  <a:pt x="189" y="9"/>
                  <a:pt x="189" y="9"/>
                  <a:pt x="189" y="9"/>
                </a:cubicBezTo>
                <a:cubicBezTo>
                  <a:pt x="142" y="56"/>
                  <a:pt x="142" y="56"/>
                  <a:pt x="142" y="56"/>
                </a:cubicBezTo>
                <a:cubicBezTo>
                  <a:pt x="180" y="94"/>
                  <a:pt x="180" y="94"/>
                  <a:pt x="180" y="94"/>
                </a:cubicBezTo>
                <a:cubicBezTo>
                  <a:pt x="151" y="123"/>
                  <a:pt x="151" y="123"/>
                  <a:pt x="151" y="123"/>
                </a:cubicBezTo>
                <a:cubicBezTo>
                  <a:pt x="47" y="9"/>
                  <a:pt x="47" y="9"/>
                  <a:pt x="47" y="9"/>
                </a:cubicBezTo>
                <a:cubicBezTo>
                  <a:pt x="38" y="0"/>
                  <a:pt x="19" y="0"/>
                  <a:pt x="10" y="9"/>
                </a:cubicBezTo>
                <a:lnTo>
                  <a:pt x="10" y="9"/>
                </a:lnTo>
                <a:cubicBezTo>
                  <a:pt x="0" y="19"/>
                  <a:pt x="0" y="37"/>
                  <a:pt x="10" y="56"/>
                </a:cubicBezTo>
                <a:cubicBezTo>
                  <a:pt x="114" y="170"/>
                  <a:pt x="114" y="170"/>
                  <a:pt x="114" y="170"/>
                </a:cubicBezTo>
                <a:cubicBezTo>
                  <a:pt x="123" y="179"/>
                  <a:pt x="142" y="189"/>
                  <a:pt x="151" y="1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2">
            <a:extLst>
              <a:ext uri="{FF2B5EF4-FFF2-40B4-BE49-F238E27FC236}">
                <a16:creationId xmlns:a16="http://schemas.microsoft.com/office/drawing/2014/main" id="{A37576BB-F6D6-D741-BA2B-77B1648B8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829" y="3591122"/>
            <a:ext cx="136386" cy="38357"/>
          </a:xfrm>
          <a:custGeom>
            <a:avLst/>
            <a:gdLst>
              <a:gd name="T0" fmla="*/ 0 w 143"/>
              <a:gd name="T1" fmla="*/ 19 h 39"/>
              <a:gd name="T2" fmla="*/ 0 w 143"/>
              <a:gd name="T3" fmla="*/ 19 h 39"/>
              <a:gd name="T4" fmla="*/ 0 w 143"/>
              <a:gd name="T5" fmla="*/ 19 h 39"/>
              <a:gd name="T6" fmla="*/ 19 w 143"/>
              <a:gd name="T7" fmla="*/ 0 h 39"/>
              <a:gd name="T8" fmla="*/ 113 w 143"/>
              <a:gd name="T9" fmla="*/ 0 h 39"/>
              <a:gd name="T10" fmla="*/ 142 w 143"/>
              <a:gd name="T11" fmla="*/ 19 h 39"/>
              <a:gd name="T12" fmla="*/ 142 w 143"/>
              <a:gd name="T13" fmla="*/ 19 h 39"/>
              <a:gd name="T14" fmla="*/ 113 w 143"/>
              <a:gd name="T15" fmla="*/ 38 h 39"/>
              <a:gd name="T16" fmla="*/ 19 w 143"/>
              <a:gd name="T17" fmla="*/ 38 h 39"/>
              <a:gd name="T18" fmla="*/ 0 w 143"/>
              <a:gd name="T19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" h="39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9" y="0"/>
                  <a:pt x="1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3" y="0"/>
                  <a:pt x="142" y="9"/>
                  <a:pt x="142" y="19"/>
                </a:cubicBezTo>
                <a:lnTo>
                  <a:pt x="142" y="19"/>
                </a:lnTo>
                <a:cubicBezTo>
                  <a:pt x="142" y="28"/>
                  <a:pt x="123" y="38"/>
                  <a:pt x="113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8"/>
                  <a:pt x="0" y="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3">
            <a:extLst>
              <a:ext uri="{FF2B5EF4-FFF2-40B4-BE49-F238E27FC236}">
                <a16:creationId xmlns:a16="http://schemas.microsoft.com/office/drawing/2014/main" id="{4F811146-A4D9-2D4E-A858-3A763E3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491" y="3599647"/>
            <a:ext cx="46881" cy="328178"/>
          </a:xfrm>
          <a:custGeom>
            <a:avLst/>
            <a:gdLst>
              <a:gd name="T0" fmla="*/ 47 w 48"/>
              <a:gd name="T1" fmla="*/ 340 h 341"/>
              <a:gd name="T2" fmla="*/ 47 w 48"/>
              <a:gd name="T3" fmla="*/ 340 h 341"/>
              <a:gd name="T4" fmla="*/ 0 w 48"/>
              <a:gd name="T5" fmla="*/ 340 h 341"/>
              <a:gd name="T6" fmla="*/ 0 w 48"/>
              <a:gd name="T7" fmla="*/ 19 h 341"/>
              <a:gd name="T8" fmla="*/ 28 w 48"/>
              <a:gd name="T9" fmla="*/ 0 h 341"/>
              <a:gd name="T10" fmla="*/ 28 w 48"/>
              <a:gd name="T11" fmla="*/ 0 h 341"/>
              <a:gd name="T12" fmla="*/ 47 w 48"/>
              <a:gd name="T13" fmla="*/ 19 h 341"/>
              <a:gd name="T14" fmla="*/ 47 w 48"/>
              <a:gd name="T15" fmla="*/ 34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341">
                <a:moveTo>
                  <a:pt x="47" y="340"/>
                </a:moveTo>
                <a:lnTo>
                  <a:pt x="47" y="340"/>
                </a:lnTo>
                <a:cubicBezTo>
                  <a:pt x="0" y="340"/>
                  <a:pt x="0" y="340"/>
                  <a:pt x="0" y="34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28" y="0"/>
                </a:cubicBezTo>
                <a:lnTo>
                  <a:pt x="28" y="0"/>
                </a:lnTo>
                <a:cubicBezTo>
                  <a:pt x="38" y="0"/>
                  <a:pt x="47" y="10"/>
                  <a:pt x="47" y="19"/>
                </a:cubicBezTo>
                <a:lnTo>
                  <a:pt x="47" y="3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45C0B097-582B-B64F-A120-5B13CFA9F1D7}"/>
              </a:ext>
            </a:extLst>
          </p:cNvPr>
          <p:cNvGrpSpPr/>
          <p:nvPr/>
        </p:nvGrpSpPr>
        <p:grpSpPr>
          <a:xfrm>
            <a:off x="6757046" y="4148194"/>
            <a:ext cx="3040912" cy="1012987"/>
            <a:chOff x="4274481" y="10813742"/>
            <a:chExt cx="4236804" cy="1012987"/>
          </a:xfrm>
        </p:grpSpPr>
        <p:sp>
          <p:nvSpPr>
            <p:cNvPr id="247" name="CuadroTexto 395">
              <a:extLst>
                <a:ext uri="{FF2B5EF4-FFF2-40B4-BE49-F238E27FC236}">
                  <a16:creationId xmlns:a16="http://schemas.microsoft.com/office/drawing/2014/main" id="{BF684530-417D-0843-9A75-246D8FC2A87B}"/>
                </a:ext>
              </a:extLst>
            </p:cNvPr>
            <p:cNvSpPr txBox="1"/>
            <p:nvPr/>
          </p:nvSpPr>
          <p:spPr>
            <a:xfrm flipH="1">
              <a:off x="5201546" y="10813742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8" name="Rectangle 40">
              <a:extLst>
                <a:ext uri="{FF2B5EF4-FFF2-40B4-BE49-F238E27FC236}">
                  <a16:creationId xmlns:a16="http://schemas.microsoft.com/office/drawing/2014/main" id="{3BD21B12-F1D9-1A40-A21A-879219C868DA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3CA35D68-958D-4544-831F-0A584444F17B}"/>
              </a:ext>
            </a:extLst>
          </p:cNvPr>
          <p:cNvGrpSpPr/>
          <p:nvPr/>
        </p:nvGrpSpPr>
        <p:grpSpPr>
          <a:xfrm>
            <a:off x="8825021" y="6674680"/>
            <a:ext cx="3040912" cy="1012987"/>
            <a:chOff x="4274481" y="10813742"/>
            <a:chExt cx="4236804" cy="1012987"/>
          </a:xfrm>
        </p:grpSpPr>
        <p:sp>
          <p:nvSpPr>
            <p:cNvPr id="250" name="CuadroTexto 395">
              <a:extLst>
                <a:ext uri="{FF2B5EF4-FFF2-40B4-BE49-F238E27FC236}">
                  <a16:creationId xmlns:a16="http://schemas.microsoft.com/office/drawing/2014/main" id="{8502A911-F94D-4444-A9CA-67306E46DBE0}"/>
                </a:ext>
              </a:extLst>
            </p:cNvPr>
            <p:cNvSpPr txBox="1"/>
            <p:nvPr/>
          </p:nvSpPr>
          <p:spPr>
            <a:xfrm flipH="1">
              <a:off x="5201546" y="10813742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51" name="Rectangle 40">
              <a:extLst>
                <a:ext uri="{FF2B5EF4-FFF2-40B4-BE49-F238E27FC236}">
                  <a16:creationId xmlns:a16="http://schemas.microsoft.com/office/drawing/2014/main" id="{11CB607A-F7CC-2844-B34C-DEE24EAE4644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4EB71B70-096C-6B4B-9A9A-FC83D58E9247}"/>
              </a:ext>
            </a:extLst>
          </p:cNvPr>
          <p:cNvGrpSpPr/>
          <p:nvPr/>
        </p:nvGrpSpPr>
        <p:grpSpPr>
          <a:xfrm>
            <a:off x="6748648" y="8970162"/>
            <a:ext cx="3040912" cy="1012987"/>
            <a:chOff x="4274481" y="10813742"/>
            <a:chExt cx="4236804" cy="1012987"/>
          </a:xfrm>
        </p:grpSpPr>
        <p:sp>
          <p:nvSpPr>
            <p:cNvPr id="253" name="CuadroTexto 395">
              <a:extLst>
                <a:ext uri="{FF2B5EF4-FFF2-40B4-BE49-F238E27FC236}">
                  <a16:creationId xmlns:a16="http://schemas.microsoft.com/office/drawing/2014/main" id="{D73174A5-B4BC-4E4E-9A89-7367D2A64CC1}"/>
                </a:ext>
              </a:extLst>
            </p:cNvPr>
            <p:cNvSpPr txBox="1"/>
            <p:nvPr/>
          </p:nvSpPr>
          <p:spPr>
            <a:xfrm flipH="1">
              <a:off x="5201546" y="10813742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54" name="Rectangle 40">
              <a:extLst>
                <a:ext uri="{FF2B5EF4-FFF2-40B4-BE49-F238E27FC236}">
                  <a16:creationId xmlns:a16="http://schemas.microsoft.com/office/drawing/2014/main" id="{9D818376-ABAB-7444-BB0A-C95BB72171DD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BDF0E4F4-70AD-A740-8A07-AEC131B5D550}"/>
              </a:ext>
            </a:extLst>
          </p:cNvPr>
          <p:cNvGrpSpPr/>
          <p:nvPr/>
        </p:nvGrpSpPr>
        <p:grpSpPr>
          <a:xfrm>
            <a:off x="4729246" y="6521668"/>
            <a:ext cx="3040912" cy="1012987"/>
            <a:chOff x="4274481" y="10813742"/>
            <a:chExt cx="4236804" cy="1012987"/>
          </a:xfrm>
        </p:grpSpPr>
        <p:sp>
          <p:nvSpPr>
            <p:cNvPr id="256" name="CuadroTexto 395">
              <a:extLst>
                <a:ext uri="{FF2B5EF4-FFF2-40B4-BE49-F238E27FC236}">
                  <a16:creationId xmlns:a16="http://schemas.microsoft.com/office/drawing/2014/main" id="{E7BEBE6F-B663-8B40-9212-0D45BD8D190B}"/>
                </a:ext>
              </a:extLst>
            </p:cNvPr>
            <p:cNvSpPr txBox="1"/>
            <p:nvPr/>
          </p:nvSpPr>
          <p:spPr>
            <a:xfrm flipH="1">
              <a:off x="5201546" y="10813742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57" name="Rectangle 40">
              <a:extLst>
                <a:ext uri="{FF2B5EF4-FFF2-40B4-BE49-F238E27FC236}">
                  <a16:creationId xmlns:a16="http://schemas.microsoft.com/office/drawing/2014/main" id="{C456C458-B192-4242-B76D-068B2C58E0C6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8" name="Group 71">
            <a:extLst>
              <a:ext uri="{FF2B5EF4-FFF2-40B4-BE49-F238E27FC236}">
                <a16:creationId xmlns:a16="http://schemas.microsoft.com/office/drawing/2014/main" id="{B5C2AF22-CC13-B646-A15D-9F80AFCCABEB}"/>
              </a:ext>
            </a:extLst>
          </p:cNvPr>
          <p:cNvGrpSpPr/>
          <p:nvPr/>
        </p:nvGrpSpPr>
        <p:grpSpPr>
          <a:xfrm>
            <a:off x="14367853" y="5471422"/>
            <a:ext cx="8909115" cy="2500601"/>
            <a:chOff x="2232442" y="3643574"/>
            <a:chExt cx="8954788" cy="2500601"/>
          </a:xfrm>
        </p:grpSpPr>
        <p:sp>
          <p:nvSpPr>
            <p:cNvPr id="259" name="CuadroTexto 598">
              <a:extLst>
                <a:ext uri="{FF2B5EF4-FFF2-40B4-BE49-F238E27FC236}">
                  <a16:creationId xmlns:a16="http://schemas.microsoft.com/office/drawing/2014/main" id="{779C66F6-FB93-1F4F-8785-58D697795E0D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60" name="CuadroTexto 599">
              <a:extLst>
                <a:ext uri="{FF2B5EF4-FFF2-40B4-BE49-F238E27FC236}">
                  <a16:creationId xmlns:a16="http://schemas.microsoft.com/office/drawing/2014/main" id="{A3642460-C193-964F-B8C9-8D0DF7B408DE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261" name="CuadroTexto 598">
            <a:extLst>
              <a:ext uri="{FF2B5EF4-FFF2-40B4-BE49-F238E27FC236}">
                <a16:creationId xmlns:a16="http://schemas.microsoft.com/office/drawing/2014/main" id="{E126B13A-23BA-0642-86DD-DA134D7B2DEF}"/>
              </a:ext>
            </a:extLst>
          </p:cNvPr>
          <p:cNvSpPr txBox="1"/>
          <p:nvPr/>
        </p:nvSpPr>
        <p:spPr>
          <a:xfrm>
            <a:off x="4251628" y="1901426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262" name="CuadroTexto 598">
            <a:extLst>
              <a:ext uri="{FF2B5EF4-FFF2-40B4-BE49-F238E27FC236}">
                <a16:creationId xmlns:a16="http://schemas.microsoft.com/office/drawing/2014/main" id="{D92CEE94-06AD-C24E-BDA8-E1D0C72801E2}"/>
              </a:ext>
            </a:extLst>
          </p:cNvPr>
          <p:cNvSpPr txBox="1"/>
          <p:nvPr/>
        </p:nvSpPr>
        <p:spPr>
          <a:xfrm>
            <a:off x="10978542" y="1912134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263" name="CuadroTexto 598">
            <a:extLst>
              <a:ext uri="{FF2B5EF4-FFF2-40B4-BE49-F238E27FC236}">
                <a16:creationId xmlns:a16="http://schemas.microsoft.com/office/drawing/2014/main" id="{05528A06-F48E-9341-A8B6-9382CDE8E975}"/>
              </a:ext>
            </a:extLst>
          </p:cNvPr>
          <p:cNvSpPr txBox="1"/>
          <p:nvPr/>
        </p:nvSpPr>
        <p:spPr>
          <a:xfrm>
            <a:off x="4116209" y="897016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264" name="CuadroTexto 598">
            <a:extLst>
              <a:ext uri="{FF2B5EF4-FFF2-40B4-BE49-F238E27FC236}">
                <a16:creationId xmlns:a16="http://schemas.microsoft.com/office/drawing/2014/main" id="{4ABAC109-5ADA-CD44-AD83-6E4CC64C2458}"/>
              </a:ext>
            </a:extLst>
          </p:cNvPr>
          <p:cNvSpPr txBox="1"/>
          <p:nvPr/>
        </p:nvSpPr>
        <p:spPr>
          <a:xfrm>
            <a:off x="11050785" y="8833356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3728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eometric 3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1D637D"/>
      </a:accent1>
      <a:accent2>
        <a:srgbClr val="209DA2"/>
      </a:accent2>
      <a:accent3>
        <a:srgbClr val="FEC660"/>
      </a:accent3>
      <a:accent4>
        <a:srgbClr val="4B3F71"/>
      </a:accent4>
      <a:accent5>
        <a:srgbClr val="1E213F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92574</TotalTime>
  <Words>515</Words>
  <Application>Microsoft Macintosh PowerPoint</Application>
  <PresentationFormat>Personalizado</PresentationFormat>
  <Paragraphs>136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16655</cp:revision>
  <dcterms:created xsi:type="dcterms:W3CDTF">2014-11-12T21:47:38Z</dcterms:created>
  <dcterms:modified xsi:type="dcterms:W3CDTF">2019-10-16T16:20:47Z</dcterms:modified>
  <cp:category/>
</cp:coreProperties>
</file>