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1" d="100"/>
          <a:sy n="41" d="100"/>
        </p:scale>
        <p:origin x="472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3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8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5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3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1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9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8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45">
            <a:extLst>
              <a:ext uri="{FF2B5EF4-FFF2-40B4-BE49-F238E27FC236}">
                <a16:creationId xmlns:a16="http://schemas.microsoft.com/office/drawing/2014/main" id="{0A4CE3FA-2F28-2B48-AFDF-E1F39A64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74" y="5153863"/>
            <a:ext cx="5009634" cy="4388210"/>
          </a:xfrm>
          <a:custGeom>
            <a:avLst/>
            <a:gdLst>
              <a:gd name="T0" fmla="*/ 3333 w 4621"/>
              <a:gd name="T1" fmla="*/ 0 h 4050"/>
              <a:gd name="T2" fmla="*/ 3333 w 4621"/>
              <a:gd name="T3" fmla="*/ 0 h 4050"/>
              <a:gd name="T4" fmla="*/ 1288 w 4621"/>
              <a:gd name="T5" fmla="*/ 0 h 4050"/>
              <a:gd name="T6" fmla="*/ 1067 w 4621"/>
              <a:gd name="T7" fmla="*/ 122 h 4050"/>
              <a:gd name="T8" fmla="*/ 41 w 4621"/>
              <a:gd name="T9" fmla="*/ 1897 h 4050"/>
              <a:gd name="T10" fmla="*/ 41 w 4621"/>
              <a:gd name="T11" fmla="*/ 2150 h 4050"/>
              <a:gd name="T12" fmla="*/ 1067 w 4621"/>
              <a:gd name="T13" fmla="*/ 3918 h 4050"/>
              <a:gd name="T14" fmla="*/ 1288 w 4621"/>
              <a:gd name="T15" fmla="*/ 4049 h 4050"/>
              <a:gd name="T16" fmla="*/ 3333 w 4621"/>
              <a:gd name="T17" fmla="*/ 4049 h 4050"/>
              <a:gd name="T18" fmla="*/ 3553 w 4621"/>
              <a:gd name="T19" fmla="*/ 3918 h 4050"/>
              <a:gd name="T20" fmla="*/ 4571 w 4621"/>
              <a:gd name="T21" fmla="*/ 2150 h 4050"/>
              <a:gd name="T22" fmla="*/ 4571 w 4621"/>
              <a:gd name="T23" fmla="*/ 1897 h 4050"/>
              <a:gd name="T24" fmla="*/ 3553 w 4621"/>
              <a:gd name="T25" fmla="*/ 122 h 4050"/>
              <a:gd name="T26" fmla="*/ 3333 w 4621"/>
              <a:gd name="T27" fmla="*/ 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1" h="4050">
                <a:moveTo>
                  <a:pt x="3333" y="0"/>
                </a:moveTo>
                <a:lnTo>
                  <a:pt x="3333" y="0"/>
                </a:lnTo>
                <a:cubicBezTo>
                  <a:pt x="1288" y="0"/>
                  <a:pt x="1288" y="0"/>
                  <a:pt x="1288" y="0"/>
                </a:cubicBezTo>
                <a:cubicBezTo>
                  <a:pt x="1198" y="0"/>
                  <a:pt x="1108" y="49"/>
                  <a:pt x="1067" y="122"/>
                </a:cubicBezTo>
                <a:cubicBezTo>
                  <a:pt x="41" y="1897"/>
                  <a:pt x="41" y="1897"/>
                  <a:pt x="41" y="1897"/>
                </a:cubicBezTo>
                <a:cubicBezTo>
                  <a:pt x="0" y="1979"/>
                  <a:pt x="0" y="2068"/>
                  <a:pt x="41" y="2150"/>
                </a:cubicBezTo>
                <a:cubicBezTo>
                  <a:pt x="1067" y="3918"/>
                  <a:pt x="1067" y="3918"/>
                  <a:pt x="1067" y="3918"/>
                </a:cubicBezTo>
                <a:cubicBezTo>
                  <a:pt x="1108" y="3999"/>
                  <a:pt x="1198" y="4049"/>
                  <a:pt x="1288" y="4049"/>
                </a:cubicBezTo>
                <a:cubicBezTo>
                  <a:pt x="3333" y="4049"/>
                  <a:pt x="3333" y="4049"/>
                  <a:pt x="3333" y="4049"/>
                </a:cubicBezTo>
                <a:cubicBezTo>
                  <a:pt x="3422" y="4049"/>
                  <a:pt x="3504" y="3999"/>
                  <a:pt x="3553" y="3918"/>
                </a:cubicBezTo>
                <a:cubicBezTo>
                  <a:pt x="4571" y="2150"/>
                  <a:pt x="4571" y="2150"/>
                  <a:pt x="4571" y="2150"/>
                </a:cubicBezTo>
                <a:cubicBezTo>
                  <a:pt x="4620" y="2068"/>
                  <a:pt x="4620" y="1979"/>
                  <a:pt x="4571" y="1897"/>
                </a:cubicBezTo>
                <a:cubicBezTo>
                  <a:pt x="3553" y="122"/>
                  <a:pt x="3553" y="122"/>
                  <a:pt x="3553" y="122"/>
                </a:cubicBezTo>
                <a:cubicBezTo>
                  <a:pt x="3504" y="49"/>
                  <a:pt x="3422" y="0"/>
                  <a:pt x="333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6">
            <a:extLst>
              <a:ext uri="{FF2B5EF4-FFF2-40B4-BE49-F238E27FC236}">
                <a16:creationId xmlns:a16="http://schemas.microsoft.com/office/drawing/2014/main" id="{BD04CAA6-E47F-204E-9496-8CDF97BB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10" y="5483698"/>
            <a:ext cx="4249583" cy="3738105"/>
          </a:xfrm>
          <a:custGeom>
            <a:avLst/>
            <a:gdLst>
              <a:gd name="T0" fmla="*/ 2812 w 3921"/>
              <a:gd name="T1" fmla="*/ 0 h 3447"/>
              <a:gd name="T2" fmla="*/ 2812 w 3921"/>
              <a:gd name="T3" fmla="*/ 0 h 3447"/>
              <a:gd name="T4" fmla="*/ 1109 w 3921"/>
              <a:gd name="T5" fmla="*/ 0 h 3447"/>
              <a:gd name="T6" fmla="*/ 889 w 3921"/>
              <a:gd name="T7" fmla="*/ 123 h 3447"/>
              <a:gd name="T8" fmla="*/ 41 w 3921"/>
              <a:gd name="T9" fmla="*/ 1596 h 3447"/>
              <a:gd name="T10" fmla="*/ 41 w 3921"/>
              <a:gd name="T11" fmla="*/ 1849 h 3447"/>
              <a:gd name="T12" fmla="*/ 889 w 3921"/>
              <a:gd name="T13" fmla="*/ 3316 h 3447"/>
              <a:gd name="T14" fmla="*/ 1109 w 3921"/>
              <a:gd name="T15" fmla="*/ 3446 h 3447"/>
              <a:gd name="T16" fmla="*/ 2812 w 3921"/>
              <a:gd name="T17" fmla="*/ 3446 h 3447"/>
              <a:gd name="T18" fmla="*/ 3024 w 3921"/>
              <a:gd name="T19" fmla="*/ 3316 h 3447"/>
              <a:gd name="T20" fmla="*/ 3871 w 3921"/>
              <a:gd name="T21" fmla="*/ 1849 h 3447"/>
              <a:gd name="T22" fmla="*/ 3871 w 3921"/>
              <a:gd name="T23" fmla="*/ 1596 h 3447"/>
              <a:gd name="T24" fmla="*/ 3024 w 3921"/>
              <a:gd name="T25" fmla="*/ 123 h 3447"/>
              <a:gd name="T26" fmla="*/ 2812 w 3921"/>
              <a:gd name="T27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1" h="3447">
                <a:moveTo>
                  <a:pt x="2812" y="0"/>
                </a:moveTo>
                <a:lnTo>
                  <a:pt x="2812" y="0"/>
                </a:lnTo>
                <a:cubicBezTo>
                  <a:pt x="1109" y="0"/>
                  <a:pt x="1109" y="0"/>
                  <a:pt x="1109" y="0"/>
                </a:cubicBezTo>
                <a:cubicBezTo>
                  <a:pt x="1019" y="0"/>
                  <a:pt x="938" y="49"/>
                  <a:pt x="889" y="123"/>
                </a:cubicBezTo>
                <a:cubicBezTo>
                  <a:pt x="41" y="1596"/>
                  <a:pt x="41" y="1596"/>
                  <a:pt x="41" y="1596"/>
                </a:cubicBezTo>
                <a:cubicBezTo>
                  <a:pt x="0" y="1678"/>
                  <a:pt x="0" y="1767"/>
                  <a:pt x="41" y="1849"/>
                </a:cubicBezTo>
                <a:cubicBezTo>
                  <a:pt x="889" y="3316"/>
                  <a:pt x="889" y="3316"/>
                  <a:pt x="889" y="3316"/>
                </a:cubicBezTo>
                <a:cubicBezTo>
                  <a:pt x="938" y="3397"/>
                  <a:pt x="1019" y="3446"/>
                  <a:pt x="1109" y="3446"/>
                </a:cubicBezTo>
                <a:cubicBezTo>
                  <a:pt x="2812" y="3446"/>
                  <a:pt x="2812" y="3446"/>
                  <a:pt x="2812" y="3446"/>
                </a:cubicBezTo>
                <a:cubicBezTo>
                  <a:pt x="2901" y="3446"/>
                  <a:pt x="2983" y="3397"/>
                  <a:pt x="3024" y="3316"/>
                </a:cubicBezTo>
                <a:cubicBezTo>
                  <a:pt x="3871" y="1849"/>
                  <a:pt x="3871" y="1849"/>
                  <a:pt x="3871" y="1849"/>
                </a:cubicBezTo>
                <a:cubicBezTo>
                  <a:pt x="3920" y="1767"/>
                  <a:pt x="3920" y="1678"/>
                  <a:pt x="3871" y="1596"/>
                </a:cubicBezTo>
                <a:cubicBezTo>
                  <a:pt x="3024" y="123"/>
                  <a:pt x="3024" y="123"/>
                  <a:pt x="3024" y="123"/>
                </a:cubicBezTo>
                <a:cubicBezTo>
                  <a:pt x="2983" y="49"/>
                  <a:pt x="2901" y="0"/>
                  <a:pt x="281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7">
            <a:extLst>
              <a:ext uri="{FF2B5EF4-FFF2-40B4-BE49-F238E27FC236}">
                <a16:creationId xmlns:a16="http://schemas.microsoft.com/office/drawing/2014/main" id="{A79F804F-216E-984B-968B-FCE5A45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511" y="7548737"/>
            <a:ext cx="5009634" cy="4392989"/>
          </a:xfrm>
          <a:custGeom>
            <a:avLst/>
            <a:gdLst>
              <a:gd name="T0" fmla="*/ 3333 w 4621"/>
              <a:gd name="T1" fmla="*/ 0 h 4051"/>
              <a:gd name="T2" fmla="*/ 3333 w 4621"/>
              <a:gd name="T3" fmla="*/ 0 h 4051"/>
              <a:gd name="T4" fmla="*/ 1288 w 4621"/>
              <a:gd name="T5" fmla="*/ 0 h 4051"/>
              <a:gd name="T6" fmla="*/ 1068 w 4621"/>
              <a:gd name="T7" fmla="*/ 130 h 4051"/>
              <a:gd name="T8" fmla="*/ 49 w 4621"/>
              <a:gd name="T9" fmla="*/ 1899 h 4051"/>
              <a:gd name="T10" fmla="*/ 49 w 4621"/>
              <a:gd name="T11" fmla="*/ 2151 h 4051"/>
              <a:gd name="T12" fmla="*/ 1068 w 4621"/>
              <a:gd name="T13" fmla="*/ 3927 h 4051"/>
              <a:gd name="T14" fmla="*/ 1288 w 4621"/>
              <a:gd name="T15" fmla="*/ 4050 h 4051"/>
              <a:gd name="T16" fmla="*/ 3333 w 4621"/>
              <a:gd name="T17" fmla="*/ 4050 h 4051"/>
              <a:gd name="T18" fmla="*/ 3553 w 4621"/>
              <a:gd name="T19" fmla="*/ 3927 h 4051"/>
              <a:gd name="T20" fmla="*/ 4580 w 4621"/>
              <a:gd name="T21" fmla="*/ 2151 h 4051"/>
              <a:gd name="T22" fmla="*/ 4580 w 4621"/>
              <a:gd name="T23" fmla="*/ 1899 h 4051"/>
              <a:gd name="T24" fmla="*/ 3553 w 4621"/>
              <a:gd name="T25" fmla="*/ 130 h 4051"/>
              <a:gd name="T26" fmla="*/ 3333 w 4621"/>
              <a:gd name="T27" fmla="*/ 0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1" h="4051">
                <a:moveTo>
                  <a:pt x="3333" y="0"/>
                </a:moveTo>
                <a:lnTo>
                  <a:pt x="3333" y="0"/>
                </a:lnTo>
                <a:cubicBezTo>
                  <a:pt x="1288" y="0"/>
                  <a:pt x="1288" y="0"/>
                  <a:pt x="1288" y="0"/>
                </a:cubicBezTo>
                <a:cubicBezTo>
                  <a:pt x="1198" y="0"/>
                  <a:pt x="1117" y="49"/>
                  <a:pt x="1068" y="130"/>
                </a:cubicBezTo>
                <a:cubicBezTo>
                  <a:pt x="49" y="1899"/>
                  <a:pt x="49" y="1899"/>
                  <a:pt x="49" y="1899"/>
                </a:cubicBezTo>
                <a:cubicBezTo>
                  <a:pt x="0" y="1980"/>
                  <a:pt x="0" y="2078"/>
                  <a:pt x="49" y="2151"/>
                </a:cubicBezTo>
                <a:cubicBezTo>
                  <a:pt x="1068" y="3927"/>
                  <a:pt x="1068" y="3927"/>
                  <a:pt x="1068" y="3927"/>
                </a:cubicBezTo>
                <a:cubicBezTo>
                  <a:pt x="1117" y="4001"/>
                  <a:pt x="1198" y="4050"/>
                  <a:pt x="1288" y="4050"/>
                </a:cubicBezTo>
                <a:cubicBezTo>
                  <a:pt x="3333" y="4050"/>
                  <a:pt x="3333" y="4050"/>
                  <a:pt x="3333" y="4050"/>
                </a:cubicBezTo>
                <a:cubicBezTo>
                  <a:pt x="3422" y="4050"/>
                  <a:pt x="3504" y="4001"/>
                  <a:pt x="3553" y="3927"/>
                </a:cubicBezTo>
                <a:cubicBezTo>
                  <a:pt x="4580" y="2151"/>
                  <a:pt x="4580" y="2151"/>
                  <a:pt x="4580" y="2151"/>
                </a:cubicBezTo>
                <a:cubicBezTo>
                  <a:pt x="4620" y="2078"/>
                  <a:pt x="4620" y="1980"/>
                  <a:pt x="4580" y="1899"/>
                </a:cubicBezTo>
                <a:cubicBezTo>
                  <a:pt x="3553" y="130"/>
                  <a:pt x="3553" y="130"/>
                  <a:pt x="3553" y="130"/>
                </a:cubicBezTo>
                <a:cubicBezTo>
                  <a:pt x="3504" y="49"/>
                  <a:pt x="3422" y="0"/>
                  <a:pt x="33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48">
            <a:extLst>
              <a:ext uri="{FF2B5EF4-FFF2-40B4-BE49-F238E27FC236}">
                <a16:creationId xmlns:a16="http://schemas.microsoft.com/office/drawing/2014/main" id="{C1854496-E80C-5C4E-A569-B926570C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925" y="7873790"/>
            <a:ext cx="4249586" cy="3738105"/>
          </a:xfrm>
          <a:custGeom>
            <a:avLst/>
            <a:gdLst>
              <a:gd name="T0" fmla="*/ 2812 w 3921"/>
              <a:gd name="T1" fmla="*/ 0 h 3447"/>
              <a:gd name="T2" fmla="*/ 2812 w 3921"/>
              <a:gd name="T3" fmla="*/ 0 h 3447"/>
              <a:gd name="T4" fmla="*/ 1109 w 3921"/>
              <a:gd name="T5" fmla="*/ 0 h 3447"/>
              <a:gd name="T6" fmla="*/ 897 w 3921"/>
              <a:gd name="T7" fmla="*/ 130 h 3447"/>
              <a:gd name="T8" fmla="*/ 41 w 3921"/>
              <a:gd name="T9" fmla="*/ 1597 h 3447"/>
              <a:gd name="T10" fmla="*/ 41 w 3921"/>
              <a:gd name="T11" fmla="*/ 1849 h 3447"/>
              <a:gd name="T12" fmla="*/ 897 w 3921"/>
              <a:gd name="T13" fmla="*/ 3324 h 3447"/>
              <a:gd name="T14" fmla="*/ 1109 w 3921"/>
              <a:gd name="T15" fmla="*/ 3446 h 3447"/>
              <a:gd name="T16" fmla="*/ 2812 w 3921"/>
              <a:gd name="T17" fmla="*/ 3446 h 3447"/>
              <a:gd name="T18" fmla="*/ 3024 w 3921"/>
              <a:gd name="T19" fmla="*/ 3324 h 3447"/>
              <a:gd name="T20" fmla="*/ 3879 w 3921"/>
              <a:gd name="T21" fmla="*/ 1849 h 3447"/>
              <a:gd name="T22" fmla="*/ 3879 w 3921"/>
              <a:gd name="T23" fmla="*/ 1597 h 3447"/>
              <a:gd name="T24" fmla="*/ 3024 w 3921"/>
              <a:gd name="T25" fmla="*/ 130 h 3447"/>
              <a:gd name="T26" fmla="*/ 2812 w 3921"/>
              <a:gd name="T27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1" h="3447">
                <a:moveTo>
                  <a:pt x="2812" y="0"/>
                </a:moveTo>
                <a:lnTo>
                  <a:pt x="2812" y="0"/>
                </a:lnTo>
                <a:cubicBezTo>
                  <a:pt x="1109" y="0"/>
                  <a:pt x="1109" y="0"/>
                  <a:pt x="1109" y="0"/>
                </a:cubicBezTo>
                <a:cubicBezTo>
                  <a:pt x="1019" y="0"/>
                  <a:pt x="938" y="48"/>
                  <a:pt x="897" y="130"/>
                </a:cubicBezTo>
                <a:cubicBezTo>
                  <a:pt x="41" y="1597"/>
                  <a:pt x="41" y="1597"/>
                  <a:pt x="41" y="1597"/>
                </a:cubicBezTo>
                <a:cubicBezTo>
                  <a:pt x="0" y="1678"/>
                  <a:pt x="0" y="1776"/>
                  <a:pt x="41" y="1849"/>
                </a:cubicBezTo>
                <a:cubicBezTo>
                  <a:pt x="897" y="3324"/>
                  <a:pt x="897" y="3324"/>
                  <a:pt x="897" y="3324"/>
                </a:cubicBezTo>
                <a:cubicBezTo>
                  <a:pt x="938" y="3397"/>
                  <a:pt x="1019" y="3446"/>
                  <a:pt x="1109" y="3446"/>
                </a:cubicBezTo>
                <a:cubicBezTo>
                  <a:pt x="2812" y="3446"/>
                  <a:pt x="2812" y="3446"/>
                  <a:pt x="2812" y="3446"/>
                </a:cubicBezTo>
                <a:cubicBezTo>
                  <a:pt x="2901" y="3446"/>
                  <a:pt x="2983" y="3397"/>
                  <a:pt x="3024" y="3324"/>
                </a:cubicBezTo>
                <a:cubicBezTo>
                  <a:pt x="3879" y="1849"/>
                  <a:pt x="3879" y="1849"/>
                  <a:pt x="3879" y="1849"/>
                </a:cubicBezTo>
                <a:cubicBezTo>
                  <a:pt x="3920" y="1776"/>
                  <a:pt x="3920" y="1678"/>
                  <a:pt x="3879" y="1597"/>
                </a:cubicBezTo>
                <a:cubicBezTo>
                  <a:pt x="3024" y="130"/>
                  <a:pt x="3024" y="130"/>
                  <a:pt x="3024" y="130"/>
                </a:cubicBezTo>
                <a:cubicBezTo>
                  <a:pt x="2983" y="48"/>
                  <a:pt x="2901" y="0"/>
                  <a:pt x="281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9">
            <a:extLst>
              <a:ext uri="{FF2B5EF4-FFF2-40B4-BE49-F238E27FC236}">
                <a16:creationId xmlns:a16="http://schemas.microsoft.com/office/drawing/2014/main" id="{504FD3F1-2873-AF47-9893-52E417AA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506" y="7548737"/>
            <a:ext cx="5009634" cy="4392989"/>
          </a:xfrm>
          <a:custGeom>
            <a:avLst/>
            <a:gdLst>
              <a:gd name="T0" fmla="*/ 3333 w 4622"/>
              <a:gd name="T1" fmla="*/ 0 h 4051"/>
              <a:gd name="T2" fmla="*/ 3333 w 4622"/>
              <a:gd name="T3" fmla="*/ 0 h 4051"/>
              <a:gd name="T4" fmla="*/ 1288 w 4622"/>
              <a:gd name="T5" fmla="*/ 0 h 4051"/>
              <a:gd name="T6" fmla="*/ 1068 w 4622"/>
              <a:gd name="T7" fmla="*/ 130 h 4051"/>
              <a:gd name="T8" fmla="*/ 41 w 4622"/>
              <a:gd name="T9" fmla="*/ 1899 h 4051"/>
              <a:gd name="T10" fmla="*/ 41 w 4622"/>
              <a:gd name="T11" fmla="*/ 2151 h 4051"/>
              <a:gd name="T12" fmla="*/ 1068 w 4622"/>
              <a:gd name="T13" fmla="*/ 3927 h 4051"/>
              <a:gd name="T14" fmla="*/ 1288 w 4622"/>
              <a:gd name="T15" fmla="*/ 4050 h 4051"/>
              <a:gd name="T16" fmla="*/ 3333 w 4622"/>
              <a:gd name="T17" fmla="*/ 4050 h 4051"/>
              <a:gd name="T18" fmla="*/ 3553 w 4622"/>
              <a:gd name="T19" fmla="*/ 3927 h 4051"/>
              <a:gd name="T20" fmla="*/ 4580 w 4622"/>
              <a:gd name="T21" fmla="*/ 2151 h 4051"/>
              <a:gd name="T22" fmla="*/ 4580 w 4622"/>
              <a:gd name="T23" fmla="*/ 1899 h 4051"/>
              <a:gd name="T24" fmla="*/ 3553 w 4622"/>
              <a:gd name="T25" fmla="*/ 130 h 4051"/>
              <a:gd name="T26" fmla="*/ 3333 w 4622"/>
              <a:gd name="T27" fmla="*/ 0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2" h="4051">
                <a:moveTo>
                  <a:pt x="3333" y="0"/>
                </a:moveTo>
                <a:lnTo>
                  <a:pt x="3333" y="0"/>
                </a:lnTo>
                <a:cubicBezTo>
                  <a:pt x="1288" y="0"/>
                  <a:pt x="1288" y="0"/>
                  <a:pt x="1288" y="0"/>
                </a:cubicBezTo>
                <a:cubicBezTo>
                  <a:pt x="1198" y="0"/>
                  <a:pt x="1117" y="49"/>
                  <a:pt x="1068" y="130"/>
                </a:cubicBezTo>
                <a:cubicBezTo>
                  <a:pt x="41" y="1899"/>
                  <a:pt x="41" y="1899"/>
                  <a:pt x="41" y="1899"/>
                </a:cubicBezTo>
                <a:cubicBezTo>
                  <a:pt x="0" y="1980"/>
                  <a:pt x="0" y="2078"/>
                  <a:pt x="41" y="2151"/>
                </a:cubicBezTo>
                <a:cubicBezTo>
                  <a:pt x="1068" y="3927"/>
                  <a:pt x="1068" y="3927"/>
                  <a:pt x="1068" y="3927"/>
                </a:cubicBezTo>
                <a:cubicBezTo>
                  <a:pt x="1117" y="4001"/>
                  <a:pt x="1198" y="4050"/>
                  <a:pt x="1288" y="4050"/>
                </a:cubicBezTo>
                <a:cubicBezTo>
                  <a:pt x="3333" y="4050"/>
                  <a:pt x="3333" y="4050"/>
                  <a:pt x="3333" y="4050"/>
                </a:cubicBezTo>
                <a:cubicBezTo>
                  <a:pt x="3423" y="4050"/>
                  <a:pt x="3504" y="4001"/>
                  <a:pt x="3553" y="3927"/>
                </a:cubicBezTo>
                <a:cubicBezTo>
                  <a:pt x="4580" y="2151"/>
                  <a:pt x="4580" y="2151"/>
                  <a:pt x="4580" y="2151"/>
                </a:cubicBezTo>
                <a:cubicBezTo>
                  <a:pt x="4621" y="2078"/>
                  <a:pt x="4621" y="1980"/>
                  <a:pt x="4580" y="1899"/>
                </a:cubicBezTo>
                <a:cubicBezTo>
                  <a:pt x="3553" y="130"/>
                  <a:pt x="3553" y="130"/>
                  <a:pt x="3553" y="130"/>
                </a:cubicBezTo>
                <a:cubicBezTo>
                  <a:pt x="3504" y="49"/>
                  <a:pt x="3423" y="0"/>
                  <a:pt x="33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50">
            <a:extLst>
              <a:ext uri="{FF2B5EF4-FFF2-40B4-BE49-F238E27FC236}">
                <a16:creationId xmlns:a16="http://schemas.microsoft.com/office/drawing/2014/main" id="{751EBEA4-16DE-F647-8132-CC208A1C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143" y="7873790"/>
            <a:ext cx="4249583" cy="3738105"/>
          </a:xfrm>
          <a:custGeom>
            <a:avLst/>
            <a:gdLst>
              <a:gd name="T0" fmla="*/ 2811 w 3920"/>
              <a:gd name="T1" fmla="*/ 0 h 3447"/>
              <a:gd name="T2" fmla="*/ 2811 w 3920"/>
              <a:gd name="T3" fmla="*/ 0 h 3447"/>
              <a:gd name="T4" fmla="*/ 1108 w 3920"/>
              <a:gd name="T5" fmla="*/ 0 h 3447"/>
              <a:gd name="T6" fmla="*/ 896 w 3920"/>
              <a:gd name="T7" fmla="*/ 130 h 3447"/>
              <a:gd name="T8" fmla="*/ 41 w 3920"/>
              <a:gd name="T9" fmla="*/ 1597 h 3447"/>
              <a:gd name="T10" fmla="*/ 41 w 3920"/>
              <a:gd name="T11" fmla="*/ 1849 h 3447"/>
              <a:gd name="T12" fmla="*/ 896 w 3920"/>
              <a:gd name="T13" fmla="*/ 3324 h 3447"/>
              <a:gd name="T14" fmla="*/ 1108 w 3920"/>
              <a:gd name="T15" fmla="*/ 3446 h 3447"/>
              <a:gd name="T16" fmla="*/ 2811 w 3920"/>
              <a:gd name="T17" fmla="*/ 3446 h 3447"/>
              <a:gd name="T18" fmla="*/ 3023 w 3920"/>
              <a:gd name="T19" fmla="*/ 3324 h 3447"/>
              <a:gd name="T20" fmla="*/ 3879 w 3920"/>
              <a:gd name="T21" fmla="*/ 1849 h 3447"/>
              <a:gd name="T22" fmla="*/ 3879 w 3920"/>
              <a:gd name="T23" fmla="*/ 1597 h 3447"/>
              <a:gd name="T24" fmla="*/ 3023 w 3920"/>
              <a:gd name="T25" fmla="*/ 130 h 3447"/>
              <a:gd name="T26" fmla="*/ 2811 w 3920"/>
              <a:gd name="T27" fmla="*/ 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0" h="3447">
                <a:moveTo>
                  <a:pt x="2811" y="0"/>
                </a:moveTo>
                <a:lnTo>
                  <a:pt x="2811" y="0"/>
                </a:lnTo>
                <a:cubicBezTo>
                  <a:pt x="1108" y="0"/>
                  <a:pt x="1108" y="0"/>
                  <a:pt x="1108" y="0"/>
                </a:cubicBezTo>
                <a:cubicBezTo>
                  <a:pt x="1018" y="0"/>
                  <a:pt x="937" y="48"/>
                  <a:pt x="896" y="130"/>
                </a:cubicBezTo>
                <a:cubicBezTo>
                  <a:pt x="41" y="1597"/>
                  <a:pt x="41" y="1597"/>
                  <a:pt x="41" y="1597"/>
                </a:cubicBezTo>
                <a:cubicBezTo>
                  <a:pt x="0" y="1678"/>
                  <a:pt x="0" y="1776"/>
                  <a:pt x="41" y="1849"/>
                </a:cubicBezTo>
                <a:cubicBezTo>
                  <a:pt x="896" y="3324"/>
                  <a:pt x="896" y="3324"/>
                  <a:pt x="896" y="3324"/>
                </a:cubicBezTo>
                <a:cubicBezTo>
                  <a:pt x="937" y="3397"/>
                  <a:pt x="1018" y="3446"/>
                  <a:pt x="1108" y="3446"/>
                </a:cubicBezTo>
                <a:cubicBezTo>
                  <a:pt x="2811" y="3446"/>
                  <a:pt x="2811" y="3446"/>
                  <a:pt x="2811" y="3446"/>
                </a:cubicBezTo>
                <a:cubicBezTo>
                  <a:pt x="2901" y="3446"/>
                  <a:pt x="2982" y="3397"/>
                  <a:pt x="3023" y="3324"/>
                </a:cubicBezTo>
                <a:cubicBezTo>
                  <a:pt x="3879" y="1849"/>
                  <a:pt x="3879" y="1849"/>
                  <a:pt x="3879" y="1849"/>
                </a:cubicBezTo>
                <a:cubicBezTo>
                  <a:pt x="3919" y="1776"/>
                  <a:pt x="3919" y="1678"/>
                  <a:pt x="3879" y="1597"/>
                </a:cubicBezTo>
                <a:cubicBezTo>
                  <a:pt x="3023" y="130"/>
                  <a:pt x="3023" y="130"/>
                  <a:pt x="3023" y="130"/>
                </a:cubicBezTo>
                <a:cubicBezTo>
                  <a:pt x="2982" y="48"/>
                  <a:pt x="2901" y="0"/>
                  <a:pt x="281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51">
            <a:extLst>
              <a:ext uri="{FF2B5EF4-FFF2-40B4-BE49-F238E27FC236}">
                <a16:creationId xmlns:a16="http://schemas.microsoft.com/office/drawing/2014/main" id="{466DE696-0D20-C84A-BFB5-925E4D12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12" y="5172984"/>
            <a:ext cx="5009634" cy="4388210"/>
          </a:xfrm>
          <a:custGeom>
            <a:avLst/>
            <a:gdLst>
              <a:gd name="T0" fmla="*/ 3332 w 4620"/>
              <a:gd name="T1" fmla="*/ 0 h 4050"/>
              <a:gd name="T2" fmla="*/ 3332 w 4620"/>
              <a:gd name="T3" fmla="*/ 0 h 4050"/>
              <a:gd name="T4" fmla="*/ 1279 w 4620"/>
              <a:gd name="T5" fmla="*/ 0 h 4050"/>
              <a:gd name="T6" fmla="*/ 1067 w 4620"/>
              <a:gd name="T7" fmla="*/ 122 h 4050"/>
              <a:gd name="T8" fmla="*/ 40 w 4620"/>
              <a:gd name="T9" fmla="*/ 1898 h 4050"/>
              <a:gd name="T10" fmla="*/ 40 w 4620"/>
              <a:gd name="T11" fmla="*/ 2150 h 4050"/>
              <a:gd name="T12" fmla="*/ 1067 w 4620"/>
              <a:gd name="T13" fmla="*/ 3927 h 4050"/>
              <a:gd name="T14" fmla="*/ 1279 w 4620"/>
              <a:gd name="T15" fmla="*/ 4049 h 4050"/>
              <a:gd name="T16" fmla="*/ 3332 w 4620"/>
              <a:gd name="T17" fmla="*/ 4049 h 4050"/>
              <a:gd name="T18" fmla="*/ 3543 w 4620"/>
              <a:gd name="T19" fmla="*/ 3927 h 4050"/>
              <a:gd name="T20" fmla="*/ 4570 w 4620"/>
              <a:gd name="T21" fmla="*/ 2150 h 4050"/>
              <a:gd name="T22" fmla="*/ 4570 w 4620"/>
              <a:gd name="T23" fmla="*/ 1898 h 4050"/>
              <a:gd name="T24" fmla="*/ 3543 w 4620"/>
              <a:gd name="T25" fmla="*/ 122 h 4050"/>
              <a:gd name="T26" fmla="*/ 3332 w 4620"/>
              <a:gd name="T27" fmla="*/ 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0" h="4050">
                <a:moveTo>
                  <a:pt x="3332" y="0"/>
                </a:moveTo>
                <a:lnTo>
                  <a:pt x="3332" y="0"/>
                </a:lnTo>
                <a:cubicBezTo>
                  <a:pt x="1279" y="0"/>
                  <a:pt x="1279" y="0"/>
                  <a:pt x="1279" y="0"/>
                </a:cubicBezTo>
                <a:cubicBezTo>
                  <a:pt x="1189" y="0"/>
                  <a:pt x="1108" y="49"/>
                  <a:pt x="1067" y="122"/>
                </a:cubicBezTo>
                <a:cubicBezTo>
                  <a:pt x="40" y="1898"/>
                  <a:pt x="40" y="1898"/>
                  <a:pt x="40" y="1898"/>
                </a:cubicBezTo>
                <a:cubicBezTo>
                  <a:pt x="0" y="1979"/>
                  <a:pt x="0" y="2069"/>
                  <a:pt x="40" y="2150"/>
                </a:cubicBezTo>
                <a:cubicBezTo>
                  <a:pt x="1067" y="3927"/>
                  <a:pt x="1067" y="3927"/>
                  <a:pt x="1067" y="3927"/>
                </a:cubicBezTo>
                <a:cubicBezTo>
                  <a:pt x="1108" y="4000"/>
                  <a:pt x="1189" y="4049"/>
                  <a:pt x="1279" y="4049"/>
                </a:cubicBezTo>
                <a:cubicBezTo>
                  <a:pt x="3332" y="4049"/>
                  <a:pt x="3332" y="4049"/>
                  <a:pt x="3332" y="4049"/>
                </a:cubicBezTo>
                <a:cubicBezTo>
                  <a:pt x="3421" y="4049"/>
                  <a:pt x="3503" y="4000"/>
                  <a:pt x="3543" y="3927"/>
                </a:cubicBezTo>
                <a:cubicBezTo>
                  <a:pt x="4570" y="2150"/>
                  <a:pt x="4570" y="2150"/>
                  <a:pt x="4570" y="2150"/>
                </a:cubicBezTo>
                <a:cubicBezTo>
                  <a:pt x="4619" y="2069"/>
                  <a:pt x="4619" y="1979"/>
                  <a:pt x="4570" y="1898"/>
                </a:cubicBezTo>
                <a:cubicBezTo>
                  <a:pt x="3543" y="122"/>
                  <a:pt x="3543" y="122"/>
                  <a:pt x="3543" y="122"/>
                </a:cubicBezTo>
                <a:cubicBezTo>
                  <a:pt x="3503" y="49"/>
                  <a:pt x="3421" y="0"/>
                  <a:pt x="333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2">
            <a:extLst>
              <a:ext uri="{FF2B5EF4-FFF2-40B4-BE49-F238E27FC236}">
                <a16:creationId xmlns:a16="http://schemas.microsoft.com/office/drawing/2014/main" id="{0B512FE4-5B68-E944-8659-BCCA2692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66" y="5502818"/>
            <a:ext cx="4259143" cy="3733323"/>
          </a:xfrm>
          <a:custGeom>
            <a:avLst/>
            <a:gdLst>
              <a:gd name="T0" fmla="*/ 2818 w 3927"/>
              <a:gd name="T1" fmla="*/ 0 h 3446"/>
              <a:gd name="T2" fmla="*/ 2818 w 3927"/>
              <a:gd name="T3" fmla="*/ 0 h 3446"/>
              <a:gd name="T4" fmla="*/ 1116 w 3927"/>
              <a:gd name="T5" fmla="*/ 0 h 3446"/>
              <a:gd name="T6" fmla="*/ 896 w 3927"/>
              <a:gd name="T7" fmla="*/ 122 h 3446"/>
              <a:gd name="T8" fmla="*/ 49 w 3927"/>
              <a:gd name="T9" fmla="*/ 1596 h 3446"/>
              <a:gd name="T10" fmla="*/ 49 w 3927"/>
              <a:gd name="T11" fmla="*/ 1848 h 3446"/>
              <a:gd name="T12" fmla="*/ 896 w 3927"/>
              <a:gd name="T13" fmla="*/ 3315 h 3446"/>
              <a:gd name="T14" fmla="*/ 1116 w 3927"/>
              <a:gd name="T15" fmla="*/ 3445 h 3446"/>
              <a:gd name="T16" fmla="*/ 2818 w 3927"/>
              <a:gd name="T17" fmla="*/ 3445 h 3446"/>
              <a:gd name="T18" fmla="*/ 3030 w 3927"/>
              <a:gd name="T19" fmla="*/ 3315 h 3446"/>
              <a:gd name="T20" fmla="*/ 3878 w 3927"/>
              <a:gd name="T21" fmla="*/ 1848 h 3446"/>
              <a:gd name="T22" fmla="*/ 3878 w 3927"/>
              <a:gd name="T23" fmla="*/ 1596 h 3446"/>
              <a:gd name="T24" fmla="*/ 3030 w 3927"/>
              <a:gd name="T25" fmla="*/ 122 h 3446"/>
              <a:gd name="T26" fmla="*/ 2818 w 3927"/>
              <a:gd name="T27" fmla="*/ 0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7" h="3446">
                <a:moveTo>
                  <a:pt x="2818" y="0"/>
                </a:moveTo>
                <a:lnTo>
                  <a:pt x="2818" y="0"/>
                </a:lnTo>
                <a:cubicBezTo>
                  <a:pt x="1116" y="0"/>
                  <a:pt x="1116" y="0"/>
                  <a:pt x="1116" y="0"/>
                </a:cubicBezTo>
                <a:cubicBezTo>
                  <a:pt x="1027" y="0"/>
                  <a:pt x="945" y="49"/>
                  <a:pt x="896" y="122"/>
                </a:cubicBezTo>
                <a:cubicBezTo>
                  <a:pt x="49" y="1596"/>
                  <a:pt x="49" y="1596"/>
                  <a:pt x="49" y="1596"/>
                </a:cubicBezTo>
                <a:cubicBezTo>
                  <a:pt x="0" y="1677"/>
                  <a:pt x="0" y="1767"/>
                  <a:pt x="49" y="1848"/>
                </a:cubicBezTo>
                <a:cubicBezTo>
                  <a:pt x="896" y="3315"/>
                  <a:pt x="896" y="3315"/>
                  <a:pt x="896" y="3315"/>
                </a:cubicBezTo>
                <a:cubicBezTo>
                  <a:pt x="945" y="3397"/>
                  <a:pt x="1027" y="3445"/>
                  <a:pt x="1116" y="3445"/>
                </a:cubicBezTo>
                <a:cubicBezTo>
                  <a:pt x="2818" y="3445"/>
                  <a:pt x="2818" y="3445"/>
                  <a:pt x="2818" y="3445"/>
                </a:cubicBezTo>
                <a:cubicBezTo>
                  <a:pt x="2900" y="3445"/>
                  <a:pt x="2990" y="3397"/>
                  <a:pt x="3030" y="3315"/>
                </a:cubicBezTo>
                <a:cubicBezTo>
                  <a:pt x="3878" y="1848"/>
                  <a:pt x="3878" y="1848"/>
                  <a:pt x="3878" y="1848"/>
                </a:cubicBezTo>
                <a:cubicBezTo>
                  <a:pt x="3926" y="1767"/>
                  <a:pt x="3926" y="1677"/>
                  <a:pt x="3878" y="1596"/>
                </a:cubicBezTo>
                <a:cubicBezTo>
                  <a:pt x="3030" y="122"/>
                  <a:pt x="3030" y="122"/>
                  <a:pt x="3030" y="122"/>
                </a:cubicBezTo>
                <a:cubicBezTo>
                  <a:pt x="2990" y="49"/>
                  <a:pt x="2900" y="0"/>
                  <a:pt x="28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710894D6-9D64-DB4B-BBDC-0D54D46F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543" y="5172984"/>
            <a:ext cx="5009634" cy="4388210"/>
          </a:xfrm>
          <a:custGeom>
            <a:avLst/>
            <a:gdLst>
              <a:gd name="T0" fmla="*/ 3341 w 4621"/>
              <a:gd name="T1" fmla="*/ 0 h 4050"/>
              <a:gd name="T2" fmla="*/ 3341 w 4621"/>
              <a:gd name="T3" fmla="*/ 0 h 4050"/>
              <a:gd name="T4" fmla="*/ 1287 w 4621"/>
              <a:gd name="T5" fmla="*/ 0 h 4050"/>
              <a:gd name="T6" fmla="*/ 1075 w 4621"/>
              <a:gd name="T7" fmla="*/ 122 h 4050"/>
              <a:gd name="T8" fmla="*/ 48 w 4621"/>
              <a:gd name="T9" fmla="*/ 1898 h 4050"/>
              <a:gd name="T10" fmla="*/ 48 w 4621"/>
              <a:gd name="T11" fmla="*/ 2150 h 4050"/>
              <a:gd name="T12" fmla="*/ 1075 w 4621"/>
              <a:gd name="T13" fmla="*/ 3927 h 4050"/>
              <a:gd name="T14" fmla="*/ 1287 w 4621"/>
              <a:gd name="T15" fmla="*/ 4049 h 4050"/>
              <a:gd name="T16" fmla="*/ 3341 w 4621"/>
              <a:gd name="T17" fmla="*/ 4049 h 4050"/>
              <a:gd name="T18" fmla="*/ 3553 w 4621"/>
              <a:gd name="T19" fmla="*/ 3927 h 4050"/>
              <a:gd name="T20" fmla="*/ 4579 w 4621"/>
              <a:gd name="T21" fmla="*/ 2150 h 4050"/>
              <a:gd name="T22" fmla="*/ 4579 w 4621"/>
              <a:gd name="T23" fmla="*/ 1898 h 4050"/>
              <a:gd name="T24" fmla="*/ 3553 w 4621"/>
              <a:gd name="T25" fmla="*/ 122 h 4050"/>
              <a:gd name="T26" fmla="*/ 3341 w 4621"/>
              <a:gd name="T27" fmla="*/ 0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21" h="4050">
                <a:moveTo>
                  <a:pt x="3341" y="0"/>
                </a:moveTo>
                <a:lnTo>
                  <a:pt x="3341" y="0"/>
                </a:lnTo>
                <a:cubicBezTo>
                  <a:pt x="1287" y="0"/>
                  <a:pt x="1287" y="0"/>
                  <a:pt x="1287" y="0"/>
                </a:cubicBezTo>
                <a:cubicBezTo>
                  <a:pt x="1198" y="0"/>
                  <a:pt x="1116" y="49"/>
                  <a:pt x="1075" y="122"/>
                </a:cubicBezTo>
                <a:cubicBezTo>
                  <a:pt x="48" y="1898"/>
                  <a:pt x="48" y="1898"/>
                  <a:pt x="48" y="1898"/>
                </a:cubicBezTo>
                <a:cubicBezTo>
                  <a:pt x="0" y="1979"/>
                  <a:pt x="0" y="2069"/>
                  <a:pt x="48" y="2150"/>
                </a:cubicBezTo>
                <a:cubicBezTo>
                  <a:pt x="1075" y="3927"/>
                  <a:pt x="1075" y="3927"/>
                  <a:pt x="1075" y="3927"/>
                </a:cubicBezTo>
                <a:cubicBezTo>
                  <a:pt x="1116" y="4000"/>
                  <a:pt x="1198" y="4049"/>
                  <a:pt x="1287" y="4049"/>
                </a:cubicBezTo>
                <a:cubicBezTo>
                  <a:pt x="3341" y="4049"/>
                  <a:pt x="3341" y="4049"/>
                  <a:pt x="3341" y="4049"/>
                </a:cubicBezTo>
                <a:cubicBezTo>
                  <a:pt x="3430" y="4049"/>
                  <a:pt x="3512" y="4000"/>
                  <a:pt x="3553" y="3927"/>
                </a:cubicBezTo>
                <a:cubicBezTo>
                  <a:pt x="4579" y="2150"/>
                  <a:pt x="4579" y="2150"/>
                  <a:pt x="4579" y="2150"/>
                </a:cubicBezTo>
                <a:cubicBezTo>
                  <a:pt x="4620" y="2069"/>
                  <a:pt x="4620" y="1979"/>
                  <a:pt x="4579" y="1898"/>
                </a:cubicBezTo>
                <a:cubicBezTo>
                  <a:pt x="3553" y="122"/>
                  <a:pt x="3553" y="122"/>
                  <a:pt x="3553" y="122"/>
                </a:cubicBezTo>
                <a:cubicBezTo>
                  <a:pt x="3512" y="49"/>
                  <a:pt x="3430" y="0"/>
                  <a:pt x="33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4">
            <a:extLst>
              <a:ext uri="{FF2B5EF4-FFF2-40B4-BE49-F238E27FC236}">
                <a16:creationId xmlns:a16="http://schemas.microsoft.com/office/drawing/2014/main" id="{444E1478-A723-6043-BD0F-B70994D0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3179" y="5502818"/>
            <a:ext cx="4259143" cy="3733323"/>
          </a:xfrm>
          <a:custGeom>
            <a:avLst/>
            <a:gdLst>
              <a:gd name="T0" fmla="*/ 2811 w 3929"/>
              <a:gd name="T1" fmla="*/ 0 h 3446"/>
              <a:gd name="T2" fmla="*/ 2811 w 3929"/>
              <a:gd name="T3" fmla="*/ 0 h 3446"/>
              <a:gd name="T4" fmla="*/ 1108 w 3929"/>
              <a:gd name="T5" fmla="*/ 0 h 3446"/>
              <a:gd name="T6" fmla="*/ 896 w 3929"/>
              <a:gd name="T7" fmla="*/ 122 h 3446"/>
              <a:gd name="T8" fmla="*/ 49 w 3929"/>
              <a:gd name="T9" fmla="*/ 1596 h 3446"/>
              <a:gd name="T10" fmla="*/ 49 w 3929"/>
              <a:gd name="T11" fmla="*/ 1848 h 3446"/>
              <a:gd name="T12" fmla="*/ 896 w 3929"/>
              <a:gd name="T13" fmla="*/ 3315 h 3446"/>
              <a:gd name="T14" fmla="*/ 1108 w 3929"/>
              <a:gd name="T15" fmla="*/ 3445 h 3446"/>
              <a:gd name="T16" fmla="*/ 2811 w 3929"/>
              <a:gd name="T17" fmla="*/ 3445 h 3446"/>
              <a:gd name="T18" fmla="*/ 3031 w 3929"/>
              <a:gd name="T19" fmla="*/ 3315 h 3446"/>
              <a:gd name="T20" fmla="*/ 3879 w 3929"/>
              <a:gd name="T21" fmla="*/ 1848 h 3446"/>
              <a:gd name="T22" fmla="*/ 3879 w 3929"/>
              <a:gd name="T23" fmla="*/ 1596 h 3446"/>
              <a:gd name="T24" fmla="*/ 3031 w 3929"/>
              <a:gd name="T25" fmla="*/ 122 h 3446"/>
              <a:gd name="T26" fmla="*/ 2811 w 3929"/>
              <a:gd name="T27" fmla="*/ 0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9" h="3446">
                <a:moveTo>
                  <a:pt x="2811" y="0"/>
                </a:moveTo>
                <a:lnTo>
                  <a:pt x="2811" y="0"/>
                </a:lnTo>
                <a:cubicBezTo>
                  <a:pt x="1108" y="0"/>
                  <a:pt x="1108" y="0"/>
                  <a:pt x="1108" y="0"/>
                </a:cubicBezTo>
                <a:cubicBezTo>
                  <a:pt x="1027" y="0"/>
                  <a:pt x="937" y="49"/>
                  <a:pt x="896" y="122"/>
                </a:cubicBezTo>
                <a:cubicBezTo>
                  <a:pt x="49" y="1596"/>
                  <a:pt x="49" y="1596"/>
                  <a:pt x="49" y="1596"/>
                </a:cubicBezTo>
                <a:cubicBezTo>
                  <a:pt x="0" y="1677"/>
                  <a:pt x="0" y="1767"/>
                  <a:pt x="49" y="1848"/>
                </a:cubicBezTo>
                <a:cubicBezTo>
                  <a:pt x="896" y="3315"/>
                  <a:pt x="896" y="3315"/>
                  <a:pt x="896" y="3315"/>
                </a:cubicBezTo>
                <a:cubicBezTo>
                  <a:pt x="937" y="3397"/>
                  <a:pt x="1027" y="3445"/>
                  <a:pt x="1108" y="3445"/>
                </a:cubicBezTo>
                <a:cubicBezTo>
                  <a:pt x="2811" y="3445"/>
                  <a:pt x="2811" y="3445"/>
                  <a:pt x="2811" y="3445"/>
                </a:cubicBezTo>
                <a:cubicBezTo>
                  <a:pt x="2901" y="3445"/>
                  <a:pt x="2982" y="3397"/>
                  <a:pt x="3031" y="3315"/>
                </a:cubicBezTo>
                <a:cubicBezTo>
                  <a:pt x="3879" y="1848"/>
                  <a:pt x="3879" y="1848"/>
                  <a:pt x="3879" y="1848"/>
                </a:cubicBezTo>
                <a:cubicBezTo>
                  <a:pt x="3928" y="1767"/>
                  <a:pt x="3928" y="1677"/>
                  <a:pt x="3879" y="1596"/>
                </a:cubicBezTo>
                <a:cubicBezTo>
                  <a:pt x="3031" y="122"/>
                  <a:pt x="3031" y="122"/>
                  <a:pt x="3031" y="122"/>
                </a:cubicBezTo>
                <a:cubicBezTo>
                  <a:pt x="2982" y="49"/>
                  <a:pt x="2901" y="0"/>
                  <a:pt x="281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462C1A6E-9937-1348-922E-03976F2B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355" y="6014297"/>
            <a:ext cx="740930" cy="458898"/>
          </a:xfrm>
          <a:custGeom>
            <a:avLst/>
            <a:gdLst>
              <a:gd name="T0" fmla="*/ 553 w 685"/>
              <a:gd name="T1" fmla="*/ 424 h 425"/>
              <a:gd name="T2" fmla="*/ 553 w 685"/>
              <a:gd name="T3" fmla="*/ 424 h 425"/>
              <a:gd name="T4" fmla="*/ 260 w 685"/>
              <a:gd name="T5" fmla="*/ 424 h 425"/>
              <a:gd name="T6" fmla="*/ 196 w 685"/>
              <a:gd name="T7" fmla="*/ 367 h 425"/>
              <a:gd name="T8" fmla="*/ 106 w 685"/>
              <a:gd name="T9" fmla="*/ 65 h 425"/>
              <a:gd name="T10" fmla="*/ 33 w 685"/>
              <a:gd name="T11" fmla="*/ 65 h 425"/>
              <a:gd name="T12" fmla="*/ 0 w 685"/>
              <a:gd name="T13" fmla="*/ 33 h 425"/>
              <a:gd name="T14" fmla="*/ 33 w 685"/>
              <a:gd name="T15" fmla="*/ 0 h 425"/>
              <a:gd name="T16" fmla="*/ 131 w 685"/>
              <a:gd name="T17" fmla="*/ 0 h 425"/>
              <a:gd name="T18" fmla="*/ 163 w 685"/>
              <a:gd name="T19" fmla="*/ 25 h 425"/>
              <a:gd name="T20" fmla="*/ 260 w 685"/>
              <a:gd name="T21" fmla="*/ 351 h 425"/>
              <a:gd name="T22" fmla="*/ 260 w 685"/>
              <a:gd name="T23" fmla="*/ 359 h 425"/>
              <a:gd name="T24" fmla="*/ 553 w 685"/>
              <a:gd name="T25" fmla="*/ 359 h 425"/>
              <a:gd name="T26" fmla="*/ 553 w 685"/>
              <a:gd name="T27" fmla="*/ 351 h 425"/>
              <a:gd name="T28" fmla="*/ 611 w 685"/>
              <a:gd name="T29" fmla="*/ 163 h 425"/>
              <a:gd name="T30" fmla="*/ 358 w 685"/>
              <a:gd name="T31" fmla="*/ 163 h 425"/>
              <a:gd name="T32" fmla="*/ 325 w 685"/>
              <a:gd name="T33" fmla="*/ 131 h 425"/>
              <a:gd name="T34" fmla="*/ 358 w 685"/>
              <a:gd name="T35" fmla="*/ 98 h 425"/>
              <a:gd name="T36" fmla="*/ 651 w 685"/>
              <a:gd name="T37" fmla="*/ 98 h 425"/>
              <a:gd name="T38" fmla="*/ 676 w 685"/>
              <a:gd name="T39" fmla="*/ 106 h 425"/>
              <a:gd name="T40" fmla="*/ 684 w 685"/>
              <a:gd name="T41" fmla="*/ 139 h 425"/>
              <a:gd name="T42" fmla="*/ 619 w 685"/>
              <a:gd name="T43" fmla="*/ 367 h 425"/>
              <a:gd name="T44" fmla="*/ 553 w 685"/>
              <a:gd name="T4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5" h="425">
                <a:moveTo>
                  <a:pt x="553" y="424"/>
                </a:moveTo>
                <a:lnTo>
                  <a:pt x="553" y="424"/>
                </a:lnTo>
                <a:cubicBezTo>
                  <a:pt x="260" y="424"/>
                  <a:pt x="260" y="424"/>
                  <a:pt x="260" y="424"/>
                </a:cubicBezTo>
                <a:cubicBezTo>
                  <a:pt x="228" y="424"/>
                  <a:pt x="204" y="399"/>
                  <a:pt x="196" y="367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17" y="65"/>
                  <a:pt x="0" y="49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63" y="8"/>
                  <a:pt x="163" y="25"/>
                </a:cubicBezTo>
                <a:cubicBezTo>
                  <a:pt x="260" y="351"/>
                  <a:pt x="260" y="351"/>
                  <a:pt x="260" y="351"/>
                </a:cubicBezTo>
                <a:lnTo>
                  <a:pt x="260" y="359"/>
                </a:lnTo>
                <a:cubicBezTo>
                  <a:pt x="553" y="359"/>
                  <a:pt x="553" y="359"/>
                  <a:pt x="553" y="359"/>
                </a:cubicBezTo>
                <a:cubicBezTo>
                  <a:pt x="553" y="351"/>
                  <a:pt x="553" y="351"/>
                  <a:pt x="553" y="351"/>
                </a:cubicBezTo>
                <a:cubicBezTo>
                  <a:pt x="611" y="163"/>
                  <a:pt x="611" y="163"/>
                  <a:pt x="611" y="163"/>
                </a:cubicBezTo>
                <a:cubicBezTo>
                  <a:pt x="358" y="163"/>
                  <a:pt x="358" y="163"/>
                  <a:pt x="358" y="163"/>
                </a:cubicBezTo>
                <a:cubicBezTo>
                  <a:pt x="342" y="163"/>
                  <a:pt x="325" y="147"/>
                  <a:pt x="325" y="131"/>
                </a:cubicBezTo>
                <a:cubicBezTo>
                  <a:pt x="325" y="114"/>
                  <a:pt x="342" y="98"/>
                  <a:pt x="358" y="98"/>
                </a:cubicBezTo>
                <a:cubicBezTo>
                  <a:pt x="651" y="98"/>
                  <a:pt x="651" y="98"/>
                  <a:pt x="651" y="98"/>
                </a:cubicBezTo>
                <a:cubicBezTo>
                  <a:pt x="659" y="98"/>
                  <a:pt x="676" y="98"/>
                  <a:pt x="676" y="106"/>
                </a:cubicBezTo>
                <a:cubicBezTo>
                  <a:pt x="684" y="114"/>
                  <a:pt x="684" y="131"/>
                  <a:pt x="684" y="139"/>
                </a:cubicBezTo>
                <a:cubicBezTo>
                  <a:pt x="619" y="367"/>
                  <a:pt x="619" y="367"/>
                  <a:pt x="619" y="367"/>
                </a:cubicBezTo>
                <a:cubicBezTo>
                  <a:pt x="619" y="399"/>
                  <a:pt x="594" y="424"/>
                  <a:pt x="553" y="4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30B72E7E-2D0D-184C-B8B0-4F184661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223" y="6544899"/>
            <a:ext cx="143406" cy="143406"/>
          </a:xfrm>
          <a:custGeom>
            <a:avLst/>
            <a:gdLst>
              <a:gd name="T0" fmla="*/ 0 w 131"/>
              <a:gd name="T1" fmla="*/ 65 h 131"/>
              <a:gd name="T2" fmla="*/ 0 w 131"/>
              <a:gd name="T3" fmla="*/ 65 h 131"/>
              <a:gd name="T4" fmla="*/ 65 w 131"/>
              <a:gd name="T5" fmla="*/ 0 h 131"/>
              <a:gd name="T6" fmla="*/ 130 w 131"/>
              <a:gd name="T7" fmla="*/ 65 h 131"/>
              <a:gd name="T8" fmla="*/ 65 w 131"/>
              <a:gd name="T9" fmla="*/ 130 h 131"/>
              <a:gd name="T10" fmla="*/ 0 w 131"/>
              <a:gd name="T11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5"/>
                </a:moveTo>
                <a:lnTo>
                  <a:pt x="0" y="65"/>
                </a:lnTo>
                <a:cubicBezTo>
                  <a:pt x="0" y="25"/>
                  <a:pt x="33" y="0"/>
                  <a:pt x="65" y="0"/>
                </a:cubicBezTo>
                <a:cubicBezTo>
                  <a:pt x="105" y="0"/>
                  <a:pt x="130" y="25"/>
                  <a:pt x="130" y="65"/>
                </a:cubicBezTo>
                <a:cubicBezTo>
                  <a:pt x="130" y="98"/>
                  <a:pt x="105" y="130"/>
                  <a:pt x="65" y="130"/>
                </a:cubicBezTo>
                <a:cubicBezTo>
                  <a:pt x="33" y="130"/>
                  <a:pt x="0" y="98"/>
                  <a:pt x="0" y="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8">
            <a:extLst>
              <a:ext uri="{FF2B5EF4-FFF2-40B4-BE49-F238E27FC236}">
                <a16:creationId xmlns:a16="http://schemas.microsoft.com/office/drawing/2014/main" id="{AA809237-AA26-9547-A260-799B14AD2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0417" y="6544899"/>
            <a:ext cx="143406" cy="143406"/>
          </a:xfrm>
          <a:custGeom>
            <a:avLst/>
            <a:gdLst>
              <a:gd name="T0" fmla="*/ 0 w 131"/>
              <a:gd name="T1" fmla="*/ 65 h 131"/>
              <a:gd name="T2" fmla="*/ 0 w 131"/>
              <a:gd name="T3" fmla="*/ 65 h 131"/>
              <a:gd name="T4" fmla="*/ 65 w 131"/>
              <a:gd name="T5" fmla="*/ 0 h 131"/>
              <a:gd name="T6" fmla="*/ 130 w 131"/>
              <a:gd name="T7" fmla="*/ 65 h 131"/>
              <a:gd name="T8" fmla="*/ 65 w 131"/>
              <a:gd name="T9" fmla="*/ 130 h 131"/>
              <a:gd name="T10" fmla="*/ 0 w 131"/>
              <a:gd name="T11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5"/>
                </a:moveTo>
                <a:lnTo>
                  <a:pt x="0" y="65"/>
                </a:lnTo>
                <a:cubicBezTo>
                  <a:pt x="0" y="25"/>
                  <a:pt x="32" y="0"/>
                  <a:pt x="65" y="0"/>
                </a:cubicBezTo>
                <a:cubicBezTo>
                  <a:pt x="106" y="0"/>
                  <a:pt x="130" y="25"/>
                  <a:pt x="130" y="65"/>
                </a:cubicBezTo>
                <a:cubicBezTo>
                  <a:pt x="130" y="98"/>
                  <a:pt x="106" y="130"/>
                  <a:pt x="65" y="130"/>
                </a:cubicBezTo>
                <a:cubicBezTo>
                  <a:pt x="32" y="130"/>
                  <a:pt x="0" y="98"/>
                  <a:pt x="0" y="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0">
            <a:extLst>
              <a:ext uri="{FF2B5EF4-FFF2-40B4-BE49-F238E27FC236}">
                <a16:creationId xmlns:a16="http://schemas.microsoft.com/office/drawing/2014/main" id="{C2C0F11B-551D-3746-9BC4-786D6E6A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451" y="6014297"/>
            <a:ext cx="745709" cy="458898"/>
          </a:xfrm>
          <a:custGeom>
            <a:avLst/>
            <a:gdLst>
              <a:gd name="T0" fmla="*/ 554 w 686"/>
              <a:gd name="T1" fmla="*/ 424 h 425"/>
              <a:gd name="T2" fmla="*/ 554 w 686"/>
              <a:gd name="T3" fmla="*/ 424 h 425"/>
              <a:gd name="T4" fmla="*/ 253 w 686"/>
              <a:gd name="T5" fmla="*/ 424 h 425"/>
              <a:gd name="T6" fmla="*/ 196 w 686"/>
              <a:gd name="T7" fmla="*/ 367 h 425"/>
              <a:gd name="T8" fmla="*/ 106 w 686"/>
              <a:gd name="T9" fmla="*/ 65 h 425"/>
              <a:gd name="T10" fmla="*/ 33 w 686"/>
              <a:gd name="T11" fmla="*/ 65 h 425"/>
              <a:gd name="T12" fmla="*/ 0 w 686"/>
              <a:gd name="T13" fmla="*/ 33 h 425"/>
              <a:gd name="T14" fmla="*/ 33 w 686"/>
              <a:gd name="T15" fmla="*/ 0 h 425"/>
              <a:gd name="T16" fmla="*/ 131 w 686"/>
              <a:gd name="T17" fmla="*/ 0 h 425"/>
              <a:gd name="T18" fmla="*/ 155 w 686"/>
              <a:gd name="T19" fmla="*/ 25 h 425"/>
              <a:gd name="T20" fmla="*/ 253 w 686"/>
              <a:gd name="T21" fmla="*/ 351 h 425"/>
              <a:gd name="T22" fmla="*/ 261 w 686"/>
              <a:gd name="T23" fmla="*/ 359 h 425"/>
              <a:gd name="T24" fmla="*/ 554 w 686"/>
              <a:gd name="T25" fmla="*/ 359 h 425"/>
              <a:gd name="T26" fmla="*/ 554 w 686"/>
              <a:gd name="T27" fmla="*/ 351 h 425"/>
              <a:gd name="T28" fmla="*/ 603 w 686"/>
              <a:gd name="T29" fmla="*/ 163 h 425"/>
              <a:gd name="T30" fmla="*/ 359 w 686"/>
              <a:gd name="T31" fmla="*/ 163 h 425"/>
              <a:gd name="T32" fmla="*/ 326 w 686"/>
              <a:gd name="T33" fmla="*/ 131 h 425"/>
              <a:gd name="T34" fmla="*/ 359 w 686"/>
              <a:gd name="T35" fmla="*/ 98 h 425"/>
              <a:gd name="T36" fmla="*/ 652 w 686"/>
              <a:gd name="T37" fmla="*/ 98 h 425"/>
              <a:gd name="T38" fmla="*/ 677 w 686"/>
              <a:gd name="T39" fmla="*/ 106 h 425"/>
              <a:gd name="T40" fmla="*/ 677 w 686"/>
              <a:gd name="T41" fmla="*/ 139 h 425"/>
              <a:gd name="T42" fmla="*/ 620 w 686"/>
              <a:gd name="T43" fmla="*/ 367 h 425"/>
              <a:gd name="T44" fmla="*/ 554 w 686"/>
              <a:gd name="T4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6" h="425">
                <a:moveTo>
                  <a:pt x="554" y="424"/>
                </a:moveTo>
                <a:lnTo>
                  <a:pt x="554" y="424"/>
                </a:lnTo>
                <a:cubicBezTo>
                  <a:pt x="253" y="424"/>
                  <a:pt x="253" y="424"/>
                  <a:pt x="253" y="424"/>
                </a:cubicBezTo>
                <a:cubicBezTo>
                  <a:pt x="220" y="424"/>
                  <a:pt x="196" y="399"/>
                  <a:pt x="196" y="367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9" y="65"/>
                  <a:pt x="0" y="49"/>
                  <a:pt x="0" y="33"/>
                </a:cubicBezTo>
                <a:cubicBezTo>
                  <a:pt x="0" y="16"/>
                  <a:pt x="9" y="0"/>
                  <a:pt x="3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9" y="0"/>
                  <a:pt x="155" y="8"/>
                  <a:pt x="155" y="25"/>
                </a:cubicBezTo>
                <a:cubicBezTo>
                  <a:pt x="253" y="351"/>
                  <a:pt x="253" y="351"/>
                  <a:pt x="253" y="351"/>
                </a:cubicBezTo>
                <a:cubicBezTo>
                  <a:pt x="261" y="351"/>
                  <a:pt x="261" y="359"/>
                  <a:pt x="261" y="359"/>
                </a:cubicBezTo>
                <a:cubicBezTo>
                  <a:pt x="554" y="359"/>
                  <a:pt x="554" y="359"/>
                  <a:pt x="554" y="359"/>
                </a:cubicBezTo>
                <a:cubicBezTo>
                  <a:pt x="554" y="351"/>
                  <a:pt x="554" y="351"/>
                  <a:pt x="554" y="351"/>
                </a:cubicBezTo>
                <a:cubicBezTo>
                  <a:pt x="603" y="163"/>
                  <a:pt x="603" y="163"/>
                  <a:pt x="603" y="163"/>
                </a:cubicBezTo>
                <a:cubicBezTo>
                  <a:pt x="359" y="163"/>
                  <a:pt x="359" y="163"/>
                  <a:pt x="359" y="163"/>
                </a:cubicBezTo>
                <a:cubicBezTo>
                  <a:pt x="335" y="163"/>
                  <a:pt x="326" y="147"/>
                  <a:pt x="326" y="131"/>
                </a:cubicBezTo>
                <a:cubicBezTo>
                  <a:pt x="326" y="114"/>
                  <a:pt x="335" y="98"/>
                  <a:pt x="359" y="98"/>
                </a:cubicBezTo>
                <a:cubicBezTo>
                  <a:pt x="652" y="98"/>
                  <a:pt x="652" y="98"/>
                  <a:pt x="652" y="98"/>
                </a:cubicBezTo>
                <a:cubicBezTo>
                  <a:pt x="661" y="98"/>
                  <a:pt x="669" y="98"/>
                  <a:pt x="677" y="106"/>
                </a:cubicBezTo>
                <a:cubicBezTo>
                  <a:pt x="677" y="114"/>
                  <a:pt x="685" y="131"/>
                  <a:pt x="677" y="139"/>
                </a:cubicBezTo>
                <a:cubicBezTo>
                  <a:pt x="620" y="367"/>
                  <a:pt x="620" y="367"/>
                  <a:pt x="620" y="367"/>
                </a:cubicBezTo>
                <a:cubicBezTo>
                  <a:pt x="612" y="399"/>
                  <a:pt x="587" y="424"/>
                  <a:pt x="554" y="4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1">
            <a:extLst>
              <a:ext uri="{FF2B5EF4-FFF2-40B4-BE49-F238E27FC236}">
                <a16:creationId xmlns:a16="http://schemas.microsoft.com/office/drawing/2014/main" id="{6AE7FACB-3C4A-FF44-A508-5EB022F4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317" y="6544899"/>
            <a:ext cx="143406" cy="143406"/>
          </a:xfrm>
          <a:custGeom>
            <a:avLst/>
            <a:gdLst>
              <a:gd name="T0" fmla="*/ 0 w 132"/>
              <a:gd name="T1" fmla="*/ 65 h 131"/>
              <a:gd name="T2" fmla="*/ 0 w 132"/>
              <a:gd name="T3" fmla="*/ 65 h 131"/>
              <a:gd name="T4" fmla="*/ 65 w 132"/>
              <a:gd name="T5" fmla="*/ 0 h 131"/>
              <a:gd name="T6" fmla="*/ 131 w 132"/>
              <a:gd name="T7" fmla="*/ 65 h 131"/>
              <a:gd name="T8" fmla="*/ 65 w 132"/>
              <a:gd name="T9" fmla="*/ 130 h 131"/>
              <a:gd name="T10" fmla="*/ 0 w 132"/>
              <a:gd name="T11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1">
                <a:moveTo>
                  <a:pt x="0" y="65"/>
                </a:moveTo>
                <a:lnTo>
                  <a:pt x="0" y="65"/>
                </a:lnTo>
                <a:cubicBezTo>
                  <a:pt x="0" y="25"/>
                  <a:pt x="25" y="0"/>
                  <a:pt x="65" y="0"/>
                </a:cubicBezTo>
                <a:cubicBezTo>
                  <a:pt x="98" y="0"/>
                  <a:pt x="131" y="25"/>
                  <a:pt x="131" y="65"/>
                </a:cubicBezTo>
                <a:cubicBezTo>
                  <a:pt x="131" y="98"/>
                  <a:pt x="98" y="130"/>
                  <a:pt x="65" y="130"/>
                </a:cubicBezTo>
                <a:cubicBezTo>
                  <a:pt x="25" y="130"/>
                  <a:pt x="0" y="98"/>
                  <a:pt x="0" y="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2">
            <a:extLst>
              <a:ext uri="{FF2B5EF4-FFF2-40B4-BE49-F238E27FC236}">
                <a16:creationId xmlns:a16="http://schemas.microsoft.com/office/drawing/2014/main" id="{4E28E3BC-988E-204E-8BE4-3EB3AFAC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292" y="6544899"/>
            <a:ext cx="143406" cy="143406"/>
          </a:xfrm>
          <a:custGeom>
            <a:avLst/>
            <a:gdLst>
              <a:gd name="T0" fmla="*/ 0 w 131"/>
              <a:gd name="T1" fmla="*/ 65 h 131"/>
              <a:gd name="T2" fmla="*/ 0 w 131"/>
              <a:gd name="T3" fmla="*/ 65 h 131"/>
              <a:gd name="T4" fmla="*/ 65 w 131"/>
              <a:gd name="T5" fmla="*/ 0 h 131"/>
              <a:gd name="T6" fmla="*/ 130 w 131"/>
              <a:gd name="T7" fmla="*/ 65 h 131"/>
              <a:gd name="T8" fmla="*/ 65 w 131"/>
              <a:gd name="T9" fmla="*/ 130 h 131"/>
              <a:gd name="T10" fmla="*/ 0 w 131"/>
              <a:gd name="T11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5"/>
                </a:moveTo>
                <a:lnTo>
                  <a:pt x="0" y="65"/>
                </a:lnTo>
                <a:cubicBezTo>
                  <a:pt x="0" y="25"/>
                  <a:pt x="24" y="0"/>
                  <a:pt x="65" y="0"/>
                </a:cubicBezTo>
                <a:cubicBezTo>
                  <a:pt x="98" y="0"/>
                  <a:pt x="130" y="25"/>
                  <a:pt x="130" y="65"/>
                </a:cubicBezTo>
                <a:cubicBezTo>
                  <a:pt x="130" y="98"/>
                  <a:pt x="98" y="130"/>
                  <a:pt x="65" y="130"/>
                </a:cubicBezTo>
                <a:cubicBezTo>
                  <a:pt x="24" y="130"/>
                  <a:pt x="0" y="98"/>
                  <a:pt x="0" y="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6">
            <a:extLst>
              <a:ext uri="{FF2B5EF4-FFF2-40B4-BE49-F238E27FC236}">
                <a16:creationId xmlns:a16="http://schemas.microsoft.com/office/drawing/2014/main" id="{0C2C6FC8-DC48-A243-AA83-83BB534C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831" y="8590818"/>
            <a:ext cx="707467" cy="697907"/>
          </a:xfrm>
          <a:custGeom>
            <a:avLst/>
            <a:gdLst>
              <a:gd name="T0" fmla="*/ 326 w 653"/>
              <a:gd name="T1" fmla="*/ 643 h 644"/>
              <a:gd name="T2" fmla="*/ 326 w 653"/>
              <a:gd name="T3" fmla="*/ 643 h 644"/>
              <a:gd name="T4" fmla="*/ 237 w 653"/>
              <a:gd name="T5" fmla="*/ 602 h 644"/>
              <a:gd name="T6" fmla="*/ 49 w 653"/>
              <a:gd name="T7" fmla="*/ 423 h 644"/>
              <a:gd name="T8" fmla="*/ 49 w 653"/>
              <a:gd name="T9" fmla="*/ 236 h 644"/>
              <a:gd name="T10" fmla="*/ 277 w 653"/>
              <a:gd name="T11" fmla="*/ 8 h 644"/>
              <a:gd name="T12" fmla="*/ 302 w 653"/>
              <a:gd name="T13" fmla="*/ 0 h 644"/>
              <a:gd name="T14" fmla="*/ 587 w 653"/>
              <a:gd name="T15" fmla="*/ 0 h 644"/>
              <a:gd name="T16" fmla="*/ 652 w 653"/>
              <a:gd name="T17" fmla="*/ 65 h 644"/>
              <a:gd name="T18" fmla="*/ 652 w 653"/>
              <a:gd name="T19" fmla="*/ 350 h 644"/>
              <a:gd name="T20" fmla="*/ 644 w 653"/>
              <a:gd name="T21" fmla="*/ 374 h 644"/>
              <a:gd name="T22" fmla="*/ 416 w 653"/>
              <a:gd name="T23" fmla="*/ 602 h 644"/>
              <a:gd name="T24" fmla="*/ 326 w 653"/>
              <a:gd name="T25" fmla="*/ 643 h 644"/>
              <a:gd name="T26" fmla="*/ 318 w 653"/>
              <a:gd name="T27" fmla="*/ 65 h 644"/>
              <a:gd name="T28" fmla="*/ 318 w 653"/>
              <a:gd name="T29" fmla="*/ 65 h 644"/>
              <a:gd name="T30" fmla="*/ 98 w 653"/>
              <a:gd name="T31" fmla="*/ 285 h 644"/>
              <a:gd name="T32" fmla="*/ 98 w 653"/>
              <a:gd name="T33" fmla="*/ 374 h 644"/>
              <a:gd name="T34" fmla="*/ 286 w 653"/>
              <a:gd name="T35" fmla="*/ 562 h 644"/>
              <a:gd name="T36" fmla="*/ 375 w 653"/>
              <a:gd name="T37" fmla="*/ 554 h 644"/>
              <a:gd name="T38" fmla="*/ 587 w 653"/>
              <a:gd name="T39" fmla="*/ 334 h 644"/>
              <a:gd name="T40" fmla="*/ 587 w 653"/>
              <a:gd name="T41" fmla="*/ 65 h 644"/>
              <a:gd name="T42" fmla="*/ 318 w 653"/>
              <a:gd name="T43" fmla="*/ 6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3" h="644">
                <a:moveTo>
                  <a:pt x="326" y="643"/>
                </a:moveTo>
                <a:lnTo>
                  <a:pt x="326" y="643"/>
                </a:lnTo>
                <a:cubicBezTo>
                  <a:pt x="294" y="643"/>
                  <a:pt x="261" y="627"/>
                  <a:pt x="237" y="602"/>
                </a:cubicBezTo>
                <a:cubicBezTo>
                  <a:pt x="49" y="423"/>
                  <a:pt x="49" y="423"/>
                  <a:pt x="49" y="423"/>
                </a:cubicBezTo>
                <a:cubicBezTo>
                  <a:pt x="0" y="374"/>
                  <a:pt x="0" y="293"/>
                  <a:pt x="49" y="236"/>
                </a:cubicBezTo>
                <a:cubicBezTo>
                  <a:pt x="277" y="8"/>
                  <a:pt x="277" y="8"/>
                  <a:pt x="277" y="8"/>
                </a:cubicBezTo>
                <a:cubicBezTo>
                  <a:pt x="286" y="8"/>
                  <a:pt x="294" y="0"/>
                  <a:pt x="302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28" y="0"/>
                  <a:pt x="652" y="24"/>
                  <a:pt x="652" y="65"/>
                </a:cubicBezTo>
                <a:cubicBezTo>
                  <a:pt x="652" y="350"/>
                  <a:pt x="652" y="350"/>
                  <a:pt x="652" y="350"/>
                </a:cubicBezTo>
                <a:cubicBezTo>
                  <a:pt x="652" y="358"/>
                  <a:pt x="652" y="366"/>
                  <a:pt x="644" y="374"/>
                </a:cubicBezTo>
                <a:cubicBezTo>
                  <a:pt x="416" y="602"/>
                  <a:pt x="416" y="602"/>
                  <a:pt x="416" y="602"/>
                </a:cubicBezTo>
                <a:cubicBezTo>
                  <a:pt x="391" y="627"/>
                  <a:pt x="359" y="643"/>
                  <a:pt x="326" y="643"/>
                </a:cubicBezTo>
                <a:close/>
                <a:moveTo>
                  <a:pt x="318" y="65"/>
                </a:moveTo>
                <a:lnTo>
                  <a:pt x="318" y="65"/>
                </a:lnTo>
                <a:cubicBezTo>
                  <a:pt x="98" y="285"/>
                  <a:pt x="98" y="285"/>
                  <a:pt x="98" y="285"/>
                </a:cubicBezTo>
                <a:cubicBezTo>
                  <a:pt x="74" y="309"/>
                  <a:pt x="74" y="350"/>
                  <a:pt x="98" y="374"/>
                </a:cubicBezTo>
                <a:cubicBezTo>
                  <a:pt x="286" y="562"/>
                  <a:pt x="286" y="562"/>
                  <a:pt x="286" y="562"/>
                </a:cubicBezTo>
                <a:cubicBezTo>
                  <a:pt x="310" y="586"/>
                  <a:pt x="351" y="586"/>
                  <a:pt x="375" y="554"/>
                </a:cubicBezTo>
                <a:cubicBezTo>
                  <a:pt x="587" y="334"/>
                  <a:pt x="587" y="334"/>
                  <a:pt x="587" y="334"/>
                </a:cubicBezTo>
                <a:cubicBezTo>
                  <a:pt x="587" y="65"/>
                  <a:pt x="587" y="65"/>
                  <a:pt x="587" y="65"/>
                </a:cubicBezTo>
                <a:lnTo>
                  <a:pt x="318" y="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7">
            <a:extLst>
              <a:ext uri="{FF2B5EF4-FFF2-40B4-BE49-F238E27FC236}">
                <a16:creationId xmlns:a16="http://schemas.microsoft.com/office/drawing/2014/main" id="{2D6AF3D4-AB99-604A-B372-EE084C0D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169" y="8739002"/>
            <a:ext cx="114724" cy="114724"/>
          </a:xfrm>
          <a:custGeom>
            <a:avLst/>
            <a:gdLst>
              <a:gd name="T0" fmla="*/ 90 w 107"/>
              <a:gd name="T1" fmla="*/ 90 h 107"/>
              <a:gd name="T2" fmla="*/ 90 w 107"/>
              <a:gd name="T3" fmla="*/ 90 h 107"/>
              <a:gd name="T4" fmla="*/ 16 w 107"/>
              <a:gd name="T5" fmla="*/ 90 h 107"/>
              <a:gd name="T6" fmla="*/ 16 w 107"/>
              <a:gd name="T7" fmla="*/ 16 h 107"/>
              <a:gd name="T8" fmla="*/ 90 w 107"/>
              <a:gd name="T9" fmla="*/ 16 h 107"/>
              <a:gd name="T10" fmla="*/ 90 w 107"/>
              <a:gd name="T11" fmla="*/ 9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90" y="90"/>
                </a:moveTo>
                <a:lnTo>
                  <a:pt x="90" y="90"/>
                </a:lnTo>
                <a:cubicBezTo>
                  <a:pt x="73" y="106"/>
                  <a:pt x="41" y="106"/>
                  <a:pt x="16" y="90"/>
                </a:cubicBezTo>
                <a:cubicBezTo>
                  <a:pt x="0" y="65"/>
                  <a:pt x="0" y="41"/>
                  <a:pt x="16" y="16"/>
                </a:cubicBezTo>
                <a:cubicBezTo>
                  <a:pt x="41" y="0"/>
                  <a:pt x="65" y="0"/>
                  <a:pt x="90" y="16"/>
                </a:cubicBezTo>
                <a:cubicBezTo>
                  <a:pt x="106" y="33"/>
                  <a:pt x="106" y="65"/>
                  <a:pt x="90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9">
            <a:extLst>
              <a:ext uri="{FF2B5EF4-FFF2-40B4-BE49-F238E27FC236}">
                <a16:creationId xmlns:a16="http://schemas.microsoft.com/office/drawing/2014/main" id="{621401AB-CB76-B64C-8775-1615B419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75" y="6109900"/>
            <a:ext cx="893893" cy="645326"/>
          </a:xfrm>
          <a:custGeom>
            <a:avLst/>
            <a:gdLst>
              <a:gd name="T0" fmla="*/ 701 w 824"/>
              <a:gd name="T1" fmla="*/ 595 h 596"/>
              <a:gd name="T2" fmla="*/ 701 w 824"/>
              <a:gd name="T3" fmla="*/ 595 h 596"/>
              <a:gd name="T4" fmla="*/ 123 w 824"/>
              <a:gd name="T5" fmla="*/ 595 h 596"/>
              <a:gd name="T6" fmla="*/ 0 w 824"/>
              <a:gd name="T7" fmla="*/ 472 h 596"/>
              <a:gd name="T8" fmla="*/ 0 w 824"/>
              <a:gd name="T9" fmla="*/ 122 h 596"/>
              <a:gd name="T10" fmla="*/ 123 w 824"/>
              <a:gd name="T11" fmla="*/ 0 h 596"/>
              <a:gd name="T12" fmla="*/ 701 w 824"/>
              <a:gd name="T13" fmla="*/ 0 h 596"/>
              <a:gd name="T14" fmla="*/ 823 w 824"/>
              <a:gd name="T15" fmla="*/ 122 h 596"/>
              <a:gd name="T16" fmla="*/ 823 w 824"/>
              <a:gd name="T17" fmla="*/ 472 h 596"/>
              <a:gd name="T18" fmla="*/ 701 w 824"/>
              <a:gd name="T19" fmla="*/ 595 h 596"/>
              <a:gd name="T20" fmla="*/ 123 w 824"/>
              <a:gd name="T21" fmla="*/ 65 h 596"/>
              <a:gd name="T22" fmla="*/ 123 w 824"/>
              <a:gd name="T23" fmla="*/ 65 h 596"/>
              <a:gd name="T24" fmla="*/ 66 w 824"/>
              <a:gd name="T25" fmla="*/ 122 h 596"/>
              <a:gd name="T26" fmla="*/ 66 w 824"/>
              <a:gd name="T27" fmla="*/ 472 h 596"/>
              <a:gd name="T28" fmla="*/ 123 w 824"/>
              <a:gd name="T29" fmla="*/ 529 h 596"/>
              <a:gd name="T30" fmla="*/ 701 w 824"/>
              <a:gd name="T31" fmla="*/ 529 h 596"/>
              <a:gd name="T32" fmla="*/ 758 w 824"/>
              <a:gd name="T33" fmla="*/ 472 h 596"/>
              <a:gd name="T34" fmla="*/ 758 w 824"/>
              <a:gd name="T35" fmla="*/ 122 h 596"/>
              <a:gd name="T36" fmla="*/ 701 w 824"/>
              <a:gd name="T37" fmla="*/ 65 h 596"/>
              <a:gd name="T38" fmla="*/ 123 w 824"/>
              <a:gd name="T39" fmla="*/ 6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4" h="596">
                <a:moveTo>
                  <a:pt x="701" y="595"/>
                </a:moveTo>
                <a:lnTo>
                  <a:pt x="701" y="595"/>
                </a:lnTo>
                <a:cubicBezTo>
                  <a:pt x="123" y="595"/>
                  <a:pt x="123" y="595"/>
                  <a:pt x="123" y="595"/>
                </a:cubicBezTo>
                <a:cubicBezTo>
                  <a:pt x="58" y="595"/>
                  <a:pt x="0" y="546"/>
                  <a:pt x="0" y="47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7"/>
                  <a:pt x="58" y="0"/>
                  <a:pt x="123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67" y="0"/>
                  <a:pt x="823" y="57"/>
                  <a:pt x="823" y="122"/>
                </a:cubicBezTo>
                <a:cubicBezTo>
                  <a:pt x="823" y="472"/>
                  <a:pt x="823" y="472"/>
                  <a:pt x="823" y="472"/>
                </a:cubicBezTo>
                <a:cubicBezTo>
                  <a:pt x="823" y="546"/>
                  <a:pt x="767" y="595"/>
                  <a:pt x="701" y="595"/>
                </a:cubicBezTo>
                <a:close/>
                <a:moveTo>
                  <a:pt x="123" y="65"/>
                </a:moveTo>
                <a:lnTo>
                  <a:pt x="123" y="65"/>
                </a:lnTo>
                <a:cubicBezTo>
                  <a:pt x="90" y="65"/>
                  <a:pt x="66" y="89"/>
                  <a:pt x="66" y="122"/>
                </a:cubicBezTo>
                <a:cubicBezTo>
                  <a:pt x="66" y="472"/>
                  <a:pt x="66" y="472"/>
                  <a:pt x="66" y="472"/>
                </a:cubicBezTo>
                <a:cubicBezTo>
                  <a:pt x="66" y="505"/>
                  <a:pt x="90" y="529"/>
                  <a:pt x="123" y="529"/>
                </a:cubicBezTo>
                <a:cubicBezTo>
                  <a:pt x="701" y="529"/>
                  <a:pt x="701" y="529"/>
                  <a:pt x="701" y="529"/>
                </a:cubicBezTo>
                <a:cubicBezTo>
                  <a:pt x="734" y="529"/>
                  <a:pt x="758" y="505"/>
                  <a:pt x="758" y="472"/>
                </a:cubicBezTo>
                <a:cubicBezTo>
                  <a:pt x="758" y="122"/>
                  <a:pt x="758" y="122"/>
                  <a:pt x="758" y="122"/>
                </a:cubicBezTo>
                <a:cubicBezTo>
                  <a:pt x="758" y="89"/>
                  <a:pt x="734" y="65"/>
                  <a:pt x="701" y="65"/>
                </a:cubicBezTo>
                <a:lnTo>
                  <a:pt x="123" y="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0">
            <a:extLst>
              <a:ext uri="{FF2B5EF4-FFF2-40B4-BE49-F238E27FC236}">
                <a16:creationId xmlns:a16="http://schemas.microsoft.com/office/drawing/2014/main" id="{1029E075-5A68-144B-A06F-015023DF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48" y="6296329"/>
            <a:ext cx="195986" cy="277251"/>
          </a:xfrm>
          <a:custGeom>
            <a:avLst/>
            <a:gdLst>
              <a:gd name="T0" fmla="*/ 98 w 180"/>
              <a:gd name="T1" fmla="*/ 253 h 254"/>
              <a:gd name="T2" fmla="*/ 98 w 180"/>
              <a:gd name="T3" fmla="*/ 253 h 254"/>
              <a:gd name="T4" fmla="*/ 41 w 180"/>
              <a:gd name="T5" fmla="*/ 253 h 254"/>
              <a:gd name="T6" fmla="*/ 16 w 180"/>
              <a:gd name="T7" fmla="*/ 228 h 254"/>
              <a:gd name="T8" fmla="*/ 16 w 180"/>
              <a:gd name="T9" fmla="*/ 228 h 254"/>
              <a:gd name="T10" fmla="*/ 41 w 180"/>
              <a:gd name="T11" fmla="*/ 196 h 254"/>
              <a:gd name="T12" fmla="*/ 106 w 180"/>
              <a:gd name="T13" fmla="*/ 196 h 254"/>
              <a:gd name="T14" fmla="*/ 131 w 180"/>
              <a:gd name="T15" fmla="*/ 179 h 254"/>
              <a:gd name="T16" fmla="*/ 106 w 180"/>
              <a:gd name="T17" fmla="*/ 155 h 254"/>
              <a:gd name="T18" fmla="*/ 82 w 180"/>
              <a:gd name="T19" fmla="*/ 147 h 254"/>
              <a:gd name="T20" fmla="*/ 8 w 180"/>
              <a:gd name="T21" fmla="*/ 81 h 254"/>
              <a:gd name="T22" fmla="*/ 82 w 180"/>
              <a:gd name="T23" fmla="*/ 0 h 254"/>
              <a:gd name="T24" fmla="*/ 147 w 180"/>
              <a:gd name="T25" fmla="*/ 0 h 254"/>
              <a:gd name="T26" fmla="*/ 171 w 180"/>
              <a:gd name="T27" fmla="*/ 24 h 254"/>
              <a:gd name="T28" fmla="*/ 171 w 180"/>
              <a:gd name="T29" fmla="*/ 24 h 254"/>
              <a:gd name="T30" fmla="*/ 147 w 180"/>
              <a:gd name="T31" fmla="*/ 49 h 254"/>
              <a:gd name="T32" fmla="*/ 82 w 180"/>
              <a:gd name="T33" fmla="*/ 49 h 254"/>
              <a:gd name="T34" fmla="*/ 57 w 180"/>
              <a:gd name="T35" fmla="*/ 73 h 254"/>
              <a:gd name="T36" fmla="*/ 82 w 180"/>
              <a:gd name="T37" fmla="*/ 98 h 254"/>
              <a:gd name="T38" fmla="*/ 106 w 180"/>
              <a:gd name="T39" fmla="*/ 98 h 254"/>
              <a:gd name="T40" fmla="*/ 179 w 180"/>
              <a:gd name="T41" fmla="*/ 179 h 254"/>
              <a:gd name="T42" fmla="*/ 98 w 180"/>
              <a:gd name="T4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254">
                <a:moveTo>
                  <a:pt x="98" y="253"/>
                </a:moveTo>
                <a:lnTo>
                  <a:pt x="98" y="253"/>
                </a:lnTo>
                <a:cubicBezTo>
                  <a:pt x="41" y="253"/>
                  <a:pt x="41" y="253"/>
                  <a:pt x="41" y="253"/>
                </a:cubicBezTo>
                <a:cubicBezTo>
                  <a:pt x="25" y="253"/>
                  <a:pt x="16" y="236"/>
                  <a:pt x="16" y="228"/>
                </a:cubicBezTo>
                <a:lnTo>
                  <a:pt x="16" y="228"/>
                </a:lnTo>
                <a:cubicBezTo>
                  <a:pt x="16" y="212"/>
                  <a:pt x="25" y="196"/>
                  <a:pt x="41" y="196"/>
                </a:cubicBezTo>
                <a:cubicBezTo>
                  <a:pt x="106" y="196"/>
                  <a:pt x="106" y="196"/>
                  <a:pt x="106" y="196"/>
                </a:cubicBezTo>
                <a:cubicBezTo>
                  <a:pt x="114" y="196"/>
                  <a:pt x="131" y="187"/>
                  <a:pt x="131" y="179"/>
                </a:cubicBezTo>
                <a:cubicBezTo>
                  <a:pt x="131" y="163"/>
                  <a:pt x="114" y="155"/>
                  <a:pt x="106" y="155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49" y="147"/>
                  <a:pt x="8" y="122"/>
                  <a:pt x="8" y="81"/>
                </a:cubicBezTo>
                <a:cubicBezTo>
                  <a:pt x="0" y="41"/>
                  <a:pt x="41" y="0"/>
                  <a:pt x="8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3" y="0"/>
                  <a:pt x="171" y="16"/>
                  <a:pt x="171" y="24"/>
                </a:cubicBezTo>
                <a:lnTo>
                  <a:pt x="171" y="24"/>
                </a:lnTo>
                <a:cubicBezTo>
                  <a:pt x="171" y="41"/>
                  <a:pt x="163" y="49"/>
                  <a:pt x="147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65" y="49"/>
                  <a:pt x="57" y="65"/>
                  <a:pt x="57" y="73"/>
                </a:cubicBezTo>
                <a:cubicBezTo>
                  <a:pt x="57" y="90"/>
                  <a:pt x="65" y="98"/>
                  <a:pt x="82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47" y="98"/>
                  <a:pt x="179" y="138"/>
                  <a:pt x="179" y="179"/>
                </a:cubicBezTo>
                <a:cubicBezTo>
                  <a:pt x="171" y="220"/>
                  <a:pt x="139" y="253"/>
                  <a:pt x="98" y="2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1">
            <a:extLst>
              <a:ext uri="{FF2B5EF4-FFF2-40B4-BE49-F238E27FC236}">
                <a16:creationId xmlns:a16="http://schemas.microsoft.com/office/drawing/2014/main" id="{F0120D53-18EF-CD42-8316-F98B8391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1" y="6258088"/>
            <a:ext cx="52581" cy="62141"/>
          </a:xfrm>
          <a:custGeom>
            <a:avLst/>
            <a:gdLst>
              <a:gd name="T0" fmla="*/ 49 w 50"/>
              <a:gd name="T1" fmla="*/ 57 h 58"/>
              <a:gd name="T2" fmla="*/ 0 w 50"/>
              <a:gd name="T3" fmla="*/ 57 h 58"/>
              <a:gd name="T4" fmla="*/ 0 w 50"/>
              <a:gd name="T5" fmla="*/ 0 h 58"/>
              <a:gd name="T6" fmla="*/ 49 w 50"/>
              <a:gd name="T7" fmla="*/ 0 h 58"/>
              <a:gd name="T8" fmla="*/ 49 w 50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8">
                <a:moveTo>
                  <a:pt x="49" y="57"/>
                </a:moveTo>
                <a:lnTo>
                  <a:pt x="0" y="57"/>
                </a:lnTo>
                <a:lnTo>
                  <a:pt x="0" y="0"/>
                </a:lnTo>
                <a:lnTo>
                  <a:pt x="49" y="0"/>
                </a:lnTo>
                <a:lnTo>
                  <a:pt x="49" y="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2">
            <a:extLst>
              <a:ext uri="{FF2B5EF4-FFF2-40B4-BE49-F238E27FC236}">
                <a16:creationId xmlns:a16="http://schemas.microsoft.com/office/drawing/2014/main" id="{5383E701-12C8-4041-BA36-5C6286CF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271" y="6544899"/>
            <a:ext cx="52581" cy="62141"/>
          </a:xfrm>
          <a:custGeom>
            <a:avLst/>
            <a:gdLst>
              <a:gd name="T0" fmla="*/ 49 w 50"/>
              <a:gd name="T1" fmla="*/ 57 h 58"/>
              <a:gd name="T2" fmla="*/ 0 w 50"/>
              <a:gd name="T3" fmla="*/ 57 h 58"/>
              <a:gd name="T4" fmla="*/ 0 w 50"/>
              <a:gd name="T5" fmla="*/ 0 h 58"/>
              <a:gd name="T6" fmla="*/ 49 w 50"/>
              <a:gd name="T7" fmla="*/ 0 h 58"/>
              <a:gd name="T8" fmla="*/ 49 w 50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58">
                <a:moveTo>
                  <a:pt x="49" y="57"/>
                </a:moveTo>
                <a:lnTo>
                  <a:pt x="0" y="57"/>
                </a:lnTo>
                <a:lnTo>
                  <a:pt x="0" y="0"/>
                </a:lnTo>
                <a:lnTo>
                  <a:pt x="49" y="0"/>
                </a:lnTo>
                <a:lnTo>
                  <a:pt x="49" y="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3">
            <a:extLst>
              <a:ext uri="{FF2B5EF4-FFF2-40B4-BE49-F238E27FC236}">
                <a16:creationId xmlns:a16="http://schemas.microsoft.com/office/drawing/2014/main" id="{8B5E0789-833D-3A42-8496-CF655AB0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082" y="6205504"/>
            <a:ext cx="100382" cy="81265"/>
          </a:xfrm>
          <a:custGeom>
            <a:avLst/>
            <a:gdLst>
              <a:gd name="T0" fmla="*/ 49 w 91"/>
              <a:gd name="T1" fmla="*/ 9 h 75"/>
              <a:gd name="T2" fmla="*/ 49 w 91"/>
              <a:gd name="T3" fmla="*/ 9 h 75"/>
              <a:gd name="T4" fmla="*/ 16 w 91"/>
              <a:gd name="T5" fmla="*/ 25 h 75"/>
              <a:gd name="T6" fmla="*/ 8 w 91"/>
              <a:gd name="T7" fmla="*/ 66 h 75"/>
              <a:gd name="T8" fmla="*/ 8 w 91"/>
              <a:gd name="T9" fmla="*/ 66 h 75"/>
              <a:gd name="T10" fmla="*/ 41 w 91"/>
              <a:gd name="T11" fmla="*/ 66 h 75"/>
              <a:gd name="T12" fmla="*/ 74 w 91"/>
              <a:gd name="T13" fmla="*/ 49 h 75"/>
              <a:gd name="T14" fmla="*/ 82 w 91"/>
              <a:gd name="T15" fmla="*/ 17 h 75"/>
              <a:gd name="T16" fmla="*/ 82 w 91"/>
              <a:gd name="T17" fmla="*/ 17 h 75"/>
              <a:gd name="T18" fmla="*/ 49 w 91"/>
              <a:gd name="T19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75">
                <a:moveTo>
                  <a:pt x="49" y="9"/>
                </a:moveTo>
                <a:lnTo>
                  <a:pt x="49" y="9"/>
                </a:lnTo>
                <a:cubicBezTo>
                  <a:pt x="16" y="25"/>
                  <a:pt x="16" y="25"/>
                  <a:pt x="16" y="25"/>
                </a:cubicBezTo>
                <a:cubicBezTo>
                  <a:pt x="0" y="33"/>
                  <a:pt x="0" y="49"/>
                  <a:pt x="8" y="66"/>
                </a:cubicBezTo>
                <a:lnTo>
                  <a:pt x="8" y="66"/>
                </a:lnTo>
                <a:cubicBezTo>
                  <a:pt x="16" y="74"/>
                  <a:pt x="33" y="74"/>
                  <a:pt x="41" y="66"/>
                </a:cubicBezTo>
                <a:cubicBezTo>
                  <a:pt x="74" y="49"/>
                  <a:pt x="74" y="49"/>
                  <a:pt x="74" y="49"/>
                </a:cubicBezTo>
                <a:cubicBezTo>
                  <a:pt x="82" y="41"/>
                  <a:pt x="90" y="25"/>
                  <a:pt x="82" y="17"/>
                </a:cubicBezTo>
                <a:lnTo>
                  <a:pt x="82" y="17"/>
                </a:lnTo>
                <a:cubicBezTo>
                  <a:pt x="74" y="0"/>
                  <a:pt x="57" y="0"/>
                  <a:pt x="49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4">
            <a:extLst>
              <a:ext uri="{FF2B5EF4-FFF2-40B4-BE49-F238E27FC236}">
                <a16:creationId xmlns:a16="http://schemas.microsoft.com/office/drawing/2014/main" id="{19205D98-D8A7-6C4B-8DDE-85931ACB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339" y="6568798"/>
            <a:ext cx="90822" cy="90825"/>
          </a:xfrm>
          <a:custGeom>
            <a:avLst/>
            <a:gdLst>
              <a:gd name="T0" fmla="*/ 41 w 83"/>
              <a:gd name="T1" fmla="*/ 8 h 82"/>
              <a:gd name="T2" fmla="*/ 41 w 83"/>
              <a:gd name="T3" fmla="*/ 8 h 82"/>
              <a:gd name="T4" fmla="*/ 8 w 83"/>
              <a:gd name="T5" fmla="*/ 32 h 82"/>
              <a:gd name="T6" fmla="*/ 0 w 83"/>
              <a:gd name="T7" fmla="*/ 65 h 82"/>
              <a:gd name="T8" fmla="*/ 0 w 83"/>
              <a:gd name="T9" fmla="*/ 65 h 82"/>
              <a:gd name="T10" fmla="*/ 41 w 83"/>
              <a:gd name="T11" fmla="*/ 73 h 82"/>
              <a:gd name="T12" fmla="*/ 74 w 83"/>
              <a:gd name="T13" fmla="*/ 48 h 82"/>
              <a:gd name="T14" fmla="*/ 74 w 83"/>
              <a:gd name="T15" fmla="*/ 16 h 82"/>
              <a:gd name="T16" fmla="*/ 74 w 83"/>
              <a:gd name="T17" fmla="*/ 16 h 82"/>
              <a:gd name="T18" fmla="*/ 41 w 83"/>
              <a:gd name="T19" fmla="*/ 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2">
                <a:moveTo>
                  <a:pt x="41" y="8"/>
                </a:moveTo>
                <a:lnTo>
                  <a:pt x="41" y="8"/>
                </a:lnTo>
                <a:cubicBezTo>
                  <a:pt x="8" y="32"/>
                  <a:pt x="8" y="32"/>
                  <a:pt x="8" y="32"/>
                </a:cubicBezTo>
                <a:cubicBezTo>
                  <a:pt x="0" y="40"/>
                  <a:pt x="0" y="48"/>
                  <a:pt x="0" y="65"/>
                </a:cubicBezTo>
                <a:lnTo>
                  <a:pt x="0" y="65"/>
                </a:lnTo>
                <a:cubicBezTo>
                  <a:pt x="8" y="73"/>
                  <a:pt x="25" y="81"/>
                  <a:pt x="41" y="73"/>
                </a:cubicBezTo>
                <a:cubicBezTo>
                  <a:pt x="74" y="48"/>
                  <a:pt x="74" y="48"/>
                  <a:pt x="74" y="48"/>
                </a:cubicBezTo>
                <a:cubicBezTo>
                  <a:pt x="82" y="40"/>
                  <a:pt x="82" y="24"/>
                  <a:pt x="74" y="16"/>
                </a:cubicBezTo>
                <a:lnTo>
                  <a:pt x="74" y="16"/>
                </a:lnTo>
                <a:cubicBezTo>
                  <a:pt x="65" y="0"/>
                  <a:pt x="57" y="0"/>
                  <a:pt x="41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8">
            <a:extLst>
              <a:ext uri="{FF2B5EF4-FFF2-40B4-BE49-F238E27FC236}">
                <a16:creationId xmlns:a16="http://schemas.microsoft.com/office/drawing/2014/main" id="{02025903-8E8D-834F-A7FB-9E007846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98" y="8882408"/>
            <a:ext cx="195986" cy="195989"/>
          </a:xfrm>
          <a:custGeom>
            <a:avLst/>
            <a:gdLst>
              <a:gd name="T0" fmla="*/ 130 w 180"/>
              <a:gd name="T1" fmla="*/ 180 h 181"/>
              <a:gd name="T2" fmla="*/ 130 w 180"/>
              <a:gd name="T3" fmla="*/ 180 h 181"/>
              <a:gd name="T4" fmla="*/ 49 w 180"/>
              <a:gd name="T5" fmla="*/ 180 h 181"/>
              <a:gd name="T6" fmla="*/ 0 w 180"/>
              <a:gd name="T7" fmla="*/ 131 h 181"/>
              <a:gd name="T8" fmla="*/ 0 w 180"/>
              <a:gd name="T9" fmla="*/ 49 h 181"/>
              <a:gd name="T10" fmla="*/ 49 w 180"/>
              <a:gd name="T11" fmla="*/ 0 h 181"/>
              <a:gd name="T12" fmla="*/ 130 w 180"/>
              <a:gd name="T13" fmla="*/ 0 h 181"/>
              <a:gd name="T14" fmla="*/ 179 w 180"/>
              <a:gd name="T15" fmla="*/ 49 h 181"/>
              <a:gd name="T16" fmla="*/ 179 w 180"/>
              <a:gd name="T17" fmla="*/ 131 h 181"/>
              <a:gd name="T18" fmla="*/ 130 w 180"/>
              <a:gd name="T19" fmla="*/ 180 h 181"/>
              <a:gd name="T20" fmla="*/ 130 w 180"/>
              <a:gd name="T21" fmla="*/ 49 h 181"/>
              <a:gd name="T22" fmla="*/ 130 w 180"/>
              <a:gd name="T23" fmla="*/ 49 h 181"/>
              <a:gd name="T24" fmla="*/ 49 w 180"/>
              <a:gd name="T25" fmla="*/ 49 h 181"/>
              <a:gd name="T26" fmla="*/ 49 w 180"/>
              <a:gd name="T27" fmla="*/ 131 h 181"/>
              <a:gd name="T28" fmla="*/ 130 w 180"/>
              <a:gd name="T29" fmla="*/ 131 h 181"/>
              <a:gd name="T30" fmla="*/ 130 w 180"/>
              <a:gd name="T31" fmla="*/ 49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181">
                <a:moveTo>
                  <a:pt x="130" y="180"/>
                </a:moveTo>
                <a:lnTo>
                  <a:pt x="130" y="180"/>
                </a:lnTo>
                <a:cubicBezTo>
                  <a:pt x="49" y="180"/>
                  <a:pt x="49" y="180"/>
                  <a:pt x="49" y="180"/>
                </a:cubicBezTo>
                <a:cubicBezTo>
                  <a:pt x="16" y="180"/>
                  <a:pt x="0" y="163"/>
                  <a:pt x="0" y="13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6" y="0"/>
                  <a:pt x="49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63" y="0"/>
                  <a:pt x="179" y="25"/>
                  <a:pt x="179" y="49"/>
                </a:cubicBezTo>
                <a:cubicBezTo>
                  <a:pt x="179" y="131"/>
                  <a:pt x="179" y="131"/>
                  <a:pt x="179" y="131"/>
                </a:cubicBezTo>
                <a:cubicBezTo>
                  <a:pt x="179" y="163"/>
                  <a:pt x="163" y="180"/>
                  <a:pt x="130" y="180"/>
                </a:cubicBezTo>
                <a:close/>
                <a:moveTo>
                  <a:pt x="130" y="49"/>
                </a:moveTo>
                <a:lnTo>
                  <a:pt x="130" y="49"/>
                </a:lnTo>
                <a:cubicBezTo>
                  <a:pt x="49" y="49"/>
                  <a:pt x="49" y="49"/>
                  <a:pt x="49" y="49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130" y="131"/>
                  <a:pt x="130" y="131"/>
                  <a:pt x="130" y="131"/>
                </a:cubicBezTo>
                <a:lnTo>
                  <a:pt x="130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9">
            <a:extLst>
              <a:ext uri="{FF2B5EF4-FFF2-40B4-BE49-F238E27FC236}">
                <a16:creationId xmlns:a16="http://schemas.microsoft.com/office/drawing/2014/main" id="{8318AB0D-C30D-954E-A88E-FC4CBBA0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473" y="8624278"/>
            <a:ext cx="803071" cy="645326"/>
          </a:xfrm>
          <a:custGeom>
            <a:avLst/>
            <a:gdLst>
              <a:gd name="T0" fmla="*/ 619 w 743"/>
              <a:gd name="T1" fmla="*/ 595 h 596"/>
              <a:gd name="T2" fmla="*/ 619 w 743"/>
              <a:gd name="T3" fmla="*/ 595 h 596"/>
              <a:gd name="T4" fmla="*/ 114 w 743"/>
              <a:gd name="T5" fmla="*/ 595 h 596"/>
              <a:gd name="T6" fmla="*/ 0 w 743"/>
              <a:gd name="T7" fmla="*/ 473 h 596"/>
              <a:gd name="T8" fmla="*/ 0 w 743"/>
              <a:gd name="T9" fmla="*/ 0 h 596"/>
              <a:gd name="T10" fmla="*/ 65 w 743"/>
              <a:gd name="T11" fmla="*/ 0 h 596"/>
              <a:gd name="T12" fmla="*/ 65 w 743"/>
              <a:gd name="T13" fmla="*/ 473 h 596"/>
              <a:gd name="T14" fmla="*/ 114 w 743"/>
              <a:gd name="T15" fmla="*/ 530 h 596"/>
              <a:gd name="T16" fmla="*/ 619 w 743"/>
              <a:gd name="T17" fmla="*/ 530 h 596"/>
              <a:gd name="T18" fmla="*/ 676 w 743"/>
              <a:gd name="T19" fmla="*/ 473 h 596"/>
              <a:gd name="T20" fmla="*/ 676 w 743"/>
              <a:gd name="T21" fmla="*/ 179 h 596"/>
              <a:gd name="T22" fmla="*/ 619 w 743"/>
              <a:gd name="T23" fmla="*/ 122 h 596"/>
              <a:gd name="T24" fmla="*/ 122 w 743"/>
              <a:gd name="T25" fmla="*/ 122 h 596"/>
              <a:gd name="T26" fmla="*/ 122 w 743"/>
              <a:gd name="T27" fmla="*/ 57 h 596"/>
              <a:gd name="T28" fmla="*/ 619 w 743"/>
              <a:gd name="T29" fmla="*/ 57 h 596"/>
              <a:gd name="T30" fmla="*/ 742 w 743"/>
              <a:gd name="T31" fmla="*/ 179 h 596"/>
              <a:gd name="T32" fmla="*/ 742 w 743"/>
              <a:gd name="T33" fmla="*/ 473 h 596"/>
              <a:gd name="T34" fmla="*/ 619 w 743"/>
              <a:gd name="T35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3" h="596">
                <a:moveTo>
                  <a:pt x="619" y="595"/>
                </a:moveTo>
                <a:lnTo>
                  <a:pt x="619" y="595"/>
                </a:lnTo>
                <a:cubicBezTo>
                  <a:pt x="114" y="595"/>
                  <a:pt x="114" y="595"/>
                  <a:pt x="114" y="595"/>
                </a:cubicBezTo>
                <a:cubicBezTo>
                  <a:pt x="49" y="595"/>
                  <a:pt x="0" y="546"/>
                  <a:pt x="0" y="473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473"/>
                  <a:pt x="65" y="473"/>
                  <a:pt x="65" y="473"/>
                </a:cubicBezTo>
                <a:cubicBezTo>
                  <a:pt x="65" y="505"/>
                  <a:pt x="90" y="530"/>
                  <a:pt x="114" y="530"/>
                </a:cubicBezTo>
                <a:cubicBezTo>
                  <a:pt x="619" y="530"/>
                  <a:pt x="619" y="530"/>
                  <a:pt x="619" y="530"/>
                </a:cubicBezTo>
                <a:cubicBezTo>
                  <a:pt x="652" y="530"/>
                  <a:pt x="676" y="505"/>
                  <a:pt x="676" y="473"/>
                </a:cubicBezTo>
                <a:cubicBezTo>
                  <a:pt x="676" y="179"/>
                  <a:pt x="676" y="179"/>
                  <a:pt x="676" y="179"/>
                </a:cubicBezTo>
                <a:cubicBezTo>
                  <a:pt x="676" y="147"/>
                  <a:pt x="652" y="122"/>
                  <a:pt x="619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619" y="57"/>
                  <a:pt x="619" y="57"/>
                  <a:pt x="619" y="57"/>
                </a:cubicBezTo>
                <a:cubicBezTo>
                  <a:pt x="693" y="57"/>
                  <a:pt x="742" y="106"/>
                  <a:pt x="742" y="179"/>
                </a:cubicBezTo>
                <a:cubicBezTo>
                  <a:pt x="742" y="473"/>
                  <a:pt x="742" y="473"/>
                  <a:pt x="742" y="473"/>
                </a:cubicBezTo>
                <a:cubicBezTo>
                  <a:pt x="742" y="546"/>
                  <a:pt x="693" y="595"/>
                  <a:pt x="619" y="59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0">
            <a:extLst>
              <a:ext uri="{FF2B5EF4-FFF2-40B4-BE49-F238E27FC236}">
                <a16:creationId xmlns:a16="http://schemas.microsoft.com/office/drawing/2014/main" id="{293E56D4-C91F-294D-8C0D-F38E0EE9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13" y="8485654"/>
            <a:ext cx="740930" cy="272469"/>
          </a:xfrm>
          <a:custGeom>
            <a:avLst/>
            <a:gdLst>
              <a:gd name="T0" fmla="*/ 130 w 685"/>
              <a:gd name="T1" fmla="*/ 252 h 253"/>
              <a:gd name="T2" fmla="*/ 130 w 685"/>
              <a:gd name="T3" fmla="*/ 252 h 253"/>
              <a:gd name="T4" fmla="*/ 8 w 685"/>
              <a:gd name="T5" fmla="*/ 106 h 253"/>
              <a:gd name="T6" fmla="*/ 138 w 685"/>
              <a:gd name="T7" fmla="*/ 0 h 253"/>
              <a:gd name="T8" fmla="*/ 578 w 685"/>
              <a:gd name="T9" fmla="*/ 0 h 253"/>
              <a:gd name="T10" fmla="*/ 684 w 685"/>
              <a:gd name="T11" fmla="*/ 106 h 253"/>
              <a:gd name="T12" fmla="*/ 684 w 685"/>
              <a:gd name="T13" fmla="*/ 122 h 253"/>
              <a:gd name="T14" fmla="*/ 652 w 685"/>
              <a:gd name="T15" fmla="*/ 163 h 253"/>
              <a:gd name="T16" fmla="*/ 652 w 685"/>
              <a:gd name="T17" fmla="*/ 163 h 253"/>
              <a:gd name="T18" fmla="*/ 619 w 685"/>
              <a:gd name="T19" fmla="*/ 122 h 253"/>
              <a:gd name="T20" fmla="*/ 619 w 685"/>
              <a:gd name="T21" fmla="*/ 106 h 253"/>
              <a:gd name="T22" fmla="*/ 578 w 685"/>
              <a:gd name="T23" fmla="*/ 65 h 253"/>
              <a:gd name="T24" fmla="*/ 130 w 685"/>
              <a:gd name="T25" fmla="*/ 65 h 253"/>
              <a:gd name="T26" fmla="*/ 73 w 685"/>
              <a:gd name="T27" fmla="*/ 114 h 253"/>
              <a:gd name="T28" fmla="*/ 130 w 685"/>
              <a:gd name="T29" fmla="*/ 187 h 253"/>
              <a:gd name="T30" fmla="*/ 130 w 685"/>
              <a:gd name="T3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5" h="253">
                <a:moveTo>
                  <a:pt x="130" y="252"/>
                </a:moveTo>
                <a:lnTo>
                  <a:pt x="130" y="252"/>
                </a:lnTo>
                <a:cubicBezTo>
                  <a:pt x="57" y="252"/>
                  <a:pt x="0" y="187"/>
                  <a:pt x="8" y="106"/>
                </a:cubicBezTo>
                <a:cubicBezTo>
                  <a:pt x="16" y="48"/>
                  <a:pt x="73" y="0"/>
                  <a:pt x="138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35" y="0"/>
                  <a:pt x="684" y="48"/>
                  <a:pt x="684" y="10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684" y="146"/>
                  <a:pt x="668" y="163"/>
                  <a:pt x="652" y="163"/>
                </a:cubicBezTo>
                <a:lnTo>
                  <a:pt x="652" y="163"/>
                </a:lnTo>
                <a:cubicBezTo>
                  <a:pt x="627" y="163"/>
                  <a:pt x="619" y="146"/>
                  <a:pt x="619" y="122"/>
                </a:cubicBezTo>
                <a:cubicBezTo>
                  <a:pt x="619" y="106"/>
                  <a:pt x="619" y="106"/>
                  <a:pt x="619" y="106"/>
                </a:cubicBezTo>
                <a:cubicBezTo>
                  <a:pt x="619" y="81"/>
                  <a:pt x="595" y="65"/>
                  <a:pt x="578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06" y="65"/>
                  <a:pt x="81" y="81"/>
                  <a:pt x="73" y="114"/>
                </a:cubicBezTo>
                <a:cubicBezTo>
                  <a:pt x="65" y="155"/>
                  <a:pt x="89" y="187"/>
                  <a:pt x="130" y="187"/>
                </a:cubicBezTo>
                <a:lnTo>
                  <a:pt x="130" y="25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15B05C67-0838-0A43-A865-F500F8C0E548}"/>
              </a:ext>
            </a:extLst>
          </p:cNvPr>
          <p:cNvGrpSpPr/>
          <p:nvPr/>
        </p:nvGrpSpPr>
        <p:grpSpPr>
          <a:xfrm>
            <a:off x="2716111" y="971020"/>
            <a:ext cx="19041035" cy="2561450"/>
            <a:chOff x="2668308" y="861425"/>
            <a:chExt cx="19041035" cy="2561450"/>
          </a:xfrm>
        </p:grpSpPr>
        <p:sp>
          <p:nvSpPr>
            <p:cNvPr id="299" name="CuadroTexto 298">
              <a:extLst>
                <a:ext uri="{FF2B5EF4-FFF2-40B4-BE49-F238E27FC236}">
                  <a16:creationId xmlns:a16="http://schemas.microsoft.com/office/drawing/2014/main" id="{DC0F4E0B-C0E7-DD4B-8C01-B3B4CA6BD6AE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A018B41F-4929-1240-8D4D-9BAEAC2D36A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8F769F69-D939-E84B-B6E0-DDB02EB76E2E}"/>
              </a:ext>
            </a:extLst>
          </p:cNvPr>
          <p:cNvGrpSpPr/>
          <p:nvPr/>
        </p:nvGrpSpPr>
        <p:grpSpPr>
          <a:xfrm>
            <a:off x="2525339" y="6953369"/>
            <a:ext cx="3069563" cy="1133373"/>
            <a:chOff x="4274481" y="10754911"/>
            <a:chExt cx="4236804" cy="1133373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1FC2214B-1ABE-CC47-A33C-E136EC3F93F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3043B0AA-A7CA-574B-903D-210B6F52752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790EDA2C-4091-B944-9C54-0F8C1042D190}"/>
              </a:ext>
            </a:extLst>
          </p:cNvPr>
          <p:cNvGrpSpPr/>
          <p:nvPr/>
        </p:nvGrpSpPr>
        <p:grpSpPr>
          <a:xfrm>
            <a:off x="6605226" y="9507707"/>
            <a:ext cx="3069563" cy="1133373"/>
            <a:chOff x="4274481" y="10754911"/>
            <a:chExt cx="4236804" cy="1133373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1A2691BA-129D-DF41-86E6-F29595408A79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57120EFD-4CCE-9B41-A3E7-AF2164F050F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E6DCC911-0490-5F43-B831-32DCE5FE2252}"/>
              </a:ext>
            </a:extLst>
          </p:cNvPr>
          <p:cNvGrpSpPr/>
          <p:nvPr/>
        </p:nvGrpSpPr>
        <p:grpSpPr>
          <a:xfrm>
            <a:off x="10706286" y="7042986"/>
            <a:ext cx="3069563" cy="1133373"/>
            <a:chOff x="4274481" y="10754911"/>
            <a:chExt cx="4236804" cy="1133373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05FAAC3B-80DF-BA42-9B41-D71929C510F3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EA6C7156-47CC-E444-83FA-2920A0D6E3F7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BC6C2095-5196-1346-8B39-A013287FD977}"/>
              </a:ext>
            </a:extLst>
          </p:cNvPr>
          <p:cNvGrpSpPr/>
          <p:nvPr/>
        </p:nvGrpSpPr>
        <p:grpSpPr>
          <a:xfrm>
            <a:off x="14729152" y="9484284"/>
            <a:ext cx="3069563" cy="1133373"/>
            <a:chOff x="4274481" y="10754911"/>
            <a:chExt cx="4236804" cy="1133373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A66E9E78-923F-8A4C-9EB7-AB2F755BADCB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4539A1D2-17D1-EA4A-8D6F-509DFBB56FEB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E91AF005-CB4D-4D49-A8F4-E70DB447A85A}"/>
              </a:ext>
            </a:extLst>
          </p:cNvPr>
          <p:cNvGrpSpPr/>
          <p:nvPr/>
        </p:nvGrpSpPr>
        <p:grpSpPr>
          <a:xfrm>
            <a:off x="18885523" y="7042986"/>
            <a:ext cx="3069563" cy="1133373"/>
            <a:chOff x="4274481" y="10754911"/>
            <a:chExt cx="4236804" cy="1133373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7E107B66-D825-FC4D-BAD7-7D3C88B596B0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5" name="Rectangle 40">
              <a:extLst>
                <a:ext uri="{FF2B5EF4-FFF2-40B4-BE49-F238E27FC236}">
                  <a16:creationId xmlns:a16="http://schemas.microsoft.com/office/drawing/2014/main" id="{23C20CBF-ECA3-EC43-B773-7CD77F16155A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1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EF25B5CD-A89B-D349-8671-8EF42289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737" y="7530377"/>
            <a:ext cx="3370611" cy="6198496"/>
          </a:xfrm>
          <a:custGeom>
            <a:avLst/>
            <a:gdLst>
              <a:gd name="T0" fmla="*/ 3119 w 3120"/>
              <a:gd name="T1" fmla="*/ 859 h 5742"/>
              <a:gd name="T2" fmla="*/ 3119 w 3120"/>
              <a:gd name="T3" fmla="*/ 859 h 5742"/>
              <a:gd name="T4" fmla="*/ 3119 w 3120"/>
              <a:gd name="T5" fmla="*/ 850 h 5742"/>
              <a:gd name="T6" fmla="*/ 3101 w 3120"/>
              <a:gd name="T7" fmla="*/ 850 h 5742"/>
              <a:gd name="T8" fmla="*/ 1564 w 3120"/>
              <a:gd name="T9" fmla="*/ 0 h 5742"/>
              <a:gd name="T10" fmla="*/ 28 w 3120"/>
              <a:gd name="T11" fmla="*/ 850 h 5742"/>
              <a:gd name="T12" fmla="*/ 0 w 3120"/>
              <a:gd name="T13" fmla="*/ 850 h 5742"/>
              <a:gd name="T14" fmla="*/ 0 w 3120"/>
              <a:gd name="T15" fmla="*/ 5741 h 5742"/>
              <a:gd name="T16" fmla="*/ 3119 w 3120"/>
              <a:gd name="T17" fmla="*/ 5741 h 5742"/>
              <a:gd name="T18" fmla="*/ 3119 w 3120"/>
              <a:gd name="T19" fmla="*/ 859 h 5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0" h="5742">
                <a:moveTo>
                  <a:pt x="3119" y="859"/>
                </a:moveTo>
                <a:lnTo>
                  <a:pt x="3119" y="859"/>
                </a:lnTo>
                <a:lnTo>
                  <a:pt x="3119" y="850"/>
                </a:lnTo>
                <a:lnTo>
                  <a:pt x="3101" y="850"/>
                </a:lnTo>
                <a:lnTo>
                  <a:pt x="1564" y="0"/>
                </a:lnTo>
                <a:lnTo>
                  <a:pt x="28" y="850"/>
                </a:lnTo>
                <a:lnTo>
                  <a:pt x="0" y="850"/>
                </a:lnTo>
                <a:lnTo>
                  <a:pt x="0" y="5741"/>
                </a:lnTo>
                <a:lnTo>
                  <a:pt x="3119" y="5741"/>
                </a:lnTo>
                <a:lnTo>
                  <a:pt x="3119" y="8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B0E86ECD-82AE-3745-91C9-24BDA174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12" y="6497293"/>
            <a:ext cx="3365851" cy="7231580"/>
          </a:xfrm>
          <a:custGeom>
            <a:avLst/>
            <a:gdLst>
              <a:gd name="T0" fmla="*/ 3118 w 3119"/>
              <a:gd name="T1" fmla="*/ 850 h 6699"/>
              <a:gd name="T2" fmla="*/ 3118 w 3119"/>
              <a:gd name="T3" fmla="*/ 850 h 6699"/>
              <a:gd name="T4" fmla="*/ 3118 w 3119"/>
              <a:gd name="T5" fmla="*/ 841 h 6699"/>
              <a:gd name="T6" fmla="*/ 3091 w 3119"/>
              <a:gd name="T7" fmla="*/ 841 h 6699"/>
              <a:gd name="T8" fmla="*/ 1554 w 3119"/>
              <a:gd name="T9" fmla="*/ 0 h 6699"/>
              <a:gd name="T10" fmla="*/ 18 w 3119"/>
              <a:gd name="T11" fmla="*/ 841 h 6699"/>
              <a:gd name="T12" fmla="*/ 0 w 3119"/>
              <a:gd name="T13" fmla="*/ 841 h 6699"/>
              <a:gd name="T14" fmla="*/ 0 w 3119"/>
              <a:gd name="T15" fmla="*/ 6698 h 6699"/>
              <a:gd name="T16" fmla="*/ 3118 w 3119"/>
              <a:gd name="T17" fmla="*/ 6698 h 6699"/>
              <a:gd name="T18" fmla="*/ 3118 w 3119"/>
              <a:gd name="T19" fmla="*/ 850 h 6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9" h="6699">
                <a:moveTo>
                  <a:pt x="3118" y="850"/>
                </a:moveTo>
                <a:lnTo>
                  <a:pt x="3118" y="850"/>
                </a:lnTo>
                <a:lnTo>
                  <a:pt x="3118" y="841"/>
                </a:lnTo>
                <a:lnTo>
                  <a:pt x="3091" y="841"/>
                </a:lnTo>
                <a:lnTo>
                  <a:pt x="1554" y="0"/>
                </a:lnTo>
                <a:lnTo>
                  <a:pt x="18" y="841"/>
                </a:lnTo>
                <a:lnTo>
                  <a:pt x="0" y="841"/>
                </a:lnTo>
                <a:lnTo>
                  <a:pt x="0" y="6698"/>
                </a:lnTo>
                <a:lnTo>
                  <a:pt x="3118" y="6698"/>
                </a:lnTo>
                <a:lnTo>
                  <a:pt x="3118" y="8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4312D397-7BA7-FC4E-A2BE-32AD3F7A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329" y="4607277"/>
            <a:ext cx="3365851" cy="9126355"/>
          </a:xfrm>
          <a:custGeom>
            <a:avLst/>
            <a:gdLst>
              <a:gd name="T0" fmla="*/ 3118 w 3119"/>
              <a:gd name="T1" fmla="*/ 859 h 8453"/>
              <a:gd name="T2" fmla="*/ 3118 w 3119"/>
              <a:gd name="T3" fmla="*/ 859 h 8453"/>
              <a:gd name="T4" fmla="*/ 3118 w 3119"/>
              <a:gd name="T5" fmla="*/ 850 h 8453"/>
              <a:gd name="T6" fmla="*/ 3099 w 3119"/>
              <a:gd name="T7" fmla="*/ 850 h 8453"/>
              <a:gd name="T8" fmla="*/ 1564 w 3119"/>
              <a:gd name="T9" fmla="*/ 0 h 8453"/>
              <a:gd name="T10" fmla="*/ 27 w 3119"/>
              <a:gd name="T11" fmla="*/ 850 h 8453"/>
              <a:gd name="T12" fmla="*/ 0 w 3119"/>
              <a:gd name="T13" fmla="*/ 850 h 8453"/>
              <a:gd name="T14" fmla="*/ 0 w 3119"/>
              <a:gd name="T15" fmla="*/ 8452 h 8453"/>
              <a:gd name="T16" fmla="*/ 3118 w 3119"/>
              <a:gd name="T17" fmla="*/ 8452 h 8453"/>
              <a:gd name="T18" fmla="*/ 3118 w 3119"/>
              <a:gd name="T19" fmla="*/ 859 h 8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9" h="8453">
                <a:moveTo>
                  <a:pt x="3118" y="859"/>
                </a:moveTo>
                <a:lnTo>
                  <a:pt x="3118" y="859"/>
                </a:lnTo>
                <a:lnTo>
                  <a:pt x="3118" y="850"/>
                </a:lnTo>
                <a:lnTo>
                  <a:pt x="3099" y="850"/>
                </a:lnTo>
                <a:lnTo>
                  <a:pt x="1564" y="0"/>
                </a:lnTo>
                <a:lnTo>
                  <a:pt x="27" y="850"/>
                </a:lnTo>
                <a:lnTo>
                  <a:pt x="0" y="850"/>
                </a:lnTo>
                <a:lnTo>
                  <a:pt x="0" y="8452"/>
                </a:lnTo>
                <a:lnTo>
                  <a:pt x="3118" y="8452"/>
                </a:lnTo>
                <a:lnTo>
                  <a:pt x="3118" y="8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48D11317-10BC-5A4F-BDA6-8AD6C8C9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3508" y="9358505"/>
            <a:ext cx="3370611" cy="4375127"/>
          </a:xfrm>
          <a:custGeom>
            <a:avLst/>
            <a:gdLst>
              <a:gd name="T0" fmla="*/ 3119 w 3120"/>
              <a:gd name="T1" fmla="*/ 858 h 4051"/>
              <a:gd name="T2" fmla="*/ 3110 w 3120"/>
              <a:gd name="T3" fmla="*/ 858 h 4051"/>
              <a:gd name="T4" fmla="*/ 3110 w 3120"/>
              <a:gd name="T5" fmla="*/ 840 h 4051"/>
              <a:gd name="T6" fmla="*/ 3092 w 3120"/>
              <a:gd name="T7" fmla="*/ 840 h 4051"/>
              <a:gd name="T8" fmla="*/ 1555 w 3120"/>
              <a:gd name="T9" fmla="*/ 0 h 4051"/>
              <a:gd name="T10" fmla="*/ 18 w 3120"/>
              <a:gd name="T11" fmla="*/ 840 h 4051"/>
              <a:gd name="T12" fmla="*/ 0 w 3120"/>
              <a:gd name="T13" fmla="*/ 840 h 4051"/>
              <a:gd name="T14" fmla="*/ 0 w 3120"/>
              <a:gd name="T15" fmla="*/ 4050 h 4051"/>
              <a:gd name="T16" fmla="*/ 3110 w 3120"/>
              <a:gd name="T17" fmla="*/ 4050 h 4051"/>
              <a:gd name="T18" fmla="*/ 3110 w 3120"/>
              <a:gd name="T19" fmla="*/ 858 h 4051"/>
              <a:gd name="T20" fmla="*/ 3119 w 3120"/>
              <a:gd name="T21" fmla="*/ 858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0" h="4051">
                <a:moveTo>
                  <a:pt x="3119" y="858"/>
                </a:moveTo>
                <a:lnTo>
                  <a:pt x="3110" y="858"/>
                </a:lnTo>
                <a:lnTo>
                  <a:pt x="3110" y="840"/>
                </a:lnTo>
                <a:lnTo>
                  <a:pt x="3092" y="840"/>
                </a:lnTo>
                <a:lnTo>
                  <a:pt x="1555" y="0"/>
                </a:lnTo>
                <a:lnTo>
                  <a:pt x="18" y="840"/>
                </a:lnTo>
                <a:lnTo>
                  <a:pt x="0" y="840"/>
                </a:lnTo>
                <a:lnTo>
                  <a:pt x="0" y="4050"/>
                </a:lnTo>
                <a:lnTo>
                  <a:pt x="3110" y="4050"/>
                </a:lnTo>
                <a:lnTo>
                  <a:pt x="3110" y="858"/>
                </a:lnTo>
                <a:lnTo>
                  <a:pt x="3119" y="8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76E8B41-0CC3-C14B-89AF-D7C52315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9162" y="6068826"/>
            <a:ext cx="3370611" cy="7660047"/>
          </a:xfrm>
          <a:custGeom>
            <a:avLst/>
            <a:gdLst>
              <a:gd name="T0" fmla="*/ 3119 w 3120"/>
              <a:gd name="T1" fmla="*/ 850 h 7097"/>
              <a:gd name="T2" fmla="*/ 3119 w 3120"/>
              <a:gd name="T3" fmla="*/ 850 h 7097"/>
              <a:gd name="T4" fmla="*/ 3119 w 3120"/>
              <a:gd name="T5" fmla="*/ 841 h 7097"/>
              <a:gd name="T6" fmla="*/ 3101 w 3120"/>
              <a:gd name="T7" fmla="*/ 841 h 7097"/>
              <a:gd name="T8" fmla="*/ 1564 w 3120"/>
              <a:gd name="T9" fmla="*/ 0 h 7097"/>
              <a:gd name="T10" fmla="*/ 27 w 3120"/>
              <a:gd name="T11" fmla="*/ 841 h 7097"/>
              <a:gd name="T12" fmla="*/ 0 w 3120"/>
              <a:gd name="T13" fmla="*/ 841 h 7097"/>
              <a:gd name="T14" fmla="*/ 0 w 3120"/>
              <a:gd name="T15" fmla="*/ 7096 h 7097"/>
              <a:gd name="T16" fmla="*/ 3119 w 3120"/>
              <a:gd name="T17" fmla="*/ 7096 h 7097"/>
              <a:gd name="T18" fmla="*/ 3119 w 3120"/>
              <a:gd name="T19" fmla="*/ 850 h 7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0" h="7097">
                <a:moveTo>
                  <a:pt x="3119" y="850"/>
                </a:moveTo>
                <a:lnTo>
                  <a:pt x="3119" y="850"/>
                </a:lnTo>
                <a:lnTo>
                  <a:pt x="3119" y="841"/>
                </a:lnTo>
                <a:lnTo>
                  <a:pt x="3101" y="841"/>
                </a:lnTo>
                <a:lnTo>
                  <a:pt x="1564" y="0"/>
                </a:lnTo>
                <a:lnTo>
                  <a:pt x="27" y="841"/>
                </a:lnTo>
                <a:lnTo>
                  <a:pt x="0" y="841"/>
                </a:lnTo>
                <a:lnTo>
                  <a:pt x="0" y="7096"/>
                </a:lnTo>
                <a:lnTo>
                  <a:pt x="3119" y="7096"/>
                </a:lnTo>
                <a:lnTo>
                  <a:pt x="3119" y="8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1">
            <a:extLst>
              <a:ext uri="{FF2B5EF4-FFF2-40B4-BE49-F238E27FC236}">
                <a16:creationId xmlns:a16="http://schemas.microsoft.com/office/drawing/2014/main" id="{6C655FE3-6ECB-CD48-B2D6-910F2F45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666" y="10939074"/>
            <a:ext cx="642700" cy="399903"/>
          </a:xfrm>
          <a:custGeom>
            <a:avLst/>
            <a:gdLst>
              <a:gd name="T0" fmla="*/ 478 w 597"/>
              <a:gd name="T1" fmla="*/ 371 h 372"/>
              <a:gd name="T2" fmla="*/ 478 w 597"/>
              <a:gd name="T3" fmla="*/ 371 h 372"/>
              <a:gd name="T4" fmla="*/ 226 w 597"/>
              <a:gd name="T5" fmla="*/ 371 h 372"/>
              <a:gd name="T6" fmla="*/ 172 w 597"/>
              <a:gd name="T7" fmla="*/ 317 h 372"/>
              <a:gd name="T8" fmla="*/ 91 w 597"/>
              <a:gd name="T9" fmla="*/ 54 h 372"/>
              <a:gd name="T10" fmla="*/ 27 w 597"/>
              <a:gd name="T11" fmla="*/ 54 h 372"/>
              <a:gd name="T12" fmla="*/ 0 w 597"/>
              <a:gd name="T13" fmla="*/ 27 h 372"/>
              <a:gd name="T14" fmla="*/ 27 w 597"/>
              <a:gd name="T15" fmla="*/ 0 h 372"/>
              <a:gd name="T16" fmla="*/ 109 w 597"/>
              <a:gd name="T17" fmla="*/ 0 h 372"/>
              <a:gd name="T18" fmla="*/ 136 w 597"/>
              <a:gd name="T19" fmla="*/ 18 h 372"/>
              <a:gd name="T20" fmla="*/ 226 w 597"/>
              <a:gd name="T21" fmla="*/ 308 h 372"/>
              <a:gd name="T22" fmla="*/ 226 w 597"/>
              <a:gd name="T23" fmla="*/ 308 h 372"/>
              <a:gd name="T24" fmla="*/ 478 w 597"/>
              <a:gd name="T25" fmla="*/ 308 h 372"/>
              <a:gd name="T26" fmla="*/ 478 w 597"/>
              <a:gd name="T27" fmla="*/ 308 h 372"/>
              <a:gd name="T28" fmla="*/ 524 w 597"/>
              <a:gd name="T29" fmla="*/ 145 h 372"/>
              <a:gd name="T30" fmla="*/ 308 w 597"/>
              <a:gd name="T31" fmla="*/ 145 h 372"/>
              <a:gd name="T32" fmla="*/ 280 w 597"/>
              <a:gd name="T33" fmla="*/ 109 h 372"/>
              <a:gd name="T34" fmla="*/ 308 w 597"/>
              <a:gd name="T35" fmla="*/ 81 h 372"/>
              <a:gd name="T36" fmla="*/ 560 w 597"/>
              <a:gd name="T37" fmla="*/ 81 h 372"/>
              <a:gd name="T38" fmla="*/ 587 w 597"/>
              <a:gd name="T39" fmla="*/ 100 h 372"/>
              <a:gd name="T40" fmla="*/ 587 w 597"/>
              <a:gd name="T41" fmla="*/ 118 h 372"/>
              <a:gd name="T42" fmla="*/ 533 w 597"/>
              <a:gd name="T43" fmla="*/ 317 h 372"/>
              <a:gd name="T44" fmla="*/ 478 w 597"/>
              <a:gd name="T4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7" h="372">
                <a:moveTo>
                  <a:pt x="478" y="371"/>
                </a:moveTo>
                <a:lnTo>
                  <a:pt x="478" y="371"/>
                </a:lnTo>
                <a:cubicBezTo>
                  <a:pt x="226" y="371"/>
                  <a:pt x="226" y="371"/>
                  <a:pt x="226" y="371"/>
                </a:cubicBezTo>
                <a:cubicBezTo>
                  <a:pt x="199" y="371"/>
                  <a:pt x="172" y="344"/>
                  <a:pt x="172" y="317"/>
                </a:cubicBezTo>
                <a:cubicBezTo>
                  <a:pt x="91" y="54"/>
                  <a:pt x="91" y="54"/>
                  <a:pt x="9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26" y="308"/>
                  <a:pt x="226" y="308"/>
                  <a:pt x="226" y="308"/>
                </a:cubicBezTo>
                <a:lnTo>
                  <a:pt x="226" y="308"/>
                </a:lnTo>
                <a:cubicBezTo>
                  <a:pt x="478" y="308"/>
                  <a:pt x="478" y="308"/>
                  <a:pt x="478" y="308"/>
                </a:cubicBezTo>
                <a:lnTo>
                  <a:pt x="478" y="308"/>
                </a:lnTo>
                <a:cubicBezTo>
                  <a:pt x="524" y="145"/>
                  <a:pt x="524" y="145"/>
                  <a:pt x="524" y="145"/>
                </a:cubicBezTo>
                <a:cubicBezTo>
                  <a:pt x="308" y="145"/>
                  <a:pt x="308" y="145"/>
                  <a:pt x="308" y="145"/>
                </a:cubicBezTo>
                <a:cubicBezTo>
                  <a:pt x="299" y="145"/>
                  <a:pt x="280" y="127"/>
                  <a:pt x="280" y="109"/>
                </a:cubicBezTo>
                <a:cubicBezTo>
                  <a:pt x="280" y="100"/>
                  <a:pt x="299" y="81"/>
                  <a:pt x="308" y="81"/>
                </a:cubicBezTo>
                <a:cubicBezTo>
                  <a:pt x="560" y="81"/>
                  <a:pt x="560" y="81"/>
                  <a:pt x="560" y="81"/>
                </a:cubicBezTo>
                <a:cubicBezTo>
                  <a:pt x="569" y="81"/>
                  <a:pt x="578" y="91"/>
                  <a:pt x="587" y="100"/>
                </a:cubicBezTo>
                <a:cubicBezTo>
                  <a:pt x="596" y="100"/>
                  <a:pt x="596" y="109"/>
                  <a:pt x="587" y="118"/>
                </a:cubicBezTo>
                <a:cubicBezTo>
                  <a:pt x="533" y="317"/>
                  <a:pt x="533" y="317"/>
                  <a:pt x="533" y="317"/>
                </a:cubicBezTo>
                <a:cubicBezTo>
                  <a:pt x="533" y="344"/>
                  <a:pt x="506" y="371"/>
                  <a:pt x="478" y="3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2">
            <a:extLst>
              <a:ext uri="{FF2B5EF4-FFF2-40B4-BE49-F238E27FC236}">
                <a16:creationId xmlns:a16="http://schemas.microsoft.com/office/drawing/2014/main" id="{C6A58F1F-4B2A-064C-9AF7-4B211FA8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769" y="11396106"/>
            <a:ext cx="119020" cy="119017"/>
          </a:xfrm>
          <a:custGeom>
            <a:avLst/>
            <a:gdLst>
              <a:gd name="T0" fmla="*/ 0 w 110"/>
              <a:gd name="T1" fmla="*/ 54 h 110"/>
              <a:gd name="T2" fmla="*/ 0 w 110"/>
              <a:gd name="T3" fmla="*/ 54 h 110"/>
              <a:gd name="T4" fmla="*/ 54 w 110"/>
              <a:gd name="T5" fmla="*/ 0 h 110"/>
              <a:gd name="T6" fmla="*/ 109 w 110"/>
              <a:gd name="T7" fmla="*/ 54 h 110"/>
              <a:gd name="T8" fmla="*/ 54 w 110"/>
              <a:gd name="T9" fmla="*/ 109 h 110"/>
              <a:gd name="T10" fmla="*/ 0 w 11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9" y="27"/>
                  <a:pt x="109" y="54"/>
                </a:cubicBezTo>
                <a:cubicBezTo>
                  <a:pt x="109" y="90"/>
                  <a:pt x="81" y="109"/>
                  <a:pt x="54" y="109"/>
                </a:cubicBezTo>
                <a:cubicBezTo>
                  <a:pt x="18" y="109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3">
            <a:extLst>
              <a:ext uri="{FF2B5EF4-FFF2-40B4-BE49-F238E27FC236}">
                <a16:creationId xmlns:a16="http://schemas.microsoft.com/office/drawing/2014/main" id="{BC252D57-1098-0240-986C-F24B4074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62" y="11396106"/>
            <a:ext cx="119017" cy="119017"/>
          </a:xfrm>
          <a:custGeom>
            <a:avLst/>
            <a:gdLst>
              <a:gd name="T0" fmla="*/ 0 w 109"/>
              <a:gd name="T1" fmla="*/ 54 h 110"/>
              <a:gd name="T2" fmla="*/ 0 w 109"/>
              <a:gd name="T3" fmla="*/ 54 h 110"/>
              <a:gd name="T4" fmla="*/ 54 w 109"/>
              <a:gd name="T5" fmla="*/ 0 h 110"/>
              <a:gd name="T6" fmla="*/ 108 w 109"/>
              <a:gd name="T7" fmla="*/ 54 h 110"/>
              <a:gd name="T8" fmla="*/ 54 w 109"/>
              <a:gd name="T9" fmla="*/ 109 h 110"/>
              <a:gd name="T10" fmla="*/ 0 w 10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6" y="0"/>
                  <a:pt x="54" y="0"/>
                </a:cubicBezTo>
                <a:cubicBezTo>
                  <a:pt x="90" y="0"/>
                  <a:pt x="108" y="27"/>
                  <a:pt x="108" y="54"/>
                </a:cubicBezTo>
                <a:cubicBezTo>
                  <a:pt x="108" y="90"/>
                  <a:pt x="90" y="109"/>
                  <a:pt x="54" y="109"/>
                </a:cubicBezTo>
                <a:cubicBezTo>
                  <a:pt x="26" y="109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5">
            <a:extLst>
              <a:ext uri="{FF2B5EF4-FFF2-40B4-BE49-F238E27FC236}">
                <a16:creationId xmlns:a16="http://schemas.microsoft.com/office/drawing/2014/main" id="{126C6C53-B20A-7245-BE4E-FFA29EF8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5499" y="10900988"/>
            <a:ext cx="647462" cy="390381"/>
          </a:xfrm>
          <a:custGeom>
            <a:avLst/>
            <a:gdLst>
              <a:gd name="T0" fmla="*/ 480 w 598"/>
              <a:gd name="T1" fmla="*/ 362 h 363"/>
              <a:gd name="T2" fmla="*/ 480 w 598"/>
              <a:gd name="T3" fmla="*/ 362 h 363"/>
              <a:gd name="T4" fmla="*/ 227 w 598"/>
              <a:gd name="T5" fmla="*/ 362 h 363"/>
              <a:gd name="T6" fmla="*/ 172 w 598"/>
              <a:gd name="T7" fmla="*/ 316 h 363"/>
              <a:gd name="T8" fmla="*/ 91 w 598"/>
              <a:gd name="T9" fmla="*/ 54 h 363"/>
              <a:gd name="T10" fmla="*/ 28 w 598"/>
              <a:gd name="T11" fmla="*/ 54 h 363"/>
              <a:gd name="T12" fmla="*/ 0 w 598"/>
              <a:gd name="T13" fmla="*/ 27 h 363"/>
              <a:gd name="T14" fmla="*/ 28 w 598"/>
              <a:gd name="T15" fmla="*/ 0 h 363"/>
              <a:gd name="T16" fmla="*/ 109 w 598"/>
              <a:gd name="T17" fmla="*/ 0 h 363"/>
              <a:gd name="T18" fmla="*/ 136 w 598"/>
              <a:gd name="T19" fmla="*/ 18 h 363"/>
              <a:gd name="T20" fmla="*/ 227 w 598"/>
              <a:gd name="T21" fmla="*/ 298 h 363"/>
              <a:gd name="T22" fmla="*/ 227 w 598"/>
              <a:gd name="T23" fmla="*/ 307 h 363"/>
              <a:gd name="T24" fmla="*/ 480 w 598"/>
              <a:gd name="T25" fmla="*/ 307 h 363"/>
              <a:gd name="T26" fmla="*/ 480 w 598"/>
              <a:gd name="T27" fmla="*/ 298 h 363"/>
              <a:gd name="T28" fmla="*/ 525 w 598"/>
              <a:gd name="T29" fmla="*/ 136 h 363"/>
              <a:gd name="T30" fmla="*/ 308 w 598"/>
              <a:gd name="T31" fmla="*/ 136 h 363"/>
              <a:gd name="T32" fmla="*/ 281 w 598"/>
              <a:gd name="T33" fmla="*/ 108 h 363"/>
              <a:gd name="T34" fmla="*/ 308 w 598"/>
              <a:gd name="T35" fmla="*/ 81 h 363"/>
              <a:gd name="T36" fmla="*/ 561 w 598"/>
              <a:gd name="T37" fmla="*/ 81 h 363"/>
              <a:gd name="T38" fmla="*/ 588 w 598"/>
              <a:gd name="T39" fmla="*/ 90 h 363"/>
              <a:gd name="T40" fmla="*/ 588 w 598"/>
              <a:gd name="T41" fmla="*/ 117 h 363"/>
              <a:gd name="T42" fmla="*/ 534 w 598"/>
              <a:gd name="T43" fmla="*/ 316 h 363"/>
              <a:gd name="T44" fmla="*/ 480 w 598"/>
              <a:gd name="T4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8" h="363">
                <a:moveTo>
                  <a:pt x="480" y="362"/>
                </a:moveTo>
                <a:lnTo>
                  <a:pt x="480" y="362"/>
                </a:lnTo>
                <a:cubicBezTo>
                  <a:pt x="227" y="362"/>
                  <a:pt x="227" y="362"/>
                  <a:pt x="227" y="362"/>
                </a:cubicBezTo>
                <a:cubicBezTo>
                  <a:pt x="191" y="362"/>
                  <a:pt x="172" y="344"/>
                  <a:pt x="172" y="316"/>
                </a:cubicBezTo>
                <a:cubicBezTo>
                  <a:pt x="91" y="54"/>
                  <a:pt x="91" y="54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10" y="54"/>
                  <a:pt x="0" y="45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27" y="298"/>
                  <a:pt x="227" y="298"/>
                  <a:pt x="227" y="298"/>
                </a:cubicBezTo>
                <a:cubicBezTo>
                  <a:pt x="227" y="307"/>
                  <a:pt x="227" y="307"/>
                  <a:pt x="227" y="307"/>
                </a:cubicBezTo>
                <a:cubicBezTo>
                  <a:pt x="480" y="307"/>
                  <a:pt x="480" y="307"/>
                  <a:pt x="480" y="307"/>
                </a:cubicBezTo>
                <a:cubicBezTo>
                  <a:pt x="480" y="307"/>
                  <a:pt x="480" y="307"/>
                  <a:pt x="480" y="298"/>
                </a:cubicBezTo>
                <a:cubicBezTo>
                  <a:pt x="525" y="136"/>
                  <a:pt x="525" y="136"/>
                  <a:pt x="525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290" y="136"/>
                  <a:pt x="281" y="127"/>
                  <a:pt x="281" y="108"/>
                </a:cubicBezTo>
                <a:cubicBezTo>
                  <a:pt x="281" y="90"/>
                  <a:pt x="290" y="81"/>
                  <a:pt x="308" y="81"/>
                </a:cubicBezTo>
                <a:cubicBezTo>
                  <a:pt x="561" y="81"/>
                  <a:pt x="561" y="81"/>
                  <a:pt x="561" y="81"/>
                </a:cubicBezTo>
                <a:cubicBezTo>
                  <a:pt x="570" y="81"/>
                  <a:pt x="579" y="81"/>
                  <a:pt x="588" y="90"/>
                </a:cubicBezTo>
                <a:cubicBezTo>
                  <a:pt x="588" y="99"/>
                  <a:pt x="597" y="108"/>
                  <a:pt x="588" y="117"/>
                </a:cubicBezTo>
                <a:cubicBezTo>
                  <a:pt x="534" y="316"/>
                  <a:pt x="534" y="316"/>
                  <a:pt x="534" y="316"/>
                </a:cubicBezTo>
                <a:cubicBezTo>
                  <a:pt x="534" y="344"/>
                  <a:pt x="507" y="362"/>
                  <a:pt x="480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6">
            <a:extLst>
              <a:ext uri="{FF2B5EF4-FFF2-40B4-BE49-F238E27FC236}">
                <a16:creationId xmlns:a16="http://schemas.microsoft.com/office/drawing/2014/main" id="{7C3C849A-BD73-524E-809F-BBB81AAE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080" y="11358020"/>
            <a:ext cx="128542" cy="119017"/>
          </a:xfrm>
          <a:custGeom>
            <a:avLst/>
            <a:gdLst>
              <a:gd name="T0" fmla="*/ 0 w 119"/>
              <a:gd name="T1" fmla="*/ 54 h 109"/>
              <a:gd name="T2" fmla="*/ 0 w 119"/>
              <a:gd name="T3" fmla="*/ 54 h 109"/>
              <a:gd name="T4" fmla="*/ 64 w 119"/>
              <a:gd name="T5" fmla="*/ 0 h 109"/>
              <a:gd name="T6" fmla="*/ 118 w 119"/>
              <a:gd name="T7" fmla="*/ 54 h 109"/>
              <a:gd name="T8" fmla="*/ 64 w 119"/>
              <a:gd name="T9" fmla="*/ 108 h 109"/>
              <a:gd name="T10" fmla="*/ 0 w 11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64" y="0"/>
                </a:cubicBezTo>
                <a:cubicBezTo>
                  <a:pt x="91" y="0"/>
                  <a:pt x="118" y="18"/>
                  <a:pt x="118" y="54"/>
                </a:cubicBezTo>
                <a:cubicBezTo>
                  <a:pt x="118" y="81"/>
                  <a:pt x="91" y="108"/>
                  <a:pt x="6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7">
            <a:extLst>
              <a:ext uri="{FF2B5EF4-FFF2-40B4-BE49-F238E27FC236}">
                <a16:creationId xmlns:a16="http://schemas.microsoft.com/office/drawing/2014/main" id="{7F162D18-7558-B945-A3E4-F3104029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854" y="11358020"/>
            <a:ext cx="119020" cy="119017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0 h 109"/>
              <a:gd name="T6" fmla="*/ 108 w 109"/>
              <a:gd name="T7" fmla="*/ 54 h 109"/>
              <a:gd name="T8" fmla="*/ 54 w 109"/>
              <a:gd name="T9" fmla="*/ 108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08" y="18"/>
                  <a:pt x="108" y="54"/>
                </a:cubicBezTo>
                <a:cubicBezTo>
                  <a:pt x="108" y="81"/>
                  <a:pt x="90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1">
            <a:extLst>
              <a:ext uri="{FF2B5EF4-FFF2-40B4-BE49-F238E27FC236}">
                <a16:creationId xmlns:a16="http://schemas.microsoft.com/office/drawing/2014/main" id="{AC8FCF38-B7C4-2240-BA3B-E00C19E4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841" y="10810532"/>
            <a:ext cx="614138" cy="604617"/>
          </a:xfrm>
          <a:custGeom>
            <a:avLst/>
            <a:gdLst>
              <a:gd name="T0" fmla="*/ 289 w 570"/>
              <a:gd name="T1" fmla="*/ 560 h 561"/>
              <a:gd name="T2" fmla="*/ 289 w 570"/>
              <a:gd name="T3" fmla="*/ 560 h 561"/>
              <a:gd name="T4" fmla="*/ 207 w 570"/>
              <a:gd name="T5" fmla="*/ 524 h 561"/>
              <a:gd name="T6" fmla="*/ 45 w 570"/>
              <a:gd name="T7" fmla="*/ 370 h 561"/>
              <a:gd name="T8" fmla="*/ 45 w 570"/>
              <a:gd name="T9" fmla="*/ 208 h 561"/>
              <a:gd name="T10" fmla="*/ 243 w 570"/>
              <a:gd name="T11" fmla="*/ 9 h 561"/>
              <a:gd name="T12" fmla="*/ 262 w 570"/>
              <a:gd name="T13" fmla="*/ 0 h 561"/>
              <a:gd name="T14" fmla="*/ 515 w 570"/>
              <a:gd name="T15" fmla="*/ 0 h 561"/>
              <a:gd name="T16" fmla="*/ 569 w 570"/>
              <a:gd name="T17" fmla="*/ 54 h 561"/>
              <a:gd name="T18" fmla="*/ 569 w 570"/>
              <a:gd name="T19" fmla="*/ 307 h 561"/>
              <a:gd name="T20" fmla="*/ 560 w 570"/>
              <a:gd name="T21" fmla="*/ 325 h 561"/>
              <a:gd name="T22" fmla="*/ 361 w 570"/>
              <a:gd name="T23" fmla="*/ 524 h 561"/>
              <a:gd name="T24" fmla="*/ 289 w 570"/>
              <a:gd name="T25" fmla="*/ 560 h 561"/>
              <a:gd name="T26" fmla="*/ 271 w 570"/>
              <a:gd name="T27" fmla="*/ 54 h 561"/>
              <a:gd name="T28" fmla="*/ 271 w 570"/>
              <a:gd name="T29" fmla="*/ 54 h 561"/>
              <a:gd name="T30" fmla="*/ 81 w 570"/>
              <a:gd name="T31" fmla="*/ 253 h 561"/>
              <a:gd name="T32" fmla="*/ 81 w 570"/>
              <a:gd name="T33" fmla="*/ 325 h 561"/>
              <a:gd name="T34" fmla="*/ 243 w 570"/>
              <a:gd name="T35" fmla="*/ 488 h 561"/>
              <a:gd name="T36" fmla="*/ 325 w 570"/>
              <a:gd name="T37" fmla="*/ 488 h 561"/>
              <a:gd name="T38" fmla="*/ 515 w 570"/>
              <a:gd name="T39" fmla="*/ 298 h 561"/>
              <a:gd name="T40" fmla="*/ 515 w 570"/>
              <a:gd name="T41" fmla="*/ 54 h 561"/>
              <a:gd name="T42" fmla="*/ 271 w 570"/>
              <a:gd name="T43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0" h="561">
                <a:moveTo>
                  <a:pt x="289" y="560"/>
                </a:moveTo>
                <a:lnTo>
                  <a:pt x="289" y="560"/>
                </a:lnTo>
                <a:cubicBezTo>
                  <a:pt x="253" y="560"/>
                  <a:pt x="225" y="551"/>
                  <a:pt x="207" y="524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0" y="325"/>
                  <a:pt x="0" y="253"/>
                  <a:pt x="45" y="208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9"/>
                  <a:pt x="253" y="0"/>
                  <a:pt x="262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42" y="0"/>
                  <a:pt x="569" y="27"/>
                  <a:pt x="569" y="54"/>
                </a:cubicBezTo>
                <a:cubicBezTo>
                  <a:pt x="569" y="307"/>
                  <a:pt x="569" y="307"/>
                  <a:pt x="569" y="307"/>
                </a:cubicBezTo>
                <a:cubicBezTo>
                  <a:pt x="569" y="316"/>
                  <a:pt x="569" y="325"/>
                  <a:pt x="560" y="325"/>
                </a:cubicBezTo>
                <a:cubicBezTo>
                  <a:pt x="361" y="524"/>
                  <a:pt x="361" y="524"/>
                  <a:pt x="361" y="524"/>
                </a:cubicBezTo>
                <a:cubicBezTo>
                  <a:pt x="343" y="551"/>
                  <a:pt x="316" y="560"/>
                  <a:pt x="289" y="560"/>
                </a:cubicBezTo>
                <a:close/>
                <a:moveTo>
                  <a:pt x="271" y="54"/>
                </a:moveTo>
                <a:lnTo>
                  <a:pt x="271" y="54"/>
                </a:lnTo>
                <a:cubicBezTo>
                  <a:pt x="81" y="253"/>
                  <a:pt x="81" y="253"/>
                  <a:pt x="81" y="253"/>
                </a:cubicBezTo>
                <a:cubicBezTo>
                  <a:pt x="63" y="271"/>
                  <a:pt x="63" y="307"/>
                  <a:pt x="81" y="325"/>
                </a:cubicBezTo>
                <a:cubicBezTo>
                  <a:pt x="243" y="488"/>
                  <a:pt x="243" y="488"/>
                  <a:pt x="243" y="488"/>
                </a:cubicBezTo>
                <a:cubicBezTo>
                  <a:pt x="271" y="506"/>
                  <a:pt x="298" y="506"/>
                  <a:pt x="325" y="488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54"/>
                  <a:pt x="515" y="54"/>
                  <a:pt x="515" y="54"/>
                </a:cubicBezTo>
                <a:lnTo>
                  <a:pt x="27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2">
            <a:extLst>
              <a:ext uri="{FF2B5EF4-FFF2-40B4-BE49-F238E27FC236}">
                <a16:creationId xmlns:a16="http://schemas.microsoft.com/office/drawing/2014/main" id="{25FFDB73-A80A-D44A-B84F-2DD79370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223" y="10939074"/>
            <a:ext cx="99977" cy="109496"/>
          </a:xfrm>
          <a:custGeom>
            <a:avLst/>
            <a:gdLst>
              <a:gd name="T0" fmla="*/ 72 w 91"/>
              <a:gd name="T1" fmla="*/ 81 h 101"/>
              <a:gd name="T2" fmla="*/ 72 w 91"/>
              <a:gd name="T3" fmla="*/ 81 h 101"/>
              <a:gd name="T4" fmla="*/ 18 w 91"/>
              <a:gd name="T5" fmla="*/ 81 h 101"/>
              <a:gd name="T6" fmla="*/ 18 w 91"/>
              <a:gd name="T7" fmla="*/ 18 h 101"/>
              <a:gd name="T8" fmla="*/ 72 w 91"/>
              <a:gd name="T9" fmla="*/ 18 h 101"/>
              <a:gd name="T10" fmla="*/ 72 w 91"/>
              <a:gd name="T11" fmla="*/ 8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1">
                <a:moveTo>
                  <a:pt x="72" y="81"/>
                </a:moveTo>
                <a:lnTo>
                  <a:pt x="72" y="81"/>
                </a:lnTo>
                <a:cubicBezTo>
                  <a:pt x="63" y="100"/>
                  <a:pt x="36" y="100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72" y="18"/>
                </a:cubicBezTo>
                <a:cubicBezTo>
                  <a:pt x="90" y="36"/>
                  <a:pt x="90" y="63"/>
                  <a:pt x="72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4">
            <a:extLst>
              <a:ext uri="{FF2B5EF4-FFF2-40B4-BE49-F238E27FC236}">
                <a16:creationId xmlns:a16="http://schemas.microsoft.com/office/drawing/2014/main" id="{7B0343EE-9933-2D4A-AAB9-F5FD43B8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420" y="11086655"/>
            <a:ext cx="771241" cy="566531"/>
          </a:xfrm>
          <a:custGeom>
            <a:avLst/>
            <a:gdLst>
              <a:gd name="T0" fmla="*/ 614 w 715"/>
              <a:gd name="T1" fmla="*/ 524 h 525"/>
              <a:gd name="T2" fmla="*/ 614 w 715"/>
              <a:gd name="T3" fmla="*/ 524 h 525"/>
              <a:gd name="T4" fmla="*/ 108 w 715"/>
              <a:gd name="T5" fmla="*/ 524 h 525"/>
              <a:gd name="T6" fmla="*/ 0 w 715"/>
              <a:gd name="T7" fmla="*/ 415 h 525"/>
              <a:gd name="T8" fmla="*/ 0 w 715"/>
              <a:gd name="T9" fmla="*/ 108 h 525"/>
              <a:gd name="T10" fmla="*/ 108 w 715"/>
              <a:gd name="T11" fmla="*/ 0 h 525"/>
              <a:gd name="T12" fmla="*/ 614 w 715"/>
              <a:gd name="T13" fmla="*/ 0 h 525"/>
              <a:gd name="T14" fmla="*/ 714 w 715"/>
              <a:gd name="T15" fmla="*/ 108 h 525"/>
              <a:gd name="T16" fmla="*/ 714 w 715"/>
              <a:gd name="T17" fmla="*/ 415 h 525"/>
              <a:gd name="T18" fmla="*/ 614 w 715"/>
              <a:gd name="T19" fmla="*/ 524 h 525"/>
              <a:gd name="T20" fmla="*/ 108 w 715"/>
              <a:gd name="T21" fmla="*/ 54 h 525"/>
              <a:gd name="T22" fmla="*/ 108 w 715"/>
              <a:gd name="T23" fmla="*/ 54 h 525"/>
              <a:gd name="T24" fmla="*/ 63 w 715"/>
              <a:gd name="T25" fmla="*/ 108 h 525"/>
              <a:gd name="T26" fmla="*/ 63 w 715"/>
              <a:gd name="T27" fmla="*/ 415 h 525"/>
              <a:gd name="T28" fmla="*/ 108 w 715"/>
              <a:gd name="T29" fmla="*/ 461 h 525"/>
              <a:gd name="T30" fmla="*/ 614 w 715"/>
              <a:gd name="T31" fmla="*/ 461 h 525"/>
              <a:gd name="T32" fmla="*/ 660 w 715"/>
              <a:gd name="T33" fmla="*/ 415 h 525"/>
              <a:gd name="T34" fmla="*/ 660 w 715"/>
              <a:gd name="T35" fmla="*/ 108 h 525"/>
              <a:gd name="T36" fmla="*/ 614 w 715"/>
              <a:gd name="T37" fmla="*/ 54 h 525"/>
              <a:gd name="T38" fmla="*/ 108 w 715"/>
              <a:gd name="T39" fmla="*/ 5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5" h="525">
                <a:moveTo>
                  <a:pt x="614" y="524"/>
                </a:moveTo>
                <a:lnTo>
                  <a:pt x="614" y="524"/>
                </a:lnTo>
                <a:cubicBezTo>
                  <a:pt x="108" y="524"/>
                  <a:pt x="108" y="524"/>
                  <a:pt x="108" y="524"/>
                </a:cubicBezTo>
                <a:cubicBezTo>
                  <a:pt x="54" y="524"/>
                  <a:pt x="0" y="470"/>
                  <a:pt x="0" y="41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9" y="0"/>
                  <a:pt x="714" y="45"/>
                  <a:pt x="714" y="108"/>
                </a:cubicBezTo>
                <a:cubicBezTo>
                  <a:pt x="714" y="415"/>
                  <a:pt x="714" y="415"/>
                  <a:pt x="714" y="415"/>
                </a:cubicBezTo>
                <a:cubicBezTo>
                  <a:pt x="714" y="470"/>
                  <a:pt x="669" y="524"/>
                  <a:pt x="614" y="52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8"/>
                </a:cubicBezTo>
                <a:cubicBezTo>
                  <a:pt x="63" y="415"/>
                  <a:pt x="63" y="415"/>
                  <a:pt x="63" y="415"/>
                </a:cubicBezTo>
                <a:cubicBezTo>
                  <a:pt x="63" y="443"/>
                  <a:pt x="81" y="461"/>
                  <a:pt x="108" y="461"/>
                </a:cubicBezTo>
                <a:cubicBezTo>
                  <a:pt x="614" y="461"/>
                  <a:pt x="614" y="461"/>
                  <a:pt x="614" y="461"/>
                </a:cubicBezTo>
                <a:cubicBezTo>
                  <a:pt x="642" y="461"/>
                  <a:pt x="660" y="443"/>
                  <a:pt x="660" y="415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81"/>
                  <a:pt x="642" y="54"/>
                  <a:pt x="614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5">
            <a:extLst>
              <a:ext uri="{FF2B5EF4-FFF2-40B4-BE49-F238E27FC236}">
                <a16:creationId xmlns:a16="http://schemas.microsoft.com/office/drawing/2014/main" id="{BC189FB7-7CAE-D54E-B7CC-1C8AB674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49" y="11248521"/>
            <a:ext cx="166625" cy="223757"/>
          </a:xfrm>
          <a:custGeom>
            <a:avLst/>
            <a:gdLst>
              <a:gd name="T0" fmla="*/ 90 w 155"/>
              <a:gd name="T1" fmla="*/ 208 h 209"/>
              <a:gd name="T2" fmla="*/ 90 w 155"/>
              <a:gd name="T3" fmla="*/ 208 h 209"/>
              <a:gd name="T4" fmla="*/ 36 w 155"/>
              <a:gd name="T5" fmla="*/ 208 h 209"/>
              <a:gd name="T6" fmla="*/ 9 w 155"/>
              <a:gd name="T7" fmla="*/ 190 h 209"/>
              <a:gd name="T8" fmla="*/ 9 w 155"/>
              <a:gd name="T9" fmla="*/ 190 h 209"/>
              <a:gd name="T10" fmla="*/ 36 w 155"/>
              <a:gd name="T11" fmla="*/ 172 h 209"/>
              <a:gd name="T12" fmla="*/ 90 w 155"/>
              <a:gd name="T13" fmla="*/ 172 h 209"/>
              <a:gd name="T14" fmla="*/ 108 w 155"/>
              <a:gd name="T15" fmla="*/ 145 h 209"/>
              <a:gd name="T16" fmla="*/ 90 w 155"/>
              <a:gd name="T17" fmla="*/ 127 h 209"/>
              <a:gd name="T18" fmla="*/ 72 w 155"/>
              <a:gd name="T19" fmla="*/ 127 h 209"/>
              <a:gd name="T20" fmla="*/ 9 w 155"/>
              <a:gd name="T21" fmla="*/ 73 h 209"/>
              <a:gd name="T22" fmla="*/ 72 w 155"/>
              <a:gd name="T23" fmla="*/ 0 h 209"/>
              <a:gd name="T24" fmla="*/ 126 w 155"/>
              <a:gd name="T25" fmla="*/ 0 h 209"/>
              <a:gd name="T26" fmla="*/ 145 w 155"/>
              <a:gd name="T27" fmla="*/ 19 h 209"/>
              <a:gd name="T28" fmla="*/ 145 w 155"/>
              <a:gd name="T29" fmla="*/ 19 h 209"/>
              <a:gd name="T30" fmla="*/ 126 w 155"/>
              <a:gd name="T31" fmla="*/ 46 h 209"/>
              <a:gd name="T32" fmla="*/ 72 w 155"/>
              <a:gd name="T33" fmla="*/ 46 h 209"/>
              <a:gd name="T34" fmla="*/ 45 w 155"/>
              <a:gd name="T35" fmla="*/ 64 h 209"/>
              <a:gd name="T36" fmla="*/ 72 w 155"/>
              <a:gd name="T37" fmla="*/ 82 h 209"/>
              <a:gd name="T38" fmla="*/ 90 w 155"/>
              <a:gd name="T39" fmla="*/ 82 h 209"/>
              <a:gd name="T40" fmla="*/ 154 w 155"/>
              <a:gd name="T41" fmla="*/ 154 h 209"/>
              <a:gd name="T42" fmla="*/ 90 w 155"/>
              <a:gd name="T4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09">
                <a:moveTo>
                  <a:pt x="90" y="208"/>
                </a:moveTo>
                <a:lnTo>
                  <a:pt x="90" y="208"/>
                </a:lnTo>
                <a:cubicBezTo>
                  <a:pt x="36" y="208"/>
                  <a:pt x="36" y="208"/>
                  <a:pt x="36" y="208"/>
                </a:cubicBezTo>
                <a:cubicBezTo>
                  <a:pt x="18" y="208"/>
                  <a:pt x="9" y="199"/>
                  <a:pt x="9" y="190"/>
                </a:cubicBezTo>
                <a:lnTo>
                  <a:pt x="9" y="190"/>
                </a:lnTo>
                <a:cubicBezTo>
                  <a:pt x="9" y="181"/>
                  <a:pt x="18" y="172"/>
                  <a:pt x="36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100" y="172"/>
                  <a:pt x="108" y="163"/>
                  <a:pt x="108" y="145"/>
                </a:cubicBezTo>
                <a:cubicBezTo>
                  <a:pt x="108" y="136"/>
                  <a:pt x="100" y="127"/>
                  <a:pt x="90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36" y="127"/>
                  <a:pt x="9" y="100"/>
                  <a:pt x="9" y="73"/>
                </a:cubicBezTo>
                <a:cubicBezTo>
                  <a:pt x="0" y="28"/>
                  <a:pt x="36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9"/>
                  <a:pt x="145" y="19"/>
                </a:cubicBezTo>
                <a:lnTo>
                  <a:pt x="145" y="19"/>
                </a:lnTo>
                <a:cubicBezTo>
                  <a:pt x="145" y="37"/>
                  <a:pt x="136" y="46"/>
                  <a:pt x="126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54" y="46"/>
                  <a:pt x="45" y="55"/>
                  <a:pt x="45" y="64"/>
                </a:cubicBezTo>
                <a:cubicBezTo>
                  <a:pt x="45" y="73"/>
                  <a:pt x="54" y="82"/>
                  <a:pt x="72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126" y="82"/>
                  <a:pt x="154" y="118"/>
                  <a:pt x="154" y="154"/>
                </a:cubicBezTo>
                <a:cubicBezTo>
                  <a:pt x="154" y="190"/>
                  <a:pt x="117" y="208"/>
                  <a:pt x="9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6">
            <a:extLst>
              <a:ext uri="{FF2B5EF4-FFF2-40B4-BE49-F238E27FC236}">
                <a16:creationId xmlns:a16="http://schemas.microsoft.com/office/drawing/2014/main" id="{FC05A25D-5FB9-5A46-8B80-D4ABD814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999" y="11210435"/>
            <a:ext cx="42845" cy="61891"/>
          </a:xfrm>
          <a:custGeom>
            <a:avLst/>
            <a:gdLst>
              <a:gd name="T0" fmla="*/ 37 w 38"/>
              <a:gd name="T1" fmla="*/ 55 h 56"/>
              <a:gd name="T2" fmla="*/ 0 w 38"/>
              <a:gd name="T3" fmla="*/ 55 h 56"/>
              <a:gd name="T4" fmla="*/ 0 w 38"/>
              <a:gd name="T5" fmla="*/ 0 h 56"/>
              <a:gd name="T6" fmla="*/ 37 w 38"/>
              <a:gd name="T7" fmla="*/ 0 h 56"/>
              <a:gd name="T8" fmla="*/ 37 w 3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6">
                <a:moveTo>
                  <a:pt x="37" y="55"/>
                </a:moveTo>
                <a:lnTo>
                  <a:pt x="0" y="55"/>
                </a:lnTo>
                <a:lnTo>
                  <a:pt x="0" y="0"/>
                </a:lnTo>
                <a:lnTo>
                  <a:pt x="37" y="0"/>
                </a:lnTo>
                <a:lnTo>
                  <a:pt x="3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7">
            <a:extLst>
              <a:ext uri="{FF2B5EF4-FFF2-40B4-BE49-F238E27FC236}">
                <a16:creationId xmlns:a16="http://schemas.microsoft.com/office/drawing/2014/main" id="{54C59AF3-9AF5-944E-BB3B-F383BAD6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478" y="11453235"/>
            <a:ext cx="52367" cy="61888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8">
            <a:extLst>
              <a:ext uri="{FF2B5EF4-FFF2-40B4-BE49-F238E27FC236}">
                <a16:creationId xmlns:a16="http://schemas.microsoft.com/office/drawing/2014/main" id="{145020B8-5A86-BE4A-AD60-74CF5C5D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36" y="11172349"/>
            <a:ext cx="90453" cy="71413"/>
          </a:xfrm>
          <a:custGeom>
            <a:avLst/>
            <a:gdLst>
              <a:gd name="T0" fmla="*/ 45 w 83"/>
              <a:gd name="T1" fmla="*/ 0 h 64"/>
              <a:gd name="T2" fmla="*/ 45 w 83"/>
              <a:gd name="T3" fmla="*/ 0 h 64"/>
              <a:gd name="T4" fmla="*/ 18 w 83"/>
              <a:gd name="T5" fmla="*/ 18 h 64"/>
              <a:gd name="T6" fmla="*/ 9 w 83"/>
              <a:gd name="T7" fmla="*/ 54 h 64"/>
              <a:gd name="T8" fmla="*/ 9 w 83"/>
              <a:gd name="T9" fmla="*/ 54 h 64"/>
              <a:gd name="T10" fmla="*/ 36 w 83"/>
              <a:gd name="T11" fmla="*/ 54 h 64"/>
              <a:gd name="T12" fmla="*/ 63 w 83"/>
              <a:gd name="T13" fmla="*/ 36 h 64"/>
              <a:gd name="T14" fmla="*/ 73 w 83"/>
              <a:gd name="T15" fmla="*/ 9 h 64"/>
              <a:gd name="T16" fmla="*/ 73 w 83"/>
              <a:gd name="T17" fmla="*/ 9 h 64"/>
              <a:gd name="T18" fmla="*/ 45 w 8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4">
                <a:moveTo>
                  <a:pt x="45" y="0"/>
                </a:moveTo>
                <a:lnTo>
                  <a:pt x="45" y="0"/>
                </a:lnTo>
                <a:cubicBezTo>
                  <a:pt x="18" y="18"/>
                  <a:pt x="18" y="18"/>
                  <a:pt x="18" y="18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3" y="27"/>
                  <a:pt x="82" y="18"/>
                  <a:pt x="73" y="9"/>
                </a:cubicBezTo>
                <a:lnTo>
                  <a:pt x="73" y="9"/>
                </a:lnTo>
                <a:cubicBezTo>
                  <a:pt x="63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9">
            <a:extLst>
              <a:ext uri="{FF2B5EF4-FFF2-40B4-BE49-F238E27FC236}">
                <a16:creationId xmlns:a16="http://schemas.microsoft.com/office/drawing/2014/main" id="{8C1DC51F-9B8C-9142-B068-DF425F87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113" y="11486558"/>
            <a:ext cx="90456" cy="71413"/>
          </a:xfrm>
          <a:custGeom>
            <a:avLst/>
            <a:gdLst>
              <a:gd name="T0" fmla="*/ 45 w 83"/>
              <a:gd name="T1" fmla="*/ 0 h 65"/>
              <a:gd name="T2" fmla="*/ 45 w 83"/>
              <a:gd name="T3" fmla="*/ 0 h 65"/>
              <a:gd name="T4" fmla="*/ 18 w 83"/>
              <a:gd name="T5" fmla="*/ 28 h 65"/>
              <a:gd name="T6" fmla="*/ 9 w 83"/>
              <a:gd name="T7" fmla="*/ 55 h 65"/>
              <a:gd name="T8" fmla="*/ 9 w 83"/>
              <a:gd name="T9" fmla="*/ 55 h 65"/>
              <a:gd name="T10" fmla="*/ 36 w 83"/>
              <a:gd name="T11" fmla="*/ 64 h 65"/>
              <a:gd name="T12" fmla="*/ 72 w 83"/>
              <a:gd name="T13" fmla="*/ 37 h 65"/>
              <a:gd name="T14" fmla="*/ 72 w 83"/>
              <a:gd name="T15" fmla="*/ 9 h 65"/>
              <a:gd name="T16" fmla="*/ 72 w 83"/>
              <a:gd name="T17" fmla="*/ 9 h 65"/>
              <a:gd name="T18" fmla="*/ 45 w 83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5">
                <a:moveTo>
                  <a:pt x="45" y="0"/>
                </a:moveTo>
                <a:lnTo>
                  <a:pt x="45" y="0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45"/>
                  <a:pt x="9" y="55"/>
                </a:cubicBezTo>
                <a:lnTo>
                  <a:pt x="9" y="55"/>
                </a:lnTo>
                <a:cubicBezTo>
                  <a:pt x="18" y="64"/>
                  <a:pt x="27" y="64"/>
                  <a:pt x="36" y="64"/>
                </a:cubicBezTo>
                <a:cubicBezTo>
                  <a:pt x="72" y="37"/>
                  <a:pt x="72" y="37"/>
                  <a:pt x="72" y="37"/>
                </a:cubicBezTo>
                <a:cubicBezTo>
                  <a:pt x="82" y="37"/>
                  <a:pt x="82" y="19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3">
            <a:extLst>
              <a:ext uri="{FF2B5EF4-FFF2-40B4-BE49-F238E27FC236}">
                <a16:creationId xmlns:a16="http://schemas.microsoft.com/office/drawing/2014/main" id="{FF20B5C6-C981-254B-B429-101445D9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05" y="11229478"/>
            <a:ext cx="176149" cy="166628"/>
          </a:xfrm>
          <a:custGeom>
            <a:avLst/>
            <a:gdLst>
              <a:gd name="T0" fmla="*/ 118 w 164"/>
              <a:gd name="T1" fmla="*/ 154 h 155"/>
              <a:gd name="T2" fmla="*/ 118 w 164"/>
              <a:gd name="T3" fmla="*/ 154 h 155"/>
              <a:gd name="T4" fmla="*/ 36 w 164"/>
              <a:gd name="T5" fmla="*/ 154 h 155"/>
              <a:gd name="T6" fmla="*/ 0 w 164"/>
              <a:gd name="T7" fmla="*/ 109 h 155"/>
              <a:gd name="T8" fmla="*/ 0 w 164"/>
              <a:gd name="T9" fmla="*/ 37 h 155"/>
              <a:gd name="T10" fmla="*/ 36 w 164"/>
              <a:gd name="T11" fmla="*/ 0 h 155"/>
              <a:gd name="T12" fmla="*/ 118 w 164"/>
              <a:gd name="T13" fmla="*/ 0 h 155"/>
              <a:gd name="T14" fmla="*/ 163 w 164"/>
              <a:gd name="T15" fmla="*/ 37 h 155"/>
              <a:gd name="T16" fmla="*/ 163 w 164"/>
              <a:gd name="T17" fmla="*/ 109 h 155"/>
              <a:gd name="T18" fmla="*/ 118 w 164"/>
              <a:gd name="T19" fmla="*/ 154 h 155"/>
              <a:gd name="T20" fmla="*/ 118 w 164"/>
              <a:gd name="T21" fmla="*/ 37 h 155"/>
              <a:gd name="T22" fmla="*/ 118 w 164"/>
              <a:gd name="T23" fmla="*/ 37 h 155"/>
              <a:gd name="T24" fmla="*/ 36 w 164"/>
              <a:gd name="T25" fmla="*/ 37 h 155"/>
              <a:gd name="T26" fmla="*/ 36 w 164"/>
              <a:gd name="T27" fmla="*/ 109 h 155"/>
              <a:gd name="T28" fmla="*/ 118 w 164"/>
              <a:gd name="T29" fmla="*/ 109 h 155"/>
              <a:gd name="T30" fmla="*/ 118 w 164"/>
              <a:gd name="T31" fmla="*/ 3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55">
                <a:moveTo>
                  <a:pt x="118" y="154"/>
                </a:moveTo>
                <a:lnTo>
                  <a:pt x="118" y="154"/>
                </a:lnTo>
                <a:cubicBezTo>
                  <a:pt x="36" y="154"/>
                  <a:pt x="36" y="154"/>
                  <a:pt x="36" y="154"/>
                </a:cubicBezTo>
                <a:cubicBezTo>
                  <a:pt x="18" y="154"/>
                  <a:pt x="0" y="136"/>
                  <a:pt x="0" y="10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63" y="18"/>
                  <a:pt x="163" y="37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36"/>
                  <a:pt x="136" y="154"/>
                  <a:pt x="118" y="154"/>
                </a:cubicBezTo>
                <a:close/>
                <a:moveTo>
                  <a:pt x="118" y="37"/>
                </a:moveTo>
                <a:lnTo>
                  <a:pt x="118" y="37"/>
                </a:lnTo>
                <a:cubicBezTo>
                  <a:pt x="36" y="37"/>
                  <a:pt x="36" y="37"/>
                  <a:pt x="36" y="37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118" y="109"/>
                  <a:pt x="118" y="109"/>
                  <a:pt x="118" y="109"/>
                </a:cubicBezTo>
                <a:lnTo>
                  <a:pt x="118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4">
            <a:extLst>
              <a:ext uri="{FF2B5EF4-FFF2-40B4-BE49-F238E27FC236}">
                <a16:creationId xmlns:a16="http://schemas.microsoft.com/office/drawing/2014/main" id="{1E6CEB5A-AFAC-A048-BB2B-75C6B8C8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163" y="11005724"/>
            <a:ext cx="704591" cy="557006"/>
          </a:xfrm>
          <a:custGeom>
            <a:avLst/>
            <a:gdLst>
              <a:gd name="T0" fmla="*/ 551 w 652"/>
              <a:gd name="T1" fmla="*/ 516 h 517"/>
              <a:gd name="T2" fmla="*/ 551 w 652"/>
              <a:gd name="T3" fmla="*/ 516 h 517"/>
              <a:gd name="T4" fmla="*/ 109 w 652"/>
              <a:gd name="T5" fmla="*/ 516 h 517"/>
              <a:gd name="T6" fmla="*/ 0 w 652"/>
              <a:gd name="T7" fmla="*/ 407 h 517"/>
              <a:gd name="T8" fmla="*/ 0 w 652"/>
              <a:gd name="T9" fmla="*/ 0 h 517"/>
              <a:gd name="T10" fmla="*/ 63 w 652"/>
              <a:gd name="T11" fmla="*/ 0 h 517"/>
              <a:gd name="T12" fmla="*/ 63 w 652"/>
              <a:gd name="T13" fmla="*/ 407 h 517"/>
              <a:gd name="T14" fmla="*/ 109 w 652"/>
              <a:gd name="T15" fmla="*/ 462 h 517"/>
              <a:gd name="T16" fmla="*/ 551 w 652"/>
              <a:gd name="T17" fmla="*/ 462 h 517"/>
              <a:gd name="T18" fmla="*/ 597 w 652"/>
              <a:gd name="T19" fmla="*/ 407 h 517"/>
              <a:gd name="T20" fmla="*/ 597 w 652"/>
              <a:gd name="T21" fmla="*/ 154 h 517"/>
              <a:gd name="T22" fmla="*/ 551 w 652"/>
              <a:gd name="T23" fmla="*/ 100 h 517"/>
              <a:gd name="T24" fmla="*/ 109 w 652"/>
              <a:gd name="T25" fmla="*/ 100 h 517"/>
              <a:gd name="T26" fmla="*/ 109 w 652"/>
              <a:gd name="T27" fmla="*/ 46 h 517"/>
              <a:gd name="T28" fmla="*/ 551 w 652"/>
              <a:gd name="T29" fmla="*/ 46 h 517"/>
              <a:gd name="T30" fmla="*/ 651 w 652"/>
              <a:gd name="T31" fmla="*/ 154 h 517"/>
              <a:gd name="T32" fmla="*/ 651 w 652"/>
              <a:gd name="T33" fmla="*/ 407 h 517"/>
              <a:gd name="T34" fmla="*/ 551 w 652"/>
              <a:gd name="T35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" h="517">
                <a:moveTo>
                  <a:pt x="551" y="516"/>
                </a:moveTo>
                <a:lnTo>
                  <a:pt x="551" y="516"/>
                </a:lnTo>
                <a:cubicBezTo>
                  <a:pt x="109" y="516"/>
                  <a:pt x="109" y="516"/>
                  <a:pt x="109" y="516"/>
                </a:cubicBezTo>
                <a:cubicBezTo>
                  <a:pt x="54" y="516"/>
                  <a:pt x="0" y="471"/>
                  <a:pt x="0" y="407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07"/>
                  <a:pt x="63" y="407"/>
                  <a:pt x="63" y="407"/>
                </a:cubicBezTo>
                <a:cubicBezTo>
                  <a:pt x="63" y="434"/>
                  <a:pt x="81" y="462"/>
                  <a:pt x="109" y="462"/>
                </a:cubicBezTo>
                <a:cubicBezTo>
                  <a:pt x="551" y="462"/>
                  <a:pt x="551" y="462"/>
                  <a:pt x="551" y="462"/>
                </a:cubicBezTo>
                <a:cubicBezTo>
                  <a:pt x="570" y="462"/>
                  <a:pt x="597" y="434"/>
                  <a:pt x="597" y="407"/>
                </a:cubicBezTo>
                <a:cubicBezTo>
                  <a:pt x="597" y="154"/>
                  <a:pt x="597" y="154"/>
                  <a:pt x="597" y="154"/>
                </a:cubicBezTo>
                <a:cubicBezTo>
                  <a:pt x="597" y="127"/>
                  <a:pt x="570" y="100"/>
                  <a:pt x="551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551" y="46"/>
                  <a:pt x="551" y="46"/>
                  <a:pt x="551" y="46"/>
                </a:cubicBezTo>
                <a:cubicBezTo>
                  <a:pt x="606" y="46"/>
                  <a:pt x="651" y="91"/>
                  <a:pt x="651" y="154"/>
                </a:cubicBezTo>
                <a:cubicBezTo>
                  <a:pt x="651" y="407"/>
                  <a:pt x="651" y="407"/>
                  <a:pt x="651" y="407"/>
                </a:cubicBezTo>
                <a:cubicBezTo>
                  <a:pt x="651" y="471"/>
                  <a:pt x="606" y="516"/>
                  <a:pt x="551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5">
            <a:extLst>
              <a:ext uri="{FF2B5EF4-FFF2-40B4-BE49-F238E27FC236}">
                <a16:creationId xmlns:a16="http://schemas.microsoft.com/office/drawing/2014/main" id="{D351AAB0-0DB8-FF40-8DDC-328335F9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163" y="10881945"/>
            <a:ext cx="637940" cy="233275"/>
          </a:xfrm>
          <a:custGeom>
            <a:avLst/>
            <a:gdLst>
              <a:gd name="T0" fmla="*/ 109 w 589"/>
              <a:gd name="T1" fmla="*/ 217 h 218"/>
              <a:gd name="T2" fmla="*/ 109 w 589"/>
              <a:gd name="T3" fmla="*/ 217 h 218"/>
              <a:gd name="T4" fmla="*/ 0 w 589"/>
              <a:gd name="T5" fmla="*/ 99 h 218"/>
              <a:gd name="T6" fmla="*/ 117 w 589"/>
              <a:gd name="T7" fmla="*/ 0 h 218"/>
              <a:gd name="T8" fmla="*/ 497 w 589"/>
              <a:gd name="T9" fmla="*/ 0 h 218"/>
              <a:gd name="T10" fmla="*/ 588 w 589"/>
              <a:gd name="T11" fmla="*/ 90 h 218"/>
              <a:gd name="T12" fmla="*/ 588 w 589"/>
              <a:gd name="T13" fmla="*/ 108 h 218"/>
              <a:gd name="T14" fmla="*/ 560 w 589"/>
              <a:gd name="T15" fmla="*/ 135 h 218"/>
              <a:gd name="T16" fmla="*/ 560 w 589"/>
              <a:gd name="T17" fmla="*/ 135 h 218"/>
              <a:gd name="T18" fmla="*/ 533 w 589"/>
              <a:gd name="T19" fmla="*/ 108 h 218"/>
              <a:gd name="T20" fmla="*/ 533 w 589"/>
              <a:gd name="T21" fmla="*/ 90 h 218"/>
              <a:gd name="T22" fmla="*/ 497 w 589"/>
              <a:gd name="T23" fmla="*/ 54 h 218"/>
              <a:gd name="T24" fmla="*/ 117 w 589"/>
              <a:gd name="T25" fmla="*/ 54 h 218"/>
              <a:gd name="T26" fmla="*/ 63 w 589"/>
              <a:gd name="T27" fmla="*/ 99 h 218"/>
              <a:gd name="T28" fmla="*/ 109 w 589"/>
              <a:gd name="T29" fmla="*/ 163 h 218"/>
              <a:gd name="T30" fmla="*/ 109 w 589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9" h="218">
                <a:moveTo>
                  <a:pt x="109" y="217"/>
                </a:moveTo>
                <a:lnTo>
                  <a:pt x="109" y="217"/>
                </a:lnTo>
                <a:cubicBezTo>
                  <a:pt x="45" y="217"/>
                  <a:pt x="0" y="163"/>
                  <a:pt x="0" y="99"/>
                </a:cubicBezTo>
                <a:cubicBezTo>
                  <a:pt x="9" y="45"/>
                  <a:pt x="63" y="0"/>
                  <a:pt x="117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51" y="0"/>
                  <a:pt x="588" y="45"/>
                  <a:pt x="588" y="90"/>
                </a:cubicBezTo>
                <a:cubicBezTo>
                  <a:pt x="588" y="108"/>
                  <a:pt x="588" y="108"/>
                  <a:pt x="588" y="108"/>
                </a:cubicBezTo>
                <a:cubicBezTo>
                  <a:pt x="588" y="126"/>
                  <a:pt x="579" y="135"/>
                  <a:pt x="560" y="135"/>
                </a:cubicBezTo>
                <a:lnTo>
                  <a:pt x="560" y="135"/>
                </a:lnTo>
                <a:cubicBezTo>
                  <a:pt x="551" y="135"/>
                  <a:pt x="533" y="126"/>
                  <a:pt x="533" y="108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33" y="72"/>
                  <a:pt x="515" y="54"/>
                  <a:pt x="497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90" y="54"/>
                  <a:pt x="63" y="72"/>
                  <a:pt x="63" y="99"/>
                </a:cubicBezTo>
                <a:cubicBezTo>
                  <a:pt x="54" y="135"/>
                  <a:pt x="81" y="163"/>
                  <a:pt x="109" y="163"/>
                </a:cubicBezTo>
                <a:lnTo>
                  <a:pt x="109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6">
            <a:extLst>
              <a:ext uri="{FF2B5EF4-FFF2-40B4-BE49-F238E27FC236}">
                <a16:creationId xmlns:a16="http://schemas.microsoft.com/office/drawing/2014/main" id="{AC48C073-07BF-5F48-B639-00DFF7CD7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210" y="7006695"/>
            <a:ext cx="1375858" cy="1375855"/>
          </a:xfrm>
          <a:custGeom>
            <a:avLst/>
            <a:gdLst>
              <a:gd name="T0" fmla="*/ 1275 w 1276"/>
              <a:gd name="T1" fmla="*/ 641 h 1275"/>
              <a:gd name="T2" fmla="*/ 1275 w 1276"/>
              <a:gd name="T3" fmla="*/ 641 h 1275"/>
              <a:gd name="T4" fmla="*/ 642 w 1276"/>
              <a:gd name="T5" fmla="*/ 1274 h 1275"/>
              <a:gd name="T6" fmla="*/ 0 w 1276"/>
              <a:gd name="T7" fmla="*/ 641 h 1275"/>
              <a:gd name="T8" fmla="*/ 642 w 1276"/>
              <a:gd name="T9" fmla="*/ 0 h 1275"/>
              <a:gd name="T10" fmla="*/ 1275 w 1276"/>
              <a:gd name="T11" fmla="*/ 641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6" h="1275">
                <a:moveTo>
                  <a:pt x="1275" y="641"/>
                </a:moveTo>
                <a:lnTo>
                  <a:pt x="1275" y="641"/>
                </a:lnTo>
                <a:cubicBezTo>
                  <a:pt x="1275" y="993"/>
                  <a:pt x="995" y="1274"/>
                  <a:pt x="642" y="1274"/>
                </a:cubicBezTo>
                <a:cubicBezTo>
                  <a:pt x="290" y="1274"/>
                  <a:pt x="0" y="993"/>
                  <a:pt x="0" y="641"/>
                </a:cubicBezTo>
                <a:cubicBezTo>
                  <a:pt x="0" y="289"/>
                  <a:pt x="290" y="0"/>
                  <a:pt x="642" y="0"/>
                </a:cubicBezTo>
                <a:cubicBezTo>
                  <a:pt x="995" y="0"/>
                  <a:pt x="1275" y="289"/>
                  <a:pt x="1275" y="64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7">
            <a:extLst>
              <a:ext uri="{FF2B5EF4-FFF2-40B4-BE49-F238E27FC236}">
                <a16:creationId xmlns:a16="http://schemas.microsoft.com/office/drawing/2014/main" id="{99D634FF-EBE1-734D-BF8C-7E1C7D31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670" y="5921244"/>
            <a:ext cx="1375858" cy="1375855"/>
          </a:xfrm>
          <a:custGeom>
            <a:avLst/>
            <a:gdLst>
              <a:gd name="T0" fmla="*/ 1274 w 1275"/>
              <a:gd name="T1" fmla="*/ 641 h 1275"/>
              <a:gd name="T2" fmla="*/ 1274 w 1275"/>
              <a:gd name="T3" fmla="*/ 641 h 1275"/>
              <a:gd name="T4" fmla="*/ 632 w 1275"/>
              <a:gd name="T5" fmla="*/ 1274 h 1275"/>
              <a:gd name="T6" fmla="*/ 0 w 1275"/>
              <a:gd name="T7" fmla="*/ 641 h 1275"/>
              <a:gd name="T8" fmla="*/ 632 w 1275"/>
              <a:gd name="T9" fmla="*/ 0 h 1275"/>
              <a:gd name="T10" fmla="*/ 1274 w 1275"/>
              <a:gd name="T11" fmla="*/ 641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" h="1275">
                <a:moveTo>
                  <a:pt x="1274" y="641"/>
                </a:moveTo>
                <a:lnTo>
                  <a:pt x="1274" y="641"/>
                </a:lnTo>
                <a:cubicBezTo>
                  <a:pt x="1274" y="985"/>
                  <a:pt x="985" y="1274"/>
                  <a:pt x="632" y="1274"/>
                </a:cubicBezTo>
                <a:cubicBezTo>
                  <a:pt x="280" y="1274"/>
                  <a:pt x="0" y="985"/>
                  <a:pt x="0" y="641"/>
                </a:cubicBezTo>
                <a:cubicBezTo>
                  <a:pt x="0" y="289"/>
                  <a:pt x="280" y="0"/>
                  <a:pt x="632" y="0"/>
                </a:cubicBezTo>
                <a:cubicBezTo>
                  <a:pt x="985" y="0"/>
                  <a:pt x="1274" y="289"/>
                  <a:pt x="1274" y="64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8">
            <a:extLst>
              <a:ext uri="{FF2B5EF4-FFF2-40B4-BE49-F238E27FC236}">
                <a16:creationId xmlns:a16="http://schemas.microsoft.com/office/drawing/2014/main" id="{6A2E08E3-55E7-1549-95FA-9901F898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327" y="3912208"/>
            <a:ext cx="1375855" cy="1375855"/>
          </a:xfrm>
          <a:custGeom>
            <a:avLst/>
            <a:gdLst>
              <a:gd name="T0" fmla="*/ 1273 w 1274"/>
              <a:gd name="T1" fmla="*/ 633 h 1276"/>
              <a:gd name="T2" fmla="*/ 1273 w 1274"/>
              <a:gd name="T3" fmla="*/ 633 h 1276"/>
              <a:gd name="T4" fmla="*/ 642 w 1274"/>
              <a:gd name="T5" fmla="*/ 1275 h 1276"/>
              <a:gd name="T6" fmla="*/ 0 w 1274"/>
              <a:gd name="T7" fmla="*/ 633 h 1276"/>
              <a:gd name="T8" fmla="*/ 642 w 1274"/>
              <a:gd name="T9" fmla="*/ 0 h 1276"/>
              <a:gd name="T10" fmla="*/ 1273 w 1274"/>
              <a:gd name="T11" fmla="*/ 633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4" h="1276">
                <a:moveTo>
                  <a:pt x="1273" y="633"/>
                </a:moveTo>
                <a:lnTo>
                  <a:pt x="1273" y="633"/>
                </a:lnTo>
                <a:cubicBezTo>
                  <a:pt x="1273" y="986"/>
                  <a:pt x="993" y="1275"/>
                  <a:pt x="642" y="1275"/>
                </a:cubicBezTo>
                <a:cubicBezTo>
                  <a:pt x="289" y="1275"/>
                  <a:pt x="0" y="986"/>
                  <a:pt x="0" y="633"/>
                </a:cubicBezTo>
                <a:cubicBezTo>
                  <a:pt x="0" y="281"/>
                  <a:pt x="289" y="0"/>
                  <a:pt x="642" y="0"/>
                </a:cubicBezTo>
                <a:cubicBezTo>
                  <a:pt x="993" y="0"/>
                  <a:pt x="1273" y="281"/>
                  <a:pt x="1273" y="63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9">
            <a:extLst>
              <a:ext uri="{FF2B5EF4-FFF2-40B4-BE49-F238E27FC236}">
                <a16:creationId xmlns:a16="http://schemas.microsoft.com/office/drawing/2014/main" id="{1C8DA5C0-8999-B649-AFFF-C5364579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503" y="8791974"/>
            <a:ext cx="1375858" cy="1375858"/>
          </a:xfrm>
          <a:custGeom>
            <a:avLst/>
            <a:gdLst>
              <a:gd name="T0" fmla="*/ 1274 w 1275"/>
              <a:gd name="T1" fmla="*/ 633 h 1276"/>
              <a:gd name="T2" fmla="*/ 1274 w 1275"/>
              <a:gd name="T3" fmla="*/ 633 h 1276"/>
              <a:gd name="T4" fmla="*/ 633 w 1275"/>
              <a:gd name="T5" fmla="*/ 1275 h 1276"/>
              <a:gd name="T6" fmla="*/ 0 w 1275"/>
              <a:gd name="T7" fmla="*/ 633 h 1276"/>
              <a:gd name="T8" fmla="*/ 633 w 1275"/>
              <a:gd name="T9" fmla="*/ 0 h 1276"/>
              <a:gd name="T10" fmla="*/ 1274 w 1275"/>
              <a:gd name="T11" fmla="*/ 633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" h="1276">
                <a:moveTo>
                  <a:pt x="1274" y="633"/>
                </a:moveTo>
                <a:lnTo>
                  <a:pt x="1274" y="633"/>
                </a:lnTo>
                <a:cubicBezTo>
                  <a:pt x="1274" y="986"/>
                  <a:pt x="985" y="1275"/>
                  <a:pt x="633" y="1275"/>
                </a:cubicBezTo>
                <a:cubicBezTo>
                  <a:pt x="280" y="1275"/>
                  <a:pt x="0" y="986"/>
                  <a:pt x="0" y="633"/>
                </a:cubicBezTo>
                <a:cubicBezTo>
                  <a:pt x="0" y="281"/>
                  <a:pt x="280" y="0"/>
                  <a:pt x="633" y="0"/>
                </a:cubicBezTo>
                <a:cubicBezTo>
                  <a:pt x="985" y="0"/>
                  <a:pt x="1274" y="281"/>
                  <a:pt x="1274" y="63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0">
            <a:extLst>
              <a:ext uri="{FF2B5EF4-FFF2-40B4-BE49-F238E27FC236}">
                <a16:creationId xmlns:a16="http://schemas.microsoft.com/office/drawing/2014/main" id="{C7D02AAB-304A-564A-86B2-18242F1A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160" y="5388040"/>
            <a:ext cx="1375855" cy="1385377"/>
          </a:xfrm>
          <a:custGeom>
            <a:avLst/>
            <a:gdLst>
              <a:gd name="T0" fmla="*/ 1275 w 1276"/>
              <a:gd name="T1" fmla="*/ 642 h 1285"/>
              <a:gd name="T2" fmla="*/ 1275 w 1276"/>
              <a:gd name="T3" fmla="*/ 642 h 1285"/>
              <a:gd name="T4" fmla="*/ 642 w 1276"/>
              <a:gd name="T5" fmla="*/ 1284 h 1285"/>
              <a:gd name="T6" fmla="*/ 0 w 1276"/>
              <a:gd name="T7" fmla="*/ 642 h 1285"/>
              <a:gd name="T8" fmla="*/ 642 w 1276"/>
              <a:gd name="T9" fmla="*/ 0 h 1285"/>
              <a:gd name="T10" fmla="*/ 1275 w 1276"/>
              <a:gd name="T11" fmla="*/ 64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6" h="1285">
                <a:moveTo>
                  <a:pt x="1275" y="642"/>
                </a:moveTo>
                <a:lnTo>
                  <a:pt x="1275" y="642"/>
                </a:lnTo>
                <a:cubicBezTo>
                  <a:pt x="1275" y="995"/>
                  <a:pt x="994" y="1284"/>
                  <a:pt x="642" y="1284"/>
                </a:cubicBezTo>
                <a:cubicBezTo>
                  <a:pt x="289" y="1284"/>
                  <a:pt x="0" y="995"/>
                  <a:pt x="0" y="642"/>
                </a:cubicBezTo>
                <a:cubicBezTo>
                  <a:pt x="0" y="290"/>
                  <a:pt x="289" y="0"/>
                  <a:pt x="642" y="0"/>
                </a:cubicBezTo>
                <a:cubicBezTo>
                  <a:pt x="994" y="0"/>
                  <a:pt x="1275" y="290"/>
                  <a:pt x="1275" y="64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E7A06AAC-F980-5F4C-A7F6-6BE904B1771F}"/>
              </a:ext>
            </a:extLst>
          </p:cNvPr>
          <p:cNvGrpSpPr/>
          <p:nvPr/>
        </p:nvGrpSpPr>
        <p:grpSpPr>
          <a:xfrm>
            <a:off x="2716111" y="809656"/>
            <a:ext cx="19041035" cy="2561450"/>
            <a:chOff x="2668308" y="861425"/>
            <a:chExt cx="19041035" cy="2561450"/>
          </a:xfrm>
        </p:grpSpPr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B6B0C44F-2896-0D44-8620-BBE351CE4353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141DC055-34A0-F74B-BC1D-AF501CC10CE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FE97C88B-E283-F643-8C8F-5818928ED1D9}"/>
              </a:ext>
            </a:extLst>
          </p:cNvPr>
          <p:cNvGrpSpPr/>
          <p:nvPr/>
        </p:nvGrpSpPr>
        <p:grpSpPr>
          <a:xfrm>
            <a:off x="2110879" y="11898180"/>
            <a:ext cx="3069563" cy="1133373"/>
            <a:chOff x="4274481" y="10754911"/>
            <a:chExt cx="4236804" cy="1133373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6C075808-8FF0-BA42-8F7D-A8920FCB5913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930EC89D-F870-184D-B938-2B9769F3320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29E7941A-01B5-A547-8DCE-7537866AF9B8}"/>
              </a:ext>
            </a:extLst>
          </p:cNvPr>
          <p:cNvGrpSpPr/>
          <p:nvPr/>
        </p:nvGrpSpPr>
        <p:grpSpPr>
          <a:xfrm>
            <a:off x="6290817" y="11889121"/>
            <a:ext cx="3069563" cy="1133373"/>
            <a:chOff x="4274481" y="10754911"/>
            <a:chExt cx="4236804" cy="1133373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7C19E7A9-53F6-5443-95A8-67A921E9A0A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2324ABAF-75D7-8B40-8E84-5F4E569C119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B01D62CF-1A0E-2148-BD2C-31176116B07C}"/>
              </a:ext>
            </a:extLst>
          </p:cNvPr>
          <p:cNvGrpSpPr/>
          <p:nvPr/>
        </p:nvGrpSpPr>
        <p:grpSpPr>
          <a:xfrm>
            <a:off x="10495762" y="11890863"/>
            <a:ext cx="3069563" cy="1133373"/>
            <a:chOff x="4274481" y="10754911"/>
            <a:chExt cx="4236804" cy="1133373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2B268EFB-8D4F-A542-8020-27DE08027CF2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63311F3F-FC78-B840-9801-D60D162B6C2B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129B23E3-4340-E643-8F9F-BDBF64117A6A}"/>
              </a:ext>
            </a:extLst>
          </p:cNvPr>
          <p:cNvGrpSpPr/>
          <p:nvPr/>
        </p:nvGrpSpPr>
        <p:grpSpPr>
          <a:xfrm>
            <a:off x="14631650" y="11883012"/>
            <a:ext cx="3069563" cy="1133373"/>
            <a:chOff x="4274481" y="10754911"/>
            <a:chExt cx="4236804" cy="1133373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2948AD65-43AA-5E48-B615-F935D411DCB0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0FE526E5-4E60-714D-BB12-FA4C52D1C013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529567ED-DE54-F040-A55E-5943625A0CC9}"/>
              </a:ext>
            </a:extLst>
          </p:cNvPr>
          <p:cNvGrpSpPr/>
          <p:nvPr/>
        </p:nvGrpSpPr>
        <p:grpSpPr>
          <a:xfrm>
            <a:off x="18824356" y="11868245"/>
            <a:ext cx="3069563" cy="1133373"/>
            <a:chOff x="4274481" y="10754911"/>
            <a:chExt cx="4236804" cy="113337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AF5C971D-B7B6-EF40-BA08-65A94536460E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6E0C61A9-1D7D-3940-AECE-34130BC41521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56" name="CuadroTexto 395">
            <a:extLst>
              <a:ext uri="{FF2B5EF4-FFF2-40B4-BE49-F238E27FC236}">
                <a16:creationId xmlns:a16="http://schemas.microsoft.com/office/drawing/2014/main" id="{458C457C-F46F-5943-A204-DBEBA779A69A}"/>
              </a:ext>
            </a:extLst>
          </p:cNvPr>
          <p:cNvSpPr txBox="1"/>
          <p:nvPr/>
        </p:nvSpPr>
        <p:spPr>
          <a:xfrm flipH="1">
            <a:off x="3077108" y="7371456"/>
            <a:ext cx="118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357" name="CuadroTexto 395">
            <a:extLst>
              <a:ext uri="{FF2B5EF4-FFF2-40B4-BE49-F238E27FC236}">
                <a16:creationId xmlns:a16="http://schemas.microsoft.com/office/drawing/2014/main" id="{E341FEF4-A9B9-DB4B-A83B-BE9E37814715}"/>
              </a:ext>
            </a:extLst>
          </p:cNvPr>
          <p:cNvSpPr txBox="1"/>
          <p:nvPr/>
        </p:nvSpPr>
        <p:spPr>
          <a:xfrm flipH="1">
            <a:off x="7276210" y="6271376"/>
            <a:ext cx="118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358" name="CuadroTexto 395">
            <a:extLst>
              <a:ext uri="{FF2B5EF4-FFF2-40B4-BE49-F238E27FC236}">
                <a16:creationId xmlns:a16="http://schemas.microsoft.com/office/drawing/2014/main" id="{6BD34A3D-71A6-EB47-9808-CC929BB216D3}"/>
              </a:ext>
            </a:extLst>
          </p:cNvPr>
          <p:cNvSpPr txBox="1"/>
          <p:nvPr/>
        </p:nvSpPr>
        <p:spPr>
          <a:xfrm flipH="1">
            <a:off x="11317857" y="4256187"/>
            <a:ext cx="145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359" name="CuadroTexto 395">
            <a:extLst>
              <a:ext uri="{FF2B5EF4-FFF2-40B4-BE49-F238E27FC236}">
                <a16:creationId xmlns:a16="http://schemas.microsoft.com/office/drawing/2014/main" id="{519020AD-1DBE-4E42-BA92-181085D36ACC}"/>
              </a:ext>
            </a:extLst>
          </p:cNvPr>
          <p:cNvSpPr txBox="1"/>
          <p:nvPr/>
        </p:nvSpPr>
        <p:spPr>
          <a:xfrm flipH="1">
            <a:off x="15457721" y="9140912"/>
            <a:ext cx="145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360" name="CuadroTexto 395">
            <a:extLst>
              <a:ext uri="{FF2B5EF4-FFF2-40B4-BE49-F238E27FC236}">
                <a16:creationId xmlns:a16="http://schemas.microsoft.com/office/drawing/2014/main" id="{A42168B1-97D1-8749-8D2C-77C4877976B8}"/>
              </a:ext>
            </a:extLst>
          </p:cNvPr>
          <p:cNvSpPr txBox="1"/>
          <p:nvPr/>
        </p:nvSpPr>
        <p:spPr>
          <a:xfrm flipH="1">
            <a:off x="19644160" y="5745660"/>
            <a:ext cx="145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061955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0114DB76-63AC-2D44-90BF-2985AE5E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27" y="8025742"/>
            <a:ext cx="16878289" cy="1432692"/>
          </a:xfrm>
          <a:custGeom>
            <a:avLst/>
            <a:gdLst>
              <a:gd name="T0" fmla="*/ 0 w 15171"/>
              <a:gd name="T1" fmla="*/ 1287 h 1288"/>
              <a:gd name="T2" fmla="*/ 3410 w 15171"/>
              <a:gd name="T3" fmla="*/ 0 h 1288"/>
              <a:gd name="T4" fmla="*/ 7525 w 15171"/>
              <a:gd name="T5" fmla="*/ 1287 h 1288"/>
              <a:gd name="T6" fmla="*/ 10995 w 15171"/>
              <a:gd name="T7" fmla="*/ 0 h 1288"/>
              <a:gd name="T8" fmla="*/ 15170 w 15171"/>
              <a:gd name="T9" fmla="*/ 1287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71" h="1288">
                <a:moveTo>
                  <a:pt x="0" y="1287"/>
                </a:moveTo>
                <a:lnTo>
                  <a:pt x="3410" y="0"/>
                </a:lnTo>
                <a:lnTo>
                  <a:pt x="7525" y="1287"/>
                </a:lnTo>
                <a:lnTo>
                  <a:pt x="10995" y="0"/>
                </a:lnTo>
                <a:lnTo>
                  <a:pt x="15170" y="1287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9EFF938C-EA54-624D-B1AC-D90D4D5D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7184" y="7520376"/>
            <a:ext cx="4911384" cy="3871211"/>
          </a:xfrm>
          <a:custGeom>
            <a:avLst/>
            <a:gdLst>
              <a:gd name="T0" fmla="*/ 4411 w 4412"/>
              <a:gd name="T1" fmla="*/ 3479 h 3480"/>
              <a:gd name="T2" fmla="*/ 931 w 4412"/>
              <a:gd name="T3" fmla="*/ 3479 h 3480"/>
              <a:gd name="T4" fmla="*/ 0 w 4412"/>
              <a:gd name="T5" fmla="*/ 0 h 3480"/>
              <a:gd name="T6" fmla="*/ 3480 w 4412"/>
              <a:gd name="T7" fmla="*/ 0 h 3480"/>
              <a:gd name="T8" fmla="*/ 4411 w 4412"/>
              <a:gd name="T9" fmla="*/ 3479 h 3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2" h="3480">
                <a:moveTo>
                  <a:pt x="4411" y="3479"/>
                </a:moveTo>
                <a:lnTo>
                  <a:pt x="931" y="3479"/>
                </a:lnTo>
                <a:lnTo>
                  <a:pt x="0" y="0"/>
                </a:lnTo>
                <a:lnTo>
                  <a:pt x="3480" y="0"/>
                </a:lnTo>
                <a:lnTo>
                  <a:pt x="4411" y="34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9C2CA3B1-3676-1849-8902-739F27DE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933" y="6092589"/>
            <a:ext cx="4916292" cy="3871214"/>
          </a:xfrm>
          <a:custGeom>
            <a:avLst/>
            <a:gdLst>
              <a:gd name="T0" fmla="*/ 0 w 4420"/>
              <a:gd name="T1" fmla="*/ 0 h 3479"/>
              <a:gd name="T2" fmla="*/ 3488 w 4420"/>
              <a:gd name="T3" fmla="*/ 0 h 3479"/>
              <a:gd name="T4" fmla="*/ 4419 w 4420"/>
              <a:gd name="T5" fmla="*/ 3478 h 3479"/>
              <a:gd name="T6" fmla="*/ 931 w 4420"/>
              <a:gd name="T7" fmla="*/ 3478 h 3479"/>
              <a:gd name="T8" fmla="*/ 0 w 4420"/>
              <a:gd name="T9" fmla="*/ 0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3479">
                <a:moveTo>
                  <a:pt x="0" y="0"/>
                </a:moveTo>
                <a:lnTo>
                  <a:pt x="3488" y="0"/>
                </a:lnTo>
                <a:lnTo>
                  <a:pt x="4419" y="3478"/>
                </a:lnTo>
                <a:lnTo>
                  <a:pt x="931" y="347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C3F36170-3B9B-1A46-B14E-C15FBF82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349" y="7520376"/>
            <a:ext cx="4906479" cy="3871211"/>
          </a:xfrm>
          <a:custGeom>
            <a:avLst/>
            <a:gdLst>
              <a:gd name="T0" fmla="*/ 0 w 4410"/>
              <a:gd name="T1" fmla="*/ 0 h 3480"/>
              <a:gd name="T2" fmla="*/ 3479 w 4410"/>
              <a:gd name="T3" fmla="*/ 0 h 3480"/>
              <a:gd name="T4" fmla="*/ 4409 w 4410"/>
              <a:gd name="T5" fmla="*/ 3479 h 3480"/>
              <a:gd name="T6" fmla="*/ 922 w 4410"/>
              <a:gd name="T7" fmla="*/ 3479 h 3480"/>
              <a:gd name="T8" fmla="*/ 0 w 4410"/>
              <a:gd name="T9" fmla="*/ 0 h 3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0" h="3480">
                <a:moveTo>
                  <a:pt x="0" y="0"/>
                </a:moveTo>
                <a:lnTo>
                  <a:pt x="3479" y="0"/>
                </a:lnTo>
                <a:lnTo>
                  <a:pt x="4409" y="3479"/>
                </a:lnTo>
                <a:lnTo>
                  <a:pt x="922" y="347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2C1A8879-36CD-6746-A009-09FD97DE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89" y="6092589"/>
            <a:ext cx="4906479" cy="3871214"/>
          </a:xfrm>
          <a:custGeom>
            <a:avLst/>
            <a:gdLst>
              <a:gd name="T0" fmla="*/ 0 w 4411"/>
              <a:gd name="T1" fmla="*/ 0 h 3479"/>
              <a:gd name="T2" fmla="*/ 3479 w 4411"/>
              <a:gd name="T3" fmla="*/ 0 h 3479"/>
              <a:gd name="T4" fmla="*/ 4410 w 4411"/>
              <a:gd name="T5" fmla="*/ 3478 h 3479"/>
              <a:gd name="T6" fmla="*/ 930 w 4411"/>
              <a:gd name="T7" fmla="*/ 3478 h 3479"/>
              <a:gd name="T8" fmla="*/ 0 w 4411"/>
              <a:gd name="T9" fmla="*/ 0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1" h="3479">
                <a:moveTo>
                  <a:pt x="0" y="0"/>
                </a:moveTo>
                <a:lnTo>
                  <a:pt x="3479" y="0"/>
                </a:lnTo>
                <a:lnTo>
                  <a:pt x="4410" y="3478"/>
                </a:lnTo>
                <a:lnTo>
                  <a:pt x="930" y="34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33AA0ABA-B7DB-D84F-AB20-B7F9DA76C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82" y="7520376"/>
            <a:ext cx="4906479" cy="3871211"/>
          </a:xfrm>
          <a:custGeom>
            <a:avLst/>
            <a:gdLst>
              <a:gd name="T0" fmla="*/ 4410 w 4411"/>
              <a:gd name="T1" fmla="*/ 3479 h 3480"/>
              <a:gd name="T2" fmla="*/ 931 w 4411"/>
              <a:gd name="T3" fmla="*/ 3479 h 3480"/>
              <a:gd name="T4" fmla="*/ 0 w 4411"/>
              <a:gd name="T5" fmla="*/ 0 h 3480"/>
              <a:gd name="T6" fmla="*/ 3480 w 4411"/>
              <a:gd name="T7" fmla="*/ 0 h 3480"/>
              <a:gd name="T8" fmla="*/ 4410 w 4411"/>
              <a:gd name="T9" fmla="*/ 3479 h 3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1" h="3480">
                <a:moveTo>
                  <a:pt x="4410" y="3479"/>
                </a:moveTo>
                <a:lnTo>
                  <a:pt x="931" y="3479"/>
                </a:lnTo>
                <a:lnTo>
                  <a:pt x="0" y="0"/>
                </a:lnTo>
                <a:lnTo>
                  <a:pt x="3480" y="0"/>
                </a:lnTo>
                <a:lnTo>
                  <a:pt x="4410" y="34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069F0B40-9997-C347-A51C-CFAD9E34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92" y="6843282"/>
            <a:ext cx="4131256" cy="5235212"/>
          </a:xfrm>
          <a:custGeom>
            <a:avLst/>
            <a:gdLst>
              <a:gd name="T0" fmla="*/ 3714 w 3715"/>
              <a:gd name="T1" fmla="*/ 4705 h 4706"/>
              <a:gd name="T2" fmla="*/ 3714 w 3715"/>
              <a:gd name="T3" fmla="*/ 983 h 4706"/>
              <a:gd name="T4" fmla="*/ 0 w 3715"/>
              <a:gd name="T5" fmla="*/ 0 h 4706"/>
              <a:gd name="T6" fmla="*/ 0 w 3715"/>
              <a:gd name="T7" fmla="*/ 3714 h 4706"/>
              <a:gd name="T8" fmla="*/ 3714 w 3715"/>
              <a:gd name="T9" fmla="*/ 4705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5" h="4706">
                <a:moveTo>
                  <a:pt x="3714" y="4705"/>
                </a:moveTo>
                <a:lnTo>
                  <a:pt x="3714" y="983"/>
                </a:lnTo>
                <a:lnTo>
                  <a:pt x="0" y="0"/>
                </a:lnTo>
                <a:lnTo>
                  <a:pt x="0" y="3714"/>
                </a:lnTo>
                <a:lnTo>
                  <a:pt x="3714" y="470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CE19027C-5A78-8641-8B86-89B8F2E2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89" y="5489094"/>
            <a:ext cx="4131256" cy="5235212"/>
          </a:xfrm>
          <a:custGeom>
            <a:avLst/>
            <a:gdLst>
              <a:gd name="T0" fmla="*/ 3714 w 3715"/>
              <a:gd name="T1" fmla="*/ 0 h 4706"/>
              <a:gd name="T2" fmla="*/ 3714 w 3715"/>
              <a:gd name="T3" fmla="*/ 3713 h 4706"/>
              <a:gd name="T4" fmla="*/ 0 w 3715"/>
              <a:gd name="T5" fmla="*/ 4705 h 4706"/>
              <a:gd name="T6" fmla="*/ 0 w 3715"/>
              <a:gd name="T7" fmla="*/ 992 h 4706"/>
              <a:gd name="T8" fmla="*/ 3714 w 3715"/>
              <a:gd name="T9" fmla="*/ 0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5" h="4706">
                <a:moveTo>
                  <a:pt x="3714" y="0"/>
                </a:moveTo>
                <a:lnTo>
                  <a:pt x="3714" y="3713"/>
                </a:lnTo>
                <a:lnTo>
                  <a:pt x="0" y="4705"/>
                </a:lnTo>
                <a:lnTo>
                  <a:pt x="0" y="992"/>
                </a:lnTo>
                <a:lnTo>
                  <a:pt x="3714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66085EC0-71A5-7C4D-949C-FFF18A5BA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959" y="6843282"/>
            <a:ext cx="4131256" cy="5235212"/>
          </a:xfrm>
          <a:custGeom>
            <a:avLst/>
            <a:gdLst>
              <a:gd name="T0" fmla="*/ 3713 w 3714"/>
              <a:gd name="T1" fmla="*/ 4705 h 4706"/>
              <a:gd name="T2" fmla="*/ 3713 w 3714"/>
              <a:gd name="T3" fmla="*/ 983 h 4706"/>
              <a:gd name="T4" fmla="*/ 0 w 3714"/>
              <a:gd name="T5" fmla="*/ 0 h 4706"/>
              <a:gd name="T6" fmla="*/ 0 w 3714"/>
              <a:gd name="T7" fmla="*/ 3714 h 4706"/>
              <a:gd name="T8" fmla="*/ 3713 w 3714"/>
              <a:gd name="T9" fmla="*/ 4705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4" h="4706">
                <a:moveTo>
                  <a:pt x="3713" y="4705"/>
                </a:moveTo>
                <a:lnTo>
                  <a:pt x="3713" y="983"/>
                </a:lnTo>
                <a:lnTo>
                  <a:pt x="0" y="0"/>
                </a:lnTo>
                <a:lnTo>
                  <a:pt x="0" y="3714"/>
                </a:lnTo>
                <a:lnTo>
                  <a:pt x="3713" y="470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25595330-6109-A140-B9B1-7F8251CB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298" y="6843282"/>
            <a:ext cx="4141069" cy="5235212"/>
          </a:xfrm>
          <a:custGeom>
            <a:avLst/>
            <a:gdLst>
              <a:gd name="T0" fmla="*/ 3723 w 3724"/>
              <a:gd name="T1" fmla="*/ 4705 h 4706"/>
              <a:gd name="T2" fmla="*/ 3723 w 3724"/>
              <a:gd name="T3" fmla="*/ 983 h 4706"/>
              <a:gd name="T4" fmla="*/ 0 w 3724"/>
              <a:gd name="T5" fmla="*/ 0 h 4706"/>
              <a:gd name="T6" fmla="*/ 0 w 3724"/>
              <a:gd name="T7" fmla="*/ 3714 h 4706"/>
              <a:gd name="T8" fmla="*/ 3723 w 3724"/>
              <a:gd name="T9" fmla="*/ 4705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4" h="4706">
                <a:moveTo>
                  <a:pt x="3723" y="4705"/>
                </a:moveTo>
                <a:lnTo>
                  <a:pt x="3723" y="983"/>
                </a:lnTo>
                <a:lnTo>
                  <a:pt x="0" y="0"/>
                </a:lnTo>
                <a:lnTo>
                  <a:pt x="0" y="3714"/>
                </a:lnTo>
                <a:lnTo>
                  <a:pt x="3723" y="470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D79AB883-CA60-414D-9C6D-A69E6840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856" y="5489094"/>
            <a:ext cx="4136161" cy="5235212"/>
          </a:xfrm>
          <a:custGeom>
            <a:avLst/>
            <a:gdLst>
              <a:gd name="T0" fmla="*/ 3715 w 3716"/>
              <a:gd name="T1" fmla="*/ 0 h 4706"/>
              <a:gd name="T2" fmla="*/ 3715 w 3716"/>
              <a:gd name="T3" fmla="*/ 3713 h 4706"/>
              <a:gd name="T4" fmla="*/ 0 w 3716"/>
              <a:gd name="T5" fmla="*/ 4705 h 4706"/>
              <a:gd name="T6" fmla="*/ 0 w 3716"/>
              <a:gd name="T7" fmla="*/ 992 h 4706"/>
              <a:gd name="T8" fmla="*/ 3715 w 3716"/>
              <a:gd name="T9" fmla="*/ 0 h 4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6" h="4706">
                <a:moveTo>
                  <a:pt x="3715" y="0"/>
                </a:moveTo>
                <a:lnTo>
                  <a:pt x="3715" y="3713"/>
                </a:lnTo>
                <a:lnTo>
                  <a:pt x="0" y="4705"/>
                </a:lnTo>
                <a:lnTo>
                  <a:pt x="0" y="992"/>
                </a:lnTo>
                <a:lnTo>
                  <a:pt x="3715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7">
            <a:extLst>
              <a:ext uri="{FF2B5EF4-FFF2-40B4-BE49-F238E27FC236}">
                <a16:creationId xmlns:a16="http://schemas.microsoft.com/office/drawing/2014/main" id="{BFD6A607-CEFE-A44C-B753-84788F38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013" y="8452607"/>
            <a:ext cx="637842" cy="397423"/>
          </a:xfrm>
          <a:custGeom>
            <a:avLst/>
            <a:gdLst>
              <a:gd name="T0" fmla="*/ 460 w 574"/>
              <a:gd name="T1" fmla="*/ 356 h 357"/>
              <a:gd name="T2" fmla="*/ 460 w 574"/>
              <a:gd name="T3" fmla="*/ 356 h 357"/>
              <a:gd name="T4" fmla="*/ 217 w 574"/>
              <a:gd name="T5" fmla="*/ 356 h 357"/>
              <a:gd name="T6" fmla="*/ 165 w 574"/>
              <a:gd name="T7" fmla="*/ 304 h 357"/>
              <a:gd name="T8" fmla="*/ 87 w 574"/>
              <a:gd name="T9" fmla="*/ 52 h 357"/>
              <a:gd name="T10" fmla="*/ 26 w 574"/>
              <a:gd name="T11" fmla="*/ 52 h 357"/>
              <a:gd name="T12" fmla="*/ 0 w 574"/>
              <a:gd name="T13" fmla="*/ 26 h 357"/>
              <a:gd name="T14" fmla="*/ 26 w 574"/>
              <a:gd name="T15" fmla="*/ 0 h 357"/>
              <a:gd name="T16" fmla="*/ 104 w 574"/>
              <a:gd name="T17" fmla="*/ 0 h 357"/>
              <a:gd name="T18" fmla="*/ 130 w 574"/>
              <a:gd name="T19" fmla="*/ 17 h 357"/>
              <a:gd name="T20" fmla="*/ 217 w 574"/>
              <a:gd name="T21" fmla="*/ 295 h 357"/>
              <a:gd name="T22" fmla="*/ 217 w 574"/>
              <a:gd name="T23" fmla="*/ 304 h 357"/>
              <a:gd name="T24" fmla="*/ 460 w 574"/>
              <a:gd name="T25" fmla="*/ 304 h 357"/>
              <a:gd name="T26" fmla="*/ 460 w 574"/>
              <a:gd name="T27" fmla="*/ 295 h 357"/>
              <a:gd name="T28" fmla="*/ 503 w 574"/>
              <a:gd name="T29" fmla="*/ 139 h 357"/>
              <a:gd name="T30" fmla="*/ 295 w 574"/>
              <a:gd name="T31" fmla="*/ 139 h 357"/>
              <a:gd name="T32" fmla="*/ 269 w 574"/>
              <a:gd name="T33" fmla="*/ 113 h 357"/>
              <a:gd name="T34" fmla="*/ 295 w 574"/>
              <a:gd name="T35" fmla="*/ 87 h 357"/>
              <a:gd name="T36" fmla="*/ 538 w 574"/>
              <a:gd name="T37" fmla="*/ 87 h 357"/>
              <a:gd name="T38" fmla="*/ 564 w 574"/>
              <a:gd name="T39" fmla="*/ 95 h 357"/>
              <a:gd name="T40" fmla="*/ 564 w 574"/>
              <a:gd name="T41" fmla="*/ 121 h 357"/>
              <a:gd name="T42" fmla="*/ 512 w 574"/>
              <a:gd name="T43" fmla="*/ 304 h 357"/>
              <a:gd name="T44" fmla="*/ 460 w 574"/>
              <a:gd name="T45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4" h="357">
                <a:moveTo>
                  <a:pt x="460" y="356"/>
                </a:moveTo>
                <a:lnTo>
                  <a:pt x="460" y="356"/>
                </a:lnTo>
                <a:cubicBezTo>
                  <a:pt x="217" y="356"/>
                  <a:pt x="217" y="356"/>
                  <a:pt x="217" y="356"/>
                </a:cubicBezTo>
                <a:cubicBezTo>
                  <a:pt x="191" y="356"/>
                  <a:pt x="165" y="330"/>
                  <a:pt x="165" y="304"/>
                </a:cubicBezTo>
                <a:cubicBezTo>
                  <a:pt x="87" y="52"/>
                  <a:pt x="87" y="52"/>
                  <a:pt x="87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17"/>
                  <a:pt x="8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1" y="0"/>
                  <a:pt x="130" y="8"/>
                  <a:pt x="130" y="17"/>
                </a:cubicBezTo>
                <a:cubicBezTo>
                  <a:pt x="217" y="295"/>
                  <a:pt x="217" y="295"/>
                  <a:pt x="217" y="295"/>
                </a:cubicBezTo>
                <a:cubicBezTo>
                  <a:pt x="217" y="295"/>
                  <a:pt x="217" y="295"/>
                  <a:pt x="217" y="304"/>
                </a:cubicBezTo>
                <a:cubicBezTo>
                  <a:pt x="460" y="304"/>
                  <a:pt x="460" y="304"/>
                  <a:pt x="460" y="304"/>
                </a:cubicBezTo>
                <a:cubicBezTo>
                  <a:pt x="460" y="295"/>
                  <a:pt x="460" y="295"/>
                  <a:pt x="460" y="295"/>
                </a:cubicBezTo>
                <a:cubicBezTo>
                  <a:pt x="503" y="139"/>
                  <a:pt x="503" y="139"/>
                  <a:pt x="503" y="139"/>
                </a:cubicBezTo>
                <a:cubicBezTo>
                  <a:pt x="295" y="139"/>
                  <a:pt x="295" y="139"/>
                  <a:pt x="295" y="139"/>
                </a:cubicBezTo>
                <a:cubicBezTo>
                  <a:pt x="287" y="139"/>
                  <a:pt x="269" y="121"/>
                  <a:pt x="269" y="113"/>
                </a:cubicBezTo>
                <a:cubicBezTo>
                  <a:pt x="269" y="95"/>
                  <a:pt x="287" y="87"/>
                  <a:pt x="295" y="87"/>
                </a:cubicBezTo>
                <a:cubicBezTo>
                  <a:pt x="538" y="87"/>
                  <a:pt x="538" y="87"/>
                  <a:pt x="538" y="87"/>
                </a:cubicBezTo>
                <a:cubicBezTo>
                  <a:pt x="547" y="87"/>
                  <a:pt x="555" y="87"/>
                  <a:pt x="564" y="95"/>
                </a:cubicBezTo>
                <a:cubicBezTo>
                  <a:pt x="573" y="104"/>
                  <a:pt x="573" y="113"/>
                  <a:pt x="564" y="121"/>
                </a:cubicBezTo>
                <a:cubicBezTo>
                  <a:pt x="512" y="304"/>
                  <a:pt x="512" y="304"/>
                  <a:pt x="512" y="304"/>
                </a:cubicBezTo>
                <a:cubicBezTo>
                  <a:pt x="512" y="330"/>
                  <a:pt x="486" y="356"/>
                  <a:pt x="460" y="3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8">
            <a:extLst>
              <a:ext uri="{FF2B5EF4-FFF2-40B4-BE49-F238E27FC236}">
                <a16:creationId xmlns:a16="http://schemas.microsoft.com/office/drawing/2014/main" id="{FC5A7D23-AEA6-C347-A839-2F0A84890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0" y="8904003"/>
            <a:ext cx="117756" cy="127568"/>
          </a:xfrm>
          <a:custGeom>
            <a:avLst/>
            <a:gdLst>
              <a:gd name="T0" fmla="*/ 0 w 105"/>
              <a:gd name="T1" fmla="*/ 53 h 114"/>
              <a:gd name="T2" fmla="*/ 0 w 105"/>
              <a:gd name="T3" fmla="*/ 53 h 114"/>
              <a:gd name="T4" fmla="*/ 52 w 105"/>
              <a:gd name="T5" fmla="*/ 0 h 114"/>
              <a:gd name="T6" fmla="*/ 104 w 105"/>
              <a:gd name="T7" fmla="*/ 53 h 114"/>
              <a:gd name="T8" fmla="*/ 52 w 105"/>
              <a:gd name="T9" fmla="*/ 113 h 114"/>
              <a:gd name="T10" fmla="*/ 0 w 105"/>
              <a:gd name="T1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14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17" y="0"/>
                  <a:pt x="52" y="0"/>
                </a:cubicBezTo>
                <a:cubicBezTo>
                  <a:pt x="78" y="0"/>
                  <a:pt x="104" y="27"/>
                  <a:pt x="104" y="53"/>
                </a:cubicBezTo>
                <a:cubicBezTo>
                  <a:pt x="104" y="87"/>
                  <a:pt x="78" y="113"/>
                  <a:pt x="52" y="113"/>
                </a:cubicBezTo>
                <a:cubicBezTo>
                  <a:pt x="17" y="113"/>
                  <a:pt x="0" y="87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9">
            <a:extLst>
              <a:ext uri="{FF2B5EF4-FFF2-40B4-BE49-F238E27FC236}">
                <a16:creationId xmlns:a16="http://schemas.microsoft.com/office/drawing/2014/main" id="{A94FB48C-E57F-AD49-92F6-2F9BC29E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752" y="8904003"/>
            <a:ext cx="117756" cy="127568"/>
          </a:xfrm>
          <a:custGeom>
            <a:avLst/>
            <a:gdLst>
              <a:gd name="T0" fmla="*/ 0 w 105"/>
              <a:gd name="T1" fmla="*/ 53 h 114"/>
              <a:gd name="T2" fmla="*/ 0 w 105"/>
              <a:gd name="T3" fmla="*/ 53 h 114"/>
              <a:gd name="T4" fmla="*/ 52 w 105"/>
              <a:gd name="T5" fmla="*/ 0 h 114"/>
              <a:gd name="T6" fmla="*/ 104 w 105"/>
              <a:gd name="T7" fmla="*/ 53 h 114"/>
              <a:gd name="T8" fmla="*/ 52 w 105"/>
              <a:gd name="T9" fmla="*/ 113 h 114"/>
              <a:gd name="T10" fmla="*/ 0 w 105"/>
              <a:gd name="T1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14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6" y="0"/>
                  <a:pt x="52" y="0"/>
                </a:cubicBezTo>
                <a:cubicBezTo>
                  <a:pt x="86" y="0"/>
                  <a:pt x="104" y="27"/>
                  <a:pt x="104" y="53"/>
                </a:cubicBezTo>
                <a:cubicBezTo>
                  <a:pt x="104" y="87"/>
                  <a:pt x="86" y="113"/>
                  <a:pt x="52" y="113"/>
                </a:cubicBezTo>
                <a:cubicBezTo>
                  <a:pt x="26" y="113"/>
                  <a:pt x="0" y="87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1">
            <a:extLst>
              <a:ext uri="{FF2B5EF4-FFF2-40B4-BE49-F238E27FC236}">
                <a16:creationId xmlns:a16="http://schemas.microsoft.com/office/drawing/2014/main" id="{655DB3AA-64C8-BE47-B28D-E87C19FE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86" y="8423168"/>
            <a:ext cx="628029" cy="397423"/>
          </a:xfrm>
          <a:custGeom>
            <a:avLst/>
            <a:gdLst>
              <a:gd name="T0" fmla="*/ 461 w 566"/>
              <a:gd name="T1" fmla="*/ 357 h 358"/>
              <a:gd name="T2" fmla="*/ 461 w 566"/>
              <a:gd name="T3" fmla="*/ 357 h 358"/>
              <a:gd name="T4" fmla="*/ 209 w 566"/>
              <a:gd name="T5" fmla="*/ 357 h 358"/>
              <a:gd name="T6" fmla="*/ 156 w 566"/>
              <a:gd name="T7" fmla="*/ 305 h 358"/>
              <a:gd name="T8" fmla="*/ 87 w 566"/>
              <a:gd name="T9" fmla="*/ 61 h 358"/>
              <a:gd name="T10" fmla="*/ 26 w 566"/>
              <a:gd name="T11" fmla="*/ 61 h 358"/>
              <a:gd name="T12" fmla="*/ 0 w 566"/>
              <a:gd name="T13" fmla="*/ 27 h 358"/>
              <a:gd name="T14" fmla="*/ 26 w 566"/>
              <a:gd name="T15" fmla="*/ 0 h 358"/>
              <a:gd name="T16" fmla="*/ 104 w 566"/>
              <a:gd name="T17" fmla="*/ 0 h 358"/>
              <a:gd name="T18" fmla="*/ 130 w 566"/>
              <a:gd name="T19" fmla="*/ 27 h 358"/>
              <a:gd name="T20" fmla="*/ 209 w 566"/>
              <a:gd name="T21" fmla="*/ 296 h 358"/>
              <a:gd name="T22" fmla="*/ 217 w 566"/>
              <a:gd name="T23" fmla="*/ 305 h 358"/>
              <a:gd name="T24" fmla="*/ 461 w 566"/>
              <a:gd name="T25" fmla="*/ 305 h 358"/>
              <a:gd name="T26" fmla="*/ 461 w 566"/>
              <a:gd name="T27" fmla="*/ 296 h 358"/>
              <a:gd name="T28" fmla="*/ 504 w 566"/>
              <a:gd name="T29" fmla="*/ 140 h 358"/>
              <a:gd name="T30" fmla="*/ 296 w 566"/>
              <a:gd name="T31" fmla="*/ 140 h 358"/>
              <a:gd name="T32" fmla="*/ 270 w 566"/>
              <a:gd name="T33" fmla="*/ 114 h 358"/>
              <a:gd name="T34" fmla="*/ 296 w 566"/>
              <a:gd name="T35" fmla="*/ 88 h 358"/>
              <a:gd name="T36" fmla="*/ 539 w 566"/>
              <a:gd name="T37" fmla="*/ 88 h 358"/>
              <a:gd name="T38" fmla="*/ 565 w 566"/>
              <a:gd name="T39" fmla="*/ 96 h 358"/>
              <a:gd name="T40" fmla="*/ 565 w 566"/>
              <a:gd name="T41" fmla="*/ 122 h 358"/>
              <a:gd name="T42" fmla="*/ 513 w 566"/>
              <a:gd name="T43" fmla="*/ 305 h 358"/>
              <a:gd name="T44" fmla="*/ 461 w 566"/>
              <a:gd name="T45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6" h="358">
                <a:moveTo>
                  <a:pt x="461" y="357"/>
                </a:moveTo>
                <a:lnTo>
                  <a:pt x="461" y="357"/>
                </a:lnTo>
                <a:cubicBezTo>
                  <a:pt x="209" y="357"/>
                  <a:pt x="209" y="357"/>
                  <a:pt x="209" y="357"/>
                </a:cubicBezTo>
                <a:cubicBezTo>
                  <a:pt x="183" y="357"/>
                  <a:pt x="165" y="331"/>
                  <a:pt x="156" y="305"/>
                </a:cubicBezTo>
                <a:cubicBezTo>
                  <a:pt x="87" y="61"/>
                  <a:pt x="87" y="61"/>
                  <a:pt x="87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4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30" y="9"/>
                  <a:pt x="130" y="27"/>
                </a:cubicBezTo>
                <a:cubicBezTo>
                  <a:pt x="209" y="296"/>
                  <a:pt x="209" y="296"/>
                  <a:pt x="209" y="296"/>
                </a:cubicBezTo>
                <a:lnTo>
                  <a:pt x="217" y="305"/>
                </a:lnTo>
                <a:cubicBezTo>
                  <a:pt x="461" y="305"/>
                  <a:pt x="461" y="305"/>
                  <a:pt x="461" y="305"/>
                </a:cubicBezTo>
                <a:cubicBezTo>
                  <a:pt x="461" y="296"/>
                  <a:pt x="461" y="296"/>
                  <a:pt x="461" y="296"/>
                </a:cubicBezTo>
                <a:cubicBezTo>
                  <a:pt x="504" y="140"/>
                  <a:pt x="504" y="140"/>
                  <a:pt x="504" y="140"/>
                </a:cubicBezTo>
                <a:cubicBezTo>
                  <a:pt x="296" y="140"/>
                  <a:pt x="296" y="140"/>
                  <a:pt x="296" y="140"/>
                </a:cubicBezTo>
                <a:cubicBezTo>
                  <a:pt x="278" y="140"/>
                  <a:pt x="270" y="131"/>
                  <a:pt x="270" y="114"/>
                </a:cubicBezTo>
                <a:cubicBezTo>
                  <a:pt x="270" y="96"/>
                  <a:pt x="278" y="88"/>
                  <a:pt x="296" y="88"/>
                </a:cubicBezTo>
                <a:cubicBezTo>
                  <a:pt x="539" y="88"/>
                  <a:pt x="539" y="88"/>
                  <a:pt x="539" y="88"/>
                </a:cubicBezTo>
                <a:cubicBezTo>
                  <a:pt x="548" y="88"/>
                  <a:pt x="557" y="88"/>
                  <a:pt x="565" y="96"/>
                </a:cubicBezTo>
                <a:cubicBezTo>
                  <a:pt x="565" y="105"/>
                  <a:pt x="565" y="114"/>
                  <a:pt x="565" y="122"/>
                </a:cubicBezTo>
                <a:cubicBezTo>
                  <a:pt x="513" y="305"/>
                  <a:pt x="513" y="305"/>
                  <a:pt x="513" y="305"/>
                </a:cubicBezTo>
                <a:cubicBezTo>
                  <a:pt x="513" y="331"/>
                  <a:pt x="487" y="357"/>
                  <a:pt x="461" y="3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2">
            <a:extLst>
              <a:ext uri="{FF2B5EF4-FFF2-40B4-BE49-F238E27FC236}">
                <a16:creationId xmlns:a16="http://schemas.microsoft.com/office/drawing/2014/main" id="{DBCF5389-01B5-2B43-88FA-FABE73ED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573" y="8874565"/>
            <a:ext cx="127568" cy="127568"/>
          </a:xfrm>
          <a:custGeom>
            <a:avLst/>
            <a:gdLst>
              <a:gd name="T0" fmla="*/ 0 w 115"/>
              <a:gd name="T1" fmla="*/ 53 h 114"/>
              <a:gd name="T2" fmla="*/ 0 w 115"/>
              <a:gd name="T3" fmla="*/ 53 h 114"/>
              <a:gd name="T4" fmla="*/ 53 w 115"/>
              <a:gd name="T5" fmla="*/ 0 h 114"/>
              <a:gd name="T6" fmla="*/ 114 w 115"/>
              <a:gd name="T7" fmla="*/ 53 h 114"/>
              <a:gd name="T8" fmla="*/ 53 w 115"/>
              <a:gd name="T9" fmla="*/ 113 h 114"/>
              <a:gd name="T10" fmla="*/ 0 w 115"/>
              <a:gd name="T1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4">
                <a:moveTo>
                  <a:pt x="0" y="53"/>
                </a:moveTo>
                <a:lnTo>
                  <a:pt x="0" y="53"/>
                </a:lnTo>
                <a:cubicBezTo>
                  <a:pt x="0" y="26"/>
                  <a:pt x="26" y="0"/>
                  <a:pt x="53" y="0"/>
                </a:cubicBezTo>
                <a:cubicBezTo>
                  <a:pt x="87" y="0"/>
                  <a:pt x="114" y="26"/>
                  <a:pt x="114" y="53"/>
                </a:cubicBezTo>
                <a:cubicBezTo>
                  <a:pt x="114" y="87"/>
                  <a:pt x="87" y="113"/>
                  <a:pt x="53" y="113"/>
                </a:cubicBezTo>
                <a:cubicBezTo>
                  <a:pt x="26" y="113"/>
                  <a:pt x="0" y="87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3">
            <a:extLst>
              <a:ext uri="{FF2B5EF4-FFF2-40B4-BE49-F238E27FC236}">
                <a16:creationId xmlns:a16="http://schemas.microsoft.com/office/drawing/2014/main" id="{6FDBFC45-A9E4-914B-8CE4-62CA8552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1026" y="8874565"/>
            <a:ext cx="117756" cy="127568"/>
          </a:xfrm>
          <a:custGeom>
            <a:avLst/>
            <a:gdLst>
              <a:gd name="T0" fmla="*/ 0 w 105"/>
              <a:gd name="T1" fmla="*/ 53 h 114"/>
              <a:gd name="T2" fmla="*/ 0 w 105"/>
              <a:gd name="T3" fmla="*/ 53 h 114"/>
              <a:gd name="T4" fmla="*/ 52 w 105"/>
              <a:gd name="T5" fmla="*/ 0 h 114"/>
              <a:gd name="T6" fmla="*/ 104 w 105"/>
              <a:gd name="T7" fmla="*/ 53 h 114"/>
              <a:gd name="T8" fmla="*/ 52 w 105"/>
              <a:gd name="T9" fmla="*/ 113 h 114"/>
              <a:gd name="T10" fmla="*/ 0 w 105"/>
              <a:gd name="T1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14">
                <a:moveTo>
                  <a:pt x="0" y="53"/>
                </a:moveTo>
                <a:lnTo>
                  <a:pt x="0" y="53"/>
                </a:lnTo>
                <a:cubicBezTo>
                  <a:pt x="0" y="26"/>
                  <a:pt x="17" y="0"/>
                  <a:pt x="52" y="0"/>
                </a:cubicBezTo>
                <a:cubicBezTo>
                  <a:pt x="78" y="0"/>
                  <a:pt x="104" y="26"/>
                  <a:pt x="104" y="53"/>
                </a:cubicBezTo>
                <a:cubicBezTo>
                  <a:pt x="104" y="87"/>
                  <a:pt x="78" y="113"/>
                  <a:pt x="52" y="113"/>
                </a:cubicBezTo>
                <a:cubicBezTo>
                  <a:pt x="17" y="113"/>
                  <a:pt x="0" y="87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7">
            <a:extLst>
              <a:ext uri="{FF2B5EF4-FFF2-40B4-BE49-F238E27FC236}">
                <a16:creationId xmlns:a16="http://schemas.microsoft.com/office/drawing/2014/main" id="{9AEEAB66-F017-4946-84DF-40F21EF0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468" y="6911973"/>
            <a:ext cx="608403" cy="603495"/>
          </a:xfrm>
          <a:custGeom>
            <a:avLst/>
            <a:gdLst>
              <a:gd name="T0" fmla="*/ 278 w 549"/>
              <a:gd name="T1" fmla="*/ 540 h 541"/>
              <a:gd name="T2" fmla="*/ 278 w 549"/>
              <a:gd name="T3" fmla="*/ 540 h 541"/>
              <a:gd name="T4" fmla="*/ 200 w 549"/>
              <a:gd name="T5" fmla="*/ 505 h 541"/>
              <a:gd name="T6" fmla="*/ 43 w 549"/>
              <a:gd name="T7" fmla="*/ 348 h 541"/>
              <a:gd name="T8" fmla="*/ 43 w 549"/>
              <a:gd name="T9" fmla="*/ 201 h 541"/>
              <a:gd name="T10" fmla="*/ 235 w 549"/>
              <a:gd name="T11" fmla="*/ 9 h 541"/>
              <a:gd name="T12" fmla="*/ 252 w 549"/>
              <a:gd name="T13" fmla="*/ 0 h 541"/>
              <a:gd name="T14" fmla="*/ 495 w 549"/>
              <a:gd name="T15" fmla="*/ 0 h 541"/>
              <a:gd name="T16" fmla="*/ 548 w 549"/>
              <a:gd name="T17" fmla="*/ 53 h 541"/>
              <a:gd name="T18" fmla="*/ 548 w 549"/>
              <a:gd name="T19" fmla="*/ 296 h 541"/>
              <a:gd name="T20" fmla="*/ 539 w 549"/>
              <a:gd name="T21" fmla="*/ 314 h 541"/>
              <a:gd name="T22" fmla="*/ 348 w 549"/>
              <a:gd name="T23" fmla="*/ 505 h 541"/>
              <a:gd name="T24" fmla="*/ 278 w 549"/>
              <a:gd name="T25" fmla="*/ 540 h 541"/>
              <a:gd name="T26" fmla="*/ 261 w 549"/>
              <a:gd name="T27" fmla="*/ 53 h 541"/>
              <a:gd name="T28" fmla="*/ 261 w 549"/>
              <a:gd name="T29" fmla="*/ 53 h 541"/>
              <a:gd name="T30" fmla="*/ 78 w 549"/>
              <a:gd name="T31" fmla="*/ 235 h 541"/>
              <a:gd name="T32" fmla="*/ 78 w 549"/>
              <a:gd name="T33" fmla="*/ 314 h 541"/>
              <a:gd name="T34" fmla="*/ 235 w 549"/>
              <a:gd name="T35" fmla="*/ 470 h 541"/>
              <a:gd name="T36" fmla="*/ 313 w 549"/>
              <a:gd name="T37" fmla="*/ 462 h 541"/>
              <a:gd name="T38" fmla="*/ 495 w 549"/>
              <a:gd name="T39" fmla="*/ 279 h 541"/>
              <a:gd name="T40" fmla="*/ 495 w 549"/>
              <a:gd name="T41" fmla="*/ 53 h 541"/>
              <a:gd name="T42" fmla="*/ 261 w 549"/>
              <a:gd name="T43" fmla="*/ 5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9" h="541">
                <a:moveTo>
                  <a:pt x="278" y="540"/>
                </a:moveTo>
                <a:lnTo>
                  <a:pt x="278" y="540"/>
                </a:lnTo>
                <a:cubicBezTo>
                  <a:pt x="243" y="540"/>
                  <a:pt x="217" y="522"/>
                  <a:pt x="200" y="505"/>
                </a:cubicBezTo>
                <a:cubicBezTo>
                  <a:pt x="43" y="348"/>
                  <a:pt x="43" y="348"/>
                  <a:pt x="43" y="348"/>
                </a:cubicBezTo>
                <a:cubicBezTo>
                  <a:pt x="0" y="314"/>
                  <a:pt x="0" y="244"/>
                  <a:pt x="43" y="201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0"/>
                  <a:pt x="243" y="0"/>
                  <a:pt x="252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22" y="0"/>
                  <a:pt x="548" y="18"/>
                  <a:pt x="548" y="53"/>
                </a:cubicBezTo>
                <a:cubicBezTo>
                  <a:pt x="548" y="296"/>
                  <a:pt x="548" y="296"/>
                  <a:pt x="548" y="296"/>
                </a:cubicBezTo>
                <a:cubicBezTo>
                  <a:pt x="548" y="296"/>
                  <a:pt x="548" y="305"/>
                  <a:pt x="539" y="314"/>
                </a:cubicBezTo>
                <a:cubicBezTo>
                  <a:pt x="348" y="505"/>
                  <a:pt x="348" y="505"/>
                  <a:pt x="348" y="505"/>
                </a:cubicBezTo>
                <a:cubicBezTo>
                  <a:pt x="330" y="522"/>
                  <a:pt x="304" y="531"/>
                  <a:pt x="278" y="540"/>
                </a:cubicBezTo>
                <a:close/>
                <a:moveTo>
                  <a:pt x="261" y="53"/>
                </a:moveTo>
                <a:lnTo>
                  <a:pt x="261" y="53"/>
                </a:lnTo>
                <a:cubicBezTo>
                  <a:pt x="78" y="235"/>
                  <a:pt x="78" y="235"/>
                  <a:pt x="78" y="235"/>
                </a:cubicBezTo>
                <a:cubicBezTo>
                  <a:pt x="61" y="262"/>
                  <a:pt x="61" y="296"/>
                  <a:pt x="78" y="314"/>
                </a:cubicBezTo>
                <a:cubicBezTo>
                  <a:pt x="235" y="470"/>
                  <a:pt x="235" y="470"/>
                  <a:pt x="235" y="470"/>
                </a:cubicBezTo>
                <a:cubicBezTo>
                  <a:pt x="261" y="488"/>
                  <a:pt x="296" y="488"/>
                  <a:pt x="313" y="462"/>
                </a:cubicBezTo>
                <a:cubicBezTo>
                  <a:pt x="495" y="279"/>
                  <a:pt x="495" y="279"/>
                  <a:pt x="495" y="279"/>
                </a:cubicBezTo>
                <a:cubicBezTo>
                  <a:pt x="495" y="53"/>
                  <a:pt x="495" y="53"/>
                  <a:pt x="495" y="53"/>
                </a:cubicBezTo>
                <a:lnTo>
                  <a:pt x="26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8">
            <a:extLst>
              <a:ext uri="{FF2B5EF4-FFF2-40B4-BE49-F238E27FC236}">
                <a16:creationId xmlns:a16="http://schemas.microsoft.com/office/drawing/2014/main" id="{CC7F9C30-0D71-FF43-865F-88CB5691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081" y="7039541"/>
            <a:ext cx="98130" cy="98130"/>
          </a:xfrm>
          <a:custGeom>
            <a:avLst/>
            <a:gdLst>
              <a:gd name="T0" fmla="*/ 78 w 88"/>
              <a:gd name="T1" fmla="*/ 69 h 88"/>
              <a:gd name="T2" fmla="*/ 78 w 88"/>
              <a:gd name="T3" fmla="*/ 69 h 88"/>
              <a:gd name="T4" fmla="*/ 17 w 88"/>
              <a:gd name="T5" fmla="*/ 69 h 88"/>
              <a:gd name="T6" fmla="*/ 17 w 88"/>
              <a:gd name="T7" fmla="*/ 17 h 88"/>
              <a:gd name="T8" fmla="*/ 69 w 88"/>
              <a:gd name="T9" fmla="*/ 17 h 88"/>
              <a:gd name="T10" fmla="*/ 78 w 88"/>
              <a:gd name="T11" fmla="*/ 6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78" y="69"/>
                </a:moveTo>
                <a:lnTo>
                  <a:pt x="78" y="69"/>
                </a:lnTo>
                <a:cubicBezTo>
                  <a:pt x="61" y="87"/>
                  <a:pt x="34" y="87"/>
                  <a:pt x="17" y="69"/>
                </a:cubicBezTo>
                <a:cubicBezTo>
                  <a:pt x="0" y="60"/>
                  <a:pt x="0" y="35"/>
                  <a:pt x="17" y="17"/>
                </a:cubicBezTo>
                <a:cubicBezTo>
                  <a:pt x="34" y="0"/>
                  <a:pt x="61" y="0"/>
                  <a:pt x="69" y="17"/>
                </a:cubicBezTo>
                <a:cubicBezTo>
                  <a:pt x="87" y="35"/>
                  <a:pt x="87" y="60"/>
                  <a:pt x="78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0">
            <a:extLst>
              <a:ext uri="{FF2B5EF4-FFF2-40B4-BE49-F238E27FC236}">
                <a16:creationId xmlns:a16="http://schemas.microsoft.com/office/drawing/2014/main" id="{D08F3B70-1FE1-7542-9778-D617C5B3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113" y="8472233"/>
            <a:ext cx="765411" cy="564244"/>
          </a:xfrm>
          <a:custGeom>
            <a:avLst/>
            <a:gdLst>
              <a:gd name="T0" fmla="*/ 583 w 688"/>
              <a:gd name="T1" fmla="*/ 504 h 505"/>
              <a:gd name="T2" fmla="*/ 583 w 688"/>
              <a:gd name="T3" fmla="*/ 504 h 505"/>
              <a:gd name="T4" fmla="*/ 96 w 688"/>
              <a:gd name="T5" fmla="*/ 504 h 505"/>
              <a:gd name="T6" fmla="*/ 0 w 688"/>
              <a:gd name="T7" fmla="*/ 400 h 505"/>
              <a:gd name="T8" fmla="*/ 0 w 688"/>
              <a:gd name="T9" fmla="*/ 104 h 505"/>
              <a:gd name="T10" fmla="*/ 96 w 688"/>
              <a:gd name="T11" fmla="*/ 0 h 505"/>
              <a:gd name="T12" fmla="*/ 583 w 688"/>
              <a:gd name="T13" fmla="*/ 0 h 505"/>
              <a:gd name="T14" fmla="*/ 687 w 688"/>
              <a:gd name="T15" fmla="*/ 104 h 505"/>
              <a:gd name="T16" fmla="*/ 687 w 688"/>
              <a:gd name="T17" fmla="*/ 400 h 505"/>
              <a:gd name="T18" fmla="*/ 583 w 688"/>
              <a:gd name="T19" fmla="*/ 504 h 505"/>
              <a:gd name="T20" fmla="*/ 96 w 688"/>
              <a:gd name="T21" fmla="*/ 52 h 505"/>
              <a:gd name="T22" fmla="*/ 96 w 688"/>
              <a:gd name="T23" fmla="*/ 52 h 505"/>
              <a:gd name="T24" fmla="*/ 52 w 688"/>
              <a:gd name="T25" fmla="*/ 104 h 505"/>
              <a:gd name="T26" fmla="*/ 52 w 688"/>
              <a:gd name="T27" fmla="*/ 400 h 505"/>
              <a:gd name="T28" fmla="*/ 96 w 688"/>
              <a:gd name="T29" fmla="*/ 444 h 505"/>
              <a:gd name="T30" fmla="*/ 583 w 688"/>
              <a:gd name="T31" fmla="*/ 444 h 505"/>
              <a:gd name="T32" fmla="*/ 626 w 688"/>
              <a:gd name="T33" fmla="*/ 400 h 505"/>
              <a:gd name="T34" fmla="*/ 626 w 688"/>
              <a:gd name="T35" fmla="*/ 104 h 505"/>
              <a:gd name="T36" fmla="*/ 583 w 688"/>
              <a:gd name="T37" fmla="*/ 52 h 505"/>
              <a:gd name="T38" fmla="*/ 96 w 688"/>
              <a:gd name="T39" fmla="*/ 5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505">
                <a:moveTo>
                  <a:pt x="583" y="504"/>
                </a:moveTo>
                <a:lnTo>
                  <a:pt x="583" y="504"/>
                </a:lnTo>
                <a:cubicBezTo>
                  <a:pt x="96" y="504"/>
                  <a:pt x="96" y="504"/>
                  <a:pt x="96" y="504"/>
                </a:cubicBezTo>
                <a:cubicBezTo>
                  <a:pt x="43" y="504"/>
                  <a:pt x="0" y="452"/>
                  <a:pt x="0" y="40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4"/>
                  <a:pt x="43" y="0"/>
                  <a:pt x="96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635" y="0"/>
                  <a:pt x="687" y="44"/>
                  <a:pt x="687" y="104"/>
                </a:cubicBezTo>
                <a:cubicBezTo>
                  <a:pt x="687" y="400"/>
                  <a:pt x="687" y="400"/>
                  <a:pt x="687" y="400"/>
                </a:cubicBezTo>
                <a:cubicBezTo>
                  <a:pt x="687" y="452"/>
                  <a:pt x="635" y="504"/>
                  <a:pt x="583" y="504"/>
                </a:cubicBezTo>
                <a:close/>
                <a:moveTo>
                  <a:pt x="96" y="52"/>
                </a:moveTo>
                <a:lnTo>
                  <a:pt x="96" y="52"/>
                </a:lnTo>
                <a:cubicBezTo>
                  <a:pt x="69" y="52"/>
                  <a:pt x="52" y="78"/>
                  <a:pt x="52" y="104"/>
                </a:cubicBezTo>
                <a:cubicBezTo>
                  <a:pt x="52" y="400"/>
                  <a:pt x="52" y="400"/>
                  <a:pt x="52" y="400"/>
                </a:cubicBezTo>
                <a:cubicBezTo>
                  <a:pt x="52" y="426"/>
                  <a:pt x="69" y="444"/>
                  <a:pt x="96" y="444"/>
                </a:cubicBezTo>
                <a:cubicBezTo>
                  <a:pt x="583" y="444"/>
                  <a:pt x="583" y="444"/>
                  <a:pt x="583" y="444"/>
                </a:cubicBezTo>
                <a:cubicBezTo>
                  <a:pt x="609" y="444"/>
                  <a:pt x="626" y="426"/>
                  <a:pt x="626" y="400"/>
                </a:cubicBezTo>
                <a:cubicBezTo>
                  <a:pt x="626" y="104"/>
                  <a:pt x="626" y="104"/>
                  <a:pt x="626" y="104"/>
                </a:cubicBezTo>
                <a:cubicBezTo>
                  <a:pt x="626" y="78"/>
                  <a:pt x="609" y="52"/>
                  <a:pt x="583" y="52"/>
                </a:cubicBezTo>
                <a:lnTo>
                  <a:pt x="9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1">
            <a:extLst>
              <a:ext uri="{FF2B5EF4-FFF2-40B4-BE49-F238E27FC236}">
                <a16:creationId xmlns:a16="http://schemas.microsoft.com/office/drawing/2014/main" id="{F14169D2-F8CD-F149-8ED2-70328C15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314" y="8634146"/>
            <a:ext cx="166820" cy="225698"/>
          </a:xfrm>
          <a:custGeom>
            <a:avLst/>
            <a:gdLst>
              <a:gd name="T0" fmla="*/ 78 w 148"/>
              <a:gd name="T1" fmla="*/ 200 h 201"/>
              <a:gd name="T2" fmla="*/ 78 w 148"/>
              <a:gd name="T3" fmla="*/ 200 h 201"/>
              <a:gd name="T4" fmla="*/ 26 w 148"/>
              <a:gd name="T5" fmla="*/ 200 h 201"/>
              <a:gd name="T6" fmla="*/ 8 w 148"/>
              <a:gd name="T7" fmla="*/ 183 h 201"/>
              <a:gd name="T8" fmla="*/ 8 w 148"/>
              <a:gd name="T9" fmla="*/ 183 h 201"/>
              <a:gd name="T10" fmla="*/ 26 w 148"/>
              <a:gd name="T11" fmla="*/ 165 h 201"/>
              <a:gd name="T12" fmla="*/ 78 w 148"/>
              <a:gd name="T13" fmla="*/ 165 h 201"/>
              <a:gd name="T14" fmla="*/ 104 w 148"/>
              <a:gd name="T15" fmla="*/ 139 h 201"/>
              <a:gd name="T16" fmla="*/ 78 w 148"/>
              <a:gd name="T17" fmla="*/ 122 h 201"/>
              <a:gd name="T18" fmla="*/ 61 w 148"/>
              <a:gd name="T19" fmla="*/ 122 h 201"/>
              <a:gd name="T20" fmla="*/ 0 w 148"/>
              <a:gd name="T21" fmla="*/ 69 h 201"/>
              <a:gd name="T22" fmla="*/ 61 w 148"/>
              <a:gd name="T23" fmla="*/ 0 h 201"/>
              <a:gd name="T24" fmla="*/ 113 w 148"/>
              <a:gd name="T25" fmla="*/ 0 h 201"/>
              <a:gd name="T26" fmla="*/ 139 w 148"/>
              <a:gd name="T27" fmla="*/ 17 h 201"/>
              <a:gd name="T28" fmla="*/ 139 w 148"/>
              <a:gd name="T29" fmla="*/ 17 h 201"/>
              <a:gd name="T30" fmla="*/ 113 w 148"/>
              <a:gd name="T31" fmla="*/ 43 h 201"/>
              <a:gd name="T32" fmla="*/ 61 w 148"/>
              <a:gd name="T33" fmla="*/ 43 h 201"/>
              <a:gd name="T34" fmla="*/ 43 w 148"/>
              <a:gd name="T35" fmla="*/ 61 h 201"/>
              <a:gd name="T36" fmla="*/ 61 w 148"/>
              <a:gd name="T37" fmla="*/ 78 h 201"/>
              <a:gd name="T38" fmla="*/ 78 w 148"/>
              <a:gd name="T39" fmla="*/ 78 h 201"/>
              <a:gd name="T40" fmla="*/ 139 w 148"/>
              <a:gd name="T41" fmla="*/ 148 h 201"/>
              <a:gd name="T42" fmla="*/ 78 w 148"/>
              <a:gd name="T43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8" h="201">
                <a:moveTo>
                  <a:pt x="78" y="200"/>
                </a:moveTo>
                <a:lnTo>
                  <a:pt x="78" y="200"/>
                </a:lnTo>
                <a:cubicBezTo>
                  <a:pt x="26" y="200"/>
                  <a:pt x="26" y="200"/>
                  <a:pt x="26" y="200"/>
                </a:cubicBezTo>
                <a:cubicBezTo>
                  <a:pt x="17" y="200"/>
                  <a:pt x="8" y="191"/>
                  <a:pt x="8" y="183"/>
                </a:cubicBezTo>
                <a:lnTo>
                  <a:pt x="8" y="183"/>
                </a:lnTo>
                <a:cubicBezTo>
                  <a:pt x="8" y="174"/>
                  <a:pt x="17" y="165"/>
                  <a:pt x="26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95" y="165"/>
                  <a:pt x="104" y="156"/>
                  <a:pt x="104" y="139"/>
                </a:cubicBezTo>
                <a:cubicBezTo>
                  <a:pt x="104" y="130"/>
                  <a:pt x="95" y="122"/>
                  <a:pt x="78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34" y="122"/>
                  <a:pt x="0" y="96"/>
                  <a:pt x="0" y="69"/>
                </a:cubicBezTo>
                <a:cubicBezTo>
                  <a:pt x="0" y="26"/>
                  <a:pt x="26" y="0"/>
                  <a:pt x="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30" y="0"/>
                  <a:pt x="139" y="9"/>
                  <a:pt x="139" y="17"/>
                </a:cubicBezTo>
                <a:lnTo>
                  <a:pt x="139" y="17"/>
                </a:lnTo>
                <a:cubicBezTo>
                  <a:pt x="139" y="26"/>
                  <a:pt x="130" y="43"/>
                  <a:pt x="113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52" y="43"/>
                  <a:pt x="43" y="52"/>
                  <a:pt x="43" y="61"/>
                </a:cubicBezTo>
                <a:cubicBezTo>
                  <a:pt x="43" y="69"/>
                  <a:pt x="52" y="78"/>
                  <a:pt x="61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113" y="78"/>
                  <a:pt x="147" y="113"/>
                  <a:pt x="139" y="148"/>
                </a:cubicBezTo>
                <a:cubicBezTo>
                  <a:pt x="139" y="183"/>
                  <a:pt x="113" y="200"/>
                  <a:pt x="78" y="2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2">
            <a:extLst>
              <a:ext uri="{FF2B5EF4-FFF2-40B4-BE49-F238E27FC236}">
                <a16:creationId xmlns:a16="http://schemas.microsoft.com/office/drawing/2014/main" id="{4715B510-152F-C74E-87EB-AC80743E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84" y="8594894"/>
            <a:ext cx="49065" cy="58878"/>
          </a:xfrm>
          <a:custGeom>
            <a:avLst/>
            <a:gdLst>
              <a:gd name="T0" fmla="*/ 43 w 44"/>
              <a:gd name="T1" fmla="*/ 52 h 53"/>
              <a:gd name="T2" fmla="*/ 0 w 44"/>
              <a:gd name="T3" fmla="*/ 52 h 53"/>
              <a:gd name="T4" fmla="*/ 0 w 44"/>
              <a:gd name="T5" fmla="*/ 0 h 53"/>
              <a:gd name="T6" fmla="*/ 43 w 44"/>
              <a:gd name="T7" fmla="*/ 0 h 53"/>
              <a:gd name="T8" fmla="*/ 43 w 44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3">
                <a:moveTo>
                  <a:pt x="43" y="52"/>
                </a:moveTo>
                <a:lnTo>
                  <a:pt x="0" y="52"/>
                </a:lnTo>
                <a:lnTo>
                  <a:pt x="0" y="0"/>
                </a:lnTo>
                <a:lnTo>
                  <a:pt x="43" y="0"/>
                </a:lnTo>
                <a:lnTo>
                  <a:pt x="43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3">
            <a:extLst>
              <a:ext uri="{FF2B5EF4-FFF2-40B4-BE49-F238E27FC236}">
                <a16:creationId xmlns:a16="http://schemas.microsoft.com/office/drawing/2014/main" id="{AC16542B-37D3-7E47-834C-F97B1390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84" y="8840218"/>
            <a:ext cx="49065" cy="58878"/>
          </a:xfrm>
          <a:custGeom>
            <a:avLst/>
            <a:gdLst>
              <a:gd name="T0" fmla="*/ 43 w 44"/>
              <a:gd name="T1" fmla="*/ 52 h 53"/>
              <a:gd name="T2" fmla="*/ 0 w 44"/>
              <a:gd name="T3" fmla="*/ 52 h 53"/>
              <a:gd name="T4" fmla="*/ 0 w 44"/>
              <a:gd name="T5" fmla="*/ 0 h 53"/>
              <a:gd name="T6" fmla="*/ 43 w 44"/>
              <a:gd name="T7" fmla="*/ 0 h 53"/>
              <a:gd name="T8" fmla="*/ 43 w 44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3">
                <a:moveTo>
                  <a:pt x="43" y="52"/>
                </a:moveTo>
                <a:lnTo>
                  <a:pt x="0" y="52"/>
                </a:lnTo>
                <a:lnTo>
                  <a:pt x="0" y="0"/>
                </a:lnTo>
                <a:lnTo>
                  <a:pt x="43" y="0"/>
                </a:lnTo>
                <a:lnTo>
                  <a:pt x="43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4">
            <a:extLst>
              <a:ext uri="{FF2B5EF4-FFF2-40B4-BE49-F238E27FC236}">
                <a16:creationId xmlns:a16="http://schemas.microsoft.com/office/drawing/2014/main" id="{7D1CCA3B-EADE-5E40-95EC-66B2D7BD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08" y="8545829"/>
            <a:ext cx="78504" cy="78504"/>
          </a:xfrm>
          <a:custGeom>
            <a:avLst/>
            <a:gdLst>
              <a:gd name="T0" fmla="*/ 35 w 71"/>
              <a:gd name="T1" fmla="*/ 8 h 70"/>
              <a:gd name="T2" fmla="*/ 35 w 71"/>
              <a:gd name="T3" fmla="*/ 8 h 70"/>
              <a:gd name="T4" fmla="*/ 9 w 71"/>
              <a:gd name="T5" fmla="*/ 26 h 70"/>
              <a:gd name="T6" fmla="*/ 0 w 71"/>
              <a:gd name="T7" fmla="*/ 60 h 70"/>
              <a:gd name="T8" fmla="*/ 0 w 71"/>
              <a:gd name="T9" fmla="*/ 60 h 70"/>
              <a:gd name="T10" fmla="*/ 35 w 71"/>
              <a:gd name="T11" fmla="*/ 60 h 70"/>
              <a:gd name="T12" fmla="*/ 61 w 71"/>
              <a:gd name="T13" fmla="*/ 43 h 70"/>
              <a:gd name="T14" fmla="*/ 61 w 71"/>
              <a:gd name="T15" fmla="*/ 17 h 70"/>
              <a:gd name="T16" fmla="*/ 61 w 71"/>
              <a:gd name="T17" fmla="*/ 17 h 70"/>
              <a:gd name="T18" fmla="*/ 35 w 71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70">
                <a:moveTo>
                  <a:pt x="35" y="8"/>
                </a:moveTo>
                <a:lnTo>
                  <a:pt x="35" y="8"/>
                </a:lnTo>
                <a:cubicBezTo>
                  <a:pt x="9" y="26"/>
                  <a:pt x="9" y="26"/>
                  <a:pt x="9" y="26"/>
                </a:cubicBezTo>
                <a:cubicBezTo>
                  <a:pt x="0" y="34"/>
                  <a:pt x="0" y="43"/>
                  <a:pt x="0" y="60"/>
                </a:cubicBezTo>
                <a:lnTo>
                  <a:pt x="0" y="60"/>
                </a:lnTo>
                <a:cubicBezTo>
                  <a:pt x="9" y="69"/>
                  <a:pt x="18" y="69"/>
                  <a:pt x="35" y="60"/>
                </a:cubicBezTo>
                <a:cubicBezTo>
                  <a:pt x="61" y="43"/>
                  <a:pt x="61" y="43"/>
                  <a:pt x="61" y="43"/>
                </a:cubicBezTo>
                <a:cubicBezTo>
                  <a:pt x="70" y="34"/>
                  <a:pt x="70" y="26"/>
                  <a:pt x="61" y="17"/>
                </a:cubicBezTo>
                <a:lnTo>
                  <a:pt x="61" y="17"/>
                </a:lnTo>
                <a:cubicBezTo>
                  <a:pt x="61" y="8"/>
                  <a:pt x="44" y="0"/>
                  <a:pt x="35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5">
            <a:extLst>
              <a:ext uri="{FF2B5EF4-FFF2-40B4-BE49-F238E27FC236}">
                <a16:creationId xmlns:a16="http://schemas.microsoft.com/office/drawing/2014/main" id="{9B3BFFF5-DDAF-2B4C-9978-6868D371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29" y="8869657"/>
            <a:ext cx="78504" cy="68691"/>
          </a:xfrm>
          <a:custGeom>
            <a:avLst/>
            <a:gdLst>
              <a:gd name="T0" fmla="*/ 35 w 71"/>
              <a:gd name="T1" fmla="*/ 0 h 62"/>
              <a:gd name="T2" fmla="*/ 35 w 71"/>
              <a:gd name="T3" fmla="*/ 0 h 62"/>
              <a:gd name="T4" fmla="*/ 9 w 71"/>
              <a:gd name="T5" fmla="*/ 26 h 62"/>
              <a:gd name="T6" fmla="*/ 9 w 71"/>
              <a:gd name="T7" fmla="*/ 52 h 62"/>
              <a:gd name="T8" fmla="*/ 9 w 71"/>
              <a:gd name="T9" fmla="*/ 52 h 62"/>
              <a:gd name="T10" fmla="*/ 35 w 71"/>
              <a:gd name="T11" fmla="*/ 61 h 62"/>
              <a:gd name="T12" fmla="*/ 61 w 71"/>
              <a:gd name="T13" fmla="*/ 34 h 62"/>
              <a:gd name="T14" fmla="*/ 70 w 71"/>
              <a:gd name="T15" fmla="*/ 8 h 62"/>
              <a:gd name="T16" fmla="*/ 70 w 71"/>
              <a:gd name="T17" fmla="*/ 8 h 62"/>
              <a:gd name="T18" fmla="*/ 35 w 71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62">
                <a:moveTo>
                  <a:pt x="35" y="0"/>
                </a:moveTo>
                <a:lnTo>
                  <a:pt x="35" y="0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43"/>
                  <a:pt x="9" y="52"/>
                </a:cubicBezTo>
                <a:lnTo>
                  <a:pt x="9" y="52"/>
                </a:lnTo>
                <a:cubicBezTo>
                  <a:pt x="9" y="61"/>
                  <a:pt x="26" y="61"/>
                  <a:pt x="35" y="61"/>
                </a:cubicBezTo>
                <a:cubicBezTo>
                  <a:pt x="61" y="34"/>
                  <a:pt x="61" y="34"/>
                  <a:pt x="61" y="34"/>
                </a:cubicBezTo>
                <a:cubicBezTo>
                  <a:pt x="70" y="34"/>
                  <a:pt x="70" y="17"/>
                  <a:pt x="70" y="8"/>
                </a:cubicBezTo>
                <a:lnTo>
                  <a:pt x="70" y="8"/>
                </a:lnTo>
                <a:cubicBezTo>
                  <a:pt x="61" y="0"/>
                  <a:pt x="44" y="0"/>
                  <a:pt x="3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9">
            <a:extLst>
              <a:ext uri="{FF2B5EF4-FFF2-40B4-BE49-F238E27FC236}">
                <a16:creationId xmlns:a16="http://schemas.microsoft.com/office/drawing/2014/main" id="{63FDA55C-1235-BE45-BEDB-DB55783F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05" y="7319209"/>
            <a:ext cx="176633" cy="176633"/>
          </a:xfrm>
          <a:custGeom>
            <a:avLst/>
            <a:gdLst>
              <a:gd name="T0" fmla="*/ 122 w 158"/>
              <a:gd name="T1" fmla="*/ 156 h 157"/>
              <a:gd name="T2" fmla="*/ 122 w 158"/>
              <a:gd name="T3" fmla="*/ 156 h 157"/>
              <a:gd name="T4" fmla="*/ 44 w 158"/>
              <a:gd name="T5" fmla="*/ 156 h 157"/>
              <a:gd name="T6" fmla="*/ 0 w 158"/>
              <a:gd name="T7" fmla="*/ 113 h 157"/>
              <a:gd name="T8" fmla="*/ 0 w 158"/>
              <a:gd name="T9" fmla="*/ 43 h 157"/>
              <a:gd name="T10" fmla="*/ 44 w 158"/>
              <a:gd name="T11" fmla="*/ 0 h 157"/>
              <a:gd name="T12" fmla="*/ 122 w 158"/>
              <a:gd name="T13" fmla="*/ 0 h 157"/>
              <a:gd name="T14" fmla="*/ 157 w 158"/>
              <a:gd name="T15" fmla="*/ 43 h 157"/>
              <a:gd name="T16" fmla="*/ 157 w 158"/>
              <a:gd name="T17" fmla="*/ 113 h 157"/>
              <a:gd name="T18" fmla="*/ 122 w 158"/>
              <a:gd name="T19" fmla="*/ 156 h 157"/>
              <a:gd name="T20" fmla="*/ 114 w 158"/>
              <a:gd name="T21" fmla="*/ 43 h 157"/>
              <a:gd name="T22" fmla="*/ 114 w 158"/>
              <a:gd name="T23" fmla="*/ 43 h 157"/>
              <a:gd name="T24" fmla="*/ 44 w 158"/>
              <a:gd name="T25" fmla="*/ 43 h 157"/>
              <a:gd name="T26" fmla="*/ 44 w 158"/>
              <a:gd name="T27" fmla="*/ 113 h 157"/>
              <a:gd name="T28" fmla="*/ 114 w 158"/>
              <a:gd name="T29" fmla="*/ 113 h 157"/>
              <a:gd name="T30" fmla="*/ 114 w 158"/>
              <a:gd name="T31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157">
                <a:moveTo>
                  <a:pt x="122" y="156"/>
                </a:moveTo>
                <a:lnTo>
                  <a:pt x="122" y="156"/>
                </a:lnTo>
                <a:cubicBezTo>
                  <a:pt x="44" y="156"/>
                  <a:pt x="44" y="156"/>
                  <a:pt x="44" y="156"/>
                </a:cubicBezTo>
                <a:cubicBezTo>
                  <a:pt x="26" y="156"/>
                  <a:pt x="0" y="139"/>
                  <a:pt x="0" y="11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9" y="0"/>
                  <a:pt x="157" y="17"/>
                  <a:pt x="157" y="43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39"/>
                  <a:pt x="139" y="156"/>
                  <a:pt x="122" y="156"/>
                </a:cubicBezTo>
                <a:close/>
                <a:moveTo>
                  <a:pt x="114" y="43"/>
                </a:moveTo>
                <a:lnTo>
                  <a:pt x="114" y="43"/>
                </a:lnTo>
                <a:cubicBezTo>
                  <a:pt x="44" y="43"/>
                  <a:pt x="44" y="43"/>
                  <a:pt x="44" y="4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14" y="113"/>
                  <a:pt x="114" y="113"/>
                  <a:pt x="114" y="113"/>
                </a:cubicBezTo>
                <a:lnTo>
                  <a:pt x="11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0">
            <a:extLst>
              <a:ext uri="{FF2B5EF4-FFF2-40B4-BE49-F238E27FC236}">
                <a16:creationId xmlns:a16="http://schemas.microsoft.com/office/drawing/2014/main" id="{78A6E383-113F-7441-9451-BEE90553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23" y="7103324"/>
            <a:ext cx="696720" cy="554434"/>
          </a:xfrm>
          <a:custGeom>
            <a:avLst/>
            <a:gdLst>
              <a:gd name="T0" fmla="*/ 522 w 628"/>
              <a:gd name="T1" fmla="*/ 496 h 497"/>
              <a:gd name="T2" fmla="*/ 522 w 628"/>
              <a:gd name="T3" fmla="*/ 496 h 497"/>
              <a:gd name="T4" fmla="*/ 105 w 628"/>
              <a:gd name="T5" fmla="*/ 496 h 497"/>
              <a:gd name="T6" fmla="*/ 0 w 628"/>
              <a:gd name="T7" fmla="*/ 392 h 497"/>
              <a:gd name="T8" fmla="*/ 0 w 628"/>
              <a:gd name="T9" fmla="*/ 0 h 497"/>
              <a:gd name="T10" fmla="*/ 53 w 628"/>
              <a:gd name="T11" fmla="*/ 0 h 497"/>
              <a:gd name="T12" fmla="*/ 53 w 628"/>
              <a:gd name="T13" fmla="*/ 392 h 497"/>
              <a:gd name="T14" fmla="*/ 105 w 628"/>
              <a:gd name="T15" fmla="*/ 436 h 497"/>
              <a:gd name="T16" fmla="*/ 522 w 628"/>
              <a:gd name="T17" fmla="*/ 436 h 497"/>
              <a:gd name="T18" fmla="*/ 575 w 628"/>
              <a:gd name="T19" fmla="*/ 392 h 497"/>
              <a:gd name="T20" fmla="*/ 575 w 628"/>
              <a:gd name="T21" fmla="*/ 140 h 497"/>
              <a:gd name="T22" fmla="*/ 522 w 628"/>
              <a:gd name="T23" fmla="*/ 96 h 497"/>
              <a:gd name="T24" fmla="*/ 105 w 628"/>
              <a:gd name="T25" fmla="*/ 96 h 497"/>
              <a:gd name="T26" fmla="*/ 105 w 628"/>
              <a:gd name="T27" fmla="*/ 44 h 497"/>
              <a:gd name="T28" fmla="*/ 522 w 628"/>
              <a:gd name="T29" fmla="*/ 44 h 497"/>
              <a:gd name="T30" fmla="*/ 627 w 628"/>
              <a:gd name="T31" fmla="*/ 140 h 497"/>
              <a:gd name="T32" fmla="*/ 627 w 628"/>
              <a:gd name="T33" fmla="*/ 392 h 497"/>
              <a:gd name="T34" fmla="*/ 522 w 628"/>
              <a:gd name="T35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8" h="497">
                <a:moveTo>
                  <a:pt x="522" y="496"/>
                </a:moveTo>
                <a:lnTo>
                  <a:pt x="522" y="496"/>
                </a:lnTo>
                <a:cubicBezTo>
                  <a:pt x="105" y="496"/>
                  <a:pt x="105" y="496"/>
                  <a:pt x="105" y="496"/>
                </a:cubicBezTo>
                <a:cubicBezTo>
                  <a:pt x="44" y="496"/>
                  <a:pt x="0" y="444"/>
                  <a:pt x="0" y="392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92"/>
                  <a:pt x="53" y="392"/>
                  <a:pt x="53" y="392"/>
                </a:cubicBezTo>
                <a:cubicBezTo>
                  <a:pt x="53" y="418"/>
                  <a:pt x="79" y="436"/>
                  <a:pt x="105" y="436"/>
                </a:cubicBezTo>
                <a:cubicBezTo>
                  <a:pt x="522" y="436"/>
                  <a:pt x="522" y="436"/>
                  <a:pt x="522" y="436"/>
                </a:cubicBezTo>
                <a:cubicBezTo>
                  <a:pt x="548" y="436"/>
                  <a:pt x="575" y="418"/>
                  <a:pt x="575" y="392"/>
                </a:cubicBezTo>
                <a:cubicBezTo>
                  <a:pt x="575" y="140"/>
                  <a:pt x="575" y="140"/>
                  <a:pt x="575" y="140"/>
                </a:cubicBezTo>
                <a:cubicBezTo>
                  <a:pt x="575" y="114"/>
                  <a:pt x="548" y="96"/>
                  <a:pt x="522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522" y="44"/>
                  <a:pt x="522" y="44"/>
                  <a:pt x="522" y="44"/>
                </a:cubicBezTo>
                <a:cubicBezTo>
                  <a:pt x="583" y="44"/>
                  <a:pt x="627" y="88"/>
                  <a:pt x="627" y="140"/>
                </a:cubicBezTo>
                <a:cubicBezTo>
                  <a:pt x="627" y="392"/>
                  <a:pt x="627" y="392"/>
                  <a:pt x="627" y="392"/>
                </a:cubicBezTo>
                <a:cubicBezTo>
                  <a:pt x="627" y="444"/>
                  <a:pt x="583" y="496"/>
                  <a:pt x="522" y="4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1">
            <a:extLst>
              <a:ext uri="{FF2B5EF4-FFF2-40B4-BE49-F238E27FC236}">
                <a16:creationId xmlns:a16="http://schemas.microsoft.com/office/drawing/2014/main" id="{C1DFF92E-7C07-C64E-9EA4-0123B233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418" y="6980664"/>
            <a:ext cx="637842" cy="235511"/>
          </a:xfrm>
          <a:custGeom>
            <a:avLst/>
            <a:gdLst>
              <a:gd name="T0" fmla="*/ 113 w 575"/>
              <a:gd name="T1" fmla="*/ 209 h 210"/>
              <a:gd name="T2" fmla="*/ 113 w 575"/>
              <a:gd name="T3" fmla="*/ 209 h 210"/>
              <a:gd name="T4" fmla="*/ 8 w 575"/>
              <a:gd name="T5" fmla="*/ 88 h 210"/>
              <a:gd name="T6" fmla="*/ 121 w 575"/>
              <a:gd name="T7" fmla="*/ 0 h 210"/>
              <a:gd name="T8" fmla="*/ 487 w 575"/>
              <a:gd name="T9" fmla="*/ 0 h 210"/>
              <a:gd name="T10" fmla="*/ 574 w 575"/>
              <a:gd name="T11" fmla="*/ 88 h 210"/>
              <a:gd name="T12" fmla="*/ 574 w 575"/>
              <a:gd name="T13" fmla="*/ 105 h 210"/>
              <a:gd name="T14" fmla="*/ 548 w 575"/>
              <a:gd name="T15" fmla="*/ 131 h 210"/>
              <a:gd name="T16" fmla="*/ 548 w 575"/>
              <a:gd name="T17" fmla="*/ 131 h 210"/>
              <a:gd name="T18" fmla="*/ 522 w 575"/>
              <a:gd name="T19" fmla="*/ 105 h 210"/>
              <a:gd name="T20" fmla="*/ 522 w 575"/>
              <a:gd name="T21" fmla="*/ 88 h 210"/>
              <a:gd name="T22" fmla="*/ 487 w 575"/>
              <a:gd name="T23" fmla="*/ 53 h 210"/>
              <a:gd name="T24" fmla="*/ 113 w 575"/>
              <a:gd name="T25" fmla="*/ 53 h 210"/>
              <a:gd name="T26" fmla="*/ 69 w 575"/>
              <a:gd name="T27" fmla="*/ 96 h 210"/>
              <a:gd name="T28" fmla="*/ 113 w 575"/>
              <a:gd name="T29" fmla="*/ 157 h 210"/>
              <a:gd name="T30" fmla="*/ 113 w 575"/>
              <a:gd name="T3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5" h="210">
                <a:moveTo>
                  <a:pt x="113" y="209"/>
                </a:moveTo>
                <a:lnTo>
                  <a:pt x="113" y="209"/>
                </a:lnTo>
                <a:cubicBezTo>
                  <a:pt x="52" y="209"/>
                  <a:pt x="0" y="157"/>
                  <a:pt x="8" y="88"/>
                </a:cubicBezTo>
                <a:cubicBezTo>
                  <a:pt x="17" y="35"/>
                  <a:pt x="61" y="0"/>
                  <a:pt x="121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39" y="0"/>
                  <a:pt x="574" y="35"/>
                  <a:pt x="574" y="88"/>
                </a:cubicBezTo>
                <a:cubicBezTo>
                  <a:pt x="574" y="105"/>
                  <a:pt x="574" y="105"/>
                  <a:pt x="574" y="105"/>
                </a:cubicBezTo>
                <a:cubicBezTo>
                  <a:pt x="574" y="122"/>
                  <a:pt x="565" y="131"/>
                  <a:pt x="548" y="131"/>
                </a:cubicBezTo>
                <a:lnTo>
                  <a:pt x="548" y="131"/>
                </a:lnTo>
                <a:cubicBezTo>
                  <a:pt x="530" y="131"/>
                  <a:pt x="522" y="122"/>
                  <a:pt x="522" y="105"/>
                </a:cubicBezTo>
                <a:cubicBezTo>
                  <a:pt x="522" y="88"/>
                  <a:pt x="522" y="88"/>
                  <a:pt x="522" y="88"/>
                </a:cubicBezTo>
                <a:cubicBezTo>
                  <a:pt x="522" y="70"/>
                  <a:pt x="504" y="53"/>
                  <a:pt x="487" y="53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53"/>
                  <a:pt x="69" y="70"/>
                  <a:pt x="69" y="96"/>
                </a:cubicBezTo>
                <a:cubicBezTo>
                  <a:pt x="61" y="122"/>
                  <a:pt x="87" y="157"/>
                  <a:pt x="113" y="157"/>
                </a:cubicBezTo>
                <a:lnTo>
                  <a:pt x="113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E5E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EBB40BBD-40AE-474F-B71A-5836A8A31911}"/>
              </a:ext>
            </a:extLst>
          </p:cNvPr>
          <p:cNvGrpSpPr/>
          <p:nvPr/>
        </p:nvGrpSpPr>
        <p:grpSpPr>
          <a:xfrm>
            <a:off x="2716111" y="1193116"/>
            <a:ext cx="19041035" cy="2561450"/>
            <a:chOff x="2668308" y="861425"/>
            <a:chExt cx="19041035" cy="2561450"/>
          </a:xfrm>
        </p:grpSpPr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A84078AF-F61F-DB4F-AE0B-CA1B0D920CE1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01" name="CuadroTexto 300">
              <a:extLst>
                <a:ext uri="{FF2B5EF4-FFF2-40B4-BE49-F238E27FC236}">
                  <a16:creationId xmlns:a16="http://schemas.microsoft.com/office/drawing/2014/main" id="{33693E6A-4A08-5E4E-BFA8-75EDF4F64A5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190BB184-4DAE-CC46-85D0-85B4C7FEBF9A}"/>
              </a:ext>
            </a:extLst>
          </p:cNvPr>
          <p:cNvGrpSpPr/>
          <p:nvPr/>
        </p:nvGrpSpPr>
        <p:grpSpPr>
          <a:xfrm>
            <a:off x="2439432" y="9325064"/>
            <a:ext cx="3069563" cy="1133373"/>
            <a:chOff x="4274481" y="10754911"/>
            <a:chExt cx="4236804" cy="1133373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90B4C513-14A0-5747-8318-C4B12D368F11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CC5C2A6D-8684-A84D-8BFF-08D0D4572E5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644ED799-57CF-8B4A-8D5B-B6452BE8DA0E}"/>
              </a:ext>
            </a:extLst>
          </p:cNvPr>
          <p:cNvGrpSpPr/>
          <p:nvPr/>
        </p:nvGrpSpPr>
        <p:grpSpPr>
          <a:xfrm>
            <a:off x="6224945" y="7979142"/>
            <a:ext cx="3069563" cy="1133373"/>
            <a:chOff x="4274481" y="10754911"/>
            <a:chExt cx="4236804" cy="1133373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75B032A1-8A0F-EF4E-80E2-22066D5290F0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19D5678C-803D-4541-BD85-3FC397093D3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B70646F5-CF4A-F848-954A-2E4F9D7F3B41}"/>
              </a:ext>
            </a:extLst>
          </p:cNvPr>
          <p:cNvGrpSpPr/>
          <p:nvPr/>
        </p:nvGrpSpPr>
        <p:grpSpPr>
          <a:xfrm>
            <a:off x="10701602" y="9397113"/>
            <a:ext cx="3069563" cy="1133373"/>
            <a:chOff x="4274481" y="10754911"/>
            <a:chExt cx="4236804" cy="1133373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510BFAAA-57D9-1A4B-81F6-2AB54754F831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9C9F6D34-0F69-4441-8B16-9657274DA36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2B9C2835-92D2-CD46-B573-E7F05C774771}"/>
              </a:ext>
            </a:extLst>
          </p:cNvPr>
          <p:cNvGrpSpPr/>
          <p:nvPr/>
        </p:nvGrpSpPr>
        <p:grpSpPr>
          <a:xfrm>
            <a:off x="14698650" y="7868760"/>
            <a:ext cx="3069563" cy="1133373"/>
            <a:chOff x="4274481" y="10754911"/>
            <a:chExt cx="4236804" cy="1133373"/>
          </a:xfrm>
        </p:grpSpPr>
        <p:sp>
          <p:nvSpPr>
            <p:cNvPr id="312" name="CuadroTexto 395">
              <a:extLst>
                <a:ext uri="{FF2B5EF4-FFF2-40B4-BE49-F238E27FC236}">
                  <a16:creationId xmlns:a16="http://schemas.microsoft.com/office/drawing/2014/main" id="{3B17DD9E-93CC-D946-B384-72189D21F5A5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3" name="Rectangle 40">
              <a:extLst>
                <a:ext uri="{FF2B5EF4-FFF2-40B4-BE49-F238E27FC236}">
                  <a16:creationId xmlns:a16="http://schemas.microsoft.com/office/drawing/2014/main" id="{0B860B58-E9D5-2D4D-B3E5-24FBA396EDE6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F62E2591-79FE-EB49-9796-4121A5D8804B}"/>
              </a:ext>
            </a:extLst>
          </p:cNvPr>
          <p:cNvGrpSpPr/>
          <p:nvPr/>
        </p:nvGrpSpPr>
        <p:grpSpPr>
          <a:xfrm>
            <a:off x="19321339" y="9462513"/>
            <a:ext cx="3069563" cy="1133373"/>
            <a:chOff x="4274481" y="10754911"/>
            <a:chExt cx="4236804" cy="1133373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CB132012-DAA6-4F4D-9095-EC5B3C3F7AEA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1AE76A44-E5A7-1F41-88D9-64C7B96548E8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07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BEE2EE19-651B-F94A-B060-A0F57407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885" y="6855533"/>
            <a:ext cx="6890560" cy="5419652"/>
          </a:xfrm>
          <a:custGeom>
            <a:avLst/>
            <a:gdLst>
              <a:gd name="T0" fmla="*/ 6156 w 6157"/>
              <a:gd name="T1" fmla="*/ 4843 h 4844"/>
              <a:gd name="T2" fmla="*/ 1960 w 6157"/>
              <a:gd name="T3" fmla="*/ 4843 h 4844"/>
              <a:gd name="T4" fmla="*/ 0 w 6157"/>
              <a:gd name="T5" fmla="*/ 0 h 4844"/>
              <a:gd name="T6" fmla="*/ 4195 w 6157"/>
              <a:gd name="T7" fmla="*/ 0 h 4844"/>
              <a:gd name="T8" fmla="*/ 6156 w 6157"/>
              <a:gd name="T9" fmla="*/ 4843 h 4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7" h="4844">
                <a:moveTo>
                  <a:pt x="6156" y="4843"/>
                </a:moveTo>
                <a:lnTo>
                  <a:pt x="1960" y="4843"/>
                </a:lnTo>
                <a:lnTo>
                  <a:pt x="0" y="0"/>
                </a:lnTo>
                <a:lnTo>
                  <a:pt x="4195" y="0"/>
                </a:lnTo>
                <a:lnTo>
                  <a:pt x="6156" y="48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71B148A1-EBD9-B64C-9F00-396993DC3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885" y="1440815"/>
            <a:ext cx="6890560" cy="5419652"/>
          </a:xfrm>
          <a:custGeom>
            <a:avLst/>
            <a:gdLst>
              <a:gd name="T0" fmla="*/ 6156 w 6157"/>
              <a:gd name="T1" fmla="*/ 0 h 4844"/>
              <a:gd name="T2" fmla="*/ 1960 w 6157"/>
              <a:gd name="T3" fmla="*/ 0 h 4844"/>
              <a:gd name="T4" fmla="*/ 0 w 6157"/>
              <a:gd name="T5" fmla="*/ 4843 h 4844"/>
              <a:gd name="T6" fmla="*/ 4195 w 6157"/>
              <a:gd name="T7" fmla="*/ 4843 h 4844"/>
              <a:gd name="T8" fmla="*/ 6156 w 6157"/>
              <a:gd name="T9" fmla="*/ 0 h 4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7" h="4844">
                <a:moveTo>
                  <a:pt x="6156" y="0"/>
                </a:moveTo>
                <a:lnTo>
                  <a:pt x="1960" y="0"/>
                </a:lnTo>
                <a:lnTo>
                  <a:pt x="0" y="4843"/>
                </a:lnTo>
                <a:lnTo>
                  <a:pt x="4195" y="4843"/>
                </a:lnTo>
                <a:lnTo>
                  <a:pt x="61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71C2C8BB-586D-ED4B-B5ED-A2DA457A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693" y="6855533"/>
            <a:ext cx="6895494" cy="5419652"/>
          </a:xfrm>
          <a:custGeom>
            <a:avLst/>
            <a:gdLst>
              <a:gd name="T0" fmla="*/ 0 w 6159"/>
              <a:gd name="T1" fmla="*/ 4843 h 4844"/>
              <a:gd name="T2" fmla="*/ 4196 w 6159"/>
              <a:gd name="T3" fmla="*/ 4843 h 4844"/>
              <a:gd name="T4" fmla="*/ 6158 w 6159"/>
              <a:gd name="T5" fmla="*/ 0 h 4844"/>
              <a:gd name="T6" fmla="*/ 1962 w 6159"/>
              <a:gd name="T7" fmla="*/ 0 h 4844"/>
              <a:gd name="T8" fmla="*/ 0 w 6159"/>
              <a:gd name="T9" fmla="*/ 4843 h 4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9" h="4844">
                <a:moveTo>
                  <a:pt x="0" y="4843"/>
                </a:moveTo>
                <a:lnTo>
                  <a:pt x="4196" y="4843"/>
                </a:lnTo>
                <a:lnTo>
                  <a:pt x="6158" y="0"/>
                </a:lnTo>
                <a:lnTo>
                  <a:pt x="1962" y="0"/>
                </a:lnTo>
                <a:lnTo>
                  <a:pt x="0" y="48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188F2459-B2E8-5148-ACBC-97225EA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693" y="1440815"/>
            <a:ext cx="6895494" cy="5419652"/>
          </a:xfrm>
          <a:custGeom>
            <a:avLst/>
            <a:gdLst>
              <a:gd name="T0" fmla="*/ 0 w 6159"/>
              <a:gd name="T1" fmla="*/ 0 h 4844"/>
              <a:gd name="T2" fmla="*/ 4196 w 6159"/>
              <a:gd name="T3" fmla="*/ 0 h 4844"/>
              <a:gd name="T4" fmla="*/ 6158 w 6159"/>
              <a:gd name="T5" fmla="*/ 4843 h 4844"/>
              <a:gd name="T6" fmla="*/ 1962 w 6159"/>
              <a:gd name="T7" fmla="*/ 4843 h 4844"/>
              <a:gd name="T8" fmla="*/ 0 w 6159"/>
              <a:gd name="T9" fmla="*/ 0 h 4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9" h="4844">
                <a:moveTo>
                  <a:pt x="0" y="0"/>
                </a:moveTo>
                <a:lnTo>
                  <a:pt x="4196" y="0"/>
                </a:lnTo>
                <a:lnTo>
                  <a:pt x="6158" y="4843"/>
                </a:lnTo>
                <a:lnTo>
                  <a:pt x="1962" y="484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4">
            <a:extLst>
              <a:ext uri="{FF2B5EF4-FFF2-40B4-BE49-F238E27FC236}">
                <a16:creationId xmlns:a16="http://schemas.microsoft.com/office/drawing/2014/main" id="{C8FD3432-A657-2349-99AC-7A787459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189" y="2985763"/>
            <a:ext cx="621927" cy="385003"/>
          </a:xfrm>
          <a:custGeom>
            <a:avLst/>
            <a:gdLst>
              <a:gd name="T0" fmla="*/ 452 w 555"/>
              <a:gd name="T1" fmla="*/ 342 h 343"/>
              <a:gd name="T2" fmla="*/ 452 w 555"/>
              <a:gd name="T3" fmla="*/ 342 h 343"/>
              <a:gd name="T4" fmla="*/ 204 w 555"/>
              <a:gd name="T5" fmla="*/ 342 h 343"/>
              <a:gd name="T6" fmla="*/ 153 w 555"/>
              <a:gd name="T7" fmla="*/ 299 h 343"/>
              <a:gd name="T8" fmla="*/ 85 w 555"/>
              <a:gd name="T9" fmla="*/ 52 h 343"/>
              <a:gd name="T10" fmla="*/ 25 w 555"/>
              <a:gd name="T11" fmla="*/ 52 h 343"/>
              <a:gd name="T12" fmla="*/ 0 w 555"/>
              <a:gd name="T13" fmla="*/ 26 h 343"/>
              <a:gd name="T14" fmla="*/ 25 w 555"/>
              <a:gd name="T15" fmla="*/ 0 h 343"/>
              <a:gd name="T16" fmla="*/ 102 w 555"/>
              <a:gd name="T17" fmla="*/ 0 h 343"/>
              <a:gd name="T18" fmla="*/ 128 w 555"/>
              <a:gd name="T19" fmla="*/ 18 h 343"/>
              <a:gd name="T20" fmla="*/ 204 w 555"/>
              <a:gd name="T21" fmla="*/ 282 h 343"/>
              <a:gd name="T22" fmla="*/ 213 w 555"/>
              <a:gd name="T23" fmla="*/ 291 h 343"/>
              <a:gd name="T24" fmla="*/ 452 w 555"/>
              <a:gd name="T25" fmla="*/ 291 h 343"/>
              <a:gd name="T26" fmla="*/ 452 w 555"/>
              <a:gd name="T27" fmla="*/ 282 h 343"/>
              <a:gd name="T28" fmla="*/ 494 w 555"/>
              <a:gd name="T29" fmla="*/ 128 h 343"/>
              <a:gd name="T30" fmla="*/ 290 w 555"/>
              <a:gd name="T31" fmla="*/ 128 h 343"/>
              <a:gd name="T32" fmla="*/ 264 w 555"/>
              <a:gd name="T33" fmla="*/ 103 h 343"/>
              <a:gd name="T34" fmla="*/ 290 w 555"/>
              <a:gd name="T35" fmla="*/ 77 h 343"/>
              <a:gd name="T36" fmla="*/ 529 w 555"/>
              <a:gd name="T37" fmla="*/ 77 h 343"/>
              <a:gd name="T38" fmla="*/ 554 w 555"/>
              <a:gd name="T39" fmla="*/ 86 h 343"/>
              <a:gd name="T40" fmla="*/ 554 w 555"/>
              <a:gd name="T41" fmla="*/ 112 h 343"/>
              <a:gd name="T42" fmla="*/ 503 w 555"/>
              <a:gd name="T43" fmla="*/ 299 h 343"/>
              <a:gd name="T44" fmla="*/ 452 w 555"/>
              <a:gd name="T45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5" h="343">
                <a:moveTo>
                  <a:pt x="452" y="342"/>
                </a:moveTo>
                <a:lnTo>
                  <a:pt x="452" y="342"/>
                </a:lnTo>
                <a:cubicBezTo>
                  <a:pt x="204" y="342"/>
                  <a:pt x="204" y="342"/>
                  <a:pt x="204" y="342"/>
                </a:cubicBezTo>
                <a:cubicBezTo>
                  <a:pt x="179" y="342"/>
                  <a:pt x="162" y="325"/>
                  <a:pt x="153" y="299"/>
                </a:cubicBezTo>
                <a:cubicBezTo>
                  <a:pt x="85" y="52"/>
                  <a:pt x="85" y="52"/>
                  <a:pt x="8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0" y="0"/>
                  <a:pt x="128" y="9"/>
                  <a:pt x="128" y="18"/>
                </a:cubicBezTo>
                <a:cubicBezTo>
                  <a:pt x="204" y="282"/>
                  <a:pt x="204" y="282"/>
                  <a:pt x="204" y="282"/>
                </a:cubicBezTo>
                <a:cubicBezTo>
                  <a:pt x="213" y="291"/>
                  <a:pt x="213" y="291"/>
                  <a:pt x="213" y="291"/>
                </a:cubicBezTo>
                <a:cubicBezTo>
                  <a:pt x="452" y="291"/>
                  <a:pt x="452" y="291"/>
                  <a:pt x="452" y="291"/>
                </a:cubicBezTo>
                <a:cubicBezTo>
                  <a:pt x="452" y="291"/>
                  <a:pt x="452" y="291"/>
                  <a:pt x="452" y="282"/>
                </a:cubicBezTo>
                <a:cubicBezTo>
                  <a:pt x="494" y="128"/>
                  <a:pt x="494" y="128"/>
                  <a:pt x="494" y="128"/>
                </a:cubicBezTo>
                <a:cubicBezTo>
                  <a:pt x="290" y="128"/>
                  <a:pt x="290" y="128"/>
                  <a:pt x="290" y="128"/>
                </a:cubicBezTo>
                <a:cubicBezTo>
                  <a:pt x="273" y="128"/>
                  <a:pt x="264" y="120"/>
                  <a:pt x="264" y="103"/>
                </a:cubicBezTo>
                <a:cubicBezTo>
                  <a:pt x="264" y="94"/>
                  <a:pt x="273" y="77"/>
                  <a:pt x="290" y="77"/>
                </a:cubicBezTo>
                <a:cubicBezTo>
                  <a:pt x="529" y="77"/>
                  <a:pt x="529" y="77"/>
                  <a:pt x="529" y="77"/>
                </a:cubicBezTo>
                <a:cubicBezTo>
                  <a:pt x="537" y="77"/>
                  <a:pt x="545" y="86"/>
                  <a:pt x="554" y="86"/>
                </a:cubicBezTo>
                <a:cubicBezTo>
                  <a:pt x="554" y="94"/>
                  <a:pt x="554" y="103"/>
                  <a:pt x="554" y="112"/>
                </a:cubicBezTo>
                <a:cubicBezTo>
                  <a:pt x="503" y="299"/>
                  <a:pt x="503" y="299"/>
                  <a:pt x="503" y="299"/>
                </a:cubicBezTo>
                <a:cubicBezTo>
                  <a:pt x="503" y="325"/>
                  <a:pt x="477" y="342"/>
                  <a:pt x="452" y="3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5">
            <a:extLst>
              <a:ext uri="{FF2B5EF4-FFF2-40B4-BE49-F238E27FC236}">
                <a16:creationId xmlns:a16="http://schemas.microsoft.com/office/drawing/2014/main" id="{E43CBF63-AD23-534E-8FBC-2E0FABB4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8332" y="3434931"/>
            <a:ext cx="123397" cy="118462"/>
          </a:xfrm>
          <a:custGeom>
            <a:avLst/>
            <a:gdLst>
              <a:gd name="T0" fmla="*/ 0 w 111"/>
              <a:gd name="T1" fmla="*/ 52 h 104"/>
              <a:gd name="T2" fmla="*/ 0 w 111"/>
              <a:gd name="T3" fmla="*/ 52 h 104"/>
              <a:gd name="T4" fmla="*/ 51 w 111"/>
              <a:gd name="T5" fmla="*/ 0 h 104"/>
              <a:gd name="T6" fmla="*/ 110 w 111"/>
              <a:gd name="T7" fmla="*/ 52 h 104"/>
              <a:gd name="T8" fmla="*/ 51 w 111"/>
              <a:gd name="T9" fmla="*/ 103 h 104"/>
              <a:gd name="T10" fmla="*/ 0 w 111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5" y="0"/>
                  <a:pt x="51" y="0"/>
                </a:cubicBezTo>
                <a:cubicBezTo>
                  <a:pt x="85" y="0"/>
                  <a:pt x="110" y="26"/>
                  <a:pt x="110" y="52"/>
                </a:cubicBezTo>
                <a:cubicBezTo>
                  <a:pt x="110" y="77"/>
                  <a:pt x="85" y="103"/>
                  <a:pt x="51" y="103"/>
                </a:cubicBezTo>
                <a:cubicBezTo>
                  <a:pt x="25" y="103"/>
                  <a:pt x="0" y="77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6">
            <a:extLst>
              <a:ext uri="{FF2B5EF4-FFF2-40B4-BE49-F238E27FC236}">
                <a16:creationId xmlns:a16="http://schemas.microsoft.com/office/drawing/2014/main" id="{BAA54C86-1BDD-F946-81B2-C995A0A3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9038" y="3434931"/>
            <a:ext cx="118462" cy="118462"/>
          </a:xfrm>
          <a:custGeom>
            <a:avLst/>
            <a:gdLst>
              <a:gd name="T0" fmla="*/ 0 w 104"/>
              <a:gd name="T1" fmla="*/ 52 h 104"/>
              <a:gd name="T2" fmla="*/ 0 w 104"/>
              <a:gd name="T3" fmla="*/ 52 h 104"/>
              <a:gd name="T4" fmla="*/ 51 w 104"/>
              <a:gd name="T5" fmla="*/ 0 h 104"/>
              <a:gd name="T6" fmla="*/ 103 w 104"/>
              <a:gd name="T7" fmla="*/ 52 h 104"/>
              <a:gd name="T8" fmla="*/ 51 w 104"/>
              <a:gd name="T9" fmla="*/ 103 h 104"/>
              <a:gd name="T10" fmla="*/ 0 w 104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17" y="0"/>
                  <a:pt x="51" y="0"/>
                </a:cubicBezTo>
                <a:cubicBezTo>
                  <a:pt x="77" y="0"/>
                  <a:pt x="103" y="26"/>
                  <a:pt x="103" y="52"/>
                </a:cubicBezTo>
                <a:cubicBezTo>
                  <a:pt x="103" y="77"/>
                  <a:pt x="77" y="103"/>
                  <a:pt x="51" y="103"/>
                </a:cubicBezTo>
                <a:cubicBezTo>
                  <a:pt x="17" y="103"/>
                  <a:pt x="0" y="77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20">
            <a:extLst>
              <a:ext uri="{FF2B5EF4-FFF2-40B4-BE49-F238E27FC236}">
                <a16:creationId xmlns:a16="http://schemas.microsoft.com/office/drawing/2014/main" id="{50BD5F4A-CBBC-0741-86C4-D9981F73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9033" y="8484390"/>
            <a:ext cx="602184" cy="592312"/>
          </a:xfrm>
          <a:custGeom>
            <a:avLst/>
            <a:gdLst>
              <a:gd name="T0" fmla="*/ 273 w 539"/>
              <a:gd name="T1" fmla="*/ 529 h 530"/>
              <a:gd name="T2" fmla="*/ 273 w 539"/>
              <a:gd name="T3" fmla="*/ 529 h 530"/>
              <a:gd name="T4" fmla="*/ 196 w 539"/>
              <a:gd name="T5" fmla="*/ 495 h 530"/>
              <a:gd name="T6" fmla="*/ 43 w 539"/>
              <a:gd name="T7" fmla="*/ 350 h 530"/>
              <a:gd name="T8" fmla="*/ 43 w 539"/>
              <a:gd name="T9" fmla="*/ 196 h 530"/>
              <a:gd name="T10" fmla="*/ 230 w 539"/>
              <a:gd name="T11" fmla="*/ 9 h 530"/>
              <a:gd name="T12" fmla="*/ 248 w 539"/>
              <a:gd name="T13" fmla="*/ 0 h 530"/>
              <a:gd name="T14" fmla="*/ 486 w 539"/>
              <a:gd name="T15" fmla="*/ 0 h 530"/>
              <a:gd name="T16" fmla="*/ 538 w 539"/>
              <a:gd name="T17" fmla="*/ 51 h 530"/>
              <a:gd name="T18" fmla="*/ 538 w 539"/>
              <a:gd name="T19" fmla="*/ 290 h 530"/>
              <a:gd name="T20" fmla="*/ 529 w 539"/>
              <a:gd name="T21" fmla="*/ 307 h 530"/>
              <a:gd name="T22" fmla="*/ 341 w 539"/>
              <a:gd name="T23" fmla="*/ 495 h 530"/>
              <a:gd name="T24" fmla="*/ 273 w 539"/>
              <a:gd name="T25" fmla="*/ 529 h 530"/>
              <a:gd name="T26" fmla="*/ 256 w 539"/>
              <a:gd name="T27" fmla="*/ 51 h 530"/>
              <a:gd name="T28" fmla="*/ 256 w 539"/>
              <a:gd name="T29" fmla="*/ 51 h 530"/>
              <a:gd name="T30" fmla="*/ 86 w 539"/>
              <a:gd name="T31" fmla="*/ 230 h 530"/>
              <a:gd name="T32" fmla="*/ 86 w 539"/>
              <a:gd name="T33" fmla="*/ 307 h 530"/>
              <a:gd name="T34" fmla="*/ 230 w 539"/>
              <a:gd name="T35" fmla="*/ 460 h 530"/>
              <a:gd name="T36" fmla="*/ 307 w 539"/>
              <a:gd name="T37" fmla="*/ 460 h 530"/>
              <a:gd name="T38" fmla="*/ 486 w 539"/>
              <a:gd name="T39" fmla="*/ 273 h 530"/>
              <a:gd name="T40" fmla="*/ 486 w 539"/>
              <a:gd name="T41" fmla="*/ 51 h 530"/>
              <a:gd name="T42" fmla="*/ 256 w 539"/>
              <a:gd name="T43" fmla="*/ 51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9" h="530">
                <a:moveTo>
                  <a:pt x="273" y="529"/>
                </a:moveTo>
                <a:lnTo>
                  <a:pt x="273" y="529"/>
                </a:lnTo>
                <a:cubicBezTo>
                  <a:pt x="248" y="529"/>
                  <a:pt x="214" y="520"/>
                  <a:pt x="196" y="495"/>
                </a:cubicBezTo>
                <a:cubicBezTo>
                  <a:pt x="43" y="350"/>
                  <a:pt x="43" y="350"/>
                  <a:pt x="43" y="350"/>
                </a:cubicBezTo>
                <a:cubicBezTo>
                  <a:pt x="0" y="307"/>
                  <a:pt x="0" y="239"/>
                  <a:pt x="43" y="196"/>
                </a:cubicBezTo>
                <a:cubicBezTo>
                  <a:pt x="230" y="9"/>
                  <a:pt x="230" y="9"/>
                  <a:pt x="230" y="9"/>
                </a:cubicBezTo>
                <a:cubicBezTo>
                  <a:pt x="239" y="0"/>
                  <a:pt x="239" y="0"/>
                  <a:pt x="248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12" y="0"/>
                  <a:pt x="538" y="25"/>
                  <a:pt x="538" y="51"/>
                </a:cubicBezTo>
                <a:cubicBezTo>
                  <a:pt x="538" y="290"/>
                  <a:pt x="538" y="290"/>
                  <a:pt x="538" y="290"/>
                </a:cubicBezTo>
                <a:cubicBezTo>
                  <a:pt x="538" y="298"/>
                  <a:pt x="538" y="298"/>
                  <a:pt x="529" y="307"/>
                </a:cubicBezTo>
                <a:cubicBezTo>
                  <a:pt x="341" y="495"/>
                  <a:pt x="341" y="495"/>
                  <a:pt x="341" y="495"/>
                </a:cubicBezTo>
                <a:cubicBezTo>
                  <a:pt x="324" y="511"/>
                  <a:pt x="299" y="529"/>
                  <a:pt x="273" y="529"/>
                </a:cubicBezTo>
                <a:close/>
                <a:moveTo>
                  <a:pt x="256" y="51"/>
                </a:moveTo>
                <a:lnTo>
                  <a:pt x="256" y="51"/>
                </a:lnTo>
                <a:cubicBezTo>
                  <a:pt x="86" y="230"/>
                  <a:pt x="86" y="230"/>
                  <a:pt x="86" y="230"/>
                </a:cubicBezTo>
                <a:cubicBezTo>
                  <a:pt x="60" y="256"/>
                  <a:pt x="60" y="290"/>
                  <a:pt x="86" y="307"/>
                </a:cubicBezTo>
                <a:cubicBezTo>
                  <a:pt x="230" y="460"/>
                  <a:pt x="230" y="460"/>
                  <a:pt x="230" y="460"/>
                </a:cubicBezTo>
                <a:cubicBezTo>
                  <a:pt x="256" y="477"/>
                  <a:pt x="290" y="477"/>
                  <a:pt x="307" y="460"/>
                </a:cubicBezTo>
                <a:cubicBezTo>
                  <a:pt x="486" y="273"/>
                  <a:pt x="486" y="273"/>
                  <a:pt x="486" y="273"/>
                </a:cubicBezTo>
                <a:cubicBezTo>
                  <a:pt x="486" y="51"/>
                  <a:pt x="486" y="51"/>
                  <a:pt x="486" y="51"/>
                </a:cubicBezTo>
                <a:lnTo>
                  <a:pt x="25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1">
            <a:extLst>
              <a:ext uri="{FF2B5EF4-FFF2-40B4-BE49-F238E27FC236}">
                <a16:creationId xmlns:a16="http://schemas.microsoft.com/office/drawing/2014/main" id="{12F840E7-885B-FA4D-A9F5-465185F1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101" y="8607787"/>
            <a:ext cx="108590" cy="98719"/>
          </a:xfrm>
          <a:custGeom>
            <a:avLst/>
            <a:gdLst>
              <a:gd name="T0" fmla="*/ 77 w 95"/>
              <a:gd name="T1" fmla="*/ 77 h 86"/>
              <a:gd name="T2" fmla="*/ 77 w 95"/>
              <a:gd name="T3" fmla="*/ 77 h 86"/>
              <a:gd name="T4" fmla="*/ 17 w 95"/>
              <a:gd name="T5" fmla="*/ 77 h 86"/>
              <a:gd name="T6" fmla="*/ 17 w 95"/>
              <a:gd name="T7" fmla="*/ 17 h 86"/>
              <a:gd name="T8" fmla="*/ 77 w 95"/>
              <a:gd name="T9" fmla="*/ 17 h 86"/>
              <a:gd name="T10" fmla="*/ 77 w 95"/>
              <a:gd name="T1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86">
                <a:moveTo>
                  <a:pt x="77" y="77"/>
                </a:moveTo>
                <a:lnTo>
                  <a:pt x="77" y="77"/>
                </a:lnTo>
                <a:cubicBezTo>
                  <a:pt x="60" y="85"/>
                  <a:pt x="34" y="85"/>
                  <a:pt x="17" y="77"/>
                </a:cubicBezTo>
                <a:cubicBezTo>
                  <a:pt x="0" y="59"/>
                  <a:pt x="0" y="34"/>
                  <a:pt x="17" y="17"/>
                </a:cubicBezTo>
                <a:cubicBezTo>
                  <a:pt x="34" y="0"/>
                  <a:pt x="60" y="0"/>
                  <a:pt x="77" y="17"/>
                </a:cubicBezTo>
                <a:cubicBezTo>
                  <a:pt x="86" y="34"/>
                  <a:pt x="94" y="59"/>
                  <a:pt x="77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3">
            <a:extLst>
              <a:ext uri="{FF2B5EF4-FFF2-40B4-BE49-F238E27FC236}">
                <a16:creationId xmlns:a16="http://schemas.microsoft.com/office/drawing/2014/main" id="{7AD3ACC3-DE5D-4945-968B-7AF2919B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891" y="8291887"/>
            <a:ext cx="765071" cy="547890"/>
          </a:xfrm>
          <a:custGeom>
            <a:avLst/>
            <a:gdLst>
              <a:gd name="T0" fmla="*/ 580 w 683"/>
              <a:gd name="T1" fmla="*/ 487 h 488"/>
              <a:gd name="T2" fmla="*/ 580 w 683"/>
              <a:gd name="T3" fmla="*/ 487 h 488"/>
              <a:gd name="T4" fmla="*/ 102 w 683"/>
              <a:gd name="T5" fmla="*/ 487 h 488"/>
              <a:gd name="T6" fmla="*/ 0 w 683"/>
              <a:gd name="T7" fmla="*/ 384 h 488"/>
              <a:gd name="T8" fmla="*/ 0 w 683"/>
              <a:gd name="T9" fmla="*/ 103 h 488"/>
              <a:gd name="T10" fmla="*/ 102 w 683"/>
              <a:gd name="T11" fmla="*/ 0 h 488"/>
              <a:gd name="T12" fmla="*/ 580 w 683"/>
              <a:gd name="T13" fmla="*/ 0 h 488"/>
              <a:gd name="T14" fmla="*/ 682 w 683"/>
              <a:gd name="T15" fmla="*/ 103 h 488"/>
              <a:gd name="T16" fmla="*/ 682 w 683"/>
              <a:gd name="T17" fmla="*/ 384 h 488"/>
              <a:gd name="T18" fmla="*/ 580 w 683"/>
              <a:gd name="T19" fmla="*/ 487 h 488"/>
              <a:gd name="T20" fmla="*/ 102 w 683"/>
              <a:gd name="T21" fmla="*/ 52 h 488"/>
              <a:gd name="T22" fmla="*/ 102 w 683"/>
              <a:gd name="T23" fmla="*/ 52 h 488"/>
              <a:gd name="T24" fmla="*/ 60 w 683"/>
              <a:gd name="T25" fmla="*/ 103 h 488"/>
              <a:gd name="T26" fmla="*/ 60 w 683"/>
              <a:gd name="T27" fmla="*/ 384 h 488"/>
              <a:gd name="T28" fmla="*/ 102 w 683"/>
              <a:gd name="T29" fmla="*/ 435 h 488"/>
              <a:gd name="T30" fmla="*/ 580 w 683"/>
              <a:gd name="T31" fmla="*/ 435 h 488"/>
              <a:gd name="T32" fmla="*/ 623 w 683"/>
              <a:gd name="T33" fmla="*/ 384 h 488"/>
              <a:gd name="T34" fmla="*/ 623 w 683"/>
              <a:gd name="T35" fmla="*/ 103 h 488"/>
              <a:gd name="T36" fmla="*/ 580 w 683"/>
              <a:gd name="T37" fmla="*/ 52 h 488"/>
              <a:gd name="T38" fmla="*/ 102 w 683"/>
              <a:gd name="T39" fmla="*/ 5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3" h="488">
                <a:moveTo>
                  <a:pt x="580" y="487"/>
                </a:moveTo>
                <a:lnTo>
                  <a:pt x="580" y="487"/>
                </a:lnTo>
                <a:cubicBezTo>
                  <a:pt x="102" y="487"/>
                  <a:pt x="102" y="487"/>
                  <a:pt x="102" y="487"/>
                </a:cubicBezTo>
                <a:cubicBezTo>
                  <a:pt x="51" y="487"/>
                  <a:pt x="0" y="444"/>
                  <a:pt x="0" y="38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3"/>
                  <a:pt x="51" y="0"/>
                  <a:pt x="102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31" y="0"/>
                  <a:pt x="682" y="43"/>
                  <a:pt x="682" y="103"/>
                </a:cubicBezTo>
                <a:cubicBezTo>
                  <a:pt x="682" y="384"/>
                  <a:pt x="682" y="384"/>
                  <a:pt x="682" y="384"/>
                </a:cubicBezTo>
                <a:cubicBezTo>
                  <a:pt x="682" y="444"/>
                  <a:pt x="631" y="487"/>
                  <a:pt x="580" y="487"/>
                </a:cubicBezTo>
                <a:close/>
                <a:moveTo>
                  <a:pt x="102" y="52"/>
                </a:moveTo>
                <a:lnTo>
                  <a:pt x="102" y="52"/>
                </a:lnTo>
                <a:cubicBezTo>
                  <a:pt x="77" y="52"/>
                  <a:pt x="60" y="68"/>
                  <a:pt x="60" y="103"/>
                </a:cubicBezTo>
                <a:cubicBezTo>
                  <a:pt x="60" y="384"/>
                  <a:pt x="60" y="384"/>
                  <a:pt x="60" y="384"/>
                </a:cubicBezTo>
                <a:cubicBezTo>
                  <a:pt x="60" y="418"/>
                  <a:pt x="77" y="435"/>
                  <a:pt x="102" y="435"/>
                </a:cubicBezTo>
                <a:cubicBezTo>
                  <a:pt x="580" y="435"/>
                  <a:pt x="580" y="435"/>
                  <a:pt x="580" y="435"/>
                </a:cubicBezTo>
                <a:cubicBezTo>
                  <a:pt x="605" y="435"/>
                  <a:pt x="623" y="418"/>
                  <a:pt x="623" y="384"/>
                </a:cubicBezTo>
                <a:cubicBezTo>
                  <a:pt x="623" y="103"/>
                  <a:pt x="623" y="103"/>
                  <a:pt x="623" y="103"/>
                </a:cubicBezTo>
                <a:cubicBezTo>
                  <a:pt x="623" y="68"/>
                  <a:pt x="605" y="52"/>
                  <a:pt x="580" y="52"/>
                </a:cubicBezTo>
                <a:lnTo>
                  <a:pt x="10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4">
            <a:extLst>
              <a:ext uri="{FF2B5EF4-FFF2-40B4-BE49-F238E27FC236}">
                <a16:creationId xmlns:a16="http://schemas.microsoft.com/office/drawing/2014/main" id="{D3790AEE-19A3-5244-9E40-9A0B0E3F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1046" y="8454774"/>
            <a:ext cx="172759" cy="222115"/>
          </a:xfrm>
          <a:custGeom>
            <a:avLst/>
            <a:gdLst>
              <a:gd name="T0" fmla="*/ 86 w 155"/>
              <a:gd name="T1" fmla="*/ 196 h 197"/>
              <a:gd name="T2" fmla="*/ 86 w 155"/>
              <a:gd name="T3" fmla="*/ 196 h 197"/>
              <a:gd name="T4" fmla="*/ 34 w 155"/>
              <a:gd name="T5" fmla="*/ 196 h 197"/>
              <a:gd name="T6" fmla="*/ 9 w 155"/>
              <a:gd name="T7" fmla="*/ 179 h 197"/>
              <a:gd name="T8" fmla="*/ 9 w 155"/>
              <a:gd name="T9" fmla="*/ 179 h 197"/>
              <a:gd name="T10" fmla="*/ 34 w 155"/>
              <a:gd name="T11" fmla="*/ 154 h 197"/>
              <a:gd name="T12" fmla="*/ 86 w 155"/>
              <a:gd name="T13" fmla="*/ 154 h 197"/>
              <a:gd name="T14" fmla="*/ 103 w 155"/>
              <a:gd name="T15" fmla="*/ 137 h 197"/>
              <a:gd name="T16" fmla="*/ 86 w 155"/>
              <a:gd name="T17" fmla="*/ 120 h 197"/>
              <a:gd name="T18" fmla="*/ 68 w 155"/>
              <a:gd name="T19" fmla="*/ 120 h 197"/>
              <a:gd name="T20" fmla="*/ 9 w 155"/>
              <a:gd name="T21" fmla="*/ 60 h 197"/>
              <a:gd name="T22" fmla="*/ 68 w 155"/>
              <a:gd name="T23" fmla="*/ 0 h 197"/>
              <a:gd name="T24" fmla="*/ 120 w 155"/>
              <a:gd name="T25" fmla="*/ 0 h 197"/>
              <a:gd name="T26" fmla="*/ 145 w 155"/>
              <a:gd name="T27" fmla="*/ 17 h 197"/>
              <a:gd name="T28" fmla="*/ 145 w 155"/>
              <a:gd name="T29" fmla="*/ 17 h 197"/>
              <a:gd name="T30" fmla="*/ 120 w 155"/>
              <a:gd name="T31" fmla="*/ 35 h 197"/>
              <a:gd name="T32" fmla="*/ 68 w 155"/>
              <a:gd name="T33" fmla="*/ 35 h 197"/>
              <a:gd name="T34" fmla="*/ 52 w 155"/>
              <a:gd name="T35" fmla="*/ 60 h 197"/>
              <a:gd name="T36" fmla="*/ 68 w 155"/>
              <a:gd name="T37" fmla="*/ 77 h 197"/>
              <a:gd name="T38" fmla="*/ 86 w 155"/>
              <a:gd name="T39" fmla="*/ 77 h 197"/>
              <a:gd name="T40" fmla="*/ 145 w 155"/>
              <a:gd name="T41" fmla="*/ 145 h 197"/>
              <a:gd name="T42" fmla="*/ 86 w 155"/>
              <a:gd name="T4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97">
                <a:moveTo>
                  <a:pt x="86" y="196"/>
                </a:moveTo>
                <a:lnTo>
                  <a:pt x="86" y="196"/>
                </a:lnTo>
                <a:cubicBezTo>
                  <a:pt x="34" y="196"/>
                  <a:pt x="34" y="196"/>
                  <a:pt x="34" y="196"/>
                </a:cubicBezTo>
                <a:cubicBezTo>
                  <a:pt x="17" y="196"/>
                  <a:pt x="9" y="188"/>
                  <a:pt x="9" y="179"/>
                </a:cubicBezTo>
                <a:lnTo>
                  <a:pt x="9" y="179"/>
                </a:lnTo>
                <a:cubicBezTo>
                  <a:pt x="9" y="171"/>
                  <a:pt x="17" y="154"/>
                  <a:pt x="34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94" y="154"/>
                  <a:pt x="103" y="145"/>
                  <a:pt x="103" y="137"/>
                </a:cubicBezTo>
                <a:cubicBezTo>
                  <a:pt x="103" y="128"/>
                  <a:pt x="94" y="120"/>
                  <a:pt x="8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43" y="120"/>
                  <a:pt x="9" y="94"/>
                  <a:pt x="9" y="60"/>
                </a:cubicBezTo>
                <a:cubicBezTo>
                  <a:pt x="0" y="26"/>
                  <a:pt x="34" y="0"/>
                  <a:pt x="68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7" y="0"/>
                  <a:pt x="145" y="9"/>
                  <a:pt x="145" y="17"/>
                </a:cubicBezTo>
                <a:lnTo>
                  <a:pt x="145" y="17"/>
                </a:lnTo>
                <a:cubicBezTo>
                  <a:pt x="145" y="26"/>
                  <a:pt x="137" y="35"/>
                  <a:pt x="120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0" y="35"/>
                  <a:pt x="52" y="43"/>
                  <a:pt x="52" y="60"/>
                </a:cubicBezTo>
                <a:cubicBezTo>
                  <a:pt x="52" y="69"/>
                  <a:pt x="60" y="77"/>
                  <a:pt x="68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120" y="77"/>
                  <a:pt x="154" y="111"/>
                  <a:pt x="145" y="145"/>
                </a:cubicBezTo>
                <a:cubicBezTo>
                  <a:pt x="145" y="179"/>
                  <a:pt x="111" y="196"/>
                  <a:pt x="86" y="1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5">
            <a:extLst>
              <a:ext uri="{FF2B5EF4-FFF2-40B4-BE49-F238E27FC236}">
                <a16:creationId xmlns:a16="http://schemas.microsoft.com/office/drawing/2014/main" id="{09B8DC1C-8956-874A-9848-999B0F6D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149" y="8415287"/>
            <a:ext cx="49359" cy="59231"/>
          </a:xfrm>
          <a:custGeom>
            <a:avLst/>
            <a:gdLst>
              <a:gd name="T0" fmla="*/ 43 w 44"/>
              <a:gd name="T1" fmla="*/ 51 h 52"/>
              <a:gd name="T2" fmla="*/ 0 w 44"/>
              <a:gd name="T3" fmla="*/ 51 h 52"/>
              <a:gd name="T4" fmla="*/ 0 w 44"/>
              <a:gd name="T5" fmla="*/ 0 h 52"/>
              <a:gd name="T6" fmla="*/ 43 w 44"/>
              <a:gd name="T7" fmla="*/ 0 h 52"/>
              <a:gd name="T8" fmla="*/ 43 w 4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2">
                <a:moveTo>
                  <a:pt x="43" y="51"/>
                </a:moveTo>
                <a:lnTo>
                  <a:pt x="0" y="51"/>
                </a:lnTo>
                <a:lnTo>
                  <a:pt x="0" y="0"/>
                </a:lnTo>
                <a:lnTo>
                  <a:pt x="43" y="0"/>
                </a:lnTo>
                <a:lnTo>
                  <a:pt x="43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6">
            <a:extLst>
              <a:ext uri="{FF2B5EF4-FFF2-40B4-BE49-F238E27FC236}">
                <a16:creationId xmlns:a16="http://schemas.microsoft.com/office/drawing/2014/main" id="{CFA2BA8B-4771-254C-82F0-11C472DC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149" y="8657146"/>
            <a:ext cx="39487" cy="59231"/>
          </a:xfrm>
          <a:custGeom>
            <a:avLst/>
            <a:gdLst>
              <a:gd name="T0" fmla="*/ 34 w 35"/>
              <a:gd name="T1" fmla="*/ 51 h 52"/>
              <a:gd name="T2" fmla="*/ 0 w 35"/>
              <a:gd name="T3" fmla="*/ 51 h 52"/>
              <a:gd name="T4" fmla="*/ 0 w 35"/>
              <a:gd name="T5" fmla="*/ 0 h 52"/>
              <a:gd name="T6" fmla="*/ 34 w 35"/>
              <a:gd name="T7" fmla="*/ 0 h 52"/>
              <a:gd name="T8" fmla="*/ 34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7">
            <a:extLst>
              <a:ext uri="{FF2B5EF4-FFF2-40B4-BE49-F238E27FC236}">
                <a16:creationId xmlns:a16="http://schemas.microsoft.com/office/drawing/2014/main" id="{01F20510-7E36-9445-9D7E-DAD9BE91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202" y="8370862"/>
            <a:ext cx="83912" cy="78975"/>
          </a:xfrm>
          <a:custGeom>
            <a:avLst/>
            <a:gdLst>
              <a:gd name="T0" fmla="*/ 42 w 77"/>
              <a:gd name="T1" fmla="*/ 9 h 70"/>
              <a:gd name="T2" fmla="*/ 42 w 77"/>
              <a:gd name="T3" fmla="*/ 9 h 70"/>
              <a:gd name="T4" fmla="*/ 17 w 77"/>
              <a:gd name="T5" fmla="*/ 26 h 70"/>
              <a:gd name="T6" fmla="*/ 8 w 77"/>
              <a:gd name="T7" fmla="*/ 52 h 70"/>
              <a:gd name="T8" fmla="*/ 8 w 77"/>
              <a:gd name="T9" fmla="*/ 52 h 70"/>
              <a:gd name="T10" fmla="*/ 34 w 77"/>
              <a:gd name="T11" fmla="*/ 60 h 70"/>
              <a:gd name="T12" fmla="*/ 68 w 77"/>
              <a:gd name="T13" fmla="*/ 43 h 70"/>
              <a:gd name="T14" fmla="*/ 68 w 77"/>
              <a:gd name="T15" fmla="*/ 18 h 70"/>
              <a:gd name="T16" fmla="*/ 68 w 77"/>
              <a:gd name="T17" fmla="*/ 18 h 70"/>
              <a:gd name="T18" fmla="*/ 42 w 77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70">
                <a:moveTo>
                  <a:pt x="42" y="9"/>
                </a:moveTo>
                <a:lnTo>
                  <a:pt x="42" y="9"/>
                </a:lnTo>
                <a:cubicBezTo>
                  <a:pt x="17" y="26"/>
                  <a:pt x="17" y="26"/>
                  <a:pt x="17" y="26"/>
                </a:cubicBezTo>
                <a:cubicBezTo>
                  <a:pt x="8" y="35"/>
                  <a:pt x="0" y="43"/>
                  <a:pt x="8" y="52"/>
                </a:cubicBezTo>
                <a:lnTo>
                  <a:pt x="8" y="52"/>
                </a:lnTo>
                <a:cubicBezTo>
                  <a:pt x="17" y="60"/>
                  <a:pt x="25" y="69"/>
                  <a:pt x="34" y="60"/>
                </a:cubicBezTo>
                <a:cubicBezTo>
                  <a:pt x="68" y="43"/>
                  <a:pt x="68" y="43"/>
                  <a:pt x="68" y="43"/>
                </a:cubicBezTo>
                <a:cubicBezTo>
                  <a:pt x="76" y="35"/>
                  <a:pt x="76" y="26"/>
                  <a:pt x="68" y="18"/>
                </a:cubicBezTo>
                <a:lnTo>
                  <a:pt x="68" y="18"/>
                </a:lnTo>
                <a:cubicBezTo>
                  <a:pt x="68" y="9"/>
                  <a:pt x="51" y="0"/>
                  <a:pt x="42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38">
            <a:extLst>
              <a:ext uri="{FF2B5EF4-FFF2-40B4-BE49-F238E27FC236}">
                <a16:creationId xmlns:a16="http://schemas.microsoft.com/office/drawing/2014/main" id="{42ADC84C-147A-E54A-AB04-351D3425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675" y="8676890"/>
            <a:ext cx="78975" cy="78975"/>
          </a:xfrm>
          <a:custGeom>
            <a:avLst/>
            <a:gdLst>
              <a:gd name="T0" fmla="*/ 34 w 69"/>
              <a:gd name="T1" fmla="*/ 9 h 70"/>
              <a:gd name="T2" fmla="*/ 34 w 69"/>
              <a:gd name="T3" fmla="*/ 9 h 70"/>
              <a:gd name="T4" fmla="*/ 9 w 69"/>
              <a:gd name="T5" fmla="*/ 26 h 70"/>
              <a:gd name="T6" fmla="*/ 0 w 69"/>
              <a:gd name="T7" fmla="*/ 60 h 70"/>
              <a:gd name="T8" fmla="*/ 0 w 69"/>
              <a:gd name="T9" fmla="*/ 60 h 70"/>
              <a:gd name="T10" fmla="*/ 34 w 69"/>
              <a:gd name="T11" fmla="*/ 60 h 70"/>
              <a:gd name="T12" fmla="*/ 60 w 69"/>
              <a:gd name="T13" fmla="*/ 43 h 70"/>
              <a:gd name="T14" fmla="*/ 60 w 69"/>
              <a:gd name="T15" fmla="*/ 18 h 70"/>
              <a:gd name="T16" fmla="*/ 60 w 69"/>
              <a:gd name="T17" fmla="*/ 18 h 70"/>
              <a:gd name="T18" fmla="*/ 34 w 69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4" y="9"/>
                </a:moveTo>
                <a:lnTo>
                  <a:pt x="34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4"/>
                  <a:pt x="0" y="52"/>
                  <a:pt x="0" y="60"/>
                </a:cubicBezTo>
                <a:lnTo>
                  <a:pt x="0" y="60"/>
                </a:lnTo>
                <a:cubicBezTo>
                  <a:pt x="9" y="69"/>
                  <a:pt x="26" y="69"/>
                  <a:pt x="34" y="60"/>
                </a:cubicBezTo>
                <a:cubicBezTo>
                  <a:pt x="60" y="43"/>
                  <a:pt x="60" y="43"/>
                  <a:pt x="60" y="43"/>
                </a:cubicBezTo>
                <a:cubicBezTo>
                  <a:pt x="68" y="34"/>
                  <a:pt x="68" y="26"/>
                  <a:pt x="60" y="18"/>
                </a:cubicBezTo>
                <a:lnTo>
                  <a:pt x="60" y="18"/>
                </a:lnTo>
                <a:cubicBezTo>
                  <a:pt x="60" y="9"/>
                  <a:pt x="43" y="0"/>
                  <a:pt x="3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2">
            <a:extLst>
              <a:ext uri="{FF2B5EF4-FFF2-40B4-BE49-F238E27FC236}">
                <a16:creationId xmlns:a16="http://schemas.microsoft.com/office/drawing/2014/main" id="{E9A53DFE-12E0-9C46-909E-2EBFAC17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562" y="3405316"/>
            <a:ext cx="162887" cy="162887"/>
          </a:xfrm>
          <a:custGeom>
            <a:avLst/>
            <a:gdLst>
              <a:gd name="T0" fmla="*/ 111 w 146"/>
              <a:gd name="T1" fmla="*/ 145 h 146"/>
              <a:gd name="T2" fmla="*/ 111 w 146"/>
              <a:gd name="T3" fmla="*/ 145 h 146"/>
              <a:gd name="T4" fmla="*/ 34 w 146"/>
              <a:gd name="T5" fmla="*/ 145 h 146"/>
              <a:gd name="T6" fmla="*/ 0 w 146"/>
              <a:gd name="T7" fmla="*/ 111 h 146"/>
              <a:gd name="T8" fmla="*/ 0 w 146"/>
              <a:gd name="T9" fmla="*/ 43 h 146"/>
              <a:gd name="T10" fmla="*/ 34 w 146"/>
              <a:gd name="T11" fmla="*/ 0 h 146"/>
              <a:gd name="T12" fmla="*/ 111 w 146"/>
              <a:gd name="T13" fmla="*/ 0 h 146"/>
              <a:gd name="T14" fmla="*/ 145 w 146"/>
              <a:gd name="T15" fmla="*/ 43 h 146"/>
              <a:gd name="T16" fmla="*/ 145 w 146"/>
              <a:gd name="T17" fmla="*/ 111 h 146"/>
              <a:gd name="T18" fmla="*/ 111 w 146"/>
              <a:gd name="T19" fmla="*/ 145 h 146"/>
              <a:gd name="T20" fmla="*/ 111 w 146"/>
              <a:gd name="T21" fmla="*/ 43 h 146"/>
              <a:gd name="T22" fmla="*/ 111 w 146"/>
              <a:gd name="T23" fmla="*/ 43 h 146"/>
              <a:gd name="T24" fmla="*/ 34 w 146"/>
              <a:gd name="T25" fmla="*/ 43 h 146"/>
              <a:gd name="T26" fmla="*/ 34 w 146"/>
              <a:gd name="T27" fmla="*/ 111 h 146"/>
              <a:gd name="T28" fmla="*/ 111 w 146"/>
              <a:gd name="T29" fmla="*/ 111 h 146"/>
              <a:gd name="T30" fmla="*/ 111 w 146"/>
              <a:gd name="T31" fmla="*/ 4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46">
                <a:moveTo>
                  <a:pt x="111" y="145"/>
                </a:moveTo>
                <a:lnTo>
                  <a:pt x="111" y="145"/>
                </a:lnTo>
                <a:cubicBezTo>
                  <a:pt x="34" y="145"/>
                  <a:pt x="34" y="145"/>
                  <a:pt x="34" y="145"/>
                </a:cubicBezTo>
                <a:cubicBezTo>
                  <a:pt x="17" y="145"/>
                  <a:pt x="0" y="128"/>
                  <a:pt x="0" y="11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45" y="17"/>
                  <a:pt x="145" y="43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5" y="128"/>
                  <a:pt x="128" y="145"/>
                  <a:pt x="111" y="145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34" y="43"/>
                  <a:pt x="34" y="43"/>
                  <a:pt x="34" y="43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111" y="111"/>
                  <a:pt x="111" y="111"/>
                  <a:pt x="111" y="111"/>
                </a:cubicBezTo>
                <a:lnTo>
                  <a:pt x="1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3">
            <a:extLst>
              <a:ext uri="{FF2B5EF4-FFF2-40B4-BE49-F238E27FC236}">
                <a16:creationId xmlns:a16="http://schemas.microsoft.com/office/drawing/2014/main" id="{A823D18D-93A9-0741-BC2F-18345D84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290" y="3188135"/>
            <a:ext cx="686093" cy="542952"/>
          </a:xfrm>
          <a:custGeom>
            <a:avLst/>
            <a:gdLst>
              <a:gd name="T0" fmla="*/ 512 w 615"/>
              <a:gd name="T1" fmla="*/ 486 h 487"/>
              <a:gd name="T2" fmla="*/ 512 w 615"/>
              <a:gd name="T3" fmla="*/ 486 h 487"/>
              <a:gd name="T4" fmla="*/ 102 w 615"/>
              <a:gd name="T5" fmla="*/ 486 h 487"/>
              <a:gd name="T6" fmla="*/ 0 w 615"/>
              <a:gd name="T7" fmla="*/ 392 h 487"/>
              <a:gd name="T8" fmla="*/ 0 w 615"/>
              <a:gd name="T9" fmla="*/ 0 h 487"/>
              <a:gd name="T10" fmla="*/ 51 w 615"/>
              <a:gd name="T11" fmla="*/ 0 h 487"/>
              <a:gd name="T12" fmla="*/ 51 w 615"/>
              <a:gd name="T13" fmla="*/ 392 h 487"/>
              <a:gd name="T14" fmla="*/ 102 w 615"/>
              <a:gd name="T15" fmla="*/ 434 h 487"/>
              <a:gd name="T16" fmla="*/ 512 w 615"/>
              <a:gd name="T17" fmla="*/ 434 h 487"/>
              <a:gd name="T18" fmla="*/ 563 w 615"/>
              <a:gd name="T19" fmla="*/ 392 h 487"/>
              <a:gd name="T20" fmla="*/ 563 w 615"/>
              <a:gd name="T21" fmla="*/ 145 h 487"/>
              <a:gd name="T22" fmla="*/ 512 w 615"/>
              <a:gd name="T23" fmla="*/ 102 h 487"/>
              <a:gd name="T24" fmla="*/ 102 w 615"/>
              <a:gd name="T25" fmla="*/ 102 h 487"/>
              <a:gd name="T26" fmla="*/ 102 w 615"/>
              <a:gd name="T27" fmla="*/ 42 h 487"/>
              <a:gd name="T28" fmla="*/ 512 w 615"/>
              <a:gd name="T29" fmla="*/ 42 h 487"/>
              <a:gd name="T30" fmla="*/ 614 w 615"/>
              <a:gd name="T31" fmla="*/ 145 h 487"/>
              <a:gd name="T32" fmla="*/ 614 w 615"/>
              <a:gd name="T33" fmla="*/ 392 h 487"/>
              <a:gd name="T34" fmla="*/ 512 w 615"/>
              <a:gd name="T3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5" h="487">
                <a:moveTo>
                  <a:pt x="512" y="486"/>
                </a:moveTo>
                <a:lnTo>
                  <a:pt x="512" y="486"/>
                </a:lnTo>
                <a:cubicBezTo>
                  <a:pt x="102" y="486"/>
                  <a:pt x="102" y="486"/>
                  <a:pt x="102" y="486"/>
                </a:cubicBezTo>
                <a:cubicBezTo>
                  <a:pt x="42" y="486"/>
                  <a:pt x="0" y="443"/>
                  <a:pt x="0" y="392"/>
                </a:cubicBezTo>
                <a:cubicBezTo>
                  <a:pt x="0" y="0"/>
                  <a:pt x="0" y="0"/>
                  <a:pt x="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392"/>
                  <a:pt x="51" y="392"/>
                  <a:pt x="51" y="392"/>
                </a:cubicBezTo>
                <a:cubicBezTo>
                  <a:pt x="51" y="418"/>
                  <a:pt x="77" y="434"/>
                  <a:pt x="102" y="434"/>
                </a:cubicBezTo>
                <a:cubicBezTo>
                  <a:pt x="512" y="434"/>
                  <a:pt x="512" y="434"/>
                  <a:pt x="512" y="434"/>
                </a:cubicBezTo>
                <a:cubicBezTo>
                  <a:pt x="537" y="434"/>
                  <a:pt x="563" y="418"/>
                  <a:pt x="563" y="392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3" y="119"/>
                  <a:pt x="537" y="102"/>
                  <a:pt x="51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2" y="42"/>
                  <a:pt x="102" y="42"/>
                  <a:pt x="102" y="42"/>
                </a:cubicBezTo>
                <a:cubicBezTo>
                  <a:pt x="512" y="42"/>
                  <a:pt x="512" y="42"/>
                  <a:pt x="512" y="42"/>
                </a:cubicBezTo>
                <a:cubicBezTo>
                  <a:pt x="571" y="42"/>
                  <a:pt x="614" y="93"/>
                  <a:pt x="614" y="145"/>
                </a:cubicBezTo>
                <a:cubicBezTo>
                  <a:pt x="614" y="392"/>
                  <a:pt x="614" y="392"/>
                  <a:pt x="614" y="392"/>
                </a:cubicBezTo>
                <a:cubicBezTo>
                  <a:pt x="614" y="443"/>
                  <a:pt x="571" y="486"/>
                  <a:pt x="512" y="4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4">
            <a:extLst>
              <a:ext uri="{FF2B5EF4-FFF2-40B4-BE49-F238E27FC236}">
                <a16:creationId xmlns:a16="http://schemas.microsoft.com/office/drawing/2014/main" id="{0FB102CA-49CB-E440-BB77-9319F3DC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18" y="3074610"/>
            <a:ext cx="631799" cy="231987"/>
          </a:xfrm>
          <a:custGeom>
            <a:avLst/>
            <a:gdLst>
              <a:gd name="T0" fmla="*/ 111 w 564"/>
              <a:gd name="T1" fmla="*/ 205 h 206"/>
              <a:gd name="T2" fmla="*/ 111 w 564"/>
              <a:gd name="T3" fmla="*/ 205 h 206"/>
              <a:gd name="T4" fmla="*/ 9 w 564"/>
              <a:gd name="T5" fmla="*/ 86 h 206"/>
              <a:gd name="T6" fmla="*/ 120 w 564"/>
              <a:gd name="T7" fmla="*/ 0 h 206"/>
              <a:gd name="T8" fmla="*/ 478 w 564"/>
              <a:gd name="T9" fmla="*/ 0 h 206"/>
              <a:gd name="T10" fmla="*/ 563 w 564"/>
              <a:gd name="T11" fmla="*/ 86 h 206"/>
              <a:gd name="T12" fmla="*/ 563 w 564"/>
              <a:gd name="T13" fmla="*/ 103 h 206"/>
              <a:gd name="T14" fmla="*/ 537 w 564"/>
              <a:gd name="T15" fmla="*/ 128 h 206"/>
              <a:gd name="T16" fmla="*/ 537 w 564"/>
              <a:gd name="T17" fmla="*/ 128 h 206"/>
              <a:gd name="T18" fmla="*/ 512 w 564"/>
              <a:gd name="T19" fmla="*/ 103 h 206"/>
              <a:gd name="T20" fmla="*/ 512 w 564"/>
              <a:gd name="T21" fmla="*/ 86 h 206"/>
              <a:gd name="T22" fmla="*/ 478 w 564"/>
              <a:gd name="T23" fmla="*/ 51 h 206"/>
              <a:gd name="T24" fmla="*/ 111 w 564"/>
              <a:gd name="T25" fmla="*/ 51 h 206"/>
              <a:gd name="T26" fmla="*/ 68 w 564"/>
              <a:gd name="T27" fmla="*/ 86 h 206"/>
              <a:gd name="T28" fmla="*/ 111 w 564"/>
              <a:gd name="T29" fmla="*/ 145 h 206"/>
              <a:gd name="T30" fmla="*/ 111 w 564"/>
              <a:gd name="T31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06">
                <a:moveTo>
                  <a:pt x="111" y="205"/>
                </a:moveTo>
                <a:lnTo>
                  <a:pt x="111" y="205"/>
                </a:lnTo>
                <a:cubicBezTo>
                  <a:pt x="51" y="205"/>
                  <a:pt x="0" y="145"/>
                  <a:pt x="9" y="86"/>
                </a:cubicBezTo>
                <a:cubicBezTo>
                  <a:pt x="17" y="35"/>
                  <a:pt x="68" y="0"/>
                  <a:pt x="120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9" y="0"/>
                  <a:pt x="563" y="35"/>
                  <a:pt x="563" y="86"/>
                </a:cubicBezTo>
                <a:cubicBezTo>
                  <a:pt x="563" y="103"/>
                  <a:pt x="563" y="103"/>
                  <a:pt x="563" y="103"/>
                </a:cubicBezTo>
                <a:cubicBezTo>
                  <a:pt x="563" y="111"/>
                  <a:pt x="555" y="128"/>
                  <a:pt x="537" y="128"/>
                </a:cubicBezTo>
                <a:lnTo>
                  <a:pt x="537" y="128"/>
                </a:lnTo>
                <a:cubicBezTo>
                  <a:pt x="521" y="128"/>
                  <a:pt x="512" y="111"/>
                  <a:pt x="512" y="103"/>
                </a:cubicBezTo>
                <a:cubicBezTo>
                  <a:pt x="512" y="86"/>
                  <a:pt x="512" y="86"/>
                  <a:pt x="512" y="86"/>
                </a:cubicBezTo>
                <a:cubicBezTo>
                  <a:pt x="512" y="69"/>
                  <a:pt x="495" y="51"/>
                  <a:pt x="478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94" y="51"/>
                  <a:pt x="68" y="69"/>
                  <a:pt x="68" y="86"/>
                </a:cubicBezTo>
                <a:cubicBezTo>
                  <a:pt x="60" y="120"/>
                  <a:pt x="86" y="145"/>
                  <a:pt x="111" y="145"/>
                </a:cubicBezTo>
                <a:lnTo>
                  <a:pt x="111" y="2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3" name="Group 71">
            <a:extLst>
              <a:ext uri="{FF2B5EF4-FFF2-40B4-BE49-F238E27FC236}">
                <a16:creationId xmlns:a16="http://schemas.microsoft.com/office/drawing/2014/main" id="{6A94E3A2-65C6-2941-887B-4359755C596E}"/>
              </a:ext>
            </a:extLst>
          </p:cNvPr>
          <p:cNvGrpSpPr/>
          <p:nvPr/>
        </p:nvGrpSpPr>
        <p:grpSpPr>
          <a:xfrm>
            <a:off x="1618770" y="5490194"/>
            <a:ext cx="8909115" cy="2500601"/>
            <a:chOff x="2232442" y="3643574"/>
            <a:chExt cx="8954788" cy="2500601"/>
          </a:xfrm>
        </p:grpSpPr>
        <p:sp>
          <p:nvSpPr>
            <p:cNvPr id="214" name="CuadroTexto 598">
              <a:extLst>
                <a:ext uri="{FF2B5EF4-FFF2-40B4-BE49-F238E27FC236}">
                  <a16:creationId xmlns:a16="http://schemas.microsoft.com/office/drawing/2014/main" id="{12FFE3C9-EE1A-504B-BD17-6A94C69CABDA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15" name="CuadroTexto 599">
              <a:extLst>
                <a:ext uri="{FF2B5EF4-FFF2-40B4-BE49-F238E27FC236}">
                  <a16:creationId xmlns:a16="http://schemas.microsoft.com/office/drawing/2014/main" id="{4E9AB011-E48B-3C47-B717-D353102CBDA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3039D842-1E37-CE42-B01E-45257E45C923}"/>
              </a:ext>
            </a:extLst>
          </p:cNvPr>
          <p:cNvGrpSpPr/>
          <p:nvPr/>
        </p:nvGrpSpPr>
        <p:grpSpPr>
          <a:xfrm>
            <a:off x="11711967" y="3867331"/>
            <a:ext cx="4276965" cy="1324218"/>
            <a:chOff x="4274481" y="10754911"/>
            <a:chExt cx="4236804" cy="1324218"/>
          </a:xfrm>
        </p:grpSpPr>
        <p:sp>
          <p:nvSpPr>
            <p:cNvPr id="217" name="CuadroTexto 395">
              <a:extLst>
                <a:ext uri="{FF2B5EF4-FFF2-40B4-BE49-F238E27FC236}">
                  <a16:creationId xmlns:a16="http://schemas.microsoft.com/office/drawing/2014/main" id="{413482A0-7FDA-284B-A680-F7286209A32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8" name="Rectangle 40">
              <a:extLst>
                <a:ext uri="{FF2B5EF4-FFF2-40B4-BE49-F238E27FC236}">
                  <a16:creationId xmlns:a16="http://schemas.microsoft.com/office/drawing/2014/main" id="{FB932A06-E1E9-2443-8954-06059694D66A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98A15BFB-F965-704F-8DE8-EF64DAB587E9}"/>
              </a:ext>
            </a:extLst>
          </p:cNvPr>
          <p:cNvGrpSpPr/>
          <p:nvPr/>
        </p:nvGrpSpPr>
        <p:grpSpPr>
          <a:xfrm>
            <a:off x="17930555" y="3828416"/>
            <a:ext cx="4276965" cy="1324218"/>
            <a:chOff x="4274481" y="10754911"/>
            <a:chExt cx="4236804" cy="1324218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309AEE0E-477A-EC4A-8EF8-E806F1E73DF8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5104C872-CC53-DF47-92D6-E0045C9979C6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269ADD3A-28C4-F34C-8990-C6483C73AB7E}"/>
              </a:ext>
            </a:extLst>
          </p:cNvPr>
          <p:cNvGrpSpPr/>
          <p:nvPr/>
        </p:nvGrpSpPr>
        <p:grpSpPr>
          <a:xfrm>
            <a:off x="17418445" y="9327581"/>
            <a:ext cx="4276965" cy="1324218"/>
            <a:chOff x="4274481" y="10754911"/>
            <a:chExt cx="4236804" cy="1324218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CC55D719-31B3-4E48-94E5-FC4A977EEB2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07F483CB-BF86-7C4A-B762-0B4D1C668A8F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2A62B78D-E68A-5F4F-8EE0-F94FFF1A19FC}"/>
              </a:ext>
            </a:extLst>
          </p:cNvPr>
          <p:cNvGrpSpPr/>
          <p:nvPr/>
        </p:nvGrpSpPr>
        <p:grpSpPr>
          <a:xfrm>
            <a:off x="11950675" y="9101380"/>
            <a:ext cx="4276965" cy="1324218"/>
            <a:chOff x="4274481" y="10754911"/>
            <a:chExt cx="4236804" cy="1324218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490FCAE0-0095-A445-8E18-67C158471E7F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0" name="Rectangle 40">
              <a:extLst>
                <a:ext uri="{FF2B5EF4-FFF2-40B4-BE49-F238E27FC236}">
                  <a16:creationId xmlns:a16="http://schemas.microsoft.com/office/drawing/2014/main" id="{B87D0295-3663-2840-9CF4-52AC2CD9D1BC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42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89">
            <a:extLst>
              <a:ext uri="{FF2B5EF4-FFF2-40B4-BE49-F238E27FC236}">
                <a16:creationId xmlns:a16="http://schemas.microsoft.com/office/drawing/2014/main" id="{3AB570EC-B374-BE49-98F5-02F7EF4A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828" y="6855552"/>
            <a:ext cx="6952189" cy="5467682"/>
          </a:xfrm>
          <a:custGeom>
            <a:avLst/>
            <a:gdLst>
              <a:gd name="T0" fmla="*/ 6257 w 6258"/>
              <a:gd name="T1" fmla="*/ 4922 h 4923"/>
              <a:gd name="T2" fmla="*/ 1994 w 6258"/>
              <a:gd name="T3" fmla="*/ 4922 h 4923"/>
              <a:gd name="T4" fmla="*/ 0 w 6258"/>
              <a:gd name="T5" fmla="*/ 0 h 4923"/>
              <a:gd name="T6" fmla="*/ 4265 w 6258"/>
              <a:gd name="T7" fmla="*/ 0 h 4923"/>
              <a:gd name="T8" fmla="*/ 6257 w 6258"/>
              <a:gd name="T9" fmla="*/ 4922 h 4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8" h="4923">
                <a:moveTo>
                  <a:pt x="6257" y="4922"/>
                </a:moveTo>
                <a:lnTo>
                  <a:pt x="1994" y="4922"/>
                </a:lnTo>
                <a:lnTo>
                  <a:pt x="0" y="0"/>
                </a:lnTo>
                <a:lnTo>
                  <a:pt x="4265" y="0"/>
                </a:lnTo>
                <a:lnTo>
                  <a:pt x="6257" y="49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90">
            <a:extLst>
              <a:ext uri="{FF2B5EF4-FFF2-40B4-BE49-F238E27FC236}">
                <a16:creationId xmlns:a16="http://schemas.microsoft.com/office/drawing/2014/main" id="{EE10D59E-63F6-FC45-851F-54C1D051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828" y="1392767"/>
            <a:ext cx="6952189" cy="5467682"/>
          </a:xfrm>
          <a:custGeom>
            <a:avLst/>
            <a:gdLst>
              <a:gd name="T0" fmla="*/ 6257 w 6258"/>
              <a:gd name="T1" fmla="*/ 0 h 4923"/>
              <a:gd name="T2" fmla="*/ 1994 w 6258"/>
              <a:gd name="T3" fmla="*/ 0 h 4923"/>
              <a:gd name="T4" fmla="*/ 0 w 6258"/>
              <a:gd name="T5" fmla="*/ 4922 h 4923"/>
              <a:gd name="T6" fmla="*/ 4265 w 6258"/>
              <a:gd name="T7" fmla="*/ 4922 h 4923"/>
              <a:gd name="T8" fmla="*/ 6257 w 6258"/>
              <a:gd name="T9" fmla="*/ 0 h 4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8" h="4923">
                <a:moveTo>
                  <a:pt x="6257" y="0"/>
                </a:moveTo>
                <a:lnTo>
                  <a:pt x="1994" y="0"/>
                </a:lnTo>
                <a:lnTo>
                  <a:pt x="0" y="4922"/>
                </a:lnTo>
                <a:lnTo>
                  <a:pt x="4265" y="4922"/>
                </a:lnTo>
                <a:lnTo>
                  <a:pt x="62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1">
            <a:extLst>
              <a:ext uri="{FF2B5EF4-FFF2-40B4-BE49-F238E27FC236}">
                <a16:creationId xmlns:a16="http://schemas.microsoft.com/office/drawing/2014/main" id="{D8044799-D89C-6548-99EE-800B53FF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347" y="6855552"/>
            <a:ext cx="6947288" cy="5467682"/>
          </a:xfrm>
          <a:custGeom>
            <a:avLst/>
            <a:gdLst>
              <a:gd name="T0" fmla="*/ 0 w 6251"/>
              <a:gd name="T1" fmla="*/ 4922 h 4923"/>
              <a:gd name="T2" fmla="*/ 4265 w 6251"/>
              <a:gd name="T3" fmla="*/ 4922 h 4923"/>
              <a:gd name="T4" fmla="*/ 6250 w 6251"/>
              <a:gd name="T5" fmla="*/ 0 h 4923"/>
              <a:gd name="T6" fmla="*/ 1985 w 6251"/>
              <a:gd name="T7" fmla="*/ 0 h 4923"/>
              <a:gd name="T8" fmla="*/ 0 w 6251"/>
              <a:gd name="T9" fmla="*/ 4922 h 4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1" h="4923">
                <a:moveTo>
                  <a:pt x="0" y="4922"/>
                </a:moveTo>
                <a:lnTo>
                  <a:pt x="4265" y="4922"/>
                </a:lnTo>
                <a:lnTo>
                  <a:pt x="6250" y="0"/>
                </a:lnTo>
                <a:lnTo>
                  <a:pt x="1985" y="0"/>
                </a:lnTo>
                <a:lnTo>
                  <a:pt x="0" y="49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2">
            <a:extLst>
              <a:ext uri="{FF2B5EF4-FFF2-40B4-BE49-F238E27FC236}">
                <a16:creationId xmlns:a16="http://schemas.microsoft.com/office/drawing/2014/main" id="{0E133CF6-AA6D-584E-93B9-4FF702A5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347" y="1392767"/>
            <a:ext cx="6947288" cy="5467682"/>
          </a:xfrm>
          <a:custGeom>
            <a:avLst/>
            <a:gdLst>
              <a:gd name="T0" fmla="*/ 0 w 6251"/>
              <a:gd name="T1" fmla="*/ 0 h 4923"/>
              <a:gd name="T2" fmla="*/ 4265 w 6251"/>
              <a:gd name="T3" fmla="*/ 0 h 4923"/>
              <a:gd name="T4" fmla="*/ 6250 w 6251"/>
              <a:gd name="T5" fmla="*/ 4922 h 4923"/>
              <a:gd name="T6" fmla="*/ 1985 w 6251"/>
              <a:gd name="T7" fmla="*/ 4922 h 4923"/>
              <a:gd name="T8" fmla="*/ 0 w 6251"/>
              <a:gd name="T9" fmla="*/ 0 h 4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1" h="4923">
                <a:moveTo>
                  <a:pt x="0" y="0"/>
                </a:moveTo>
                <a:lnTo>
                  <a:pt x="4265" y="0"/>
                </a:lnTo>
                <a:lnTo>
                  <a:pt x="6250" y="4922"/>
                </a:lnTo>
                <a:lnTo>
                  <a:pt x="1985" y="492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04">
            <a:extLst>
              <a:ext uri="{FF2B5EF4-FFF2-40B4-BE49-F238E27FC236}">
                <a16:creationId xmlns:a16="http://schemas.microsoft.com/office/drawing/2014/main" id="{CC14965F-9602-284A-B59C-65DC44B9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03" y="2950763"/>
            <a:ext cx="627118" cy="387051"/>
          </a:xfrm>
          <a:custGeom>
            <a:avLst/>
            <a:gdLst>
              <a:gd name="T0" fmla="*/ 459 w 564"/>
              <a:gd name="T1" fmla="*/ 347 h 348"/>
              <a:gd name="T2" fmla="*/ 459 w 564"/>
              <a:gd name="T3" fmla="*/ 347 h 348"/>
              <a:gd name="T4" fmla="*/ 208 w 564"/>
              <a:gd name="T5" fmla="*/ 347 h 348"/>
              <a:gd name="T6" fmla="*/ 155 w 564"/>
              <a:gd name="T7" fmla="*/ 303 h 348"/>
              <a:gd name="T8" fmla="*/ 86 w 564"/>
              <a:gd name="T9" fmla="*/ 52 h 348"/>
              <a:gd name="T10" fmla="*/ 26 w 564"/>
              <a:gd name="T11" fmla="*/ 52 h 348"/>
              <a:gd name="T12" fmla="*/ 0 w 564"/>
              <a:gd name="T13" fmla="*/ 26 h 348"/>
              <a:gd name="T14" fmla="*/ 26 w 564"/>
              <a:gd name="T15" fmla="*/ 0 h 348"/>
              <a:gd name="T16" fmla="*/ 104 w 564"/>
              <a:gd name="T17" fmla="*/ 0 h 348"/>
              <a:gd name="T18" fmla="*/ 130 w 564"/>
              <a:gd name="T19" fmla="*/ 17 h 348"/>
              <a:gd name="T20" fmla="*/ 208 w 564"/>
              <a:gd name="T21" fmla="*/ 286 h 348"/>
              <a:gd name="T22" fmla="*/ 216 w 564"/>
              <a:gd name="T23" fmla="*/ 295 h 348"/>
              <a:gd name="T24" fmla="*/ 459 w 564"/>
              <a:gd name="T25" fmla="*/ 295 h 348"/>
              <a:gd name="T26" fmla="*/ 459 w 564"/>
              <a:gd name="T27" fmla="*/ 286 h 348"/>
              <a:gd name="T28" fmla="*/ 502 w 564"/>
              <a:gd name="T29" fmla="*/ 130 h 348"/>
              <a:gd name="T30" fmla="*/ 294 w 564"/>
              <a:gd name="T31" fmla="*/ 130 h 348"/>
              <a:gd name="T32" fmla="*/ 268 w 564"/>
              <a:gd name="T33" fmla="*/ 104 h 348"/>
              <a:gd name="T34" fmla="*/ 294 w 564"/>
              <a:gd name="T35" fmla="*/ 78 h 348"/>
              <a:gd name="T36" fmla="*/ 537 w 564"/>
              <a:gd name="T37" fmla="*/ 78 h 348"/>
              <a:gd name="T38" fmla="*/ 563 w 564"/>
              <a:gd name="T39" fmla="*/ 87 h 348"/>
              <a:gd name="T40" fmla="*/ 563 w 564"/>
              <a:gd name="T41" fmla="*/ 113 h 348"/>
              <a:gd name="T42" fmla="*/ 511 w 564"/>
              <a:gd name="T43" fmla="*/ 303 h 348"/>
              <a:gd name="T44" fmla="*/ 459 w 564"/>
              <a:gd name="T45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4" h="348">
                <a:moveTo>
                  <a:pt x="459" y="347"/>
                </a:moveTo>
                <a:lnTo>
                  <a:pt x="459" y="347"/>
                </a:lnTo>
                <a:cubicBezTo>
                  <a:pt x="208" y="347"/>
                  <a:pt x="208" y="347"/>
                  <a:pt x="208" y="347"/>
                </a:cubicBezTo>
                <a:cubicBezTo>
                  <a:pt x="182" y="347"/>
                  <a:pt x="164" y="330"/>
                  <a:pt x="155" y="303"/>
                </a:cubicBezTo>
                <a:cubicBezTo>
                  <a:pt x="86" y="52"/>
                  <a:pt x="86" y="52"/>
                  <a:pt x="8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2" y="0"/>
                  <a:pt x="130" y="9"/>
                  <a:pt x="130" y="17"/>
                </a:cubicBezTo>
                <a:cubicBezTo>
                  <a:pt x="208" y="286"/>
                  <a:pt x="208" y="286"/>
                  <a:pt x="208" y="286"/>
                </a:cubicBezTo>
                <a:cubicBezTo>
                  <a:pt x="208" y="295"/>
                  <a:pt x="216" y="295"/>
                  <a:pt x="216" y="295"/>
                </a:cubicBezTo>
                <a:cubicBezTo>
                  <a:pt x="459" y="295"/>
                  <a:pt x="459" y="295"/>
                  <a:pt x="459" y="295"/>
                </a:cubicBezTo>
                <a:cubicBezTo>
                  <a:pt x="459" y="295"/>
                  <a:pt x="459" y="295"/>
                  <a:pt x="459" y="286"/>
                </a:cubicBezTo>
                <a:cubicBezTo>
                  <a:pt x="502" y="130"/>
                  <a:pt x="502" y="130"/>
                  <a:pt x="502" y="130"/>
                </a:cubicBezTo>
                <a:cubicBezTo>
                  <a:pt x="294" y="130"/>
                  <a:pt x="294" y="130"/>
                  <a:pt x="294" y="130"/>
                </a:cubicBezTo>
                <a:cubicBezTo>
                  <a:pt x="277" y="130"/>
                  <a:pt x="268" y="121"/>
                  <a:pt x="268" y="104"/>
                </a:cubicBezTo>
                <a:cubicBezTo>
                  <a:pt x="268" y="95"/>
                  <a:pt x="277" y="78"/>
                  <a:pt x="294" y="78"/>
                </a:cubicBezTo>
                <a:cubicBezTo>
                  <a:pt x="537" y="78"/>
                  <a:pt x="537" y="78"/>
                  <a:pt x="537" y="78"/>
                </a:cubicBezTo>
                <a:cubicBezTo>
                  <a:pt x="546" y="78"/>
                  <a:pt x="554" y="87"/>
                  <a:pt x="563" y="87"/>
                </a:cubicBezTo>
                <a:cubicBezTo>
                  <a:pt x="563" y="95"/>
                  <a:pt x="563" y="104"/>
                  <a:pt x="563" y="113"/>
                </a:cubicBezTo>
                <a:cubicBezTo>
                  <a:pt x="511" y="303"/>
                  <a:pt x="511" y="303"/>
                  <a:pt x="511" y="303"/>
                </a:cubicBezTo>
                <a:cubicBezTo>
                  <a:pt x="511" y="330"/>
                  <a:pt x="485" y="347"/>
                  <a:pt x="459" y="3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05">
            <a:extLst>
              <a:ext uri="{FF2B5EF4-FFF2-40B4-BE49-F238E27FC236}">
                <a16:creationId xmlns:a16="http://schemas.microsoft.com/office/drawing/2014/main" id="{5AFC5DBB-E66E-034F-994F-987C519E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986" y="3406404"/>
            <a:ext cx="127383" cy="117585"/>
          </a:xfrm>
          <a:custGeom>
            <a:avLst/>
            <a:gdLst>
              <a:gd name="T0" fmla="*/ 0 w 113"/>
              <a:gd name="T1" fmla="*/ 53 h 105"/>
              <a:gd name="T2" fmla="*/ 0 w 113"/>
              <a:gd name="T3" fmla="*/ 53 h 105"/>
              <a:gd name="T4" fmla="*/ 52 w 113"/>
              <a:gd name="T5" fmla="*/ 0 h 105"/>
              <a:gd name="T6" fmla="*/ 112 w 113"/>
              <a:gd name="T7" fmla="*/ 53 h 105"/>
              <a:gd name="T8" fmla="*/ 52 w 113"/>
              <a:gd name="T9" fmla="*/ 104 h 105"/>
              <a:gd name="T10" fmla="*/ 0 w 113"/>
              <a:gd name="T11" fmla="*/ 5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05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5" y="0"/>
                  <a:pt x="52" y="0"/>
                </a:cubicBezTo>
                <a:cubicBezTo>
                  <a:pt x="86" y="0"/>
                  <a:pt x="112" y="27"/>
                  <a:pt x="112" y="53"/>
                </a:cubicBezTo>
                <a:cubicBezTo>
                  <a:pt x="112" y="78"/>
                  <a:pt x="86" y="104"/>
                  <a:pt x="52" y="104"/>
                </a:cubicBezTo>
                <a:cubicBezTo>
                  <a:pt x="25" y="104"/>
                  <a:pt x="0" y="78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06">
            <a:extLst>
              <a:ext uri="{FF2B5EF4-FFF2-40B4-BE49-F238E27FC236}">
                <a16:creationId xmlns:a16="http://schemas.microsoft.com/office/drawing/2014/main" id="{210DA6D8-44BD-7B44-B606-5D7CB5F7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040" y="3406404"/>
            <a:ext cx="117585" cy="117585"/>
          </a:xfrm>
          <a:custGeom>
            <a:avLst/>
            <a:gdLst>
              <a:gd name="T0" fmla="*/ 0 w 105"/>
              <a:gd name="T1" fmla="*/ 53 h 105"/>
              <a:gd name="T2" fmla="*/ 0 w 105"/>
              <a:gd name="T3" fmla="*/ 53 h 105"/>
              <a:gd name="T4" fmla="*/ 52 w 105"/>
              <a:gd name="T5" fmla="*/ 0 h 105"/>
              <a:gd name="T6" fmla="*/ 104 w 105"/>
              <a:gd name="T7" fmla="*/ 53 h 105"/>
              <a:gd name="T8" fmla="*/ 52 w 105"/>
              <a:gd name="T9" fmla="*/ 104 h 105"/>
              <a:gd name="T10" fmla="*/ 0 w 105"/>
              <a:gd name="T11" fmla="*/ 5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105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17" y="0"/>
                  <a:pt x="52" y="0"/>
                </a:cubicBezTo>
                <a:cubicBezTo>
                  <a:pt x="78" y="0"/>
                  <a:pt x="104" y="27"/>
                  <a:pt x="104" y="53"/>
                </a:cubicBezTo>
                <a:cubicBezTo>
                  <a:pt x="104" y="78"/>
                  <a:pt x="78" y="104"/>
                  <a:pt x="52" y="104"/>
                </a:cubicBezTo>
                <a:cubicBezTo>
                  <a:pt x="17" y="104"/>
                  <a:pt x="0" y="78"/>
                  <a:pt x="0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B2E6326B-6A8D-A14F-9304-76BC5CE41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044" y="8496835"/>
            <a:ext cx="607520" cy="597722"/>
          </a:xfrm>
          <a:custGeom>
            <a:avLst/>
            <a:gdLst>
              <a:gd name="T0" fmla="*/ 277 w 547"/>
              <a:gd name="T1" fmla="*/ 537 h 538"/>
              <a:gd name="T2" fmla="*/ 277 w 547"/>
              <a:gd name="T3" fmla="*/ 537 h 538"/>
              <a:gd name="T4" fmla="*/ 199 w 547"/>
              <a:gd name="T5" fmla="*/ 502 h 538"/>
              <a:gd name="T6" fmla="*/ 43 w 547"/>
              <a:gd name="T7" fmla="*/ 355 h 538"/>
              <a:gd name="T8" fmla="*/ 43 w 547"/>
              <a:gd name="T9" fmla="*/ 199 h 538"/>
              <a:gd name="T10" fmla="*/ 234 w 547"/>
              <a:gd name="T11" fmla="*/ 8 h 538"/>
              <a:gd name="T12" fmla="*/ 251 w 547"/>
              <a:gd name="T13" fmla="*/ 0 h 538"/>
              <a:gd name="T14" fmla="*/ 494 w 547"/>
              <a:gd name="T15" fmla="*/ 0 h 538"/>
              <a:gd name="T16" fmla="*/ 546 w 547"/>
              <a:gd name="T17" fmla="*/ 52 h 538"/>
              <a:gd name="T18" fmla="*/ 546 w 547"/>
              <a:gd name="T19" fmla="*/ 294 h 538"/>
              <a:gd name="T20" fmla="*/ 537 w 547"/>
              <a:gd name="T21" fmla="*/ 312 h 538"/>
              <a:gd name="T22" fmla="*/ 346 w 547"/>
              <a:gd name="T23" fmla="*/ 502 h 538"/>
              <a:gd name="T24" fmla="*/ 277 w 547"/>
              <a:gd name="T25" fmla="*/ 537 h 538"/>
              <a:gd name="T26" fmla="*/ 260 w 547"/>
              <a:gd name="T27" fmla="*/ 52 h 538"/>
              <a:gd name="T28" fmla="*/ 260 w 547"/>
              <a:gd name="T29" fmla="*/ 52 h 538"/>
              <a:gd name="T30" fmla="*/ 87 w 547"/>
              <a:gd name="T31" fmla="*/ 234 h 538"/>
              <a:gd name="T32" fmla="*/ 87 w 547"/>
              <a:gd name="T33" fmla="*/ 312 h 538"/>
              <a:gd name="T34" fmla="*/ 234 w 547"/>
              <a:gd name="T35" fmla="*/ 468 h 538"/>
              <a:gd name="T36" fmla="*/ 312 w 547"/>
              <a:gd name="T37" fmla="*/ 468 h 538"/>
              <a:gd name="T38" fmla="*/ 494 w 547"/>
              <a:gd name="T39" fmla="*/ 277 h 538"/>
              <a:gd name="T40" fmla="*/ 494 w 547"/>
              <a:gd name="T41" fmla="*/ 52 h 538"/>
              <a:gd name="T42" fmla="*/ 260 w 547"/>
              <a:gd name="T43" fmla="*/ 5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7" h="538">
                <a:moveTo>
                  <a:pt x="277" y="537"/>
                </a:moveTo>
                <a:lnTo>
                  <a:pt x="277" y="537"/>
                </a:lnTo>
                <a:cubicBezTo>
                  <a:pt x="242" y="537"/>
                  <a:pt x="216" y="528"/>
                  <a:pt x="199" y="502"/>
                </a:cubicBezTo>
                <a:cubicBezTo>
                  <a:pt x="43" y="355"/>
                  <a:pt x="43" y="355"/>
                  <a:pt x="43" y="355"/>
                </a:cubicBezTo>
                <a:cubicBezTo>
                  <a:pt x="0" y="312"/>
                  <a:pt x="0" y="242"/>
                  <a:pt x="43" y="199"/>
                </a:cubicBezTo>
                <a:cubicBezTo>
                  <a:pt x="234" y="8"/>
                  <a:pt x="234" y="8"/>
                  <a:pt x="234" y="8"/>
                </a:cubicBezTo>
                <a:cubicBezTo>
                  <a:pt x="234" y="0"/>
                  <a:pt x="242" y="0"/>
                  <a:pt x="251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20" y="0"/>
                  <a:pt x="546" y="26"/>
                  <a:pt x="546" y="52"/>
                </a:cubicBezTo>
                <a:cubicBezTo>
                  <a:pt x="546" y="294"/>
                  <a:pt x="546" y="294"/>
                  <a:pt x="546" y="294"/>
                </a:cubicBezTo>
                <a:cubicBezTo>
                  <a:pt x="546" y="303"/>
                  <a:pt x="546" y="303"/>
                  <a:pt x="537" y="312"/>
                </a:cubicBezTo>
                <a:cubicBezTo>
                  <a:pt x="346" y="502"/>
                  <a:pt x="346" y="502"/>
                  <a:pt x="346" y="502"/>
                </a:cubicBezTo>
                <a:cubicBezTo>
                  <a:pt x="329" y="520"/>
                  <a:pt x="303" y="537"/>
                  <a:pt x="277" y="537"/>
                </a:cubicBezTo>
                <a:close/>
                <a:moveTo>
                  <a:pt x="260" y="52"/>
                </a:moveTo>
                <a:lnTo>
                  <a:pt x="260" y="52"/>
                </a:lnTo>
                <a:cubicBezTo>
                  <a:pt x="87" y="234"/>
                  <a:pt x="87" y="234"/>
                  <a:pt x="87" y="234"/>
                </a:cubicBezTo>
                <a:cubicBezTo>
                  <a:pt x="61" y="260"/>
                  <a:pt x="61" y="294"/>
                  <a:pt x="87" y="312"/>
                </a:cubicBezTo>
                <a:cubicBezTo>
                  <a:pt x="234" y="468"/>
                  <a:pt x="234" y="468"/>
                  <a:pt x="234" y="468"/>
                </a:cubicBezTo>
                <a:cubicBezTo>
                  <a:pt x="260" y="485"/>
                  <a:pt x="295" y="485"/>
                  <a:pt x="312" y="468"/>
                </a:cubicBezTo>
                <a:cubicBezTo>
                  <a:pt x="494" y="277"/>
                  <a:pt x="494" y="277"/>
                  <a:pt x="494" y="277"/>
                </a:cubicBezTo>
                <a:cubicBezTo>
                  <a:pt x="494" y="52"/>
                  <a:pt x="494" y="52"/>
                  <a:pt x="494" y="52"/>
                </a:cubicBezTo>
                <a:lnTo>
                  <a:pt x="26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21">
            <a:extLst>
              <a:ext uri="{FF2B5EF4-FFF2-40B4-BE49-F238E27FC236}">
                <a16:creationId xmlns:a16="http://schemas.microsoft.com/office/drawing/2014/main" id="{607EDB37-6782-5247-9567-8BBFD9B5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94" y="8624218"/>
            <a:ext cx="97987" cy="97987"/>
          </a:xfrm>
          <a:custGeom>
            <a:avLst/>
            <a:gdLst>
              <a:gd name="T0" fmla="*/ 78 w 88"/>
              <a:gd name="T1" fmla="*/ 78 h 88"/>
              <a:gd name="T2" fmla="*/ 78 w 88"/>
              <a:gd name="T3" fmla="*/ 78 h 88"/>
              <a:gd name="T4" fmla="*/ 18 w 88"/>
              <a:gd name="T5" fmla="*/ 78 h 88"/>
              <a:gd name="T6" fmla="*/ 18 w 88"/>
              <a:gd name="T7" fmla="*/ 18 h 88"/>
              <a:gd name="T8" fmla="*/ 78 w 88"/>
              <a:gd name="T9" fmla="*/ 18 h 88"/>
              <a:gd name="T10" fmla="*/ 78 w 88"/>
              <a:gd name="T1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78" y="78"/>
                </a:moveTo>
                <a:lnTo>
                  <a:pt x="78" y="78"/>
                </a:lnTo>
                <a:cubicBezTo>
                  <a:pt x="61" y="87"/>
                  <a:pt x="35" y="87"/>
                  <a:pt x="18" y="78"/>
                </a:cubicBezTo>
                <a:cubicBezTo>
                  <a:pt x="0" y="61"/>
                  <a:pt x="0" y="35"/>
                  <a:pt x="18" y="18"/>
                </a:cubicBezTo>
                <a:cubicBezTo>
                  <a:pt x="35" y="0"/>
                  <a:pt x="61" y="0"/>
                  <a:pt x="78" y="18"/>
                </a:cubicBezTo>
                <a:cubicBezTo>
                  <a:pt x="87" y="35"/>
                  <a:pt x="87" y="61"/>
                  <a:pt x="78" y="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33">
            <a:extLst>
              <a:ext uri="{FF2B5EF4-FFF2-40B4-BE49-F238E27FC236}">
                <a16:creationId xmlns:a16="http://schemas.microsoft.com/office/drawing/2014/main" id="{43CD33C9-BB91-004E-92C0-6824766B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40" y="8305761"/>
            <a:ext cx="774098" cy="548728"/>
          </a:xfrm>
          <a:custGeom>
            <a:avLst/>
            <a:gdLst>
              <a:gd name="T0" fmla="*/ 590 w 695"/>
              <a:gd name="T1" fmla="*/ 494 h 495"/>
              <a:gd name="T2" fmla="*/ 590 w 695"/>
              <a:gd name="T3" fmla="*/ 494 h 495"/>
              <a:gd name="T4" fmla="*/ 104 w 695"/>
              <a:gd name="T5" fmla="*/ 494 h 495"/>
              <a:gd name="T6" fmla="*/ 0 w 695"/>
              <a:gd name="T7" fmla="*/ 390 h 495"/>
              <a:gd name="T8" fmla="*/ 0 w 695"/>
              <a:gd name="T9" fmla="*/ 104 h 495"/>
              <a:gd name="T10" fmla="*/ 104 w 695"/>
              <a:gd name="T11" fmla="*/ 0 h 495"/>
              <a:gd name="T12" fmla="*/ 590 w 695"/>
              <a:gd name="T13" fmla="*/ 0 h 495"/>
              <a:gd name="T14" fmla="*/ 694 w 695"/>
              <a:gd name="T15" fmla="*/ 104 h 495"/>
              <a:gd name="T16" fmla="*/ 694 w 695"/>
              <a:gd name="T17" fmla="*/ 390 h 495"/>
              <a:gd name="T18" fmla="*/ 590 w 695"/>
              <a:gd name="T19" fmla="*/ 494 h 495"/>
              <a:gd name="T20" fmla="*/ 104 w 695"/>
              <a:gd name="T21" fmla="*/ 52 h 495"/>
              <a:gd name="T22" fmla="*/ 104 w 695"/>
              <a:gd name="T23" fmla="*/ 52 h 495"/>
              <a:gd name="T24" fmla="*/ 61 w 695"/>
              <a:gd name="T25" fmla="*/ 104 h 495"/>
              <a:gd name="T26" fmla="*/ 61 w 695"/>
              <a:gd name="T27" fmla="*/ 390 h 495"/>
              <a:gd name="T28" fmla="*/ 104 w 695"/>
              <a:gd name="T29" fmla="*/ 442 h 495"/>
              <a:gd name="T30" fmla="*/ 590 w 695"/>
              <a:gd name="T31" fmla="*/ 442 h 495"/>
              <a:gd name="T32" fmla="*/ 633 w 695"/>
              <a:gd name="T33" fmla="*/ 390 h 495"/>
              <a:gd name="T34" fmla="*/ 633 w 695"/>
              <a:gd name="T35" fmla="*/ 104 h 495"/>
              <a:gd name="T36" fmla="*/ 590 w 695"/>
              <a:gd name="T37" fmla="*/ 52 h 495"/>
              <a:gd name="T38" fmla="*/ 104 w 695"/>
              <a:gd name="T39" fmla="*/ 5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5" h="495">
                <a:moveTo>
                  <a:pt x="590" y="494"/>
                </a:moveTo>
                <a:lnTo>
                  <a:pt x="590" y="494"/>
                </a:lnTo>
                <a:cubicBezTo>
                  <a:pt x="104" y="494"/>
                  <a:pt x="104" y="494"/>
                  <a:pt x="104" y="494"/>
                </a:cubicBezTo>
                <a:cubicBezTo>
                  <a:pt x="52" y="494"/>
                  <a:pt x="0" y="451"/>
                  <a:pt x="0" y="39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4"/>
                  <a:pt x="52" y="0"/>
                  <a:pt x="104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42" y="0"/>
                  <a:pt x="694" y="44"/>
                  <a:pt x="694" y="104"/>
                </a:cubicBezTo>
                <a:cubicBezTo>
                  <a:pt x="694" y="390"/>
                  <a:pt x="694" y="390"/>
                  <a:pt x="694" y="390"/>
                </a:cubicBezTo>
                <a:cubicBezTo>
                  <a:pt x="694" y="451"/>
                  <a:pt x="642" y="494"/>
                  <a:pt x="590" y="494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78" y="52"/>
                  <a:pt x="61" y="69"/>
                  <a:pt x="61" y="104"/>
                </a:cubicBezTo>
                <a:cubicBezTo>
                  <a:pt x="61" y="390"/>
                  <a:pt x="61" y="390"/>
                  <a:pt x="61" y="390"/>
                </a:cubicBezTo>
                <a:cubicBezTo>
                  <a:pt x="61" y="425"/>
                  <a:pt x="78" y="442"/>
                  <a:pt x="104" y="442"/>
                </a:cubicBezTo>
                <a:cubicBezTo>
                  <a:pt x="590" y="442"/>
                  <a:pt x="590" y="442"/>
                  <a:pt x="590" y="442"/>
                </a:cubicBezTo>
                <a:cubicBezTo>
                  <a:pt x="616" y="442"/>
                  <a:pt x="633" y="425"/>
                  <a:pt x="633" y="390"/>
                </a:cubicBezTo>
                <a:cubicBezTo>
                  <a:pt x="633" y="104"/>
                  <a:pt x="633" y="104"/>
                  <a:pt x="633" y="104"/>
                </a:cubicBezTo>
                <a:cubicBezTo>
                  <a:pt x="633" y="69"/>
                  <a:pt x="616" y="52"/>
                  <a:pt x="590" y="52"/>
                </a:cubicBez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34">
            <a:extLst>
              <a:ext uri="{FF2B5EF4-FFF2-40B4-BE49-F238E27FC236}">
                <a16:creationId xmlns:a16="http://schemas.microsoft.com/office/drawing/2014/main" id="{4C43231A-0901-FC42-A6A1-CFDCAD17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902" y="8472339"/>
            <a:ext cx="176377" cy="220470"/>
          </a:xfrm>
          <a:custGeom>
            <a:avLst/>
            <a:gdLst>
              <a:gd name="T0" fmla="*/ 87 w 157"/>
              <a:gd name="T1" fmla="*/ 199 h 200"/>
              <a:gd name="T2" fmla="*/ 87 w 157"/>
              <a:gd name="T3" fmla="*/ 199 h 200"/>
              <a:gd name="T4" fmla="*/ 35 w 157"/>
              <a:gd name="T5" fmla="*/ 199 h 200"/>
              <a:gd name="T6" fmla="*/ 9 w 157"/>
              <a:gd name="T7" fmla="*/ 182 h 200"/>
              <a:gd name="T8" fmla="*/ 9 w 157"/>
              <a:gd name="T9" fmla="*/ 182 h 200"/>
              <a:gd name="T10" fmla="*/ 35 w 157"/>
              <a:gd name="T11" fmla="*/ 156 h 200"/>
              <a:gd name="T12" fmla="*/ 87 w 157"/>
              <a:gd name="T13" fmla="*/ 156 h 200"/>
              <a:gd name="T14" fmla="*/ 104 w 157"/>
              <a:gd name="T15" fmla="*/ 138 h 200"/>
              <a:gd name="T16" fmla="*/ 87 w 157"/>
              <a:gd name="T17" fmla="*/ 121 h 200"/>
              <a:gd name="T18" fmla="*/ 69 w 157"/>
              <a:gd name="T19" fmla="*/ 121 h 200"/>
              <a:gd name="T20" fmla="*/ 9 w 157"/>
              <a:gd name="T21" fmla="*/ 60 h 200"/>
              <a:gd name="T22" fmla="*/ 69 w 157"/>
              <a:gd name="T23" fmla="*/ 0 h 200"/>
              <a:gd name="T24" fmla="*/ 121 w 157"/>
              <a:gd name="T25" fmla="*/ 0 h 200"/>
              <a:gd name="T26" fmla="*/ 147 w 157"/>
              <a:gd name="T27" fmla="*/ 17 h 200"/>
              <a:gd name="T28" fmla="*/ 147 w 157"/>
              <a:gd name="T29" fmla="*/ 17 h 200"/>
              <a:gd name="T30" fmla="*/ 121 w 157"/>
              <a:gd name="T31" fmla="*/ 34 h 200"/>
              <a:gd name="T32" fmla="*/ 69 w 157"/>
              <a:gd name="T33" fmla="*/ 34 h 200"/>
              <a:gd name="T34" fmla="*/ 52 w 157"/>
              <a:gd name="T35" fmla="*/ 60 h 200"/>
              <a:gd name="T36" fmla="*/ 69 w 157"/>
              <a:gd name="T37" fmla="*/ 78 h 200"/>
              <a:gd name="T38" fmla="*/ 87 w 157"/>
              <a:gd name="T39" fmla="*/ 78 h 200"/>
              <a:gd name="T40" fmla="*/ 147 w 157"/>
              <a:gd name="T41" fmla="*/ 147 h 200"/>
              <a:gd name="T42" fmla="*/ 87 w 157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" h="200">
                <a:moveTo>
                  <a:pt x="87" y="199"/>
                </a:moveTo>
                <a:lnTo>
                  <a:pt x="87" y="199"/>
                </a:lnTo>
                <a:cubicBezTo>
                  <a:pt x="35" y="199"/>
                  <a:pt x="35" y="199"/>
                  <a:pt x="35" y="199"/>
                </a:cubicBezTo>
                <a:cubicBezTo>
                  <a:pt x="17" y="199"/>
                  <a:pt x="9" y="190"/>
                  <a:pt x="9" y="182"/>
                </a:cubicBezTo>
                <a:lnTo>
                  <a:pt x="9" y="182"/>
                </a:lnTo>
                <a:cubicBezTo>
                  <a:pt x="9" y="173"/>
                  <a:pt x="17" y="156"/>
                  <a:pt x="35" y="156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104" y="147"/>
                  <a:pt x="104" y="138"/>
                </a:cubicBezTo>
                <a:cubicBezTo>
                  <a:pt x="104" y="130"/>
                  <a:pt x="95" y="121"/>
                  <a:pt x="87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3" y="121"/>
                  <a:pt x="9" y="95"/>
                  <a:pt x="9" y="60"/>
                </a:cubicBezTo>
                <a:cubicBezTo>
                  <a:pt x="0" y="26"/>
                  <a:pt x="35" y="0"/>
                  <a:pt x="69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8"/>
                  <a:pt x="147" y="17"/>
                </a:cubicBezTo>
                <a:lnTo>
                  <a:pt x="147" y="17"/>
                </a:lnTo>
                <a:cubicBezTo>
                  <a:pt x="147" y="26"/>
                  <a:pt x="139" y="34"/>
                  <a:pt x="121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1" y="34"/>
                  <a:pt x="52" y="43"/>
                  <a:pt x="52" y="60"/>
                </a:cubicBezTo>
                <a:cubicBezTo>
                  <a:pt x="52" y="69"/>
                  <a:pt x="61" y="78"/>
                  <a:pt x="69" y="78"/>
                </a:cubicBezTo>
                <a:cubicBezTo>
                  <a:pt x="87" y="78"/>
                  <a:pt x="87" y="78"/>
                  <a:pt x="87" y="78"/>
                </a:cubicBezTo>
                <a:cubicBezTo>
                  <a:pt x="121" y="78"/>
                  <a:pt x="156" y="112"/>
                  <a:pt x="147" y="147"/>
                </a:cubicBezTo>
                <a:cubicBezTo>
                  <a:pt x="147" y="182"/>
                  <a:pt x="113" y="199"/>
                  <a:pt x="87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35">
            <a:extLst>
              <a:ext uri="{FF2B5EF4-FFF2-40B4-BE49-F238E27FC236}">
                <a16:creationId xmlns:a16="http://schemas.microsoft.com/office/drawing/2014/main" id="{5E992ED9-CA17-F74C-8093-DB8EC158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592" y="8433145"/>
            <a:ext cx="48994" cy="58792"/>
          </a:xfrm>
          <a:custGeom>
            <a:avLst/>
            <a:gdLst>
              <a:gd name="T0" fmla="*/ 43 w 44"/>
              <a:gd name="T1" fmla="*/ 52 h 53"/>
              <a:gd name="T2" fmla="*/ 0 w 44"/>
              <a:gd name="T3" fmla="*/ 52 h 53"/>
              <a:gd name="T4" fmla="*/ 0 w 44"/>
              <a:gd name="T5" fmla="*/ 0 h 53"/>
              <a:gd name="T6" fmla="*/ 43 w 44"/>
              <a:gd name="T7" fmla="*/ 0 h 53"/>
              <a:gd name="T8" fmla="*/ 43 w 44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3">
                <a:moveTo>
                  <a:pt x="43" y="52"/>
                </a:moveTo>
                <a:lnTo>
                  <a:pt x="0" y="52"/>
                </a:lnTo>
                <a:lnTo>
                  <a:pt x="0" y="0"/>
                </a:lnTo>
                <a:lnTo>
                  <a:pt x="43" y="0"/>
                </a:lnTo>
                <a:lnTo>
                  <a:pt x="43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36">
            <a:extLst>
              <a:ext uri="{FF2B5EF4-FFF2-40B4-BE49-F238E27FC236}">
                <a16:creationId xmlns:a16="http://schemas.microsoft.com/office/drawing/2014/main" id="{23BF59CD-ECD5-144F-A724-59D2C1B3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592" y="8673211"/>
            <a:ext cx="39195" cy="58792"/>
          </a:xfrm>
          <a:custGeom>
            <a:avLst/>
            <a:gdLst>
              <a:gd name="T0" fmla="*/ 34 w 35"/>
              <a:gd name="T1" fmla="*/ 52 h 53"/>
              <a:gd name="T2" fmla="*/ 0 w 35"/>
              <a:gd name="T3" fmla="*/ 52 h 53"/>
              <a:gd name="T4" fmla="*/ 0 w 35"/>
              <a:gd name="T5" fmla="*/ 0 h 53"/>
              <a:gd name="T6" fmla="*/ 34 w 35"/>
              <a:gd name="T7" fmla="*/ 0 h 53"/>
              <a:gd name="T8" fmla="*/ 34 w 3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3">
                <a:moveTo>
                  <a:pt x="34" y="52"/>
                </a:moveTo>
                <a:lnTo>
                  <a:pt x="0" y="52"/>
                </a:lnTo>
                <a:lnTo>
                  <a:pt x="0" y="0"/>
                </a:lnTo>
                <a:lnTo>
                  <a:pt x="34" y="0"/>
                </a:lnTo>
                <a:lnTo>
                  <a:pt x="34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37">
            <a:extLst>
              <a:ext uri="{FF2B5EF4-FFF2-40B4-BE49-F238E27FC236}">
                <a16:creationId xmlns:a16="http://schemas.microsoft.com/office/drawing/2014/main" id="{4A3AD8A4-293C-E340-AC49-5E2E6389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761" y="8384151"/>
            <a:ext cx="88188" cy="78390"/>
          </a:xfrm>
          <a:custGeom>
            <a:avLst/>
            <a:gdLst>
              <a:gd name="T0" fmla="*/ 43 w 79"/>
              <a:gd name="T1" fmla="*/ 9 h 71"/>
              <a:gd name="T2" fmla="*/ 43 w 79"/>
              <a:gd name="T3" fmla="*/ 9 h 71"/>
              <a:gd name="T4" fmla="*/ 17 w 79"/>
              <a:gd name="T5" fmla="*/ 27 h 71"/>
              <a:gd name="T6" fmla="*/ 8 w 79"/>
              <a:gd name="T7" fmla="*/ 53 h 71"/>
              <a:gd name="T8" fmla="*/ 8 w 79"/>
              <a:gd name="T9" fmla="*/ 53 h 71"/>
              <a:gd name="T10" fmla="*/ 34 w 79"/>
              <a:gd name="T11" fmla="*/ 61 h 71"/>
              <a:gd name="T12" fmla="*/ 69 w 79"/>
              <a:gd name="T13" fmla="*/ 44 h 71"/>
              <a:gd name="T14" fmla="*/ 69 w 79"/>
              <a:gd name="T15" fmla="*/ 18 h 71"/>
              <a:gd name="T16" fmla="*/ 69 w 79"/>
              <a:gd name="T17" fmla="*/ 18 h 71"/>
              <a:gd name="T18" fmla="*/ 43 w 79"/>
              <a:gd name="T19" fmla="*/ 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71">
                <a:moveTo>
                  <a:pt x="43" y="9"/>
                </a:moveTo>
                <a:lnTo>
                  <a:pt x="43" y="9"/>
                </a:lnTo>
                <a:cubicBezTo>
                  <a:pt x="17" y="27"/>
                  <a:pt x="17" y="27"/>
                  <a:pt x="17" y="27"/>
                </a:cubicBezTo>
                <a:cubicBezTo>
                  <a:pt x="8" y="35"/>
                  <a:pt x="0" y="44"/>
                  <a:pt x="8" y="53"/>
                </a:cubicBezTo>
                <a:lnTo>
                  <a:pt x="8" y="53"/>
                </a:lnTo>
                <a:cubicBezTo>
                  <a:pt x="17" y="61"/>
                  <a:pt x="26" y="70"/>
                  <a:pt x="34" y="61"/>
                </a:cubicBezTo>
                <a:cubicBezTo>
                  <a:pt x="69" y="44"/>
                  <a:pt x="69" y="44"/>
                  <a:pt x="69" y="44"/>
                </a:cubicBezTo>
                <a:cubicBezTo>
                  <a:pt x="78" y="35"/>
                  <a:pt x="78" y="27"/>
                  <a:pt x="69" y="18"/>
                </a:cubicBezTo>
                <a:lnTo>
                  <a:pt x="69" y="18"/>
                </a:lnTo>
                <a:cubicBezTo>
                  <a:pt x="69" y="9"/>
                  <a:pt x="52" y="0"/>
                  <a:pt x="4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38">
            <a:extLst>
              <a:ext uri="{FF2B5EF4-FFF2-40B4-BE49-F238E27FC236}">
                <a16:creationId xmlns:a16="http://schemas.microsoft.com/office/drawing/2014/main" id="{C4A08774-36F0-A04B-AD52-960D3C34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129" y="8692809"/>
            <a:ext cx="78390" cy="78390"/>
          </a:xfrm>
          <a:custGeom>
            <a:avLst/>
            <a:gdLst>
              <a:gd name="T0" fmla="*/ 35 w 70"/>
              <a:gd name="T1" fmla="*/ 9 h 70"/>
              <a:gd name="T2" fmla="*/ 35 w 70"/>
              <a:gd name="T3" fmla="*/ 9 h 70"/>
              <a:gd name="T4" fmla="*/ 9 w 70"/>
              <a:gd name="T5" fmla="*/ 26 h 70"/>
              <a:gd name="T6" fmla="*/ 0 w 70"/>
              <a:gd name="T7" fmla="*/ 61 h 70"/>
              <a:gd name="T8" fmla="*/ 0 w 70"/>
              <a:gd name="T9" fmla="*/ 61 h 70"/>
              <a:gd name="T10" fmla="*/ 35 w 70"/>
              <a:gd name="T11" fmla="*/ 61 h 70"/>
              <a:gd name="T12" fmla="*/ 60 w 70"/>
              <a:gd name="T13" fmla="*/ 43 h 70"/>
              <a:gd name="T14" fmla="*/ 60 w 70"/>
              <a:gd name="T15" fmla="*/ 17 h 70"/>
              <a:gd name="T16" fmla="*/ 60 w 70"/>
              <a:gd name="T17" fmla="*/ 17 h 70"/>
              <a:gd name="T18" fmla="*/ 35 w 70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9"/>
                </a:moveTo>
                <a:lnTo>
                  <a:pt x="35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52"/>
                  <a:pt x="0" y="61"/>
                </a:cubicBezTo>
                <a:lnTo>
                  <a:pt x="0" y="61"/>
                </a:lnTo>
                <a:cubicBezTo>
                  <a:pt x="9" y="69"/>
                  <a:pt x="26" y="69"/>
                  <a:pt x="35" y="61"/>
                </a:cubicBezTo>
                <a:cubicBezTo>
                  <a:pt x="60" y="43"/>
                  <a:pt x="60" y="43"/>
                  <a:pt x="60" y="43"/>
                </a:cubicBezTo>
                <a:cubicBezTo>
                  <a:pt x="69" y="35"/>
                  <a:pt x="69" y="26"/>
                  <a:pt x="60" y="17"/>
                </a:cubicBezTo>
                <a:lnTo>
                  <a:pt x="60" y="17"/>
                </a:lnTo>
                <a:cubicBezTo>
                  <a:pt x="60" y="9"/>
                  <a:pt x="43" y="0"/>
                  <a:pt x="3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2">
            <a:extLst>
              <a:ext uri="{FF2B5EF4-FFF2-40B4-BE49-F238E27FC236}">
                <a16:creationId xmlns:a16="http://schemas.microsoft.com/office/drawing/2014/main" id="{B88C78CB-7198-3046-B837-D78B1536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058" y="3377008"/>
            <a:ext cx="176377" cy="166578"/>
          </a:xfrm>
          <a:custGeom>
            <a:avLst/>
            <a:gdLst>
              <a:gd name="T0" fmla="*/ 122 w 157"/>
              <a:gd name="T1" fmla="*/ 148 h 149"/>
              <a:gd name="T2" fmla="*/ 122 w 157"/>
              <a:gd name="T3" fmla="*/ 148 h 149"/>
              <a:gd name="T4" fmla="*/ 44 w 157"/>
              <a:gd name="T5" fmla="*/ 148 h 149"/>
              <a:gd name="T6" fmla="*/ 0 w 157"/>
              <a:gd name="T7" fmla="*/ 113 h 149"/>
              <a:gd name="T8" fmla="*/ 0 w 157"/>
              <a:gd name="T9" fmla="*/ 44 h 149"/>
              <a:gd name="T10" fmla="*/ 44 w 157"/>
              <a:gd name="T11" fmla="*/ 0 h 149"/>
              <a:gd name="T12" fmla="*/ 122 w 157"/>
              <a:gd name="T13" fmla="*/ 0 h 149"/>
              <a:gd name="T14" fmla="*/ 156 w 157"/>
              <a:gd name="T15" fmla="*/ 44 h 149"/>
              <a:gd name="T16" fmla="*/ 156 w 157"/>
              <a:gd name="T17" fmla="*/ 113 h 149"/>
              <a:gd name="T18" fmla="*/ 122 w 157"/>
              <a:gd name="T19" fmla="*/ 148 h 149"/>
              <a:gd name="T20" fmla="*/ 122 w 157"/>
              <a:gd name="T21" fmla="*/ 44 h 149"/>
              <a:gd name="T22" fmla="*/ 122 w 157"/>
              <a:gd name="T23" fmla="*/ 44 h 149"/>
              <a:gd name="T24" fmla="*/ 44 w 157"/>
              <a:gd name="T25" fmla="*/ 44 h 149"/>
              <a:gd name="T26" fmla="*/ 44 w 157"/>
              <a:gd name="T27" fmla="*/ 113 h 149"/>
              <a:gd name="T28" fmla="*/ 122 w 157"/>
              <a:gd name="T29" fmla="*/ 113 h 149"/>
              <a:gd name="T30" fmla="*/ 122 w 157"/>
              <a:gd name="T31" fmla="*/ 4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49">
                <a:moveTo>
                  <a:pt x="122" y="148"/>
                </a:moveTo>
                <a:lnTo>
                  <a:pt x="122" y="148"/>
                </a:lnTo>
                <a:cubicBezTo>
                  <a:pt x="44" y="148"/>
                  <a:pt x="44" y="148"/>
                  <a:pt x="44" y="148"/>
                </a:cubicBezTo>
                <a:cubicBezTo>
                  <a:pt x="26" y="148"/>
                  <a:pt x="0" y="130"/>
                  <a:pt x="0" y="1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6" y="0"/>
                  <a:pt x="4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9" y="0"/>
                  <a:pt x="156" y="18"/>
                  <a:pt x="156" y="44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6" y="130"/>
                  <a:pt x="139" y="148"/>
                  <a:pt x="122" y="148"/>
                </a:cubicBezTo>
                <a:close/>
                <a:moveTo>
                  <a:pt x="122" y="44"/>
                </a:moveTo>
                <a:lnTo>
                  <a:pt x="122" y="44"/>
                </a:lnTo>
                <a:cubicBezTo>
                  <a:pt x="44" y="44"/>
                  <a:pt x="44" y="44"/>
                  <a:pt x="44" y="4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22" y="113"/>
                  <a:pt x="122" y="113"/>
                  <a:pt x="122" y="113"/>
                </a:cubicBezTo>
                <a:lnTo>
                  <a:pt x="122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3">
            <a:extLst>
              <a:ext uri="{FF2B5EF4-FFF2-40B4-BE49-F238E27FC236}">
                <a16:creationId xmlns:a16="http://schemas.microsoft.com/office/drawing/2014/main" id="{4B729C12-9446-0046-BEBB-10B72BA1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525" y="3156536"/>
            <a:ext cx="695709" cy="548728"/>
          </a:xfrm>
          <a:custGeom>
            <a:avLst/>
            <a:gdLst>
              <a:gd name="T0" fmla="*/ 520 w 625"/>
              <a:gd name="T1" fmla="*/ 494 h 495"/>
              <a:gd name="T2" fmla="*/ 520 w 625"/>
              <a:gd name="T3" fmla="*/ 494 h 495"/>
              <a:gd name="T4" fmla="*/ 104 w 625"/>
              <a:gd name="T5" fmla="*/ 494 h 495"/>
              <a:gd name="T6" fmla="*/ 0 w 625"/>
              <a:gd name="T7" fmla="*/ 399 h 495"/>
              <a:gd name="T8" fmla="*/ 0 w 625"/>
              <a:gd name="T9" fmla="*/ 0 h 495"/>
              <a:gd name="T10" fmla="*/ 52 w 625"/>
              <a:gd name="T11" fmla="*/ 0 h 495"/>
              <a:gd name="T12" fmla="*/ 52 w 625"/>
              <a:gd name="T13" fmla="*/ 399 h 495"/>
              <a:gd name="T14" fmla="*/ 104 w 625"/>
              <a:gd name="T15" fmla="*/ 442 h 495"/>
              <a:gd name="T16" fmla="*/ 520 w 625"/>
              <a:gd name="T17" fmla="*/ 442 h 495"/>
              <a:gd name="T18" fmla="*/ 572 w 625"/>
              <a:gd name="T19" fmla="*/ 399 h 495"/>
              <a:gd name="T20" fmla="*/ 572 w 625"/>
              <a:gd name="T21" fmla="*/ 148 h 495"/>
              <a:gd name="T22" fmla="*/ 520 w 625"/>
              <a:gd name="T23" fmla="*/ 104 h 495"/>
              <a:gd name="T24" fmla="*/ 104 w 625"/>
              <a:gd name="T25" fmla="*/ 104 h 495"/>
              <a:gd name="T26" fmla="*/ 104 w 625"/>
              <a:gd name="T27" fmla="*/ 43 h 495"/>
              <a:gd name="T28" fmla="*/ 520 w 625"/>
              <a:gd name="T29" fmla="*/ 43 h 495"/>
              <a:gd name="T30" fmla="*/ 624 w 625"/>
              <a:gd name="T31" fmla="*/ 148 h 495"/>
              <a:gd name="T32" fmla="*/ 624 w 625"/>
              <a:gd name="T33" fmla="*/ 399 h 495"/>
              <a:gd name="T34" fmla="*/ 520 w 625"/>
              <a:gd name="T35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495">
                <a:moveTo>
                  <a:pt x="520" y="494"/>
                </a:moveTo>
                <a:lnTo>
                  <a:pt x="520" y="494"/>
                </a:lnTo>
                <a:cubicBezTo>
                  <a:pt x="104" y="494"/>
                  <a:pt x="104" y="494"/>
                  <a:pt x="104" y="494"/>
                </a:cubicBezTo>
                <a:cubicBezTo>
                  <a:pt x="43" y="494"/>
                  <a:pt x="0" y="451"/>
                  <a:pt x="0" y="399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399"/>
                  <a:pt x="52" y="399"/>
                  <a:pt x="52" y="399"/>
                </a:cubicBezTo>
                <a:cubicBezTo>
                  <a:pt x="52" y="425"/>
                  <a:pt x="78" y="442"/>
                  <a:pt x="104" y="442"/>
                </a:cubicBezTo>
                <a:cubicBezTo>
                  <a:pt x="520" y="442"/>
                  <a:pt x="520" y="442"/>
                  <a:pt x="520" y="442"/>
                </a:cubicBezTo>
                <a:cubicBezTo>
                  <a:pt x="546" y="442"/>
                  <a:pt x="572" y="425"/>
                  <a:pt x="572" y="399"/>
                </a:cubicBezTo>
                <a:cubicBezTo>
                  <a:pt x="572" y="148"/>
                  <a:pt x="572" y="148"/>
                  <a:pt x="572" y="148"/>
                </a:cubicBezTo>
                <a:cubicBezTo>
                  <a:pt x="572" y="121"/>
                  <a:pt x="546" y="104"/>
                  <a:pt x="520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81" y="43"/>
                  <a:pt x="624" y="95"/>
                  <a:pt x="624" y="148"/>
                </a:cubicBezTo>
                <a:cubicBezTo>
                  <a:pt x="624" y="399"/>
                  <a:pt x="624" y="399"/>
                  <a:pt x="624" y="399"/>
                </a:cubicBezTo>
                <a:cubicBezTo>
                  <a:pt x="624" y="451"/>
                  <a:pt x="581" y="494"/>
                  <a:pt x="520" y="4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4">
            <a:extLst>
              <a:ext uri="{FF2B5EF4-FFF2-40B4-BE49-F238E27FC236}">
                <a16:creationId xmlns:a16="http://schemas.microsoft.com/office/drawing/2014/main" id="{EEA3083A-75ED-204B-8606-E928CB77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727" y="3038951"/>
            <a:ext cx="636916" cy="230271"/>
          </a:xfrm>
          <a:custGeom>
            <a:avLst/>
            <a:gdLst>
              <a:gd name="T0" fmla="*/ 113 w 573"/>
              <a:gd name="T1" fmla="*/ 208 h 209"/>
              <a:gd name="T2" fmla="*/ 113 w 573"/>
              <a:gd name="T3" fmla="*/ 208 h 209"/>
              <a:gd name="T4" fmla="*/ 9 w 573"/>
              <a:gd name="T5" fmla="*/ 87 h 209"/>
              <a:gd name="T6" fmla="*/ 122 w 573"/>
              <a:gd name="T7" fmla="*/ 0 h 209"/>
              <a:gd name="T8" fmla="*/ 486 w 573"/>
              <a:gd name="T9" fmla="*/ 0 h 209"/>
              <a:gd name="T10" fmla="*/ 572 w 573"/>
              <a:gd name="T11" fmla="*/ 87 h 209"/>
              <a:gd name="T12" fmla="*/ 572 w 573"/>
              <a:gd name="T13" fmla="*/ 104 h 209"/>
              <a:gd name="T14" fmla="*/ 546 w 573"/>
              <a:gd name="T15" fmla="*/ 130 h 209"/>
              <a:gd name="T16" fmla="*/ 546 w 573"/>
              <a:gd name="T17" fmla="*/ 130 h 209"/>
              <a:gd name="T18" fmla="*/ 520 w 573"/>
              <a:gd name="T19" fmla="*/ 104 h 209"/>
              <a:gd name="T20" fmla="*/ 520 w 573"/>
              <a:gd name="T21" fmla="*/ 87 h 209"/>
              <a:gd name="T22" fmla="*/ 486 w 573"/>
              <a:gd name="T23" fmla="*/ 52 h 209"/>
              <a:gd name="T24" fmla="*/ 113 w 573"/>
              <a:gd name="T25" fmla="*/ 52 h 209"/>
              <a:gd name="T26" fmla="*/ 70 w 573"/>
              <a:gd name="T27" fmla="*/ 87 h 209"/>
              <a:gd name="T28" fmla="*/ 113 w 573"/>
              <a:gd name="T29" fmla="*/ 147 h 209"/>
              <a:gd name="T30" fmla="*/ 113 w 573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3" h="209">
                <a:moveTo>
                  <a:pt x="113" y="208"/>
                </a:moveTo>
                <a:lnTo>
                  <a:pt x="113" y="208"/>
                </a:lnTo>
                <a:cubicBezTo>
                  <a:pt x="52" y="208"/>
                  <a:pt x="0" y="147"/>
                  <a:pt x="9" y="87"/>
                </a:cubicBezTo>
                <a:cubicBezTo>
                  <a:pt x="18" y="35"/>
                  <a:pt x="61" y="0"/>
                  <a:pt x="122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38" y="0"/>
                  <a:pt x="572" y="35"/>
                  <a:pt x="572" y="87"/>
                </a:cubicBezTo>
                <a:cubicBezTo>
                  <a:pt x="572" y="104"/>
                  <a:pt x="572" y="104"/>
                  <a:pt x="572" y="104"/>
                </a:cubicBezTo>
                <a:cubicBezTo>
                  <a:pt x="572" y="113"/>
                  <a:pt x="564" y="130"/>
                  <a:pt x="546" y="130"/>
                </a:cubicBezTo>
                <a:lnTo>
                  <a:pt x="546" y="130"/>
                </a:lnTo>
                <a:cubicBezTo>
                  <a:pt x="529" y="130"/>
                  <a:pt x="520" y="113"/>
                  <a:pt x="520" y="104"/>
                </a:cubicBezTo>
                <a:cubicBezTo>
                  <a:pt x="520" y="87"/>
                  <a:pt x="520" y="87"/>
                  <a:pt x="520" y="87"/>
                </a:cubicBezTo>
                <a:cubicBezTo>
                  <a:pt x="520" y="70"/>
                  <a:pt x="503" y="52"/>
                  <a:pt x="486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96" y="52"/>
                  <a:pt x="70" y="70"/>
                  <a:pt x="70" y="87"/>
                </a:cubicBezTo>
                <a:cubicBezTo>
                  <a:pt x="61" y="121"/>
                  <a:pt x="87" y="147"/>
                  <a:pt x="113" y="147"/>
                </a:cubicBezTo>
                <a:lnTo>
                  <a:pt x="113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AE287B28-2189-864E-8397-18FBECB078C8}"/>
              </a:ext>
            </a:extLst>
          </p:cNvPr>
          <p:cNvGrpSpPr/>
          <p:nvPr/>
        </p:nvGrpSpPr>
        <p:grpSpPr>
          <a:xfrm>
            <a:off x="3018620" y="3738169"/>
            <a:ext cx="4276965" cy="1324218"/>
            <a:chOff x="4274481" y="10754911"/>
            <a:chExt cx="4236804" cy="1324218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7FA407DE-6D0F-054D-9673-83191745AA6A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06" name="Rectangle 40">
              <a:extLst>
                <a:ext uri="{FF2B5EF4-FFF2-40B4-BE49-F238E27FC236}">
                  <a16:creationId xmlns:a16="http://schemas.microsoft.com/office/drawing/2014/main" id="{87014E8A-D677-6B41-97FD-4FC164E40AE0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407E06C7-3D18-844D-94C6-9E7351B41CD5}"/>
              </a:ext>
            </a:extLst>
          </p:cNvPr>
          <p:cNvGrpSpPr/>
          <p:nvPr/>
        </p:nvGrpSpPr>
        <p:grpSpPr>
          <a:xfrm>
            <a:off x="8017109" y="3890047"/>
            <a:ext cx="4276965" cy="1324218"/>
            <a:chOff x="4274481" y="10754911"/>
            <a:chExt cx="4236804" cy="1324218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1DAE703B-4C8C-CC4D-92FD-84AEA1B4A30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9" name="Rectangle 40">
              <a:extLst>
                <a:ext uri="{FF2B5EF4-FFF2-40B4-BE49-F238E27FC236}">
                  <a16:creationId xmlns:a16="http://schemas.microsoft.com/office/drawing/2014/main" id="{7AF3359D-2F60-2D41-938F-AF5E2A6F1799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0B07E975-17BC-874D-A656-804794A0E17D}"/>
              </a:ext>
            </a:extLst>
          </p:cNvPr>
          <p:cNvGrpSpPr/>
          <p:nvPr/>
        </p:nvGrpSpPr>
        <p:grpSpPr>
          <a:xfrm>
            <a:off x="8472751" y="9232873"/>
            <a:ext cx="4276965" cy="1324218"/>
            <a:chOff x="4274481" y="10754911"/>
            <a:chExt cx="4236804" cy="1324218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A909E364-1400-3B40-8020-510889D42155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C1397716-8DDE-9840-A9BA-EFC8DB04DFD0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376610E0-B58E-404E-8DE9-7361B05311CF}"/>
              </a:ext>
            </a:extLst>
          </p:cNvPr>
          <p:cNvGrpSpPr/>
          <p:nvPr/>
        </p:nvGrpSpPr>
        <p:grpSpPr>
          <a:xfrm>
            <a:off x="2356113" y="9406725"/>
            <a:ext cx="4276965" cy="1324218"/>
            <a:chOff x="4274481" y="10754911"/>
            <a:chExt cx="4236804" cy="1324218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8B32665C-9FAE-AE44-B593-F99CC907927B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56AC2163-2FA8-BA43-894E-73BD2736B239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oup 71">
            <a:extLst>
              <a:ext uri="{FF2B5EF4-FFF2-40B4-BE49-F238E27FC236}">
                <a16:creationId xmlns:a16="http://schemas.microsoft.com/office/drawing/2014/main" id="{2831A9D6-AC96-BF4F-A884-B354D3597458}"/>
              </a:ext>
            </a:extLst>
          </p:cNvPr>
          <p:cNvGrpSpPr/>
          <p:nvPr/>
        </p:nvGrpSpPr>
        <p:grpSpPr>
          <a:xfrm>
            <a:off x="14723631" y="5214265"/>
            <a:ext cx="8909115" cy="2500601"/>
            <a:chOff x="2232442" y="3643574"/>
            <a:chExt cx="8954788" cy="2500601"/>
          </a:xfrm>
        </p:grpSpPr>
        <p:sp>
          <p:nvSpPr>
            <p:cNvPr id="235" name="CuadroTexto 598">
              <a:extLst>
                <a:ext uri="{FF2B5EF4-FFF2-40B4-BE49-F238E27FC236}">
                  <a16:creationId xmlns:a16="http://schemas.microsoft.com/office/drawing/2014/main" id="{F23151BF-05E0-4047-AF29-4FD6ECFFDCF5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36" name="CuadroTexto 599">
              <a:extLst>
                <a:ext uri="{FF2B5EF4-FFF2-40B4-BE49-F238E27FC236}">
                  <a16:creationId xmlns:a16="http://schemas.microsoft.com/office/drawing/2014/main" id="{0F17ECFC-1D02-9B45-8CF3-7A08D28AE28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990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89">
            <a:extLst>
              <a:ext uri="{FF2B5EF4-FFF2-40B4-BE49-F238E27FC236}">
                <a16:creationId xmlns:a16="http://schemas.microsoft.com/office/drawing/2014/main" id="{EC96051C-7810-C84A-8339-DEC218E0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883" y="3830905"/>
            <a:ext cx="5975144" cy="8760443"/>
          </a:xfrm>
          <a:custGeom>
            <a:avLst/>
            <a:gdLst>
              <a:gd name="T0" fmla="*/ 0 w 5665"/>
              <a:gd name="T1" fmla="*/ 0 h 8310"/>
              <a:gd name="T2" fmla="*/ 0 w 5665"/>
              <a:gd name="T3" fmla="*/ 5663 h 8310"/>
              <a:gd name="T4" fmla="*/ 5664 w 5665"/>
              <a:gd name="T5" fmla="*/ 8309 h 8310"/>
              <a:gd name="T6" fmla="*/ 5664 w 5665"/>
              <a:gd name="T7" fmla="*/ 6948 h 8310"/>
              <a:gd name="T8" fmla="*/ 1421 w 5665"/>
              <a:gd name="T9" fmla="*/ 663 h 8310"/>
              <a:gd name="T10" fmla="*/ 0 w 5665"/>
              <a:gd name="T11" fmla="*/ 0 h 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5" h="8310">
                <a:moveTo>
                  <a:pt x="0" y="0"/>
                </a:moveTo>
                <a:lnTo>
                  <a:pt x="0" y="5663"/>
                </a:lnTo>
                <a:lnTo>
                  <a:pt x="5664" y="8309"/>
                </a:lnTo>
                <a:lnTo>
                  <a:pt x="5664" y="6948"/>
                </a:lnTo>
                <a:lnTo>
                  <a:pt x="1421" y="66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90">
            <a:extLst>
              <a:ext uri="{FF2B5EF4-FFF2-40B4-BE49-F238E27FC236}">
                <a16:creationId xmlns:a16="http://schemas.microsoft.com/office/drawing/2014/main" id="{7D6FD90A-FE28-114C-9122-33A25A3E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0224" y="3830905"/>
            <a:ext cx="5984441" cy="8760443"/>
          </a:xfrm>
          <a:custGeom>
            <a:avLst/>
            <a:gdLst>
              <a:gd name="T0" fmla="*/ 0 w 5675"/>
              <a:gd name="T1" fmla="*/ 6956 h 8310"/>
              <a:gd name="T2" fmla="*/ 0 w 5675"/>
              <a:gd name="T3" fmla="*/ 8309 h 8310"/>
              <a:gd name="T4" fmla="*/ 5674 w 5675"/>
              <a:gd name="T5" fmla="*/ 5663 h 8310"/>
              <a:gd name="T6" fmla="*/ 5674 w 5675"/>
              <a:gd name="T7" fmla="*/ 0 h 8310"/>
              <a:gd name="T8" fmla="*/ 4253 w 5675"/>
              <a:gd name="T9" fmla="*/ 663 h 8310"/>
              <a:gd name="T10" fmla="*/ 0 w 5675"/>
              <a:gd name="T11" fmla="*/ 6956 h 8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75" h="8310">
                <a:moveTo>
                  <a:pt x="0" y="6956"/>
                </a:moveTo>
                <a:lnTo>
                  <a:pt x="0" y="8309"/>
                </a:lnTo>
                <a:lnTo>
                  <a:pt x="5674" y="5663"/>
                </a:lnTo>
                <a:lnTo>
                  <a:pt x="5674" y="0"/>
                </a:lnTo>
                <a:lnTo>
                  <a:pt x="4253" y="663"/>
                </a:lnTo>
                <a:lnTo>
                  <a:pt x="0" y="69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91">
            <a:extLst>
              <a:ext uri="{FF2B5EF4-FFF2-40B4-BE49-F238E27FC236}">
                <a16:creationId xmlns:a16="http://schemas.microsoft.com/office/drawing/2014/main" id="{EB4F5B1F-5F05-5F40-B7A1-BD35983A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883" y="1124653"/>
            <a:ext cx="12182782" cy="3245642"/>
          </a:xfrm>
          <a:custGeom>
            <a:avLst/>
            <a:gdLst>
              <a:gd name="T0" fmla="*/ 11551 w 11552"/>
              <a:gd name="T1" fmla="*/ 2390 h 3080"/>
              <a:gd name="T2" fmla="*/ 5775 w 11552"/>
              <a:gd name="T3" fmla="*/ 0 h 3080"/>
              <a:gd name="T4" fmla="*/ 0 w 11552"/>
              <a:gd name="T5" fmla="*/ 2390 h 3080"/>
              <a:gd name="T6" fmla="*/ 1497 w 11552"/>
              <a:gd name="T7" fmla="*/ 3079 h 3080"/>
              <a:gd name="T8" fmla="*/ 10054 w 11552"/>
              <a:gd name="T9" fmla="*/ 3079 h 3080"/>
              <a:gd name="T10" fmla="*/ 11551 w 11552"/>
              <a:gd name="T11" fmla="*/ 2390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2" h="3080">
                <a:moveTo>
                  <a:pt x="11551" y="2390"/>
                </a:moveTo>
                <a:lnTo>
                  <a:pt x="5775" y="0"/>
                </a:lnTo>
                <a:lnTo>
                  <a:pt x="0" y="2390"/>
                </a:lnTo>
                <a:lnTo>
                  <a:pt x="1497" y="3079"/>
                </a:lnTo>
                <a:lnTo>
                  <a:pt x="10054" y="3079"/>
                </a:lnTo>
                <a:lnTo>
                  <a:pt x="11551" y="23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5">
            <a:extLst>
              <a:ext uri="{FF2B5EF4-FFF2-40B4-BE49-F238E27FC236}">
                <a16:creationId xmlns:a16="http://schemas.microsoft.com/office/drawing/2014/main" id="{C8DC83F3-D15A-BA42-9031-CDD1AC30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334" y="1640792"/>
            <a:ext cx="827685" cy="809086"/>
          </a:xfrm>
          <a:custGeom>
            <a:avLst/>
            <a:gdLst>
              <a:gd name="T0" fmla="*/ 391 w 784"/>
              <a:gd name="T1" fmla="*/ 766 h 767"/>
              <a:gd name="T2" fmla="*/ 391 w 784"/>
              <a:gd name="T3" fmla="*/ 766 h 767"/>
              <a:gd name="T4" fmla="*/ 281 w 784"/>
              <a:gd name="T5" fmla="*/ 723 h 767"/>
              <a:gd name="T6" fmla="*/ 68 w 784"/>
              <a:gd name="T7" fmla="*/ 502 h 767"/>
              <a:gd name="T8" fmla="*/ 60 w 784"/>
              <a:gd name="T9" fmla="*/ 290 h 767"/>
              <a:gd name="T10" fmla="*/ 332 w 784"/>
              <a:gd name="T11" fmla="*/ 9 h 767"/>
              <a:gd name="T12" fmla="*/ 366 w 784"/>
              <a:gd name="T13" fmla="*/ 0 h 767"/>
              <a:gd name="T14" fmla="*/ 706 w 784"/>
              <a:gd name="T15" fmla="*/ 0 h 767"/>
              <a:gd name="T16" fmla="*/ 783 w 784"/>
              <a:gd name="T17" fmla="*/ 77 h 767"/>
              <a:gd name="T18" fmla="*/ 783 w 784"/>
              <a:gd name="T19" fmla="*/ 417 h 767"/>
              <a:gd name="T20" fmla="*/ 774 w 784"/>
              <a:gd name="T21" fmla="*/ 443 h 767"/>
              <a:gd name="T22" fmla="*/ 502 w 784"/>
              <a:gd name="T23" fmla="*/ 723 h 767"/>
              <a:gd name="T24" fmla="*/ 391 w 784"/>
              <a:gd name="T25" fmla="*/ 766 h 767"/>
              <a:gd name="T26" fmla="*/ 383 w 784"/>
              <a:gd name="T27" fmla="*/ 77 h 767"/>
              <a:gd name="T28" fmla="*/ 383 w 784"/>
              <a:gd name="T29" fmla="*/ 77 h 767"/>
              <a:gd name="T30" fmla="*/ 119 w 784"/>
              <a:gd name="T31" fmla="*/ 341 h 767"/>
              <a:gd name="T32" fmla="*/ 119 w 784"/>
              <a:gd name="T33" fmla="*/ 451 h 767"/>
              <a:gd name="T34" fmla="*/ 340 w 784"/>
              <a:gd name="T35" fmla="*/ 664 h 767"/>
              <a:gd name="T36" fmla="*/ 451 w 784"/>
              <a:gd name="T37" fmla="*/ 664 h 767"/>
              <a:gd name="T38" fmla="*/ 706 w 784"/>
              <a:gd name="T39" fmla="*/ 400 h 767"/>
              <a:gd name="T40" fmla="*/ 706 w 784"/>
              <a:gd name="T41" fmla="*/ 77 h 767"/>
              <a:gd name="T42" fmla="*/ 383 w 784"/>
              <a:gd name="T43" fmla="*/ 7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4" h="767">
                <a:moveTo>
                  <a:pt x="391" y="766"/>
                </a:moveTo>
                <a:lnTo>
                  <a:pt x="391" y="766"/>
                </a:lnTo>
                <a:cubicBezTo>
                  <a:pt x="357" y="766"/>
                  <a:pt x="315" y="749"/>
                  <a:pt x="281" y="723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9" y="443"/>
                  <a:pt x="0" y="349"/>
                  <a:pt x="60" y="290"/>
                </a:cubicBezTo>
                <a:cubicBezTo>
                  <a:pt x="332" y="9"/>
                  <a:pt x="332" y="9"/>
                  <a:pt x="332" y="9"/>
                </a:cubicBezTo>
                <a:cubicBezTo>
                  <a:pt x="340" y="9"/>
                  <a:pt x="349" y="0"/>
                  <a:pt x="366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49" y="0"/>
                  <a:pt x="783" y="34"/>
                  <a:pt x="783" y="77"/>
                </a:cubicBezTo>
                <a:cubicBezTo>
                  <a:pt x="783" y="417"/>
                  <a:pt x="783" y="417"/>
                  <a:pt x="783" y="417"/>
                </a:cubicBezTo>
                <a:cubicBezTo>
                  <a:pt x="783" y="426"/>
                  <a:pt x="783" y="443"/>
                  <a:pt x="774" y="443"/>
                </a:cubicBezTo>
                <a:cubicBezTo>
                  <a:pt x="502" y="723"/>
                  <a:pt x="502" y="723"/>
                  <a:pt x="502" y="723"/>
                </a:cubicBezTo>
                <a:cubicBezTo>
                  <a:pt x="477" y="749"/>
                  <a:pt x="434" y="766"/>
                  <a:pt x="391" y="766"/>
                </a:cubicBezTo>
                <a:close/>
                <a:moveTo>
                  <a:pt x="383" y="77"/>
                </a:moveTo>
                <a:lnTo>
                  <a:pt x="383" y="77"/>
                </a:lnTo>
                <a:cubicBezTo>
                  <a:pt x="119" y="341"/>
                  <a:pt x="119" y="341"/>
                  <a:pt x="119" y="341"/>
                </a:cubicBezTo>
                <a:cubicBezTo>
                  <a:pt x="85" y="375"/>
                  <a:pt x="85" y="417"/>
                  <a:pt x="119" y="451"/>
                </a:cubicBezTo>
                <a:cubicBezTo>
                  <a:pt x="340" y="664"/>
                  <a:pt x="340" y="664"/>
                  <a:pt x="340" y="664"/>
                </a:cubicBezTo>
                <a:cubicBezTo>
                  <a:pt x="366" y="698"/>
                  <a:pt x="417" y="698"/>
                  <a:pt x="451" y="664"/>
                </a:cubicBezTo>
                <a:cubicBezTo>
                  <a:pt x="706" y="400"/>
                  <a:pt x="706" y="400"/>
                  <a:pt x="706" y="400"/>
                </a:cubicBezTo>
                <a:cubicBezTo>
                  <a:pt x="706" y="77"/>
                  <a:pt x="706" y="77"/>
                  <a:pt x="706" y="77"/>
                </a:cubicBezTo>
                <a:lnTo>
                  <a:pt x="38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6">
            <a:extLst>
              <a:ext uri="{FF2B5EF4-FFF2-40B4-BE49-F238E27FC236}">
                <a16:creationId xmlns:a16="http://schemas.microsoft.com/office/drawing/2014/main" id="{42FFC48F-4DC8-5240-AD5F-7D13A333E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425" y="1812841"/>
            <a:ext cx="134846" cy="134846"/>
          </a:xfrm>
          <a:custGeom>
            <a:avLst/>
            <a:gdLst>
              <a:gd name="T0" fmla="*/ 102 w 129"/>
              <a:gd name="T1" fmla="*/ 102 h 129"/>
              <a:gd name="T2" fmla="*/ 102 w 129"/>
              <a:gd name="T3" fmla="*/ 102 h 129"/>
              <a:gd name="T4" fmla="*/ 25 w 129"/>
              <a:gd name="T5" fmla="*/ 111 h 129"/>
              <a:gd name="T6" fmla="*/ 17 w 129"/>
              <a:gd name="T7" fmla="*/ 25 h 129"/>
              <a:gd name="T8" fmla="*/ 102 w 129"/>
              <a:gd name="T9" fmla="*/ 25 h 129"/>
              <a:gd name="T10" fmla="*/ 102 w 129"/>
              <a:gd name="T11" fmla="*/ 10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29">
                <a:moveTo>
                  <a:pt x="102" y="102"/>
                </a:moveTo>
                <a:lnTo>
                  <a:pt x="102" y="102"/>
                </a:lnTo>
                <a:cubicBezTo>
                  <a:pt x="77" y="128"/>
                  <a:pt x="43" y="128"/>
                  <a:pt x="25" y="111"/>
                </a:cubicBezTo>
                <a:cubicBezTo>
                  <a:pt x="0" y="85"/>
                  <a:pt x="0" y="51"/>
                  <a:pt x="17" y="25"/>
                </a:cubicBezTo>
                <a:cubicBezTo>
                  <a:pt x="43" y="0"/>
                  <a:pt x="77" y="0"/>
                  <a:pt x="102" y="25"/>
                </a:cubicBezTo>
                <a:cubicBezTo>
                  <a:pt x="128" y="51"/>
                  <a:pt x="128" y="85"/>
                  <a:pt x="102" y="1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18">
            <a:extLst>
              <a:ext uri="{FF2B5EF4-FFF2-40B4-BE49-F238E27FC236}">
                <a16:creationId xmlns:a16="http://schemas.microsoft.com/office/drawing/2014/main" id="{D74FE878-1854-9343-B01D-3611F1B6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014" y="6709202"/>
            <a:ext cx="1120628" cy="818385"/>
          </a:xfrm>
          <a:custGeom>
            <a:avLst/>
            <a:gdLst>
              <a:gd name="T0" fmla="*/ 901 w 1063"/>
              <a:gd name="T1" fmla="*/ 773 h 774"/>
              <a:gd name="T2" fmla="*/ 901 w 1063"/>
              <a:gd name="T3" fmla="*/ 773 h 774"/>
              <a:gd name="T4" fmla="*/ 162 w 1063"/>
              <a:gd name="T5" fmla="*/ 773 h 774"/>
              <a:gd name="T6" fmla="*/ 0 w 1063"/>
              <a:gd name="T7" fmla="*/ 611 h 774"/>
              <a:gd name="T8" fmla="*/ 0 w 1063"/>
              <a:gd name="T9" fmla="*/ 161 h 774"/>
              <a:gd name="T10" fmla="*/ 162 w 1063"/>
              <a:gd name="T11" fmla="*/ 0 h 774"/>
              <a:gd name="T12" fmla="*/ 901 w 1063"/>
              <a:gd name="T13" fmla="*/ 0 h 774"/>
              <a:gd name="T14" fmla="*/ 1062 w 1063"/>
              <a:gd name="T15" fmla="*/ 161 h 774"/>
              <a:gd name="T16" fmla="*/ 1062 w 1063"/>
              <a:gd name="T17" fmla="*/ 611 h 774"/>
              <a:gd name="T18" fmla="*/ 901 w 1063"/>
              <a:gd name="T19" fmla="*/ 773 h 774"/>
              <a:gd name="T20" fmla="*/ 162 w 1063"/>
              <a:gd name="T21" fmla="*/ 85 h 774"/>
              <a:gd name="T22" fmla="*/ 162 w 1063"/>
              <a:gd name="T23" fmla="*/ 85 h 774"/>
              <a:gd name="T24" fmla="*/ 85 w 1063"/>
              <a:gd name="T25" fmla="*/ 161 h 774"/>
              <a:gd name="T26" fmla="*/ 85 w 1063"/>
              <a:gd name="T27" fmla="*/ 611 h 774"/>
              <a:gd name="T28" fmla="*/ 162 w 1063"/>
              <a:gd name="T29" fmla="*/ 688 h 774"/>
              <a:gd name="T30" fmla="*/ 901 w 1063"/>
              <a:gd name="T31" fmla="*/ 688 h 774"/>
              <a:gd name="T32" fmla="*/ 977 w 1063"/>
              <a:gd name="T33" fmla="*/ 611 h 774"/>
              <a:gd name="T34" fmla="*/ 977 w 1063"/>
              <a:gd name="T35" fmla="*/ 161 h 774"/>
              <a:gd name="T36" fmla="*/ 901 w 1063"/>
              <a:gd name="T37" fmla="*/ 85 h 774"/>
              <a:gd name="T38" fmla="*/ 162 w 1063"/>
              <a:gd name="T39" fmla="*/ 85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3" h="774">
                <a:moveTo>
                  <a:pt x="901" y="773"/>
                </a:moveTo>
                <a:lnTo>
                  <a:pt x="901" y="773"/>
                </a:lnTo>
                <a:cubicBezTo>
                  <a:pt x="162" y="773"/>
                  <a:pt x="162" y="773"/>
                  <a:pt x="162" y="773"/>
                </a:cubicBezTo>
                <a:cubicBezTo>
                  <a:pt x="68" y="773"/>
                  <a:pt x="0" y="705"/>
                  <a:pt x="0" y="61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68"/>
                  <a:pt x="68" y="0"/>
                  <a:pt x="162" y="0"/>
                </a:cubicBezTo>
                <a:cubicBezTo>
                  <a:pt x="901" y="0"/>
                  <a:pt x="901" y="0"/>
                  <a:pt x="901" y="0"/>
                </a:cubicBezTo>
                <a:cubicBezTo>
                  <a:pt x="986" y="0"/>
                  <a:pt x="1062" y="68"/>
                  <a:pt x="1062" y="161"/>
                </a:cubicBezTo>
                <a:cubicBezTo>
                  <a:pt x="1062" y="611"/>
                  <a:pt x="1062" y="611"/>
                  <a:pt x="1062" y="611"/>
                </a:cubicBezTo>
                <a:cubicBezTo>
                  <a:pt x="1062" y="705"/>
                  <a:pt x="986" y="773"/>
                  <a:pt x="901" y="773"/>
                </a:cubicBezTo>
                <a:close/>
                <a:moveTo>
                  <a:pt x="162" y="85"/>
                </a:moveTo>
                <a:lnTo>
                  <a:pt x="162" y="85"/>
                </a:lnTo>
                <a:cubicBezTo>
                  <a:pt x="119" y="85"/>
                  <a:pt x="85" y="119"/>
                  <a:pt x="85" y="161"/>
                </a:cubicBezTo>
                <a:cubicBezTo>
                  <a:pt x="85" y="611"/>
                  <a:pt x="85" y="611"/>
                  <a:pt x="85" y="611"/>
                </a:cubicBezTo>
                <a:cubicBezTo>
                  <a:pt x="85" y="654"/>
                  <a:pt x="119" y="688"/>
                  <a:pt x="162" y="688"/>
                </a:cubicBezTo>
                <a:cubicBezTo>
                  <a:pt x="901" y="688"/>
                  <a:pt x="901" y="688"/>
                  <a:pt x="901" y="688"/>
                </a:cubicBezTo>
                <a:cubicBezTo>
                  <a:pt x="943" y="688"/>
                  <a:pt x="977" y="654"/>
                  <a:pt x="977" y="611"/>
                </a:cubicBezTo>
                <a:cubicBezTo>
                  <a:pt x="977" y="161"/>
                  <a:pt x="977" y="161"/>
                  <a:pt x="977" y="161"/>
                </a:cubicBezTo>
                <a:cubicBezTo>
                  <a:pt x="977" y="119"/>
                  <a:pt x="943" y="85"/>
                  <a:pt x="901" y="85"/>
                </a:cubicBezTo>
                <a:lnTo>
                  <a:pt x="16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19">
            <a:extLst>
              <a:ext uri="{FF2B5EF4-FFF2-40B4-BE49-F238E27FC236}">
                <a16:creationId xmlns:a16="http://schemas.microsoft.com/office/drawing/2014/main" id="{E2A301FB-A8AD-B541-AF64-FF7E2D632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106" y="6950997"/>
            <a:ext cx="241796" cy="330146"/>
          </a:xfrm>
          <a:custGeom>
            <a:avLst/>
            <a:gdLst>
              <a:gd name="T0" fmla="*/ 119 w 231"/>
              <a:gd name="T1" fmla="*/ 314 h 315"/>
              <a:gd name="T2" fmla="*/ 119 w 231"/>
              <a:gd name="T3" fmla="*/ 314 h 315"/>
              <a:gd name="T4" fmla="*/ 42 w 231"/>
              <a:gd name="T5" fmla="*/ 314 h 315"/>
              <a:gd name="T6" fmla="*/ 8 w 231"/>
              <a:gd name="T7" fmla="*/ 280 h 315"/>
              <a:gd name="T8" fmla="*/ 8 w 231"/>
              <a:gd name="T9" fmla="*/ 280 h 315"/>
              <a:gd name="T10" fmla="*/ 42 w 231"/>
              <a:gd name="T11" fmla="*/ 255 h 315"/>
              <a:gd name="T12" fmla="*/ 128 w 231"/>
              <a:gd name="T13" fmla="*/ 255 h 315"/>
              <a:gd name="T14" fmla="*/ 162 w 231"/>
              <a:gd name="T15" fmla="*/ 221 h 315"/>
              <a:gd name="T16" fmla="*/ 128 w 231"/>
              <a:gd name="T17" fmla="*/ 187 h 315"/>
              <a:gd name="T18" fmla="*/ 102 w 231"/>
              <a:gd name="T19" fmla="*/ 187 h 315"/>
              <a:gd name="T20" fmla="*/ 0 w 231"/>
              <a:gd name="T21" fmla="*/ 102 h 315"/>
              <a:gd name="T22" fmla="*/ 102 w 231"/>
              <a:gd name="T23" fmla="*/ 0 h 315"/>
              <a:gd name="T24" fmla="*/ 187 w 231"/>
              <a:gd name="T25" fmla="*/ 0 h 315"/>
              <a:gd name="T26" fmla="*/ 212 w 231"/>
              <a:gd name="T27" fmla="*/ 34 h 315"/>
              <a:gd name="T28" fmla="*/ 212 w 231"/>
              <a:gd name="T29" fmla="*/ 34 h 315"/>
              <a:gd name="T30" fmla="*/ 187 w 231"/>
              <a:gd name="T31" fmla="*/ 59 h 315"/>
              <a:gd name="T32" fmla="*/ 102 w 231"/>
              <a:gd name="T33" fmla="*/ 59 h 315"/>
              <a:gd name="T34" fmla="*/ 68 w 231"/>
              <a:gd name="T35" fmla="*/ 93 h 315"/>
              <a:gd name="T36" fmla="*/ 102 w 231"/>
              <a:gd name="T37" fmla="*/ 127 h 315"/>
              <a:gd name="T38" fmla="*/ 128 w 231"/>
              <a:gd name="T39" fmla="*/ 127 h 315"/>
              <a:gd name="T40" fmla="*/ 221 w 231"/>
              <a:gd name="T41" fmla="*/ 229 h 315"/>
              <a:gd name="T42" fmla="*/ 119 w 231"/>
              <a:gd name="T43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1" h="315">
                <a:moveTo>
                  <a:pt x="119" y="314"/>
                </a:moveTo>
                <a:lnTo>
                  <a:pt x="119" y="314"/>
                </a:lnTo>
                <a:cubicBezTo>
                  <a:pt x="42" y="314"/>
                  <a:pt x="42" y="314"/>
                  <a:pt x="42" y="314"/>
                </a:cubicBezTo>
                <a:cubicBezTo>
                  <a:pt x="25" y="314"/>
                  <a:pt x="8" y="298"/>
                  <a:pt x="8" y="280"/>
                </a:cubicBezTo>
                <a:lnTo>
                  <a:pt x="8" y="280"/>
                </a:lnTo>
                <a:cubicBezTo>
                  <a:pt x="8" y="263"/>
                  <a:pt x="25" y="255"/>
                  <a:pt x="42" y="255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44" y="255"/>
                  <a:pt x="162" y="238"/>
                  <a:pt x="162" y="221"/>
                </a:cubicBezTo>
                <a:cubicBezTo>
                  <a:pt x="162" y="204"/>
                  <a:pt x="144" y="187"/>
                  <a:pt x="128" y="187"/>
                </a:cubicBezTo>
                <a:cubicBezTo>
                  <a:pt x="102" y="187"/>
                  <a:pt x="102" y="187"/>
                  <a:pt x="102" y="187"/>
                </a:cubicBezTo>
                <a:cubicBezTo>
                  <a:pt x="51" y="187"/>
                  <a:pt x="8" y="153"/>
                  <a:pt x="0" y="102"/>
                </a:cubicBezTo>
                <a:cubicBezTo>
                  <a:pt x="0" y="42"/>
                  <a:pt x="42" y="0"/>
                  <a:pt x="102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204" y="0"/>
                  <a:pt x="212" y="8"/>
                  <a:pt x="212" y="34"/>
                </a:cubicBezTo>
                <a:lnTo>
                  <a:pt x="212" y="34"/>
                </a:lnTo>
                <a:cubicBezTo>
                  <a:pt x="212" y="51"/>
                  <a:pt x="204" y="59"/>
                  <a:pt x="187" y="5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85" y="59"/>
                  <a:pt x="68" y="76"/>
                  <a:pt x="68" y="93"/>
                </a:cubicBezTo>
                <a:cubicBezTo>
                  <a:pt x="68" y="110"/>
                  <a:pt x="85" y="127"/>
                  <a:pt x="102" y="127"/>
                </a:cubicBezTo>
                <a:cubicBezTo>
                  <a:pt x="128" y="127"/>
                  <a:pt x="128" y="127"/>
                  <a:pt x="128" y="127"/>
                </a:cubicBezTo>
                <a:cubicBezTo>
                  <a:pt x="187" y="127"/>
                  <a:pt x="230" y="170"/>
                  <a:pt x="221" y="229"/>
                </a:cubicBezTo>
                <a:cubicBezTo>
                  <a:pt x="221" y="280"/>
                  <a:pt x="170" y="314"/>
                  <a:pt x="119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20">
            <a:extLst>
              <a:ext uri="{FF2B5EF4-FFF2-40B4-BE49-F238E27FC236}">
                <a16:creationId xmlns:a16="http://schemas.microsoft.com/office/drawing/2014/main" id="{25CD9175-97C9-8541-88DB-476983EF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104" y="6899850"/>
            <a:ext cx="65099" cy="92998"/>
          </a:xfrm>
          <a:custGeom>
            <a:avLst/>
            <a:gdLst>
              <a:gd name="T0" fmla="*/ 59 w 60"/>
              <a:gd name="T1" fmla="*/ 85 h 86"/>
              <a:gd name="T2" fmla="*/ 0 w 60"/>
              <a:gd name="T3" fmla="*/ 85 h 86"/>
              <a:gd name="T4" fmla="*/ 0 w 60"/>
              <a:gd name="T5" fmla="*/ 0 h 86"/>
              <a:gd name="T6" fmla="*/ 59 w 60"/>
              <a:gd name="T7" fmla="*/ 0 h 86"/>
              <a:gd name="T8" fmla="*/ 59 w 60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86">
                <a:moveTo>
                  <a:pt x="59" y="85"/>
                </a:moveTo>
                <a:lnTo>
                  <a:pt x="0" y="85"/>
                </a:lnTo>
                <a:lnTo>
                  <a:pt x="0" y="0"/>
                </a:lnTo>
                <a:lnTo>
                  <a:pt x="59" y="0"/>
                </a:lnTo>
                <a:lnTo>
                  <a:pt x="59" y="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21">
            <a:extLst>
              <a:ext uri="{FF2B5EF4-FFF2-40B4-BE49-F238E27FC236}">
                <a16:creationId xmlns:a16="http://schemas.microsoft.com/office/drawing/2014/main" id="{E37B4324-5CD3-FB4A-9E4C-7B0CD136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104" y="7257892"/>
            <a:ext cx="65099" cy="83699"/>
          </a:xfrm>
          <a:custGeom>
            <a:avLst/>
            <a:gdLst>
              <a:gd name="T0" fmla="*/ 59 w 60"/>
              <a:gd name="T1" fmla="*/ 77 h 78"/>
              <a:gd name="T2" fmla="*/ 0 w 60"/>
              <a:gd name="T3" fmla="*/ 77 h 78"/>
              <a:gd name="T4" fmla="*/ 0 w 60"/>
              <a:gd name="T5" fmla="*/ 0 h 78"/>
              <a:gd name="T6" fmla="*/ 59 w 60"/>
              <a:gd name="T7" fmla="*/ 0 h 78"/>
              <a:gd name="T8" fmla="*/ 59 w 60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78">
                <a:moveTo>
                  <a:pt x="59" y="77"/>
                </a:moveTo>
                <a:lnTo>
                  <a:pt x="0" y="77"/>
                </a:lnTo>
                <a:lnTo>
                  <a:pt x="0" y="0"/>
                </a:lnTo>
                <a:lnTo>
                  <a:pt x="59" y="0"/>
                </a:lnTo>
                <a:lnTo>
                  <a:pt x="59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2">
            <a:extLst>
              <a:ext uri="{FF2B5EF4-FFF2-40B4-BE49-F238E27FC236}">
                <a16:creationId xmlns:a16="http://schemas.microsoft.com/office/drawing/2014/main" id="{9D99289D-DB7E-AD44-89B3-5CBE2950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8547" y="6834751"/>
            <a:ext cx="125549" cy="97647"/>
          </a:xfrm>
          <a:custGeom>
            <a:avLst/>
            <a:gdLst>
              <a:gd name="T0" fmla="*/ 68 w 120"/>
              <a:gd name="T1" fmla="*/ 9 h 94"/>
              <a:gd name="T2" fmla="*/ 68 w 120"/>
              <a:gd name="T3" fmla="*/ 9 h 94"/>
              <a:gd name="T4" fmla="*/ 26 w 120"/>
              <a:gd name="T5" fmla="*/ 33 h 94"/>
              <a:gd name="T6" fmla="*/ 17 w 120"/>
              <a:gd name="T7" fmla="*/ 76 h 94"/>
              <a:gd name="T8" fmla="*/ 17 w 120"/>
              <a:gd name="T9" fmla="*/ 76 h 94"/>
              <a:gd name="T10" fmla="*/ 60 w 120"/>
              <a:gd name="T11" fmla="*/ 84 h 94"/>
              <a:gd name="T12" fmla="*/ 102 w 120"/>
              <a:gd name="T13" fmla="*/ 59 h 94"/>
              <a:gd name="T14" fmla="*/ 111 w 120"/>
              <a:gd name="T15" fmla="*/ 17 h 94"/>
              <a:gd name="T16" fmla="*/ 111 w 120"/>
              <a:gd name="T17" fmla="*/ 17 h 94"/>
              <a:gd name="T18" fmla="*/ 68 w 120"/>
              <a:gd name="T19" fmla="*/ 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94">
                <a:moveTo>
                  <a:pt x="68" y="9"/>
                </a:moveTo>
                <a:lnTo>
                  <a:pt x="68" y="9"/>
                </a:lnTo>
                <a:cubicBezTo>
                  <a:pt x="26" y="33"/>
                  <a:pt x="26" y="33"/>
                  <a:pt x="26" y="33"/>
                </a:cubicBezTo>
                <a:cubicBezTo>
                  <a:pt x="9" y="42"/>
                  <a:pt x="0" y="67"/>
                  <a:pt x="17" y="76"/>
                </a:cubicBezTo>
                <a:lnTo>
                  <a:pt x="17" y="76"/>
                </a:lnTo>
                <a:cubicBezTo>
                  <a:pt x="26" y="93"/>
                  <a:pt x="43" y="93"/>
                  <a:pt x="60" y="84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19" y="50"/>
                  <a:pt x="119" y="33"/>
                  <a:pt x="111" y="17"/>
                </a:cubicBezTo>
                <a:lnTo>
                  <a:pt x="111" y="17"/>
                </a:lnTo>
                <a:cubicBezTo>
                  <a:pt x="102" y="0"/>
                  <a:pt x="77" y="0"/>
                  <a:pt x="68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3">
            <a:extLst>
              <a:ext uri="{FF2B5EF4-FFF2-40B4-BE49-F238E27FC236}">
                <a16:creationId xmlns:a16="http://schemas.microsoft.com/office/drawing/2014/main" id="{CA3E36FB-2AC5-9748-98E8-703920E2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560" y="7281143"/>
            <a:ext cx="125549" cy="106947"/>
          </a:xfrm>
          <a:custGeom>
            <a:avLst/>
            <a:gdLst>
              <a:gd name="T0" fmla="*/ 60 w 120"/>
              <a:gd name="T1" fmla="*/ 18 h 103"/>
              <a:gd name="T2" fmla="*/ 60 w 120"/>
              <a:gd name="T3" fmla="*/ 18 h 103"/>
              <a:gd name="T4" fmla="*/ 17 w 120"/>
              <a:gd name="T5" fmla="*/ 43 h 103"/>
              <a:gd name="T6" fmla="*/ 17 w 120"/>
              <a:gd name="T7" fmla="*/ 86 h 103"/>
              <a:gd name="T8" fmla="*/ 17 w 120"/>
              <a:gd name="T9" fmla="*/ 86 h 103"/>
              <a:gd name="T10" fmla="*/ 60 w 120"/>
              <a:gd name="T11" fmla="*/ 94 h 103"/>
              <a:gd name="T12" fmla="*/ 102 w 120"/>
              <a:gd name="T13" fmla="*/ 68 h 103"/>
              <a:gd name="T14" fmla="*/ 111 w 120"/>
              <a:gd name="T15" fmla="*/ 18 h 103"/>
              <a:gd name="T16" fmla="*/ 111 w 120"/>
              <a:gd name="T17" fmla="*/ 18 h 103"/>
              <a:gd name="T18" fmla="*/ 60 w 120"/>
              <a:gd name="T19" fmla="*/ 1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103">
                <a:moveTo>
                  <a:pt x="60" y="18"/>
                </a:moveTo>
                <a:lnTo>
                  <a:pt x="60" y="18"/>
                </a:lnTo>
                <a:cubicBezTo>
                  <a:pt x="17" y="43"/>
                  <a:pt x="17" y="43"/>
                  <a:pt x="17" y="43"/>
                </a:cubicBezTo>
                <a:cubicBezTo>
                  <a:pt x="9" y="52"/>
                  <a:pt x="0" y="77"/>
                  <a:pt x="17" y="86"/>
                </a:cubicBezTo>
                <a:lnTo>
                  <a:pt x="17" y="86"/>
                </a:lnTo>
                <a:cubicBezTo>
                  <a:pt x="26" y="102"/>
                  <a:pt x="43" y="102"/>
                  <a:pt x="60" y="94"/>
                </a:cubicBezTo>
                <a:cubicBezTo>
                  <a:pt x="102" y="68"/>
                  <a:pt x="102" y="68"/>
                  <a:pt x="102" y="68"/>
                </a:cubicBezTo>
                <a:cubicBezTo>
                  <a:pt x="111" y="60"/>
                  <a:pt x="119" y="34"/>
                  <a:pt x="111" y="18"/>
                </a:cubicBezTo>
                <a:lnTo>
                  <a:pt x="111" y="18"/>
                </a:lnTo>
                <a:cubicBezTo>
                  <a:pt x="94" y="9"/>
                  <a:pt x="77" y="0"/>
                  <a:pt x="6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35">
            <a:extLst>
              <a:ext uri="{FF2B5EF4-FFF2-40B4-BE49-F238E27FC236}">
                <a16:creationId xmlns:a16="http://schemas.microsoft.com/office/drawing/2014/main" id="{CEF1876E-EC30-2842-9B85-99EBF5D2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207" y="6918449"/>
            <a:ext cx="916035" cy="878833"/>
          </a:xfrm>
          <a:custGeom>
            <a:avLst/>
            <a:gdLst>
              <a:gd name="T0" fmla="*/ 740 w 869"/>
              <a:gd name="T1" fmla="*/ 833 h 834"/>
              <a:gd name="T2" fmla="*/ 740 w 869"/>
              <a:gd name="T3" fmla="*/ 833 h 834"/>
              <a:gd name="T4" fmla="*/ 119 w 869"/>
              <a:gd name="T5" fmla="*/ 833 h 834"/>
              <a:gd name="T6" fmla="*/ 0 w 869"/>
              <a:gd name="T7" fmla="*/ 714 h 834"/>
              <a:gd name="T8" fmla="*/ 0 w 869"/>
              <a:gd name="T9" fmla="*/ 127 h 834"/>
              <a:gd name="T10" fmla="*/ 119 w 869"/>
              <a:gd name="T11" fmla="*/ 0 h 834"/>
              <a:gd name="T12" fmla="*/ 179 w 869"/>
              <a:gd name="T13" fmla="*/ 0 h 834"/>
              <a:gd name="T14" fmla="*/ 179 w 869"/>
              <a:gd name="T15" fmla="*/ 76 h 834"/>
              <a:gd name="T16" fmla="*/ 119 w 869"/>
              <a:gd name="T17" fmla="*/ 76 h 834"/>
              <a:gd name="T18" fmla="*/ 77 w 869"/>
              <a:gd name="T19" fmla="*/ 127 h 834"/>
              <a:gd name="T20" fmla="*/ 77 w 869"/>
              <a:gd name="T21" fmla="*/ 714 h 834"/>
              <a:gd name="T22" fmla="*/ 119 w 869"/>
              <a:gd name="T23" fmla="*/ 757 h 834"/>
              <a:gd name="T24" fmla="*/ 740 w 869"/>
              <a:gd name="T25" fmla="*/ 757 h 834"/>
              <a:gd name="T26" fmla="*/ 791 w 869"/>
              <a:gd name="T27" fmla="*/ 714 h 834"/>
              <a:gd name="T28" fmla="*/ 791 w 869"/>
              <a:gd name="T29" fmla="*/ 127 h 834"/>
              <a:gd name="T30" fmla="*/ 740 w 869"/>
              <a:gd name="T31" fmla="*/ 76 h 834"/>
              <a:gd name="T32" fmla="*/ 681 w 869"/>
              <a:gd name="T33" fmla="*/ 76 h 834"/>
              <a:gd name="T34" fmla="*/ 681 w 869"/>
              <a:gd name="T35" fmla="*/ 0 h 834"/>
              <a:gd name="T36" fmla="*/ 740 w 869"/>
              <a:gd name="T37" fmla="*/ 0 h 834"/>
              <a:gd name="T38" fmla="*/ 868 w 869"/>
              <a:gd name="T39" fmla="*/ 127 h 834"/>
              <a:gd name="T40" fmla="*/ 868 w 869"/>
              <a:gd name="T41" fmla="*/ 714 h 834"/>
              <a:gd name="T42" fmla="*/ 740 w 869"/>
              <a:gd name="T43" fmla="*/ 83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9" h="834">
                <a:moveTo>
                  <a:pt x="740" y="833"/>
                </a:moveTo>
                <a:lnTo>
                  <a:pt x="740" y="833"/>
                </a:lnTo>
                <a:cubicBezTo>
                  <a:pt x="119" y="833"/>
                  <a:pt x="119" y="833"/>
                  <a:pt x="119" y="833"/>
                </a:cubicBezTo>
                <a:cubicBezTo>
                  <a:pt x="51" y="833"/>
                  <a:pt x="0" y="774"/>
                  <a:pt x="0" y="714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9"/>
                  <a:pt x="51" y="0"/>
                  <a:pt x="11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19" y="76"/>
                  <a:pt x="119" y="76"/>
                  <a:pt x="119" y="76"/>
                </a:cubicBezTo>
                <a:cubicBezTo>
                  <a:pt x="94" y="76"/>
                  <a:pt x="77" y="102"/>
                  <a:pt x="77" y="127"/>
                </a:cubicBezTo>
                <a:cubicBezTo>
                  <a:pt x="77" y="714"/>
                  <a:pt x="77" y="714"/>
                  <a:pt x="77" y="714"/>
                </a:cubicBezTo>
                <a:cubicBezTo>
                  <a:pt x="77" y="731"/>
                  <a:pt x="94" y="757"/>
                  <a:pt x="119" y="757"/>
                </a:cubicBezTo>
                <a:cubicBezTo>
                  <a:pt x="740" y="757"/>
                  <a:pt x="740" y="757"/>
                  <a:pt x="740" y="757"/>
                </a:cubicBezTo>
                <a:cubicBezTo>
                  <a:pt x="766" y="757"/>
                  <a:pt x="791" y="731"/>
                  <a:pt x="791" y="714"/>
                </a:cubicBezTo>
                <a:cubicBezTo>
                  <a:pt x="791" y="127"/>
                  <a:pt x="791" y="127"/>
                  <a:pt x="791" y="127"/>
                </a:cubicBezTo>
                <a:cubicBezTo>
                  <a:pt x="791" y="102"/>
                  <a:pt x="766" y="76"/>
                  <a:pt x="740" y="76"/>
                </a:cubicBezTo>
                <a:cubicBezTo>
                  <a:pt x="681" y="76"/>
                  <a:pt x="681" y="76"/>
                  <a:pt x="681" y="76"/>
                </a:cubicBezTo>
                <a:cubicBezTo>
                  <a:pt x="681" y="0"/>
                  <a:pt x="681" y="0"/>
                  <a:pt x="681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808" y="0"/>
                  <a:pt x="868" y="59"/>
                  <a:pt x="868" y="127"/>
                </a:cubicBezTo>
                <a:cubicBezTo>
                  <a:pt x="868" y="714"/>
                  <a:pt x="868" y="714"/>
                  <a:pt x="868" y="714"/>
                </a:cubicBezTo>
                <a:cubicBezTo>
                  <a:pt x="868" y="774"/>
                  <a:pt x="808" y="833"/>
                  <a:pt x="740" y="8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36">
            <a:extLst>
              <a:ext uri="{FF2B5EF4-FFF2-40B4-BE49-F238E27FC236}">
                <a16:creationId xmlns:a16="http://schemas.microsoft.com/office/drawing/2014/main" id="{8141BB6C-B931-FE4A-B697-AED3BD92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3603" y="6802200"/>
            <a:ext cx="395244" cy="79050"/>
          </a:xfrm>
          <a:custGeom>
            <a:avLst/>
            <a:gdLst>
              <a:gd name="T0" fmla="*/ 374 w 375"/>
              <a:gd name="T1" fmla="*/ 76 h 77"/>
              <a:gd name="T2" fmla="*/ 0 w 375"/>
              <a:gd name="T3" fmla="*/ 76 h 77"/>
              <a:gd name="T4" fmla="*/ 0 w 375"/>
              <a:gd name="T5" fmla="*/ 0 h 77"/>
              <a:gd name="T6" fmla="*/ 374 w 375"/>
              <a:gd name="T7" fmla="*/ 0 h 77"/>
              <a:gd name="T8" fmla="*/ 374 w 375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77">
                <a:moveTo>
                  <a:pt x="374" y="76"/>
                </a:moveTo>
                <a:lnTo>
                  <a:pt x="0" y="76"/>
                </a:lnTo>
                <a:lnTo>
                  <a:pt x="0" y="0"/>
                </a:lnTo>
                <a:lnTo>
                  <a:pt x="374" y="0"/>
                </a:lnTo>
                <a:lnTo>
                  <a:pt x="374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7">
            <a:extLst>
              <a:ext uri="{FF2B5EF4-FFF2-40B4-BE49-F238E27FC236}">
                <a16:creationId xmlns:a16="http://schemas.microsoft.com/office/drawing/2014/main" id="{11B9ABEE-00A0-2D4B-8A0C-7F53381E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398" y="6792900"/>
            <a:ext cx="260395" cy="213896"/>
          </a:xfrm>
          <a:custGeom>
            <a:avLst/>
            <a:gdLst>
              <a:gd name="T0" fmla="*/ 51 w 248"/>
              <a:gd name="T1" fmla="*/ 186 h 204"/>
              <a:gd name="T2" fmla="*/ 51 w 248"/>
              <a:gd name="T3" fmla="*/ 186 h 204"/>
              <a:gd name="T4" fmla="*/ 0 w 248"/>
              <a:gd name="T5" fmla="*/ 135 h 204"/>
              <a:gd name="T6" fmla="*/ 119 w 248"/>
              <a:gd name="T7" fmla="*/ 17 h 204"/>
              <a:gd name="T8" fmla="*/ 153 w 248"/>
              <a:gd name="T9" fmla="*/ 8 h 204"/>
              <a:gd name="T10" fmla="*/ 179 w 248"/>
              <a:gd name="T11" fmla="*/ 25 h 204"/>
              <a:gd name="T12" fmla="*/ 239 w 248"/>
              <a:gd name="T13" fmla="*/ 143 h 204"/>
              <a:gd name="T14" fmla="*/ 221 w 248"/>
              <a:gd name="T15" fmla="*/ 194 h 204"/>
              <a:gd name="T16" fmla="*/ 221 w 248"/>
              <a:gd name="T17" fmla="*/ 194 h 204"/>
              <a:gd name="T18" fmla="*/ 171 w 248"/>
              <a:gd name="T19" fmla="*/ 177 h 204"/>
              <a:gd name="T20" fmla="*/ 137 w 248"/>
              <a:gd name="T21" fmla="*/ 101 h 204"/>
              <a:gd name="T22" fmla="*/ 51 w 248"/>
              <a:gd name="T23" fmla="*/ 186 h 204"/>
              <a:gd name="T24" fmla="*/ 171 w 248"/>
              <a:gd name="T25" fmla="*/ 67 h 204"/>
              <a:gd name="T26" fmla="*/ 171 w 248"/>
              <a:gd name="T27" fmla="*/ 6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" h="204">
                <a:moveTo>
                  <a:pt x="51" y="186"/>
                </a:moveTo>
                <a:lnTo>
                  <a:pt x="51" y="186"/>
                </a:lnTo>
                <a:cubicBezTo>
                  <a:pt x="0" y="135"/>
                  <a:pt x="0" y="135"/>
                  <a:pt x="0" y="13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28" y="8"/>
                  <a:pt x="137" y="0"/>
                  <a:pt x="153" y="8"/>
                </a:cubicBezTo>
                <a:cubicBezTo>
                  <a:pt x="162" y="8"/>
                  <a:pt x="179" y="17"/>
                  <a:pt x="179" y="25"/>
                </a:cubicBezTo>
                <a:cubicBezTo>
                  <a:pt x="239" y="143"/>
                  <a:pt x="239" y="143"/>
                  <a:pt x="239" y="143"/>
                </a:cubicBezTo>
                <a:cubicBezTo>
                  <a:pt x="247" y="160"/>
                  <a:pt x="239" y="186"/>
                  <a:pt x="221" y="194"/>
                </a:cubicBezTo>
                <a:lnTo>
                  <a:pt x="221" y="194"/>
                </a:lnTo>
                <a:cubicBezTo>
                  <a:pt x="205" y="203"/>
                  <a:pt x="179" y="194"/>
                  <a:pt x="171" y="177"/>
                </a:cubicBezTo>
                <a:cubicBezTo>
                  <a:pt x="137" y="101"/>
                  <a:pt x="137" y="101"/>
                  <a:pt x="137" y="101"/>
                </a:cubicBezTo>
                <a:lnTo>
                  <a:pt x="51" y="186"/>
                </a:lnTo>
                <a:close/>
                <a:moveTo>
                  <a:pt x="171" y="67"/>
                </a:moveTo>
                <a:lnTo>
                  <a:pt x="171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8">
            <a:extLst>
              <a:ext uri="{FF2B5EF4-FFF2-40B4-BE49-F238E27FC236}">
                <a16:creationId xmlns:a16="http://schemas.microsoft.com/office/drawing/2014/main" id="{EE14BFE2-F6FB-8842-8B5A-6F547461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8452" y="6918449"/>
            <a:ext cx="362694" cy="251096"/>
          </a:xfrm>
          <a:custGeom>
            <a:avLst/>
            <a:gdLst>
              <a:gd name="T0" fmla="*/ 145 w 342"/>
              <a:gd name="T1" fmla="*/ 238 h 239"/>
              <a:gd name="T2" fmla="*/ 145 w 342"/>
              <a:gd name="T3" fmla="*/ 238 h 239"/>
              <a:gd name="T4" fmla="*/ 145 w 342"/>
              <a:gd name="T5" fmla="*/ 238 h 239"/>
              <a:gd name="T6" fmla="*/ 94 w 342"/>
              <a:gd name="T7" fmla="*/ 221 h 239"/>
              <a:gd name="T8" fmla="*/ 0 w 342"/>
              <a:gd name="T9" fmla="*/ 110 h 239"/>
              <a:gd name="T10" fmla="*/ 102 w 342"/>
              <a:gd name="T11" fmla="*/ 17 h 239"/>
              <a:gd name="T12" fmla="*/ 153 w 342"/>
              <a:gd name="T13" fmla="*/ 68 h 239"/>
              <a:gd name="T14" fmla="*/ 111 w 342"/>
              <a:gd name="T15" fmla="*/ 119 h 239"/>
              <a:gd name="T16" fmla="*/ 145 w 342"/>
              <a:gd name="T17" fmla="*/ 161 h 239"/>
              <a:gd name="T18" fmla="*/ 273 w 342"/>
              <a:gd name="T19" fmla="*/ 17 h 239"/>
              <a:gd name="T20" fmla="*/ 332 w 342"/>
              <a:gd name="T21" fmla="*/ 17 h 239"/>
              <a:gd name="T22" fmla="*/ 332 w 342"/>
              <a:gd name="T23" fmla="*/ 17 h 239"/>
              <a:gd name="T24" fmla="*/ 332 w 342"/>
              <a:gd name="T25" fmla="*/ 68 h 239"/>
              <a:gd name="T26" fmla="*/ 196 w 342"/>
              <a:gd name="T27" fmla="*/ 221 h 239"/>
              <a:gd name="T28" fmla="*/ 145 w 342"/>
              <a:gd name="T29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2" h="239">
                <a:moveTo>
                  <a:pt x="145" y="238"/>
                </a:moveTo>
                <a:lnTo>
                  <a:pt x="145" y="238"/>
                </a:lnTo>
                <a:lnTo>
                  <a:pt x="145" y="238"/>
                </a:lnTo>
                <a:cubicBezTo>
                  <a:pt x="128" y="238"/>
                  <a:pt x="111" y="229"/>
                  <a:pt x="94" y="221"/>
                </a:cubicBezTo>
                <a:cubicBezTo>
                  <a:pt x="0" y="110"/>
                  <a:pt x="0" y="110"/>
                  <a:pt x="0" y="110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89" y="0"/>
                  <a:pt x="315" y="0"/>
                  <a:pt x="332" y="17"/>
                </a:cubicBezTo>
                <a:lnTo>
                  <a:pt x="332" y="17"/>
                </a:lnTo>
                <a:cubicBezTo>
                  <a:pt x="341" y="25"/>
                  <a:pt x="341" y="51"/>
                  <a:pt x="332" y="68"/>
                </a:cubicBezTo>
                <a:cubicBezTo>
                  <a:pt x="196" y="221"/>
                  <a:pt x="196" y="221"/>
                  <a:pt x="196" y="221"/>
                </a:cubicBezTo>
                <a:cubicBezTo>
                  <a:pt x="179" y="229"/>
                  <a:pt x="162" y="238"/>
                  <a:pt x="145" y="2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9">
            <a:extLst>
              <a:ext uri="{FF2B5EF4-FFF2-40B4-BE49-F238E27FC236}">
                <a16:creationId xmlns:a16="http://schemas.microsoft.com/office/drawing/2014/main" id="{90508038-B216-EC4C-B3D4-D6D985E4B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7356" y="6792900"/>
            <a:ext cx="260395" cy="213896"/>
          </a:xfrm>
          <a:custGeom>
            <a:avLst/>
            <a:gdLst>
              <a:gd name="T0" fmla="*/ 196 w 248"/>
              <a:gd name="T1" fmla="*/ 186 h 204"/>
              <a:gd name="T2" fmla="*/ 196 w 248"/>
              <a:gd name="T3" fmla="*/ 186 h 204"/>
              <a:gd name="T4" fmla="*/ 247 w 248"/>
              <a:gd name="T5" fmla="*/ 135 h 204"/>
              <a:gd name="T6" fmla="*/ 136 w 248"/>
              <a:gd name="T7" fmla="*/ 17 h 204"/>
              <a:gd name="T8" fmla="*/ 102 w 248"/>
              <a:gd name="T9" fmla="*/ 8 h 204"/>
              <a:gd name="T10" fmla="*/ 68 w 248"/>
              <a:gd name="T11" fmla="*/ 25 h 204"/>
              <a:gd name="T12" fmla="*/ 17 w 248"/>
              <a:gd name="T13" fmla="*/ 143 h 204"/>
              <a:gd name="T14" fmla="*/ 34 w 248"/>
              <a:gd name="T15" fmla="*/ 194 h 204"/>
              <a:gd name="T16" fmla="*/ 34 w 248"/>
              <a:gd name="T17" fmla="*/ 194 h 204"/>
              <a:gd name="T18" fmla="*/ 85 w 248"/>
              <a:gd name="T19" fmla="*/ 177 h 204"/>
              <a:gd name="T20" fmla="*/ 119 w 248"/>
              <a:gd name="T21" fmla="*/ 101 h 204"/>
              <a:gd name="T22" fmla="*/ 196 w 248"/>
              <a:gd name="T23" fmla="*/ 186 h 204"/>
              <a:gd name="T24" fmla="*/ 77 w 248"/>
              <a:gd name="T25" fmla="*/ 67 h 204"/>
              <a:gd name="T26" fmla="*/ 77 w 248"/>
              <a:gd name="T27" fmla="*/ 67 h 204"/>
              <a:gd name="T28" fmla="*/ 85 w 248"/>
              <a:gd name="T29" fmla="*/ 67 h 204"/>
              <a:gd name="T30" fmla="*/ 77 w 248"/>
              <a:gd name="T31" fmla="*/ 6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204">
                <a:moveTo>
                  <a:pt x="196" y="186"/>
                </a:moveTo>
                <a:lnTo>
                  <a:pt x="196" y="186"/>
                </a:lnTo>
                <a:cubicBezTo>
                  <a:pt x="247" y="135"/>
                  <a:pt x="247" y="135"/>
                  <a:pt x="247" y="135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8" y="8"/>
                  <a:pt x="111" y="0"/>
                  <a:pt x="102" y="8"/>
                </a:cubicBezTo>
                <a:cubicBezTo>
                  <a:pt x="85" y="8"/>
                  <a:pt x="77" y="17"/>
                  <a:pt x="68" y="25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0" y="160"/>
                  <a:pt x="9" y="186"/>
                  <a:pt x="34" y="194"/>
                </a:cubicBezTo>
                <a:lnTo>
                  <a:pt x="34" y="194"/>
                </a:lnTo>
                <a:cubicBezTo>
                  <a:pt x="51" y="203"/>
                  <a:pt x="77" y="194"/>
                  <a:pt x="85" y="177"/>
                </a:cubicBezTo>
                <a:cubicBezTo>
                  <a:pt x="119" y="101"/>
                  <a:pt x="119" y="101"/>
                  <a:pt x="119" y="101"/>
                </a:cubicBezTo>
                <a:lnTo>
                  <a:pt x="196" y="186"/>
                </a:lnTo>
                <a:close/>
                <a:moveTo>
                  <a:pt x="77" y="67"/>
                </a:moveTo>
                <a:lnTo>
                  <a:pt x="77" y="67"/>
                </a:lnTo>
                <a:cubicBezTo>
                  <a:pt x="85" y="67"/>
                  <a:pt x="85" y="67"/>
                  <a:pt x="85" y="67"/>
                </a:cubicBezTo>
                <a:lnTo>
                  <a:pt x="7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40">
            <a:extLst>
              <a:ext uri="{FF2B5EF4-FFF2-40B4-BE49-F238E27FC236}">
                <a16:creationId xmlns:a16="http://schemas.microsoft.com/office/drawing/2014/main" id="{E1A4FE50-4A7B-B146-B6A1-B1087F56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6656" y="6918449"/>
            <a:ext cx="358042" cy="251096"/>
          </a:xfrm>
          <a:custGeom>
            <a:avLst/>
            <a:gdLst>
              <a:gd name="T0" fmla="*/ 195 w 341"/>
              <a:gd name="T1" fmla="*/ 238 h 239"/>
              <a:gd name="T2" fmla="*/ 195 w 341"/>
              <a:gd name="T3" fmla="*/ 238 h 239"/>
              <a:gd name="T4" fmla="*/ 204 w 341"/>
              <a:gd name="T5" fmla="*/ 238 h 239"/>
              <a:gd name="T6" fmla="*/ 246 w 341"/>
              <a:gd name="T7" fmla="*/ 221 h 239"/>
              <a:gd name="T8" fmla="*/ 340 w 341"/>
              <a:gd name="T9" fmla="*/ 110 h 239"/>
              <a:gd name="T10" fmla="*/ 238 w 341"/>
              <a:gd name="T11" fmla="*/ 17 h 239"/>
              <a:gd name="T12" fmla="*/ 187 w 341"/>
              <a:gd name="T13" fmla="*/ 68 h 239"/>
              <a:gd name="T14" fmla="*/ 238 w 341"/>
              <a:gd name="T15" fmla="*/ 119 h 239"/>
              <a:gd name="T16" fmla="*/ 195 w 341"/>
              <a:gd name="T17" fmla="*/ 161 h 239"/>
              <a:gd name="T18" fmla="*/ 68 w 341"/>
              <a:gd name="T19" fmla="*/ 17 h 239"/>
              <a:gd name="T20" fmla="*/ 17 w 341"/>
              <a:gd name="T21" fmla="*/ 17 h 239"/>
              <a:gd name="T22" fmla="*/ 17 w 341"/>
              <a:gd name="T23" fmla="*/ 17 h 239"/>
              <a:gd name="T24" fmla="*/ 17 w 341"/>
              <a:gd name="T25" fmla="*/ 68 h 239"/>
              <a:gd name="T26" fmla="*/ 153 w 341"/>
              <a:gd name="T27" fmla="*/ 221 h 239"/>
              <a:gd name="T28" fmla="*/ 195 w 341"/>
              <a:gd name="T29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1" h="239">
                <a:moveTo>
                  <a:pt x="195" y="238"/>
                </a:moveTo>
                <a:lnTo>
                  <a:pt x="195" y="238"/>
                </a:lnTo>
                <a:cubicBezTo>
                  <a:pt x="204" y="238"/>
                  <a:pt x="204" y="238"/>
                  <a:pt x="204" y="238"/>
                </a:cubicBezTo>
                <a:cubicBezTo>
                  <a:pt x="221" y="238"/>
                  <a:pt x="238" y="229"/>
                  <a:pt x="246" y="221"/>
                </a:cubicBezTo>
                <a:cubicBezTo>
                  <a:pt x="340" y="110"/>
                  <a:pt x="340" y="110"/>
                  <a:pt x="340" y="110"/>
                </a:cubicBezTo>
                <a:cubicBezTo>
                  <a:pt x="238" y="17"/>
                  <a:pt x="238" y="17"/>
                  <a:pt x="238" y="17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195" y="161"/>
                  <a:pt x="195" y="161"/>
                  <a:pt x="195" y="161"/>
                </a:cubicBezTo>
                <a:cubicBezTo>
                  <a:pt x="68" y="17"/>
                  <a:pt x="68" y="17"/>
                  <a:pt x="68" y="17"/>
                </a:cubicBezTo>
                <a:cubicBezTo>
                  <a:pt x="51" y="0"/>
                  <a:pt x="34" y="0"/>
                  <a:pt x="17" y="17"/>
                </a:cubicBezTo>
                <a:lnTo>
                  <a:pt x="17" y="17"/>
                </a:lnTo>
                <a:cubicBezTo>
                  <a:pt x="0" y="25"/>
                  <a:pt x="0" y="51"/>
                  <a:pt x="17" y="68"/>
                </a:cubicBezTo>
                <a:cubicBezTo>
                  <a:pt x="153" y="221"/>
                  <a:pt x="153" y="221"/>
                  <a:pt x="153" y="221"/>
                </a:cubicBezTo>
                <a:cubicBezTo>
                  <a:pt x="161" y="229"/>
                  <a:pt x="178" y="238"/>
                  <a:pt x="195" y="2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41">
            <a:extLst>
              <a:ext uri="{FF2B5EF4-FFF2-40B4-BE49-F238E27FC236}">
                <a16:creationId xmlns:a16="http://schemas.microsoft.com/office/drawing/2014/main" id="{F4F18EE0-7D3D-084E-BF9A-255A1A50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5149" y="7281143"/>
            <a:ext cx="190645" cy="55799"/>
          </a:xfrm>
          <a:custGeom>
            <a:avLst/>
            <a:gdLst>
              <a:gd name="T0" fmla="*/ 0 w 180"/>
              <a:gd name="T1" fmla="*/ 26 h 53"/>
              <a:gd name="T2" fmla="*/ 0 w 180"/>
              <a:gd name="T3" fmla="*/ 26 h 53"/>
              <a:gd name="T4" fmla="*/ 0 w 180"/>
              <a:gd name="T5" fmla="*/ 26 h 53"/>
              <a:gd name="T6" fmla="*/ 26 w 180"/>
              <a:gd name="T7" fmla="*/ 0 h 53"/>
              <a:gd name="T8" fmla="*/ 153 w 180"/>
              <a:gd name="T9" fmla="*/ 0 h 53"/>
              <a:gd name="T10" fmla="*/ 179 w 180"/>
              <a:gd name="T11" fmla="*/ 26 h 53"/>
              <a:gd name="T12" fmla="*/ 179 w 180"/>
              <a:gd name="T13" fmla="*/ 26 h 53"/>
              <a:gd name="T14" fmla="*/ 153 w 180"/>
              <a:gd name="T15" fmla="*/ 52 h 53"/>
              <a:gd name="T16" fmla="*/ 26 w 180"/>
              <a:gd name="T17" fmla="*/ 52 h 53"/>
              <a:gd name="T18" fmla="*/ 0 w 180"/>
              <a:gd name="T19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53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9" y="9"/>
                  <a:pt x="179" y="26"/>
                </a:cubicBezTo>
                <a:lnTo>
                  <a:pt x="179" y="26"/>
                </a:lnTo>
                <a:cubicBezTo>
                  <a:pt x="179" y="43"/>
                  <a:pt x="162" y="52"/>
                  <a:pt x="15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42">
            <a:extLst>
              <a:ext uri="{FF2B5EF4-FFF2-40B4-BE49-F238E27FC236}">
                <a16:creationId xmlns:a16="http://schemas.microsoft.com/office/drawing/2014/main" id="{823C99F7-6B9A-7540-A587-7AD1D235D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7052" y="7304391"/>
            <a:ext cx="65099" cy="455692"/>
          </a:xfrm>
          <a:custGeom>
            <a:avLst/>
            <a:gdLst>
              <a:gd name="T0" fmla="*/ 60 w 61"/>
              <a:gd name="T1" fmla="*/ 433 h 434"/>
              <a:gd name="T2" fmla="*/ 60 w 61"/>
              <a:gd name="T3" fmla="*/ 433 h 434"/>
              <a:gd name="T4" fmla="*/ 0 w 61"/>
              <a:gd name="T5" fmla="*/ 433 h 434"/>
              <a:gd name="T6" fmla="*/ 0 w 61"/>
              <a:gd name="T7" fmla="*/ 25 h 434"/>
              <a:gd name="T8" fmla="*/ 34 w 61"/>
              <a:gd name="T9" fmla="*/ 0 h 434"/>
              <a:gd name="T10" fmla="*/ 34 w 61"/>
              <a:gd name="T11" fmla="*/ 0 h 434"/>
              <a:gd name="T12" fmla="*/ 60 w 61"/>
              <a:gd name="T13" fmla="*/ 25 h 434"/>
              <a:gd name="T14" fmla="*/ 60 w 61"/>
              <a:gd name="T15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34">
                <a:moveTo>
                  <a:pt x="60" y="433"/>
                </a:moveTo>
                <a:lnTo>
                  <a:pt x="60" y="433"/>
                </a:lnTo>
                <a:cubicBezTo>
                  <a:pt x="0" y="433"/>
                  <a:pt x="0" y="433"/>
                  <a:pt x="0" y="43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0" y="8"/>
                  <a:pt x="60" y="25"/>
                </a:cubicBezTo>
                <a:lnTo>
                  <a:pt x="60" y="4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6">
            <a:extLst>
              <a:ext uri="{FF2B5EF4-FFF2-40B4-BE49-F238E27FC236}">
                <a16:creationId xmlns:a16="http://schemas.microsoft.com/office/drawing/2014/main" id="{13CC5203-F218-5B41-B1AB-42F839F9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230" y="5500223"/>
            <a:ext cx="260395" cy="288295"/>
          </a:xfrm>
          <a:custGeom>
            <a:avLst/>
            <a:gdLst>
              <a:gd name="T0" fmla="*/ 247 w 248"/>
              <a:gd name="T1" fmla="*/ 272 h 273"/>
              <a:gd name="T2" fmla="*/ 247 w 248"/>
              <a:gd name="T3" fmla="*/ 272 h 273"/>
              <a:gd name="T4" fmla="*/ 119 w 248"/>
              <a:gd name="T5" fmla="*/ 272 h 273"/>
              <a:gd name="T6" fmla="*/ 0 w 248"/>
              <a:gd name="T7" fmla="*/ 145 h 273"/>
              <a:gd name="T8" fmla="*/ 0 w 248"/>
              <a:gd name="T9" fmla="*/ 127 h 273"/>
              <a:gd name="T10" fmla="*/ 128 w 248"/>
              <a:gd name="T11" fmla="*/ 0 h 273"/>
              <a:gd name="T12" fmla="*/ 247 w 248"/>
              <a:gd name="T13" fmla="*/ 127 h 273"/>
              <a:gd name="T14" fmla="*/ 247 w 248"/>
              <a:gd name="T15" fmla="*/ 272 h 273"/>
              <a:gd name="T16" fmla="*/ 128 w 248"/>
              <a:gd name="T17" fmla="*/ 85 h 273"/>
              <a:gd name="T18" fmla="*/ 128 w 248"/>
              <a:gd name="T19" fmla="*/ 85 h 273"/>
              <a:gd name="T20" fmla="*/ 77 w 248"/>
              <a:gd name="T21" fmla="*/ 127 h 273"/>
              <a:gd name="T22" fmla="*/ 77 w 248"/>
              <a:gd name="T23" fmla="*/ 145 h 273"/>
              <a:gd name="T24" fmla="*/ 119 w 248"/>
              <a:gd name="T25" fmla="*/ 187 h 273"/>
              <a:gd name="T26" fmla="*/ 170 w 248"/>
              <a:gd name="T27" fmla="*/ 187 h 273"/>
              <a:gd name="T28" fmla="*/ 170 w 248"/>
              <a:gd name="T29" fmla="*/ 127 h 273"/>
              <a:gd name="T30" fmla="*/ 128 w 248"/>
              <a:gd name="T31" fmla="*/ 85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273">
                <a:moveTo>
                  <a:pt x="247" y="272"/>
                </a:moveTo>
                <a:lnTo>
                  <a:pt x="247" y="272"/>
                </a:lnTo>
                <a:cubicBezTo>
                  <a:pt x="119" y="272"/>
                  <a:pt x="119" y="272"/>
                  <a:pt x="119" y="272"/>
                </a:cubicBezTo>
                <a:cubicBezTo>
                  <a:pt x="51" y="272"/>
                  <a:pt x="0" y="213"/>
                  <a:pt x="0" y="14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9"/>
                  <a:pt x="51" y="0"/>
                  <a:pt x="128" y="0"/>
                </a:cubicBezTo>
                <a:cubicBezTo>
                  <a:pt x="196" y="0"/>
                  <a:pt x="247" y="59"/>
                  <a:pt x="247" y="127"/>
                </a:cubicBezTo>
                <a:lnTo>
                  <a:pt x="247" y="272"/>
                </a:lnTo>
                <a:close/>
                <a:moveTo>
                  <a:pt x="128" y="85"/>
                </a:moveTo>
                <a:lnTo>
                  <a:pt x="128" y="85"/>
                </a:lnTo>
                <a:cubicBezTo>
                  <a:pt x="102" y="85"/>
                  <a:pt x="77" y="102"/>
                  <a:pt x="77" y="127"/>
                </a:cubicBezTo>
                <a:cubicBezTo>
                  <a:pt x="77" y="145"/>
                  <a:pt x="77" y="145"/>
                  <a:pt x="77" y="145"/>
                </a:cubicBezTo>
                <a:cubicBezTo>
                  <a:pt x="77" y="170"/>
                  <a:pt x="94" y="187"/>
                  <a:pt x="119" y="187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70" y="127"/>
                  <a:pt x="170" y="127"/>
                  <a:pt x="170" y="127"/>
                </a:cubicBezTo>
                <a:cubicBezTo>
                  <a:pt x="170" y="102"/>
                  <a:pt x="153" y="85"/>
                  <a:pt x="128" y="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7">
            <a:extLst>
              <a:ext uri="{FF2B5EF4-FFF2-40B4-BE49-F238E27FC236}">
                <a16:creationId xmlns:a16="http://schemas.microsoft.com/office/drawing/2014/main" id="{6BBE455A-8E6A-F046-BF70-5EF1A82D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974" y="5500223"/>
            <a:ext cx="269695" cy="288295"/>
          </a:xfrm>
          <a:custGeom>
            <a:avLst/>
            <a:gdLst>
              <a:gd name="T0" fmla="*/ 127 w 256"/>
              <a:gd name="T1" fmla="*/ 272 h 273"/>
              <a:gd name="T2" fmla="*/ 127 w 256"/>
              <a:gd name="T3" fmla="*/ 272 h 273"/>
              <a:gd name="T4" fmla="*/ 0 w 256"/>
              <a:gd name="T5" fmla="*/ 272 h 273"/>
              <a:gd name="T6" fmla="*/ 0 w 256"/>
              <a:gd name="T7" fmla="*/ 127 h 273"/>
              <a:gd name="T8" fmla="*/ 118 w 256"/>
              <a:gd name="T9" fmla="*/ 0 h 273"/>
              <a:gd name="T10" fmla="*/ 255 w 256"/>
              <a:gd name="T11" fmla="*/ 127 h 273"/>
              <a:gd name="T12" fmla="*/ 255 w 256"/>
              <a:gd name="T13" fmla="*/ 145 h 273"/>
              <a:gd name="T14" fmla="*/ 127 w 256"/>
              <a:gd name="T15" fmla="*/ 272 h 273"/>
              <a:gd name="T16" fmla="*/ 76 w 256"/>
              <a:gd name="T17" fmla="*/ 187 h 273"/>
              <a:gd name="T18" fmla="*/ 76 w 256"/>
              <a:gd name="T19" fmla="*/ 187 h 273"/>
              <a:gd name="T20" fmla="*/ 127 w 256"/>
              <a:gd name="T21" fmla="*/ 187 h 273"/>
              <a:gd name="T22" fmla="*/ 170 w 256"/>
              <a:gd name="T23" fmla="*/ 145 h 273"/>
              <a:gd name="T24" fmla="*/ 170 w 256"/>
              <a:gd name="T25" fmla="*/ 127 h 273"/>
              <a:gd name="T26" fmla="*/ 118 w 256"/>
              <a:gd name="T27" fmla="*/ 85 h 273"/>
              <a:gd name="T28" fmla="*/ 76 w 256"/>
              <a:gd name="T29" fmla="*/ 127 h 273"/>
              <a:gd name="T30" fmla="*/ 76 w 256"/>
              <a:gd name="T31" fmla="*/ 18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273">
                <a:moveTo>
                  <a:pt x="127" y="272"/>
                </a:moveTo>
                <a:lnTo>
                  <a:pt x="127" y="272"/>
                </a:lnTo>
                <a:cubicBezTo>
                  <a:pt x="0" y="272"/>
                  <a:pt x="0" y="272"/>
                  <a:pt x="0" y="272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9"/>
                  <a:pt x="50" y="0"/>
                  <a:pt x="118" y="0"/>
                </a:cubicBezTo>
                <a:cubicBezTo>
                  <a:pt x="195" y="0"/>
                  <a:pt x="255" y="59"/>
                  <a:pt x="255" y="127"/>
                </a:cubicBezTo>
                <a:cubicBezTo>
                  <a:pt x="255" y="145"/>
                  <a:pt x="255" y="145"/>
                  <a:pt x="255" y="145"/>
                </a:cubicBezTo>
                <a:cubicBezTo>
                  <a:pt x="255" y="213"/>
                  <a:pt x="195" y="272"/>
                  <a:pt x="127" y="272"/>
                </a:cubicBezTo>
                <a:close/>
                <a:moveTo>
                  <a:pt x="76" y="187"/>
                </a:moveTo>
                <a:lnTo>
                  <a:pt x="76" y="187"/>
                </a:lnTo>
                <a:cubicBezTo>
                  <a:pt x="127" y="187"/>
                  <a:pt x="127" y="187"/>
                  <a:pt x="127" y="187"/>
                </a:cubicBezTo>
                <a:cubicBezTo>
                  <a:pt x="153" y="187"/>
                  <a:pt x="170" y="170"/>
                  <a:pt x="170" y="145"/>
                </a:cubicBezTo>
                <a:cubicBezTo>
                  <a:pt x="170" y="127"/>
                  <a:pt x="170" y="127"/>
                  <a:pt x="170" y="127"/>
                </a:cubicBezTo>
                <a:cubicBezTo>
                  <a:pt x="170" y="102"/>
                  <a:pt x="153" y="85"/>
                  <a:pt x="118" y="85"/>
                </a:cubicBezTo>
                <a:cubicBezTo>
                  <a:pt x="102" y="85"/>
                  <a:pt x="76" y="102"/>
                  <a:pt x="76" y="127"/>
                </a:cubicBezTo>
                <a:lnTo>
                  <a:pt x="76" y="1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8">
            <a:extLst>
              <a:ext uri="{FF2B5EF4-FFF2-40B4-BE49-F238E27FC236}">
                <a16:creationId xmlns:a16="http://schemas.microsoft.com/office/drawing/2014/main" id="{67383C8F-915B-F747-8153-302DEFC3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175" y="6048914"/>
            <a:ext cx="92998" cy="395244"/>
          </a:xfrm>
          <a:custGeom>
            <a:avLst/>
            <a:gdLst>
              <a:gd name="T0" fmla="*/ 86 w 87"/>
              <a:gd name="T1" fmla="*/ 374 h 375"/>
              <a:gd name="T2" fmla="*/ 86 w 87"/>
              <a:gd name="T3" fmla="*/ 374 h 375"/>
              <a:gd name="T4" fmla="*/ 0 w 87"/>
              <a:gd name="T5" fmla="*/ 374 h 375"/>
              <a:gd name="T6" fmla="*/ 0 w 87"/>
              <a:gd name="T7" fmla="*/ 42 h 375"/>
              <a:gd name="T8" fmla="*/ 43 w 87"/>
              <a:gd name="T9" fmla="*/ 0 h 375"/>
              <a:gd name="T10" fmla="*/ 43 w 87"/>
              <a:gd name="T11" fmla="*/ 0 h 375"/>
              <a:gd name="T12" fmla="*/ 86 w 87"/>
              <a:gd name="T13" fmla="*/ 42 h 375"/>
              <a:gd name="T14" fmla="*/ 86 w 87"/>
              <a:gd name="T15" fmla="*/ 37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375">
                <a:moveTo>
                  <a:pt x="86" y="374"/>
                </a:moveTo>
                <a:lnTo>
                  <a:pt x="86" y="374"/>
                </a:lnTo>
                <a:cubicBezTo>
                  <a:pt x="0" y="374"/>
                  <a:pt x="0" y="374"/>
                  <a:pt x="0" y="37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8" y="0"/>
                  <a:pt x="43" y="0"/>
                </a:cubicBezTo>
                <a:lnTo>
                  <a:pt x="43" y="0"/>
                </a:lnTo>
                <a:cubicBezTo>
                  <a:pt x="68" y="0"/>
                  <a:pt x="86" y="17"/>
                  <a:pt x="86" y="42"/>
                </a:cubicBezTo>
                <a:lnTo>
                  <a:pt x="86" y="3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9">
            <a:extLst>
              <a:ext uri="{FF2B5EF4-FFF2-40B4-BE49-F238E27FC236}">
                <a16:creationId xmlns:a16="http://schemas.microsoft.com/office/drawing/2014/main" id="{347F562B-EB6E-F144-9EDF-D7F34AD3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475" y="5742019"/>
            <a:ext cx="83699" cy="227847"/>
          </a:xfrm>
          <a:custGeom>
            <a:avLst/>
            <a:gdLst>
              <a:gd name="T0" fmla="*/ 77 w 78"/>
              <a:gd name="T1" fmla="*/ 213 h 214"/>
              <a:gd name="T2" fmla="*/ 0 w 78"/>
              <a:gd name="T3" fmla="*/ 213 h 214"/>
              <a:gd name="T4" fmla="*/ 0 w 78"/>
              <a:gd name="T5" fmla="*/ 0 h 214"/>
              <a:gd name="T6" fmla="*/ 77 w 78"/>
              <a:gd name="T7" fmla="*/ 0 h 214"/>
              <a:gd name="T8" fmla="*/ 77 w 78"/>
              <a:gd name="T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214">
                <a:moveTo>
                  <a:pt x="77" y="213"/>
                </a:moveTo>
                <a:lnTo>
                  <a:pt x="0" y="213"/>
                </a:lnTo>
                <a:lnTo>
                  <a:pt x="0" y="0"/>
                </a:lnTo>
                <a:lnTo>
                  <a:pt x="77" y="0"/>
                </a:lnTo>
                <a:lnTo>
                  <a:pt x="77" y="2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0">
            <a:extLst>
              <a:ext uri="{FF2B5EF4-FFF2-40B4-BE49-F238E27FC236}">
                <a16:creationId xmlns:a16="http://schemas.microsoft.com/office/drawing/2014/main" id="{B199D7B9-6038-B14C-B663-DDF3C986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234" y="5923367"/>
            <a:ext cx="888133" cy="567290"/>
          </a:xfrm>
          <a:custGeom>
            <a:avLst/>
            <a:gdLst>
              <a:gd name="T0" fmla="*/ 93 w 843"/>
              <a:gd name="T1" fmla="*/ 0 h 536"/>
              <a:gd name="T2" fmla="*/ 93 w 843"/>
              <a:gd name="T3" fmla="*/ 0 h 536"/>
              <a:gd name="T4" fmla="*/ 85 w 843"/>
              <a:gd name="T5" fmla="*/ 85 h 536"/>
              <a:gd name="T6" fmla="*/ 757 w 843"/>
              <a:gd name="T7" fmla="*/ 85 h 536"/>
              <a:gd name="T8" fmla="*/ 757 w 843"/>
              <a:gd name="T9" fmla="*/ 459 h 536"/>
              <a:gd name="T10" fmla="*/ 757 w 843"/>
              <a:gd name="T11" fmla="*/ 459 h 536"/>
              <a:gd name="T12" fmla="*/ 85 w 843"/>
              <a:gd name="T13" fmla="*/ 459 h 536"/>
              <a:gd name="T14" fmla="*/ 85 w 843"/>
              <a:gd name="T15" fmla="*/ 153 h 536"/>
              <a:gd name="T16" fmla="*/ 42 w 843"/>
              <a:gd name="T17" fmla="*/ 110 h 536"/>
              <a:gd name="T18" fmla="*/ 42 w 843"/>
              <a:gd name="T19" fmla="*/ 110 h 536"/>
              <a:gd name="T20" fmla="*/ 0 w 843"/>
              <a:gd name="T21" fmla="*/ 153 h 536"/>
              <a:gd name="T22" fmla="*/ 0 w 843"/>
              <a:gd name="T23" fmla="*/ 459 h 536"/>
              <a:gd name="T24" fmla="*/ 85 w 843"/>
              <a:gd name="T25" fmla="*/ 535 h 536"/>
              <a:gd name="T26" fmla="*/ 757 w 843"/>
              <a:gd name="T27" fmla="*/ 535 h 536"/>
              <a:gd name="T28" fmla="*/ 842 w 843"/>
              <a:gd name="T29" fmla="*/ 459 h 536"/>
              <a:gd name="T30" fmla="*/ 842 w 843"/>
              <a:gd name="T31" fmla="*/ 0 h 536"/>
              <a:gd name="T32" fmla="*/ 93 w 843"/>
              <a:gd name="T3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3" h="536">
                <a:moveTo>
                  <a:pt x="93" y="0"/>
                </a:moveTo>
                <a:lnTo>
                  <a:pt x="93" y="0"/>
                </a:lnTo>
                <a:cubicBezTo>
                  <a:pt x="85" y="85"/>
                  <a:pt x="85" y="85"/>
                  <a:pt x="85" y="85"/>
                </a:cubicBezTo>
                <a:cubicBezTo>
                  <a:pt x="757" y="85"/>
                  <a:pt x="757" y="85"/>
                  <a:pt x="757" y="85"/>
                </a:cubicBezTo>
                <a:cubicBezTo>
                  <a:pt x="757" y="459"/>
                  <a:pt x="757" y="459"/>
                  <a:pt x="757" y="459"/>
                </a:cubicBezTo>
                <a:lnTo>
                  <a:pt x="757" y="459"/>
                </a:lnTo>
                <a:cubicBezTo>
                  <a:pt x="85" y="459"/>
                  <a:pt x="85" y="459"/>
                  <a:pt x="85" y="459"/>
                </a:cubicBezTo>
                <a:cubicBezTo>
                  <a:pt x="85" y="153"/>
                  <a:pt x="85" y="153"/>
                  <a:pt x="85" y="153"/>
                </a:cubicBezTo>
                <a:cubicBezTo>
                  <a:pt x="85" y="127"/>
                  <a:pt x="68" y="110"/>
                  <a:pt x="42" y="110"/>
                </a:cubicBezTo>
                <a:lnTo>
                  <a:pt x="42" y="110"/>
                </a:lnTo>
                <a:cubicBezTo>
                  <a:pt x="17" y="110"/>
                  <a:pt x="0" y="127"/>
                  <a:pt x="0" y="153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501"/>
                  <a:pt x="42" y="535"/>
                  <a:pt x="85" y="535"/>
                </a:cubicBezTo>
                <a:cubicBezTo>
                  <a:pt x="757" y="535"/>
                  <a:pt x="757" y="535"/>
                  <a:pt x="757" y="535"/>
                </a:cubicBezTo>
                <a:cubicBezTo>
                  <a:pt x="808" y="535"/>
                  <a:pt x="842" y="501"/>
                  <a:pt x="842" y="459"/>
                </a:cubicBezTo>
                <a:cubicBezTo>
                  <a:pt x="842" y="0"/>
                  <a:pt x="842" y="0"/>
                  <a:pt x="842" y="0"/>
                </a:cubicBezTo>
                <a:lnTo>
                  <a:pt x="9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1">
            <a:extLst>
              <a:ext uri="{FF2B5EF4-FFF2-40B4-BE49-F238E27FC236}">
                <a16:creationId xmlns:a16="http://schemas.microsoft.com/office/drawing/2014/main" id="{9325F10C-3A8E-2C4F-81B0-826816E7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4584" y="5695520"/>
            <a:ext cx="1088081" cy="316194"/>
          </a:xfrm>
          <a:custGeom>
            <a:avLst/>
            <a:gdLst>
              <a:gd name="T0" fmla="*/ 910 w 1030"/>
              <a:gd name="T1" fmla="*/ 298 h 299"/>
              <a:gd name="T2" fmla="*/ 910 w 1030"/>
              <a:gd name="T3" fmla="*/ 298 h 299"/>
              <a:gd name="T4" fmla="*/ 119 w 1030"/>
              <a:gd name="T5" fmla="*/ 298 h 299"/>
              <a:gd name="T6" fmla="*/ 0 w 1030"/>
              <a:gd name="T7" fmla="*/ 179 h 299"/>
              <a:gd name="T8" fmla="*/ 0 w 1030"/>
              <a:gd name="T9" fmla="*/ 119 h 299"/>
              <a:gd name="T10" fmla="*/ 119 w 1030"/>
              <a:gd name="T11" fmla="*/ 0 h 299"/>
              <a:gd name="T12" fmla="*/ 910 w 1030"/>
              <a:gd name="T13" fmla="*/ 0 h 299"/>
              <a:gd name="T14" fmla="*/ 1029 w 1030"/>
              <a:gd name="T15" fmla="*/ 119 h 299"/>
              <a:gd name="T16" fmla="*/ 1029 w 1030"/>
              <a:gd name="T17" fmla="*/ 179 h 299"/>
              <a:gd name="T18" fmla="*/ 910 w 1030"/>
              <a:gd name="T19" fmla="*/ 298 h 299"/>
              <a:gd name="T20" fmla="*/ 119 w 1030"/>
              <a:gd name="T21" fmla="*/ 85 h 299"/>
              <a:gd name="T22" fmla="*/ 119 w 1030"/>
              <a:gd name="T23" fmla="*/ 85 h 299"/>
              <a:gd name="T24" fmla="*/ 85 w 1030"/>
              <a:gd name="T25" fmla="*/ 119 h 299"/>
              <a:gd name="T26" fmla="*/ 85 w 1030"/>
              <a:gd name="T27" fmla="*/ 179 h 299"/>
              <a:gd name="T28" fmla="*/ 119 w 1030"/>
              <a:gd name="T29" fmla="*/ 213 h 299"/>
              <a:gd name="T30" fmla="*/ 910 w 1030"/>
              <a:gd name="T31" fmla="*/ 213 h 299"/>
              <a:gd name="T32" fmla="*/ 944 w 1030"/>
              <a:gd name="T33" fmla="*/ 179 h 299"/>
              <a:gd name="T34" fmla="*/ 944 w 1030"/>
              <a:gd name="T35" fmla="*/ 119 h 299"/>
              <a:gd name="T36" fmla="*/ 910 w 1030"/>
              <a:gd name="T37" fmla="*/ 85 h 299"/>
              <a:gd name="T38" fmla="*/ 119 w 1030"/>
              <a:gd name="T39" fmla="*/ 8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0" h="299">
                <a:moveTo>
                  <a:pt x="910" y="298"/>
                </a:moveTo>
                <a:lnTo>
                  <a:pt x="910" y="298"/>
                </a:lnTo>
                <a:cubicBezTo>
                  <a:pt x="119" y="298"/>
                  <a:pt x="119" y="298"/>
                  <a:pt x="119" y="298"/>
                </a:cubicBezTo>
                <a:cubicBezTo>
                  <a:pt x="51" y="298"/>
                  <a:pt x="0" y="247"/>
                  <a:pt x="0" y="17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978" y="0"/>
                  <a:pt x="1029" y="51"/>
                  <a:pt x="1029" y="119"/>
                </a:cubicBezTo>
                <a:cubicBezTo>
                  <a:pt x="1029" y="179"/>
                  <a:pt x="1029" y="179"/>
                  <a:pt x="1029" y="179"/>
                </a:cubicBezTo>
                <a:cubicBezTo>
                  <a:pt x="1029" y="247"/>
                  <a:pt x="978" y="298"/>
                  <a:pt x="910" y="298"/>
                </a:cubicBezTo>
                <a:close/>
                <a:moveTo>
                  <a:pt x="119" y="85"/>
                </a:moveTo>
                <a:lnTo>
                  <a:pt x="119" y="85"/>
                </a:lnTo>
                <a:cubicBezTo>
                  <a:pt x="102" y="85"/>
                  <a:pt x="85" y="102"/>
                  <a:pt x="85" y="119"/>
                </a:cubicBezTo>
                <a:cubicBezTo>
                  <a:pt x="85" y="179"/>
                  <a:pt x="85" y="179"/>
                  <a:pt x="85" y="179"/>
                </a:cubicBezTo>
                <a:cubicBezTo>
                  <a:pt x="85" y="196"/>
                  <a:pt x="102" y="213"/>
                  <a:pt x="119" y="213"/>
                </a:cubicBezTo>
                <a:cubicBezTo>
                  <a:pt x="910" y="213"/>
                  <a:pt x="910" y="213"/>
                  <a:pt x="910" y="213"/>
                </a:cubicBezTo>
                <a:cubicBezTo>
                  <a:pt x="936" y="213"/>
                  <a:pt x="944" y="196"/>
                  <a:pt x="944" y="179"/>
                </a:cubicBezTo>
                <a:cubicBezTo>
                  <a:pt x="944" y="119"/>
                  <a:pt x="944" y="119"/>
                  <a:pt x="944" y="119"/>
                </a:cubicBezTo>
                <a:cubicBezTo>
                  <a:pt x="944" y="102"/>
                  <a:pt x="936" y="85"/>
                  <a:pt x="910" y="85"/>
                </a:cubicBezTo>
                <a:lnTo>
                  <a:pt x="119" y="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E8AC4FB9-9943-AB44-9415-B8EBDA31A434}"/>
              </a:ext>
            </a:extLst>
          </p:cNvPr>
          <p:cNvGrpSpPr/>
          <p:nvPr/>
        </p:nvGrpSpPr>
        <p:grpSpPr>
          <a:xfrm>
            <a:off x="14212018" y="2610803"/>
            <a:ext cx="4276965" cy="1324218"/>
            <a:chOff x="4274481" y="10754911"/>
            <a:chExt cx="4236804" cy="1324218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C38D3A98-0C54-1043-8BEB-0D0221A87737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130781BF-73FE-AA49-8394-084AE7563354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EF6032D3-9D1F-3448-B3A6-0C0C53E74E89}"/>
              </a:ext>
            </a:extLst>
          </p:cNvPr>
          <p:cNvGrpSpPr/>
          <p:nvPr/>
        </p:nvGrpSpPr>
        <p:grpSpPr>
          <a:xfrm>
            <a:off x="18391971" y="8079611"/>
            <a:ext cx="4276965" cy="1324218"/>
            <a:chOff x="4274481" y="10754911"/>
            <a:chExt cx="4236804" cy="1324218"/>
          </a:xfrm>
        </p:grpSpPr>
        <p:sp>
          <p:nvSpPr>
            <p:cNvPr id="227" name="CuadroTexto 395">
              <a:extLst>
                <a:ext uri="{FF2B5EF4-FFF2-40B4-BE49-F238E27FC236}">
                  <a16:creationId xmlns:a16="http://schemas.microsoft.com/office/drawing/2014/main" id="{BCAF7310-15A7-CD49-87EC-75DBAC6D640D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8" name="Rectangle 40">
              <a:extLst>
                <a:ext uri="{FF2B5EF4-FFF2-40B4-BE49-F238E27FC236}">
                  <a16:creationId xmlns:a16="http://schemas.microsoft.com/office/drawing/2014/main" id="{5A4841C3-E577-1644-9640-EB83FFC05402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674CE4B5-245E-8149-B717-30437766090A}"/>
              </a:ext>
            </a:extLst>
          </p:cNvPr>
          <p:cNvGrpSpPr/>
          <p:nvPr/>
        </p:nvGrpSpPr>
        <p:grpSpPr>
          <a:xfrm>
            <a:off x="10042232" y="7861191"/>
            <a:ext cx="4276965" cy="1324218"/>
            <a:chOff x="4274481" y="10754911"/>
            <a:chExt cx="4236804" cy="1324218"/>
          </a:xfrm>
        </p:grpSpPr>
        <p:sp>
          <p:nvSpPr>
            <p:cNvPr id="230" name="CuadroTexto 395">
              <a:extLst>
                <a:ext uri="{FF2B5EF4-FFF2-40B4-BE49-F238E27FC236}">
                  <a16:creationId xmlns:a16="http://schemas.microsoft.com/office/drawing/2014/main" id="{D5506192-58A5-754F-82AE-AE2982E929F4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D8EF621D-F238-A94E-890B-85BA8BAB659A}"/>
                </a:ext>
              </a:extLst>
            </p:cNvPr>
            <p:cNvSpPr/>
            <p:nvPr/>
          </p:nvSpPr>
          <p:spPr>
            <a:xfrm>
              <a:off x="4274481" y="1124813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146C37AD-06C3-AE48-ABB1-703E15945FF8}"/>
              </a:ext>
            </a:extLst>
          </p:cNvPr>
          <p:cNvGrpSpPr/>
          <p:nvPr/>
        </p:nvGrpSpPr>
        <p:grpSpPr>
          <a:xfrm>
            <a:off x="14363209" y="6602255"/>
            <a:ext cx="4121365" cy="2309103"/>
            <a:chOff x="4274481" y="10687177"/>
            <a:chExt cx="4236804" cy="2309103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79056982-F3D0-B146-AE58-9C4A6A03BB91}"/>
                </a:ext>
              </a:extLst>
            </p:cNvPr>
            <p:cNvSpPr txBox="1"/>
            <p:nvPr/>
          </p:nvSpPr>
          <p:spPr>
            <a:xfrm flipH="1">
              <a:off x="5201546" y="1068717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3F59A803-2553-8A44-B7C1-815EFB501054}"/>
                </a:ext>
              </a:extLst>
            </p:cNvPr>
            <p:cNvSpPr/>
            <p:nvPr/>
          </p:nvSpPr>
          <p:spPr>
            <a:xfrm>
              <a:off x="4274481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oup 71">
            <a:extLst>
              <a:ext uri="{FF2B5EF4-FFF2-40B4-BE49-F238E27FC236}">
                <a16:creationId xmlns:a16="http://schemas.microsoft.com/office/drawing/2014/main" id="{3892D03D-BD9E-2F45-9A2D-6F6B10296D9B}"/>
              </a:ext>
            </a:extLst>
          </p:cNvPr>
          <p:cNvGrpSpPr/>
          <p:nvPr/>
        </p:nvGrpSpPr>
        <p:grpSpPr>
          <a:xfrm>
            <a:off x="1242861" y="5193857"/>
            <a:ext cx="8909115" cy="2500601"/>
            <a:chOff x="2232442" y="3643574"/>
            <a:chExt cx="8954788" cy="2500601"/>
          </a:xfrm>
        </p:grpSpPr>
        <p:sp>
          <p:nvSpPr>
            <p:cNvPr id="242" name="CuadroTexto 598">
              <a:extLst>
                <a:ext uri="{FF2B5EF4-FFF2-40B4-BE49-F238E27FC236}">
                  <a16:creationId xmlns:a16="http://schemas.microsoft.com/office/drawing/2014/main" id="{0562F77D-8423-3140-824B-7D5A704B503B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43" name="CuadroTexto 599">
              <a:extLst>
                <a:ext uri="{FF2B5EF4-FFF2-40B4-BE49-F238E27FC236}">
                  <a16:creationId xmlns:a16="http://schemas.microsoft.com/office/drawing/2014/main" id="{FD8442AF-C1D1-B048-AEA7-EC88B39BB43C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215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72C0EE2E-9209-904B-BC21-851D7117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21" y="9237298"/>
            <a:ext cx="4569157" cy="2196624"/>
          </a:xfrm>
          <a:custGeom>
            <a:avLst/>
            <a:gdLst>
              <a:gd name="T0" fmla="*/ 4396 w 4469"/>
              <a:gd name="T1" fmla="*/ 1742 h 2149"/>
              <a:gd name="T2" fmla="*/ 4396 w 4469"/>
              <a:gd name="T3" fmla="*/ 1742 h 2149"/>
              <a:gd name="T4" fmla="*/ 2248 w 4469"/>
              <a:gd name="T5" fmla="*/ 2148 h 2149"/>
              <a:gd name="T6" fmla="*/ 2221 w 4469"/>
              <a:gd name="T7" fmla="*/ 2148 h 2149"/>
              <a:gd name="T8" fmla="*/ 63 w 4469"/>
              <a:gd name="T9" fmla="*/ 1742 h 2149"/>
              <a:gd name="T10" fmla="*/ 0 w 4469"/>
              <a:gd name="T11" fmla="*/ 1661 h 2149"/>
              <a:gd name="T12" fmla="*/ 0 w 4469"/>
              <a:gd name="T13" fmla="*/ 81 h 2149"/>
              <a:gd name="T14" fmla="*/ 81 w 4469"/>
              <a:gd name="T15" fmla="*/ 0 h 2149"/>
              <a:gd name="T16" fmla="*/ 4378 w 4469"/>
              <a:gd name="T17" fmla="*/ 0 h 2149"/>
              <a:gd name="T18" fmla="*/ 4468 w 4469"/>
              <a:gd name="T19" fmla="*/ 81 h 2149"/>
              <a:gd name="T20" fmla="*/ 4468 w 4469"/>
              <a:gd name="T21" fmla="*/ 1661 h 2149"/>
              <a:gd name="T22" fmla="*/ 4396 w 4469"/>
              <a:gd name="T23" fmla="*/ 1742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9" h="2149">
                <a:moveTo>
                  <a:pt x="4396" y="1742"/>
                </a:moveTo>
                <a:lnTo>
                  <a:pt x="4396" y="1742"/>
                </a:lnTo>
                <a:cubicBezTo>
                  <a:pt x="2248" y="2148"/>
                  <a:pt x="2248" y="2148"/>
                  <a:pt x="2248" y="2148"/>
                </a:cubicBezTo>
                <a:cubicBezTo>
                  <a:pt x="2239" y="2148"/>
                  <a:pt x="2230" y="2148"/>
                  <a:pt x="2221" y="2148"/>
                </a:cubicBezTo>
                <a:cubicBezTo>
                  <a:pt x="63" y="1742"/>
                  <a:pt x="63" y="1742"/>
                  <a:pt x="63" y="1742"/>
                </a:cubicBezTo>
                <a:cubicBezTo>
                  <a:pt x="27" y="1733"/>
                  <a:pt x="0" y="1697"/>
                  <a:pt x="0" y="16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378" y="0"/>
                  <a:pt x="4378" y="0"/>
                  <a:pt x="4378" y="0"/>
                </a:cubicBezTo>
                <a:cubicBezTo>
                  <a:pt x="4423" y="0"/>
                  <a:pt x="4468" y="36"/>
                  <a:pt x="4468" y="81"/>
                </a:cubicBezTo>
                <a:cubicBezTo>
                  <a:pt x="4468" y="1661"/>
                  <a:pt x="4468" y="1661"/>
                  <a:pt x="4468" y="1661"/>
                </a:cubicBezTo>
                <a:cubicBezTo>
                  <a:pt x="4468" y="1697"/>
                  <a:pt x="4432" y="1733"/>
                  <a:pt x="4396" y="1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4861287F-37EF-A14F-8916-05BD8CEE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21" y="6851235"/>
            <a:ext cx="4569157" cy="2201133"/>
          </a:xfrm>
          <a:custGeom>
            <a:avLst/>
            <a:gdLst>
              <a:gd name="T0" fmla="*/ 4396 w 4469"/>
              <a:gd name="T1" fmla="*/ 406 h 2150"/>
              <a:gd name="T2" fmla="*/ 4396 w 4469"/>
              <a:gd name="T3" fmla="*/ 406 h 2150"/>
              <a:gd name="T4" fmla="*/ 2248 w 4469"/>
              <a:gd name="T5" fmla="*/ 0 h 2150"/>
              <a:gd name="T6" fmla="*/ 2221 w 4469"/>
              <a:gd name="T7" fmla="*/ 0 h 2150"/>
              <a:gd name="T8" fmla="*/ 63 w 4469"/>
              <a:gd name="T9" fmla="*/ 406 h 2150"/>
              <a:gd name="T10" fmla="*/ 0 w 4469"/>
              <a:gd name="T11" fmla="*/ 488 h 2150"/>
              <a:gd name="T12" fmla="*/ 0 w 4469"/>
              <a:gd name="T13" fmla="*/ 2067 h 2150"/>
              <a:gd name="T14" fmla="*/ 81 w 4469"/>
              <a:gd name="T15" fmla="*/ 2149 h 2150"/>
              <a:gd name="T16" fmla="*/ 4378 w 4469"/>
              <a:gd name="T17" fmla="*/ 2149 h 2150"/>
              <a:gd name="T18" fmla="*/ 4468 w 4469"/>
              <a:gd name="T19" fmla="*/ 2067 h 2150"/>
              <a:gd name="T20" fmla="*/ 4468 w 4469"/>
              <a:gd name="T21" fmla="*/ 488 h 2150"/>
              <a:gd name="T22" fmla="*/ 4396 w 4469"/>
              <a:gd name="T23" fmla="*/ 406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9" h="2150">
                <a:moveTo>
                  <a:pt x="4396" y="406"/>
                </a:moveTo>
                <a:lnTo>
                  <a:pt x="4396" y="406"/>
                </a:lnTo>
                <a:cubicBezTo>
                  <a:pt x="2248" y="0"/>
                  <a:pt x="2248" y="0"/>
                  <a:pt x="2248" y="0"/>
                </a:cubicBezTo>
                <a:cubicBezTo>
                  <a:pt x="2239" y="0"/>
                  <a:pt x="2230" y="0"/>
                  <a:pt x="2221" y="0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27" y="416"/>
                  <a:pt x="0" y="452"/>
                  <a:pt x="0" y="488"/>
                </a:cubicBezTo>
                <a:cubicBezTo>
                  <a:pt x="0" y="2067"/>
                  <a:pt x="0" y="2067"/>
                  <a:pt x="0" y="2067"/>
                </a:cubicBezTo>
                <a:cubicBezTo>
                  <a:pt x="0" y="2113"/>
                  <a:pt x="36" y="2149"/>
                  <a:pt x="81" y="2149"/>
                </a:cubicBezTo>
                <a:cubicBezTo>
                  <a:pt x="4378" y="2149"/>
                  <a:pt x="4378" y="2149"/>
                  <a:pt x="4378" y="2149"/>
                </a:cubicBezTo>
                <a:cubicBezTo>
                  <a:pt x="4423" y="2149"/>
                  <a:pt x="4468" y="2113"/>
                  <a:pt x="4468" y="2067"/>
                </a:cubicBezTo>
                <a:cubicBezTo>
                  <a:pt x="4468" y="488"/>
                  <a:pt x="4468" y="488"/>
                  <a:pt x="4468" y="488"/>
                </a:cubicBezTo>
                <a:cubicBezTo>
                  <a:pt x="4468" y="452"/>
                  <a:pt x="4432" y="416"/>
                  <a:pt x="4396" y="4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F8844DCD-C697-9D4F-9129-D3669D3C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197" y="8384811"/>
            <a:ext cx="1506513" cy="1506513"/>
          </a:xfrm>
          <a:custGeom>
            <a:avLst/>
            <a:gdLst>
              <a:gd name="T0" fmla="*/ 1391 w 1473"/>
              <a:gd name="T1" fmla="*/ 1471 h 1472"/>
              <a:gd name="T2" fmla="*/ 1391 w 1473"/>
              <a:gd name="T3" fmla="*/ 1471 h 1472"/>
              <a:gd name="T4" fmla="*/ 82 w 1473"/>
              <a:gd name="T5" fmla="*/ 1471 h 1472"/>
              <a:gd name="T6" fmla="*/ 0 w 1473"/>
              <a:gd name="T7" fmla="*/ 1390 h 1472"/>
              <a:gd name="T8" fmla="*/ 0 w 1473"/>
              <a:gd name="T9" fmla="*/ 81 h 1472"/>
              <a:gd name="T10" fmla="*/ 82 w 1473"/>
              <a:gd name="T11" fmla="*/ 0 h 1472"/>
              <a:gd name="T12" fmla="*/ 1391 w 1473"/>
              <a:gd name="T13" fmla="*/ 0 h 1472"/>
              <a:gd name="T14" fmla="*/ 1472 w 1473"/>
              <a:gd name="T15" fmla="*/ 81 h 1472"/>
              <a:gd name="T16" fmla="*/ 1472 w 1473"/>
              <a:gd name="T17" fmla="*/ 1390 h 1472"/>
              <a:gd name="T18" fmla="*/ 1391 w 1473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3" h="1472">
                <a:moveTo>
                  <a:pt x="1391" y="1471"/>
                </a:moveTo>
                <a:lnTo>
                  <a:pt x="1391" y="1471"/>
                </a:lnTo>
                <a:cubicBezTo>
                  <a:pt x="82" y="1471"/>
                  <a:pt x="82" y="1471"/>
                  <a:pt x="82" y="1471"/>
                </a:cubicBezTo>
                <a:cubicBezTo>
                  <a:pt x="37" y="1471"/>
                  <a:pt x="0" y="1435"/>
                  <a:pt x="0" y="13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7" y="0"/>
                  <a:pt x="82" y="0"/>
                </a:cubicBezTo>
                <a:cubicBezTo>
                  <a:pt x="1391" y="0"/>
                  <a:pt x="1391" y="0"/>
                  <a:pt x="1391" y="0"/>
                </a:cubicBezTo>
                <a:cubicBezTo>
                  <a:pt x="1436" y="0"/>
                  <a:pt x="1472" y="36"/>
                  <a:pt x="1472" y="81"/>
                </a:cubicBezTo>
                <a:cubicBezTo>
                  <a:pt x="1472" y="1390"/>
                  <a:pt x="1472" y="1390"/>
                  <a:pt x="1472" y="1390"/>
                </a:cubicBezTo>
                <a:cubicBezTo>
                  <a:pt x="1472" y="1435"/>
                  <a:pt x="1436" y="1471"/>
                  <a:pt x="1391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2430001C-CBDD-F447-8EC9-8963E6B6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493" y="9237298"/>
            <a:ext cx="4560133" cy="2196624"/>
          </a:xfrm>
          <a:custGeom>
            <a:avLst/>
            <a:gdLst>
              <a:gd name="T0" fmla="*/ 4396 w 4460"/>
              <a:gd name="T1" fmla="*/ 1742 h 2149"/>
              <a:gd name="T2" fmla="*/ 4396 w 4460"/>
              <a:gd name="T3" fmla="*/ 1742 h 2149"/>
              <a:gd name="T4" fmla="*/ 2247 w 4460"/>
              <a:gd name="T5" fmla="*/ 2148 h 2149"/>
              <a:gd name="T6" fmla="*/ 2220 w 4460"/>
              <a:gd name="T7" fmla="*/ 2148 h 2149"/>
              <a:gd name="T8" fmla="*/ 63 w 4460"/>
              <a:gd name="T9" fmla="*/ 1742 h 2149"/>
              <a:gd name="T10" fmla="*/ 0 w 4460"/>
              <a:gd name="T11" fmla="*/ 1661 h 2149"/>
              <a:gd name="T12" fmla="*/ 0 w 4460"/>
              <a:gd name="T13" fmla="*/ 81 h 2149"/>
              <a:gd name="T14" fmla="*/ 81 w 4460"/>
              <a:gd name="T15" fmla="*/ 0 h 2149"/>
              <a:gd name="T16" fmla="*/ 4378 w 4460"/>
              <a:gd name="T17" fmla="*/ 0 h 2149"/>
              <a:gd name="T18" fmla="*/ 4459 w 4460"/>
              <a:gd name="T19" fmla="*/ 81 h 2149"/>
              <a:gd name="T20" fmla="*/ 4459 w 4460"/>
              <a:gd name="T21" fmla="*/ 1661 h 2149"/>
              <a:gd name="T22" fmla="*/ 4396 w 4460"/>
              <a:gd name="T23" fmla="*/ 1742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0" h="2149">
                <a:moveTo>
                  <a:pt x="4396" y="1742"/>
                </a:moveTo>
                <a:lnTo>
                  <a:pt x="4396" y="1742"/>
                </a:lnTo>
                <a:cubicBezTo>
                  <a:pt x="2247" y="2148"/>
                  <a:pt x="2247" y="2148"/>
                  <a:pt x="2247" y="2148"/>
                </a:cubicBezTo>
                <a:cubicBezTo>
                  <a:pt x="2238" y="2148"/>
                  <a:pt x="2229" y="2148"/>
                  <a:pt x="2220" y="2148"/>
                </a:cubicBezTo>
                <a:cubicBezTo>
                  <a:pt x="63" y="1742"/>
                  <a:pt x="63" y="1742"/>
                  <a:pt x="63" y="1742"/>
                </a:cubicBezTo>
                <a:cubicBezTo>
                  <a:pt x="26" y="1733"/>
                  <a:pt x="0" y="1697"/>
                  <a:pt x="0" y="16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378" y="0"/>
                  <a:pt x="4378" y="0"/>
                  <a:pt x="4378" y="0"/>
                </a:cubicBezTo>
                <a:cubicBezTo>
                  <a:pt x="4423" y="0"/>
                  <a:pt x="4459" y="36"/>
                  <a:pt x="4459" y="81"/>
                </a:cubicBezTo>
                <a:cubicBezTo>
                  <a:pt x="4459" y="1661"/>
                  <a:pt x="4459" y="1661"/>
                  <a:pt x="4459" y="1661"/>
                </a:cubicBezTo>
                <a:cubicBezTo>
                  <a:pt x="4459" y="1697"/>
                  <a:pt x="4432" y="1733"/>
                  <a:pt x="4396" y="17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725A1D04-3FFF-E249-9C48-EF35CD59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493" y="6851235"/>
            <a:ext cx="4560133" cy="2201133"/>
          </a:xfrm>
          <a:custGeom>
            <a:avLst/>
            <a:gdLst>
              <a:gd name="T0" fmla="*/ 4396 w 4460"/>
              <a:gd name="T1" fmla="*/ 406 h 2150"/>
              <a:gd name="T2" fmla="*/ 4396 w 4460"/>
              <a:gd name="T3" fmla="*/ 406 h 2150"/>
              <a:gd name="T4" fmla="*/ 2247 w 4460"/>
              <a:gd name="T5" fmla="*/ 0 h 2150"/>
              <a:gd name="T6" fmla="*/ 2220 w 4460"/>
              <a:gd name="T7" fmla="*/ 0 h 2150"/>
              <a:gd name="T8" fmla="*/ 63 w 4460"/>
              <a:gd name="T9" fmla="*/ 406 h 2150"/>
              <a:gd name="T10" fmla="*/ 0 w 4460"/>
              <a:gd name="T11" fmla="*/ 488 h 2150"/>
              <a:gd name="T12" fmla="*/ 0 w 4460"/>
              <a:gd name="T13" fmla="*/ 2067 h 2150"/>
              <a:gd name="T14" fmla="*/ 81 w 4460"/>
              <a:gd name="T15" fmla="*/ 2149 h 2150"/>
              <a:gd name="T16" fmla="*/ 4378 w 4460"/>
              <a:gd name="T17" fmla="*/ 2149 h 2150"/>
              <a:gd name="T18" fmla="*/ 4459 w 4460"/>
              <a:gd name="T19" fmla="*/ 2067 h 2150"/>
              <a:gd name="T20" fmla="*/ 4459 w 4460"/>
              <a:gd name="T21" fmla="*/ 488 h 2150"/>
              <a:gd name="T22" fmla="*/ 4396 w 4460"/>
              <a:gd name="T23" fmla="*/ 406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0" h="2150">
                <a:moveTo>
                  <a:pt x="4396" y="406"/>
                </a:moveTo>
                <a:lnTo>
                  <a:pt x="4396" y="406"/>
                </a:lnTo>
                <a:cubicBezTo>
                  <a:pt x="2247" y="0"/>
                  <a:pt x="2247" y="0"/>
                  <a:pt x="2247" y="0"/>
                </a:cubicBezTo>
                <a:cubicBezTo>
                  <a:pt x="2238" y="0"/>
                  <a:pt x="2229" y="0"/>
                  <a:pt x="2220" y="0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26" y="416"/>
                  <a:pt x="0" y="452"/>
                  <a:pt x="0" y="488"/>
                </a:cubicBezTo>
                <a:cubicBezTo>
                  <a:pt x="0" y="2067"/>
                  <a:pt x="0" y="2067"/>
                  <a:pt x="0" y="2067"/>
                </a:cubicBezTo>
                <a:cubicBezTo>
                  <a:pt x="0" y="2113"/>
                  <a:pt x="36" y="2149"/>
                  <a:pt x="81" y="2149"/>
                </a:cubicBezTo>
                <a:cubicBezTo>
                  <a:pt x="4378" y="2149"/>
                  <a:pt x="4378" y="2149"/>
                  <a:pt x="4378" y="2149"/>
                </a:cubicBezTo>
                <a:cubicBezTo>
                  <a:pt x="4423" y="2149"/>
                  <a:pt x="4459" y="2113"/>
                  <a:pt x="4459" y="2067"/>
                </a:cubicBezTo>
                <a:cubicBezTo>
                  <a:pt x="4459" y="488"/>
                  <a:pt x="4459" y="488"/>
                  <a:pt x="4459" y="488"/>
                </a:cubicBezTo>
                <a:cubicBezTo>
                  <a:pt x="4459" y="452"/>
                  <a:pt x="4432" y="416"/>
                  <a:pt x="4396" y="4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96A312CD-1CE5-EE47-9B5E-A1E130EB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070" y="8384811"/>
            <a:ext cx="1506513" cy="1506513"/>
          </a:xfrm>
          <a:custGeom>
            <a:avLst/>
            <a:gdLst>
              <a:gd name="T0" fmla="*/ 1390 w 1473"/>
              <a:gd name="T1" fmla="*/ 1471 h 1472"/>
              <a:gd name="T2" fmla="*/ 1390 w 1473"/>
              <a:gd name="T3" fmla="*/ 1471 h 1472"/>
              <a:gd name="T4" fmla="*/ 81 w 1473"/>
              <a:gd name="T5" fmla="*/ 1471 h 1472"/>
              <a:gd name="T6" fmla="*/ 0 w 1473"/>
              <a:gd name="T7" fmla="*/ 1390 h 1472"/>
              <a:gd name="T8" fmla="*/ 0 w 1473"/>
              <a:gd name="T9" fmla="*/ 81 h 1472"/>
              <a:gd name="T10" fmla="*/ 81 w 1473"/>
              <a:gd name="T11" fmla="*/ 0 h 1472"/>
              <a:gd name="T12" fmla="*/ 1390 w 1473"/>
              <a:gd name="T13" fmla="*/ 0 h 1472"/>
              <a:gd name="T14" fmla="*/ 1472 w 1473"/>
              <a:gd name="T15" fmla="*/ 81 h 1472"/>
              <a:gd name="T16" fmla="*/ 1472 w 1473"/>
              <a:gd name="T17" fmla="*/ 1390 h 1472"/>
              <a:gd name="T18" fmla="*/ 1390 w 1473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3" h="1472">
                <a:moveTo>
                  <a:pt x="1390" y="1471"/>
                </a:moveTo>
                <a:lnTo>
                  <a:pt x="1390" y="1471"/>
                </a:lnTo>
                <a:cubicBezTo>
                  <a:pt x="81" y="1471"/>
                  <a:pt x="81" y="1471"/>
                  <a:pt x="81" y="1471"/>
                </a:cubicBezTo>
                <a:cubicBezTo>
                  <a:pt x="36" y="1471"/>
                  <a:pt x="0" y="1435"/>
                  <a:pt x="0" y="13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390" y="0"/>
                  <a:pt x="1390" y="0"/>
                  <a:pt x="1390" y="0"/>
                </a:cubicBezTo>
                <a:cubicBezTo>
                  <a:pt x="1435" y="0"/>
                  <a:pt x="1472" y="36"/>
                  <a:pt x="1472" y="81"/>
                </a:cubicBezTo>
                <a:cubicBezTo>
                  <a:pt x="1472" y="1390"/>
                  <a:pt x="1472" y="1390"/>
                  <a:pt x="1472" y="1390"/>
                </a:cubicBezTo>
                <a:cubicBezTo>
                  <a:pt x="1472" y="1435"/>
                  <a:pt x="1435" y="1471"/>
                  <a:pt x="1390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2F3535A4-52E2-7B4E-A9F7-BBED85CE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63" y="9237298"/>
            <a:ext cx="4564645" cy="2196624"/>
          </a:xfrm>
          <a:custGeom>
            <a:avLst/>
            <a:gdLst>
              <a:gd name="T0" fmla="*/ 4396 w 4461"/>
              <a:gd name="T1" fmla="*/ 1742 h 2149"/>
              <a:gd name="T2" fmla="*/ 4396 w 4461"/>
              <a:gd name="T3" fmla="*/ 1742 h 2149"/>
              <a:gd name="T4" fmla="*/ 2248 w 4461"/>
              <a:gd name="T5" fmla="*/ 2148 h 2149"/>
              <a:gd name="T6" fmla="*/ 2212 w 4461"/>
              <a:gd name="T7" fmla="*/ 2148 h 2149"/>
              <a:gd name="T8" fmla="*/ 63 w 4461"/>
              <a:gd name="T9" fmla="*/ 1742 h 2149"/>
              <a:gd name="T10" fmla="*/ 0 w 4461"/>
              <a:gd name="T11" fmla="*/ 1661 h 2149"/>
              <a:gd name="T12" fmla="*/ 0 w 4461"/>
              <a:gd name="T13" fmla="*/ 81 h 2149"/>
              <a:gd name="T14" fmla="*/ 81 w 4461"/>
              <a:gd name="T15" fmla="*/ 0 h 2149"/>
              <a:gd name="T16" fmla="*/ 4378 w 4461"/>
              <a:gd name="T17" fmla="*/ 0 h 2149"/>
              <a:gd name="T18" fmla="*/ 4460 w 4461"/>
              <a:gd name="T19" fmla="*/ 81 h 2149"/>
              <a:gd name="T20" fmla="*/ 4460 w 4461"/>
              <a:gd name="T21" fmla="*/ 1661 h 2149"/>
              <a:gd name="T22" fmla="*/ 4396 w 4461"/>
              <a:gd name="T23" fmla="*/ 1742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1" h="2149">
                <a:moveTo>
                  <a:pt x="4396" y="1742"/>
                </a:moveTo>
                <a:lnTo>
                  <a:pt x="4396" y="1742"/>
                </a:lnTo>
                <a:cubicBezTo>
                  <a:pt x="2248" y="2148"/>
                  <a:pt x="2248" y="2148"/>
                  <a:pt x="2248" y="2148"/>
                </a:cubicBezTo>
                <a:cubicBezTo>
                  <a:pt x="2239" y="2148"/>
                  <a:pt x="2230" y="2148"/>
                  <a:pt x="2212" y="2148"/>
                </a:cubicBezTo>
                <a:cubicBezTo>
                  <a:pt x="63" y="1742"/>
                  <a:pt x="63" y="1742"/>
                  <a:pt x="63" y="1742"/>
                </a:cubicBezTo>
                <a:cubicBezTo>
                  <a:pt x="27" y="1733"/>
                  <a:pt x="0" y="1697"/>
                  <a:pt x="0" y="16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378" y="0"/>
                  <a:pt x="4378" y="0"/>
                  <a:pt x="4378" y="0"/>
                </a:cubicBezTo>
                <a:cubicBezTo>
                  <a:pt x="4423" y="0"/>
                  <a:pt x="4460" y="36"/>
                  <a:pt x="4460" y="81"/>
                </a:cubicBezTo>
                <a:cubicBezTo>
                  <a:pt x="4460" y="1661"/>
                  <a:pt x="4460" y="1661"/>
                  <a:pt x="4460" y="1661"/>
                </a:cubicBezTo>
                <a:cubicBezTo>
                  <a:pt x="4460" y="1697"/>
                  <a:pt x="4432" y="1733"/>
                  <a:pt x="4396" y="17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C16FB671-46B7-B146-9676-318AB835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63" y="6851235"/>
            <a:ext cx="4564645" cy="2201133"/>
          </a:xfrm>
          <a:custGeom>
            <a:avLst/>
            <a:gdLst>
              <a:gd name="T0" fmla="*/ 4396 w 4461"/>
              <a:gd name="T1" fmla="*/ 406 h 2150"/>
              <a:gd name="T2" fmla="*/ 4396 w 4461"/>
              <a:gd name="T3" fmla="*/ 406 h 2150"/>
              <a:gd name="T4" fmla="*/ 2248 w 4461"/>
              <a:gd name="T5" fmla="*/ 0 h 2150"/>
              <a:gd name="T6" fmla="*/ 2212 w 4461"/>
              <a:gd name="T7" fmla="*/ 0 h 2150"/>
              <a:gd name="T8" fmla="*/ 63 w 4461"/>
              <a:gd name="T9" fmla="*/ 406 h 2150"/>
              <a:gd name="T10" fmla="*/ 0 w 4461"/>
              <a:gd name="T11" fmla="*/ 488 h 2150"/>
              <a:gd name="T12" fmla="*/ 0 w 4461"/>
              <a:gd name="T13" fmla="*/ 2067 h 2150"/>
              <a:gd name="T14" fmla="*/ 81 w 4461"/>
              <a:gd name="T15" fmla="*/ 2149 h 2150"/>
              <a:gd name="T16" fmla="*/ 4378 w 4461"/>
              <a:gd name="T17" fmla="*/ 2149 h 2150"/>
              <a:gd name="T18" fmla="*/ 4460 w 4461"/>
              <a:gd name="T19" fmla="*/ 2067 h 2150"/>
              <a:gd name="T20" fmla="*/ 4460 w 4461"/>
              <a:gd name="T21" fmla="*/ 488 h 2150"/>
              <a:gd name="T22" fmla="*/ 4396 w 4461"/>
              <a:gd name="T23" fmla="*/ 406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1" h="2150">
                <a:moveTo>
                  <a:pt x="4396" y="406"/>
                </a:moveTo>
                <a:lnTo>
                  <a:pt x="4396" y="406"/>
                </a:lnTo>
                <a:cubicBezTo>
                  <a:pt x="2248" y="0"/>
                  <a:pt x="2248" y="0"/>
                  <a:pt x="2248" y="0"/>
                </a:cubicBezTo>
                <a:cubicBezTo>
                  <a:pt x="2239" y="0"/>
                  <a:pt x="2230" y="0"/>
                  <a:pt x="2212" y="0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27" y="416"/>
                  <a:pt x="0" y="452"/>
                  <a:pt x="0" y="488"/>
                </a:cubicBezTo>
                <a:cubicBezTo>
                  <a:pt x="0" y="2067"/>
                  <a:pt x="0" y="2067"/>
                  <a:pt x="0" y="2067"/>
                </a:cubicBezTo>
                <a:cubicBezTo>
                  <a:pt x="0" y="2113"/>
                  <a:pt x="36" y="2149"/>
                  <a:pt x="81" y="2149"/>
                </a:cubicBezTo>
                <a:cubicBezTo>
                  <a:pt x="4378" y="2149"/>
                  <a:pt x="4378" y="2149"/>
                  <a:pt x="4378" y="2149"/>
                </a:cubicBezTo>
                <a:cubicBezTo>
                  <a:pt x="4423" y="2149"/>
                  <a:pt x="4460" y="2113"/>
                  <a:pt x="4460" y="2067"/>
                </a:cubicBezTo>
                <a:cubicBezTo>
                  <a:pt x="4460" y="488"/>
                  <a:pt x="4460" y="488"/>
                  <a:pt x="4460" y="488"/>
                </a:cubicBezTo>
                <a:cubicBezTo>
                  <a:pt x="4460" y="452"/>
                  <a:pt x="4432" y="416"/>
                  <a:pt x="4396" y="4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7CF44DBB-C7BD-6147-9F89-B04A3D61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918" y="8384811"/>
            <a:ext cx="1515534" cy="1506513"/>
          </a:xfrm>
          <a:custGeom>
            <a:avLst/>
            <a:gdLst>
              <a:gd name="T0" fmla="*/ 1399 w 1481"/>
              <a:gd name="T1" fmla="*/ 1471 h 1472"/>
              <a:gd name="T2" fmla="*/ 1399 w 1481"/>
              <a:gd name="T3" fmla="*/ 1471 h 1472"/>
              <a:gd name="T4" fmla="*/ 90 w 1481"/>
              <a:gd name="T5" fmla="*/ 1471 h 1472"/>
              <a:gd name="T6" fmla="*/ 0 w 1481"/>
              <a:gd name="T7" fmla="*/ 1390 h 1472"/>
              <a:gd name="T8" fmla="*/ 0 w 1481"/>
              <a:gd name="T9" fmla="*/ 81 h 1472"/>
              <a:gd name="T10" fmla="*/ 90 w 1481"/>
              <a:gd name="T11" fmla="*/ 0 h 1472"/>
              <a:gd name="T12" fmla="*/ 1399 w 1481"/>
              <a:gd name="T13" fmla="*/ 0 h 1472"/>
              <a:gd name="T14" fmla="*/ 1480 w 1481"/>
              <a:gd name="T15" fmla="*/ 81 h 1472"/>
              <a:gd name="T16" fmla="*/ 1480 w 1481"/>
              <a:gd name="T17" fmla="*/ 1390 h 1472"/>
              <a:gd name="T18" fmla="*/ 1399 w 1481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1" h="1472">
                <a:moveTo>
                  <a:pt x="1399" y="1471"/>
                </a:moveTo>
                <a:lnTo>
                  <a:pt x="1399" y="1471"/>
                </a:lnTo>
                <a:cubicBezTo>
                  <a:pt x="90" y="1471"/>
                  <a:pt x="90" y="1471"/>
                  <a:pt x="90" y="1471"/>
                </a:cubicBezTo>
                <a:cubicBezTo>
                  <a:pt x="45" y="1471"/>
                  <a:pt x="0" y="1435"/>
                  <a:pt x="0" y="13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1399" y="0"/>
                  <a:pt x="1399" y="0"/>
                  <a:pt x="1399" y="0"/>
                </a:cubicBezTo>
                <a:cubicBezTo>
                  <a:pt x="1444" y="0"/>
                  <a:pt x="1480" y="36"/>
                  <a:pt x="1480" y="81"/>
                </a:cubicBezTo>
                <a:cubicBezTo>
                  <a:pt x="1480" y="1390"/>
                  <a:pt x="1480" y="1390"/>
                  <a:pt x="1480" y="1390"/>
                </a:cubicBezTo>
                <a:cubicBezTo>
                  <a:pt x="1480" y="1435"/>
                  <a:pt x="1444" y="1471"/>
                  <a:pt x="1399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0545430E-F85C-C047-9ACC-06ACEF47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6235" y="9237298"/>
            <a:ext cx="4560133" cy="2196624"/>
          </a:xfrm>
          <a:custGeom>
            <a:avLst/>
            <a:gdLst>
              <a:gd name="T0" fmla="*/ 4396 w 4460"/>
              <a:gd name="T1" fmla="*/ 1742 h 2149"/>
              <a:gd name="T2" fmla="*/ 4396 w 4460"/>
              <a:gd name="T3" fmla="*/ 1742 h 2149"/>
              <a:gd name="T4" fmla="*/ 2247 w 4460"/>
              <a:gd name="T5" fmla="*/ 2148 h 2149"/>
              <a:gd name="T6" fmla="*/ 2211 w 4460"/>
              <a:gd name="T7" fmla="*/ 2148 h 2149"/>
              <a:gd name="T8" fmla="*/ 63 w 4460"/>
              <a:gd name="T9" fmla="*/ 1742 h 2149"/>
              <a:gd name="T10" fmla="*/ 0 w 4460"/>
              <a:gd name="T11" fmla="*/ 1661 h 2149"/>
              <a:gd name="T12" fmla="*/ 0 w 4460"/>
              <a:gd name="T13" fmla="*/ 81 h 2149"/>
              <a:gd name="T14" fmla="*/ 81 w 4460"/>
              <a:gd name="T15" fmla="*/ 0 h 2149"/>
              <a:gd name="T16" fmla="*/ 4378 w 4460"/>
              <a:gd name="T17" fmla="*/ 0 h 2149"/>
              <a:gd name="T18" fmla="*/ 4459 w 4460"/>
              <a:gd name="T19" fmla="*/ 81 h 2149"/>
              <a:gd name="T20" fmla="*/ 4459 w 4460"/>
              <a:gd name="T21" fmla="*/ 1661 h 2149"/>
              <a:gd name="T22" fmla="*/ 4396 w 4460"/>
              <a:gd name="T23" fmla="*/ 1742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0" h="2149">
                <a:moveTo>
                  <a:pt x="4396" y="1742"/>
                </a:moveTo>
                <a:lnTo>
                  <a:pt x="4396" y="1742"/>
                </a:lnTo>
                <a:cubicBezTo>
                  <a:pt x="2247" y="2148"/>
                  <a:pt x="2247" y="2148"/>
                  <a:pt x="2247" y="2148"/>
                </a:cubicBezTo>
                <a:cubicBezTo>
                  <a:pt x="2239" y="2148"/>
                  <a:pt x="2229" y="2148"/>
                  <a:pt x="2211" y="2148"/>
                </a:cubicBezTo>
                <a:cubicBezTo>
                  <a:pt x="63" y="1742"/>
                  <a:pt x="63" y="1742"/>
                  <a:pt x="63" y="1742"/>
                </a:cubicBezTo>
                <a:cubicBezTo>
                  <a:pt x="27" y="1733"/>
                  <a:pt x="0" y="1697"/>
                  <a:pt x="0" y="16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378" y="0"/>
                  <a:pt x="4378" y="0"/>
                  <a:pt x="4378" y="0"/>
                </a:cubicBezTo>
                <a:cubicBezTo>
                  <a:pt x="4423" y="0"/>
                  <a:pt x="4459" y="36"/>
                  <a:pt x="4459" y="81"/>
                </a:cubicBezTo>
                <a:cubicBezTo>
                  <a:pt x="4459" y="1661"/>
                  <a:pt x="4459" y="1661"/>
                  <a:pt x="4459" y="1661"/>
                </a:cubicBezTo>
                <a:cubicBezTo>
                  <a:pt x="4459" y="1697"/>
                  <a:pt x="4432" y="1733"/>
                  <a:pt x="4396" y="17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68339260-B43A-974F-A147-C03CB92E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6235" y="6851235"/>
            <a:ext cx="4560133" cy="2201133"/>
          </a:xfrm>
          <a:custGeom>
            <a:avLst/>
            <a:gdLst>
              <a:gd name="T0" fmla="*/ 4396 w 4460"/>
              <a:gd name="T1" fmla="*/ 406 h 2150"/>
              <a:gd name="T2" fmla="*/ 4396 w 4460"/>
              <a:gd name="T3" fmla="*/ 406 h 2150"/>
              <a:gd name="T4" fmla="*/ 2247 w 4460"/>
              <a:gd name="T5" fmla="*/ 0 h 2150"/>
              <a:gd name="T6" fmla="*/ 2211 w 4460"/>
              <a:gd name="T7" fmla="*/ 0 h 2150"/>
              <a:gd name="T8" fmla="*/ 63 w 4460"/>
              <a:gd name="T9" fmla="*/ 406 h 2150"/>
              <a:gd name="T10" fmla="*/ 0 w 4460"/>
              <a:gd name="T11" fmla="*/ 488 h 2150"/>
              <a:gd name="T12" fmla="*/ 0 w 4460"/>
              <a:gd name="T13" fmla="*/ 2067 h 2150"/>
              <a:gd name="T14" fmla="*/ 81 w 4460"/>
              <a:gd name="T15" fmla="*/ 2149 h 2150"/>
              <a:gd name="T16" fmla="*/ 4378 w 4460"/>
              <a:gd name="T17" fmla="*/ 2149 h 2150"/>
              <a:gd name="T18" fmla="*/ 4459 w 4460"/>
              <a:gd name="T19" fmla="*/ 2067 h 2150"/>
              <a:gd name="T20" fmla="*/ 4459 w 4460"/>
              <a:gd name="T21" fmla="*/ 488 h 2150"/>
              <a:gd name="T22" fmla="*/ 4396 w 4460"/>
              <a:gd name="T23" fmla="*/ 406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0" h="2150">
                <a:moveTo>
                  <a:pt x="4396" y="406"/>
                </a:moveTo>
                <a:lnTo>
                  <a:pt x="4396" y="406"/>
                </a:lnTo>
                <a:cubicBezTo>
                  <a:pt x="2247" y="0"/>
                  <a:pt x="2247" y="0"/>
                  <a:pt x="2247" y="0"/>
                </a:cubicBezTo>
                <a:cubicBezTo>
                  <a:pt x="2239" y="0"/>
                  <a:pt x="2229" y="0"/>
                  <a:pt x="2211" y="0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27" y="416"/>
                  <a:pt x="0" y="452"/>
                  <a:pt x="0" y="488"/>
                </a:cubicBezTo>
                <a:cubicBezTo>
                  <a:pt x="0" y="2067"/>
                  <a:pt x="0" y="2067"/>
                  <a:pt x="0" y="2067"/>
                </a:cubicBezTo>
                <a:cubicBezTo>
                  <a:pt x="0" y="2113"/>
                  <a:pt x="36" y="2149"/>
                  <a:pt x="81" y="2149"/>
                </a:cubicBezTo>
                <a:cubicBezTo>
                  <a:pt x="4378" y="2149"/>
                  <a:pt x="4378" y="2149"/>
                  <a:pt x="4378" y="2149"/>
                </a:cubicBezTo>
                <a:cubicBezTo>
                  <a:pt x="4423" y="2149"/>
                  <a:pt x="4459" y="2113"/>
                  <a:pt x="4459" y="2067"/>
                </a:cubicBezTo>
                <a:cubicBezTo>
                  <a:pt x="4459" y="488"/>
                  <a:pt x="4459" y="488"/>
                  <a:pt x="4459" y="488"/>
                </a:cubicBezTo>
                <a:cubicBezTo>
                  <a:pt x="4459" y="452"/>
                  <a:pt x="4432" y="416"/>
                  <a:pt x="4396" y="4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14168DBB-9D70-B54D-8403-50C9D32E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278" y="8384811"/>
            <a:ext cx="1515534" cy="1506513"/>
          </a:xfrm>
          <a:custGeom>
            <a:avLst/>
            <a:gdLst>
              <a:gd name="T0" fmla="*/ 1400 w 1482"/>
              <a:gd name="T1" fmla="*/ 1471 h 1472"/>
              <a:gd name="T2" fmla="*/ 1400 w 1482"/>
              <a:gd name="T3" fmla="*/ 1471 h 1472"/>
              <a:gd name="T4" fmla="*/ 90 w 1482"/>
              <a:gd name="T5" fmla="*/ 1471 h 1472"/>
              <a:gd name="T6" fmla="*/ 0 w 1482"/>
              <a:gd name="T7" fmla="*/ 1390 h 1472"/>
              <a:gd name="T8" fmla="*/ 0 w 1482"/>
              <a:gd name="T9" fmla="*/ 81 h 1472"/>
              <a:gd name="T10" fmla="*/ 90 w 1482"/>
              <a:gd name="T11" fmla="*/ 0 h 1472"/>
              <a:gd name="T12" fmla="*/ 1400 w 1482"/>
              <a:gd name="T13" fmla="*/ 0 h 1472"/>
              <a:gd name="T14" fmla="*/ 1481 w 1482"/>
              <a:gd name="T15" fmla="*/ 81 h 1472"/>
              <a:gd name="T16" fmla="*/ 1481 w 1482"/>
              <a:gd name="T17" fmla="*/ 1390 h 1472"/>
              <a:gd name="T18" fmla="*/ 1400 w 1482"/>
              <a:gd name="T19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2" h="1472">
                <a:moveTo>
                  <a:pt x="1400" y="1471"/>
                </a:moveTo>
                <a:lnTo>
                  <a:pt x="1400" y="1471"/>
                </a:lnTo>
                <a:cubicBezTo>
                  <a:pt x="90" y="1471"/>
                  <a:pt x="90" y="1471"/>
                  <a:pt x="90" y="1471"/>
                </a:cubicBezTo>
                <a:cubicBezTo>
                  <a:pt x="45" y="1471"/>
                  <a:pt x="0" y="1435"/>
                  <a:pt x="0" y="13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1400" y="0"/>
                  <a:pt x="1400" y="0"/>
                  <a:pt x="1400" y="0"/>
                </a:cubicBezTo>
                <a:cubicBezTo>
                  <a:pt x="1445" y="0"/>
                  <a:pt x="1481" y="36"/>
                  <a:pt x="1481" y="81"/>
                </a:cubicBezTo>
                <a:cubicBezTo>
                  <a:pt x="1481" y="1390"/>
                  <a:pt x="1481" y="1390"/>
                  <a:pt x="1481" y="1390"/>
                </a:cubicBezTo>
                <a:cubicBezTo>
                  <a:pt x="1481" y="1435"/>
                  <a:pt x="1445" y="1471"/>
                  <a:pt x="1400" y="14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7">
            <a:extLst>
              <a:ext uri="{FF2B5EF4-FFF2-40B4-BE49-F238E27FC236}">
                <a16:creationId xmlns:a16="http://schemas.microsoft.com/office/drawing/2014/main" id="{46C7DB30-EF88-DF41-B70A-074A26D6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991" y="8894499"/>
            <a:ext cx="581858" cy="572837"/>
          </a:xfrm>
          <a:custGeom>
            <a:avLst/>
            <a:gdLst>
              <a:gd name="T0" fmla="*/ 289 w 570"/>
              <a:gd name="T1" fmla="*/ 560 h 561"/>
              <a:gd name="T2" fmla="*/ 289 w 570"/>
              <a:gd name="T3" fmla="*/ 560 h 561"/>
              <a:gd name="T4" fmla="*/ 208 w 570"/>
              <a:gd name="T5" fmla="*/ 524 h 561"/>
              <a:gd name="T6" fmla="*/ 45 w 570"/>
              <a:gd name="T7" fmla="*/ 370 h 561"/>
              <a:gd name="T8" fmla="*/ 45 w 570"/>
              <a:gd name="T9" fmla="*/ 208 h 561"/>
              <a:gd name="T10" fmla="*/ 244 w 570"/>
              <a:gd name="T11" fmla="*/ 9 h 561"/>
              <a:gd name="T12" fmla="*/ 262 w 570"/>
              <a:gd name="T13" fmla="*/ 0 h 561"/>
              <a:gd name="T14" fmla="*/ 515 w 570"/>
              <a:gd name="T15" fmla="*/ 0 h 561"/>
              <a:gd name="T16" fmla="*/ 569 w 570"/>
              <a:gd name="T17" fmla="*/ 54 h 561"/>
              <a:gd name="T18" fmla="*/ 569 w 570"/>
              <a:gd name="T19" fmla="*/ 307 h 561"/>
              <a:gd name="T20" fmla="*/ 560 w 570"/>
              <a:gd name="T21" fmla="*/ 325 h 561"/>
              <a:gd name="T22" fmla="*/ 361 w 570"/>
              <a:gd name="T23" fmla="*/ 524 h 561"/>
              <a:gd name="T24" fmla="*/ 289 w 570"/>
              <a:gd name="T25" fmla="*/ 560 h 561"/>
              <a:gd name="T26" fmla="*/ 271 w 570"/>
              <a:gd name="T27" fmla="*/ 63 h 561"/>
              <a:gd name="T28" fmla="*/ 271 w 570"/>
              <a:gd name="T29" fmla="*/ 63 h 561"/>
              <a:gd name="T30" fmla="*/ 90 w 570"/>
              <a:gd name="T31" fmla="*/ 253 h 561"/>
              <a:gd name="T32" fmla="*/ 90 w 570"/>
              <a:gd name="T33" fmla="*/ 325 h 561"/>
              <a:gd name="T34" fmla="*/ 244 w 570"/>
              <a:gd name="T35" fmla="*/ 488 h 561"/>
              <a:gd name="T36" fmla="*/ 325 w 570"/>
              <a:gd name="T37" fmla="*/ 488 h 561"/>
              <a:gd name="T38" fmla="*/ 515 w 570"/>
              <a:gd name="T39" fmla="*/ 298 h 561"/>
              <a:gd name="T40" fmla="*/ 505 w 570"/>
              <a:gd name="T41" fmla="*/ 54 h 561"/>
              <a:gd name="T42" fmla="*/ 271 w 570"/>
              <a:gd name="T43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0" h="561">
                <a:moveTo>
                  <a:pt x="289" y="560"/>
                </a:moveTo>
                <a:lnTo>
                  <a:pt x="289" y="560"/>
                </a:lnTo>
                <a:cubicBezTo>
                  <a:pt x="253" y="560"/>
                  <a:pt x="226" y="542"/>
                  <a:pt x="208" y="524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0" y="325"/>
                  <a:pt x="0" y="253"/>
                  <a:pt x="45" y="208"/>
                </a:cubicBezTo>
                <a:cubicBezTo>
                  <a:pt x="244" y="9"/>
                  <a:pt x="244" y="9"/>
                  <a:pt x="244" y="9"/>
                </a:cubicBezTo>
                <a:cubicBezTo>
                  <a:pt x="244" y="9"/>
                  <a:pt x="253" y="0"/>
                  <a:pt x="262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41" y="0"/>
                  <a:pt x="569" y="27"/>
                  <a:pt x="569" y="54"/>
                </a:cubicBezTo>
                <a:cubicBezTo>
                  <a:pt x="569" y="307"/>
                  <a:pt x="569" y="307"/>
                  <a:pt x="569" y="307"/>
                </a:cubicBezTo>
                <a:cubicBezTo>
                  <a:pt x="569" y="316"/>
                  <a:pt x="560" y="316"/>
                  <a:pt x="560" y="325"/>
                </a:cubicBezTo>
                <a:cubicBezTo>
                  <a:pt x="361" y="524"/>
                  <a:pt x="361" y="524"/>
                  <a:pt x="361" y="524"/>
                </a:cubicBezTo>
                <a:cubicBezTo>
                  <a:pt x="343" y="542"/>
                  <a:pt x="316" y="560"/>
                  <a:pt x="289" y="560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90" y="253"/>
                  <a:pt x="90" y="253"/>
                  <a:pt x="90" y="253"/>
                </a:cubicBezTo>
                <a:cubicBezTo>
                  <a:pt x="63" y="271"/>
                  <a:pt x="63" y="307"/>
                  <a:pt x="90" y="325"/>
                </a:cubicBezTo>
                <a:cubicBezTo>
                  <a:pt x="244" y="488"/>
                  <a:pt x="244" y="488"/>
                  <a:pt x="244" y="488"/>
                </a:cubicBezTo>
                <a:cubicBezTo>
                  <a:pt x="271" y="506"/>
                  <a:pt x="298" y="506"/>
                  <a:pt x="325" y="488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05" y="54"/>
                  <a:pt x="505" y="54"/>
                  <a:pt x="505" y="54"/>
                </a:cubicBezTo>
                <a:lnTo>
                  <a:pt x="271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8">
            <a:extLst>
              <a:ext uri="{FF2B5EF4-FFF2-40B4-BE49-F238E27FC236}">
                <a16:creationId xmlns:a16="http://schemas.microsoft.com/office/drawing/2014/main" id="{5B9622E3-D708-3840-9D8B-C3D8C0C4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853" y="9016284"/>
            <a:ext cx="94722" cy="103741"/>
          </a:xfrm>
          <a:custGeom>
            <a:avLst/>
            <a:gdLst>
              <a:gd name="T0" fmla="*/ 72 w 91"/>
              <a:gd name="T1" fmla="*/ 81 h 100"/>
              <a:gd name="T2" fmla="*/ 72 w 91"/>
              <a:gd name="T3" fmla="*/ 81 h 100"/>
              <a:gd name="T4" fmla="*/ 18 w 91"/>
              <a:gd name="T5" fmla="*/ 81 h 100"/>
              <a:gd name="T6" fmla="*/ 18 w 91"/>
              <a:gd name="T7" fmla="*/ 18 h 100"/>
              <a:gd name="T8" fmla="*/ 72 w 91"/>
              <a:gd name="T9" fmla="*/ 18 h 100"/>
              <a:gd name="T10" fmla="*/ 72 w 91"/>
              <a:gd name="T1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72" y="81"/>
                </a:moveTo>
                <a:lnTo>
                  <a:pt x="72" y="81"/>
                </a:lnTo>
                <a:cubicBezTo>
                  <a:pt x="63" y="99"/>
                  <a:pt x="36" y="99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72" y="18"/>
                </a:cubicBezTo>
                <a:cubicBezTo>
                  <a:pt x="90" y="36"/>
                  <a:pt x="90" y="63"/>
                  <a:pt x="72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9">
            <a:extLst>
              <a:ext uri="{FF2B5EF4-FFF2-40B4-BE49-F238E27FC236}">
                <a16:creationId xmlns:a16="http://schemas.microsoft.com/office/drawing/2014/main" id="{7EDC760E-42B4-0242-A509-C710D671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122" y="8903520"/>
            <a:ext cx="599898" cy="378884"/>
          </a:xfrm>
          <a:custGeom>
            <a:avLst/>
            <a:gdLst>
              <a:gd name="T0" fmla="*/ 479 w 588"/>
              <a:gd name="T1" fmla="*/ 370 h 371"/>
              <a:gd name="T2" fmla="*/ 479 w 588"/>
              <a:gd name="T3" fmla="*/ 370 h 371"/>
              <a:gd name="T4" fmla="*/ 217 w 588"/>
              <a:gd name="T5" fmla="*/ 370 h 371"/>
              <a:gd name="T6" fmla="*/ 163 w 588"/>
              <a:gd name="T7" fmla="*/ 316 h 371"/>
              <a:gd name="T8" fmla="*/ 91 w 588"/>
              <a:gd name="T9" fmla="*/ 63 h 371"/>
              <a:gd name="T10" fmla="*/ 27 w 588"/>
              <a:gd name="T11" fmla="*/ 63 h 371"/>
              <a:gd name="T12" fmla="*/ 0 w 588"/>
              <a:gd name="T13" fmla="*/ 27 h 371"/>
              <a:gd name="T14" fmla="*/ 27 w 588"/>
              <a:gd name="T15" fmla="*/ 0 h 371"/>
              <a:gd name="T16" fmla="*/ 109 w 588"/>
              <a:gd name="T17" fmla="*/ 0 h 371"/>
              <a:gd name="T18" fmla="*/ 136 w 588"/>
              <a:gd name="T19" fmla="*/ 27 h 371"/>
              <a:gd name="T20" fmla="*/ 217 w 588"/>
              <a:gd name="T21" fmla="*/ 307 h 371"/>
              <a:gd name="T22" fmla="*/ 217 w 588"/>
              <a:gd name="T23" fmla="*/ 316 h 371"/>
              <a:gd name="T24" fmla="*/ 479 w 588"/>
              <a:gd name="T25" fmla="*/ 316 h 371"/>
              <a:gd name="T26" fmla="*/ 479 w 588"/>
              <a:gd name="T27" fmla="*/ 307 h 371"/>
              <a:gd name="T28" fmla="*/ 524 w 588"/>
              <a:gd name="T29" fmla="*/ 145 h 371"/>
              <a:gd name="T30" fmla="*/ 307 w 588"/>
              <a:gd name="T31" fmla="*/ 145 h 371"/>
              <a:gd name="T32" fmla="*/ 280 w 588"/>
              <a:gd name="T33" fmla="*/ 118 h 371"/>
              <a:gd name="T34" fmla="*/ 307 w 588"/>
              <a:gd name="T35" fmla="*/ 90 h 371"/>
              <a:gd name="T36" fmla="*/ 560 w 588"/>
              <a:gd name="T37" fmla="*/ 90 h 371"/>
              <a:gd name="T38" fmla="*/ 578 w 588"/>
              <a:gd name="T39" fmla="*/ 99 h 371"/>
              <a:gd name="T40" fmla="*/ 587 w 588"/>
              <a:gd name="T41" fmla="*/ 127 h 371"/>
              <a:gd name="T42" fmla="*/ 533 w 588"/>
              <a:gd name="T43" fmla="*/ 316 h 371"/>
              <a:gd name="T44" fmla="*/ 479 w 588"/>
              <a:gd name="T4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8" h="371">
                <a:moveTo>
                  <a:pt x="479" y="370"/>
                </a:moveTo>
                <a:lnTo>
                  <a:pt x="479" y="370"/>
                </a:lnTo>
                <a:cubicBezTo>
                  <a:pt x="217" y="370"/>
                  <a:pt x="217" y="370"/>
                  <a:pt x="217" y="370"/>
                </a:cubicBezTo>
                <a:cubicBezTo>
                  <a:pt x="190" y="370"/>
                  <a:pt x="172" y="343"/>
                  <a:pt x="163" y="316"/>
                </a:cubicBezTo>
                <a:cubicBezTo>
                  <a:pt x="91" y="63"/>
                  <a:pt x="91" y="63"/>
                  <a:pt x="91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10" y="63"/>
                  <a:pt x="0" y="45"/>
                  <a:pt x="0" y="27"/>
                </a:cubicBezTo>
                <a:cubicBezTo>
                  <a:pt x="0" y="18"/>
                  <a:pt x="10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36" y="9"/>
                  <a:pt x="136" y="27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217" y="307"/>
                  <a:pt x="217" y="307"/>
                  <a:pt x="217" y="316"/>
                </a:cubicBezTo>
                <a:cubicBezTo>
                  <a:pt x="479" y="316"/>
                  <a:pt x="479" y="316"/>
                  <a:pt x="479" y="316"/>
                </a:cubicBezTo>
                <a:cubicBezTo>
                  <a:pt x="479" y="307"/>
                  <a:pt x="470" y="307"/>
                  <a:pt x="479" y="307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307" y="145"/>
                  <a:pt x="307" y="145"/>
                  <a:pt x="307" y="145"/>
                </a:cubicBezTo>
                <a:cubicBezTo>
                  <a:pt x="289" y="145"/>
                  <a:pt x="280" y="127"/>
                  <a:pt x="280" y="118"/>
                </a:cubicBezTo>
                <a:cubicBezTo>
                  <a:pt x="280" y="99"/>
                  <a:pt x="289" y="90"/>
                  <a:pt x="307" y="90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9" y="90"/>
                  <a:pt x="578" y="90"/>
                  <a:pt x="578" y="99"/>
                </a:cubicBezTo>
                <a:cubicBezTo>
                  <a:pt x="587" y="109"/>
                  <a:pt x="587" y="118"/>
                  <a:pt x="587" y="127"/>
                </a:cubicBezTo>
                <a:cubicBezTo>
                  <a:pt x="533" y="316"/>
                  <a:pt x="533" y="316"/>
                  <a:pt x="533" y="316"/>
                </a:cubicBezTo>
                <a:cubicBezTo>
                  <a:pt x="524" y="343"/>
                  <a:pt x="506" y="370"/>
                  <a:pt x="479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0">
            <a:extLst>
              <a:ext uri="{FF2B5EF4-FFF2-40B4-BE49-F238E27FC236}">
                <a16:creationId xmlns:a16="http://schemas.microsoft.com/office/drawing/2014/main" id="{FAE93B30-5D49-B34C-B2AA-EF3F2874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946" y="9336529"/>
            <a:ext cx="121785" cy="112764"/>
          </a:xfrm>
          <a:custGeom>
            <a:avLst/>
            <a:gdLst>
              <a:gd name="T0" fmla="*/ 0 w 118"/>
              <a:gd name="T1" fmla="*/ 55 h 110"/>
              <a:gd name="T2" fmla="*/ 0 w 118"/>
              <a:gd name="T3" fmla="*/ 55 h 110"/>
              <a:gd name="T4" fmla="*/ 54 w 118"/>
              <a:gd name="T5" fmla="*/ 0 h 110"/>
              <a:gd name="T6" fmla="*/ 117 w 118"/>
              <a:gd name="T7" fmla="*/ 55 h 110"/>
              <a:gd name="T8" fmla="*/ 54 w 118"/>
              <a:gd name="T9" fmla="*/ 109 h 110"/>
              <a:gd name="T10" fmla="*/ 0 w 118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1"/>
                  <a:pt x="90" y="109"/>
                  <a:pt x="54" y="109"/>
                </a:cubicBezTo>
                <a:cubicBezTo>
                  <a:pt x="27" y="109"/>
                  <a:pt x="0" y="91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1">
            <a:extLst>
              <a:ext uri="{FF2B5EF4-FFF2-40B4-BE49-F238E27FC236}">
                <a16:creationId xmlns:a16="http://schemas.microsoft.com/office/drawing/2014/main" id="{236204EE-ACAA-7345-963C-43DCD45CB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173" y="9336529"/>
            <a:ext cx="121783" cy="112764"/>
          </a:xfrm>
          <a:custGeom>
            <a:avLst/>
            <a:gdLst>
              <a:gd name="T0" fmla="*/ 0 w 118"/>
              <a:gd name="T1" fmla="*/ 55 h 110"/>
              <a:gd name="T2" fmla="*/ 0 w 118"/>
              <a:gd name="T3" fmla="*/ 55 h 110"/>
              <a:gd name="T4" fmla="*/ 63 w 118"/>
              <a:gd name="T5" fmla="*/ 0 h 110"/>
              <a:gd name="T6" fmla="*/ 117 w 118"/>
              <a:gd name="T7" fmla="*/ 55 h 110"/>
              <a:gd name="T8" fmla="*/ 63 w 118"/>
              <a:gd name="T9" fmla="*/ 109 h 110"/>
              <a:gd name="T10" fmla="*/ 0 w 118"/>
              <a:gd name="T1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0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63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1"/>
                  <a:pt x="90" y="109"/>
                  <a:pt x="63" y="109"/>
                </a:cubicBezTo>
                <a:cubicBezTo>
                  <a:pt x="27" y="109"/>
                  <a:pt x="0" y="91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2">
            <a:extLst>
              <a:ext uri="{FF2B5EF4-FFF2-40B4-BE49-F238E27FC236}">
                <a16:creationId xmlns:a16="http://schemas.microsoft.com/office/drawing/2014/main" id="{53A47644-759D-F940-9367-DA9E8981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102" y="8912541"/>
            <a:ext cx="730704" cy="527732"/>
          </a:xfrm>
          <a:custGeom>
            <a:avLst/>
            <a:gdLst>
              <a:gd name="T0" fmla="*/ 604 w 714"/>
              <a:gd name="T1" fmla="*/ 515 h 516"/>
              <a:gd name="T2" fmla="*/ 604 w 714"/>
              <a:gd name="T3" fmla="*/ 515 h 516"/>
              <a:gd name="T4" fmla="*/ 108 w 714"/>
              <a:gd name="T5" fmla="*/ 515 h 516"/>
              <a:gd name="T6" fmla="*/ 0 w 714"/>
              <a:gd name="T7" fmla="*/ 415 h 516"/>
              <a:gd name="T8" fmla="*/ 0 w 714"/>
              <a:gd name="T9" fmla="*/ 109 h 516"/>
              <a:gd name="T10" fmla="*/ 108 w 714"/>
              <a:gd name="T11" fmla="*/ 0 h 516"/>
              <a:gd name="T12" fmla="*/ 604 w 714"/>
              <a:gd name="T13" fmla="*/ 0 h 516"/>
              <a:gd name="T14" fmla="*/ 713 w 714"/>
              <a:gd name="T15" fmla="*/ 109 h 516"/>
              <a:gd name="T16" fmla="*/ 713 w 714"/>
              <a:gd name="T17" fmla="*/ 415 h 516"/>
              <a:gd name="T18" fmla="*/ 604 w 714"/>
              <a:gd name="T19" fmla="*/ 515 h 516"/>
              <a:gd name="T20" fmla="*/ 108 w 714"/>
              <a:gd name="T21" fmla="*/ 64 h 516"/>
              <a:gd name="T22" fmla="*/ 108 w 714"/>
              <a:gd name="T23" fmla="*/ 64 h 516"/>
              <a:gd name="T24" fmla="*/ 54 w 714"/>
              <a:gd name="T25" fmla="*/ 109 h 516"/>
              <a:gd name="T26" fmla="*/ 54 w 714"/>
              <a:gd name="T27" fmla="*/ 415 h 516"/>
              <a:gd name="T28" fmla="*/ 108 w 714"/>
              <a:gd name="T29" fmla="*/ 461 h 516"/>
              <a:gd name="T30" fmla="*/ 604 w 714"/>
              <a:gd name="T31" fmla="*/ 461 h 516"/>
              <a:gd name="T32" fmla="*/ 650 w 714"/>
              <a:gd name="T33" fmla="*/ 415 h 516"/>
              <a:gd name="T34" fmla="*/ 650 w 714"/>
              <a:gd name="T35" fmla="*/ 109 h 516"/>
              <a:gd name="T36" fmla="*/ 604 w 714"/>
              <a:gd name="T37" fmla="*/ 64 h 516"/>
              <a:gd name="T38" fmla="*/ 108 w 714"/>
              <a:gd name="T39" fmla="*/ 6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4" h="516">
                <a:moveTo>
                  <a:pt x="604" y="515"/>
                </a:moveTo>
                <a:lnTo>
                  <a:pt x="604" y="515"/>
                </a:lnTo>
                <a:cubicBezTo>
                  <a:pt x="108" y="515"/>
                  <a:pt x="108" y="515"/>
                  <a:pt x="108" y="515"/>
                </a:cubicBezTo>
                <a:cubicBezTo>
                  <a:pt x="45" y="515"/>
                  <a:pt x="0" y="470"/>
                  <a:pt x="0" y="4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4"/>
                  <a:pt x="45" y="0"/>
                  <a:pt x="108" y="0"/>
                </a:cubicBezTo>
                <a:cubicBezTo>
                  <a:pt x="604" y="0"/>
                  <a:pt x="604" y="0"/>
                  <a:pt x="604" y="0"/>
                </a:cubicBezTo>
                <a:cubicBezTo>
                  <a:pt x="659" y="0"/>
                  <a:pt x="713" y="54"/>
                  <a:pt x="713" y="109"/>
                </a:cubicBezTo>
                <a:cubicBezTo>
                  <a:pt x="713" y="415"/>
                  <a:pt x="713" y="415"/>
                  <a:pt x="713" y="415"/>
                </a:cubicBezTo>
                <a:cubicBezTo>
                  <a:pt x="713" y="470"/>
                  <a:pt x="659" y="515"/>
                  <a:pt x="604" y="515"/>
                </a:cubicBezTo>
                <a:close/>
                <a:moveTo>
                  <a:pt x="108" y="64"/>
                </a:moveTo>
                <a:lnTo>
                  <a:pt x="108" y="64"/>
                </a:lnTo>
                <a:cubicBezTo>
                  <a:pt x="81" y="64"/>
                  <a:pt x="54" y="81"/>
                  <a:pt x="54" y="109"/>
                </a:cubicBezTo>
                <a:cubicBezTo>
                  <a:pt x="54" y="415"/>
                  <a:pt x="54" y="415"/>
                  <a:pt x="54" y="415"/>
                </a:cubicBezTo>
                <a:cubicBezTo>
                  <a:pt x="54" y="443"/>
                  <a:pt x="81" y="461"/>
                  <a:pt x="108" y="461"/>
                </a:cubicBezTo>
                <a:cubicBezTo>
                  <a:pt x="604" y="461"/>
                  <a:pt x="604" y="461"/>
                  <a:pt x="604" y="461"/>
                </a:cubicBezTo>
                <a:cubicBezTo>
                  <a:pt x="632" y="461"/>
                  <a:pt x="650" y="443"/>
                  <a:pt x="650" y="415"/>
                </a:cubicBezTo>
                <a:cubicBezTo>
                  <a:pt x="650" y="109"/>
                  <a:pt x="650" y="109"/>
                  <a:pt x="650" y="109"/>
                </a:cubicBezTo>
                <a:cubicBezTo>
                  <a:pt x="650" y="81"/>
                  <a:pt x="632" y="64"/>
                  <a:pt x="604" y="64"/>
                </a:cubicBezTo>
                <a:lnTo>
                  <a:pt x="108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3">
            <a:extLst>
              <a:ext uri="{FF2B5EF4-FFF2-40B4-BE49-F238E27FC236}">
                <a16:creationId xmlns:a16="http://schemas.microsoft.com/office/drawing/2014/main" id="{6031A4C3-18EB-DE43-A6AE-D3F41D55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266" y="9070410"/>
            <a:ext cx="157867" cy="221014"/>
          </a:xfrm>
          <a:custGeom>
            <a:avLst/>
            <a:gdLst>
              <a:gd name="T0" fmla="*/ 82 w 155"/>
              <a:gd name="T1" fmla="*/ 216 h 217"/>
              <a:gd name="T2" fmla="*/ 82 w 155"/>
              <a:gd name="T3" fmla="*/ 216 h 217"/>
              <a:gd name="T4" fmla="*/ 28 w 155"/>
              <a:gd name="T5" fmla="*/ 216 h 217"/>
              <a:gd name="T6" fmla="*/ 10 w 155"/>
              <a:gd name="T7" fmla="*/ 189 h 217"/>
              <a:gd name="T8" fmla="*/ 10 w 155"/>
              <a:gd name="T9" fmla="*/ 189 h 217"/>
              <a:gd name="T10" fmla="*/ 28 w 155"/>
              <a:gd name="T11" fmla="*/ 171 h 217"/>
              <a:gd name="T12" fmla="*/ 82 w 155"/>
              <a:gd name="T13" fmla="*/ 171 h 217"/>
              <a:gd name="T14" fmla="*/ 109 w 155"/>
              <a:gd name="T15" fmla="*/ 144 h 217"/>
              <a:gd name="T16" fmla="*/ 82 w 155"/>
              <a:gd name="T17" fmla="*/ 126 h 217"/>
              <a:gd name="T18" fmla="*/ 73 w 155"/>
              <a:gd name="T19" fmla="*/ 126 h 217"/>
              <a:gd name="T20" fmla="*/ 0 w 155"/>
              <a:gd name="T21" fmla="*/ 72 h 217"/>
              <a:gd name="T22" fmla="*/ 64 w 155"/>
              <a:gd name="T23" fmla="*/ 0 h 217"/>
              <a:gd name="T24" fmla="*/ 118 w 155"/>
              <a:gd name="T25" fmla="*/ 0 h 217"/>
              <a:gd name="T26" fmla="*/ 145 w 155"/>
              <a:gd name="T27" fmla="*/ 18 h 217"/>
              <a:gd name="T28" fmla="*/ 145 w 155"/>
              <a:gd name="T29" fmla="*/ 18 h 217"/>
              <a:gd name="T30" fmla="*/ 118 w 155"/>
              <a:gd name="T31" fmla="*/ 45 h 217"/>
              <a:gd name="T32" fmla="*/ 64 w 155"/>
              <a:gd name="T33" fmla="*/ 45 h 217"/>
              <a:gd name="T34" fmla="*/ 46 w 155"/>
              <a:gd name="T35" fmla="*/ 63 h 217"/>
              <a:gd name="T36" fmla="*/ 64 w 155"/>
              <a:gd name="T37" fmla="*/ 81 h 217"/>
              <a:gd name="T38" fmla="*/ 82 w 155"/>
              <a:gd name="T39" fmla="*/ 81 h 217"/>
              <a:gd name="T40" fmla="*/ 145 w 155"/>
              <a:gd name="T41" fmla="*/ 153 h 217"/>
              <a:gd name="T42" fmla="*/ 82 w 155"/>
              <a:gd name="T4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17">
                <a:moveTo>
                  <a:pt x="82" y="216"/>
                </a:moveTo>
                <a:lnTo>
                  <a:pt x="82" y="216"/>
                </a:lnTo>
                <a:cubicBezTo>
                  <a:pt x="28" y="216"/>
                  <a:pt x="28" y="216"/>
                  <a:pt x="28" y="216"/>
                </a:cubicBezTo>
                <a:cubicBezTo>
                  <a:pt x="19" y="216"/>
                  <a:pt x="10" y="198"/>
                  <a:pt x="10" y="189"/>
                </a:cubicBezTo>
                <a:lnTo>
                  <a:pt x="10" y="189"/>
                </a:lnTo>
                <a:cubicBezTo>
                  <a:pt x="10" y="180"/>
                  <a:pt x="19" y="171"/>
                  <a:pt x="28" y="171"/>
                </a:cubicBezTo>
                <a:cubicBezTo>
                  <a:pt x="82" y="171"/>
                  <a:pt x="82" y="171"/>
                  <a:pt x="82" y="171"/>
                </a:cubicBezTo>
                <a:cubicBezTo>
                  <a:pt x="100" y="171"/>
                  <a:pt x="109" y="162"/>
                  <a:pt x="109" y="144"/>
                </a:cubicBezTo>
                <a:cubicBezTo>
                  <a:pt x="109" y="135"/>
                  <a:pt x="100" y="126"/>
                  <a:pt x="82" y="126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36" y="126"/>
                  <a:pt x="10" y="99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36" y="45"/>
                  <a:pt x="118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5" y="45"/>
                  <a:pt x="46" y="54"/>
                  <a:pt x="46" y="63"/>
                </a:cubicBezTo>
                <a:cubicBezTo>
                  <a:pt x="46" y="72"/>
                  <a:pt x="55" y="81"/>
                  <a:pt x="64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127" y="81"/>
                  <a:pt x="154" y="117"/>
                  <a:pt x="145" y="153"/>
                </a:cubicBezTo>
                <a:cubicBezTo>
                  <a:pt x="145" y="189"/>
                  <a:pt x="118" y="216"/>
                  <a:pt x="82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4">
            <a:extLst>
              <a:ext uri="{FF2B5EF4-FFF2-40B4-BE49-F238E27FC236}">
                <a16:creationId xmlns:a16="http://schemas.microsoft.com/office/drawing/2014/main" id="{57DDDBCE-E6FD-2346-8756-BF5BD300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01" y="9043347"/>
            <a:ext cx="45105" cy="45105"/>
          </a:xfrm>
          <a:custGeom>
            <a:avLst/>
            <a:gdLst>
              <a:gd name="T0" fmla="*/ 45 w 46"/>
              <a:gd name="T1" fmla="*/ 45 h 46"/>
              <a:gd name="T2" fmla="*/ 0 w 46"/>
              <a:gd name="T3" fmla="*/ 45 h 46"/>
              <a:gd name="T4" fmla="*/ 0 w 46"/>
              <a:gd name="T5" fmla="*/ 0 h 46"/>
              <a:gd name="T6" fmla="*/ 45 w 46"/>
              <a:gd name="T7" fmla="*/ 0 h 46"/>
              <a:gd name="T8" fmla="*/ 45 w 46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6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5">
            <a:extLst>
              <a:ext uri="{FF2B5EF4-FFF2-40B4-BE49-F238E27FC236}">
                <a16:creationId xmlns:a16="http://schemas.microsoft.com/office/drawing/2014/main" id="{CE269D7D-4F71-5C49-A665-FB541C02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01" y="9264361"/>
            <a:ext cx="45105" cy="54126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6">
            <a:extLst>
              <a:ext uri="{FF2B5EF4-FFF2-40B4-BE49-F238E27FC236}">
                <a16:creationId xmlns:a16="http://schemas.microsoft.com/office/drawing/2014/main" id="{694BD9C3-C34C-074B-ABE3-7F84CF32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918" y="8993730"/>
            <a:ext cx="85698" cy="67659"/>
          </a:xfrm>
          <a:custGeom>
            <a:avLst/>
            <a:gdLst>
              <a:gd name="T0" fmla="*/ 45 w 83"/>
              <a:gd name="T1" fmla="*/ 0 h 65"/>
              <a:gd name="T2" fmla="*/ 45 w 83"/>
              <a:gd name="T3" fmla="*/ 0 h 65"/>
              <a:gd name="T4" fmla="*/ 18 w 83"/>
              <a:gd name="T5" fmla="*/ 28 h 65"/>
              <a:gd name="T6" fmla="*/ 9 w 83"/>
              <a:gd name="T7" fmla="*/ 55 h 65"/>
              <a:gd name="T8" fmla="*/ 9 w 83"/>
              <a:gd name="T9" fmla="*/ 55 h 65"/>
              <a:gd name="T10" fmla="*/ 36 w 83"/>
              <a:gd name="T11" fmla="*/ 64 h 65"/>
              <a:gd name="T12" fmla="*/ 73 w 83"/>
              <a:gd name="T13" fmla="*/ 37 h 65"/>
              <a:gd name="T14" fmla="*/ 73 w 83"/>
              <a:gd name="T15" fmla="*/ 9 h 65"/>
              <a:gd name="T16" fmla="*/ 73 w 83"/>
              <a:gd name="T17" fmla="*/ 9 h 65"/>
              <a:gd name="T18" fmla="*/ 45 w 83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65">
                <a:moveTo>
                  <a:pt x="45" y="0"/>
                </a:moveTo>
                <a:lnTo>
                  <a:pt x="45" y="0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46"/>
                  <a:pt x="9" y="55"/>
                </a:cubicBezTo>
                <a:lnTo>
                  <a:pt x="9" y="55"/>
                </a:lnTo>
                <a:cubicBezTo>
                  <a:pt x="18" y="64"/>
                  <a:pt x="28" y="64"/>
                  <a:pt x="36" y="64"/>
                </a:cubicBezTo>
                <a:cubicBezTo>
                  <a:pt x="73" y="37"/>
                  <a:pt x="73" y="37"/>
                  <a:pt x="73" y="37"/>
                </a:cubicBezTo>
                <a:cubicBezTo>
                  <a:pt x="82" y="37"/>
                  <a:pt x="82" y="19"/>
                  <a:pt x="73" y="9"/>
                </a:cubicBezTo>
                <a:lnTo>
                  <a:pt x="73" y="9"/>
                </a:lnTo>
                <a:cubicBezTo>
                  <a:pt x="73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7">
            <a:extLst>
              <a:ext uri="{FF2B5EF4-FFF2-40B4-BE49-F238E27FC236}">
                <a16:creationId xmlns:a16="http://schemas.microsoft.com/office/drawing/2014/main" id="{8231173A-35A8-0F49-8B24-4846C413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291" y="9291424"/>
            <a:ext cx="85701" cy="67659"/>
          </a:xfrm>
          <a:custGeom>
            <a:avLst/>
            <a:gdLst>
              <a:gd name="T0" fmla="*/ 45 w 82"/>
              <a:gd name="T1" fmla="*/ 9 h 65"/>
              <a:gd name="T2" fmla="*/ 45 w 82"/>
              <a:gd name="T3" fmla="*/ 9 h 65"/>
              <a:gd name="T4" fmla="*/ 9 w 82"/>
              <a:gd name="T5" fmla="*/ 27 h 65"/>
              <a:gd name="T6" fmla="*/ 9 w 82"/>
              <a:gd name="T7" fmla="*/ 55 h 65"/>
              <a:gd name="T8" fmla="*/ 9 w 82"/>
              <a:gd name="T9" fmla="*/ 55 h 65"/>
              <a:gd name="T10" fmla="*/ 36 w 82"/>
              <a:gd name="T11" fmla="*/ 64 h 65"/>
              <a:gd name="T12" fmla="*/ 63 w 82"/>
              <a:gd name="T13" fmla="*/ 36 h 65"/>
              <a:gd name="T14" fmla="*/ 72 w 82"/>
              <a:gd name="T15" fmla="*/ 9 h 65"/>
              <a:gd name="T16" fmla="*/ 72 w 82"/>
              <a:gd name="T17" fmla="*/ 9 h 65"/>
              <a:gd name="T18" fmla="*/ 45 w 82"/>
              <a:gd name="T1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65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5"/>
                </a:cubicBezTo>
                <a:lnTo>
                  <a:pt x="9" y="55"/>
                </a:lnTo>
                <a:cubicBezTo>
                  <a:pt x="18" y="64"/>
                  <a:pt x="27" y="64"/>
                  <a:pt x="36" y="6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36"/>
                  <a:pt x="81" y="19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8">
            <a:extLst>
              <a:ext uri="{FF2B5EF4-FFF2-40B4-BE49-F238E27FC236}">
                <a16:creationId xmlns:a16="http://schemas.microsoft.com/office/drawing/2014/main" id="{6CD417E0-2066-BB4A-A801-994236E7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4779" y="8885477"/>
            <a:ext cx="667557" cy="626964"/>
          </a:xfrm>
          <a:custGeom>
            <a:avLst/>
            <a:gdLst>
              <a:gd name="T0" fmla="*/ 560 w 651"/>
              <a:gd name="T1" fmla="*/ 614 h 615"/>
              <a:gd name="T2" fmla="*/ 560 w 651"/>
              <a:gd name="T3" fmla="*/ 614 h 615"/>
              <a:gd name="T4" fmla="*/ 91 w 651"/>
              <a:gd name="T5" fmla="*/ 614 h 615"/>
              <a:gd name="T6" fmla="*/ 0 w 651"/>
              <a:gd name="T7" fmla="*/ 524 h 615"/>
              <a:gd name="T8" fmla="*/ 0 w 651"/>
              <a:gd name="T9" fmla="*/ 91 h 615"/>
              <a:gd name="T10" fmla="*/ 91 w 651"/>
              <a:gd name="T11" fmla="*/ 0 h 615"/>
              <a:gd name="T12" fmla="*/ 136 w 651"/>
              <a:gd name="T13" fmla="*/ 0 h 615"/>
              <a:gd name="T14" fmla="*/ 136 w 651"/>
              <a:gd name="T15" fmla="*/ 54 h 615"/>
              <a:gd name="T16" fmla="*/ 91 w 651"/>
              <a:gd name="T17" fmla="*/ 54 h 615"/>
              <a:gd name="T18" fmla="*/ 55 w 651"/>
              <a:gd name="T19" fmla="*/ 91 h 615"/>
              <a:gd name="T20" fmla="*/ 55 w 651"/>
              <a:gd name="T21" fmla="*/ 524 h 615"/>
              <a:gd name="T22" fmla="*/ 91 w 651"/>
              <a:gd name="T23" fmla="*/ 560 h 615"/>
              <a:gd name="T24" fmla="*/ 560 w 651"/>
              <a:gd name="T25" fmla="*/ 560 h 615"/>
              <a:gd name="T26" fmla="*/ 596 w 651"/>
              <a:gd name="T27" fmla="*/ 524 h 615"/>
              <a:gd name="T28" fmla="*/ 596 w 651"/>
              <a:gd name="T29" fmla="*/ 91 h 615"/>
              <a:gd name="T30" fmla="*/ 560 w 651"/>
              <a:gd name="T31" fmla="*/ 54 h 615"/>
              <a:gd name="T32" fmla="*/ 515 w 651"/>
              <a:gd name="T33" fmla="*/ 54 h 615"/>
              <a:gd name="T34" fmla="*/ 515 w 651"/>
              <a:gd name="T35" fmla="*/ 0 h 615"/>
              <a:gd name="T36" fmla="*/ 560 w 651"/>
              <a:gd name="T37" fmla="*/ 0 h 615"/>
              <a:gd name="T38" fmla="*/ 650 w 651"/>
              <a:gd name="T39" fmla="*/ 91 h 615"/>
              <a:gd name="T40" fmla="*/ 650 w 651"/>
              <a:gd name="T41" fmla="*/ 524 h 615"/>
              <a:gd name="T42" fmla="*/ 560 w 651"/>
              <a:gd name="T43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1" h="615">
                <a:moveTo>
                  <a:pt x="560" y="614"/>
                </a:moveTo>
                <a:lnTo>
                  <a:pt x="560" y="614"/>
                </a:lnTo>
                <a:cubicBezTo>
                  <a:pt x="91" y="614"/>
                  <a:pt x="91" y="614"/>
                  <a:pt x="91" y="614"/>
                </a:cubicBezTo>
                <a:cubicBezTo>
                  <a:pt x="46" y="614"/>
                  <a:pt x="0" y="578"/>
                  <a:pt x="0" y="52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6" y="0"/>
                  <a:pt x="9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73" y="54"/>
                  <a:pt x="55" y="72"/>
                  <a:pt x="55" y="91"/>
                </a:cubicBezTo>
                <a:cubicBezTo>
                  <a:pt x="55" y="524"/>
                  <a:pt x="55" y="524"/>
                  <a:pt x="55" y="524"/>
                </a:cubicBezTo>
                <a:cubicBezTo>
                  <a:pt x="55" y="542"/>
                  <a:pt x="73" y="560"/>
                  <a:pt x="91" y="560"/>
                </a:cubicBezTo>
                <a:cubicBezTo>
                  <a:pt x="560" y="560"/>
                  <a:pt x="560" y="560"/>
                  <a:pt x="560" y="560"/>
                </a:cubicBezTo>
                <a:cubicBezTo>
                  <a:pt x="578" y="560"/>
                  <a:pt x="596" y="542"/>
                  <a:pt x="596" y="524"/>
                </a:cubicBezTo>
                <a:cubicBezTo>
                  <a:pt x="596" y="91"/>
                  <a:pt x="596" y="91"/>
                  <a:pt x="596" y="91"/>
                </a:cubicBezTo>
                <a:cubicBezTo>
                  <a:pt x="596" y="72"/>
                  <a:pt x="578" y="54"/>
                  <a:pt x="560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50" y="36"/>
                  <a:pt x="650" y="91"/>
                </a:cubicBezTo>
                <a:cubicBezTo>
                  <a:pt x="650" y="524"/>
                  <a:pt x="650" y="524"/>
                  <a:pt x="650" y="524"/>
                </a:cubicBezTo>
                <a:cubicBezTo>
                  <a:pt x="650" y="578"/>
                  <a:pt x="614" y="614"/>
                  <a:pt x="560" y="6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9">
            <a:extLst>
              <a:ext uri="{FF2B5EF4-FFF2-40B4-BE49-F238E27FC236}">
                <a16:creationId xmlns:a16="http://schemas.microsoft.com/office/drawing/2014/main" id="{F20CF0B6-6DF0-E34D-90C4-19386C2A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730" y="8790758"/>
            <a:ext cx="288673" cy="54126"/>
          </a:xfrm>
          <a:custGeom>
            <a:avLst/>
            <a:gdLst>
              <a:gd name="T0" fmla="*/ 280 w 281"/>
              <a:gd name="T1" fmla="*/ 54 h 55"/>
              <a:gd name="T2" fmla="*/ 0 w 281"/>
              <a:gd name="T3" fmla="*/ 54 h 55"/>
              <a:gd name="T4" fmla="*/ 0 w 281"/>
              <a:gd name="T5" fmla="*/ 0 h 55"/>
              <a:gd name="T6" fmla="*/ 280 w 281"/>
              <a:gd name="T7" fmla="*/ 0 h 55"/>
              <a:gd name="T8" fmla="*/ 280 w 28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5">
                <a:moveTo>
                  <a:pt x="280" y="54"/>
                </a:moveTo>
                <a:lnTo>
                  <a:pt x="0" y="54"/>
                </a:lnTo>
                <a:lnTo>
                  <a:pt x="0" y="0"/>
                </a:lnTo>
                <a:lnTo>
                  <a:pt x="280" y="0"/>
                </a:lnTo>
                <a:lnTo>
                  <a:pt x="28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0">
            <a:extLst>
              <a:ext uri="{FF2B5EF4-FFF2-40B4-BE49-F238E27FC236}">
                <a16:creationId xmlns:a16="http://schemas.microsoft.com/office/drawing/2014/main" id="{05138857-E552-D443-97F4-A9B574E0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0130" y="8790758"/>
            <a:ext cx="184933" cy="148846"/>
          </a:xfrm>
          <a:custGeom>
            <a:avLst/>
            <a:gdLst>
              <a:gd name="T0" fmla="*/ 37 w 182"/>
              <a:gd name="T1" fmla="*/ 135 h 145"/>
              <a:gd name="T2" fmla="*/ 37 w 182"/>
              <a:gd name="T3" fmla="*/ 135 h 145"/>
              <a:gd name="T4" fmla="*/ 0 w 182"/>
              <a:gd name="T5" fmla="*/ 99 h 145"/>
              <a:gd name="T6" fmla="*/ 82 w 182"/>
              <a:gd name="T7" fmla="*/ 9 h 145"/>
              <a:gd name="T8" fmla="*/ 109 w 182"/>
              <a:gd name="T9" fmla="*/ 0 h 145"/>
              <a:gd name="T10" fmla="*/ 136 w 182"/>
              <a:gd name="T11" fmla="*/ 18 h 145"/>
              <a:gd name="T12" fmla="*/ 181 w 182"/>
              <a:gd name="T13" fmla="*/ 99 h 145"/>
              <a:gd name="T14" fmla="*/ 163 w 182"/>
              <a:gd name="T15" fmla="*/ 144 h 145"/>
              <a:gd name="T16" fmla="*/ 163 w 182"/>
              <a:gd name="T17" fmla="*/ 144 h 145"/>
              <a:gd name="T18" fmla="*/ 127 w 182"/>
              <a:gd name="T19" fmla="*/ 126 h 145"/>
              <a:gd name="T20" fmla="*/ 100 w 182"/>
              <a:gd name="T21" fmla="*/ 72 h 145"/>
              <a:gd name="T22" fmla="*/ 37 w 182"/>
              <a:gd name="T23" fmla="*/ 135 h 145"/>
              <a:gd name="T24" fmla="*/ 127 w 182"/>
              <a:gd name="T25" fmla="*/ 45 h 145"/>
              <a:gd name="T26" fmla="*/ 127 w 182"/>
              <a:gd name="T27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5">
                <a:moveTo>
                  <a:pt x="37" y="135"/>
                </a:moveTo>
                <a:lnTo>
                  <a:pt x="37" y="135"/>
                </a:lnTo>
                <a:cubicBezTo>
                  <a:pt x="0" y="99"/>
                  <a:pt x="0" y="99"/>
                  <a:pt x="0" y="99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100" y="0"/>
                  <a:pt x="109" y="0"/>
                </a:cubicBezTo>
                <a:cubicBezTo>
                  <a:pt x="118" y="0"/>
                  <a:pt x="127" y="9"/>
                  <a:pt x="136" y="18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1" y="117"/>
                  <a:pt x="181" y="135"/>
                  <a:pt x="163" y="144"/>
                </a:cubicBezTo>
                <a:lnTo>
                  <a:pt x="163" y="144"/>
                </a:lnTo>
                <a:cubicBezTo>
                  <a:pt x="154" y="144"/>
                  <a:pt x="136" y="144"/>
                  <a:pt x="127" y="126"/>
                </a:cubicBezTo>
                <a:cubicBezTo>
                  <a:pt x="100" y="72"/>
                  <a:pt x="100" y="72"/>
                  <a:pt x="100" y="72"/>
                </a:cubicBezTo>
                <a:lnTo>
                  <a:pt x="37" y="135"/>
                </a:lnTo>
                <a:close/>
                <a:moveTo>
                  <a:pt x="127" y="45"/>
                </a:move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1">
            <a:extLst>
              <a:ext uri="{FF2B5EF4-FFF2-40B4-BE49-F238E27FC236}">
                <a16:creationId xmlns:a16="http://schemas.microsoft.com/office/drawing/2014/main" id="{CEC712BA-3742-A649-A687-09F5371D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961" y="8876456"/>
            <a:ext cx="261610" cy="184933"/>
          </a:xfrm>
          <a:custGeom>
            <a:avLst/>
            <a:gdLst>
              <a:gd name="T0" fmla="*/ 100 w 254"/>
              <a:gd name="T1" fmla="*/ 181 h 182"/>
              <a:gd name="T2" fmla="*/ 100 w 254"/>
              <a:gd name="T3" fmla="*/ 181 h 182"/>
              <a:gd name="T4" fmla="*/ 100 w 254"/>
              <a:gd name="T5" fmla="*/ 181 h 182"/>
              <a:gd name="T6" fmla="*/ 63 w 254"/>
              <a:gd name="T7" fmla="*/ 163 h 182"/>
              <a:gd name="T8" fmla="*/ 0 w 254"/>
              <a:gd name="T9" fmla="*/ 90 h 182"/>
              <a:gd name="T10" fmla="*/ 72 w 254"/>
              <a:gd name="T11" fmla="*/ 18 h 182"/>
              <a:gd name="T12" fmla="*/ 109 w 254"/>
              <a:gd name="T13" fmla="*/ 54 h 182"/>
              <a:gd name="T14" fmla="*/ 72 w 254"/>
              <a:gd name="T15" fmla="*/ 90 h 182"/>
              <a:gd name="T16" fmla="*/ 100 w 254"/>
              <a:gd name="T17" fmla="*/ 117 h 182"/>
              <a:gd name="T18" fmla="*/ 199 w 254"/>
              <a:gd name="T19" fmla="*/ 18 h 182"/>
              <a:gd name="T20" fmla="*/ 244 w 254"/>
              <a:gd name="T21" fmla="*/ 18 h 182"/>
              <a:gd name="T22" fmla="*/ 244 w 254"/>
              <a:gd name="T23" fmla="*/ 18 h 182"/>
              <a:gd name="T24" fmla="*/ 244 w 254"/>
              <a:gd name="T25" fmla="*/ 54 h 182"/>
              <a:gd name="T26" fmla="*/ 136 w 254"/>
              <a:gd name="T27" fmla="*/ 163 h 182"/>
              <a:gd name="T28" fmla="*/ 100 w 254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82">
                <a:moveTo>
                  <a:pt x="100" y="181"/>
                </a:moveTo>
                <a:lnTo>
                  <a:pt x="100" y="181"/>
                </a:lnTo>
                <a:lnTo>
                  <a:pt x="100" y="181"/>
                </a:lnTo>
                <a:cubicBezTo>
                  <a:pt x="91" y="181"/>
                  <a:pt x="72" y="181"/>
                  <a:pt x="63" y="163"/>
                </a:cubicBezTo>
                <a:cubicBezTo>
                  <a:pt x="0" y="90"/>
                  <a:pt x="0" y="90"/>
                  <a:pt x="0" y="90"/>
                </a:cubicBezTo>
                <a:cubicBezTo>
                  <a:pt x="72" y="18"/>
                  <a:pt x="72" y="18"/>
                  <a:pt x="72" y="18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72" y="90"/>
                  <a:pt x="72" y="90"/>
                  <a:pt x="72" y="90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08" y="0"/>
                  <a:pt x="226" y="0"/>
                  <a:pt x="244" y="18"/>
                </a:cubicBezTo>
                <a:lnTo>
                  <a:pt x="244" y="18"/>
                </a:lnTo>
                <a:cubicBezTo>
                  <a:pt x="253" y="27"/>
                  <a:pt x="253" y="45"/>
                  <a:pt x="244" y="54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27" y="181"/>
                  <a:pt x="118" y="181"/>
                  <a:pt x="100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2">
            <a:extLst>
              <a:ext uri="{FF2B5EF4-FFF2-40B4-BE49-F238E27FC236}">
                <a16:creationId xmlns:a16="http://schemas.microsoft.com/office/drawing/2014/main" id="{5A80030F-0163-0B4E-87A4-A870D6F25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32" y="8790758"/>
            <a:ext cx="184930" cy="148846"/>
          </a:xfrm>
          <a:custGeom>
            <a:avLst/>
            <a:gdLst>
              <a:gd name="T0" fmla="*/ 144 w 181"/>
              <a:gd name="T1" fmla="*/ 135 h 145"/>
              <a:gd name="T2" fmla="*/ 144 w 181"/>
              <a:gd name="T3" fmla="*/ 135 h 145"/>
              <a:gd name="T4" fmla="*/ 180 w 181"/>
              <a:gd name="T5" fmla="*/ 99 h 145"/>
              <a:gd name="T6" fmla="*/ 99 w 181"/>
              <a:gd name="T7" fmla="*/ 9 h 145"/>
              <a:gd name="T8" fmla="*/ 72 w 181"/>
              <a:gd name="T9" fmla="*/ 0 h 145"/>
              <a:gd name="T10" fmla="*/ 45 w 181"/>
              <a:gd name="T11" fmla="*/ 18 h 145"/>
              <a:gd name="T12" fmla="*/ 9 w 181"/>
              <a:gd name="T13" fmla="*/ 99 h 145"/>
              <a:gd name="T14" fmla="*/ 18 w 181"/>
              <a:gd name="T15" fmla="*/ 144 h 145"/>
              <a:gd name="T16" fmla="*/ 18 w 181"/>
              <a:gd name="T17" fmla="*/ 144 h 145"/>
              <a:gd name="T18" fmla="*/ 54 w 181"/>
              <a:gd name="T19" fmla="*/ 126 h 145"/>
              <a:gd name="T20" fmla="*/ 81 w 181"/>
              <a:gd name="T21" fmla="*/ 72 h 145"/>
              <a:gd name="T22" fmla="*/ 144 w 181"/>
              <a:gd name="T23" fmla="*/ 135 h 145"/>
              <a:gd name="T24" fmla="*/ 54 w 181"/>
              <a:gd name="T25" fmla="*/ 45 h 145"/>
              <a:gd name="T26" fmla="*/ 54 w 181"/>
              <a:gd name="T27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45">
                <a:moveTo>
                  <a:pt x="144" y="135"/>
                </a:moveTo>
                <a:lnTo>
                  <a:pt x="144" y="135"/>
                </a:lnTo>
                <a:cubicBezTo>
                  <a:pt x="180" y="99"/>
                  <a:pt x="180" y="99"/>
                  <a:pt x="180" y="99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9"/>
                  <a:pt x="45" y="18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17"/>
                  <a:pt x="9" y="135"/>
                  <a:pt x="18" y="144"/>
                </a:cubicBezTo>
                <a:lnTo>
                  <a:pt x="18" y="144"/>
                </a:lnTo>
                <a:cubicBezTo>
                  <a:pt x="36" y="144"/>
                  <a:pt x="54" y="144"/>
                  <a:pt x="54" y="126"/>
                </a:cubicBezTo>
                <a:cubicBezTo>
                  <a:pt x="81" y="72"/>
                  <a:pt x="81" y="72"/>
                  <a:pt x="81" y="72"/>
                </a:cubicBezTo>
                <a:lnTo>
                  <a:pt x="144" y="135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3">
            <a:extLst>
              <a:ext uri="{FF2B5EF4-FFF2-40B4-BE49-F238E27FC236}">
                <a16:creationId xmlns:a16="http://schemas.microsoft.com/office/drawing/2014/main" id="{DD25BDB6-3D98-D24C-917A-0BAE5A9B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32" y="8876456"/>
            <a:ext cx="266119" cy="184933"/>
          </a:xfrm>
          <a:custGeom>
            <a:avLst/>
            <a:gdLst>
              <a:gd name="T0" fmla="*/ 153 w 262"/>
              <a:gd name="T1" fmla="*/ 181 h 182"/>
              <a:gd name="T2" fmla="*/ 153 w 262"/>
              <a:gd name="T3" fmla="*/ 181 h 182"/>
              <a:gd name="T4" fmla="*/ 153 w 262"/>
              <a:gd name="T5" fmla="*/ 181 h 182"/>
              <a:gd name="T6" fmla="*/ 189 w 262"/>
              <a:gd name="T7" fmla="*/ 163 h 182"/>
              <a:gd name="T8" fmla="*/ 261 w 262"/>
              <a:gd name="T9" fmla="*/ 90 h 182"/>
              <a:gd name="T10" fmla="*/ 180 w 262"/>
              <a:gd name="T11" fmla="*/ 18 h 182"/>
              <a:gd name="T12" fmla="*/ 144 w 262"/>
              <a:gd name="T13" fmla="*/ 54 h 182"/>
              <a:gd name="T14" fmla="*/ 180 w 262"/>
              <a:gd name="T15" fmla="*/ 90 h 182"/>
              <a:gd name="T16" fmla="*/ 153 w 262"/>
              <a:gd name="T17" fmla="*/ 117 h 182"/>
              <a:gd name="T18" fmla="*/ 54 w 262"/>
              <a:gd name="T19" fmla="*/ 18 h 182"/>
              <a:gd name="T20" fmla="*/ 18 w 262"/>
              <a:gd name="T21" fmla="*/ 18 h 182"/>
              <a:gd name="T22" fmla="*/ 18 w 262"/>
              <a:gd name="T23" fmla="*/ 18 h 182"/>
              <a:gd name="T24" fmla="*/ 9 w 262"/>
              <a:gd name="T25" fmla="*/ 54 h 182"/>
              <a:gd name="T26" fmla="*/ 117 w 262"/>
              <a:gd name="T27" fmla="*/ 163 h 182"/>
              <a:gd name="T28" fmla="*/ 153 w 262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" h="182">
                <a:moveTo>
                  <a:pt x="153" y="181"/>
                </a:moveTo>
                <a:lnTo>
                  <a:pt x="153" y="181"/>
                </a:lnTo>
                <a:lnTo>
                  <a:pt x="153" y="181"/>
                </a:lnTo>
                <a:cubicBezTo>
                  <a:pt x="162" y="181"/>
                  <a:pt x="180" y="181"/>
                  <a:pt x="189" y="163"/>
                </a:cubicBezTo>
                <a:cubicBezTo>
                  <a:pt x="261" y="90"/>
                  <a:pt x="261" y="90"/>
                  <a:pt x="261" y="90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18" y="18"/>
                </a:cubicBezTo>
                <a:lnTo>
                  <a:pt x="18" y="18"/>
                </a:lnTo>
                <a:cubicBezTo>
                  <a:pt x="0" y="27"/>
                  <a:pt x="0" y="45"/>
                  <a:pt x="9" y="54"/>
                </a:cubicBezTo>
                <a:cubicBezTo>
                  <a:pt x="117" y="163"/>
                  <a:pt x="117" y="163"/>
                  <a:pt x="117" y="163"/>
                </a:cubicBezTo>
                <a:cubicBezTo>
                  <a:pt x="126" y="181"/>
                  <a:pt x="135" y="181"/>
                  <a:pt x="153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4">
            <a:extLst>
              <a:ext uri="{FF2B5EF4-FFF2-40B4-BE49-F238E27FC236}">
                <a16:creationId xmlns:a16="http://schemas.microsoft.com/office/drawing/2014/main" id="{B76202BB-36B9-414E-BF15-A566CEA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768" y="9142578"/>
            <a:ext cx="130804" cy="45105"/>
          </a:xfrm>
          <a:custGeom>
            <a:avLst/>
            <a:gdLst>
              <a:gd name="T0" fmla="*/ 0 w 127"/>
              <a:gd name="T1" fmla="*/ 27 h 46"/>
              <a:gd name="T2" fmla="*/ 0 w 127"/>
              <a:gd name="T3" fmla="*/ 27 h 46"/>
              <a:gd name="T4" fmla="*/ 0 w 127"/>
              <a:gd name="T5" fmla="*/ 27 h 46"/>
              <a:gd name="T6" fmla="*/ 18 w 127"/>
              <a:gd name="T7" fmla="*/ 0 h 46"/>
              <a:gd name="T8" fmla="*/ 108 w 127"/>
              <a:gd name="T9" fmla="*/ 0 h 46"/>
              <a:gd name="T10" fmla="*/ 126 w 127"/>
              <a:gd name="T11" fmla="*/ 27 h 46"/>
              <a:gd name="T12" fmla="*/ 126 w 127"/>
              <a:gd name="T13" fmla="*/ 27 h 46"/>
              <a:gd name="T14" fmla="*/ 108 w 127"/>
              <a:gd name="T15" fmla="*/ 45 h 46"/>
              <a:gd name="T16" fmla="*/ 18 w 127"/>
              <a:gd name="T17" fmla="*/ 45 h 46"/>
              <a:gd name="T18" fmla="*/ 0 w 127"/>
              <a:gd name="T19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lnTo>
                  <a:pt x="126" y="27"/>
                </a:lnTo>
                <a:cubicBezTo>
                  <a:pt x="126" y="36"/>
                  <a:pt x="117" y="45"/>
                  <a:pt x="10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5">
            <a:extLst>
              <a:ext uri="{FF2B5EF4-FFF2-40B4-BE49-F238E27FC236}">
                <a16:creationId xmlns:a16="http://schemas.microsoft.com/office/drawing/2014/main" id="{D4DE7D5B-D83E-E445-8E01-27A608D0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6982" y="9151600"/>
            <a:ext cx="45105" cy="342799"/>
          </a:xfrm>
          <a:custGeom>
            <a:avLst/>
            <a:gdLst>
              <a:gd name="T0" fmla="*/ 45 w 46"/>
              <a:gd name="T1" fmla="*/ 334 h 335"/>
              <a:gd name="T2" fmla="*/ 45 w 46"/>
              <a:gd name="T3" fmla="*/ 334 h 335"/>
              <a:gd name="T4" fmla="*/ 0 w 46"/>
              <a:gd name="T5" fmla="*/ 334 h 335"/>
              <a:gd name="T6" fmla="*/ 0 w 46"/>
              <a:gd name="T7" fmla="*/ 27 h 335"/>
              <a:gd name="T8" fmla="*/ 18 w 46"/>
              <a:gd name="T9" fmla="*/ 0 h 335"/>
              <a:gd name="T10" fmla="*/ 18 w 46"/>
              <a:gd name="T11" fmla="*/ 0 h 335"/>
              <a:gd name="T12" fmla="*/ 45 w 46"/>
              <a:gd name="T13" fmla="*/ 27 h 335"/>
              <a:gd name="T14" fmla="*/ 45 w 46"/>
              <a:gd name="T15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35">
                <a:moveTo>
                  <a:pt x="45" y="334"/>
                </a:moveTo>
                <a:lnTo>
                  <a:pt x="45" y="334"/>
                </a:lnTo>
                <a:cubicBezTo>
                  <a:pt x="0" y="334"/>
                  <a:pt x="0" y="334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37" y="0"/>
                  <a:pt x="45" y="18"/>
                  <a:pt x="45" y="27"/>
                </a:cubicBezTo>
                <a:lnTo>
                  <a:pt x="45" y="3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0E6BBF39-508C-8540-B10D-999368E1C67C}"/>
              </a:ext>
            </a:extLst>
          </p:cNvPr>
          <p:cNvGrpSpPr/>
          <p:nvPr/>
        </p:nvGrpSpPr>
        <p:grpSpPr>
          <a:xfrm>
            <a:off x="2716111" y="1704102"/>
            <a:ext cx="19041035" cy="2561450"/>
            <a:chOff x="2668308" y="861425"/>
            <a:chExt cx="19041035" cy="2561450"/>
          </a:xfrm>
        </p:grpSpPr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BA86741B-F42F-9448-8680-FD68D18C5F12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CED06A20-AC45-844A-90BE-44540FE10DB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6" name="Grupo 315">
            <a:extLst>
              <a:ext uri="{FF2B5EF4-FFF2-40B4-BE49-F238E27FC236}">
                <a16:creationId xmlns:a16="http://schemas.microsoft.com/office/drawing/2014/main" id="{19C28994-59CC-1C46-8D7B-62BCB3F207EF}"/>
              </a:ext>
            </a:extLst>
          </p:cNvPr>
          <p:cNvGrpSpPr/>
          <p:nvPr/>
        </p:nvGrpSpPr>
        <p:grpSpPr>
          <a:xfrm>
            <a:off x="2530813" y="7100179"/>
            <a:ext cx="4276965" cy="1120425"/>
            <a:chOff x="4274481" y="10835593"/>
            <a:chExt cx="4236804" cy="1120425"/>
          </a:xfrm>
        </p:grpSpPr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96ABD292-20DF-734B-B909-8CBFE3CC580A}"/>
                </a:ext>
              </a:extLst>
            </p:cNvPr>
            <p:cNvSpPr txBox="1"/>
            <p:nvPr/>
          </p:nvSpPr>
          <p:spPr>
            <a:xfrm flipH="1">
              <a:off x="5201546" y="1083559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8" name="Rectangle 40">
              <a:extLst>
                <a:ext uri="{FF2B5EF4-FFF2-40B4-BE49-F238E27FC236}">
                  <a16:creationId xmlns:a16="http://schemas.microsoft.com/office/drawing/2014/main" id="{06A95138-8C35-C747-B15D-A721A2D941E4}"/>
                </a:ext>
              </a:extLst>
            </p:cNvPr>
            <p:cNvSpPr/>
            <p:nvPr/>
          </p:nvSpPr>
          <p:spPr>
            <a:xfrm>
              <a:off x="4274481" y="112481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FDF9B5DE-3523-CA4F-BC1E-A063D890AB1D}"/>
              </a:ext>
            </a:extLst>
          </p:cNvPr>
          <p:cNvGrpSpPr/>
          <p:nvPr/>
        </p:nvGrpSpPr>
        <p:grpSpPr>
          <a:xfrm>
            <a:off x="7256076" y="7099077"/>
            <a:ext cx="4276965" cy="1120425"/>
            <a:chOff x="4274481" y="10835593"/>
            <a:chExt cx="4236804" cy="1120425"/>
          </a:xfrm>
        </p:grpSpPr>
        <p:sp>
          <p:nvSpPr>
            <p:cNvPr id="320" name="CuadroTexto 395">
              <a:extLst>
                <a:ext uri="{FF2B5EF4-FFF2-40B4-BE49-F238E27FC236}">
                  <a16:creationId xmlns:a16="http://schemas.microsoft.com/office/drawing/2014/main" id="{8977254A-8AEC-9E44-971E-CBE9D5F303E5}"/>
                </a:ext>
              </a:extLst>
            </p:cNvPr>
            <p:cNvSpPr txBox="1"/>
            <p:nvPr/>
          </p:nvSpPr>
          <p:spPr>
            <a:xfrm flipH="1">
              <a:off x="5201546" y="1083559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F8777B6B-A4BC-7B43-9521-FE6F00E0EF1D}"/>
                </a:ext>
              </a:extLst>
            </p:cNvPr>
            <p:cNvSpPr/>
            <p:nvPr/>
          </p:nvSpPr>
          <p:spPr>
            <a:xfrm>
              <a:off x="4274481" y="112481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A5C8D72D-6678-E841-83FD-457CCAABFDF5}"/>
              </a:ext>
            </a:extLst>
          </p:cNvPr>
          <p:cNvGrpSpPr/>
          <p:nvPr/>
        </p:nvGrpSpPr>
        <p:grpSpPr>
          <a:xfrm>
            <a:off x="12134202" y="7065003"/>
            <a:ext cx="4276965" cy="1120425"/>
            <a:chOff x="4274481" y="10835593"/>
            <a:chExt cx="4236804" cy="1120425"/>
          </a:xfrm>
        </p:grpSpPr>
        <p:sp>
          <p:nvSpPr>
            <p:cNvPr id="323" name="CuadroTexto 395">
              <a:extLst>
                <a:ext uri="{FF2B5EF4-FFF2-40B4-BE49-F238E27FC236}">
                  <a16:creationId xmlns:a16="http://schemas.microsoft.com/office/drawing/2014/main" id="{36B0DAA4-1E03-2549-81F6-86F5C9FD6CC2}"/>
                </a:ext>
              </a:extLst>
            </p:cNvPr>
            <p:cNvSpPr txBox="1"/>
            <p:nvPr/>
          </p:nvSpPr>
          <p:spPr>
            <a:xfrm flipH="1">
              <a:off x="5201546" y="1083559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4" name="Rectangle 40">
              <a:extLst>
                <a:ext uri="{FF2B5EF4-FFF2-40B4-BE49-F238E27FC236}">
                  <a16:creationId xmlns:a16="http://schemas.microsoft.com/office/drawing/2014/main" id="{F12E8FB2-1DC2-544B-9387-C36A55065338}"/>
                </a:ext>
              </a:extLst>
            </p:cNvPr>
            <p:cNvSpPr/>
            <p:nvPr/>
          </p:nvSpPr>
          <p:spPr>
            <a:xfrm>
              <a:off x="4274481" y="112481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5" name="Grupo 324">
            <a:extLst>
              <a:ext uri="{FF2B5EF4-FFF2-40B4-BE49-F238E27FC236}">
                <a16:creationId xmlns:a16="http://schemas.microsoft.com/office/drawing/2014/main" id="{D73681AD-87C7-BD43-BB32-B7357AE8ED31}"/>
              </a:ext>
            </a:extLst>
          </p:cNvPr>
          <p:cNvGrpSpPr/>
          <p:nvPr/>
        </p:nvGrpSpPr>
        <p:grpSpPr>
          <a:xfrm>
            <a:off x="17050668" y="7079456"/>
            <a:ext cx="4276965" cy="1120425"/>
            <a:chOff x="4274481" y="10835593"/>
            <a:chExt cx="4236804" cy="1120425"/>
          </a:xfrm>
        </p:grpSpPr>
        <p:sp>
          <p:nvSpPr>
            <p:cNvPr id="326" name="CuadroTexto 395">
              <a:extLst>
                <a:ext uri="{FF2B5EF4-FFF2-40B4-BE49-F238E27FC236}">
                  <a16:creationId xmlns:a16="http://schemas.microsoft.com/office/drawing/2014/main" id="{2EBEF04A-5D0C-7844-B26E-2C03BDC8BC16}"/>
                </a:ext>
              </a:extLst>
            </p:cNvPr>
            <p:cNvSpPr txBox="1"/>
            <p:nvPr/>
          </p:nvSpPr>
          <p:spPr>
            <a:xfrm flipH="1">
              <a:off x="5201546" y="1083559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7" name="Rectangle 40">
              <a:extLst>
                <a:ext uri="{FF2B5EF4-FFF2-40B4-BE49-F238E27FC236}">
                  <a16:creationId xmlns:a16="http://schemas.microsoft.com/office/drawing/2014/main" id="{FA0C98AA-6F59-A044-B554-2286FDDD4273}"/>
                </a:ext>
              </a:extLst>
            </p:cNvPr>
            <p:cNvSpPr/>
            <p:nvPr/>
          </p:nvSpPr>
          <p:spPr>
            <a:xfrm>
              <a:off x="4274481" y="112481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CADEAA09-6CB4-9A4F-A82F-CD5888067EB8}"/>
              </a:ext>
            </a:extLst>
          </p:cNvPr>
          <p:cNvSpPr txBox="1"/>
          <p:nvPr/>
        </p:nvSpPr>
        <p:spPr>
          <a:xfrm>
            <a:off x="4152390" y="994545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F711D9EB-3B9F-1143-BC81-280D3CED716C}"/>
              </a:ext>
            </a:extLst>
          </p:cNvPr>
          <p:cNvSpPr txBox="1"/>
          <p:nvPr/>
        </p:nvSpPr>
        <p:spPr>
          <a:xfrm>
            <a:off x="9046901" y="994545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4F874558-44CF-9943-A698-237BE2349DF2}"/>
              </a:ext>
            </a:extLst>
          </p:cNvPr>
          <p:cNvSpPr txBox="1"/>
          <p:nvPr/>
        </p:nvSpPr>
        <p:spPr>
          <a:xfrm>
            <a:off x="13882993" y="989132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4405D103-6BCD-F34A-82FD-992BF9178CCD}"/>
              </a:ext>
            </a:extLst>
          </p:cNvPr>
          <p:cNvSpPr txBox="1"/>
          <p:nvPr/>
        </p:nvSpPr>
        <p:spPr>
          <a:xfrm>
            <a:off x="18749843" y="989132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784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4109963B-14B6-E34C-9C13-E05E86AE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6" y="7103597"/>
            <a:ext cx="2105767" cy="2110317"/>
          </a:xfrm>
          <a:custGeom>
            <a:avLst/>
            <a:gdLst>
              <a:gd name="T0" fmla="*/ 2042 w 2043"/>
              <a:gd name="T1" fmla="*/ 1021 h 2044"/>
              <a:gd name="T2" fmla="*/ 2042 w 2043"/>
              <a:gd name="T3" fmla="*/ 1021 h 2044"/>
              <a:gd name="T4" fmla="*/ 1021 w 2043"/>
              <a:gd name="T5" fmla="*/ 2043 h 2044"/>
              <a:gd name="T6" fmla="*/ 0 w 2043"/>
              <a:gd name="T7" fmla="*/ 1021 h 2044"/>
              <a:gd name="T8" fmla="*/ 1021 w 2043"/>
              <a:gd name="T9" fmla="*/ 0 h 2044"/>
              <a:gd name="T10" fmla="*/ 2042 w 2043"/>
              <a:gd name="T11" fmla="*/ 1021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3" h="2044">
                <a:moveTo>
                  <a:pt x="2042" y="1021"/>
                </a:moveTo>
                <a:lnTo>
                  <a:pt x="2042" y="1021"/>
                </a:lnTo>
                <a:cubicBezTo>
                  <a:pt x="2042" y="1582"/>
                  <a:pt x="1581" y="2043"/>
                  <a:pt x="1021" y="2043"/>
                </a:cubicBezTo>
                <a:cubicBezTo>
                  <a:pt x="461" y="2043"/>
                  <a:pt x="0" y="1582"/>
                  <a:pt x="0" y="1021"/>
                </a:cubicBezTo>
                <a:cubicBezTo>
                  <a:pt x="0" y="461"/>
                  <a:pt x="461" y="0"/>
                  <a:pt x="1021" y="0"/>
                </a:cubicBezTo>
                <a:cubicBezTo>
                  <a:pt x="1581" y="0"/>
                  <a:pt x="2042" y="461"/>
                  <a:pt x="2042" y="10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AE87631E-F138-9B44-8DD4-7F5D9555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671" y="6052988"/>
            <a:ext cx="4225180" cy="4225180"/>
          </a:xfrm>
          <a:custGeom>
            <a:avLst/>
            <a:gdLst>
              <a:gd name="T0" fmla="*/ 4094 w 4095"/>
              <a:gd name="T1" fmla="*/ 2042 h 4095"/>
              <a:gd name="T2" fmla="*/ 4094 w 4095"/>
              <a:gd name="T3" fmla="*/ 2042 h 4095"/>
              <a:gd name="T4" fmla="*/ 2052 w 4095"/>
              <a:gd name="T5" fmla="*/ 4094 h 4095"/>
              <a:gd name="T6" fmla="*/ 0 w 4095"/>
              <a:gd name="T7" fmla="*/ 2042 h 4095"/>
              <a:gd name="T8" fmla="*/ 2052 w 4095"/>
              <a:gd name="T9" fmla="*/ 0 h 4095"/>
              <a:gd name="T10" fmla="*/ 4094 w 4095"/>
              <a:gd name="T11" fmla="*/ 2042 h 4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95" h="4095">
                <a:moveTo>
                  <a:pt x="4094" y="2042"/>
                </a:moveTo>
                <a:lnTo>
                  <a:pt x="4094" y="2042"/>
                </a:lnTo>
                <a:cubicBezTo>
                  <a:pt x="4094" y="3173"/>
                  <a:pt x="3181" y="4094"/>
                  <a:pt x="2052" y="4094"/>
                </a:cubicBezTo>
                <a:cubicBezTo>
                  <a:pt x="922" y="4094"/>
                  <a:pt x="0" y="3173"/>
                  <a:pt x="0" y="2042"/>
                </a:cubicBezTo>
                <a:cubicBezTo>
                  <a:pt x="0" y="912"/>
                  <a:pt x="922" y="0"/>
                  <a:pt x="2052" y="0"/>
                </a:cubicBezTo>
                <a:cubicBezTo>
                  <a:pt x="3181" y="0"/>
                  <a:pt x="4094" y="912"/>
                  <a:pt x="4094" y="20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A5B68F0C-7566-1B43-877F-B41742D3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671" y="6062085"/>
            <a:ext cx="1232533" cy="1232533"/>
          </a:xfrm>
          <a:custGeom>
            <a:avLst/>
            <a:gdLst>
              <a:gd name="T0" fmla="*/ 1194 w 1195"/>
              <a:gd name="T1" fmla="*/ 597 h 1194"/>
              <a:gd name="T2" fmla="*/ 1194 w 1195"/>
              <a:gd name="T3" fmla="*/ 597 h 1194"/>
              <a:gd name="T4" fmla="*/ 597 w 1195"/>
              <a:gd name="T5" fmla="*/ 1193 h 1194"/>
              <a:gd name="T6" fmla="*/ 0 w 1195"/>
              <a:gd name="T7" fmla="*/ 597 h 1194"/>
              <a:gd name="T8" fmla="*/ 597 w 1195"/>
              <a:gd name="T9" fmla="*/ 0 h 1194"/>
              <a:gd name="T10" fmla="*/ 1194 w 1195"/>
              <a:gd name="T11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4">
                <a:moveTo>
                  <a:pt x="1194" y="597"/>
                </a:moveTo>
                <a:lnTo>
                  <a:pt x="1194" y="597"/>
                </a:lnTo>
                <a:cubicBezTo>
                  <a:pt x="1194" y="922"/>
                  <a:pt x="922" y="1193"/>
                  <a:pt x="597" y="1193"/>
                </a:cubicBezTo>
                <a:cubicBezTo>
                  <a:pt x="262" y="1193"/>
                  <a:pt x="0" y="922"/>
                  <a:pt x="0" y="597"/>
                </a:cubicBezTo>
                <a:cubicBezTo>
                  <a:pt x="0" y="263"/>
                  <a:pt x="262" y="0"/>
                  <a:pt x="597" y="0"/>
                </a:cubicBezTo>
                <a:cubicBezTo>
                  <a:pt x="922" y="0"/>
                  <a:pt x="1194" y="263"/>
                  <a:pt x="1194" y="5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F286DA5E-C7F0-2847-BD1B-1A625ACE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607" y="6062085"/>
            <a:ext cx="1232533" cy="1232533"/>
          </a:xfrm>
          <a:custGeom>
            <a:avLst/>
            <a:gdLst>
              <a:gd name="T0" fmla="*/ 1194 w 1195"/>
              <a:gd name="T1" fmla="*/ 597 h 1194"/>
              <a:gd name="T2" fmla="*/ 1194 w 1195"/>
              <a:gd name="T3" fmla="*/ 597 h 1194"/>
              <a:gd name="T4" fmla="*/ 597 w 1195"/>
              <a:gd name="T5" fmla="*/ 1193 h 1194"/>
              <a:gd name="T6" fmla="*/ 0 w 1195"/>
              <a:gd name="T7" fmla="*/ 597 h 1194"/>
              <a:gd name="T8" fmla="*/ 597 w 1195"/>
              <a:gd name="T9" fmla="*/ 0 h 1194"/>
              <a:gd name="T10" fmla="*/ 1194 w 1195"/>
              <a:gd name="T11" fmla="*/ 59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4">
                <a:moveTo>
                  <a:pt x="1194" y="597"/>
                </a:moveTo>
                <a:lnTo>
                  <a:pt x="1194" y="597"/>
                </a:lnTo>
                <a:cubicBezTo>
                  <a:pt x="1194" y="922"/>
                  <a:pt x="922" y="1193"/>
                  <a:pt x="597" y="1193"/>
                </a:cubicBezTo>
                <a:cubicBezTo>
                  <a:pt x="262" y="1193"/>
                  <a:pt x="0" y="922"/>
                  <a:pt x="0" y="597"/>
                </a:cubicBezTo>
                <a:cubicBezTo>
                  <a:pt x="0" y="263"/>
                  <a:pt x="262" y="0"/>
                  <a:pt x="597" y="0"/>
                </a:cubicBezTo>
                <a:cubicBezTo>
                  <a:pt x="922" y="0"/>
                  <a:pt x="1194" y="263"/>
                  <a:pt x="1194" y="5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C4AFF53E-1E07-114A-81D9-3312BC7E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671" y="9063828"/>
            <a:ext cx="1232533" cy="1232533"/>
          </a:xfrm>
          <a:custGeom>
            <a:avLst/>
            <a:gdLst>
              <a:gd name="T0" fmla="*/ 1194 w 1195"/>
              <a:gd name="T1" fmla="*/ 597 h 1195"/>
              <a:gd name="T2" fmla="*/ 1194 w 1195"/>
              <a:gd name="T3" fmla="*/ 597 h 1195"/>
              <a:gd name="T4" fmla="*/ 597 w 1195"/>
              <a:gd name="T5" fmla="*/ 1194 h 1195"/>
              <a:gd name="T6" fmla="*/ 0 w 1195"/>
              <a:gd name="T7" fmla="*/ 597 h 1195"/>
              <a:gd name="T8" fmla="*/ 597 w 1195"/>
              <a:gd name="T9" fmla="*/ 0 h 1195"/>
              <a:gd name="T10" fmla="*/ 1194 w 1195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5">
                <a:moveTo>
                  <a:pt x="1194" y="597"/>
                </a:moveTo>
                <a:lnTo>
                  <a:pt x="1194" y="597"/>
                </a:lnTo>
                <a:cubicBezTo>
                  <a:pt x="1194" y="922"/>
                  <a:pt x="922" y="1194"/>
                  <a:pt x="597" y="1194"/>
                </a:cubicBezTo>
                <a:cubicBezTo>
                  <a:pt x="262" y="1194"/>
                  <a:pt x="0" y="922"/>
                  <a:pt x="0" y="597"/>
                </a:cubicBezTo>
                <a:cubicBezTo>
                  <a:pt x="0" y="263"/>
                  <a:pt x="262" y="0"/>
                  <a:pt x="597" y="0"/>
                </a:cubicBezTo>
                <a:cubicBezTo>
                  <a:pt x="922" y="0"/>
                  <a:pt x="1194" y="263"/>
                  <a:pt x="1194" y="5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E65362A9-6D2B-C748-8D33-D0B37132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607" y="9063828"/>
            <a:ext cx="1232533" cy="1232533"/>
          </a:xfrm>
          <a:custGeom>
            <a:avLst/>
            <a:gdLst>
              <a:gd name="T0" fmla="*/ 1194 w 1195"/>
              <a:gd name="T1" fmla="*/ 597 h 1195"/>
              <a:gd name="T2" fmla="*/ 1194 w 1195"/>
              <a:gd name="T3" fmla="*/ 597 h 1195"/>
              <a:gd name="T4" fmla="*/ 597 w 1195"/>
              <a:gd name="T5" fmla="*/ 1194 h 1195"/>
              <a:gd name="T6" fmla="*/ 0 w 1195"/>
              <a:gd name="T7" fmla="*/ 597 h 1195"/>
              <a:gd name="T8" fmla="*/ 597 w 1195"/>
              <a:gd name="T9" fmla="*/ 0 h 1195"/>
              <a:gd name="T10" fmla="*/ 1194 w 1195"/>
              <a:gd name="T11" fmla="*/ 59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5" h="1195">
                <a:moveTo>
                  <a:pt x="1194" y="597"/>
                </a:moveTo>
                <a:lnTo>
                  <a:pt x="1194" y="597"/>
                </a:lnTo>
                <a:cubicBezTo>
                  <a:pt x="1194" y="922"/>
                  <a:pt x="922" y="1194"/>
                  <a:pt x="597" y="1194"/>
                </a:cubicBezTo>
                <a:cubicBezTo>
                  <a:pt x="262" y="1194"/>
                  <a:pt x="0" y="922"/>
                  <a:pt x="0" y="597"/>
                </a:cubicBezTo>
                <a:cubicBezTo>
                  <a:pt x="0" y="263"/>
                  <a:pt x="262" y="0"/>
                  <a:pt x="597" y="0"/>
                </a:cubicBezTo>
                <a:cubicBezTo>
                  <a:pt x="922" y="0"/>
                  <a:pt x="1194" y="263"/>
                  <a:pt x="1194" y="5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FDA3F99B-2F90-054D-A7A0-D5FB9D24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53" y="3692525"/>
            <a:ext cx="8914269" cy="8914270"/>
          </a:xfrm>
          <a:custGeom>
            <a:avLst/>
            <a:gdLst>
              <a:gd name="T0" fmla="*/ 8642 w 8643"/>
              <a:gd name="T1" fmla="*/ 4320 h 8642"/>
              <a:gd name="T2" fmla="*/ 8642 w 8643"/>
              <a:gd name="T3" fmla="*/ 4320 h 8642"/>
              <a:gd name="T4" fmla="*/ 4321 w 8643"/>
              <a:gd name="T5" fmla="*/ 8641 h 8642"/>
              <a:gd name="T6" fmla="*/ 0 w 8643"/>
              <a:gd name="T7" fmla="*/ 4320 h 8642"/>
              <a:gd name="T8" fmla="*/ 4321 w 8643"/>
              <a:gd name="T9" fmla="*/ 0 h 8642"/>
              <a:gd name="T10" fmla="*/ 8642 w 8643"/>
              <a:gd name="T11" fmla="*/ 4320 h 8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43" h="8642">
                <a:moveTo>
                  <a:pt x="8642" y="4320"/>
                </a:moveTo>
                <a:lnTo>
                  <a:pt x="8642" y="4320"/>
                </a:lnTo>
                <a:cubicBezTo>
                  <a:pt x="8642" y="6707"/>
                  <a:pt x="6707" y="8641"/>
                  <a:pt x="4321" y="8641"/>
                </a:cubicBezTo>
                <a:cubicBezTo>
                  <a:pt x="1935" y="8641"/>
                  <a:pt x="0" y="6707"/>
                  <a:pt x="0" y="4320"/>
                </a:cubicBezTo>
                <a:cubicBezTo>
                  <a:pt x="0" y="1935"/>
                  <a:pt x="1935" y="0"/>
                  <a:pt x="4321" y="0"/>
                </a:cubicBezTo>
                <a:cubicBezTo>
                  <a:pt x="6707" y="0"/>
                  <a:pt x="8642" y="1935"/>
                  <a:pt x="8642" y="432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D838284C-7B5A-6046-BFB6-0E03A328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207" y="3719813"/>
            <a:ext cx="2592415" cy="2592415"/>
          </a:xfrm>
          <a:custGeom>
            <a:avLst/>
            <a:gdLst>
              <a:gd name="T0" fmla="*/ 2513 w 2514"/>
              <a:gd name="T1" fmla="*/ 1257 h 2515"/>
              <a:gd name="T2" fmla="*/ 2513 w 2514"/>
              <a:gd name="T3" fmla="*/ 1257 h 2515"/>
              <a:gd name="T4" fmla="*/ 1257 w 2514"/>
              <a:gd name="T5" fmla="*/ 2514 h 2515"/>
              <a:gd name="T6" fmla="*/ 0 w 2514"/>
              <a:gd name="T7" fmla="*/ 1257 h 2515"/>
              <a:gd name="T8" fmla="*/ 1257 w 2514"/>
              <a:gd name="T9" fmla="*/ 0 h 2515"/>
              <a:gd name="T10" fmla="*/ 2513 w 2514"/>
              <a:gd name="T11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4" h="2515">
                <a:moveTo>
                  <a:pt x="2513" y="1257"/>
                </a:moveTo>
                <a:lnTo>
                  <a:pt x="2513" y="1257"/>
                </a:lnTo>
                <a:cubicBezTo>
                  <a:pt x="2513" y="1953"/>
                  <a:pt x="1953" y="2514"/>
                  <a:pt x="1257" y="2514"/>
                </a:cubicBezTo>
                <a:cubicBezTo>
                  <a:pt x="561" y="2514"/>
                  <a:pt x="0" y="1953"/>
                  <a:pt x="0" y="1257"/>
                </a:cubicBezTo>
                <a:cubicBezTo>
                  <a:pt x="0" y="561"/>
                  <a:pt x="561" y="0"/>
                  <a:pt x="1257" y="0"/>
                </a:cubicBezTo>
                <a:cubicBezTo>
                  <a:pt x="1953" y="0"/>
                  <a:pt x="2513" y="561"/>
                  <a:pt x="2513" y="12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74842B22-DC09-6241-8FE5-5EE97E80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543" y="3719813"/>
            <a:ext cx="2601511" cy="2592415"/>
          </a:xfrm>
          <a:custGeom>
            <a:avLst/>
            <a:gdLst>
              <a:gd name="T0" fmla="*/ 2523 w 2524"/>
              <a:gd name="T1" fmla="*/ 1257 h 2515"/>
              <a:gd name="T2" fmla="*/ 2523 w 2524"/>
              <a:gd name="T3" fmla="*/ 1257 h 2515"/>
              <a:gd name="T4" fmla="*/ 1257 w 2524"/>
              <a:gd name="T5" fmla="*/ 2514 h 2515"/>
              <a:gd name="T6" fmla="*/ 0 w 2524"/>
              <a:gd name="T7" fmla="*/ 1257 h 2515"/>
              <a:gd name="T8" fmla="*/ 1257 w 2524"/>
              <a:gd name="T9" fmla="*/ 0 h 2515"/>
              <a:gd name="T10" fmla="*/ 2523 w 2524"/>
              <a:gd name="T11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4" h="2515">
                <a:moveTo>
                  <a:pt x="2523" y="1257"/>
                </a:moveTo>
                <a:lnTo>
                  <a:pt x="2523" y="1257"/>
                </a:lnTo>
                <a:cubicBezTo>
                  <a:pt x="2523" y="1953"/>
                  <a:pt x="1953" y="2514"/>
                  <a:pt x="1257" y="2514"/>
                </a:cubicBezTo>
                <a:cubicBezTo>
                  <a:pt x="570" y="2514"/>
                  <a:pt x="0" y="1953"/>
                  <a:pt x="0" y="1257"/>
                </a:cubicBezTo>
                <a:cubicBezTo>
                  <a:pt x="0" y="561"/>
                  <a:pt x="570" y="0"/>
                  <a:pt x="1257" y="0"/>
                </a:cubicBezTo>
                <a:cubicBezTo>
                  <a:pt x="1953" y="0"/>
                  <a:pt x="2523" y="561"/>
                  <a:pt x="2523" y="12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A23E0DBF-4267-8444-9B55-63329A9C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207" y="10050764"/>
            <a:ext cx="2592415" cy="2592415"/>
          </a:xfrm>
          <a:custGeom>
            <a:avLst/>
            <a:gdLst>
              <a:gd name="T0" fmla="*/ 2513 w 2514"/>
              <a:gd name="T1" fmla="*/ 1257 h 2515"/>
              <a:gd name="T2" fmla="*/ 2513 w 2514"/>
              <a:gd name="T3" fmla="*/ 1257 h 2515"/>
              <a:gd name="T4" fmla="*/ 1257 w 2514"/>
              <a:gd name="T5" fmla="*/ 2514 h 2515"/>
              <a:gd name="T6" fmla="*/ 0 w 2514"/>
              <a:gd name="T7" fmla="*/ 1257 h 2515"/>
              <a:gd name="T8" fmla="*/ 1257 w 2514"/>
              <a:gd name="T9" fmla="*/ 0 h 2515"/>
              <a:gd name="T10" fmla="*/ 2513 w 2514"/>
              <a:gd name="T11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4" h="2515">
                <a:moveTo>
                  <a:pt x="2513" y="1257"/>
                </a:moveTo>
                <a:lnTo>
                  <a:pt x="2513" y="1257"/>
                </a:lnTo>
                <a:cubicBezTo>
                  <a:pt x="2513" y="1953"/>
                  <a:pt x="1953" y="2514"/>
                  <a:pt x="1257" y="2514"/>
                </a:cubicBezTo>
                <a:cubicBezTo>
                  <a:pt x="561" y="2514"/>
                  <a:pt x="0" y="1953"/>
                  <a:pt x="0" y="1257"/>
                </a:cubicBezTo>
                <a:cubicBezTo>
                  <a:pt x="0" y="561"/>
                  <a:pt x="561" y="0"/>
                  <a:pt x="1257" y="0"/>
                </a:cubicBezTo>
                <a:cubicBezTo>
                  <a:pt x="1953" y="0"/>
                  <a:pt x="2513" y="561"/>
                  <a:pt x="2513" y="1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35743620-CFA4-E943-910C-3969AF80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543" y="10050764"/>
            <a:ext cx="2601511" cy="2592415"/>
          </a:xfrm>
          <a:custGeom>
            <a:avLst/>
            <a:gdLst>
              <a:gd name="T0" fmla="*/ 2523 w 2524"/>
              <a:gd name="T1" fmla="*/ 1257 h 2515"/>
              <a:gd name="T2" fmla="*/ 2523 w 2524"/>
              <a:gd name="T3" fmla="*/ 1257 h 2515"/>
              <a:gd name="T4" fmla="*/ 1257 w 2524"/>
              <a:gd name="T5" fmla="*/ 2514 h 2515"/>
              <a:gd name="T6" fmla="*/ 0 w 2524"/>
              <a:gd name="T7" fmla="*/ 1257 h 2515"/>
              <a:gd name="T8" fmla="*/ 1257 w 2524"/>
              <a:gd name="T9" fmla="*/ 0 h 2515"/>
              <a:gd name="T10" fmla="*/ 2523 w 2524"/>
              <a:gd name="T11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4" h="2515">
                <a:moveTo>
                  <a:pt x="2523" y="1257"/>
                </a:moveTo>
                <a:lnTo>
                  <a:pt x="2523" y="1257"/>
                </a:lnTo>
                <a:cubicBezTo>
                  <a:pt x="2523" y="1953"/>
                  <a:pt x="1953" y="2514"/>
                  <a:pt x="1257" y="2514"/>
                </a:cubicBezTo>
                <a:cubicBezTo>
                  <a:pt x="570" y="2514"/>
                  <a:pt x="0" y="1953"/>
                  <a:pt x="0" y="1257"/>
                </a:cubicBezTo>
                <a:cubicBezTo>
                  <a:pt x="0" y="561"/>
                  <a:pt x="570" y="0"/>
                  <a:pt x="1257" y="0"/>
                </a:cubicBezTo>
                <a:cubicBezTo>
                  <a:pt x="1953" y="0"/>
                  <a:pt x="2523" y="561"/>
                  <a:pt x="2523" y="12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2">
            <a:extLst>
              <a:ext uri="{FF2B5EF4-FFF2-40B4-BE49-F238E27FC236}">
                <a16:creationId xmlns:a16="http://schemas.microsoft.com/office/drawing/2014/main" id="{AD4A0F2F-608A-394E-ACD2-3629B79E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220" y="11055895"/>
            <a:ext cx="577610" cy="577607"/>
          </a:xfrm>
          <a:custGeom>
            <a:avLst/>
            <a:gdLst>
              <a:gd name="T0" fmla="*/ 280 w 561"/>
              <a:gd name="T1" fmla="*/ 560 h 561"/>
              <a:gd name="T2" fmla="*/ 280 w 561"/>
              <a:gd name="T3" fmla="*/ 560 h 561"/>
              <a:gd name="T4" fmla="*/ 199 w 561"/>
              <a:gd name="T5" fmla="*/ 524 h 561"/>
              <a:gd name="T6" fmla="*/ 36 w 561"/>
              <a:gd name="T7" fmla="*/ 370 h 561"/>
              <a:gd name="T8" fmla="*/ 36 w 561"/>
              <a:gd name="T9" fmla="*/ 208 h 561"/>
              <a:gd name="T10" fmla="*/ 235 w 561"/>
              <a:gd name="T11" fmla="*/ 9 h 561"/>
              <a:gd name="T12" fmla="*/ 253 w 561"/>
              <a:gd name="T13" fmla="*/ 9 h 561"/>
              <a:gd name="T14" fmla="*/ 506 w 561"/>
              <a:gd name="T15" fmla="*/ 0 h 561"/>
              <a:gd name="T16" fmla="*/ 560 w 561"/>
              <a:gd name="T17" fmla="*/ 54 h 561"/>
              <a:gd name="T18" fmla="*/ 560 w 561"/>
              <a:gd name="T19" fmla="*/ 307 h 561"/>
              <a:gd name="T20" fmla="*/ 551 w 561"/>
              <a:gd name="T21" fmla="*/ 325 h 561"/>
              <a:gd name="T22" fmla="*/ 352 w 561"/>
              <a:gd name="T23" fmla="*/ 524 h 561"/>
              <a:gd name="T24" fmla="*/ 280 w 561"/>
              <a:gd name="T25" fmla="*/ 560 h 561"/>
              <a:gd name="T26" fmla="*/ 262 w 561"/>
              <a:gd name="T27" fmla="*/ 63 h 561"/>
              <a:gd name="T28" fmla="*/ 262 w 561"/>
              <a:gd name="T29" fmla="*/ 63 h 561"/>
              <a:gd name="T30" fmla="*/ 81 w 561"/>
              <a:gd name="T31" fmla="*/ 253 h 561"/>
              <a:gd name="T32" fmla="*/ 81 w 561"/>
              <a:gd name="T33" fmla="*/ 325 h 561"/>
              <a:gd name="T34" fmla="*/ 235 w 561"/>
              <a:gd name="T35" fmla="*/ 488 h 561"/>
              <a:gd name="T36" fmla="*/ 316 w 561"/>
              <a:gd name="T37" fmla="*/ 488 h 561"/>
              <a:gd name="T38" fmla="*/ 506 w 561"/>
              <a:gd name="T39" fmla="*/ 298 h 561"/>
              <a:gd name="T40" fmla="*/ 506 w 561"/>
              <a:gd name="T41" fmla="*/ 54 h 561"/>
              <a:gd name="T42" fmla="*/ 262 w 561"/>
              <a:gd name="T43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1" h="561">
                <a:moveTo>
                  <a:pt x="280" y="560"/>
                </a:moveTo>
                <a:lnTo>
                  <a:pt x="280" y="560"/>
                </a:lnTo>
                <a:cubicBezTo>
                  <a:pt x="253" y="560"/>
                  <a:pt x="217" y="551"/>
                  <a:pt x="199" y="524"/>
                </a:cubicBezTo>
                <a:cubicBezTo>
                  <a:pt x="36" y="370"/>
                  <a:pt x="36" y="370"/>
                  <a:pt x="36" y="370"/>
                </a:cubicBezTo>
                <a:cubicBezTo>
                  <a:pt x="0" y="325"/>
                  <a:pt x="0" y="253"/>
                  <a:pt x="36" y="208"/>
                </a:cubicBezTo>
                <a:cubicBezTo>
                  <a:pt x="235" y="9"/>
                  <a:pt x="235" y="9"/>
                  <a:pt x="235" y="9"/>
                </a:cubicBezTo>
                <a:cubicBezTo>
                  <a:pt x="244" y="9"/>
                  <a:pt x="244" y="9"/>
                  <a:pt x="253" y="9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60" y="27"/>
                  <a:pt x="560" y="54"/>
                </a:cubicBezTo>
                <a:cubicBezTo>
                  <a:pt x="560" y="307"/>
                  <a:pt x="560" y="307"/>
                  <a:pt x="560" y="307"/>
                </a:cubicBezTo>
                <a:cubicBezTo>
                  <a:pt x="560" y="316"/>
                  <a:pt x="560" y="325"/>
                  <a:pt x="551" y="325"/>
                </a:cubicBezTo>
                <a:cubicBezTo>
                  <a:pt x="352" y="524"/>
                  <a:pt x="352" y="524"/>
                  <a:pt x="352" y="524"/>
                </a:cubicBezTo>
                <a:cubicBezTo>
                  <a:pt x="334" y="542"/>
                  <a:pt x="307" y="560"/>
                  <a:pt x="280" y="560"/>
                </a:cubicBezTo>
                <a:close/>
                <a:moveTo>
                  <a:pt x="262" y="63"/>
                </a:moveTo>
                <a:lnTo>
                  <a:pt x="262" y="63"/>
                </a:lnTo>
                <a:cubicBezTo>
                  <a:pt x="81" y="253"/>
                  <a:pt x="81" y="253"/>
                  <a:pt x="81" y="253"/>
                </a:cubicBezTo>
                <a:cubicBezTo>
                  <a:pt x="54" y="271"/>
                  <a:pt x="54" y="307"/>
                  <a:pt x="81" y="325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262" y="506"/>
                  <a:pt x="298" y="506"/>
                  <a:pt x="316" y="48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06" y="54"/>
                  <a:pt x="506" y="54"/>
                  <a:pt x="506" y="54"/>
                </a:cubicBezTo>
                <a:lnTo>
                  <a:pt x="262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3">
            <a:extLst>
              <a:ext uri="{FF2B5EF4-FFF2-40B4-BE49-F238E27FC236}">
                <a16:creationId xmlns:a16="http://schemas.microsoft.com/office/drawing/2014/main" id="{618BFB62-F30E-8A4E-B7D4-05FDF3F5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068" y="11187788"/>
            <a:ext cx="95511" cy="95511"/>
          </a:xfrm>
          <a:custGeom>
            <a:avLst/>
            <a:gdLst>
              <a:gd name="T0" fmla="*/ 82 w 92"/>
              <a:gd name="T1" fmla="*/ 72 h 91"/>
              <a:gd name="T2" fmla="*/ 82 w 92"/>
              <a:gd name="T3" fmla="*/ 72 h 91"/>
              <a:gd name="T4" fmla="*/ 18 w 92"/>
              <a:gd name="T5" fmla="*/ 72 h 91"/>
              <a:gd name="T6" fmla="*/ 18 w 92"/>
              <a:gd name="T7" fmla="*/ 8 h 91"/>
              <a:gd name="T8" fmla="*/ 82 w 92"/>
              <a:gd name="T9" fmla="*/ 8 h 91"/>
              <a:gd name="T10" fmla="*/ 82 w 92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82" y="72"/>
                </a:moveTo>
                <a:lnTo>
                  <a:pt x="82" y="72"/>
                </a:lnTo>
                <a:cubicBezTo>
                  <a:pt x="64" y="90"/>
                  <a:pt x="37" y="90"/>
                  <a:pt x="18" y="72"/>
                </a:cubicBezTo>
                <a:cubicBezTo>
                  <a:pt x="0" y="54"/>
                  <a:pt x="0" y="26"/>
                  <a:pt x="18" y="8"/>
                </a:cubicBezTo>
                <a:cubicBezTo>
                  <a:pt x="37" y="0"/>
                  <a:pt x="64" y="0"/>
                  <a:pt x="82" y="8"/>
                </a:cubicBezTo>
                <a:cubicBezTo>
                  <a:pt x="91" y="26"/>
                  <a:pt x="91" y="54"/>
                  <a:pt x="82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4">
            <a:extLst>
              <a:ext uri="{FF2B5EF4-FFF2-40B4-BE49-F238E27FC236}">
                <a16:creationId xmlns:a16="http://schemas.microsoft.com/office/drawing/2014/main" id="{481AECBE-E6B1-084B-8CF3-42180CE1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124" y="4747683"/>
            <a:ext cx="604898" cy="372944"/>
          </a:xfrm>
          <a:custGeom>
            <a:avLst/>
            <a:gdLst>
              <a:gd name="T0" fmla="*/ 479 w 588"/>
              <a:gd name="T1" fmla="*/ 362 h 363"/>
              <a:gd name="T2" fmla="*/ 479 w 588"/>
              <a:gd name="T3" fmla="*/ 362 h 363"/>
              <a:gd name="T4" fmla="*/ 217 w 588"/>
              <a:gd name="T5" fmla="*/ 362 h 363"/>
              <a:gd name="T6" fmla="*/ 162 w 588"/>
              <a:gd name="T7" fmla="*/ 307 h 363"/>
              <a:gd name="T8" fmla="*/ 90 w 588"/>
              <a:gd name="T9" fmla="*/ 54 h 363"/>
              <a:gd name="T10" fmla="*/ 27 w 588"/>
              <a:gd name="T11" fmla="*/ 54 h 363"/>
              <a:gd name="T12" fmla="*/ 0 w 588"/>
              <a:gd name="T13" fmla="*/ 27 h 363"/>
              <a:gd name="T14" fmla="*/ 27 w 588"/>
              <a:gd name="T15" fmla="*/ 0 h 363"/>
              <a:gd name="T16" fmla="*/ 108 w 588"/>
              <a:gd name="T17" fmla="*/ 0 h 363"/>
              <a:gd name="T18" fmla="*/ 135 w 588"/>
              <a:gd name="T19" fmla="*/ 18 h 363"/>
              <a:gd name="T20" fmla="*/ 217 w 588"/>
              <a:gd name="T21" fmla="*/ 298 h 363"/>
              <a:gd name="T22" fmla="*/ 226 w 588"/>
              <a:gd name="T23" fmla="*/ 307 h 363"/>
              <a:gd name="T24" fmla="*/ 479 w 588"/>
              <a:gd name="T25" fmla="*/ 307 h 363"/>
              <a:gd name="T26" fmla="*/ 479 w 588"/>
              <a:gd name="T27" fmla="*/ 298 h 363"/>
              <a:gd name="T28" fmla="*/ 524 w 588"/>
              <a:gd name="T29" fmla="*/ 136 h 363"/>
              <a:gd name="T30" fmla="*/ 307 w 588"/>
              <a:gd name="T31" fmla="*/ 136 h 363"/>
              <a:gd name="T32" fmla="*/ 280 w 588"/>
              <a:gd name="T33" fmla="*/ 108 h 363"/>
              <a:gd name="T34" fmla="*/ 307 w 588"/>
              <a:gd name="T35" fmla="*/ 81 h 363"/>
              <a:gd name="T36" fmla="*/ 560 w 588"/>
              <a:gd name="T37" fmla="*/ 81 h 363"/>
              <a:gd name="T38" fmla="*/ 578 w 588"/>
              <a:gd name="T39" fmla="*/ 90 h 363"/>
              <a:gd name="T40" fmla="*/ 587 w 588"/>
              <a:gd name="T41" fmla="*/ 117 h 363"/>
              <a:gd name="T42" fmla="*/ 533 w 588"/>
              <a:gd name="T43" fmla="*/ 307 h 363"/>
              <a:gd name="T44" fmla="*/ 479 w 588"/>
              <a:gd name="T4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8" h="363">
                <a:moveTo>
                  <a:pt x="479" y="362"/>
                </a:moveTo>
                <a:lnTo>
                  <a:pt x="479" y="362"/>
                </a:lnTo>
                <a:cubicBezTo>
                  <a:pt x="217" y="362"/>
                  <a:pt x="217" y="362"/>
                  <a:pt x="217" y="362"/>
                </a:cubicBezTo>
                <a:cubicBezTo>
                  <a:pt x="190" y="362"/>
                  <a:pt x="172" y="343"/>
                  <a:pt x="162" y="307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217" y="298"/>
                  <a:pt x="217" y="298"/>
                  <a:pt x="217" y="298"/>
                </a:cubicBezTo>
                <a:cubicBezTo>
                  <a:pt x="226" y="298"/>
                  <a:pt x="226" y="307"/>
                  <a:pt x="226" y="307"/>
                </a:cubicBezTo>
                <a:cubicBezTo>
                  <a:pt x="479" y="307"/>
                  <a:pt x="479" y="307"/>
                  <a:pt x="479" y="307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524" y="136"/>
                  <a:pt x="524" y="136"/>
                  <a:pt x="524" y="136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89" y="136"/>
                  <a:pt x="280" y="126"/>
                  <a:pt x="280" y="108"/>
                </a:cubicBezTo>
                <a:cubicBezTo>
                  <a:pt x="280" y="90"/>
                  <a:pt x="289" y="81"/>
                  <a:pt x="307" y="81"/>
                </a:cubicBezTo>
                <a:cubicBezTo>
                  <a:pt x="560" y="81"/>
                  <a:pt x="560" y="81"/>
                  <a:pt x="560" y="81"/>
                </a:cubicBezTo>
                <a:cubicBezTo>
                  <a:pt x="569" y="81"/>
                  <a:pt x="578" y="81"/>
                  <a:pt x="578" y="90"/>
                </a:cubicBezTo>
                <a:cubicBezTo>
                  <a:pt x="587" y="99"/>
                  <a:pt x="587" y="108"/>
                  <a:pt x="587" y="117"/>
                </a:cubicBezTo>
                <a:cubicBezTo>
                  <a:pt x="533" y="307"/>
                  <a:pt x="533" y="307"/>
                  <a:pt x="533" y="307"/>
                </a:cubicBezTo>
                <a:cubicBezTo>
                  <a:pt x="533" y="343"/>
                  <a:pt x="506" y="362"/>
                  <a:pt x="479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5">
            <a:extLst>
              <a:ext uri="{FF2B5EF4-FFF2-40B4-BE49-F238E27FC236}">
                <a16:creationId xmlns:a16="http://schemas.microsoft.com/office/drawing/2014/main" id="{ADABE4F9-34EC-C046-A36F-E32A1EFB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567" y="5175204"/>
            <a:ext cx="122800" cy="122800"/>
          </a:xfrm>
          <a:custGeom>
            <a:avLst/>
            <a:gdLst>
              <a:gd name="T0" fmla="*/ 0 w 119"/>
              <a:gd name="T1" fmla="*/ 54 h 118"/>
              <a:gd name="T2" fmla="*/ 0 w 119"/>
              <a:gd name="T3" fmla="*/ 54 h 118"/>
              <a:gd name="T4" fmla="*/ 64 w 119"/>
              <a:gd name="T5" fmla="*/ 0 h 118"/>
              <a:gd name="T6" fmla="*/ 118 w 119"/>
              <a:gd name="T7" fmla="*/ 54 h 118"/>
              <a:gd name="T8" fmla="*/ 64 w 119"/>
              <a:gd name="T9" fmla="*/ 117 h 118"/>
              <a:gd name="T10" fmla="*/ 0 w 119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0"/>
                  <a:pt x="91" y="117"/>
                  <a:pt x="64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6">
            <a:extLst>
              <a:ext uri="{FF2B5EF4-FFF2-40B4-BE49-F238E27FC236}">
                <a16:creationId xmlns:a16="http://schemas.microsoft.com/office/drawing/2014/main" id="{B164D1DA-83A4-8E45-BB08-EF6167EB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933" y="5175204"/>
            <a:ext cx="122800" cy="122800"/>
          </a:xfrm>
          <a:custGeom>
            <a:avLst/>
            <a:gdLst>
              <a:gd name="T0" fmla="*/ 0 w 118"/>
              <a:gd name="T1" fmla="*/ 54 h 118"/>
              <a:gd name="T2" fmla="*/ 0 w 118"/>
              <a:gd name="T3" fmla="*/ 54 h 118"/>
              <a:gd name="T4" fmla="*/ 63 w 118"/>
              <a:gd name="T5" fmla="*/ 0 h 118"/>
              <a:gd name="T6" fmla="*/ 117 w 118"/>
              <a:gd name="T7" fmla="*/ 54 h 118"/>
              <a:gd name="T8" fmla="*/ 63 w 118"/>
              <a:gd name="T9" fmla="*/ 117 h 118"/>
              <a:gd name="T10" fmla="*/ 0 w 118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7">
            <a:extLst>
              <a:ext uri="{FF2B5EF4-FFF2-40B4-BE49-F238E27FC236}">
                <a16:creationId xmlns:a16="http://schemas.microsoft.com/office/drawing/2014/main" id="{E0E92A34-E1DD-F049-9430-803B46AE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211" y="11064991"/>
            <a:ext cx="736792" cy="541222"/>
          </a:xfrm>
          <a:custGeom>
            <a:avLst/>
            <a:gdLst>
              <a:gd name="T0" fmla="*/ 606 w 715"/>
              <a:gd name="T1" fmla="*/ 524 h 525"/>
              <a:gd name="T2" fmla="*/ 606 w 715"/>
              <a:gd name="T3" fmla="*/ 524 h 525"/>
              <a:gd name="T4" fmla="*/ 109 w 715"/>
              <a:gd name="T5" fmla="*/ 524 h 525"/>
              <a:gd name="T6" fmla="*/ 0 w 715"/>
              <a:gd name="T7" fmla="*/ 416 h 525"/>
              <a:gd name="T8" fmla="*/ 0 w 715"/>
              <a:gd name="T9" fmla="*/ 108 h 525"/>
              <a:gd name="T10" fmla="*/ 109 w 715"/>
              <a:gd name="T11" fmla="*/ 0 h 525"/>
              <a:gd name="T12" fmla="*/ 606 w 715"/>
              <a:gd name="T13" fmla="*/ 0 h 525"/>
              <a:gd name="T14" fmla="*/ 714 w 715"/>
              <a:gd name="T15" fmla="*/ 108 h 525"/>
              <a:gd name="T16" fmla="*/ 714 w 715"/>
              <a:gd name="T17" fmla="*/ 416 h 525"/>
              <a:gd name="T18" fmla="*/ 606 w 715"/>
              <a:gd name="T19" fmla="*/ 524 h 525"/>
              <a:gd name="T20" fmla="*/ 109 w 715"/>
              <a:gd name="T21" fmla="*/ 63 h 525"/>
              <a:gd name="T22" fmla="*/ 109 w 715"/>
              <a:gd name="T23" fmla="*/ 63 h 525"/>
              <a:gd name="T24" fmla="*/ 63 w 715"/>
              <a:gd name="T25" fmla="*/ 108 h 525"/>
              <a:gd name="T26" fmla="*/ 63 w 715"/>
              <a:gd name="T27" fmla="*/ 416 h 525"/>
              <a:gd name="T28" fmla="*/ 109 w 715"/>
              <a:gd name="T29" fmla="*/ 461 h 525"/>
              <a:gd name="T30" fmla="*/ 606 w 715"/>
              <a:gd name="T31" fmla="*/ 461 h 525"/>
              <a:gd name="T32" fmla="*/ 660 w 715"/>
              <a:gd name="T33" fmla="*/ 416 h 525"/>
              <a:gd name="T34" fmla="*/ 660 w 715"/>
              <a:gd name="T35" fmla="*/ 108 h 525"/>
              <a:gd name="T36" fmla="*/ 606 w 715"/>
              <a:gd name="T37" fmla="*/ 63 h 525"/>
              <a:gd name="T38" fmla="*/ 109 w 715"/>
              <a:gd name="T39" fmla="*/ 63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5" h="525">
                <a:moveTo>
                  <a:pt x="606" y="524"/>
                </a:moveTo>
                <a:lnTo>
                  <a:pt x="606" y="524"/>
                </a:lnTo>
                <a:cubicBezTo>
                  <a:pt x="109" y="524"/>
                  <a:pt x="109" y="524"/>
                  <a:pt x="109" y="524"/>
                </a:cubicBezTo>
                <a:cubicBezTo>
                  <a:pt x="54" y="524"/>
                  <a:pt x="0" y="470"/>
                  <a:pt x="0" y="4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9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69" y="0"/>
                  <a:pt x="714" y="54"/>
                  <a:pt x="714" y="108"/>
                </a:cubicBezTo>
                <a:cubicBezTo>
                  <a:pt x="714" y="416"/>
                  <a:pt x="714" y="416"/>
                  <a:pt x="714" y="416"/>
                </a:cubicBezTo>
                <a:cubicBezTo>
                  <a:pt x="714" y="470"/>
                  <a:pt x="669" y="524"/>
                  <a:pt x="606" y="524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63" y="81"/>
                  <a:pt x="63" y="108"/>
                </a:cubicBezTo>
                <a:cubicBezTo>
                  <a:pt x="63" y="416"/>
                  <a:pt x="63" y="416"/>
                  <a:pt x="63" y="416"/>
                </a:cubicBezTo>
                <a:cubicBezTo>
                  <a:pt x="63" y="443"/>
                  <a:pt x="82" y="461"/>
                  <a:pt x="109" y="461"/>
                </a:cubicBezTo>
                <a:cubicBezTo>
                  <a:pt x="606" y="461"/>
                  <a:pt x="606" y="461"/>
                  <a:pt x="606" y="461"/>
                </a:cubicBezTo>
                <a:cubicBezTo>
                  <a:pt x="633" y="461"/>
                  <a:pt x="660" y="443"/>
                  <a:pt x="660" y="416"/>
                </a:cubicBezTo>
                <a:cubicBezTo>
                  <a:pt x="660" y="108"/>
                  <a:pt x="660" y="108"/>
                  <a:pt x="660" y="108"/>
                </a:cubicBezTo>
                <a:cubicBezTo>
                  <a:pt x="660" y="81"/>
                  <a:pt x="633" y="63"/>
                  <a:pt x="606" y="63"/>
                </a:cubicBezTo>
                <a:lnTo>
                  <a:pt x="10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8">
            <a:extLst>
              <a:ext uri="{FF2B5EF4-FFF2-40B4-BE49-F238E27FC236}">
                <a16:creationId xmlns:a16="http://schemas.microsoft.com/office/drawing/2014/main" id="{D58A1E0A-800D-5445-ACE0-49593D58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43" y="11224173"/>
            <a:ext cx="159182" cy="222858"/>
          </a:xfrm>
          <a:custGeom>
            <a:avLst/>
            <a:gdLst>
              <a:gd name="T0" fmla="*/ 82 w 155"/>
              <a:gd name="T1" fmla="*/ 217 h 218"/>
              <a:gd name="T2" fmla="*/ 82 w 155"/>
              <a:gd name="T3" fmla="*/ 217 h 218"/>
              <a:gd name="T4" fmla="*/ 28 w 155"/>
              <a:gd name="T5" fmla="*/ 217 h 218"/>
              <a:gd name="T6" fmla="*/ 10 w 155"/>
              <a:gd name="T7" fmla="*/ 189 h 218"/>
              <a:gd name="T8" fmla="*/ 10 w 155"/>
              <a:gd name="T9" fmla="*/ 189 h 218"/>
              <a:gd name="T10" fmla="*/ 28 w 155"/>
              <a:gd name="T11" fmla="*/ 171 h 218"/>
              <a:gd name="T12" fmla="*/ 91 w 155"/>
              <a:gd name="T13" fmla="*/ 171 h 218"/>
              <a:gd name="T14" fmla="*/ 109 w 155"/>
              <a:gd name="T15" fmla="*/ 153 h 218"/>
              <a:gd name="T16" fmla="*/ 91 w 155"/>
              <a:gd name="T17" fmla="*/ 126 h 218"/>
              <a:gd name="T18" fmla="*/ 73 w 155"/>
              <a:gd name="T19" fmla="*/ 126 h 218"/>
              <a:gd name="T20" fmla="*/ 0 w 155"/>
              <a:gd name="T21" fmla="*/ 72 h 218"/>
              <a:gd name="T22" fmla="*/ 64 w 155"/>
              <a:gd name="T23" fmla="*/ 0 h 218"/>
              <a:gd name="T24" fmla="*/ 127 w 155"/>
              <a:gd name="T25" fmla="*/ 0 h 218"/>
              <a:gd name="T26" fmla="*/ 145 w 155"/>
              <a:gd name="T27" fmla="*/ 18 h 218"/>
              <a:gd name="T28" fmla="*/ 145 w 155"/>
              <a:gd name="T29" fmla="*/ 18 h 218"/>
              <a:gd name="T30" fmla="*/ 127 w 155"/>
              <a:gd name="T31" fmla="*/ 45 h 218"/>
              <a:gd name="T32" fmla="*/ 64 w 155"/>
              <a:gd name="T33" fmla="*/ 45 h 218"/>
              <a:gd name="T34" fmla="*/ 46 w 155"/>
              <a:gd name="T35" fmla="*/ 63 h 218"/>
              <a:gd name="T36" fmla="*/ 64 w 155"/>
              <a:gd name="T37" fmla="*/ 81 h 218"/>
              <a:gd name="T38" fmla="*/ 91 w 155"/>
              <a:gd name="T39" fmla="*/ 81 h 218"/>
              <a:gd name="T40" fmla="*/ 154 w 155"/>
              <a:gd name="T41" fmla="*/ 153 h 218"/>
              <a:gd name="T42" fmla="*/ 82 w 155"/>
              <a:gd name="T4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18">
                <a:moveTo>
                  <a:pt x="82" y="217"/>
                </a:moveTo>
                <a:lnTo>
                  <a:pt x="82" y="217"/>
                </a:lnTo>
                <a:cubicBezTo>
                  <a:pt x="28" y="217"/>
                  <a:pt x="28" y="217"/>
                  <a:pt x="28" y="217"/>
                </a:cubicBezTo>
                <a:cubicBezTo>
                  <a:pt x="19" y="217"/>
                  <a:pt x="10" y="207"/>
                  <a:pt x="10" y="189"/>
                </a:cubicBezTo>
                <a:lnTo>
                  <a:pt x="10" y="189"/>
                </a:lnTo>
                <a:cubicBezTo>
                  <a:pt x="10" y="180"/>
                  <a:pt x="19" y="171"/>
                  <a:pt x="28" y="171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100" y="171"/>
                  <a:pt x="109" y="162"/>
                  <a:pt x="109" y="153"/>
                </a:cubicBezTo>
                <a:cubicBezTo>
                  <a:pt x="109" y="135"/>
                  <a:pt x="100" y="126"/>
                  <a:pt x="91" y="126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37" y="126"/>
                  <a:pt x="10" y="99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36" y="45"/>
                  <a:pt x="127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5" y="45"/>
                  <a:pt x="46" y="54"/>
                  <a:pt x="46" y="63"/>
                </a:cubicBezTo>
                <a:cubicBezTo>
                  <a:pt x="46" y="72"/>
                  <a:pt x="55" y="81"/>
                  <a:pt x="64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127" y="81"/>
                  <a:pt x="154" y="117"/>
                  <a:pt x="154" y="153"/>
                </a:cubicBezTo>
                <a:cubicBezTo>
                  <a:pt x="145" y="189"/>
                  <a:pt x="118" y="217"/>
                  <a:pt x="82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9">
            <a:extLst>
              <a:ext uri="{FF2B5EF4-FFF2-40B4-BE49-F238E27FC236}">
                <a16:creationId xmlns:a16="http://schemas.microsoft.com/office/drawing/2014/main" id="{C4B72CC7-A0F8-A04E-8989-D977087A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320" y="11196884"/>
            <a:ext cx="45481" cy="50030"/>
          </a:xfrm>
          <a:custGeom>
            <a:avLst/>
            <a:gdLst>
              <a:gd name="T0" fmla="*/ 45 w 46"/>
              <a:gd name="T1" fmla="*/ 46 h 47"/>
              <a:gd name="T2" fmla="*/ 0 w 46"/>
              <a:gd name="T3" fmla="*/ 46 h 47"/>
              <a:gd name="T4" fmla="*/ 0 w 46"/>
              <a:gd name="T5" fmla="*/ 0 h 47"/>
              <a:gd name="T6" fmla="*/ 45 w 46"/>
              <a:gd name="T7" fmla="*/ 0 h 47"/>
              <a:gd name="T8" fmla="*/ 45 w 46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7">
                <a:moveTo>
                  <a:pt x="45" y="46"/>
                </a:moveTo>
                <a:lnTo>
                  <a:pt x="0" y="46"/>
                </a:lnTo>
                <a:lnTo>
                  <a:pt x="0" y="0"/>
                </a:lnTo>
                <a:lnTo>
                  <a:pt x="45" y="0"/>
                </a:lnTo>
                <a:lnTo>
                  <a:pt x="45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0">
            <a:extLst>
              <a:ext uri="{FF2B5EF4-FFF2-40B4-BE49-F238E27FC236}">
                <a16:creationId xmlns:a16="http://schemas.microsoft.com/office/drawing/2014/main" id="{86BFE1BB-3CF1-FB45-9E0B-34956BD9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320" y="11419742"/>
            <a:ext cx="45481" cy="59124"/>
          </a:xfrm>
          <a:custGeom>
            <a:avLst/>
            <a:gdLst>
              <a:gd name="T0" fmla="*/ 45 w 46"/>
              <a:gd name="T1" fmla="*/ 55 h 56"/>
              <a:gd name="T2" fmla="*/ 0 w 46"/>
              <a:gd name="T3" fmla="*/ 55 h 56"/>
              <a:gd name="T4" fmla="*/ 0 w 46"/>
              <a:gd name="T5" fmla="*/ 0 h 56"/>
              <a:gd name="T6" fmla="*/ 45 w 46"/>
              <a:gd name="T7" fmla="*/ 0 h 56"/>
              <a:gd name="T8" fmla="*/ 45 w 4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6">
                <a:moveTo>
                  <a:pt x="45" y="55"/>
                </a:moveTo>
                <a:lnTo>
                  <a:pt x="0" y="55"/>
                </a:lnTo>
                <a:lnTo>
                  <a:pt x="0" y="0"/>
                </a:lnTo>
                <a:lnTo>
                  <a:pt x="45" y="0"/>
                </a:lnTo>
                <a:lnTo>
                  <a:pt x="45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1">
            <a:extLst>
              <a:ext uri="{FF2B5EF4-FFF2-40B4-BE49-F238E27FC236}">
                <a16:creationId xmlns:a16="http://schemas.microsoft.com/office/drawing/2014/main" id="{29BF4CDE-F96B-4346-B161-401FCF8D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821" y="11151403"/>
            <a:ext cx="77316" cy="68223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9 w 73"/>
              <a:gd name="T5" fmla="*/ 27 h 64"/>
              <a:gd name="T6" fmla="*/ 0 w 73"/>
              <a:gd name="T7" fmla="*/ 54 h 64"/>
              <a:gd name="T8" fmla="*/ 0 w 73"/>
              <a:gd name="T9" fmla="*/ 54 h 64"/>
              <a:gd name="T10" fmla="*/ 36 w 73"/>
              <a:gd name="T11" fmla="*/ 63 h 64"/>
              <a:gd name="T12" fmla="*/ 63 w 73"/>
              <a:gd name="T13" fmla="*/ 37 h 64"/>
              <a:gd name="T14" fmla="*/ 72 w 73"/>
              <a:gd name="T15" fmla="*/ 9 h 64"/>
              <a:gd name="T16" fmla="*/ 72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27" y="63"/>
                  <a:pt x="36" y="63"/>
                </a:cubicBezTo>
                <a:cubicBezTo>
                  <a:pt x="63" y="37"/>
                  <a:pt x="63" y="37"/>
                  <a:pt x="63" y="37"/>
                </a:cubicBezTo>
                <a:cubicBezTo>
                  <a:pt x="72" y="37"/>
                  <a:pt x="72" y="18"/>
                  <a:pt x="72" y="9"/>
                </a:cubicBezTo>
                <a:lnTo>
                  <a:pt x="72" y="9"/>
                </a:lnTo>
                <a:cubicBezTo>
                  <a:pt x="63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2">
            <a:extLst>
              <a:ext uri="{FF2B5EF4-FFF2-40B4-BE49-F238E27FC236}">
                <a16:creationId xmlns:a16="http://schemas.microsoft.com/office/drawing/2014/main" id="{FBF2D371-A7F7-6C49-A15D-093CDE2B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077" y="11451578"/>
            <a:ext cx="86415" cy="68223"/>
          </a:xfrm>
          <a:custGeom>
            <a:avLst/>
            <a:gdLst>
              <a:gd name="T0" fmla="*/ 45 w 82"/>
              <a:gd name="T1" fmla="*/ 9 h 64"/>
              <a:gd name="T2" fmla="*/ 45 w 82"/>
              <a:gd name="T3" fmla="*/ 9 h 64"/>
              <a:gd name="T4" fmla="*/ 18 w 82"/>
              <a:gd name="T5" fmla="*/ 27 h 64"/>
              <a:gd name="T6" fmla="*/ 9 w 82"/>
              <a:gd name="T7" fmla="*/ 54 h 64"/>
              <a:gd name="T8" fmla="*/ 9 w 82"/>
              <a:gd name="T9" fmla="*/ 54 h 64"/>
              <a:gd name="T10" fmla="*/ 36 w 82"/>
              <a:gd name="T11" fmla="*/ 63 h 64"/>
              <a:gd name="T12" fmla="*/ 72 w 82"/>
              <a:gd name="T13" fmla="*/ 36 h 64"/>
              <a:gd name="T14" fmla="*/ 72 w 82"/>
              <a:gd name="T15" fmla="*/ 9 h 64"/>
              <a:gd name="T16" fmla="*/ 72 w 82"/>
              <a:gd name="T17" fmla="*/ 9 h 64"/>
              <a:gd name="T18" fmla="*/ 45 w 82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64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63"/>
                </a:cubicBezTo>
                <a:cubicBezTo>
                  <a:pt x="72" y="36"/>
                  <a:pt x="72" y="36"/>
                  <a:pt x="72" y="36"/>
                </a:cubicBezTo>
                <a:cubicBezTo>
                  <a:pt x="81" y="36"/>
                  <a:pt x="81" y="18"/>
                  <a:pt x="72" y="9"/>
                </a:cubicBezTo>
                <a:lnTo>
                  <a:pt x="72" y="9"/>
                </a:lnTo>
                <a:cubicBezTo>
                  <a:pt x="63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3">
            <a:extLst>
              <a:ext uri="{FF2B5EF4-FFF2-40B4-BE49-F238E27FC236}">
                <a16:creationId xmlns:a16="http://schemas.microsoft.com/office/drawing/2014/main" id="{1C49C186-9BB9-CC43-B653-9F4345753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404" y="4747683"/>
            <a:ext cx="673118" cy="636734"/>
          </a:xfrm>
          <a:custGeom>
            <a:avLst/>
            <a:gdLst>
              <a:gd name="T0" fmla="*/ 561 w 652"/>
              <a:gd name="T1" fmla="*/ 615 h 616"/>
              <a:gd name="T2" fmla="*/ 561 w 652"/>
              <a:gd name="T3" fmla="*/ 615 h 616"/>
              <a:gd name="T4" fmla="*/ 91 w 652"/>
              <a:gd name="T5" fmla="*/ 615 h 616"/>
              <a:gd name="T6" fmla="*/ 0 w 652"/>
              <a:gd name="T7" fmla="*/ 524 h 616"/>
              <a:gd name="T8" fmla="*/ 0 w 652"/>
              <a:gd name="T9" fmla="*/ 90 h 616"/>
              <a:gd name="T10" fmla="*/ 91 w 652"/>
              <a:gd name="T11" fmla="*/ 0 h 616"/>
              <a:gd name="T12" fmla="*/ 136 w 652"/>
              <a:gd name="T13" fmla="*/ 0 h 616"/>
              <a:gd name="T14" fmla="*/ 136 w 652"/>
              <a:gd name="T15" fmla="*/ 54 h 616"/>
              <a:gd name="T16" fmla="*/ 91 w 652"/>
              <a:gd name="T17" fmla="*/ 54 h 616"/>
              <a:gd name="T18" fmla="*/ 55 w 652"/>
              <a:gd name="T19" fmla="*/ 90 h 616"/>
              <a:gd name="T20" fmla="*/ 55 w 652"/>
              <a:gd name="T21" fmla="*/ 524 h 616"/>
              <a:gd name="T22" fmla="*/ 91 w 652"/>
              <a:gd name="T23" fmla="*/ 560 h 616"/>
              <a:gd name="T24" fmla="*/ 561 w 652"/>
              <a:gd name="T25" fmla="*/ 560 h 616"/>
              <a:gd name="T26" fmla="*/ 597 w 652"/>
              <a:gd name="T27" fmla="*/ 524 h 616"/>
              <a:gd name="T28" fmla="*/ 597 w 652"/>
              <a:gd name="T29" fmla="*/ 90 h 616"/>
              <a:gd name="T30" fmla="*/ 561 w 652"/>
              <a:gd name="T31" fmla="*/ 54 h 616"/>
              <a:gd name="T32" fmla="*/ 515 w 652"/>
              <a:gd name="T33" fmla="*/ 54 h 616"/>
              <a:gd name="T34" fmla="*/ 515 w 652"/>
              <a:gd name="T35" fmla="*/ 0 h 616"/>
              <a:gd name="T36" fmla="*/ 561 w 652"/>
              <a:gd name="T37" fmla="*/ 0 h 616"/>
              <a:gd name="T38" fmla="*/ 651 w 652"/>
              <a:gd name="T39" fmla="*/ 90 h 616"/>
              <a:gd name="T40" fmla="*/ 651 w 652"/>
              <a:gd name="T41" fmla="*/ 524 h 616"/>
              <a:gd name="T42" fmla="*/ 561 w 652"/>
              <a:gd name="T43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16">
                <a:moveTo>
                  <a:pt x="561" y="615"/>
                </a:moveTo>
                <a:lnTo>
                  <a:pt x="561" y="615"/>
                </a:lnTo>
                <a:cubicBezTo>
                  <a:pt x="91" y="615"/>
                  <a:pt x="91" y="615"/>
                  <a:pt x="91" y="615"/>
                </a:cubicBezTo>
                <a:cubicBezTo>
                  <a:pt x="45" y="615"/>
                  <a:pt x="0" y="578"/>
                  <a:pt x="0" y="52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91" y="54"/>
                  <a:pt x="91" y="54"/>
                  <a:pt x="91" y="54"/>
                </a:cubicBezTo>
                <a:cubicBezTo>
                  <a:pt x="73" y="54"/>
                  <a:pt x="55" y="72"/>
                  <a:pt x="55" y="90"/>
                </a:cubicBezTo>
                <a:cubicBezTo>
                  <a:pt x="55" y="524"/>
                  <a:pt x="55" y="524"/>
                  <a:pt x="55" y="524"/>
                </a:cubicBezTo>
                <a:cubicBezTo>
                  <a:pt x="55" y="542"/>
                  <a:pt x="73" y="560"/>
                  <a:pt x="91" y="560"/>
                </a:cubicBezTo>
                <a:cubicBezTo>
                  <a:pt x="561" y="560"/>
                  <a:pt x="561" y="560"/>
                  <a:pt x="561" y="560"/>
                </a:cubicBezTo>
                <a:cubicBezTo>
                  <a:pt x="579" y="560"/>
                  <a:pt x="597" y="542"/>
                  <a:pt x="597" y="524"/>
                </a:cubicBezTo>
                <a:cubicBezTo>
                  <a:pt x="597" y="90"/>
                  <a:pt x="597" y="90"/>
                  <a:pt x="597" y="90"/>
                </a:cubicBezTo>
                <a:cubicBezTo>
                  <a:pt x="597" y="72"/>
                  <a:pt x="579" y="54"/>
                  <a:pt x="561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0"/>
                  <a:pt x="515" y="0"/>
                  <a:pt x="51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615" y="0"/>
                  <a:pt x="651" y="36"/>
                  <a:pt x="651" y="90"/>
                </a:cubicBezTo>
                <a:cubicBezTo>
                  <a:pt x="651" y="524"/>
                  <a:pt x="651" y="524"/>
                  <a:pt x="651" y="524"/>
                </a:cubicBezTo>
                <a:cubicBezTo>
                  <a:pt x="651" y="578"/>
                  <a:pt x="615" y="615"/>
                  <a:pt x="561" y="6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4">
            <a:extLst>
              <a:ext uri="{FF2B5EF4-FFF2-40B4-BE49-F238E27FC236}">
                <a16:creationId xmlns:a16="http://schemas.microsoft.com/office/drawing/2014/main" id="{442BED87-D000-4446-B770-966CE167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73" y="4652175"/>
            <a:ext cx="291078" cy="59124"/>
          </a:xfrm>
          <a:custGeom>
            <a:avLst/>
            <a:gdLst>
              <a:gd name="T0" fmla="*/ 280 w 281"/>
              <a:gd name="T1" fmla="*/ 55 h 56"/>
              <a:gd name="T2" fmla="*/ 0 w 281"/>
              <a:gd name="T3" fmla="*/ 55 h 56"/>
              <a:gd name="T4" fmla="*/ 0 w 281"/>
              <a:gd name="T5" fmla="*/ 0 h 56"/>
              <a:gd name="T6" fmla="*/ 280 w 281"/>
              <a:gd name="T7" fmla="*/ 0 h 56"/>
              <a:gd name="T8" fmla="*/ 280 w 281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6">
                <a:moveTo>
                  <a:pt x="280" y="55"/>
                </a:moveTo>
                <a:lnTo>
                  <a:pt x="0" y="55"/>
                </a:lnTo>
                <a:lnTo>
                  <a:pt x="0" y="0"/>
                </a:lnTo>
                <a:lnTo>
                  <a:pt x="280" y="0"/>
                </a:lnTo>
                <a:lnTo>
                  <a:pt x="280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5">
            <a:extLst>
              <a:ext uri="{FF2B5EF4-FFF2-40B4-BE49-F238E27FC236}">
                <a16:creationId xmlns:a16="http://schemas.microsoft.com/office/drawing/2014/main" id="{20DF4F20-EA6B-F54E-ABB7-CB95CF5B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348" y="4652175"/>
            <a:ext cx="186473" cy="150086"/>
          </a:xfrm>
          <a:custGeom>
            <a:avLst/>
            <a:gdLst>
              <a:gd name="T0" fmla="*/ 36 w 182"/>
              <a:gd name="T1" fmla="*/ 136 h 146"/>
              <a:gd name="T2" fmla="*/ 36 w 182"/>
              <a:gd name="T3" fmla="*/ 136 h 146"/>
              <a:gd name="T4" fmla="*/ 0 w 182"/>
              <a:gd name="T5" fmla="*/ 91 h 146"/>
              <a:gd name="T6" fmla="*/ 81 w 182"/>
              <a:gd name="T7" fmla="*/ 10 h 146"/>
              <a:gd name="T8" fmla="*/ 108 w 182"/>
              <a:gd name="T9" fmla="*/ 0 h 146"/>
              <a:gd name="T10" fmla="*/ 136 w 182"/>
              <a:gd name="T11" fmla="*/ 19 h 146"/>
              <a:gd name="T12" fmla="*/ 172 w 182"/>
              <a:gd name="T13" fmla="*/ 100 h 146"/>
              <a:gd name="T14" fmla="*/ 163 w 182"/>
              <a:gd name="T15" fmla="*/ 145 h 146"/>
              <a:gd name="T16" fmla="*/ 163 w 182"/>
              <a:gd name="T17" fmla="*/ 145 h 146"/>
              <a:gd name="T18" fmla="*/ 127 w 182"/>
              <a:gd name="T19" fmla="*/ 127 h 146"/>
              <a:gd name="T20" fmla="*/ 99 w 182"/>
              <a:gd name="T21" fmla="*/ 73 h 146"/>
              <a:gd name="T22" fmla="*/ 36 w 182"/>
              <a:gd name="T23" fmla="*/ 136 h 146"/>
              <a:gd name="T24" fmla="*/ 127 w 182"/>
              <a:gd name="T25" fmla="*/ 46 h 146"/>
              <a:gd name="T26" fmla="*/ 127 w 182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36" y="136"/>
                </a:moveTo>
                <a:lnTo>
                  <a:pt x="36" y="136"/>
                </a:lnTo>
                <a:cubicBezTo>
                  <a:pt x="0" y="91"/>
                  <a:pt x="0" y="91"/>
                  <a:pt x="0" y="91"/>
                </a:cubicBezTo>
                <a:cubicBezTo>
                  <a:pt x="81" y="10"/>
                  <a:pt x="81" y="10"/>
                  <a:pt x="81" y="10"/>
                </a:cubicBezTo>
                <a:cubicBezTo>
                  <a:pt x="90" y="0"/>
                  <a:pt x="99" y="0"/>
                  <a:pt x="108" y="0"/>
                </a:cubicBezTo>
                <a:cubicBezTo>
                  <a:pt x="117" y="0"/>
                  <a:pt x="127" y="10"/>
                  <a:pt x="136" y="19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81" y="118"/>
                  <a:pt x="181" y="136"/>
                  <a:pt x="163" y="145"/>
                </a:cubicBezTo>
                <a:lnTo>
                  <a:pt x="163" y="145"/>
                </a:lnTo>
                <a:cubicBezTo>
                  <a:pt x="144" y="145"/>
                  <a:pt x="136" y="145"/>
                  <a:pt x="127" y="127"/>
                </a:cubicBezTo>
                <a:cubicBezTo>
                  <a:pt x="99" y="73"/>
                  <a:pt x="99" y="73"/>
                  <a:pt x="99" y="73"/>
                </a:cubicBezTo>
                <a:lnTo>
                  <a:pt x="36" y="136"/>
                </a:lnTo>
                <a:close/>
                <a:moveTo>
                  <a:pt x="127" y="46"/>
                </a:moveTo>
                <a:lnTo>
                  <a:pt x="12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6">
            <a:extLst>
              <a:ext uri="{FF2B5EF4-FFF2-40B4-BE49-F238E27FC236}">
                <a16:creationId xmlns:a16="http://schemas.microsoft.com/office/drawing/2014/main" id="{6FD00FEE-F470-8F43-815D-89D50DE5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032" y="4738587"/>
            <a:ext cx="263790" cy="186473"/>
          </a:xfrm>
          <a:custGeom>
            <a:avLst/>
            <a:gdLst>
              <a:gd name="T0" fmla="*/ 99 w 254"/>
              <a:gd name="T1" fmla="*/ 181 h 182"/>
              <a:gd name="T2" fmla="*/ 99 w 254"/>
              <a:gd name="T3" fmla="*/ 181 h 182"/>
              <a:gd name="T4" fmla="*/ 99 w 254"/>
              <a:gd name="T5" fmla="*/ 181 h 182"/>
              <a:gd name="T6" fmla="*/ 63 w 254"/>
              <a:gd name="T7" fmla="*/ 163 h 182"/>
              <a:gd name="T8" fmla="*/ 0 w 254"/>
              <a:gd name="T9" fmla="*/ 90 h 182"/>
              <a:gd name="T10" fmla="*/ 72 w 254"/>
              <a:gd name="T11" fmla="*/ 9 h 182"/>
              <a:gd name="T12" fmla="*/ 108 w 254"/>
              <a:gd name="T13" fmla="*/ 54 h 182"/>
              <a:gd name="T14" fmla="*/ 72 w 254"/>
              <a:gd name="T15" fmla="*/ 90 h 182"/>
              <a:gd name="T16" fmla="*/ 99 w 254"/>
              <a:gd name="T17" fmla="*/ 117 h 182"/>
              <a:gd name="T18" fmla="*/ 199 w 254"/>
              <a:gd name="T19" fmla="*/ 18 h 182"/>
              <a:gd name="T20" fmla="*/ 244 w 254"/>
              <a:gd name="T21" fmla="*/ 9 h 182"/>
              <a:gd name="T22" fmla="*/ 244 w 254"/>
              <a:gd name="T23" fmla="*/ 9 h 182"/>
              <a:gd name="T24" fmla="*/ 244 w 254"/>
              <a:gd name="T25" fmla="*/ 54 h 182"/>
              <a:gd name="T26" fmla="*/ 135 w 254"/>
              <a:gd name="T27" fmla="*/ 163 h 182"/>
              <a:gd name="T28" fmla="*/ 99 w 254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82">
                <a:moveTo>
                  <a:pt x="99" y="181"/>
                </a:moveTo>
                <a:lnTo>
                  <a:pt x="99" y="181"/>
                </a:lnTo>
                <a:lnTo>
                  <a:pt x="99" y="181"/>
                </a:lnTo>
                <a:cubicBezTo>
                  <a:pt x="90" y="181"/>
                  <a:pt x="72" y="171"/>
                  <a:pt x="63" y="163"/>
                </a:cubicBezTo>
                <a:cubicBezTo>
                  <a:pt x="0" y="90"/>
                  <a:pt x="0" y="90"/>
                  <a:pt x="0" y="90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90"/>
                  <a:pt x="72" y="90"/>
                  <a:pt x="72" y="90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08" y="0"/>
                  <a:pt x="225" y="0"/>
                  <a:pt x="244" y="9"/>
                </a:cubicBezTo>
                <a:lnTo>
                  <a:pt x="244" y="9"/>
                </a:lnTo>
                <a:cubicBezTo>
                  <a:pt x="253" y="27"/>
                  <a:pt x="253" y="45"/>
                  <a:pt x="244" y="54"/>
                </a:cubicBezTo>
                <a:cubicBezTo>
                  <a:pt x="135" y="163"/>
                  <a:pt x="135" y="163"/>
                  <a:pt x="135" y="163"/>
                </a:cubicBezTo>
                <a:cubicBezTo>
                  <a:pt x="126" y="171"/>
                  <a:pt x="117" y="181"/>
                  <a:pt x="99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7">
            <a:extLst>
              <a:ext uri="{FF2B5EF4-FFF2-40B4-BE49-F238E27FC236}">
                <a16:creationId xmlns:a16="http://schemas.microsoft.com/office/drawing/2014/main" id="{6051EA95-211D-2E47-BE11-286A89F9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558" y="4652175"/>
            <a:ext cx="186473" cy="150086"/>
          </a:xfrm>
          <a:custGeom>
            <a:avLst/>
            <a:gdLst>
              <a:gd name="T0" fmla="*/ 144 w 182"/>
              <a:gd name="T1" fmla="*/ 136 h 146"/>
              <a:gd name="T2" fmla="*/ 144 w 182"/>
              <a:gd name="T3" fmla="*/ 136 h 146"/>
              <a:gd name="T4" fmla="*/ 181 w 182"/>
              <a:gd name="T5" fmla="*/ 91 h 146"/>
              <a:gd name="T6" fmla="*/ 99 w 182"/>
              <a:gd name="T7" fmla="*/ 10 h 146"/>
              <a:gd name="T8" fmla="*/ 72 w 182"/>
              <a:gd name="T9" fmla="*/ 0 h 146"/>
              <a:gd name="T10" fmla="*/ 45 w 182"/>
              <a:gd name="T11" fmla="*/ 19 h 146"/>
              <a:gd name="T12" fmla="*/ 9 w 182"/>
              <a:gd name="T13" fmla="*/ 100 h 146"/>
              <a:gd name="T14" fmla="*/ 18 w 182"/>
              <a:gd name="T15" fmla="*/ 145 h 146"/>
              <a:gd name="T16" fmla="*/ 18 w 182"/>
              <a:gd name="T17" fmla="*/ 145 h 146"/>
              <a:gd name="T18" fmla="*/ 54 w 182"/>
              <a:gd name="T19" fmla="*/ 127 h 146"/>
              <a:gd name="T20" fmla="*/ 81 w 182"/>
              <a:gd name="T21" fmla="*/ 73 h 146"/>
              <a:gd name="T22" fmla="*/ 144 w 182"/>
              <a:gd name="T23" fmla="*/ 136 h 146"/>
              <a:gd name="T24" fmla="*/ 54 w 182"/>
              <a:gd name="T25" fmla="*/ 46 h 146"/>
              <a:gd name="T26" fmla="*/ 54 w 182"/>
              <a:gd name="T27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144" y="136"/>
                </a:moveTo>
                <a:lnTo>
                  <a:pt x="144" y="136"/>
                </a:lnTo>
                <a:cubicBezTo>
                  <a:pt x="181" y="91"/>
                  <a:pt x="181" y="91"/>
                  <a:pt x="181" y="91"/>
                </a:cubicBezTo>
                <a:cubicBezTo>
                  <a:pt x="99" y="10"/>
                  <a:pt x="99" y="10"/>
                  <a:pt x="99" y="10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10"/>
                  <a:pt x="45" y="19"/>
                </a:cubicBezTo>
                <a:cubicBezTo>
                  <a:pt x="9" y="100"/>
                  <a:pt x="9" y="100"/>
                  <a:pt x="9" y="100"/>
                </a:cubicBezTo>
                <a:cubicBezTo>
                  <a:pt x="0" y="118"/>
                  <a:pt x="9" y="136"/>
                  <a:pt x="18" y="145"/>
                </a:cubicBezTo>
                <a:lnTo>
                  <a:pt x="18" y="145"/>
                </a:lnTo>
                <a:cubicBezTo>
                  <a:pt x="36" y="145"/>
                  <a:pt x="54" y="145"/>
                  <a:pt x="54" y="127"/>
                </a:cubicBezTo>
                <a:cubicBezTo>
                  <a:pt x="81" y="73"/>
                  <a:pt x="81" y="73"/>
                  <a:pt x="81" y="73"/>
                </a:cubicBezTo>
                <a:lnTo>
                  <a:pt x="144" y="136"/>
                </a:lnTo>
                <a:close/>
                <a:moveTo>
                  <a:pt x="54" y="46"/>
                </a:moveTo>
                <a:lnTo>
                  <a:pt x="54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8">
            <a:extLst>
              <a:ext uri="{FF2B5EF4-FFF2-40B4-BE49-F238E27FC236}">
                <a16:creationId xmlns:a16="http://schemas.microsoft.com/office/drawing/2014/main" id="{BD4E2303-7900-924B-B7B5-07F28083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558" y="4738587"/>
            <a:ext cx="263790" cy="186473"/>
          </a:xfrm>
          <a:custGeom>
            <a:avLst/>
            <a:gdLst>
              <a:gd name="T0" fmla="*/ 153 w 254"/>
              <a:gd name="T1" fmla="*/ 181 h 182"/>
              <a:gd name="T2" fmla="*/ 153 w 254"/>
              <a:gd name="T3" fmla="*/ 181 h 182"/>
              <a:gd name="T4" fmla="*/ 153 w 254"/>
              <a:gd name="T5" fmla="*/ 181 h 182"/>
              <a:gd name="T6" fmla="*/ 190 w 254"/>
              <a:gd name="T7" fmla="*/ 163 h 182"/>
              <a:gd name="T8" fmla="*/ 253 w 254"/>
              <a:gd name="T9" fmla="*/ 90 h 182"/>
              <a:gd name="T10" fmla="*/ 181 w 254"/>
              <a:gd name="T11" fmla="*/ 9 h 182"/>
              <a:gd name="T12" fmla="*/ 144 w 254"/>
              <a:gd name="T13" fmla="*/ 54 h 182"/>
              <a:gd name="T14" fmla="*/ 181 w 254"/>
              <a:gd name="T15" fmla="*/ 90 h 182"/>
              <a:gd name="T16" fmla="*/ 153 w 254"/>
              <a:gd name="T17" fmla="*/ 117 h 182"/>
              <a:gd name="T18" fmla="*/ 54 w 254"/>
              <a:gd name="T19" fmla="*/ 18 h 182"/>
              <a:gd name="T20" fmla="*/ 18 w 254"/>
              <a:gd name="T21" fmla="*/ 9 h 182"/>
              <a:gd name="T22" fmla="*/ 18 w 254"/>
              <a:gd name="T23" fmla="*/ 9 h 182"/>
              <a:gd name="T24" fmla="*/ 9 w 254"/>
              <a:gd name="T25" fmla="*/ 54 h 182"/>
              <a:gd name="T26" fmla="*/ 117 w 254"/>
              <a:gd name="T27" fmla="*/ 163 h 182"/>
              <a:gd name="T28" fmla="*/ 153 w 254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82">
                <a:moveTo>
                  <a:pt x="153" y="181"/>
                </a:moveTo>
                <a:lnTo>
                  <a:pt x="153" y="181"/>
                </a:lnTo>
                <a:lnTo>
                  <a:pt x="153" y="181"/>
                </a:lnTo>
                <a:cubicBezTo>
                  <a:pt x="163" y="181"/>
                  <a:pt x="181" y="171"/>
                  <a:pt x="190" y="163"/>
                </a:cubicBezTo>
                <a:cubicBezTo>
                  <a:pt x="253" y="90"/>
                  <a:pt x="253" y="90"/>
                  <a:pt x="253" y="90"/>
                </a:cubicBezTo>
                <a:cubicBezTo>
                  <a:pt x="181" y="9"/>
                  <a:pt x="181" y="9"/>
                  <a:pt x="181" y="9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18" y="9"/>
                </a:cubicBezTo>
                <a:lnTo>
                  <a:pt x="18" y="9"/>
                </a:lnTo>
                <a:cubicBezTo>
                  <a:pt x="0" y="27"/>
                  <a:pt x="0" y="45"/>
                  <a:pt x="9" y="54"/>
                </a:cubicBezTo>
                <a:cubicBezTo>
                  <a:pt x="117" y="163"/>
                  <a:pt x="117" y="163"/>
                  <a:pt x="117" y="163"/>
                </a:cubicBezTo>
                <a:cubicBezTo>
                  <a:pt x="126" y="171"/>
                  <a:pt x="135" y="181"/>
                  <a:pt x="153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9">
            <a:extLst>
              <a:ext uri="{FF2B5EF4-FFF2-40B4-BE49-F238E27FC236}">
                <a16:creationId xmlns:a16="http://schemas.microsoft.com/office/drawing/2014/main" id="{17C88D14-0B39-FB42-8F72-9B5CFBD5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829" y="5006926"/>
            <a:ext cx="140992" cy="45481"/>
          </a:xfrm>
          <a:custGeom>
            <a:avLst/>
            <a:gdLst>
              <a:gd name="T0" fmla="*/ 0 w 137"/>
              <a:gd name="T1" fmla="*/ 18 h 46"/>
              <a:gd name="T2" fmla="*/ 0 w 137"/>
              <a:gd name="T3" fmla="*/ 18 h 46"/>
              <a:gd name="T4" fmla="*/ 0 w 137"/>
              <a:gd name="T5" fmla="*/ 18 h 46"/>
              <a:gd name="T6" fmla="*/ 27 w 137"/>
              <a:gd name="T7" fmla="*/ 0 h 46"/>
              <a:gd name="T8" fmla="*/ 118 w 137"/>
              <a:gd name="T9" fmla="*/ 0 h 46"/>
              <a:gd name="T10" fmla="*/ 136 w 137"/>
              <a:gd name="T11" fmla="*/ 18 h 46"/>
              <a:gd name="T12" fmla="*/ 136 w 137"/>
              <a:gd name="T13" fmla="*/ 18 h 46"/>
              <a:gd name="T14" fmla="*/ 118 w 137"/>
              <a:gd name="T15" fmla="*/ 45 h 46"/>
              <a:gd name="T16" fmla="*/ 27 w 137"/>
              <a:gd name="T17" fmla="*/ 45 h 46"/>
              <a:gd name="T18" fmla="*/ 0 w 137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lnTo>
                  <a:pt x="136" y="18"/>
                </a:lnTo>
                <a:cubicBezTo>
                  <a:pt x="136" y="36"/>
                  <a:pt x="127" y="45"/>
                  <a:pt x="118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0">
            <a:extLst>
              <a:ext uri="{FF2B5EF4-FFF2-40B4-BE49-F238E27FC236}">
                <a16:creationId xmlns:a16="http://schemas.microsoft.com/office/drawing/2014/main" id="{96C09D3A-D074-0845-924B-7C92635C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128" y="5016022"/>
            <a:ext cx="45481" cy="336559"/>
          </a:xfrm>
          <a:custGeom>
            <a:avLst/>
            <a:gdLst>
              <a:gd name="T0" fmla="*/ 45 w 46"/>
              <a:gd name="T1" fmla="*/ 325 h 326"/>
              <a:gd name="T2" fmla="*/ 45 w 46"/>
              <a:gd name="T3" fmla="*/ 325 h 326"/>
              <a:gd name="T4" fmla="*/ 0 w 46"/>
              <a:gd name="T5" fmla="*/ 325 h 326"/>
              <a:gd name="T6" fmla="*/ 0 w 46"/>
              <a:gd name="T7" fmla="*/ 27 h 326"/>
              <a:gd name="T8" fmla="*/ 18 w 46"/>
              <a:gd name="T9" fmla="*/ 0 h 326"/>
              <a:gd name="T10" fmla="*/ 18 w 46"/>
              <a:gd name="T11" fmla="*/ 0 h 326"/>
              <a:gd name="T12" fmla="*/ 45 w 46"/>
              <a:gd name="T13" fmla="*/ 27 h 326"/>
              <a:gd name="T14" fmla="*/ 45 w 46"/>
              <a:gd name="T1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26">
                <a:moveTo>
                  <a:pt x="45" y="325"/>
                </a:moveTo>
                <a:lnTo>
                  <a:pt x="45" y="325"/>
                </a:lnTo>
                <a:cubicBezTo>
                  <a:pt x="0" y="325"/>
                  <a:pt x="0" y="325"/>
                  <a:pt x="0" y="3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lnTo>
                  <a:pt x="45" y="3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1">
            <a:extLst>
              <a:ext uri="{FF2B5EF4-FFF2-40B4-BE49-F238E27FC236}">
                <a16:creationId xmlns:a16="http://schemas.microsoft.com/office/drawing/2014/main" id="{BA770370-D8E9-4448-A7D2-C3794C5A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418" y="7776716"/>
            <a:ext cx="204666" cy="222858"/>
          </a:xfrm>
          <a:custGeom>
            <a:avLst/>
            <a:gdLst>
              <a:gd name="T0" fmla="*/ 198 w 199"/>
              <a:gd name="T1" fmla="*/ 217 h 218"/>
              <a:gd name="T2" fmla="*/ 198 w 199"/>
              <a:gd name="T3" fmla="*/ 217 h 218"/>
              <a:gd name="T4" fmla="*/ 99 w 199"/>
              <a:gd name="T5" fmla="*/ 217 h 218"/>
              <a:gd name="T6" fmla="*/ 0 w 199"/>
              <a:gd name="T7" fmla="*/ 117 h 218"/>
              <a:gd name="T8" fmla="*/ 0 w 199"/>
              <a:gd name="T9" fmla="*/ 99 h 218"/>
              <a:gd name="T10" fmla="*/ 108 w 199"/>
              <a:gd name="T11" fmla="*/ 0 h 218"/>
              <a:gd name="T12" fmla="*/ 198 w 199"/>
              <a:gd name="T13" fmla="*/ 99 h 218"/>
              <a:gd name="T14" fmla="*/ 198 w 199"/>
              <a:gd name="T15" fmla="*/ 217 h 218"/>
              <a:gd name="T16" fmla="*/ 108 w 199"/>
              <a:gd name="T17" fmla="*/ 63 h 218"/>
              <a:gd name="T18" fmla="*/ 108 w 199"/>
              <a:gd name="T19" fmla="*/ 63 h 218"/>
              <a:gd name="T20" fmla="*/ 63 w 199"/>
              <a:gd name="T21" fmla="*/ 99 h 218"/>
              <a:gd name="T22" fmla="*/ 63 w 199"/>
              <a:gd name="T23" fmla="*/ 117 h 218"/>
              <a:gd name="T24" fmla="*/ 99 w 199"/>
              <a:gd name="T25" fmla="*/ 153 h 218"/>
              <a:gd name="T26" fmla="*/ 135 w 199"/>
              <a:gd name="T27" fmla="*/ 153 h 218"/>
              <a:gd name="T28" fmla="*/ 135 w 199"/>
              <a:gd name="T29" fmla="*/ 99 h 218"/>
              <a:gd name="T30" fmla="*/ 108 w 199"/>
              <a:gd name="T31" fmla="*/ 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218">
                <a:moveTo>
                  <a:pt x="198" y="217"/>
                </a:moveTo>
                <a:lnTo>
                  <a:pt x="198" y="217"/>
                </a:lnTo>
                <a:cubicBezTo>
                  <a:pt x="99" y="217"/>
                  <a:pt x="99" y="217"/>
                  <a:pt x="99" y="217"/>
                </a:cubicBezTo>
                <a:cubicBezTo>
                  <a:pt x="45" y="217"/>
                  <a:pt x="0" y="172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8" y="0"/>
                </a:cubicBezTo>
                <a:cubicBezTo>
                  <a:pt x="162" y="0"/>
                  <a:pt x="198" y="45"/>
                  <a:pt x="198" y="99"/>
                </a:cubicBezTo>
                <a:lnTo>
                  <a:pt x="198" y="217"/>
                </a:lnTo>
                <a:close/>
                <a:moveTo>
                  <a:pt x="108" y="63"/>
                </a:moveTo>
                <a:lnTo>
                  <a:pt x="108" y="63"/>
                </a:lnTo>
                <a:cubicBezTo>
                  <a:pt x="81" y="63"/>
                  <a:pt x="63" y="81"/>
                  <a:pt x="63" y="99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5"/>
                  <a:pt x="81" y="153"/>
                  <a:pt x="99" y="153"/>
                </a:cubicBezTo>
                <a:cubicBezTo>
                  <a:pt x="135" y="153"/>
                  <a:pt x="135" y="153"/>
                  <a:pt x="135" y="153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81"/>
                  <a:pt x="126" y="63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2">
            <a:extLst>
              <a:ext uri="{FF2B5EF4-FFF2-40B4-BE49-F238E27FC236}">
                <a16:creationId xmlns:a16="http://schemas.microsoft.com/office/drawing/2014/main" id="{AAB9121B-E391-CF43-A0AC-A82C92D7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438" y="7776716"/>
            <a:ext cx="213762" cy="222858"/>
          </a:xfrm>
          <a:custGeom>
            <a:avLst/>
            <a:gdLst>
              <a:gd name="T0" fmla="*/ 109 w 209"/>
              <a:gd name="T1" fmla="*/ 217 h 218"/>
              <a:gd name="T2" fmla="*/ 109 w 209"/>
              <a:gd name="T3" fmla="*/ 217 h 218"/>
              <a:gd name="T4" fmla="*/ 0 w 209"/>
              <a:gd name="T5" fmla="*/ 217 h 218"/>
              <a:gd name="T6" fmla="*/ 0 w 209"/>
              <a:gd name="T7" fmla="*/ 99 h 218"/>
              <a:gd name="T8" fmla="*/ 100 w 209"/>
              <a:gd name="T9" fmla="*/ 0 h 218"/>
              <a:gd name="T10" fmla="*/ 208 w 209"/>
              <a:gd name="T11" fmla="*/ 99 h 218"/>
              <a:gd name="T12" fmla="*/ 208 w 209"/>
              <a:gd name="T13" fmla="*/ 117 h 218"/>
              <a:gd name="T14" fmla="*/ 109 w 209"/>
              <a:gd name="T15" fmla="*/ 217 h 218"/>
              <a:gd name="T16" fmla="*/ 64 w 209"/>
              <a:gd name="T17" fmla="*/ 153 h 218"/>
              <a:gd name="T18" fmla="*/ 64 w 209"/>
              <a:gd name="T19" fmla="*/ 153 h 218"/>
              <a:gd name="T20" fmla="*/ 109 w 209"/>
              <a:gd name="T21" fmla="*/ 153 h 218"/>
              <a:gd name="T22" fmla="*/ 145 w 209"/>
              <a:gd name="T23" fmla="*/ 117 h 218"/>
              <a:gd name="T24" fmla="*/ 145 w 209"/>
              <a:gd name="T25" fmla="*/ 99 h 218"/>
              <a:gd name="T26" fmla="*/ 100 w 209"/>
              <a:gd name="T27" fmla="*/ 63 h 218"/>
              <a:gd name="T28" fmla="*/ 64 w 209"/>
              <a:gd name="T29" fmla="*/ 99 h 218"/>
              <a:gd name="T30" fmla="*/ 64 w 209"/>
              <a:gd name="T31" fmla="*/ 15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18">
                <a:moveTo>
                  <a:pt x="109" y="217"/>
                </a:moveTo>
                <a:lnTo>
                  <a:pt x="109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208" y="45"/>
                  <a:pt x="208" y="99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08" y="172"/>
                  <a:pt x="163" y="217"/>
                  <a:pt x="109" y="217"/>
                </a:cubicBezTo>
                <a:close/>
                <a:moveTo>
                  <a:pt x="64" y="153"/>
                </a:moveTo>
                <a:lnTo>
                  <a:pt x="64" y="153"/>
                </a:lnTo>
                <a:cubicBezTo>
                  <a:pt x="109" y="153"/>
                  <a:pt x="109" y="153"/>
                  <a:pt x="109" y="153"/>
                </a:cubicBezTo>
                <a:cubicBezTo>
                  <a:pt x="127" y="153"/>
                  <a:pt x="145" y="135"/>
                  <a:pt x="145" y="117"/>
                </a:cubicBezTo>
                <a:cubicBezTo>
                  <a:pt x="145" y="99"/>
                  <a:pt x="145" y="99"/>
                  <a:pt x="145" y="99"/>
                </a:cubicBezTo>
                <a:cubicBezTo>
                  <a:pt x="145" y="81"/>
                  <a:pt x="127" y="63"/>
                  <a:pt x="100" y="63"/>
                </a:cubicBezTo>
                <a:cubicBezTo>
                  <a:pt x="82" y="63"/>
                  <a:pt x="64" y="81"/>
                  <a:pt x="64" y="99"/>
                </a:cubicBezTo>
                <a:lnTo>
                  <a:pt x="64" y="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3">
            <a:extLst>
              <a:ext uri="{FF2B5EF4-FFF2-40B4-BE49-F238E27FC236}">
                <a16:creationId xmlns:a16="http://schemas.microsoft.com/office/drawing/2014/main" id="{E38B4122-3946-4143-82AA-E65D5FE0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053" y="8204237"/>
            <a:ext cx="68223" cy="300174"/>
          </a:xfrm>
          <a:custGeom>
            <a:avLst/>
            <a:gdLst>
              <a:gd name="T0" fmla="*/ 63 w 64"/>
              <a:gd name="T1" fmla="*/ 289 h 290"/>
              <a:gd name="T2" fmla="*/ 63 w 64"/>
              <a:gd name="T3" fmla="*/ 289 h 290"/>
              <a:gd name="T4" fmla="*/ 0 w 64"/>
              <a:gd name="T5" fmla="*/ 289 h 290"/>
              <a:gd name="T6" fmla="*/ 0 w 64"/>
              <a:gd name="T7" fmla="*/ 27 h 290"/>
              <a:gd name="T8" fmla="*/ 36 w 64"/>
              <a:gd name="T9" fmla="*/ 0 h 290"/>
              <a:gd name="T10" fmla="*/ 36 w 64"/>
              <a:gd name="T11" fmla="*/ 0 h 290"/>
              <a:gd name="T12" fmla="*/ 63 w 64"/>
              <a:gd name="T13" fmla="*/ 27 h 290"/>
              <a:gd name="T14" fmla="*/ 63 w 64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0">
                <a:moveTo>
                  <a:pt x="63" y="289"/>
                </a:moveTo>
                <a:lnTo>
                  <a:pt x="63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5" y="0"/>
                  <a:pt x="63" y="9"/>
                  <a:pt x="63" y="27"/>
                </a:cubicBezTo>
                <a:lnTo>
                  <a:pt x="63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4">
            <a:extLst>
              <a:ext uri="{FF2B5EF4-FFF2-40B4-BE49-F238E27FC236}">
                <a16:creationId xmlns:a16="http://schemas.microsoft.com/office/drawing/2014/main" id="{1B140178-CFCC-E14E-9A53-184DF92D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150" y="7963189"/>
            <a:ext cx="68223" cy="177374"/>
          </a:xfrm>
          <a:custGeom>
            <a:avLst/>
            <a:gdLst>
              <a:gd name="T0" fmla="*/ 63 w 64"/>
              <a:gd name="T1" fmla="*/ 171 h 172"/>
              <a:gd name="T2" fmla="*/ 0 w 64"/>
              <a:gd name="T3" fmla="*/ 171 h 172"/>
              <a:gd name="T4" fmla="*/ 0 w 64"/>
              <a:gd name="T5" fmla="*/ 0 h 172"/>
              <a:gd name="T6" fmla="*/ 63 w 64"/>
              <a:gd name="T7" fmla="*/ 0 h 172"/>
              <a:gd name="T8" fmla="*/ 63 w 64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72">
                <a:moveTo>
                  <a:pt x="63" y="171"/>
                </a:moveTo>
                <a:lnTo>
                  <a:pt x="0" y="171"/>
                </a:lnTo>
                <a:lnTo>
                  <a:pt x="0" y="0"/>
                </a:lnTo>
                <a:lnTo>
                  <a:pt x="63" y="0"/>
                </a:lnTo>
                <a:lnTo>
                  <a:pt x="63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5">
            <a:extLst>
              <a:ext uri="{FF2B5EF4-FFF2-40B4-BE49-F238E27FC236}">
                <a16:creationId xmlns:a16="http://schemas.microsoft.com/office/drawing/2014/main" id="{326DA5C9-EADF-8346-A52A-E3EE77FB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429" y="8099632"/>
            <a:ext cx="691311" cy="441164"/>
          </a:xfrm>
          <a:custGeom>
            <a:avLst/>
            <a:gdLst>
              <a:gd name="T0" fmla="*/ 72 w 670"/>
              <a:gd name="T1" fmla="*/ 0 h 426"/>
              <a:gd name="T2" fmla="*/ 72 w 670"/>
              <a:gd name="T3" fmla="*/ 0 h 426"/>
              <a:gd name="T4" fmla="*/ 63 w 670"/>
              <a:gd name="T5" fmla="*/ 64 h 426"/>
              <a:gd name="T6" fmla="*/ 606 w 670"/>
              <a:gd name="T7" fmla="*/ 64 h 426"/>
              <a:gd name="T8" fmla="*/ 606 w 670"/>
              <a:gd name="T9" fmla="*/ 362 h 426"/>
              <a:gd name="T10" fmla="*/ 606 w 670"/>
              <a:gd name="T11" fmla="*/ 362 h 426"/>
              <a:gd name="T12" fmla="*/ 63 w 670"/>
              <a:gd name="T13" fmla="*/ 362 h 426"/>
              <a:gd name="T14" fmla="*/ 63 w 670"/>
              <a:gd name="T15" fmla="*/ 118 h 426"/>
              <a:gd name="T16" fmla="*/ 36 w 670"/>
              <a:gd name="T17" fmla="*/ 91 h 426"/>
              <a:gd name="T18" fmla="*/ 36 w 670"/>
              <a:gd name="T19" fmla="*/ 91 h 426"/>
              <a:gd name="T20" fmla="*/ 0 w 670"/>
              <a:gd name="T21" fmla="*/ 118 h 426"/>
              <a:gd name="T22" fmla="*/ 0 w 670"/>
              <a:gd name="T23" fmla="*/ 362 h 426"/>
              <a:gd name="T24" fmla="*/ 63 w 670"/>
              <a:gd name="T25" fmla="*/ 425 h 426"/>
              <a:gd name="T26" fmla="*/ 606 w 670"/>
              <a:gd name="T27" fmla="*/ 425 h 426"/>
              <a:gd name="T28" fmla="*/ 669 w 670"/>
              <a:gd name="T29" fmla="*/ 362 h 426"/>
              <a:gd name="T30" fmla="*/ 669 w 670"/>
              <a:gd name="T31" fmla="*/ 0 h 426"/>
              <a:gd name="T32" fmla="*/ 72 w 670"/>
              <a:gd name="T3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0" h="426">
                <a:moveTo>
                  <a:pt x="72" y="0"/>
                </a:moveTo>
                <a:lnTo>
                  <a:pt x="72" y="0"/>
                </a:lnTo>
                <a:cubicBezTo>
                  <a:pt x="63" y="64"/>
                  <a:pt x="63" y="64"/>
                  <a:pt x="63" y="64"/>
                </a:cubicBezTo>
                <a:cubicBezTo>
                  <a:pt x="606" y="64"/>
                  <a:pt x="606" y="64"/>
                  <a:pt x="606" y="64"/>
                </a:cubicBezTo>
                <a:cubicBezTo>
                  <a:pt x="606" y="362"/>
                  <a:pt x="606" y="362"/>
                  <a:pt x="606" y="362"/>
                </a:cubicBezTo>
                <a:lnTo>
                  <a:pt x="606" y="362"/>
                </a:lnTo>
                <a:cubicBezTo>
                  <a:pt x="63" y="362"/>
                  <a:pt x="63" y="362"/>
                  <a:pt x="63" y="362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00"/>
                  <a:pt x="54" y="91"/>
                  <a:pt x="36" y="91"/>
                </a:cubicBezTo>
                <a:lnTo>
                  <a:pt x="36" y="91"/>
                </a:lnTo>
                <a:cubicBezTo>
                  <a:pt x="18" y="91"/>
                  <a:pt x="0" y="100"/>
                  <a:pt x="0" y="11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98"/>
                  <a:pt x="27" y="425"/>
                  <a:pt x="63" y="425"/>
                </a:cubicBezTo>
                <a:cubicBezTo>
                  <a:pt x="606" y="425"/>
                  <a:pt x="606" y="425"/>
                  <a:pt x="606" y="425"/>
                </a:cubicBezTo>
                <a:cubicBezTo>
                  <a:pt x="633" y="425"/>
                  <a:pt x="669" y="398"/>
                  <a:pt x="669" y="362"/>
                </a:cubicBezTo>
                <a:cubicBezTo>
                  <a:pt x="669" y="0"/>
                  <a:pt x="669" y="0"/>
                  <a:pt x="669" y="0"/>
                </a:cubicBezTo>
                <a:lnTo>
                  <a:pt x="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6">
            <a:extLst>
              <a:ext uri="{FF2B5EF4-FFF2-40B4-BE49-F238E27FC236}">
                <a16:creationId xmlns:a16="http://schemas.microsoft.com/office/drawing/2014/main" id="{EB6B1F92-20E1-7A4B-9162-58DA07D0E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110" y="7931351"/>
            <a:ext cx="841399" cy="236501"/>
          </a:xfrm>
          <a:custGeom>
            <a:avLst/>
            <a:gdLst>
              <a:gd name="T0" fmla="*/ 723 w 814"/>
              <a:gd name="T1" fmla="*/ 227 h 228"/>
              <a:gd name="T2" fmla="*/ 723 w 814"/>
              <a:gd name="T3" fmla="*/ 227 h 228"/>
              <a:gd name="T4" fmla="*/ 90 w 814"/>
              <a:gd name="T5" fmla="*/ 227 h 228"/>
              <a:gd name="T6" fmla="*/ 0 w 814"/>
              <a:gd name="T7" fmla="*/ 136 h 228"/>
              <a:gd name="T8" fmla="*/ 0 w 814"/>
              <a:gd name="T9" fmla="*/ 91 h 228"/>
              <a:gd name="T10" fmla="*/ 90 w 814"/>
              <a:gd name="T11" fmla="*/ 0 h 228"/>
              <a:gd name="T12" fmla="*/ 723 w 814"/>
              <a:gd name="T13" fmla="*/ 0 h 228"/>
              <a:gd name="T14" fmla="*/ 813 w 814"/>
              <a:gd name="T15" fmla="*/ 91 h 228"/>
              <a:gd name="T16" fmla="*/ 813 w 814"/>
              <a:gd name="T17" fmla="*/ 136 h 228"/>
              <a:gd name="T18" fmla="*/ 723 w 814"/>
              <a:gd name="T19" fmla="*/ 227 h 228"/>
              <a:gd name="T20" fmla="*/ 90 w 814"/>
              <a:gd name="T21" fmla="*/ 64 h 228"/>
              <a:gd name="T22" fmla="*/ 90 w 814"/>
              <a:gd name="T23" fmla="*/ 64 h 228"/>
              <a:gd name="T24" fmla="*/ 63 w 814"/>
              <a:gd name="T25" fmla="*/ 91 h 228"/>
              <a:gd name="T26" fmla="*/ 63 w 814"/>
              <a:gd name="T27" fmla="*/ 136 h 228"/>
              <a:gd name="T28" fmla="*/ 90 w 814"/>
              <a:gd name="T29" fmla="*/ 163 h 228"/>
              <a:gd name="T30" fmla="*/ 723 w 814"/>
              <a:gd name="T31" fmla="*/ 163 h 228"/>
              <a:gd name="T32" fmla="*/ 750 w 814"/>
              <a:gd name="T33" fmla="*/ 136 h 228"/>
              <a:gd name="T34" fmla="*/ 750 w 814"/>
              <a:gd name="T35" fmla="*/ 91 h 228"/>
              <a:gd name="T36" fmla="*/ 723 w 814"/>
              <a:gd name="T37" fmla="*/ 64 h 228"/>
              <a:gd name="T38" fmla="*/ 90 w 814"/>
              <a:gd name="T39" fmla="*/ 6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4" h="228">
                <a:moveTo>
                  <a:pt x="723" y="227"/>
                </a:moveTo>
                <a:lnTo>
                  <a:pt x="723" y="227"/>
                </a:lnTo>
                <a:cubicBezTo>
                  <a:pt x="90" y="227"/>
                  <a:pt x="90" y="227"/>
                  <a:pt x="90" y="227"/>
                </a:cubicBezTo>
                <a:cubicBezTo>
                  <a:pt x="45" y="227"/>
                  <a:pt x="0" y="190"/>
                  <a:pt x="0" y="13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45" y="0"/>
                  <a:pt x="90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68" y="0"/>
                  <a:pt x="813" y="37"/>
                  <a:pt x="813" y="91"/>
                </a:cubicBezTo>
                <a:cubicBezTo>
                  <a:pt x="813" y="136"/>
                  <a:pt x="813" y="136"/>
                  <a:pt x="813" y="136"/>
                </a:cubicBezTo>
                <a:cubicBezTo>
                  <a:pt x="813" y="190"/>
                  <a:pt x="768" y="227"/>
                  <a:pt x="723" y="227"/>
                </a:cubicBezTo>
                <a:close/>
                <a:moveTo>
                  <a:pt x="90" y="64"/>
                </a:moveTo>
                <a:lnTo>
                  <a:pt x="90" y="64"/>
                </a:lnTo>
                <a:cubicBezTo>
                  <a:pt x="72" y="64"/>
                  <a:pt x="63" y="73"/>
                  <a:pt x="63" y="91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63" y="154"/>
                  <a:pt x="72" y="163"/>
                  <a:pt x="90" y="163"/>
                </a:cubicBezTo>
                <a:cubicBezTo>
                  <a:pt x="723" y="163"/>
                  <a:pt x="723" y="163"/>
                  <a:pt x="723" y="163"/>
                </a:cubicBezTo>
                <a:cubicBezTo>
                  <a:pt x="732" y="163"/>
                  <a:pt x="750" y="154"/>
                  <a:pt x="750" y="136"/>
                </a:cubicBezTo>
                <a:cubicBezTo>
                  <a:pt x="750" y="91"/>
                  <a:pt x="750" y="91"/>
                  <a:pt x="750" y="91"/>
                </a:cubicBezTo>
                <a:cubicBezTo>
                  <a:pt x="750" y="73"/>
                  <a:pt x="732" y="64"/>
                  <a:pt x="723" y="64"/>
                </a:cubicBezTo>
                <a:lnTo>
                  <a:pt x="9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CC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2D5693A3-324D-FB43-8BC1-700BAC26BE00}"/>
              </a:ext>
            </a:extLst>
          </p:cNvPr>
          <p:cNvGrpSpPr/>
          <p:nvPr/>
        </p:nvGrpSpPr>
        <p:grpSpPr>
          <a:xfrm>
            <a:off x="2716111" y="359399"/>
            <a:ext cx="19041035" cy="2561450"/>
            <a:chOff x="2668308" y="861425"/>
            <a:chExt cx="19041035" cy="2561450"/>
          </a:xfrm>
        </p:grpSpPr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5600D875-A9B8-BA49-B096-EB316CDDF939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11" name="CuadroTexto 310">
              <a:extLst>
                <a:ext uri="{FF2B5EF4-FFF2-40B4-BE49-F238E27FC236}">
                  <a16:creationId xmlns:a16="http://schemas.microsoft.com/office/drawing/2014/main" id="{52C24DEF-2792-9241-A73B-D08955D5BB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A836C612-EFFF-3C4E-B053-95B00477E039}"/>
              </a:ext>
            </a:extLst>
          </p:cNvPr>
          <p:cNvSpPr txBox="1"/>
          <p:nvPr/>
        </p:nvSpPr>
        <p:spPr>
          <a:xfrm>
            <a:off x="9848812" y="608169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7FA8BF24-EBB3-204E-AFAA-19CC0507DD1C}"/>
              </a:ext>
            </a:extLst>
          </p:cNvPr>
          <p:cNvSpPr txBox="1"/>
          <p:nvPr/>
        </p:nvSpPr>
        <p:spPr>
          <a:xfrm>
            <a:off x="12898535" y="608169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A4A875CA-CFAD-B14B-B5F6-FD8592C65618}"/>
              </a:ext>
            </a:extLst>
          </p:cNvPr>
          <p:cNvSpPr txBox="1"/>
          <p:nvPr/>
        </p:nvSpPr>
        <p:spPr>
          <a:xfrm>
            <a:off x="9865745" y="909072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B44B6E40-3DB4-184F-9F08-C1D16E264E74}"/>
              </a:ext>
            </a:extLst>
          </p:cNvPr>
          <p:cNvSpPr txBox="1"/>
          <p:nvPr/>
        </p:nvSpPr>
        <p:spPr>
          <a:xfrm>
            <a:off x="12898534" y="909762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F01AAE60-F576-D04C-B2E5-56A0A780BB32}"/>
              </a:ext>
            </a:extLst>
          </p:cNvPr>
          <p:cNvGrpSpPr/>
          <p:nvPr/>
        </p:nvGrpSpPr>
        <p:grpSpPr>
          <a:xfrm>
            <a:off x="16807834" y="4272964"/>
            <a:ext cx="4287042" cy="1510390"/>
            <a:chOff x="4264499" y="10691849"/>
            <a:chExt cx="4246786" cy="1510390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794BDD31-5AE4-234B-9376-C624CEE4B3EC}"/>
                </a:ext>
              </a:extLst>
            </p:cNvPr>
            <p:cNvSpPr txBox="1"/>
            <p:nvPr/>
          </p:nvSpPr>
          <p:spPr>
            <a:xfrm flipH="1">
              <a:off x="4264499" y="1069184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E298D51A-709B-6047-83DE-3F1EB14F3C32}"/>
                </a:ext>
              </a:extLst>
            </p:cNvPr>
            <p:cNvSpPr/>
            <p:nvPr/>
          </p:nvSpPr>
          <p:spPr>
            <a:xfrm>
              <a:off x="4274481" y="1124813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84E04056-C568-4E4E-BB70-97083DD63CB3}"/>
              </a:ext>
            </a:extLst>
          </p:cNvPr>
          <p:cNvGrpSpPr/>
          <p:nvPr/>
        </p:nvGrpSpPr>
        <p:grpSpPr>
          <a:xfrm>
            <a:off x="16807834" y="10610431"/>
            <a:ext cx="4287042" cy="1510390"/>
            <a:chOff x="4264499" y="10691849"/>
            <a:chExt cx="4246786" cy="1510390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CF80C22E-4752-8941-B0D5-957C6ED5A0D2}"/>
                </a:ext>
              </a:extLst>
            </p:cNvPr>
            <p:cNvSpPr txBox="1"/>
            <p:nvPr/>
          </p:nvSpPr>
          <p:spPr>
            <a:xfrm flipH="1">
              <a:off x="4264499" y="1069184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C1F9A3DF-40BD-2B48-8E45-EC5EAE95ACA9}"/>
                </a:ext>
              </a:extLst>
            </p:cNvPr>
            <p:cNvSpPr/>
            <p:nvPr/>
          </p:nvSpPr>
          <p:spPr>
            <a:xfrm>
              <a:off x="4274481" y="1124813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80E665B4-D1D8-2C40-B32C-CBB638A2D800}"/>
              </a:ext>
            </a:extLst>
          </p:cNvPr>
          <p:cNvGrpSpPr/>
          <p:nvPr/>
        </p:nvGrpSpPr>
        <p:grpSpPr>
          <a:xfrm>
            <a:off x="2372878" y="4138334"/>
            <a:ext cx="4318575" cy="1510390"/>
            <a:chOff x="4274481" y="10691849"/>
            <a:chExt cx="4278023" cy="1510390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5999CA2C-375D-6D48-AD33-37B884E83A64}"/>
                </a:ext>
              </a:extLst>
            </p:cNvPr>
            <p:cNvSpPr txBox="1"/>
            <p:nvPr/>
          </p:nvSpPr>
          <p:spPr>
            <a:xfrm flipH="1">
              <a:off x="6169829" y="1069184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4ED23341-23EB-6A40-B59A-F3A7EEF9A3AB}"/>
                </a:ext>
              </a:extLst>
            </p:cNvPr>
            <p:cNvSpPr/>
            <p:nvPr/>
          </p:nvSpPr>
          <p:spPr>
            <a:xfrm>
              <a:off x="4274481" y="1124813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7276EB76-E499-1E4E-81A0-0923E5A116C7}"/>
              </a:ext>
            </a:extLst>
          </p:cNvPr>
          <p:cNvGrpSpPr/>
          <p:nvPr/>
        </p:nvGrpSpPr>
        <p:grpSpPr>
          <a:xfrm>
            <a:off x="2365707" y="10528104"/>
            <a:ext cx="4318575" cy="1510390"/>
            <a:chOff x="4274481" y="10691849"/>
            <a:chExt cx="4278023" cy="1510390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6FBA336F-49D8-A540-A30F-E193C5B6B073}"/>
                </a:ext>
              </a:extLst>
            </p:cNvPr>
            <p:cNvSpPr txBox="1"/>
            <p:nvPr/>
          </p:nvSpPr>
          <p:spPr>
            <a:xfrm flipH="1">
              <a:off x="6169829" y="1069184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33BBAAFC-2A67-684E-82A6-4257F30C6C74}"/>
                </a:ext>
              </a:extLst>
            </p:cNvPr>
            <p:cNvSpPr/>
            <p:nvPr/>
          </p:nvSpPr>
          <p:spPr>
            <a:xfrm>
              <a:off x="4274481" y="1124813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2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26D54"/>
      </a:accent1>
      <a:accent2>
        <a:srgbClr val="F1A266"/>
      </a:accent2>
      <a:accent3>
        <a:srgbClr val="E7C270"/>
      </a:accent3>
      <a:accent4>
        <a:srgbClr val="1EBDB2"/>
      </a:accent4>
      <a:accent5>
        <a:srgbClr val="264551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92628</TotalTime>
  <Words>524</Words>
  <Application>Microsoft Macintosh PowerPoint</Application>
  <PresentationFormat>Personalizado</PresentationFormat>
  <Paragraphs>145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16669</cp:revision>
  <dcterms:created xsi:type="dcterms:W3CDTF">2014-11-12T21:47:38Z</dcterms:created>
  <dcterms:modified xsi:type="dcterms:W3CDTF">2019-10-16T18:29:50Z</dcterms:modified>
  <cp:category/>
</cp:coreProperties>
</file>