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3" r:id="rId2"/>
    <p:sldId id="314" r:id="rId3"/>
    <p:sldId id="315" r:id="rId4"/>
    <p:sldId id="316" r:id="rId5"/>
    <p:sldId id="317" r:id="rId6"/>
    <p:sldId id="318" r:id="rId7"/>
    <p:sldId id="319" r:id="rId8"/>
    <p:sldId id="32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86429" autoAdjust="0"/>
  </p:normalViewPr>
  <p:slideViewPr>
    <p:cSldViewPr snapToGrid="0" snapToObjects="1">
      <p:cViewPr>
        <p:scale>
          <a:sx n="48" d="100"/>
          <a:sy n="48" d="100"/>
        </p:scale>
        <p:origin x="113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85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43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323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9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7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05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736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8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 89">
            <a:extLst>
              <a:ext uri="{FF2B5EF4-FFF2-40B4-BE49-F238E27FC236}">
                <a16:creationId xmlns:a16="http://schemas.microsoft.com/office/drawing/2014/main" id="{897BE031-C1EB-4F4E-A5A4-8745593D3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421" y="1235602"/>
            <a:ext cx="5107900" cy="5107900"/>
          </a:xfrm>
          <a:custGeom>
            <a:avLst/>
            <a:gdLst>
              <a:gd name="T0" fmla="*/ 0 w 4858"/>
              <a:gd name="T1" fmla="*/ 2425 h 4859"/>
              <a:gd name="T2" fmla="*/ 2425 w 4858"/>
              <a:gd name="T3" fmla="*/ 0 h 4859"/>
              <a:gd name="T4" fmla="*/ 4857 w 4858"/>
              <a:gd name="T5" fmla="*/ 2425 h 4859"/>
              <a:gd name="T6" fmla="*/ 2425 w 4858"/>
              <a:gd name="T7" fmla="*/ 4858 h 4859"/>
              <a:gd name="T8" fmla="*/ 0 w 4858"/>
              <a:gd name="T9" fmla="*/ 2425 h 4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8" h="4859">
                <a:moveTo>
                  <a:pt x="0" y="2425"/>
                </a:moveTo>
                <a:lnTo>
                  <a:pt x="2425" y="0"/>
                </a:lnTo>
                <a:lnTo>
                  <a:pt x="4857" y="2425"/>
                </a:lnTo>
                <a:lnTo>
                  <a:pt x="2425" y="4858"/>
                </a:lnTo>
                <a:lnTo>
                  <a:pt x="0" y="242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90">
            <a:extLst>
              <a:ext uri="{FF2B5EF4-FFF2-40B4-BE49-F238E27FC236}">
                <a16:creationId xmlns:a16="http://schemas.microsoft.com/office/drawing/2014/main" id="{10EDE3BC-E4AF-6340-B8AD-E415F1D10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102" y="7372499"/>
            <a:ext cx="5107900" cy="5107900"/>
          </a:xfrm>
          <a:custGeom>
            <a:avLst/>
            <a:gdLst>
              <a:gd name="T0" fmla="*/ 0 w 4860"/>
              <a:gd name="T1" fmla="*/ 2425 h 4860"/>
              <a:gd name="T2" fmla="*/ 2433 w 4860"/>
              <a:gd name="T3" fmla="*/ 0 h 4860"/>
              <a:gd name="T4" fmla="*/ 4859 w 4860"/>
              <a:gd name="T5" fmla="*/ 2425 h 4860"/>
              <a:gd name="T6" fmla="*/ 2433 w 4860"/>
              <a:gd name="T7" fmla="*/ 4859 h 4860"/>
              <a:gd name="T8" fmla="*/ 0 w 4860"/>
              <a:gd name="T9" fmla="*/ 2425 h 4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0" h="4860">
                <a:moveTo>
                  <a:pt x="0" y="2425"/>
                </a:moveTo>
                <a:lnTo>
                  <a:pt x="2433" y="0"/>
                </a:lnTo>
                <a:lnTo>
                  <a:pt x="4859" y="2425"/>
                </a:lnTo>
                <a:lnTo>
                  <a:pt x="2433" y="4859"/>
                </a:lnTo>
                <a:lnTo>
                  <a:pt x="0" y="242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91">
            <a:extLst>
              <a:ext uri="{FF2B5EF4-FFF2-40B4-BE49-F238E27FC236}">
                <a16:creationId xmlns:a16="http://schemas.microsoft.com/office/drawing/2014/main" id="{1D87CB91-380C-E848-9E1C-EB5F2701B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100" y="5870720"/>
            <a:ext cx="5107900" cy="5117171"/>
          </a:xfrm>
          <a:custGeom>
            <a:avLst/>
            <a:gdLst>
              <a:gd name="T0" fmla="*/ 0 w 4859"/>
              <a:gd name="T1" fmla="*/ 2433 h 4867"/>
              <a:gd name="T2" fmla="*/ 2426 w 4859"/>
              <a:gd name="T3" fmla="*/ 0 h 4867"/>
              <a:gd name="T4" fmla="*/ 4858 w 4859"/>
              <a:gd name="T5" fmla="*/ 2433 h 4867"/>
              <a:gd name="T6" fmla="*/ 2426 w 4859"/>
              <a:gd name="T7" fmla="*/ 4866 h 4867"/>
              <a:gd name="T8" fmla="*/ 0 w 4859"/>
              <a:gd name="T9" fmla="*/ 2433 h 4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9" h="4867">
                <a:moveTo>
                  <a:pt x="0" y="2433"/>
                </a:moveTo>
                <a:lnTo>
                  <a:pt x="2426" y="0"/>
                </a:lnTo>
                <a:lnTo>
                  <a:pt x="4858" y="2433"/>
                </a:lnTo>
                <a:lnTo>
                  <a:pt x="2426" y="4866"/>
                </a:lnTo>
                <a:lnTo>
                  <a:pt x="0" y="243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92">
            <a:extLst>
              <a:ext uri="{FF2B5EF4-FFF2-40B4-BE49-F238E27FC236}">
                <a16:creationId xmlns:a16="http://schemas.microsoft.com/office/drawing/2014/main" id="{9DCE6A2F-0826-4249-B51E-7EF2DE98E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137" y="3108190"/>
            <a:ext cx="5107900" cy="5107900"/>
          </a:xfrm>
          <a:custGeom>
            <a:avLst/>
            <a:gdLst>
              <a:gd name="T0" fmla="*/ 0 w 4860"/>
              <a:gd name="T1" fmla="*/ 2433 h 4859"/>
              <a:gd name="T2" fmla="*/ 2426 w 4860"/>
              <a:gd name="T3" fmla="*/ 0 h 4859"/>
              <a:gd name="T4" fmla="*/ 4859 w 4860"/>
              <a:gd name="T5" fmla="*/ 2433 h 4859"/>
              <a:gd name="T6" fmla="*/ 2426 w 4860"/>
              <a:gd name="T7" fmla="*/ 4858 h 4859"/>
              <a:gd name="T8" fmla="*/ 0 w 4860"/>
              <a:gd name="T9" fmla="*/ 2433 h 4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0" h="4859">
                <a:moveTo>
                  <a:pt x="0" y="2433"/>
                </a:moveTo>
                <a:lnTo>
                  <a:pt x="2426" y="0"/>
                </a:lnTo>
                <a:lnTo>
                  <a:pt x="4859" y="2433"/>
                </a:lnTo>
                <a:lnTo>
                  <a:pt x="2426" y="4858"/>
                </a:lnTo>
                <a:lnTo>
                  <a:pt x="0" y="243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93">
            <a:extLst>
              <a:ext uri="{FF2B5EF4-FFF2-40B4-BE49-F238E27FC236}">
                <a16:creationId xmlns:a16="http://schemas.microsoft.com/office/drawing/2014/main" id="{8B695A93-4818-C64C-B5BC-601E7DCDA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6026" y="2843987"/>
            <a:ext cx="1891128" cy="1891128"/>
          </a:xfrm>
          <a:custGeom>
            <a:avLst/>
            <a:gdLst>
              <a:gd name="T0" fmla="*/ 898 w 1797"/>
              <a:gd name="T1" fmla="*/ 1796 h 1797"/>
              <a:gd name="T2" fmla="*/ 898 w 1797"/>
              <a:gd name="T3" fmla="*/ 1796 h 1797"/>
              <a:gd name="T4" fmla="*/ 0 w 1797"/>
              <a:gd name="T5" fmla="*/ 898 h 1797"/>
              <a:gd name="T6" fmla="*/ 898 w 1797"/>
              <a:gd name="T7" fmla="*/ 0 h 1797"/>
              <a:gd name="T8" fmla="*/ 1796 w 1797"/>
              <a:gd name="T9" fmla="*/ 898 h 1797"/>
              <a:gd name="T10" fmla="*/ 898 w 1797"/>
              <a:gd name="T11" fmla="*/ 1796 h 1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7" h="1797">
                <a:moveTo>
                  <a:pt x="898" y="1796"/>
                </a:moveTo>
                <a:lnTo>
                  <a:pt x="898" y="1796"/>
                </a:lnTo>
                <a:cubicBezTo>
                  <a:pt x="400" y="1796"/>
                  <a:pt x="0" y="1396"/>
                  <a:pt x="0" y="898"/>
                </a:cubicBezTo>
                <a:cubicBezTo>
                  <a:pt x="0" y="400"/>
                  <a:pt x="400" y="0"/>
                  <a:pt x="898" y="0"/>
                </a:cubicBezTo>
                <a:cubicBezTo>
                  <a:pt x="1396" y="0"/>
                  <a:pt x="1796" y="400"/>
                  <a:pt x="1796" y="898"/>
                </a:cubicBezTo>
                <a:cubicBezTo>
                  <a:pt x="1796" y="1396"/>
                  <a:pt x="1396" y="1796"/>
                  <a:pt x="898" y="179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94">
            <a:extLst>
              <a:ext uri="{FF2B5EF4-FFF2-40B4-BE49-F238E27FC236}">
                <a16:creationId xmlns:a16="http://schemas.microsoft.com/office/drawing/2014/main" id="{E9CEF482-A684-2548-83E8-F32A4FDEF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888" y="1856708"/>
            <a:ext cx="1891128" cy="1900399"/>
          </a:xfrm>
          <a:custGeom>
            <a:avLst/>
            <a:gdLst>
              <a:gd name="T0" fmla="*/ 899 w 1798"/>
              <a:gd name="T1" fmla="*/ 1805 h 1806"/>
              <a:gd name="T2" fmla="*/ 899 w 1798"/>
              <a:gd name="T3" fmla="*/ 1805 h 1806"/>
              <a:gd name="T4" fmla="*/ 0 w 1798"/>
              <a:gd name="T5" fmla="*/ 898 h 1806"/>
              <a:gd name="T6" fmla="*/ 899 w 1798"/>
              <a:gd name="T7" fmla="*/ 0 h 1806"/>
              <a:gd name="T8" fmla="*/ 1797 w 1798"/>
              <a:gd name="T9" fmla="*/ 898 h 1806"/>
              <a:gd name="T10" fmla="*/ 899 w 1798"/>
              <a:gd name="T11" fmla="*/ 1805 h 1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8" h="1806">
                <a:moveTo>
                  <a:pt x="899" y="1805"/>
                </a:moveTo>
                <a:lnTo>
                  <a:pt x="899" y="1805"/>
                </a:lnTo>
                <a:cubicBezTo>
                  <a:pt x="400" y="1805"/>
                  <a:pt x="0" y="1396"/>
                  <a:pt x="0" y="898"/>
                </a:cubicBezTo>
                <a:cubicBezTo>
                  <a:pt x="0" y="408"/>
                  <a:pt x="400" y="0"/>
                  <a:pt x="899" y="0"/>
                </a:cubicBezTo>
                <a:cubicBezTo>
                  <a:pt x="1397" y="0"/>
                  <a:pt x="1797" y="408"/>
                  <a:pt x="1797" y="898"/>
                </a:cubicBezTo>
                <a:cubicBezTo>
                  <a:pt x="1797" y="1396"/>
                  <a:pt x="1397" y="1805"/>
                  <a:pt x="899" y="180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95">
            <a:extLst>
              <a:ext uri="{FF2B5EF4-FFF2-40B4-BE49-F238E27FC236}">
                <a16:creationId xmlns:a16="http://schemas.microsoft.com/office/drawing/2014/main" id="{6F58F0A8-054E-FC4B-A843-211B1CB01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487" y="10394596"/>
            <a:ext cx="1891128" cy="1891128"/>
          </a:xfrm>
          <a:custGeom>
            <a:avLst/>
            <a:gdLst>
              <a:gd name="T0" fmla="*/ 899 w 1798"/>
              <a:gd name="T1" fmla="*/ 1797 h 1798"/>
              <a:gd name="T2" fmla="*/ 899 w 1798"/>
              <a:gd name="T3" fmla="*/ 1797 h 1798"/>
              <a:gd name="T4" fmla="*/ 0 w 1798"/>
              <a:gd name="T5" fmla="*/ 899 h 1798"/>
              <a:gd name="T6" fmla="*/ 899 w 1798"/>
              <a:gd name="T7" fmla="*/ 0 h 1798"/>
              <a:gd name="T8" fmla="*/ 1797 w 1798"/>
              <a:gd name="T9" fmla="*/ 899 h 1798"/>
              <a:gd name="T10" fmla="*/ 899 w 1798"/>
              <a:gd name="T11" fmla="*/ 1797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8" h="1798">
                <a:moveTo>
                  <a:pt x="899" y="1797"/>
                </a:moveTo>
                <a:lnTo>
                  <a:pt x="899" y="1797"/>
                </a:lnTo>
                <a:cubicBezTo>
                  <a:pt x="400" y="1797"/>
                  <a:pt x="0" y="1397"/>
                  <a:pt x="0" y="899"/>
                </a:cubicBezTo>
                <a:cubicBezTo>
                  <a:pt x="0" y="401"/>
                  <a:pt x="400" y="0"/>
                  <a:pt x="899" y="0"/>
                </a:cubicBezTo>
                <a:cubicBezTo>
                  <a:pt x="1397" y="0"/>
                  <a:pt x="1797" y="401"/>
                  <a:pt x="1797" y="899"/>
                </a:cubicBezTo>
                <a:cubicBezTo>
                  <a:pt x="1797" y="1397"/>
                  <a:pt x="1397" y="1797"/>
                  <a:pt x="899" y="179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96">
            <a:extLst>
              <a:ext uri="{FF2B5EF4-FFF2-40B4-BE49-F238E27FC236}">
                <a16:creationId xmlns:a16="http://schemas.microsoft.com/office/drawing/2014/main" id="{D27E532A-503E-B54B-B220-DDF828F81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579" y="8976250"/>
            <a:ext cx="1891128" cy="1891128"/>
          </a:xfrm>
          <a:custGeom>
            <a:avLst/>
            <a:gdLst>
              <a:gd name="T0" fmla="*/ 898 w 1797"/>
              <a:gd name="T1" fmla="*/ 1797 h 1798"/>
              <a:gd name="T2" fmla="*/ 898 w 1797"/>
              <a:gd name="T3" fmla="*/ 1797 h 1798"/>
              <a:gd name="T4" fmla="*/ 0 w 1797"/>
              <a:gd name="T5" fmla="*/ 898 h 1798"/>
              <a:gd name="T6" fmla="*/ 898 w 1797"/>
              <a:gd name="T7" fmla="*/ 0 h 1798"/>
              <a:gd name="T8" fmla="*/ 1796 w 1797"/>
              <a:gd name="T9" fmla="*/ 898 h 1798"/>
              <a:gd name="T10" fmla="*/ 898 w 1797"/>
              <a:gd name="T11" fmla="*/ 1797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7" h="1798">
                <a:moveTo>
                  <a:pt x="898" y="1797"/>
                </a:moveTo>
                <a:lnTo>
                  <a:pt x="898" y="1797"/>
                </a:lnTo>
                <a:cubicBezTo>
                  <a:pt x="400" y="1797"/>
                  <a:pt x="0" y="1397"/>
                  <a:pt x="0" y="898"/>
                </a:cubicBezTo>
                <a:cubicBezTo>
                  <a:pt x="0" y="400"/>
                  <a:pt x="400" y="0"/>
                  <a:pt x="898" y="0"/>
                </a:cubicBezTo>
                <a:cubicBezTo>
                  <a:pt x="1396" y="0"/>
                  <a:pt x="1796" y="400"/>
                  <a:pt x="1796" y="898"/>
                </a:cubicBezTo>
                <a:cubicBezTo>
                  <a:pt x="1796" y="1397"/>
                  <a:pt x="1396" y="1797"/>
                  <a:pt x="898" y="179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108">
            <a:extLst>
              <a:ext uri="{FF2B5EF4-FFF2-40B4-BE49-F238E27FC236}">
                <a16:creationId xmlns:a16="http://schemas.microsoft.com/office/drawing/2014/main" id="{9F73717B-0C17-9449-AA46-6CAE3991A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372" y="4239159"/>
            <a:ext cx="723078" cy="449605"/>
          </a:xfrm>
          <a:custGeom>
            <a:avLst/>
            <a:gdLst>
              <a:gd name="T0" fmla="*/ 556 w 687"/>
              <a:gd name="T1" fmla="*/ 425 h 426"/>
              <a:gd name="T2" fmla="*/ 556 w 687"/>
              <a:gd name="T3" fmla="*/ 425 h 426"/>
              <a:gd name="T4" fmla="*/ 262 w 687"/>
              <a:gd name="T5" fmla="*/ 425 h 426"/>
              <a:gd name="T6" fmla="*/ 196 w 687"/>
              <a:gd name="T7" fmla="*/ 367 h 426"/>
              <a:gd name="T8" fmla="*/ 106 w 687"/>
              <a:gd name="T9" fmla="*/ 65 h 426"/>
              <a:gd name="T10" fmla="*/ 33 w 687"/>
              <a:gd name="T11" fmla="*/ 65 h 426"/>
              <a:gd name="T12" fmla="*/ 0 w 687"/>
              <a:gd name="T13" fmla="*/ 33 h 426"/>
              <a:gd name="T14" fmla="*/ 33 w 687"/>
              <a:gd name="T15" fmla="*/ 0 h 426"/>
              <a:gd name="T16" fmla="*/ 131 w 687"/>
              <a:gd name="T17" fmla="*/ 0 h 426"/>
              <a:gd name="T18" fmla="*/ 164 w 687"/>
              <a:gd name="T19" fmla="*/ 25 h 426"/>
              <a:gd name="T20" fmla="*/ 262 w 687"/>
              <a:gd name="T21" fmla="*/ 351 h 426"/>
              <a:gd name="T22" fmla="*/ 262 w 687"/>
              <a:gd name="T23" fmla="*/ 359 h 426"/>
              <a:gd name="T24" fmla="*/ 556 w 687"/>
              <a:gd name="T25" fmla="*/ 359 h 426"/>
              <a:gd name="T26" fmla="*/ 556 w 687"/>
              <a:gd name="T27" fmla="*/ 351 h 426"/>
              <a:gd name="T28" fmla="*/ 613 w 687"/>
              <a:gd name="T29" fmla="*/ 163 h 426"/>
              <a:gd name="T30" fmla="*/ 360 w 687"/>
              <a:gd name="T31" fmla="*/ 163 h 426"/>
              <a:gd name="T32" fmla="*/ 327 w 687"/>
              <a:gd name="T33" fmla="*/ 131 h 426"/>
              <a:gd name="T34" fmla="*/ 360 w 687"/>
              <a:gd name="T35" fmla="*/ 98 h 426"/>
              <a:gd name="T36" fmla="*/ 654 w 687"/>
              <a:gd name="T37" fmla="*/ 98 h 426"/>
              <a:gd name="T38" fmla="*/ 678 w 687"/>
              <a:gd name="T39" fmla="*/ 114 h 426"/>
              <a:gd name="T40" fmla="*/ 686 w 687"/>
              <a:gd name="T41" fmla="*/ 139 h 426"/>
              <a:gd name="T42" fmla="*/ 621 w 687"/>
              <a:gd name="T43" fmla="*/ 367 h 426"/>
              <a:gd name="T44" fmla="*/ 556 w 687"/>
              <a:gd name="T45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87" h="426">
                <a:moveTo>
                  <a:pt x="556" y="425"/>
                </a:moveTo>
                <a:lnTo>
                  <a:pt x="556" y="425"/>
                </a:lnTo>
                <a:cubicBezTo>
                  <a:pt x="262" y="425"/>
                  <a:pt x="262" y="425"/>
                  <a:pt x="262" y="425"/>
                </a:cubicBezTo>
                <a:cubicBezTo>
                  <a:pt x="229" y="425"/>
                  <a:pt x="204" y="400"/>
                  <a:pt x="196" y="367"/>
                </a:cubicBezTo>
                <a:cubicBezTo>
                  <a:pt x="106" y="65"/>
                  <a:pt x="106" y="65"/>
                  <a:pt x="106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17" y="65"/>
                  <a:pt x="0" y="49"/>
                  <a:pt x="0" y="33"/>
                </a:cubicBezTo>
                <a:cubicBezTo>
                  <a:pt x="0" y="16"/>
                  <a:pt x="17" y="0"/>
                  <a:pt x="33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47" y="0"/>
                  <a:pt x="164" y="8"/>
                  <a:pt x="164" y="25"/>
                </a:cubicBezTo>
                <a:cubicBezTo>
                  <a:pt x="262" y="351"/>
                  <a:pt x="262" y="351"/>
                  <a:pt x="262" y="351"/>
                </a:cubicBezTo>
                <a:lnTo>
                  <a:pt x="262" y="359"/>
                </a:lnTo>
                <a:cubicBezTo>
                  <a:pt x="556" y="359"/>
                  <a:pt x="556" y="359"/>
                  <a:pt x="556" y="359"/>
                </a:cubicBezTo>
                <a:lnTo>
                  <a:pt x="556" y="351"/>
                </a:lnTo>
                <a:cubicBezTo>
                  <a:pt x="613" y="163"/>
                  <a:pt x="613" y="163"/>
                  <a:pt x="613" y="163"/>
                </a:cubicBezTo>
                <a:cubicBezTo>
                  <a:pt x="360" y="163"/>
                  <a:pt x="360" y="163"/>
                  <a:pt x="360" y="163"/>
                </a:cubicBezTo>
                <a:cubicBezTo>
                  <a:pt x="343" y="163"/>
                  <a:pt x="327" y="147"/>
                  <a:pt x="327" y="131"/>
                </a:cubicBezTo>
                <a:cubicBezTo>
                  <a:pt x="327" y="114"/>
                  <a:pt x="343" y="98"/>
                  <a:pt x="360" y="98"/>
                </a:cubicBezTo>
                <a:cubicBezTo>
                  <a:pt x="654" y="98"/>
                  <a:pt x="654" y="98"/>
                  <a:pt x="654" y="98"/>
                </a:cubicBezTo>
                <a:cubicBezTo>
                  <a:pt x="662" y="98"/>
                  <a:pt x="678" y="106"/>
                  <a:pt x="678" y="114"/>
                </a:cubicBezTo>
                <a:cubicBezTo>
                  <a:pt x="686" y="123"/>
                  <a:pt x="686" y="131"/>
                  <a:pt x="686" y="139"/>
                </a:cubicBezTo>
                <a:cubicBezTo>
                  <a:pt x="621" y="367"/>
                  <a:pt x="621" y="367"/>
                  <a:pt x="621" y="367"/>
                </a:cubicBezTo>
                <a:cubicBezTo>
                  <a:pt x="621" y="400"/>
                  <a:pt x="588" y="425"/>
                  <a:pt x="556" y="42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109">
            <a:extLst>
              <a:ext uri="{FF2B5EF4-FFF2-40B4-BE49-F238E27FC236}">
                <a16:creationId xmlns:a16="http://schemas.microsoft.com/office/drawing/2014/main" id="{4DE13535-D93B-EC43-A27D-FD4F4FCDA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1873" y="4758292"/>
            <a:ext cx="139054" cy="139054"/>
          </a:xfrm>
          <a:custGeom>
            <a:avLst/>
            <a:gdLst>
              <a:gd name="T0" fmla="*/ 0 w 131"/>
              <a:gd name="T1" fmla="*/ 65 h 132"/>
              <a:gd name="T2" fmla="*/ 0 w 131"/>
              <a:gd name="T3" fmla="*/ 65 h 132"/>
              <a:gd name="T4" fmla="*/ 65 w 131"/>
              <a:gd name="T5" fmla="*/ 0 h 132"/>
              <a:gd name="T6" fmla="*/ 130 w 131"/>
              <a:gd name="T7" fmla="*/ 65 h 132"/>
              <a:gd name="T8" fmla="*/ 65 w 131"/>
              <a:gd name="T9" fmla="*/ 131 h 132"/>
              <a:gd name="T10" fmla="*/ 0 w 131"/>
              <a:gd name="T11" fmla="*/ 65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2">
                <a:moveTo>
                  <a:pt x="0" y="65"/>
                </a:moveTo>
                <a:lnTo>
                  <a:pt x="0" y="65"/>
                </a:lnTo>
                <a:cubicBezTo>
                  <a:pt x="0" y="33"/>
                  <a:pt x="32" y="0"/>
                  <a:pt x="65" y="0"/>
                </a:cubicBezTo>
                <a:cubicBezTo>
                  <a:pt x="106" y="0"/>
                  <a:pt x="130" y="33"/>
                  <a:pt x="130" y="65"/>
                </a:cubicBezTo>
                <a:cubicBezTo>
                  <a:pt x="130" y="98"/>
                  <a:pt x="106" y="131"/>
                  <a:pt x="65" y="131"/>
                </a:cubicBezTo>
                <a:cubicBezTo>
                  <a:pt x="32" y="131"/>
                  <a:pt x="0" y="98"/>
                  <a:pt x="0" y="6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110">
            <a:extLst>
              <a:ext uri="{FF2B5EF4-FFF2-40B4-BE49-F238E27FC236}">
                <a16:creationId xmlns:a16="http://schemas.microsoft.com/office/drawing/2014/main" id="{4E6F218D-3034-6843-8E3F-102AA34FD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953" y="4758292"/>
            <a:ext cx="139054" cy="139054"/>
          </a:xfrm>
          <a:custGeom>
            <a:avLst/>
            <a:gdLst>
              <a:gd name="T0" fmla="*/ 0 w 132"/>
              <a:gd name="T1" fmla="*/ 65 h 132"/>
              <a:gd name="T2" fmla="*/ 0 w 132"/>
              <a:gd name="T3" fmla="*/ 65 h 132"/>
              <a:gd name="T4" fmla="*/ 65 w 132"/>
              <a:gd name="T5" fmla="*/ 0 h 132"/>
              <a:gd name="T6" fmla="*/ 131 w 132"/>
              <a:gd name="T7" fmla="*/ 65 h 132"/>
              <a:gd name="T8" fmla="*/ 65 w 132"/>
              <a:gd name="T9" fmla="*/ 131 h 132"/>
              <a:gd name="T10" fmla="*/ 0 w 132"/>
              <a:gd name="T11" fmla="*/ 65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" h="132">
                <a:moveTo>
                  <a:pt x="0" y="65"/>
                </a:moveTo>
                <a:lnTo>
                  <a:pt x="0" y="65"/>
                </a:lnTo>
                <a:cubicBezTo>
                  <a:pt x="0" y="33"/>
                  <a:pt x="33" y="0"/>
                  <a:pt x="65" y="0"/>
                </a:cubicBezTo>
                <a:cubicBezTo>
                  <a:pt x="106" y="0"/>
                  <a:pt x="131" y="33"/>
                  <a:pt x="131" y="65"/>
                </a:cubicBezTo>
                <a:cubicBezTo>
                  <a:pt x="131" y="98"/>
                  <a:pt x="106" y="131"/>
                  <a:pt x="65" y="131"/>
                </a:cubicBezTo>
                <a:cubicBezTo>
                  <a:pt x="33" y="131"/>
                  <a:pt x="0" y="98"/>
                  <a:pt x="0" y="6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24">
            <a:extLst>
              <a:ext uri="{FF2B5EF4-FFF2-40B4-BE49-F238E27FC236}">
                <a16:creationId xmlns:a16="http://schemas.microsoft.com/office/drawing/2014/main" id="{35AECB91-78F4-8E4C-AB4C-7381626D2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752" y="2352664"/>
            <a:ext cx="695268" cy="676727"/>
          </a:xfrm>
          <a:custGeom>
            <a:avLst/>
            <a:gdLst>
              <a:gd name="T0" fmla="*/ 327 w 663"/>
              <a:gd name="T1" fmla="*/ 645 h 646"/>
              <a:gd name="T2" fmla="*/ 327 w 663"/>
              <a:gd name="T3" fmla="*/ 645 h 646"/>
              <a:gd name="T4" fmla="*/ 237 w 663"/>
              <a:gd name="T5" fmla="*/ 604 h 646"/>
              <a:gd name="T6" fmla="*/ 57 w 663"/>
              <a:gd name="T7" fmla="*/ 424 h 646"/>
              <a:gd name="T8" fmla="*/ 49 w 663"/>
              <a:gd name="T9" fmla="*/ 244 h 646"/>
              <a:gd name="T10" fmla="*/ 278 w 663"/>
              <a:gd name="T11" fmla="*/ 16 h 646"/>
              <a:gd name="T12" fmla="*/ 302 w 663"/>
              <a:gd name="T13" fmla="*/ 0 h 646"/>
              <a:gd name="T14" fmla="*/ 588 w 663"/>
              <a:gd name="T15" fmla="*/ 0 h 646"/>
              <a:gd name="T16" fmla="*/ 653 w 663"/>
              <a:gd name="T17" fmla="*/ 65 h 646"/>
              <a:gd name="T18" fmla="*/ 662 w 663"/>
              <a:gd name="T19" fmla="*/ 351 h 646"/>
              <a:gd name="T20" fmla="*/ 645 w 663"/>
              <a:gd name="T21" fmla="*/ 375 h 646"/>
              <a:gd name="T22" fmla="*/ 425 w 663"/>
              <a:gd name="T23" fmla="*/ 604 h 646"/>
              <a:gd name="T24" fmla="*/ 327 w 663"/>
              <a:gd name="T25" fmla="*/ 645 h 646"/>
              <a:gd name="T26" fmla="*/ 319 w 663"/>
              <a:gd name="T27" fmla="*/ 65 h 646"/>
              <a:gd name="T28" fmla="*/ 319 w 663"/>
              <a:gd name="T29" fmla="*/ 65 h 646"/>
              <a:gd name="T30" fmla="*/ 98 w 663"/>
              <a:gd name="T31" fmla="*/ 285 h 646"/>
              <a:gd name="T32" fmla="*/ 98 w 663"/>
              <a:gd name="T33" fmla="*/ 383 h 646"/>
              <a:gd name="T34" fmla="*/ 286 w 663"/>
              <a:gd name="T35" fmla="*/ 563 h 646"/>
              <a:gd name="T36" fmla="*/ 376 w 663"/>
              <a:gd name="T37" fmla="*/ 563 h 646"/>
              <a:gd name="T38" fmla="*/ 596 w 663"/>
              <a:gd name="T39" fmla="*/ 342 h 646"/>
              <a:gd name="T40" fmla="*/ 588 w 663"/>
              <a:gd name="T41" fmla="*/ 65 h 646"/>
              <a:gd name="T42" fmla="*/ 319 w 663"/>
              <a:gd name="T43" fmla="*/ 65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63" h="646">
                <a:moveTo>
                  <a:pt x="327" y="645"/>
                </a:moveTo>
                <a:lnTo>
                  <a:pt x="327" y="645"/>
                </a:lnTo>
                <a:cubicBezTo>
                  <a:pt x="294" y="645"/>
                  <a:pt x="261" y="636"/>
                  <a:pt x="237" y="604"/>
                </a:cubicBezTo>
                <a:cubicBezTo>
                  <a:pt x="57" y="424"/>
                  <a:pt x="57" y="424"/>
                  <a:pt x="57" y="424"/>
                </a:cubicBezTo>
                <a:cubicBezTo>
                  <a:pt x="0" y="375"/>
                  <a:pt x="0" y="294"/>
                  <a:pt x="49" y="244"/>
                </a:cubicBezTo>
                <a:cubicBezTo>
                  <a:pt x="278" y="16"/>
                  <a:pt x="278" y="16"/>
                  <a:pt x="278" y="16"/>
                </a:cubicBezTo>
                <a:cubicBezTo>
                  <a:pt x="286" y="8"/>
                  <a:pt x="294" y="0"/>
                  <a:pt x="302" y="0"/>
                </a:cubicBezTo>
                <a:cubicBezTo>
                  <a:pt x="588" y="0"/>
                  <a:pt x="588" y="0"/>
                  <a:pt x="588" y="0"/>
                </a:cubicBezTo>
                <a:cubicBezTo>
                  <a:pt x="629" y="0"/>
                  <a:pt x="653" y="32"/>
                  <a:pt x="653" y="65"/>
                </a:cubicBezTo>
                <a:cubicBezTo>
                  <a:pt x="662" y="351"/>
                  <a:pt x="662" y="351"/>
                  <a:pt x="662" y="351"/>
                </a:cubicBezTo>
                <a:cubicBezTo>
                  <a:pt x="662" y="359"/>
                  <a:pt x="653" y="367"/>
                  <a:pt x="645" y="375"/>
                </a:cubicBezTo>
                <a:cubicBezTo>
                  <a:pt x="425" y="604"/>
                  <a:pt x="425" y="604"/>
                  <a:pt x="425" y="604"/>
                </a:cubicBezTo>
                <a:cubicBezTo>
                  <a:pt x="392" y="628"/>
                  <a:pt x="359" y="645"/>
                  <a:pt x="327" y="645"/>
                </a:cubicBezTo>
                <a:close/>
                <a:moveTo>
                  <a:pt x="319" y="65"/>
                </a:moveTo>
                <a:lnTo>
                  <a:pt x="319" y="65"/>
                </a:lnTo>
                <a:cubicBezTo>
                  <a:pt x="98" y="285"/>
                  <a:pt x="98" y="285"/>
                  <a:pt x="98" y="285"/>
                </a:cubicBezTo>
                <a:cubicBezTo>
                  <a:pt x="74" y="310"/>
                  <a:pt x="74" y="359"/>
                  <a:pt x="98" y="383"/>
                </a:cubicBezTo>
                <a:cubicBezTo>
                  <a:pt x="286" y="563"/>
                  <a:pt x="286" y="563"/>
                  <a:pt x="286" y="563"/>
                </a:cubicBezTo>
                <a:cubicBezTo>
                  <a:pt x="310" y="588"/>
                  <a:pt x="351" y="588"/>
                  <a:pt x="376" y="563"/>
                </a:cubicBezTo>
                <a:cubicBezTo>
                  <a:pt x="596" y="342"/>
                  <a:pt x="596" y="342"/>
                  <a:pt x="596" y="342"/>
                </a:cubicBezTo>
                <a:cubicBezTo>
                  <a:pt x="588" y="65"/>
                  <a:pt x="588" y="65"/>
                  <a:pt x="588" y="65"/>
                </a:cubicBezTo>
                <a:lnTo>
                  <a:pt x="319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25">
            <a:extLst>
              <a:ext uri="{FF2B5EF4-FFF2-40B4-BE49-F238E27FC236}">
                <a16:creationId xmlns:a16="http://schemas.microsoft.com/office/drawing/2014/main" id="{D72E0C95-AAAC-1E40-85F2-7CF3030B6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2453" y="2496354"/>
            <a:ext cx="111243" cy="111243"/>
          </a:xfrm>
          <a:custGeom>
            <a:avLst/>
            <a:gdLst>
              <a:gd name="T0" fmla="*/ 90 w 108"/>
              <a:gd name="T1" fmla="*/ 90 h 107"/>
              <a:gd name="T2" fmla="*/ 90 w 108"/>
              <a:gd name="T3" fmla="*/ 90 h 107"/>
              <a:gd name="T4" fmla="*/ 25 w 108"/>
              <a:gd name="T5" fmla="*/ 90 h 107"/>
              <a:gd name="T6" fmla="*/ 25 w 108"/>
              <a:gd name="T7" fmla="*/ 25 h 107"/>
              <a:gd name="T8" fmla="*/ 90 w 108"/>
              <a:gd name="T9" fmla="*/ 17 h 107"/>
              <a:gd name="T10" fmla="*/ 90 w 108"/>
              <a:gd name="T11" fmla="*/ 9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7">
                <a:moveTo>
                  <a:pt x="90" y="90"/>
                </a:moveTo>
                <a:lnTo>
                  <a:pt x="90" y="90"/>
                </a:lnTo>
                <a:cubicBezTo>
                  <a:pt x="74" y="106"/>
                  <a:pt x="41" y="106"/>
                  <a:pt x="25" y="90"/>
                </a:cubicBezTo>
                <a:cubicBezTo>
                  <a:pt x="0" y="74"/>
                  <a:pt x="0" y="41"/>
                  <a:pt x="25" y="25"/>
                </a:cubicBezTo>
                <a:cubicBezTo>
                  <a:pt x="41" y="0"/>
                  <a:pt x="74" y="0"/>
                  <a:pt x="90" y="17"/>
                </a:cubicBezTo>
                <a:cubicBezTo>
                  <a:pt x="107" y="41"/>
                  <a:pt x="107" y="74"/>
                  <a:pt x="90" y="9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37">
            <a:extLst>
              <a:ext uri="{FF2B5EF4-FFF2-40B4-BE49-F238E27FC236}">
                <a16:creationId xmlns:a16="http://schemas.microsoft.com/office/drawing/2014/main" id="{7E5C30B1-0E75-3C45-8D26-92BD365B1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01" y="8661062"/>
            <a:ext cx="866769" cy="635010"/>
          </a:xfrm>
          <a:custGeom>
            <a:avLst/>
            <a:gdLst>
              <a:gd name="T0" fmla="*/ 702 w 825"/>
              <a:gd name="T1" fmla="*/ 604 h 605"/>
              <a:gd name="T2" fmla="*/ 702 w 825"/>
              <a:gd name="T3" fmla="*/ 604 h 605"/>
              <a:gd name="T4" fmla="*/ 130 w 825"/>
              <a:gd name="T5" fmla="*/ 604 h 605"/>
              <a:gd name="T6" fmla="*/ 0 w 825"/>
              <a:gd name="T7" fmla="*/ 482 h 605"/>
              <a:gd name="T8" fmla="*/ 0 w 825"/>
              <a:gd name="T9" fmla="*/ 123 h 605"/>
              <a:gd name="T10" fmla="*/ 130 w 825"/>
              <a:gd name="T11" fmla="*/ 0 h 605"/>
              <a:gd name="T12" fmla="*/ 702 w 825"/>
              <a:gd name="T13" fmla="*/ 0 h 605"/>
              <a:gd name="T14" fmla="*/ 824 w 825"/>
              <a:gd name="T15" fmla="*/ 123 h 605"/>
              <a:gd name="T16" fmla="*/ 824 w 825"/>
              <a:gd name="T17" fmla="*/ 482 h 605"/>
              <a:gd name="T18" fmla="*/ 702 w 825"/>
              <a:gd name="T19" fmla="*/ 604 h 605"/>
              <a:gd name="T20" fmla="*/ 130 w 825"/>
              <a:gd name="T21" fmla="*/ 66 h 605"/>
              <a:gd name="T22" fmla="*/ 130 w 825"/>
              <a:gd name="T23" fmla="*/ 66 h 605"/>
              <a:gd name="T24" fmla="*/ 73 w 825"/>
              <a:gd name="T25" fmla="*/ 123 h 605"/>
              <a:gd name="T26" fmla="*/ 73 w 825"/>
              <a:gd name="T27" fmla="*/ 482 h 605"/>
              <a:gd name="T28" fmla="*/ 130 w 825"/>
              <a:gd name="T29" fmla="*/ 539 h 605"/>
              <a:gd name="T30" fmla="*/ 702 w 825"/>
              <a:gd name="T31" fmla="*/ 539 h 605"/>
              <a:gd name="T32" fmla="*/ 759 w 825"/>
              <a:gd name="T33" fmla="*/ 482 h 605"/>
              <a:gd name="T34" fmla="*/ 759 w 825"/>
              <a:gd name="T35" fmla="*/ 123 h 605"/>
              <a:gd name="T36" fmla="*/ 702 w 825"/>
              <a:gd name="T37" fmla="*/ 66 h 605"/>
              <a:gd name="T38" fmla="*/ 130 w 825"/>
              <a:gd name="T39" fmla="*/ 66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5" h="605">
                <a:moveTo>
                  <a:pt x="702" y="604"/>
                </a:moveTo>
                <a:lnTo>
                  <a:pt x="702" y="604"/>
                </a:lnTo>
                <a:cubicBezTo>
                  <a:pt x="130" y="604"/>
                  <a:pt x="130" y="604"/>
                  <a:pt x="130" y="604"/>
                </a:cubicBezTo>
                <a:cubicBezTo>
                  <a:pt x="57" y="604"/>
                  <a:pt x="0" y="547"/>
                  <a:pt x="0" y="482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57"/>
                  <a:pt x="57" y="0"/>
                  <a:pt x="130" y="0"/>
                </a:cubicBezTo>
                <a:cubicBezTo>
                  <a:pt x="702" y="0"/>
                  <a:pt x="702" y="0"/>
                  <a:pt x="702" y="0"/>
                </a:cubicBezTo>
                <a:cubicBezTo>
                  <a:pt x="775" y="0"/>
                  <a:pt x="824" y="57"/>
                  <a:pt x="824" y="123"/>
                </a:cubicBezTo>
                <a:cubicBezTo>
                  <a:pt x="824" y="482"/>
                  <a:pt x="824" y="482"/>
                  <a:pt x="824" y="482"/>
                </a:cubicBezTo>
                <a:cubicBezTo>
                  <a:pt x="824" y="547"/>
                  <a:pt x="775" y="604"/>
                  <a:pt x="702" y="604"/>
                </a:cubicBezTo>
                <a:close/>
                <a:moveTo>
                  <a:pt x="130" y="66"/>
                </a:moveTo>
                <a:lnTo>
                  <a:pt x="130" y="66"/>
                </a:lnTo>
                <a:cubicBezTo>
                  <a:pt x="98" y="66"/>
                  <a:pt x="73" y="90"/>
                  <a:pt x="73" y="123"/>
                </a:cubicBezTo>
                <a:cubicBezTo>
                  <a:pt x="73" y="482"/>
                  <a:pt x="73" y="482"/>
                  <a:pt x="73" y="482"/>
                </a:cubicBezTo>
                <a:cubicBezTo>
                  <a:pt x="73" y="514"/>
                  <a:pt x="98" y="539"/>
                  <a:pt x="130" y="539"/>
                </a:cubicBezTo>
                <a:cubicBezTo>
                  <a:pt x="702" y="539"/>
                  <a:pt x="702" y="539"/>
                  <a:pt x="702" y="539"/>
                </a:cubicBezTo>
                <a:cubicBezTo>
                  <a:pt x="734" y="539"/>
                  <a:pt x="759" y="514"/>
                  <a:pt x="759" y="482"/>
                </a:cubicBezTo>
                <a:cubicBezTo>
                  <a:pt x="759" y="123"/>
                  <a:pt x="759" y="123"/>
                  <a:pt x="759" y="123"/>
                </a:cubicBezTo>
                <a:cubicBezTo>
                  <a:pt x="759" y="90"/>
                  <a:pt x="734" y="66"/>
                  <a:pt x="702" y="66"/>
                </a:cubicBezTo>
                <a:lnTo>
                  <a:pt x="130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38">
            <a:extLst>
              <a:ext uri="{FF2B5EF4-FFF2-40B4-BE49-F238E27FC236}">
                <a16:creationId xmlns:a16="http://schemas.microsoft.com/office/drawing/2014/main" id="{B2C40189-20E3-9843-BE15-BD13DCFE8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066" y="8851100"/>
            <a:ext cx="190038" cy="259567"/>
          </a:xfrm>
          <a:custGeom>
            <a:avLst/>
            <a:gdLst>
              <a:gd name="T0" fmla="*/ 98 w 181"/>
              <a:gd name="T1" fmla="*/ 245 h 246"/>
              <a:gd name="T2" fmla="*/ 98 w 181"/>
              <a:gd name="T3" fmla="*/ 245 h 246"/>
              <a:gd name="T4" fmla="*/ 33 w 181"/>
              <a:gd name="T5" fmla="*/ 245 h 246"/>
              <a:gd name="T6" fmla="*/ 8 w 181"/>
              <a:gd name="T7" fmla="*/ 220 h 246"/>
              <a:gd name="T8" fmla="*/ 8 w 181"/>
              <a:gd name="T9" fmla="*/ 220 h 246"/>
              <a:gd name="T10" fmla="*/ 33 w 181"/>
              <a:gd name="T11" fmla="*/ 196 h 246"/>
              <a:gd name="T12" fmla="*/ 98 w 181"/>
              <a:gd name="T13" fmla="*/ 196 h 246"/>
              <a:gd name="T14" fmla="*/ 123 w 181"/>
              <a:gd name="T15" fmla="*/ 171 h 246"/>
              <a:gd name="T16" fmla="*/ 98 w 181"/>
              <a:gd name="T17" fmla="*/ 147 h 246"/>
              <a:gd name="T18" fmla="*/ 82 w 181"/>
              <a:gd name="T19" fmla="*/ 147 h 246"/>
              <a:gd name="T20" fmla="*/ 8 w 181"/>
              <a:gd name="T21" fmla="*/ 82 h 246"/>
              <a:gd name="T22" fmla="*/ 82 w 181"/>
              <a:gd name="T23" fmla="*/ 0 h 246"/>
              <a:gd name="T24" fmla="*/ 147 w 181"/>
              <a:gd name="T25" fmla="*/ 0 h 246"/>
              <a:gd name="T26" fmla="*/ 172 w 181"/>
              <a:gd name="T27" fmla="*/ 24 h 246"/>
              <a:gd name="T28" fmla="*/ 172 w 181"/>
              <a:gd name="T29" fmla="*/ 24 h 246"/>
              <a:gd name="T30" fmla="*/ 147 w 181"/>
              <a:gd name="T31" fmla="*/ 49 h 246"/>
              <a:gd name="T32" fmla="*/ 82 w 181"/>
              <a:gd name="T33" fmla="*/ 49 h 246"/>
              <a:gd name="T34" fmla="*/ 57 w 181"/>
              <a:gd name="T35" fmla="*/ 73 h 246"/>
              <a:gd name="T36" fmla="*/ 82 w 181"/>
              <a:gd name="T37" fmla="*/ 98 h 246"/>
              <a:gd name="T38" fmla="*/ 98 w 181"/>
              <a:gd name="T39" fmla="*/ 98 h 246"/>
              <a:gd name="T40" fmla="*/ 172 w 181"/>
              <a:gd name="T41" fmla="*/ 179 h 246"/>
              <a:gd name="T42" fmla="*/ 98 w 181"/>
              <a:gd name="T43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1" h="246">
                <a:moveTo>
                  <a:pt x="98" y="245"/>
                </a:moveTo>
                <a:lnTo>
                  <a:pt x="98" y="245"/>
                </a:lnTo>
                <a:cubicBezTo>
                  <a:pt x="33" y="245"/>
                  <a:pt x="33" y="245"/>
                  <a:pt x="33" y="245"/>
                </a:cubicBezTo>
                <a:cubicBezTo>
                  <a:pt x="25" y="245"/>
                  <a:pt x="8" y="236"/>
                  <a:pt x="8" y="220"/>
                </a:cubicBezTo>
                <a:lnTo>
                  <a:pt x="8" y="220"/>
                </a:lnTo>
                <a:cubicBezTo>
                  <a:pt x="8" y="204"/>
                  <a:pt x="25" y="196"/>
                  <a:pt x="33" y="196"/>
                </a:cubicBezTo>
                <a:cubicBezTo>
                  <a:pt x="98" y="196"/>
                  <a:pt x="98" y="196"/>
                  <a:pt x="98" y="196"/>
                </a:cubicBezTo>
                <a:cubicBezTo>
                  <a:pt x="114" y="196"/>
                  <a:pt x="123" y="188"/>
                  <a:pt x="123" y="171"/>
                </a:cubicBezTo>
                <a:cubicBezTo>
                  <a:pt x="123" y="155"/>
                  <a:pt x="114" y="147"/>
                  <a:pt x="98" y="147"/>
                </a:cubicBezTo>
                <a:cubicBezTo>
                  <a:pt x="82" y="147"/>
                  <a:pt x="82" y="147"/>
                  <a:pt x="82" y="147"/>
                </a:cubicBezTo>
                <a:cubicBezTo>
                  <a:pt x="41" y="147"/>
                  <a:pt x="8" y="114"/>
                  <a:pt x="8" y="82"/>
                </a:cubicBezTo>
                <a:cubicBezTo>
                  <a:pt x="0" y="32"/>
                  <a:pt x="33" y="0"/>
                  <a:pt x="82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55" y="0"/>
                  <a:pt x="172" y="8"/>
                  <a:pt x="172" y="24"/>
                </a:cubicBezTo>
                <a:lnTo>
                  <a:pt x="172" y="24"/>
                </a:lnTo>
                <a:cubicBezTo>
                  <a:pt x="172" y="32"/>
                  <a:pt x="155" y="49"/>
                  <a:pt x="147" y="49"/>
                </a:cubicBezTo>
                <a:cubicBezTo>
                  <a:pt x="82" y="49"/>
                  <a:pt x="82" y="49"/>
                  <a:pt x="82" y="49"/>
                </a:cubicBezTo>
                <a:cubicBezTo>
                  <a:pt x="66" y="49"/>
                  <a:pt x="57" y="57"/>
                  <a:pt x="57" y="73"/>
                </a:cubicBezTo>
                <a:cubicBezTo>
                  <a:pt x="57" y="82"/>
                  <a:pt x="66" y="98"/>
                  <a:pt x="82" y="98"/>
                </a:cubicBezTo>
                <a:cubicBezTo>
                  <a:pt x="98" y="98"/>
                  <a:pt x="98" y="98"/>
                  <a:pt x="98" y="98"/>
                </a:cubicBezTo>
                <a:cubicBezTo>
                  <a:pt x="147" y="98"/>
                  <a:pt x="180" y="130"/>
                  <a:pt x="172" y="179"/>
                </a:cubicBezTo>
                <a:cubicBezTo>
                  <a:pt x="172" y="220"/>
                  <a:pt x="139" y="245"/>
                  <a:pt x="98" y="2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39">
            <a:extLst>
              <a:ext uri="{FF2B5EF4-FFF2-40B4-BE49-F238E27FC236}">
                <a16:creationId xmlns:a16="http://schemas.microsoft.com/office/drawing/2014/main" id="{D90DDF71-05B0-7444-AC97-1E7172D58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591" y="8804749"/>
            <a:ext cx="50988" cy="69528"/>
          </a:xfrm>
          <a:custGeom>
            <a:avLst/>
            <a:gdLst>
              <a:gd name="T0" fmla="*/ 48 w 49"/>
              <a:gd name="T1" fmla="*/ 65 h 66"/>
              <a:gd name="T2" fmla="*/ 0 w 49"/>
              <a:gd name="T3" fmla="*/ 65 h 66"/>
              <a:gd name="T4" fmla="*/ 0 w 49"/>
              <a:gd name="T5" fmla="*/ 0 h 66"/>
              <a:gd name="T6" fmla="*/ 48 w 49"/>
              <a:gd name="T7" fmla="*/ 0 h 66"/>
              <a:gd name="T8" fmla="*/ 48 w 49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66">
                <a:moveTo>
                  <a:pt x="48" y="65"/>
                </a:moveTo>
                <a:lnTo>
                  <a:pt x="0" y="65"/>
                </a:lnTo>
                <a:lnTo>
                  <a:pt x="0" y="0"/>
                </a:lnTo>
                <a:lnTo>
                  <a:pt x="48" y="0"/>
                </a:lnTo>
                <a:lnTo>
                  <a:pt x="48" y="6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40">
            <a:extLst>
              <a:ext uri="{FF2B5EF4-FFF2-40B4-BE49-F238E27FC236}">
                <a16:creationId xmlns:a16="http://schemas.microsoft.com/office/drawing/2014/main" id="{E6B50286-DD2F-CA4E-A8AA-CB79379C7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591" y="9078222"/>
            <a:ext cx="50988" cy="69525"/>
          </a:xfrm>
          <a:custGeom>
            <a:avLst/>
            <a:gdLst>
              <a:gd name="T0" fmla="*/ 48 w 49"/>
              <a:gd name="T1" fmla="*/ 66 h 67"/>
              <a:gd name="T2" fmla="*/ 0 w 49"/>
              <a:gd name="T3" fmla="*/ 66 h 67"/>
              <a:gd name="T4" fmla="*/ 0 w 49"/>
              <a:gd name="T5" fmla="*/ 0 h 67"/>
              <a:gd name="T6" fmla="*/ 48 w 49"/>
              <a:gd name="T7" fmla="*/ 0 h 67"/>
              <a:gd name="T8" fmla="*/ 48 w 49"/>
              <a:gd name="T9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67">
                <a:moveTo>
                  <a:pt x="48" y="66"/>
                </a:moveTo>
                <a:lnTo>
                  <a:pt x="0" y="66"/>
                </a:lnTo>
                <a:lnTo>
                  <a:pt x="0" y="0"/>
                </a:lnTo>
                <a:lnTo>
                  <a:pt x="48" y="0"/>
                </a:lnTo>
                <a:lnTo>
                  <a:pt x="48" y="6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41">
            <a:extLst>
              <a:ext uri="{FF2B5EF4-FFF2-40B4-BE49-F238E27FC236}">
                <a16:creationId xmlns:a16="http://schemas.microsoft.com/office/drawing/2014/main" id="{F70F0DEA-9EEC-7542-8878-3B3616B2F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428" y="8753764"/>
            <a:ext cx="92702" cy="88066"/>
          </a:xfrm>
          <a:custGeom>
            <a:avLst/>
            <a:gdLst>
              <a:gd name="T0" fmla="*/ 49 w 90"/>
              <a:gd name="T1" fmla="*/ 8 h 83"/>
              <a:gd name="T2" fmla="*/ 49 w 90"/>
              <a:gd name="T3" fmla="*/ 8 h 83"/>
              <a:gd name="T4" fmla="*/ 16 w 90"/>
              <a:gd name="T5" fmla="*/ 33 h 83"/>
              <a:gd name="T6" fmla="*/ 8 w 90"/>
              <a:gd name="T7" fmla="*/ 65 h 83"/>
              <a:gd name="T8" fmla="*/ 8 w 90"/>
              <a:gd name="T9" fmla="*/ 65 h 83"/>
              <a:gd name="T10" fmla="*/ 49 w 90"/>
              <a:gd name="T11" fmla="*/ 73 h 83"/>
              <a:gd name="T12" fmla="*/ 81 w 90"/>
              <a:gd name="T13" fmla="*/ 49 h 83"/>
              <a:gd name="T14" fmla="*/ 89 w 90"/>
              <a:gd name="T15" fmla="*/ 16 h 83"/>
              <a:gd name="T16" fmla="*/ 89 w 90"/>
              <a:gd name="T17" fmla="*/ 16 h 83"/>
              <a:gd name="T18" fmla="*/ 49 w 90"/>
              <a:gd name="T19" fmla="*/ 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" h="83">
                <a:moveTo>
                  <a:pt x="49" y="8"/>
                </a:moveTo>
                <a:lnTo>
                  <a:pt x="49" y="8"/>
                </a:lnTo>
                <a:cubicBezTo>
                  <a:pt x="16" y="33"/>
                  <a:pt x="16" y="33"/>
                  <a:pt x="16" y="33"/>
                </a:cubicBezTo>
                <a:cubicBezTo>
                  <a:pt x="8" y="41"/>
                  <a:pt x="0" y="57"/>
                  <a:pt x="8" y="65"/>
                </a:cubicBezTo>
                <a:lnTo>
                  <a:pt x="8" y="65"/>
                </a:lnTo>
                <a:cubicBezTo>
                  <a:pt x="16" y="73"/>
                  <a:pt x="32" y="82"/>
                  <a:pt x="49" y="73"/>
                </a:cubicBezTo>
                <a:cubicBezTo>
                  <a:pt x="81" y="49"/>
                  <a:pt x="81" y="49"/>
                  <a:pt x="81" y="49"/>
                </a:cubicBezTo>
                <a:cubicBezTo>
                  <a:pt x="89" y="41"/>
                  <a:pt x="89" y="24"/>
                  <a:pt x="89" y="16"/>
                </a:cubicBezTo>
                <a:lnTo>
                  <a:pt x="89" y="16"/>
                </a:lnTo>
                <a:cubicBezTo>
                  <a:pt x="81" y="8"/>
                  <a:pt x="65" y="0"/>
                  <a:pt x="49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42">
            <a:extLst>
              <a:ext uri="{FF2B5EF4-FFF2-40B4-BE49-F238E27FC236}">
                <a16:creationId xmlns:a16="http://schemas.microsoft.com/office/drawing/2014/main" id="{3A12EEC4-A88D-E845-9B44-89362F5E3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674" y="9106033"/>
            <a:ext cx="92702" cy="88066"/>
          </a:xfrm>
          <a:custGeom>
            <a:avLst/>
            <a:gdLst>
              <a:gd name="T0" fmla="*/ 48 w 90"/>
              <a:gd name="T1" fmla="*/ 8 h 82"/>
              <a:gd name="T2" fmla="*/ 48 w 90"/>
              <a:gd name="T3" fmla="*/ 8 h 82"/>
              <a:gd name="T4" fmla="*/ 16 w 90"/>
              <a:gd name="T5" fmla="*/ 32 h 82"/>
              <a:gd name="T6" fmla="*/ 8 w 90"/>
              <a:gd name="T7" fmla="*/ 65 h 82"/>
              <a:gd name="T8" fmla="*/ 8 w 90"/>
              <a:gd name="T9" fmla="*/ 65 h 82"/>
              <a:gd name="T10" fmla="*/ 40 w 90"/>
              <a:gd name="T11" fmla="*/ 73 h 82"/>
              <a:gd name="T12" fmla="*/ 73 w 90"/>
              <a:gd name="T13" fmla="*/ 49 h 82"/>
              <a:gd name="T14" fmla="*/ 81 w 90"/>
              <a:gd name="T15" fmla="*/ 16 h 82"/>
              <a:gd name="T16" fmla="*/ 81 w 90"/>
              <a:gd name="T17" fmla="*/ 16 h 82"/>
              <a:gd name="T18" fmla="*/ 48 w 90"/>
              <a:gd name="T19" fmla="*/ 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" h="82">
                <a:moveTo>
                  <a:pt x="48" y="8"/>
                </a:moveTo>
                <a:lnTo>
                  <a:pt x="48" y="8"/>
                </a:lnTo>
                <a:cubicBezTo>
                  <a:pt x="16" y="32"/>
                  <a:pt x="16" y="32"/>
                  <a:pt x="16" y="32"/>
                </a:cubicBezTo>
                <a:cubicBezTo>
                  <a:pt x="0" y="41"/>
                  <a:pt x="0" y="57"/>
                  <a:pt x="8" y="65"/>
                </a:cubicBezTo>
                <a:lnTo>
                  <a:pt x="8" y="65"/>
                </a:lnTo>
                <a:cubicBezTo>
                  <a:pt x="16" y="81"/>
                  <a:pt x="32" y="81"/>
                  <a:pt x="40" y="73"/>
                </a:cubicBezTo>
                <a:cubicBezTo>
                  <a:pt x="73" y="49"/>
                  <a:pt x="73" y="49"/>
                  <a:pt x="73" y="49"/>
                </a:cubicBezTo>
                <a:cubicBezTo>
                  <a:pt x="89" y="41"/>
                  <a:pt x="89" y="24"/>
                  <a:pt x="81" y="16"/>
                </a:cubicBezTo>
                <a:lnTo>
                  <a:pt x="81" y="16"/>
                </a:lnTo>
                <a:cubicBezTo>
                  <a:pt x="73" y="8"/>
                  <a:pt x="57" y="0"/>
                  <a:pt x="48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56">
            <a:extLst>
              <a:ext uri="{FF2B5EF4-FFF2-40B4-BE49-F238E27FC236}">
                <a16:creationId xmlns:a16="http://schemas.microsoft.com/office/drawing/2014/main" id="{EC576064-548E-704C-8087-4F13F1D74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2549" y="7493012"/>
            <a:ext cx="190041" cy="190038"/>
          </a:xfrm>
          <a:custGeom>
            <a:avLst/>
            <a:gdLst>
              <a:gd name="T0" fmla="*/ 131 w 181"/>
              <a:gd name="T1" fmla="*/ 179 h 180"/>
              <a:gd name="T2" fmla="*/ 131 w 181"/>
              <a:gd name="T3" fmla="*/ 179 h 180"/>
              <a:gd name="T4" fmla="*/ 49 w 181"/>
              <a:gd name="T5" fmla="*/ 179 h 180"/>
              <a:gd name="T6" fmla="*/ 0 w 181"/>
              <a:gd name="T7" fmla="*/ 130 h 180"/>
              <a:gd name="T8" fmla="*/ 0 w 181"/>
              <a:gd name="T9" fmla="*/ 49 h 180"/>
              <a:gd name="T10" fmla="*/ 49 w 181"/>
              <a:gd name="T11" fmla="*/ 0 h 180"/>
              <a:gd name="T12" fmla="*/ 131 w 181"/>
              <a:gd name="T13" fmla="*/ 0 h 180"/>
              <a:gd name="T14" fmla="*/ 180 w 181"/>
              <a:gd name="T15" fmla="*/ 49 h 180"/>
              <a:gd name="T16" fmla="*/ 180 w 181"/>
              <a:gd name="T17" fmla="*/ 130 h 180"/>
              <a:gd name="T18" fmla="*/ 131 w 181"/>
              <a:gd name="T19" fmla="*/ 179 h 180"/>
              <a:gd name="T20" fmla="*/ 131 w 181"/>
              <a:gd name="T21" fmla="*/ 49 h 180"/>
              <a:gd name="T22" fmla="*/ 131 w 181"/>
              <a:gd name="T23" fmla="*/ 49 h 180"/>
              <a:gd name="T24" fmla="*/ 49 w 181"/>
              <a:gd name="T25" fmla="*/ 49 h 180"/>
              <a:gd name="T26" fmla="*/ 49 w 181"/>
              <a:gd name="T27" fmla="*/ 130 h 180"/>
              <a:gd name="T28" fmla="*/ 131 w 181"/>
              <a:gd name="T29" fmla="*/ 130 h 180"/>
              <a:gd name="T30" fmla="*/ 131 w 181"/>
              <a:gd name="T31" fmla="*/ 4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1" h="180">
                <a:moveTo>
                  <a:pt x="131" y="179"/>
                </a:moveTo>
                <a:lnTo>
                  <a:pt x="131" y="179"/>
                </a:lnTo>
                <a:cubicBezTo>
                  <a:pt x="49" y="179"/>
                  <a:pt x="49" y="179"/>
                  <a:pt x="49" y="179"/>
                </a:cubicBezTo>
                <a:cubicBezTo>
                  <a:pt x="16" y="179"/>
                  <a:pt x="0" y="155"/>
                  <a:pt x="0" y="130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4"/>
                  <a:pt x="16" y="0"/>
                  <a:pt x="49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63" y="0"/>
                  <a:pt x="180" y="24"/>
                  <a:pt x="180" y="49"/>
                </a:cubicBezTo>
                <a:cubicBezTo>
                  <a:pt x="180" y="130"/>
                  <a:pt x="180" y="130"/>
                  <a:pt x="180" y="130"/>
                </a:cubicBezTo>
                <a:cubicBezTo>
                  <a:pt x="180" y="155"/>
                  <a:pt x="163" y="179"/>
                  <a:pt x="131" y="179"/>
                </a:cubicBezTo>
                <a:close/>
                <a:moveTo>
                  <a:pt x="131" y="49"/>
                </a:moveTo>
                <a:lnTo>
                  <a:pt x="131" y="49"/>
                </a:lnTo>
                <a:cubicBezTo>
                  <a:pt x="49" y="49"/>
                  <a:pt x="49" y="49"/>
                  <a:pt x="49" y="49"/>
                </a:cubicBezTo>
                <a:cubicBezTo>
                  <a:pt x="49" y="130"/>
                  <a:pt x="49" y="130"/>
                  <a:pt x="49" y="130"/>
                </a:cubicBezTo>
                <a:cubicBezTo>
                  <a:pt x="131" y="130"/>
                  <a:pt x="131" y="130"/>
                  <a:pt x="131" y="130"/>
                </a:cubicBezTo>
                <a:lnTo>
                  <a:pt x="131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57">
            <a:extLst>
              <a:ext uri="{FF2B5EF4-FFF2-40B4-BE49-F238E27FC236}">
                <a16:creationId xmlns:a16="http://schemas.microsoft.com/office/drawing/2014/main" id="{6952EEE6-A446-D046-A8CA-ADA368534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24" y="7242715"/>
            <a:ext cx="783336" cy="625740"/>
          </a:xfrm>
          <a:custGeom>
            <a:avLst/>
            <a:gdLst>
              <a:gd name="T0" fmla="*/ 620 w 744"/>
              <a:gd name="T1" fmla="*/ 596 h 597"/>
              <a:gd name="T2" fmla="*/ 620 w 744"/>
              <a:gd name="T3" fmla="*/ 596 h 597"/>
              <a:gd name="T4" fmla="*/ 114 w 744"/>
              <a:gd name="T5" fmla="*/ 596 h 597"/>
              <a:gd name="T6" fmla="*/ 0 w 744"/>
              <a:gd name="T7" fmla="*/ 473 h 597"/>
              <a:gd name="T8" fmla="*/ 0 w 744"/>
              <a:gd name="T9" fmla="*/ 0 h 597"/>
              <a:gd name="T10" fmla="*/ 65 w 744"/>
              <a:gd name="T11" fmla="*/ 0 h 597"/>
              <a:gd name="T12" fmla="*/ 65 w 744"/>
              <a:gd name="T13" fmla="*/ 473 h 597"/>
              <a:gd name="T14" fmla="*/ 114 w 744"/>
              <a:gd name="T15" fmla="*/ 531 h 597"/>
              <a:gd name="T16" fmla="*/ 620 w 744"/>
              <a:gd name="T17" fmla="*/ 531 h 597"/>
              <a:gd name="T18" fmla="*/ 677 w 744"/>
              <a:gd name="T19" fmla="*/ 473 h 597"/>
              <a:gd name="T20" fmla="*/ 677 w 744"/>
              <a:gd name="T21" fmla="*/ 171 h 597"/>
              <a:gd name="T22" fmla="*/ 620 w 744"/>
              <a:gd name="T23" fmla="*/ 114 h 597"/>
              <a:gd name="T24" fmla="*/ 114 w 744"/>
              <a:gd name="T25" fmla="*/ 114 h 597"/>
              <a:gd name="T26" fmla="*/ 114 w 744"/>
              <a:gd name="T27" fmla="*/ 49 h 597"/>
              <a:gd name="T28" fmla="*/ 620 w 744"/>
              <a:gd name="T29" fmla="*/ 49 h 597"/>
              <a:gd name="T30" fmla="*/ 743 w 744"/>
              <a:gd name="T31" fmla="*/ 171 h 597"/>
              <a:gd name="T32" fmla="*/ 743 w 744"/>
              <a:gd name="T33" fmla="*/ 473 h 597"/>
              <a:gd name="T34" fmla="*/ 620 w 744"/>
              <a:gd name="T35" fmla="*/ 596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44" h="597">
                <a:moveTo>
                  <a:pt x="620" y="596"/>
                </a:moveTo>
                <a:lnTo>
                  <a:pt x="620" y="596"/>
                </a:lnTo>
                <a:cubicBezTo>
                  <a:pt x="114" y="596"/>
                  <a:pt x="114" y="596"/>
                  <a:pt x="114" y="596"/>
                </a:cubicBezTo>
                <a:cubicBezTo>
                  <a:pt x="49" y="596"/>
                  <a:pt x="0" y="539"/>
                  <a:pt x="0" y="473"/>
                </a:cubicBezTo>
                <a:cubicBezTo>
                  <a:pt x="0" y="0"/>
                  <a:pt x="0" y="0"/>
                  <a:pt x="0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5" y="473"/>
                  <a:pt x="65" y="473"/>
                  <a:pt x="65" y="473"/>
                </a:cubicBezTo>
                <a:cubicBezTo>
                  <a:pt x="65" y="506"/>
                  <a:pt x="89" y="531"/>
                  <a:pt x="114" y="531"/>
                </a:cubicBezTo>
                <a:cubicBezTo>
                  <a:pt x="620" y="531"/>
                  <a:pt x="620" y="531"/>
                  <a:pt x="620" y="531"/>
                </a:cubicBezTo>
                <a:cubicBezTo>
                  <a:pt x="653" y="531"/>
                  <a:pt x="677" y="506"/>
                  <a:pt x="677" y="473"/>
                </a:cubicBezTo>
                <a:cubicBezTo>
                  <a:pt x="677" y="171"/>
                  <a:pt x="677" y="171"/>
                  <a:pt x="677" y="171"/>
                </a:cubicBezTo>
                <a:cubicBezTo>
                  <a:pt x="677" y="139"/>
                  <a:pt x="653" y="114"/>
                  <a:pt x="620" y="114"/>
                </a:cubicBezTo>
                <a:cubicBezTo>
                  <a:pt x="114" y="114"/>
                  <a:pt x="114" y="114"/>
                  <a:pt x="114" y="114"/>
                </a:cubicBezTo>
                <a:cubicBezTo>
                  <a:pt x="114" y="49"/>
                  <a:pt x="114" y="49"/>
                  <a:pt x="114" y="49"/>
                </a:cubicBezTo>
                <a:cubicBezTo>
                  <a:pt x="620" y="49"/>
                  <a:pt x="620" y="49"/>
                  <a:pt x="620" y="49"/>
                </a:cubicBezTo>
                <a:cubicBezTo>
                  <a:pt x="694" y="49"/>
                  <a:pt x="743" y="106"/>
                  <a:pt x="743" y="171"/>
                </a:cubicBezTo>
                <a:cubicBezTo>
                  <a:pt x="743" y="473"/>
                  <a:pt x="743" y="473"/>
                  <a:pt x="743" y="473"/>
                </a:cubicBezTo>
                <a:cubicBezTo>
                  <a:pt x="743" y="539"/>
                  <a:pt x="694" y="596"/>
                  <a:pt x="620" y="5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58">
            <a:extLst>
              <a:ext uri="{FF2B5EF4-FFF2-40B4-BE49-F238E27FC236}">
                <a16:creationId xmlns:a16="http://schemas.microsoft.com/office/drawing/2014/main" id="{BE34A7A6-D007-DE4F-82BC-247131263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984" y="7108295"/>
            <a:ext cx="732349" cy="259567"/>
          </a:xfrm>
          <a:custGeom>
            <a:avLst/>
            <a:gdLst>
              <a:gd name="T0" fmla="*/ 139 w 695"/>
              <a:gd name="T1" fmla="*/ 245 h 246"/>
              <a:gd name="T2" fmla="*/ 139 w 695"/>
              <a:gd name="T3" fmla="*/ 245 h 246"/>
              <a:gd name="T4" fmla="*/ 17 w 695"/>
              <a:gd name="T5" fmla="*/ 106 h 246"/>
              <a:gd name="T6" fmla="*/ 139 w 695"/>
              <a:gd name="T7" fmla="*/ 0 h 246"/>
              <a:gd name="T8" fmla="*/ 588 w 695"/>
              <a:gd name="T9" fmla="*/ 0 h 246"/>
              <a:gd name="T10" fmla="*/ 694 w 695"/>
              <a:gd name="T11" fmla="*/ 106 h 246"/>
              <a:gd name="T12" fmla="*/ 694 w 695"/>
              <a:gd name="T13" fmla="*/ 123 h 246"/>
              <a:gd name="T14" fmla="*/ 662 w 695"/>
              <a:gd name="T15" fmla="*/ 155 h 246"/>
              <a:gd name="T16" fmla="*/ 662 w 695"/>
              <a:gd name="T17" fmla="*/ 155 h 246"/>
              <a:gd name="T18" fmla="*/ 629 w 695"/>
              <a:gd name="T19" fmla="*/ 123 h 246"/>
              <a:gd name="T20" fmla="*/ 629 w 695"/>
              <a:gd name="T21" fmla="*/ 106 h 246"/>
              <a:gd name="T22" fmla="*/ 588 w 695"/>
              <a:gd name="T23" fmla="*/ 65 h 246"/>
              <a:gd name="T24" fmla="*/ 139 w 695"/>
              <a:gd name="T25" fmla="*/ 65 h 246"/>
              <a:gd name="T26" fmla="*/ 82 w 695"/>
              <a:gd name="T27" fmla="*/ 115 h 246"/>
              <a:gd name="T28" fmla="*/ 139 w 695"/>
              <a:gd name="T29" fmla="*/ 180 h 246"/>
              <a:gd name="T30" fmla="*/ 139 w 695"/>
              <a:gd name="T31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5" h="246">
                <a:moveTo>
                  <a:pt x="139" y="245"/>
                </a:moveTo>
                <a:lnTo>
                  <a:pt x="139" y="245"/>
                </a:lnTo>
                <a:cubicBezTo>
                  <a:pt x="66" y="245"/>
                  <a:pt x="0" y="180"/>
                  <a:pt x="17" y="106"/>
                </a:cubicBezTo>
                <a:cubicBezTo>
                  <a:pt x="25" y="41"/>
                  <a:pt x="82" y="0"/>
                  <a:pt x="139" y="0"/>
                </a:cubicBezTo>
                <a:cubicBezTo>
                  <a:pt x="588" y="0"/>
                  <a:pt x="588" y="0"/>
                  <a:pt x="588" y="0"/>
                </a:cubicBezTo>
                <a:cubicBezTo>
                  <a:pt x="645" y="0"/>
                  <a:pt x="694" y="41"/>
                  <a:pt x="694" y="106"/>
                </a:cubicBezTo>
                <a:cubicBezTo>
                  <a:pt x="694" y="123"/>
                  <a:pt x="694" y="123"/>
                  <a:pt x="694" y="123"/>
                </a:cubicBezTo>
                <a:cubicBezTo>
                  <a:pt x="694" y="139"/>
                  <a:pt x="678" y="155"/>
                  <a:pt x="662" y="155"/>
                </a:cubicBezTo>
                <a:lnTo>
                  <a:pt x="662" y="155"/>
                </a:lnTo>
                <a:cubicBezTo>
                  <a:pt x="637" y="155"/>
                  <a:pt x="629" y="139"/>
                  <a:pt x="629" y="123"/>
                </a:cubicBezTo>
                <a:cubicBezTo>
                  <a:pt x="629" y="106"/>
                  <a:pt x="629" y="106"/>
                  <a:pt x="629" y="106"/>
                </a:cubicBezTo>
                <a:cubicBezTo>
                  <a:pt x="629" y="82"/>
                  <a:pt x="605" y="65"/>
                  <a:pt x="588" y="65"/>
                </a:cubicBezTo>
                <a:cubicBezTo>
                  <a:pt x="139" y="65"/>
                  <a:pt x="139" y="65"/>
                  <a:pt x="139" y="65"/>
                </a:cubicBezTo>
                <a:cubicBezTo>
                  <a:pt x="115" y="65"/>
                  <a:pt x="82" y="82"/>
                  <a:pt x="82" y="115"/>
                </a:cubicBezTo>
                <a:cubicBezTo>
                  <a:pt x="74" y="147"/>
                  <a:pt x="98" y="180"/>
                  <a:pt x="139" y="180"/>
                </a:cubicBezTo>
                <a:lnTo>
                  <a:pt x="139" y="2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22" name="Group 71">
            <a:extLst>
              <a:ext uri="{FF2B5EF4-FFF2-40B4-BE49-F238E27FC236}">
                <a16:creationId xmlns:a16="http://schemas.microsoft.com/office/drawing/2014/main" id="{5EC44BA4-26B7-7345-B09D-FA99B8D07B98}"/>
              </a:ext>
            </a:extLst>
          </p:cNvPr>
          <p:cNvGrpSpPr/>
          <p:nvPr/>
        </p:nvGrpSpPr>
        <p:grpSpPr>
          <a:xfrm>
            <a:off x="14452180" y="5712417"/>
            <a:ext cx="8909115" cy="2500601"/>
            <a:chOff x="2232442" y="3643574"/>
            <a:chExt cx="8954788" cy="2500601"/>
          </a:xfrm>
        </p:grpSpPr>
        <p:sp>
          <p:nvSpPr>
            <p:cNvPr id="223" name="CuadroTexto 598">
              <a:extLst>
                <a:ext uri="{FF2B5EF4-FFF2-40B4-BE49-F238E27FC236}">
                  <a16:creationId xmlns:a16="http://schemas.microsoft.com/office/drawing/2014/main" id="{E4454415-C255-1147-B99E-8E5ADF019390}"/>
                </a:ext>
              </a:extLst>
            </p:cNvPr>
            <p:cNvSpPr txBox="1"/>
            <p:nvPr/>
          </p:nvSpPr>
          <p:spPr>
            <a:xfrm>
              <a:off x="2232442" y="3643574"/>
              <a:ext cx="50498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224" name="CuadroTexto 599">
              <a:extLst>
                <a:ext uri="{FF2B5EF4-FFF2-40B4-BE49-F238E27FC236}">
                  <a16:creationId xmlns:a16="http://schemas.microsoft.com/office/drawing/2014/main" id="{5802626A-AA8E-2E45-BAEB-2144C6DA63AB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33" name="Grupo 232">
            <a:extLst>
              <a:ext uri="{FF2B5EF4-FFF2-40B4-BE49-F238E27FC236}">
                <a16:creationId xmlns:a16="http://schemas.microsoft.com/office/drawing/2014/main" id="{C38DFAA6-2DC6-8740-AFAF-EAEBF214143F}"/>
              </a:ext>
            </a:extLst>
          </p:cNvPr>
          <p:cNvGrpSpPr/>
          <p:nvPr/>
        </p:nvGrpSpPr>
        <p:grpSpPr>
          <a:xfrm>
            <a:off x="8735118" y="3329188"/>
            <a:ext cx="4098535" cy="1160267"/>
            <a:chOff x="4274481" y="10728017"/>
            <a:chExt cx="4236804" cy="1160267"/>
          </a:xfrm>
        </p:grpSpPr>
        <p:sp>
          <p:nvSpPr>
            <p:cNvPr id="234" name="CuadroTexto 395">
              <a:extLst>
                <a:ext uri="{FF2B5EF4-FFF2-40B4-BE49-F238E27FC236}">
                  <a16:creationId xmlns:a16="http://schemas.microsoft.com/office/drawing/2014/main" id="{B5BF2731-B75D-554F-B010-231C8837C45A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35" name="Rectangle 40">
              <a:extLst>
                <a:ext uri="{FF2B5EF4-FFF2-40B4-BE49-F238E27FC236}">
                  <a16:creationId xmlns:a16="http://schemas.microsoft.com/office/drawing/2014/main" id="{4558F06B-56F7-7B44-8CB0-0198E1BD350F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6" name="Grupo 235">
            <a:extLst>
              <a:ext uri="{FF2B5EF4-FFF2-40B4-BE49-F238E27FC236}">
                <a16:creationId xmlns:a16="http://schemas.microsoft.com/office/drawing/2014/main" id="{1AE8310C-540D-244B-9B1A-12135FAB0E45}"/>
              </a:ext>
            </a:extLst>
          </p:cNvPr>
          <p:cNvGrpSpPr/>
          <p:nvPr/>
        </p:nvGrpSpPr>
        <p:grpSpPr>
          <a:xfrm>
            <a:off x="5101184" y="5172830"/>
            <a:ext cx="4098535" cy="1160267"/>
            <a:chOff x="4274481" y="10728017"/>
            <a:chExt cx="4236804" cy="1160267"/>
          </a:xfrm>
        </p:grpSpPr>
        <p:sp>
          <p:nvSpPr>
            <p:cNvPr id="237" name="CuadroTexto 395">
              <a:extLst>
                <a:ext uri="{FF2B5EF4-FFF2-40B4-BE49-F238E27FC236}">
                  <a16:creationId xmlns:a16="http://schemas.microsoft.com/office/drawing/2014/main" id="{7DE3B4D0-43CB-1346-A3A6-66B8E90BDBC5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38" name="Rectangle 40">
              <a:extLst>
                <a:ext uri="{FF2B5EF4-FFF2-40B4-BE49-F238E27FC236}">
                  <a16:creationId xmlns:a16="http://schemas.microsoft.com/office/drawing/2014/main" id="{2A3EDA00-BFDE-AF40-B0C7-1A7DECF910D9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9" name="Grupo 238">
            <a:extLst>
              <a:ext uri="{FF2B5EF4-FFF2-40B4-BE49-F238E27FC236}">
                <a16:creationId xmlns:a16="http://schemas.microsoft.com/office/drawing/2014/main" id="{C1FD8260-420A-584A-B291-3DF0DC39CDE6}"/>
              </a:ext>
            </a:extLst>
          </p:cNvPr>
          <p:cNvGrpSpPr/>
          <p:nvPr/>
        </p:nvGrpSpPr>
        <p:grpSpPr>
          <a:xfrm>
            <a:off x="7890820" y="8095225"/>
            <a:ext cx="4098535" cy="1160267"/>
            <a:chOff x="4274481" y="10728017"/>
            <a:chExt cx="4236804" cy="1160267"/>
          </a:xfrm>
        </p:grpSpPr>
        <p:sp>
          <p:nvSpPr>
            <p:cNvPr id="240" name="CuadroTexto 395">
              <a:extLst>
                <a:ext uri="{FF2B5EF4-FFF2-40B4-BE49-F238E27FC236}">
                  <a16:creationId xmlns:a16="http://schemas.microsoft.com/office/drawing/2014/main" id="{0AC4DF96-3899-6543-920F-63F07B0E6AB9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41" name="Rectangle 40">
              <a:extLst>
                <a:ext uri="{FF2B5EF4-FFF2-40B4-BE49-F238E27FC236}">
                  <a16:creationId xmlns:a16="http://schemas.microsoft.com/office/drawing/2014/main" id="{C7DF44A4-14DC-3949-9E5E-F033418F6ECF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2" name="Grupo 241">
            <a:extLst>
              <a:ext uri="{FF2B5EF4-FFF2-40B4-BE49-F238E27FC236}">
                <a16:creationId xmlns:a16="http://schemas.microsoft.com/office/drawing/2014/main" id="{7E959C47-8233-104A-AF2F-06E23E90E748}"/>
              </a:ext>
            </a:extLst>
          </p:cNvPr>
          <p:cNvGrpSpPr/>
          <p:nvPr/>
        </p:nvGrpSpPr>
        <p:grpSpPr>
          <a:xfrm>
            <a:off x="3913678" y="9569935"/>
            <a:ext cx="4098535" cy="1160267"/>
            <a:chOff x="4274481" y="10728017"/>
            <a:chExt cx="4236804" cy="1160267"/>
          </a:xfrm>
        </p:grpSpPr>
        <p:sp>
          <p:nvSpPr>
            <p:cNvPr id="243" name="CuadroTexto 395">
              <a:extLst>
                <a:ext uri="{FF2B5EF4-FFF2-40B4-BE49-F238E27FC236}">
                  <a16:creationId xmlns:a16="http://schemas.microsoft.com/office/drawing/2014/main" id="{1B07E9EF-B7E0-2749-8038-D763F373D6E1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44" name="Rectangle 40">
              <a:extLst>
                <a:ext uri="{FF2B5EF4-FFF2-40B4-BE49-F238E27FC236}">
                  <a16:creationId xmlns:a16="http://schemas.microsoft.com/office/drawing/2014/main" id="{9FD3E20D-BA1C-364D-A098-5E69D24312F2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245" name="CuadroTexto 598">
            <a:extLst>
              <a:ext uri="{FF2B5EF4-FFF2-40B4-BE49-F238E27FC236}">
                <a16:creationId xmlns:a16="http://schemas.microsoft.com/office/drawing/2014/main" id="{387010AC-6BB3-0346-AE34-D51F243B3267}"/>
              </a:ext>
            </a:extLst>
          </p:cNvPr>
          <p:cNvSpPr txBox="1"/>
          <p:nvPr/>
        </p:nvSpPr>
        <p:spPr>
          <a:xfrm>
            <a:off x="6785965" y="2084931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246" name="CuadroTexto 598">
            <a:extLst>
              <a:ext uri="{FF2B5EF4-FFF2-40B4-BE49-F238E27FC236}">
                <a16:creationId xmlns:a16="http://schemas.microsoft.com/office/drawing/2014/main" id="{D0F4A8C3-34EC-8841-9B9A-B75FE6A6956E}"/>
              </a:ext>
            </a:extLst>
          </p:cNvPr>
          <p:cNvSpPr txBox="1"/>
          <p:nvPr/>
        </p:nvSpPr>
        <p:spPr>
          <a:xfrm>
            <a:off x="13394318" y="3029391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247" name="CuadroTexto 598">
            <a:extLst>
              <a:ext uri="{FF2B5EF4-FFF2-40B4-BE49-F238E27FC236}">
                <a16:creationId xmlns:a16="http://schemas.microsoft.com/office/drawing/2014/main" id="{330DD5DF-3971-1244-B968-D8A53DFE68B1}"/>
              </a:ext>
            </a:extLst>
          </p:cNvPr>
          <p:cNvSpPr txBox="1"/>
          <p:nvPr/>
        </p:nvSpPr>
        <p:spPr>
          <a:xfrm>
            <a:off x="2493324" y="9211532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248" name="CuadroTexto 598">
            <a:extLst>
              <a:ext uri="{FF2B5EF4-FFF2-40B4-BE49-F238E27FC236}">
                <a16:creationId xmlns:a16="http://schemas.microsoft.com/office/drawing/2014/main" id="{C8C8DC2A-D0A1-3A4F-8C97-F5FE738AAFE1}"/>
              </a:ext>
            </a:extLst>
          </p:cNvPr>
          <p:cNvSpPr txBox="1"/>
          <p:nvPr/>
        </p:nvSpPr>
        <p:spPr>
          <a:xfrm>
            <a:off x="9611359" y="10678440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22214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1">
            <a:extLst>
              <a:ext uri="{FF2B5EF4-FFF2-40B4-BE49-F238E27FC236}">
                <a16:creationId xmlns:a16="http://schemas.microsoft.com/office/drawing/2014/main" id="{6F46478D-6307-6A42-A3DE-8480441F8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403" y="3666206"/>
            <a:ext cx="5081551" cy="5077031"/>
          </a:xfrm>
          <a:custGeom>
            <a:avLst/>
            <a:gdLst>
              <a:gd name="T0" fmla="*/ 4954 w 4955"/>
              <a:gd name="T1" fmla="*/ 2504 h 4954"/>
              <a:gd name="T2" fmla="*/ 2450 w 4955"/>
              <a:gd name="T3" fmla="*/ 4953 h 4954"/>
              <a:gd name="T4" fmla="*/ 0 w 4955"/>
              <a:gd name="T5" fmla="*/ 2450 h 4954"/>
              <a:gd name="T6" fmla="*/ 2504 w 4955"/>
              <a:gd name="T7" fmla="*/ 0 h 4954"/>
              <a:gd name="T8" fmla="*/ 4954 w 4955"/>
              <a:gd name="T9" fmla="*/ 2504 h 4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55" h="4954">
                <a:moveTo>
                  <a:pt x="4954" y="2504"/>
                </a:moveTo>
                <a:lnTo>
                  <a:pt x="2450" y="4953"/>
                </a:lnTo>
                <a:lnTo>
                  <a:pt x="0" y="2450"/>
                </a:lnTo>
                <a:lnTo>
                  <a:pt x="2504" y="0"/>
                </a:lnTo>
                <a:lnTo>
                  <a:pt x="4954" y="250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2">
            <a:extLst>
              <a:ext uri="{FF2B5EF4-FFF2-40B4-BE49-F238E27FC236}">
                <a16:creationId xmlns:a16="http://schemas.microsoft.com/office/drawing/2014/main" id="{9011EDA0-F536-3642-925B-C6394A8F0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179" y="6261233"/>
            <a:ext cx="5067989" cy="5077031"/>
          </a:xfrm>
          <a:custGeom>
            <a:avLst/>
            <a:gdLst>
              <a:gd name="T0" fmla="*/ 4944 w 4945"/>
              <a:gd name="T1" fmla="*/ 2503 h 4954"/>
              <a:gd name="T2" fmla="*/ 2440 w 4945"/>
              <a:gd name="T3" fmla="*/ 4953 h 4954"/>
              <a:gd name="T4" fmla="*/ 0 w 4945"/>
              <a:gd name="T5" fmla="*/ 2449 h 4954"/>
              <a:gd name="T6" fmla="*/ 2504 w 4945"/>
              <a:gd name="T7" fmla="*/ 0 h 4954"/>
              <a:gd name="T8" fmla="*/ 4944 w 4945"/>
              <a:gd name="T9" fmla="*/ 2503 h 4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5" h="4954">
                <a:moveTo>
                  <a:pt x="4944" y="2503"/>
                </a:moveTo>
                <a:lnTo>
                  <a:pt x="2440" y="4953"/>
                </a:lnTo>
                <a:lnTo>
                  <a:pt x="0" y="2449"/>
                </a:lnTo>
                <a:lnTo>
                  <a:pt x="2504" y="0"/>
                </a:lnTo>
                <a:lnTo>
                  <a:pt x="4944" y="25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3">
            <a:extLst>
              <a:ext uri="{FF2B5EF4-FFF2-40B4-BE49-F238E27FC236}">
                <a16:creationId xmlns:a16="http://schemas.microsoft.com/office/drawing/2014/main" id="{A1374AC2-ACC8-0741-A01F-39DED44AA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765" y="7504496"/>
            <a:ext cx="5081551" cy="5072509"/>
          </a:xfrm>
          <a:custGeom>
            <a:avLst/>
            <a:gdLst>
              <a:gd name="T0" fmla="*/ 4954 w 4955"/>
              <a:gd name="T1" fmla="*/ 2504 h 4946"/>
              <a:gd name="T2" fmla="*/ 2450 w 4955"/>
              <a:gd name="T3" fmla="*/ 4945 h 4946"/>
              <a:gd name="T4" fmla="*/ 0 w 4955"/>
              <a:gd name="T5" fmla="*/ 2441 h 4946"/>
              <a:gd name="T6" fmla="*/ 2504 w 4955"/>
              <a:gd name="T7" fmla="*/ 0 h 4946"/>
              <a:gd name="T8" fmla="*/ 4954 w 4955"/>
              <a:gd name="T9" fmla="*/ 2504 h 4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55" h="4946">
                <a:moveTo>
                  <a:pt x="4954" y="2504"/>
                </a:moveTo>
                <a:lnTo>
                  <a:pt x="2450" y="4945"/>
                </a:lnTo>
                <a:lnTo>
                  <a:pt x="0" y="2441"/>
                </a:lnTo>
                <a:lnTo>
                  <a:pt x="2504" y="0"/>
                </a:lnTo>
                <a:lnTo>
                  <a:pt x="4954" y="250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4">
            <a:extLst>
              <a:ext uri="{FF2B5EF4-FFF2-40B4-BE49-F238E27FC236}">
                <a16:creationId xmlns:a16="http://schemas.microsoft.com/office/drawing/2014/main" id="{B825B3EA-C7F6-344A-8D86-DA13C2DE1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5111" y="3666206"/>
            <a:ext cx="5081551" cy="5077031"/>
          </a:xfrm>
          <a:custGeom>
            <a:avLst/>
            <a:gdLst>
              <a:gd name="T0" fmla="*/ 4954 w 4955"/>
              <a:gd name="T1" fmla="*/ 2504 h 4954"/>
              <a:gd name="T2" fmla="*/ 2450 w 4955"/>
              <a:gd name="T3" fmla="*/ 4953 h 4954"/>
              <a:gd name="T4" fmla="*/ 0 w 4955"/>
              <a:gd name="T5" fmla="*/ 2450 h 4954"/>
              <a:gd name="T6" fmla="*/ 2504 w 4955"/>
              <a:gd name="T7" fmla="*/ 0 h 4954"/>
              <a:gd name="T8" fmla="*/ 4954 w 4955"/>
              <a:gd name="T9" fmla="*/ 2504 h 4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55" h="4954">
                <a:moveTo>
                  <a:pt x="4954" y="2504"/>
                </a:moveTo>
                <a:lnTo>
                  <a:pt x="2450" y="4953"/>
                </a:lnTo>
                <a:lnTo>
                  <a:pt x="0" y="2450"/>
                </a:lnTo>
                <a:lnTo>
                  <a:pt x="2504" y="0"/>
                </a:lnTo>
                <a:lnTo>
                  <a:pt x="4954" y="250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CD86C6B8-BADF-4544-87F1-D0D11F8EC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1611" y="4900428"/>
            <a:ext cx="5077031" cy="5077028"/>
          </a:xfrm>
          <a:custGeom>
            <a:avLst/>
            <a:gdLst>
              <a:gd name="T0" fmla="*/ 4953 w 4954"/>
              <a:gd name="T1" fmla="*/ 2503 h 4954"/>
              <a:gd name="T2" fmla="*/ 2449 w 4954"/>
              <a:gd name="T3" fmla="*/ 4953 h 4954"/>
              <a:gd name="T4" fmla="*/ 0 w 4954"/>
              <a:gd name="T5" fmla="*/ 2449 h 4954"/>
              <a:gd name="T6" fmla="*/ 2503 w 4954"/>
              <a:gd name="T7" fmla="*/ 0 h 4954"/>
              <a:gd name="T8" fmla="*/ 4953 w 4954"/>
              <a:gd name="T9" fmla="*/ 2503 h 4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54" h="4954">
                <a:moveTo>
                  <a:pt x="4953" y="2503"/>
                </a:moveTo>
                <a:lnTo>
                  <a:pt x="2449" y="4953"/>
                </a:lnTo>
                <a:lnTo>
                  <a:pt x="0" y="2449"/>
                </a:lnTo>
                <a:lnTo>
                  <a:pt x="2503" y="0"/>
                </a:lnTo>
                <a:lnTo>
                  <a:pt x="4953" y="250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072FC245-02B8-4E46-8930-6F6057F25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8825" y="7495454"/>
            <a:ext cx="5081551" cy="5081551"/>
          </a:xfrm>
          <a:custGeom>
            <a:avLst/>
            <a:gdLst>
              <a:gd name="T0" fmla="*/ 4954 w 4955"/>
              <a:gd name="T1" fmla="*/ 2504 h 4955"/>
              <a:gd name="T2" fmla="*/ 2450 w 4955"/>
              <a:gd name="T3" fmla="*/ 4954 h 4955"/>
              <a:gd name="T4" fmla="*/ 0 w 4955"/>
              <a:gd name="T5" fmla="*/ 2450 h 4955"/>
              <a:gd name="T6" fmla="*/ 2504 w 4955"/>
              <a:gd name="T7" fmla="*/ 0 h 4955"/>
              <a:gd name="T8" fmla="*/ 4954 w 4955"/>
              <a:gd name="T9" fmla="*/ 2504 h 4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55" h="4955">
                <a:moveTo>
                  <a:pt x="4954" y="2504"/>
                </a:moveTo>
                <a:lnTo>
                  <a:pt x="2450" y="4954"/>
                </a:lnTo>
                <a:lnTo>
                  <a:pt x="0" y="2450"/>
                </a:lnTo>
                <a:lnTo>
                  <a:pt x="2504" y="0"/>
                </a:lnTo>
                <a:lnTo>
                  <a:pt x="4954" y="250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3E77EFB9-C782-C44F-A60F-1F97201F5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04" y="7938508"/>
            <a:ext cx="1659188" cy="1659188"/>
          </a:xfrm>
          <a:custGeom>
            <a:avLst/>
            <a:gdLst>
              <a:gd name="T0" fmla="*/ 1338 w 1619"/>
              <a:gd name="T1" fmla="*/ 299 h 1619"/>
              <a:gd name="T2" fmla="*/ 1338 w 1619"/>
              <a:gd name="T3" fmla="*/ 299 h 1619"/>
              <a:gd name="T4" fmla="*/ 1320 w 1619"/>
              <a:gd name="T5" fmla="*/ 1338 h 1619"/>
              <a:gd name="T6" fmla="*/ 289 w 1619"/>
              <a:gd name="T7" fmla="*/ 1320 h 1619"/>
              <a:gd name="T8" fmla="*/ 299 w 1619"/>
              <a:gd name="T9" fmla="*/ 289 h 1619"/>
              <a:gd name="T10" fmla="*/ 1338 w 1619"/>
              <a:gd name="T11" fmla="*/ 29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9" h="1619">
                <a:moveTo>
                  <a:pt x="1338" y="299"/>
                </a:moveTo>
                <a:lnTo>
                  <a:pt x="1338" y="299"/>
                </a:lnTo>
                <a:cubicBezTo>
                  <a:pt x="1618" y="588"/>
                  <a:pt x="1609" y="1049"/>
                  <a:pt x="1320" y="1338"/>
                </a:cubicBezTo>
                <a:cubicBezTo>
                  <a:pt x="1031" y="1618"/>
                  <a:pt x="570" y="1609"/>
                  <a:pt x="289" y="1320"/>
                </a:cubicBezTo>
                <a:cubicBezTo>
                  <a:pt x="0" y="1031"/>
                  <a:pt x="9" y="570"/>
                  <a:pt x="299" y="289"/>
                </a:cubicBezTo>
                <a:cubicBezTo>
                  <a:pt x="588" y="0"/>
                  <a:pt x="1049" y="9"/>
                  <a:pt x="1338" y="29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8">
            <a:extLst>
              <a:ext uri="{FF2B5EF4-FFF2-40B4-BE49-F238E27FC236}">
                <a16:creationId xmlns:a16="http://schemas.microsoft.com/office/drawing/2014/main" id="{743A6B7A-BC67-A84E-89E9-A98544E3F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9128" y="7292010"/>
            <a:ext cx="1650146" cy="1659191"/>
          </a:xfrm>
          <a:custGeom>
            <a:avLst/>
            <a:gdLst>
              <a:gd name="T0" fmla="*/ 1328 w 1609"/>
              <a:gd name="T1" fmla="*/ 299 h 1620"/>
              <a:gd name="T2" fmla="*/ 1328 w 1609"/>
              <a:gd name="T3" fmla="*/ 299 h 1620"/>
              <a:gd name="T4" fmla="*/ 1310 w 1609"/>
              <a:gd name="T5" fmla="*/ 1329 h 1620"/>
              <a:gd name="T6" fmla="*/ 280 w 1609"/>
              <a:gd name="T7" fmla="*/ 1320 h 1620"/>
              <a:gd name="T8" fmla="*/ 289 w 1609"/>
              <a:gd name="T9" fmla="*/ 281 h 1620"/>
              <a:gd name="T10" fmla="*/ 1328 w 1609"/>
              <a:gd name="T11" fmla="*/ 299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9" h="1620">
                <a:moveTo>
                  <a:pt x="1328" y="299"/>
                </a:moveTo>
                <a:lnTo>
                  <a:pt x="1328" y="299"/>
                </a:lnTo>
                <a:cubicBezTo>
                  <a:pt x="1608" y="588"/>
                  <a:pt x="1599" y="1049"/>
                  <a:pt x="1310" y="1329"/>
                </a:cubicBezTo>
                <a:cubicBezTo>
                  <a:pt x="1022" y="1619"/>
                  <a:pt x="561" y="1609"/>
                  <a:pt x="280" y="1320"/>
                </a:cubicBezTo>
                <a:cubicBezTo>
                  <a:pt x="0" y="1031"/>
                  <a:pt x="0" y="570"/>
                  <a:pt x="289" y="281"/>
                </a:cubicBezTo>
                <a:cubicBezTo>
                  <a:pt x="579" y="0"/>
                  <a:pt x="1040" y="9"/>
                  <a:pt x="1328" y="29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9">
            <a:extLst>
              <a:ext uri="{FF2B5EF4-FFF2-40B4-BE49-F238E27FC236}">
                <a16:creationId xmlns:a16="http://schemas.microsoft.com/office/drawing/2014/main" id="{14FA5AE6-2547-F244-BFA0-D5627D41A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4332" y="6636473"/>
            <a:ext cx="1650146" cy="1659188"/>
          </a:xfrm>
          <a:custGeom>
            <a:avLst/>
            <a:gdLst>
              <a:gd name="T0" fmla="*/ 1329 w 1610"/>
              <a:gd name="T1" fmla="*/ 297 h 1618"/>
              <a:gd name="T2" fmla="*/ 1329 w 1610"/>
              <a:gd name="T3" fmla="*/ 297 h 1618"/>
              <a:gd name="T4" fmla="*/ 1320 w 1610"/>
              <a:gd name="T5" fmla="*/ 1336 h 1618"/>
              <a:gd name="T6" fmla="*/ 280 w 1610"/>
              <a:gd name="T7" fmla="*/ 1318 h 1618"/>
              <a:gd name="T8" fmla="*/ 289 w 1610"/>
              <a:gd name="T9" fmla="*/ 288 h 1618"/>
              <a:gd name="T10" fmla="*/ 1329 w 1610"/>
              <a:gd name="T11" fmla="*/ 297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0" h="1618">
                <a:moveTo>
                  <a:pt x="1329" y="297"/>
                </a:moveTo>
                <a:lnTo>
                  <a:pt x="1329" y="297"/>
                </a:lnTo>
                <a:cubicBezTo>
                  <a:pt x="1609" y="586"/>
                  <a:pt x="1609" y="1047"/>
                  <a:pt x="1320" y="1336"/>
                </a:cubicBezTo>
                <a:cubicBezTo>
                  <a:pt x="1031" y="1617"/>
                  <a:pt x="560" y="1608"/>
                  <a:pt x="280" y="1318"/>
                </a:cubicBezTo>
                <a:cubicBezTo>
                  <a:pt x="0" y="1029"/>
                  <a:pt x="0" y="568"/>
                  <a:pt x="289" y="288"/>
                </a:cubicBezTo>
                <a:cubicBezTo>
                  <a:pt x="578" y="0"/>
                  <a:pt x="1049" y="9"/>
                  <a:pt x="1329" y="29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65">
            <a:extLst>
              <a:ext uri="{FF2B5EF4-FFF2-40B4-BE49-F238E27FC236}">
                <a16:creationId xmlns:a16="http://schemas.microsoft.com/office/drawing/2014/main" id="{7AEA4AF7-4262-7C4A-86CB-4FBF55516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089" y="4972763"/>
            <a:ext cx="619372" cy="379760"/>
          </a:xfrm>
          <a:custGeom>
            <a:avLst/>
            <a:gdLst>
              <a:gd name="T0" fmla="*/ 488 w 606"/>
              <a:gd name="T1" fmla="*/ 371 h 372"/>
              <a:gd name="T2" fmla="*/ 488 w 606"/>
              <a:gd name="T3" fmla="*/ 371 h 372"/>
              <a:gd name="T4" fmla="*/ 226 w 606"/>
              <a:gd name="T5" fmla="*/ 371 h 372"/>
              <a:gd name="T6" fmla="*/ 171 w 606"/>
              <a:gd name="T7" fmla="*/ 326 h 372"/>
              <a:gd name="T8" fmla="*/ 90 w 606"/>
              <a:gd name="T9" fmla="*/ 64 h 372"/>
              <a:gd name="T10" fmla="*/ 27 w 606"/>
              <a:gd name="T11" fmla="*/ 64 h 372"/>
              <a:gd name="T12" fmla="*/ 0 w 606"/>
              <a:gd name="T13" fmla="*/ 28 h 372"/>
              <a:gd name="T14" fmla="*/ 27 w 606"/>
              <a:gd name="T15" fmla="*/ 0 h 372"/>
              <a:gd name="T16" fmla="*/ 117 w 606"/>
              <a:gd name="T17" fmla="*/ 0 h 372"/>
              <a:gd name="T18" fmla="*/ 144 w 606"/>
              <a:gd name="T19" fmla="*/ 19 h 372"/>
              <a:gd name="T20" fmla="*/ 226 w 606"/>
              <a:gd name="T21" fmla="*/ 308 h 372"/>
              <a:gd name="T22" fmla="*/ 226 w 606"/>
              <a:gd name="T23" fmla="*/ 317 h 372"/>
              <a:gd name="T24" fmla="*/ 488 w 606"/>
              <a:gd name="T25" fmla="*/ 317 h 372"/>
              <a:gd name="T26" fmla="*/ 488 w 606"/>
              <a:gd name="T27" fmla="*/ 308 h 372"/>
              <a:gd name="T28" fmla="*/ 533 w 606"/>
              <a:gd name="T29" fmla="*/ 145 h 372"/>
              <a:gd name="T30" fmla="*/ 316 w 606"/>
              <a:gd name="T31" fmla="*/ 145 h 372"/>
              <a:gd name="T32" fmla="*/ 289 w 606"/>
              <a:gd name="T33" fmla="*/ 118 h 372"/>
              <a:gd name="T34" fmla="*/ 316 w 606"/>
              <a:gd name="T35" fmla="*/ 91 h 372"/>
              <a:gd name="T36" fmla="*/ 569 w 606"/>
              <a:gd name="T37" fmla="*/ 91 h 372"/>
              <a:gd name="T38" fmla="*/ 596 w 606"/>
              <a:gd name="T39" fmla="*/ 100 h 372"/>
              <a:gd name="T40" fmla="*/ 596 w 606"/>
              <a:gd name="T41" fmla="*/ 127 h 372"/>
              <a:gd name="T42" fmla="*/ 542 w 606"/>
              <a:gd name="T43" fmla="*/ 326 h 372"/>
              <a:gd name="T44" fmla="*/ 488 w 606"/>
              <a:gd name="T45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06" h="372">
                <a:moveTo>
                  <a:pt x="488" y="371"/>
                </a:moveTo>
                <a:lnTo>
                  <a:pt x="488" y="371"/>
                </a:lnTo>
                <a:cubicBezTo>
                  <a:pt x="226" y="371"/>
                  <a:pt x="226" y="371"/>
                  <a:pt x="226" y="371"/>
                </a:cubicBezTo>
                <a:cubicBezTo>
                  <a:pt x="199" y="371"/>
                  <a:pt x="171" y="353"/>
                  <a:pt x="171" y="326"/>
                </a:cubicBezTo>
                <a:cubicBezTo>
                  <a:pt x="90" y="64"/>
                  <a:pt x="90" y="64"/>
                  <a:pt x="90" y="64"/>
                </a:cubicBezTo>
                <a:cubicBezTo>
                  <a:pt x="27" y="64"/>
                  <a:pt x="27" y="64"/>
                  <a:pt x="27" y="64"/>
                </a:cubicBezTo>
                <a:cubicBezTo>
                  <a:pt x="18" y="64"/>
                  <a:pt x="0" y="46"/>
                  <a:pt x="0" y="28"/>
                </a:cubicBezTo>
                <a:cubicBezTo>
                  <a:pt x="0" y="19"/>
                  <a:pt x="18" y="0"/>
                  <a:pt x="2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5" y="10"/>
                  <a:pt x="144" y="19"/>
                </a:cubicBezTo>
                <a:cubicBezTo>
                  <a:pt x="226" y="308"/>
                  <a:pt x="226" y="308"/>
                  <a:pt x="226" y="308"/>
                </a:cubicBezTo>
                <a:cubicBezTo>
                  <a:pt x="226" y="317"/>
                  <a:pt x="226" y="317"/>
                  <a:pt x="226" y="317"/>
                </a:cubicBezTo>
                <a:cubicBezTo>
                  <a:pt x="488" y="317"/>
                  <a:pt x="488" y="317"/>
                  <a:pt x="488" y="317"/>
                </a:cubicBezTo>
                <a:cubicBezTo>
                  <a:pt x="488" y="317"/>
                  <a:pt x="488" y="317"/>
                  <a:pt x="488" y="308"/>
                </a:cubicBezTo>
                <a:cubicBezTo>
                  <a:pt x="533" y="145"/>
                  <a:pt x="533" y="145"/>
                  <a:pt x="533" y="145"/>
                </a:cubicBezTo>
                <a:cubicBezTo>
                  <a:pt x="316" y="145"/>
                  <a:pt x="316" y="145"/>
                  <a:pt x="316" y="145"/>
                </a:cubicBezTo>
                <a:cubicBezTo>
                  <a:pt x="298" y="145"/>
                  <a:pt x="289" y="136"/>
                  <a:pt x="289" y="118"/>
                </a:cubicBezTo>
                <a:cubicBezTo>
                  <a:pt x="289" y="100"/>
                  <a:pt x="298" y="91"/>
                  <a:pt x="316" y="91"/>
                </a:cubicBezTo>
                <a:cubicBezTo>
                  <a:pt x="569" y="91"/>
                  <a:pt x="569" y="91"/>
                  <a:pt x="569" y="91"/>
                </a:cubicBezTo>
                <a:cubicBezTo>
                  <a:pt x="578" y="91"/>
                  <a:pt x="587" y="91"/>
                  <a:pt x="596" y="100"/>
                </a:cubicBezTo>
                <a:cubicBezTo>
                  <a:pt x="596" y="109"/>
                  <a:pt x="605" y="118"/>
                  <a:pt x="596" y="127"/>
                </a:cubicBezTo>
                <a:cubicBezTo>
                  <a:pt x="542" y="326"/>
                  <a:pt x="542" y="326"/>
                  <a:pt x="542" y="326"/>
                </a:cubicBezTo>
                <a:cubicBezTo>
                  <a:pt x="542" y="353"/>
                  <a:pt x="515" y="371"/>
                  <a:pt x="488" y="3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66">
            <a:extLst>
              <a:ext uri="{FF2B5EF4-FFF2-40B4-BE49-F238E27FC236}">
                <a16:creationId xmlns:a16="http://schemas.microsoft.com/office/drawing/2014/main" id="{D83EF843-8E30-D946-B492-B2F0765E9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282" y="5420336"/>
            <a:ext cx="122064" cy="113025"/>
          </a:xfrm>
          <a:custGeom>
            <a:avLst/>
            <a:gdLst>
              <a:gd name="T0" fmla="*/ 0 w 119"/>
              <a:gd name="T1" fmla="*/ 55 h 110"/>
              <a:gd name="T2" fmla="*/ 0 w 119"/>
              <a:gd name="T3" fmla="*/ 55 h 110"/>
              <a:gd name="T4" fmla="*/ 55 w 119"/>
              <a:gd name="T5" fmla="*/ 0 h 110"/>
              <a:gd name="T6" fmla="*/ 118 w 119"/>
              <a:gd name="T7" fmla="*/ 55 h 110"/>
              <a:gd name="T8" fmla="*/ 55 w 119"/>
              <a:gd name="T9" fmla="*/ 109 h 110"/>
              <a:gd name="T10" fmla="*/ 0 w 119"/>
              <a:gd name="T11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0">
                <a:moveTo>
                  <a:pt x="0" y="55"/>
                </a:moveTo>
                <a:lnTo>
                  <a:pt x="0" y="55"/>
                </a:lnTo>
                <a:cubicBezTo>
                  <a:pt x="0" y="19"/>
                  <a:pt x="27" y="0"/>
                  <a:pt x="55" y="0"/>
                </a:cubicBezTo>
                <a:cubicBezTo>
                  <a:pt x="91" y="0"/>
                  <a:pt x="118" y="19"/>
                  <a:pt x="118" y="55"/>
                </a:cubicBezTo>
                <a:cubicBezTo>
                  <a:pt x="118" y="82"/>
                  <a:pt x="91" y="109"/>
                  <a:pt x="55" y="109"/>
                </a:cubicBezTo>
                <a:cubicBezTo>
                  <a:pt x="27" y="109"/>
                  <a:pt x="0" y="82"/>
                  <a:pt x="0" y="5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67">
            <a:extLst>
              <a:ext uri="{FF2B5EF4-FFF2-40B4-BE49-F238E27FC236}">
                <a16:creationId xmlns:a16="http://schemas.microsoft.com/office/drawing/2014/main" id="{DE93C526-F9AB-8A46-951F-4FAE11F4E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9790" y="5420336"/>
            <a:ext cx="113022" cy="113025"/>
          </a:xfrm>
          <a:custGeom>
            <a:avLst/>
            <a:gdLst>
              <a:gd name="T0" fmla="*/ 0 w 109"/>
              <a:gd name="T1" fmla="*/ 55 h 110"/>
              <a:gd name="T2" fmla="*/ 0 w 109"/>
              <a:gd name="T3" fmla="*/ 55 h 110"/>
              <a:gd name="T4" fmla="*/ 54 w 109"/>
              <a:gd name="T5" fmla="*/ 0 h 110"/>
              <a:gd name="T6" fmla="*/ 108 w 109"/>
              <a:gd name="T7" fmla="*/ 55 h 110"/>
              <a:gd name="T8" fmla="*/ 54 w 109"/>
              <a:gd name="T9" fmla="*/ 109 h 110"/>
              <a:gd name="T10" fmla="*/ 0 w 109"/>
              <a:gd name="T11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10">
                <a:moveTo>
                  <a:pt x="0" y="55"/>
                </a:moveTo>
                <a:lnTo>
                  <a:pt x="0" y="55"/>
                </a:lnTo>
                <a:cubicBezTo>
                  <a:pt x="0" y="19"/>
                  <a:pt x="27" y="0"/>
                  <a:pt x="54" y="0"/>
                </a:cubicBezTo>
                <a:cubicBezTo>
                  <a:pt x="90" y="0"/>
                  <a:pt x="108" y="19"/>
                  <a:pt x="108" y="55"/>
                </a:cubicBezTo>
                <a:cubicBezTo>
                  <a:pt x="108" y="82"/>
                  <a:pt x="90" y="109"/>
                  <a:pt x="54" y="109"/>
                </a:cubicBezTo>
                <a:cubicBezTo>
                  <a:pt x="27" y="109"/>
                  <a:pt x="0" y="82"/>
                  <a:pt x="0" y="5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92">
            <a:extLst>
              <a:ext uri="{FF2B5EF4-FFF2-40B4-BE49-F238E27FC236}">
                <a16:creationId xmlns:a16="http://schemas.microsoft.com/office/drawing/2014/main" id="{8D5F370E-3D82-8A48-A505-32CCCA137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9632" y="6225065"/>
            <a:ext cx="596766" cy="583204"/>
          </a:xfrm>
          <a:custGeom>
            <a:avLst/>
            <a:gdLst>
              <a:gd name="T0" fmla="*/ 290 w 580"/>
              <a:gd name="T1" fmla="*/ 569 h 570"/>
              <a:gd name="T2" fmla="*/ 290 w 580"/>
              <a:gd name="T3" fmla="*/ 569 h 570"/>
              <a:gd name="T4" fmla="*/ 208 w 580"/>
              <a:gd name="T5" fmla="*/ 533 h 570"/>
              <a:gd name="T6" fmla="*/ 46 w 580"/>
              <a:gd name="T7" fmla="*/ 380 h 570"/>
              <a:gd name="T8" fmla="*/ 46 w 580"/>
              <a:gd name="T9" fmla="*/ 217 h 570"/>
              <a:gd name="T10" fmla="*/ 244 w 580"/>
              <a:gd name="T11" fmla="*/ 18 h 570"/>
              <a:gd name="T12" fmla="*/ 263 w 580"/>
              <a:gd name="T13" fmla="*/ 9 h 570"/>
              <a:gd name="T14" fmla="*/ 516 w 580"/>
              <a:gd name="T15" fmla="*/ 0 h 570"/>
              <a:gd name="T16" fmla="*/ 579 w 580"/>
              <a:gd name="T17" fmla="*/ 63 h 570"/>
              <a:gd name="T18" fmla="*/ 579 w 580"/>
              <a:gd name="T19" fmla="*/ 316 h 570"/>
              <a:gd name="T20" fmla="*/ 570 w 580"/>
              <a:gd name="T21" fmla="*/ 334 h 570"/>
              <a:gd name="T22" fmla="*/ 371 w 580"/>
              <a:gd name="T23" fmla="*/ 533 h 570"/>
              <a:gd name="T24" fmla="*/ 290 w 580"/>
              <a:gd name="T25" fmla="*/ 569 h 570"/>
              <a:gd name="T26" fmla="*/ 280 w 580"/>
              <a:gd name="T27" fmla="*/ 63 h 570"/>
              <a:gd name="T28" fmla="*/ 280 w 580"/>
              <a:gd name="T29" fmla="*/ 63 h 570"/>
              <a:gd name="T30" fmla="*/ 82 w 580"/>
              <a:gd name="T31" fmla="*/ 253 h 570"/>
              <a:gd name="T32" fmla="*/ 91 w 580"/>
              <a:gd name="T33" fmla="*/ 334 h 570"/>
              <a:gd name="T34" fmla="*/ 244 w 580"/>
              <a:gd name="T35" fmla="*/ 497 h 570"/>
              <a:gd name="T36" fmla="*/ 326 w 580"/>
              <a:gd name="T37" fmla="*/ 497 h 570"/>
              <a:gd name="T38" fmla="*/ 516 w 580"/>
              <a:gd name="T39" fmla="*/ 298 h 570"/>
              <a:gd name="T40" fmla="*/ 516 w 580"/>
              <a:gd name="T41" fmla="*/ 63 h 570"/>
              <a:gd name="T42" fmla="*/ 280 w 580"/>
              <a:gd name="T43" fmla="*/ 63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0" h="570">
                <a:moveTo>
                  <a:pt x="290" y="569"/>
                </a:moveTo>
                <a:lnTo>
                  <a:pt x="290" y="569"/>
                </a:lnTo>
                <a:cubicBezTo>
                  <a:pt x="263" y="569"/>
                  <a:pt x="226" y="560"/>
                  <a:pt x="208" y="533"/>
                </a:cubicBezTo>
                <a:cubicBezTo>
                  <a:pt x="46" y="380"/>
                  <a:pt x="46" y="380"/>
                  <a:pt x="46" y="380"/>
                </a:cubicBezTo>
                <a:cubicBezTo>
                  <a:pt x="0" y="334"/>
                  <a:pt x="0" y="262"/>
                  <a:pt x="46" y="217"/>
                </a:cubicBezTo>
                <a:cubicBezTo>
                  <a:pt x="244" y="18"/>
                  <a:pt x="244" y="18"/>
                  <a:pt x="244" y="18"/>
                </a:cubicBezTo>
                <a:cubicBezTo>
                  <a:pt x="254" y="9"/>
                  <a:pt x="254" y="9"/>
                  <a:pt x="263" y="9"/>
                </a:cubicBezTo>
                <a:cubicBezTo>
                  <a:pt x="516" y="0"/>
                  <a:pt x="516" y="0"/>
                  <a:pt x="516" y="0"/>
                </a:cubicBezTo>
                <a:cubicBezTo>
                  <a:pt x="552" y="0"/>
                  <a:pt x="570" y="27"/>
                  <a:pt x="579" y="63"/>
                </a:cubicBezTo>
                <a:cubicBezTo>
                  <a:pt x="579" y="316"/>
                  <a:pt x="579" y="316"/>
                  <a:pt x="579" y="316"/>
                </a:cubicBezTo>
                <a:cubicBezTo>
                  <a:pt x="579" y="316"/>
                  <a:pt x="570" y="325"/>
                  <a:pt x="570" y="334"/>
                </a:cubicBezTo>
                <a:cubicBezTo>
                  <a:pt x="371" y="533"/>
                  <a:pt x="371" y="533"/>
                  <a:pt x="371" y="533"/>
                </a:cubicBezTo>
                <a:cubicBezTo>
                  <a:pt x="344" y="560"/>
                  <a:pt x="317" y="569"/>
                  <a:pt x="290" y="569"/>
                </a:cubicBezTo>
                <a:close/>
                <a:moveTo>
                  <a:pt x="280" y="63"/>
                </a:moveTo>
                <a:lnTo>
                  <a:pt x="280" y="63"/>
                </a:lnTo>
                <a:cubicBezTo>
                  <a:pt x="82" y="253"/>
                  <a:pt x="82" y="253"/>
                  <a:pt x="82" y="253"/>
                </a:cubicBezTo>
                <a:cubicBezTo>
                  <a:pt x="63" y="280"/>
                  <a:pt x="63" y="316"/>
                  <a:pt x="91" y="334"/>
                </a:cubicBezTo>
                <a:cubicBezTo>
                  <a:pt x="244" y="497"/>
                  <a:pt x="244" y="497"/>
                  <a:pt x="244" y="497"/>
                </a:cubicBezTo>
                <a:cubicBezTo>
                  <a:pt x="271" y="515"/>
                  <a:pt x="308" y="515"/>
                  <a:pt x="326" y="497"/>
                </a:cubicBezTo>
                <a:cubicBezTo>
                  <a:pt x="516" y="298"/>
                  <a:pt x="516" y="298"/>
                  <a:pt x="516" y="298"/>
                </a:cubicBezTo>
                <a:cubicBezTo>
                  <a:pt x="516" y="63"/>
                  <a:pt x="516" y="63"/>
                  <a:pt x="516" y="63"/>
                </a:cubicBezTo>
                <a:lnTo>
                  <a:pt x="280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93">
            <a:extLst>
              <a:ext uri="{FF2B5EF4-FFF2-40B4-BE49-F238E27FC236}">
                <a16:creationId xmlns:a16="http://schemas.microsoft.com/office/drawing/2014/main" id="{E7E0E73E-466D-2B41-BBC3-B60A0AAEE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4873" y="6356174"/>
            <a:ext cx="103980" cy="94939"/>
          </a:xfrm>
          <a:custGeom>
            <a:avLst/>
            <a:gdLst>
              <a:gd name="T0" fmla="*/ 81 w 100"/>
              <a:gd name="T1" fmla="*/ 72 h 91"/>
              <a:gd name="T2" fmla="*/ 81 w 100"/>
              <a:gd name="T3" fmla="*/ 72 h 91"/>
              <a:gd name="T4" fmla="*/ 18 w 100"/>
              <a:gd name="T5" fmla="*/ 72 h 91"/>
              <a:gd name="T6" fmla="*/ 18 w 100"/>
              <a:gd name="T7" fmla="*/ 17 h 91"/>
              <a:gd name="T8" fmla="*/ 81 w 100"/>
              <a:gd name="T9" fmla="*/ 17 h 91"/>
              <a:gd name="T10" fmla="*/ 81 w 100"/>
              <a:gd name="T11" fmla="*/ 7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91">
                <a:moveTo>
                  <a:pt x="81" y="72"/>
                </a:moveTo>
                <a:lnTo>
                  <a:pt x="81" y="72"/>
                </a:lnTo>
                <a:cubicBezTo>
                  <a:pt x="63" y="90"/>
                  <a:pt x="36" y="90"/>
                  <a:pt x="18" y="72"/>
                </a:cubicBezTo>
                <a:cubicBezTo>
                  <a:pt x="9" y="63"/>
                  <a:pt x="0" y="36"/>
                  <a:pt x="18" y="17"/>
                </a:cubicBezTo>
                <a:cubicBezTo>
                  <a:pt x="36" y="0"/>
                  <a:pt x="63" y="0"/>
                  <a:pt x="81" y="17"/>
                </a:cubicBezTo>
                <a:cubicBezTo>
                  <a:pt x="99" y="36"/>
                  <a:pt x="99" y="63"/>
                  <a:pt x="81" y="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05">
            <a:extLst>
              <a:ext uri="{FF2B5EF4-FFF2-40B4-BE49-F238E27FC236}">
                <a16:creationId xmlns:a16="http://schemas.microsoft.com/office/drawing/2014/main" id="{021BBAC9-A15D-8F41-A0F6-84A2CFF09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300" y="8883385"/>
            <a:ext cx="741436" cy="537995"/>
          </a:xfrm>
          <a:custGeom>
            <a:avLst/>
            <a:gdLst>
              <a:gd name="T0" fmla="*/ 615 w 725"/>
              <a:gd name="T1" fmla="*/ 524 h 525"/>
              <a:gd name="T2" fmla="*/ 615 w 725"/>
              <a:gd name="T3" fmla="*/ 524 h 525"/>
              <a:gd name="T4" fmla="*/ 109 w 725"/>
              <a:gd name="T5" fmla="*/ 524 h 525"/>
              <a:gd name="T6" fmla="*/ 0 w 725"/>
              <a:gd name="T7" fmla="*/ 416 h 525"/>
              <a:gd name="T8" fmla="*/ 0 w 725"/>
              <a:gd name="T9" fmla="*/ 109 h 525"/>
              <a:gd name="T10" fmla="*/ 109 w 725"/>
              <a:gd name="T11" fmla="*/ 0 h 525"/>
              <a:gd name="T12" fmla="*/ 615 w 725"/>
              <a:gd name="T13" fmla="*/ 0 h 525"/>
              <a:gd name="T14" fmla="*/ 724 w 725"/>
              <a:gd name="T15" fmla="*/ 109 h 525"/>
              <a:gd name="T16" fmla="*/ 724 w 725"/>
              <a:gd name="T17" fmla="*/ 416 h 525"/>
              <a:gd name="T18" fmla="*/ 615 w 725"/>
              <a:gd name="T19" fmla="*/ 524 h 525"/>
              <a:gd name="T20" fmla="*/ 109 w 725"/>
              <a:gd name="T21" fmla="*/ 54 h 525"/>
              <a:gd name="T22" fmla="*/ 109 w 725"/>
              <a:gd name="T23" fmla="*/ 54 h 525"/>
              <a:gd name="T24" fmla="*/ 64 w 725"/>
              <a:gd name="T25" fmla="*/ 109 h 525"/>
              <a:gd name="T26" fmla="*/ 64 w 725"/>
              <a:gd name="T27" fmla="*/ 416 h 525"/>
              <a:gd name="T28" fmla="*/ 109 w 725"/>
              <a:gd name="T29" fmla="*/ 470 h 525"/>
              <a:gd name="T30" fmla="*/ 615 w 725"/>
              <a:gd name="T31" fmla="*/ 470 h 525"/>
              <a:gd name="T32" fmla="*/ 669 w 725"/>
              <a:gd name="T33" fmla="*/ 416 h 525"/>
              <a:gd name="T34" fmla="*/ 669 w 725"/>
              <a:gd name="T35" fmla="*/ 109 h 525"/>
              <a:gd name="T36" fmla="*/ 615 w 725"/>
              <a:gd name="T37" fmla="*/ 54 h 525"/>
              <a:gd name="T38" fmla="*/ 109 w 725"/>
              <a:gd name="T39" fmla="*/ 54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5" h="525">
                <a:moveTo>
                  <a:pt x="615" y="524"/>
                </a:moveTo>
                <a:lnTo>
                  <a:pt x="615" y="524"/>
                </a:lnTo>
                <a:cubicBezTo>
                  <a:pt x="109" y="524"/>
                  <a:pt x="109" y="524"/>
                  <a:pt x="109" y="524"/>
                </a:cubicBezTo>
                <a:cubicBezTo>
                  <a:pt x="55" y="524"/>
                  <a:pt x="0" y="479"/>
                  <a:pt x="0" y="416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5"/>
                  <a:pt x="55" y="0"/>
                  <a:pt x="109" y="0"/>
                </a:cubicBezTo>
                <a:cubicBezTo>
                  <a:pt x="615" y="0"/>
                  <a:pt x="615" y="0"/>
                  <a:pt x="615" y="0"/>
                </a:cubicBezTo>
                <a:cubicBezTo>
                  <a:pt x="678" y="0"/>
                  <a:pt x="724" y="45"/>
                  <a:pt x="724" y="109"/>
                </a:cubicBezTo>
                <a:cubicBezTo>
                  <a:pt x="724" y="416"/>
                  <a:pt x="724" y="416"/>
                  <a:pt x="724" y="416"/>
                </a:cubicBezTo>
                <a:cubicBezTo>
                  <a:pt x="724" y="479"/>
                  <a:pt x="678" y="524"/>
                  <a:pt x="615" y="524"/>
                </a:cubicBezTo>
                <a:close/>
                <a:moveTo>
                  <a:pt x="109" y="54"/>
                </a:moveTo>
                <a:lnTo>
                  <a:pt x="109" y="54"/>
                </a:lnTo>
                <a:cubicBezTo>
                  <a:pt x="82" y="54"/>
                  <a:pt x="64" y="81"/>
                  <a:pt x="64" y="109"/>
                </a:cubicBezTo>
                <a:cubicBezTo>
                  <a:pt x="64" y="416"/>
                  <a:pt x="64" y="416"/>
                  <a:pt x="64" y="416"/>
                </a:cubicBezTo>
                <a:cubicBezTo>
                  <a:pt x="64" y="443"/>
                  <a:pt x="82" y="470"/>
                  <a:pt x="109" y="470"/>
                </a:cubicBezTo>
                <a:cubicBezTo>
                  <a:pt x="615" y="470"/>
                  <a:pt x="615" y="470"/>
                  <a:pt x="615" y="470"/>
                </a:cubicBezTo>
                <a:cubicBezTo>
                  <a:pt x="642" y="470"/>
                  <a:pt x="669" y="443"/>
                  <a:pt x="669" y="416"/>
                </a:cubicBezTo>
                <a:cubicBezTo>
                  <a:pt x="669" y="109"/>
                  <a:pt x="669" y="109"/>
                  <a:pt x="669" y="109"/>
                </a:cubicBezTo>
                <a:cubicBezTo>
                  <a:pt x="669" y="81"/>
                  <a:pt x="642" y="54"/>
                  <a:pt x="615" y="54"/>
                </a:cubicBezTo>
                <a:lnTo>
                  <a:pt x="10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06">
            <a:extLst>
              <a:ext uri="{FF2B5EF4-FFF2-40B4-BE49-F238E27FC236}">
                <a16:creationId xmlns:a16="http://schemas.microsoft.com/office/drawing/2014/main" id="{0120DDD8-AE07-154B-8FF2-6F92F8747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683" y="9041620"/>
            <a:ext cx="158235" cy="221525"/>
          </a:xfrm>
          <a:custGeom>
            <a:avLst/>
            <a:gdLst>
              <a:gd name="T0" fmla="*/ 81 w 154"/>
              <a:gd name="T1" fmla="*/ 217 h 218"/>
              <a:gd name="T2" fmla="*/ 81 w 154"/>
              <a:gd name="T3" fmla="*/ 217 h 218"/>
              <a:gd name="T4" fmla="*/ 27 w 154"/>
              <a:gd name="T5" fmla="*/ 217 h 218"/>
              <a:gd name="T6" fmla="*/ 9 w 154"/>
              <a:gd name="T7" fmla="*/ 199 h 218"/>
              <a:gd name="T8" fmla="*/ 9 w 154"/>
              <a:gd name="T9" fmla="*/ 199 h 218"/>
              <a:gd name="T10" fmla="*/ 27 w 154"/>
              <a:gd name="T11" fmla="*/ 172 h 218"/>
              <a:gd name="T12" fmla="*/ 81 w 154"/>
              <a:gd name="T13" fmla="*/ 172 h 218"/>
              <a:gd name="T14" fmla="*/ 108 w 154"/>
              <a:gd name="T15" fmla="*/ 153 h 218"/>
              <a:gd name="T16" fmla="*/ 81 w 154"/>
              <a:gd name="T17" fmla="*/ 135 h 218"/>
              <a:gd name="T18" fmla="*/ 63 w 154"/>
              <a:gd name="T19" fmla="*/ 135 h 218"/>
              <a:gd name="T20" fmla="*/ 0 w 154"/>
              <a:gd name="T21" fmla="*/ 72 h 218"/>
              <a:gd name="T22" fmla="*/ 63 w 154"/>
              <a:gd name="T23" fmla="*/ 0 h 218"/>
              <a:gd name="T24" fmla="*/ 126 w 154"/>
              <a:gd name="T25" fmla="*/ 0 h 218"/>
              <a:gd name="T26" fmla="*/ 144 w 154"/>
              <a:gd name="T27" fmla="*/ 27 h 218"/>
              <a:gd name="T28" fmla="*/ 144 w 154"/>
              <a:gd name="T29" fmla="*/ 27 h 218"/>
              <a:gd name="T30" fmla="*/ 126 w 154"/>
              <a:gd name="T31" fmla="*/ 45 h 218"/>
              <a:gd name="T32" fmla="*/ 63 w 154"/>
              <a:gd name="T33" fmla="*/ 45 h 218"/>
              <a:gd name="T34" fmla="*/ 45 w 154"/>
              <a:gd name="T35" fmla="*/ 63 h 218"/>
              <a:gd name="T36" fmla="*/ 63 w 154"/>
              <a:gd name="T37" fmla="*/ 90 h 218"/>
              <a:gd name="T38" fmla="*/ 81 w 154"/>
              <a:gd name="T39" fmla="*/ 90 h 218"/>
              <a:gd name="T40" fmla="*/ 153 w 154"/>
              <a:gd name="T41" fmla="*/ 163 h 218"/>
              <a:gd name="T42" fmla="*/ 81 w 154"/>
              <a:gd name="T43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4" h="218">
                <a:moveTo>
                  <a:pt x="81" y="217"/>
                </a:moveTo>
                <a:lnTo>
                  <a:pt x="81" y="217"/>
                </a:lnTo>
                <a:cubicBezTo>
                  <a:pt x="27" y="217"/>
                  <a:pt x="27" y="217"/>
                  <a:pt x="27" y="217"/>
                </a:cubicBezTo>
                <a:cubicBezTo>
                  <a:pt x="18" y="217"/>
                  <a:pt x="9" y="208"/>
                  <a:pt x="9" y="199"/>
                </a:cubicBezTo>
                <a:lnTo>
                  <a:pt x="9" y="199"/>
                </a:lnTo>
                <a:cubicBezTo>
                  <a:pt x="9" y="181"/>
                  <a:pt x="18" y="172"/>
                  <a:pt x="27" y="172"/>
                </a:cubicBezTo>
                <a:cubicBezTo>
                  <a:pt x="81" y="172"/>
                  <a:pt x="81" y="172"/>
                  <a:pt x="81" y="172"/>
                </a:cubicBezTo>
                <a:cubicBezTo>
                  <a:pt x="99" y="172"/>
                  <a:pt x="108" y="163"/>
                  <a:pt x="108" y="153"/>
                </a:cubicBezTo>
                <a:cubicBezTo>
                  <a:pt x="108" y="144"/>
                  <a:pt x="99" y="135"/>
                  <a:pt x="81" y="135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36" y="127"/>
                  <a:pt x="0" y="108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4" y="9"/>
                  <a:pt x="144" y="27"/>
                </a:cubicBezTo>
                <a:lnTo>
                  <a:pt x="144" y="27"/>
                </a:lnTo>
                <a:cubicBezTo>
                  <a:pt x="144" y="36"/>
                  <a:pt x="135" y="45"/>
                  <a:pt x="126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54" y="45"/>
                  <a:pt x="45" y="54"/>
                  <a:pt x="45" y="63"/>
                </a:cubicBezTo>
                <a:cubicBezTo>
                  <a:pt x="45" y="81"/>
                  <a:pt x="54" y="90"/>
                  <a:pt x="63" y="90"/>
                </a:cubicBezTo>
                <a:cubicBezTo>
                  <a:pt x="81" y="90"/>
                  <a:pt x="81" y="90"/>
                  <a:pt x="81" y="90"/>
                </a:cubicBezTo>
                <a:cubicBezTo>
                  <a:pt x="126" y="90"/>
                  <a:pt x="153" y="117"/>
                  <a:pt x="153" y="163"/>
                </a:cubicBezTo>
                <a:cubicBezTo>
                  <a:pt x="144" y="190"/>
                  <a:pt x="117" y="217"/>
                  <a:pt x="81" y="2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07">
            <a:extLst>
              <a:ext uri="{FF2B5EF4-FFF2-40B4-BE49-F238E27FC236}">
                <a16:creationId xmlns:a16="http://schemas.microsoft.com/office/drawing/2014/main" id="{E99C561F-3E43-1D41-AF1E-5510D5D3E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935" y="9014494"/>
            <a:ext cx="45210" cy="54251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08">
            <a:extLst>
              <a:ext uri="{FF2B5EF4-FFF2-40B4-BE49-F238E27FC236}">
                <a16:creationId xmlns:a16="http://schemas.microsoft.com/office/drawing/2014/main" id="{20D34BF6-0FB0-EE4B-AF69-9E1E1F8CD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935" y="9245062"/>
            <a:ext cx="45210" cy="54251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09">
            <a:extLst>
              <a:ext uri="{FF2B5EF4-FFF2-40B4-BE49-F238E27FC236}">
                <a16:creationId xmlns:a16="http://schemas.microsoft.com/office/drawing/2014/main" id="{F4096327-159B-6045-9CE1-4A64DB27B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024" y="8969285"/>
            <a:ext cx="85900" cy="67813"/>
          </a:xfrm>
          <a:custGeom>
            <a:avLst/>
            <a:gdLst>
              <a:gd name="T0" fmla="*/ 45 w 82"/>
              <a:gd name="T1" fmla="*/ 0 h 65"/>
              <a:gd name="T2" fmla="*/ 45 w 82"/>
              <a:gd name="T3" fmla="*/ 0 h 65"/>
              <a:gd name="T4" fmla="*/ 9 w 82"/>
              <a:gd name="T5" fmla="*/ 28 h 65"/>
              <a:gd name="T6" fmla="*/ 9 w 82"/>
              <a:gd name="T7" fmla="*/ 55 h 65"/>
              <a:gd name="T8" fmla="*/ 9 w 82"/>
              <a:gd name="T9" fmla="*/ 55 h 65"/>
              <a:gd name="T10" fmla="*/ 36 w 82"/>
              <a:gd name="T11" fmla="*/ 64 h 65"/>
              <a:gd name="T12" fmla="*/ 63 w 82"/>
              <a:gd name="T13" fmla="*/ 37 h 65"/>
              <a:gd name="T14" fmla="*/ 72 w 82"/>
              <a:gd name="T15" fmla="*/ 9 h 65"/>
              <a:gd name="T16" fmla="*/ 72 w 82"/>
              <a:gd name="T17" fmla="*/ 9 h 65"/>
              <a:gd name="T18" fmla="*/ 45 w 82"/>
              <a:gd name="T1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65">
                <a:moveTo>
                  <a:pt x="45" y="0"/>
                </a:moveTo>
                <a:lnTo>
                  <a:pt x="45" y="0"/>
                </a:lnTo>
                <a:cubicBezTo>
                  <a:pt x="9" y="28"/>
                  <a:pt x="9" y="28"/>
                  <a:pt x="9" y="28"/>
                </a:cubicBezTo>
                <a:cubicBezTo>
                  <a:pt x="0" y="28"/>
                  <a:pt x="0" y="46"/>
                  <a:pt x="9" y="55"/>
                </a:cubicBezTo>
                <a:lnTo>
                  <a:pt x="9" y="55"/>
                </a:lnTo>
                <a:cubicBezTo>
                  <a:pt x="9" y="64"/>
                  <a:pt x="27" y="64"/>
                  <a:pt x="36" y="64"/>
                </a:cubicBezTo>
                <a:cubicBezTo>
                  <a:pt x="63" y="37"/>
                  <a:pt x="63" y="37"/>
                  <a:pt x="63" y="37"/>
                </a:cubicBezTo>
                <a:cubicBezTo>
                  <a:pt x="72" y="37"/>
                  <a:pt x="81" y="19"/>
                  <a:pt x="72" y="9"/>
                </a:cubicBezTo>
                <a:lnTo>
                  <a:pt x="72" y="9"/>
                </a:lnTo>
                <a:cubicBezTo>
                  <a:pt x="63" y="0"/>
                  <a:pt x="54" y="0"/>
                  <a:pt x="4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10">
            <a:extLst>
              <a:ext uri="{FF2B5EF4-FFF2-40B4-BE49-F238E27FC236}">
                <a16:creationId xmlns:a16="http://schemas.microsoft.com/office/drawing/2014/main" id="{B9DE7A18-8041-0F4B-83BF-D6151CC09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242" y="9263145"/>
            <a:ext cx="76855" cy="76858"/>
          </a:xfrm>
          <a:custGeom>
            <a:avLst/>
            <a:gdLst>
              <a:gd name="T0" fmla="*/ 36 w 73"/>
              <a:gd name="T1" fmla="*/ 9 h 73"/>
              <a:gd name="T2" fmla="*/ 36 w 73"/>
              <a:gd name="T3" fmla="*/ 9 h 73"/>
              <a:gd name="T4" fmla="*/ 9 w 73"/>
              <a:gd name="T5" fmla="*/ 27 h 73"/>
              <a:gd name="T6" fmla="*/ 0 w 73"/>
              <a:gd name="T7" fmla="*/ 63 h 73"/>
              <a:gd name="T8" fmla="*/ 0 w 73"/>
              <a:gd name="T9" fmla="*/ 63 h 73"/>
              <a:gd name="T10" fmla="*/ 36 w 73"/>
              <a:gd name="T11" fmla="*/ 63 h 73"/>
              <a:gd name="T12" fmla="*/ 63 w 73"/>
              <a:gd name="T13" fmla="*/ 45 h 73"/>
              <a:gd name="T14" fmla="*/ 63 w 73"/>
              <a:gd name="T15" fmla="*/ 18 h 73"/>
              <a:gd name="T16" fmla="*/ 63 w 73"/>
              <a:gd name="T17" fmla="*/ 18 h 73"/>
              <a:gd name="T18" fmla="*/ 36 w 7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73">
                <a:moveTo>
                  <a:pt x="36" y="9"/>
                </a:moveTo>
                <a:lnTo>
                  <a:pt x="36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6"/>
                  <a:pt x="0" y="54"/>
                  <a:pt x="0" y="63"/>
                </a:cubicBezTo>
                <a:lnTo>
                  <a:pt x="0" y="63"/>
                </a:lnTo>
                <a:cubicBezTo>
                  <a:pt x="9" y="72"/>
                  <a:pt x="27" y="72"/>
                  <a:pt x="36" y="63"/>
                </a:cubicBezTo>
                <a:cubicBezTo>
                  <a:pt x="63" y="45"/>
                  <a:pt x="63" y="45"/>
                  <a:pt x="63" y="45"/>
                </a:cubicBezTo>
                <a:cubicBezTo>
                  <a:pt x="72" y="36"/>
                  <a:pt x="72" y="27"/>
                  <a:pt x="63" y="18"/>
                </a:cubicBezTo>
                <a:lnTo>
                  <a:pt x="63" y="18"/>
                </a:lnTo>
                <a:cubicBezTo>
                  <a:pt x="63" y="9"/>
                  <a:pt x="45" y="0"/>
                  <a:pt x="36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22">
            <a:extLst>
              <a:ext uri="{FF2B5EF4-FFF2-40B4-BE49-F238E27FC236}">
                <a16:creationId xmlns:a16="http://schemas.microsoft.com/office/drawing/2014/main" id="{4A0B74CF-DFEA-E64E-AB3B-8CA43E2EF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2176" y="8883385"/>
            <a:ext cx="741436" cy="537995"/>
          </a:xfrm>
          <a:custGeom>
            <a:avLst/>
            <a:gdLst>
              <a:gd name="T0" fmla="*/ 614 w 724"/>
              <a:gd name="T1" fmla="*/ 524 h 525"/>
              <a:gd name="T2" fmla="*/ 614 w 724"/>
              <a:gd name="T3" fmla="*/ 524 h 525"/>
              <a:gd name="T4" fmla="*/ 108 w 724"/>
              <a:gd name="T5" fmla="*/ 524 h 525"/>
              <a:gd name="T6" fmla="*/ 0 w 724"/>
              <a:gd name="T7" fmla="*/ 416 h 525"/>
              <a:gd name="T8" fmla="*/ 0 w 724"/>
              <a:gd name="T9" fmla="*/ 109 h 525"/>
              <a:gd name="T10" fmla="*/ 108 w 724"/>
              <a:gd name="T11" fmla="*/ 0 h 525"/>
              <a:gd name="T12" fmla="*/ 614 w 724"/>
              <a:gd name="T13" fmla="*/ 0 h 525"/>
              <a:gd name="T14" fmla="*/ 723 w 724"/>
              <a:gd name="T15" fmla="*/ 109 h 525"/>
              <a:gd name="T16" fmla="*/ 723 w 724"/>
              <a:gd name="T17" fmla="*/ 416 h 525"/>
              <a:gd name="T18" fmla="*/ 614 w 724"/>
              <a:gd name="T19" fmla="*/ 524 h 525"/>
              <a:gd name="T20" fmla="*/ 108 w 724"/>
              <a:gd name="T21" fmla="*/ 54 h 525"/>
              <a:gd name="T22" fmla="*/ 108 w 724"/>
              <a:gd name="T23" fmla="*/ 54 h 525"/>
              <a:gd name="T24" fmla="*/ 63 w 724"/>
              <a:gd name="T25" fmla="*/ 109 h 525"/>
              <a:gd name="T26" fmla="*/ 63 w 724"/>
              <a:gd name="T27" fmla="*/ 416 h 525"/>
              <a:gd name="T28" fmla="*/ 108 w 724"/>
              <a:gd name="T29" fmla="*/ 470 h 525"/>
              <a:gd name="T30" fmla="*/ 614 w 724"/>
              <a:gd name="T31" fmla="*/ 470 h 525"/>
              <a:gd name="T32" fmla="*/ 668 w 724"/>
              <a:gd name="T33" fmla="*/ 416 h 525"/>
              <a:gd name="T34" fmla="*/ 668 w 724"/>
              <a:gd name="T35" fmla="*/ 109 h 525"/>
              <a:gd name="T36" fmla="*/ 614 w 724"/>
              <a:gd name="T37" fmla="*/ 54 h 525"/>
              <a:gd name="T38" fmla="*/ 108 w 724"/>
              <a:gd name="T39" fmla="*/ 54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4" h="525">
                <a:moveTo>
                  <a:pt x="614" y="524"/>
                </a:moveTo>
                <a:lnTo>
                  <a:pt x="614" y="524"/>
                </a:lnTo>
                <a:cubicBezTo>
                  <a:pt x="108" y="524"/>
                  <a:pt x="108" y="524"/>
                  <a:pt x="108" y="524"/>
                </a:cubicBezTo>
                <a:cubicBezTo>
                  <a:pt x="54" y="524"/>
                  <a:pt x="0" y="479"/>
                  <a:pt x="0" y="416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5"/>
                  <a:pt x="54" y="0"/>
                  <a:pt x="108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678" y="0"/>
                  <a:pt x="723" y="45"/>
                  <a:pt x="723" y="109"/>
                </a:cubicBezTo>
                <a:cubicBezTo>
                  <a:pt x="723" y="416"/>
                  <a:pt x="723" y="416"/>
                  <a:pt x="723" y="416"/>
                </a:cubicBezTo>
                <a:cubicBezTo>
                  <a:pt x="723" y="479"/>
                  <a:pt x="678" y="524"/>
                  <a:pt x="614" y="524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63" y="81"/>
                  <a:pt x="63" y="109"/>
                </a:cubicBezTo>
                <a:cubicBezTo>
                  <a:pt x="63" y="416"/>
                  <a:pt x="63" y="416"/>
                  <a:pt x="63" y="416"/>
                </a:cubicBezTo>
                <a:cubicBezTo>
                  <a:pt x="63" y="443"/>
                  <a:pt x="81" y="470"/>
                  <a:pt x="108" y="470"/>
                </a:cubicBezTo>
                <a:cubicBezTo>
                  <a:pt x="614" y="470"/>
                  <a:pt x="614" y="470"/>
                  <a:pt x="614" y="470"/>
                </a:cubicBezTo>
                <a:cubicBezTo>
                  <a:pt x="642" y="470"/>
                  <a:pt x="668" y="443"/>
                  <a:pt x="668" y="416"/>
                </a:cubicBezTo>
                <a:cubicBezTo>
                  <a:pt x="668" y="109"/>
                  <a:pt x="668" y="109"/>
                  <a:pt x="668" y="109"/>
                </a:cubicBezTo>
                <a:cubicBezTo>
                  <a:pt x="668" y="81"/>
                  <a:pt x="642" y="54"/>
                  <a:pt x="614" y="54"/>
                </a:cubicBezTo>
                <a:lnTo>
                  <a:pt x="108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23">
            <a:extLst>
              <a:ext uri="{FF2B5EF4-FFF2-40B4-BE49-F238E27FC236}">
                <a16:creationId xmlns:a16="http://schemas.microsoft.com/office/drawing/2014/main" id="{E25297A6-12C7-6C41-8710-A8D6CEA57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0559" y="9041620"/>
            <a:ext cx="158232" cy="221525"/>
          </a:xfrm>
          <a:custGeom>
            <a:avLst/>
            <a:gdLst>
              <a:gd name="T0" fmla="*/ 81 w 155"/>
              <a:gd name="T1" fmla="*/ 217 h 218"/>
              <a:gd name="T2" fmla="*/ 81 w 155"/>
              <a:gd name="T3" fmla="*/ 217 h 218"/>
              <a:gd name="T4" fmla="*/ 27 w 155"/>
              <a:gd name="T5" fmla="*/ 217 h 218"/>
              <a:gd name="T6" fmla="*/ 9 w 155"/>
              <a:gd name="T7" fmla="*/ 199 h 218"/>
              <a:gd name="T8" fmla="*/ 9 w 155"/>
              <a:gd name="T9" fmla="*/ 199 h 218"/>
              <a:gd name="T10" fmla="*/ 27 w 155"/>
              <a:gd name="T11" fmla="*/ 172 h 218"/>
              <a:gd name="T12" fmla="*/ 81 w 155"/>
              <a:gd name="T13" fmla="*/ 172 h 218"/>
              <a:gd name="T14" fmla="*/ 108 w 155"/>
              <a:gd name="T15" fmla="*/ 153 h 218"/>
              <a:gd name="T16" fmla="*/ 81 w 155"/>
              <a:gd name="T17" fmla="*/ 135 h 218"/>
              <a:gd name="T18" fmla="*/ 63 w 155"/>
              <a:gd name="T19" fmla="*/ 135 h 218"/>
              <a:gd name="T20" fmla="*/ 0 w 155"/>
              <a:gd name="T21" fmla="*/ 72 h 218"/>
              <a:gd name="T22" fmla="*/ 63 w 155"/>
              <a:gd name="T23" fmla="*/ 0 h 218"/>
              <a:gd name="T24" fmla="*/ 126 w 155"/>
              <a:gd name="T25" fmla="*/ 0 h 218"/>
              <a:gd name="T26" fmla="*/ 145 w 155"/>
              <a:gd name="T27" fmla="*/ 27 h 218"/>
              <a:gd name="T28" fmla="*/ 145 w 155"/>
              <a:gd name="T29" fmla="*/ 27 h 218"/>
              <a:gd name="T30" fmla="*/ 126 w 155"/>
              <a:gd name="T31" fmla="*/ 45 h 218"/>
              <a:gd name="T32" fmla="*/ 63 w 155"/>
              <a:gd name="T33" fmla="*/ 45 h 218"/>
              <a:gd name="T34" fmla="*/ 45 w 155"/>
              <a:gd name="T35" fmla="*/ 63 h 218"/>
              <a:gd name="T36" fmla="*/ 63 w 155"/>
              <a:gd name="T37" fmla="*/ 90 h 218"/>
              <a:gd name="T38" fmla="*/ 81 w 155"/>
              <a:gd name="T39" fmla="*/ 90 h 218"/>
              <a:gd name="T40" fmla="*/ 145 w 155"/>
              <a:gd name="T41" fmla="*/ 163 h 218"/>
              <a:gd name="T42" fmla="*/ 81 w 155"/>
              <a:gd name="T43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5" h="218">
                <a:moveTo>
                  <a:pt x="81" y="217"/>
                </a:moveTo>
                <a:lnTo>
                  <a:pt x="81" y="217"/>
                </a:lnTo>
                <a:cubicBezTo>
                  <a:pt x="27" y="217"/>
                  <a:pt x="27" y="217"/>
                  <a:pt x="27" y="217"/>
                </a:cubicBezTo>
                <a:cubicBezTo>
                  <a:pt x="18" y="217"/>
                  <a:pt x="9" y="208"/>
                  <a:pt x="9" y="199"/>
                </a:cubicBezTo>
                <a:lnTo>
                  <a:pt x="9" y="199"/>
                </a:lnTo>
                <a:cubicBezTo>
                  <a:pt x="9" y="181"/>
                  <a:pt x="18" y="172"/>
                  <a:pt x="27" y="172"/>
                </a:cubicBezTo>
                <a:cubicBezTo>
                  <a:pt x="81" y="172"/>
                  <a:pt x="81" y="172"/>
                  <a:pt x="81" y="172"/>
                </a:cubicBezTo>
                <a:cubicBezTo>
                  <a:pt x="99" y="172"/>
                  <a:pt x="108" y="163"/>
                  <a:pt x="108" y="153"/>
                </a:cubicBezTo>
                <a:cubicBezTo>
                  <a:pt x="108" y="144"/>
                  <a:pt x="99" y="135"/>
                  <a:pt x="81" y="135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36" y="127"/>
                  <a:pt x="0" y="108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6" y="0"/>
                  <a:pt x="145" y="9"/>
                  <a:pt x="145" y="27"/>
                </a:cubicBezTo>
                <a:lnTo>
                  <a:pt x="145" y="27"/>
                </a:lnTo>
                <a:cubicBezTo>
                  <a:pt x="145" y="36"/>
                  <a:pt x="136" y="45"/>
                  <a:pt x="126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54" y="45"/>
                  <a:pt x="45" y="54"/>
                  <a:pt x="45" y="63"/>
                </a:cubicBezTo>
                <a:cubicBezTo>
                  <a:pt x="45" y="81"/>
                  <a:pt x="54" y="90"/>
                  <a:pt x="63" y="90"/>
                </a:cubicBezTo>
                <a:cubicBezTo>
                  <a:pt x="81" y="90"/>
                  <a:pt x="81" y="90"/>
                  <a:pt x="81" y="90"/>
                </a:cubicBezTo>
                <a:cubicBezTo>
                  <a:pt x="126" y="90"/>
                  <a:pt x="154" y="117"/>
                  <a:pt x="145" y="163"/>
                </a:cubicBezTo>
                <a:cubicBezTo>
                  <a:pt x="145" y="190"/>
                  <a:pt x="117" y="217"/>
                  <a:pt x="81" y="2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24">
            <a:extLst>
              <a:ext uri="{FF2B5EF4-FFF2-40B4-BE49-F238E27FC236}">
                <a16:creationId xmlns:a16="http://schemas.microsoft.com/office/drawing/2014/main" id="{0B02610E-A702-7741-854D-743A21D79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4810" y="9014494"/>
            <a:ext cx="45210" cy="54251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25">
            <a:extLst>
              <a:ext uri="{FF2B5EF4-FFF2-40B4-BE49-F238E27FC236}">
                <a16:creationId xmlns:a16="http://schemas.microsoft.com/office/drawing/2014/main" id="{7D2FC275-FCFD-214A-A947-ED03D8C62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4810" y="9245062"/>
            <a:ext cx="45210" cy="54251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26">
            <a:extLst>
              <a:ext uri="{FF2B5EF4-FFF2-40B4-BE49-F238E27FC236}">
                <a16:creationId xmlns:a16="http://schemas.microsoft.com/office/drawing/2014/main" id="{82F1B13D-5005-3844-A3E5-F9F38F57E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5377" y="8969285"/>
            <a:ext cx="85900" cy="67813"/>
          </a:xfrm>
          <a:custGeom>
            <a:avLst/>
            <a:gdLst>
              <a:gd name="T0" fmla="*/ 36 w 83"/>
              <a:gd name="T1" fmla="*/ 0 h 65"/>
              <a:gd name="T2" fmla="*/ 36 w 83"/>
              <a:gd name="T3" fmla="*/ 0 h 65"/>
              <a:gd name="T4" fmla="*/ 9 w 83"/>
              <a:gd name="T5" fmla="*/ 28 h 65"/>
              <a:gd name="T6" fmla="*/ 9 w 83"/>
              <a:gd name="T7" fmla="*/ 55 h 65"/>
              <a:gd name="T8" fmla="*/ 9 w 83"/>
              <a:gd name="T9" fmla="*/ 55 h 65"/>
              <a:gd name="T10" fmla="*/ 36 w 83"/>
              <a:gd name="T11" fmla="*/ 64 h 65"/>
              <a:gd name="T12" fmla="*/ 63 w 83"/>
              <a:gd name="T13" fmla="*/ 37 h 65"/>
              <a:gd name="T14" fmla="*/ 73 w 83"/>
              <a:gd name="T15" fmla="*/ 9 h 65"/>
              <a:gd name="T16" fmla="*/ 73 w 83"/>
              <a:gd name="T17" fmla="*/ 9 h 65"/>
              <a:gd name="T18" fmla="*/ 36 w 83"/>
              <a:gd name="T1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65">
                <a:moveTo>
                  <a:pt x="36" y="0"/>
                </a:moveTo>
                <a:lnTo>
                  <a:pt x="36" y="0"/>
                </a:lnTo>
                <a:cubicBezTo>
                  <a:pt x="9" y="28"/>
                  <a:pt x="9" y="28"/>
                  <a:pt x="9" y="28"/>
                </a:cubicBezTo>
                <a:cubicBezTo>
                  <a:pt x="0" y="28"/>
                  <a:pt x="0" y="46"/>
                  <a:pt x="9" y="55"/>
                </a:cubicBezTo>
                <a:lnTo>
                  <a:pt x="9" y="55"/>
                </a:lnTo>
                <a:cubicBezTo>
                  <a:pt x="9" y="64"/>
                  <a:pt x="27" y="64"/>
                  <a:pt x="36" y="64"/>
                </a:cubicBezTo>
                <a:cubicBezTo>
                  <a:pt x="63" y="37"/>
                  <a:pt x="63" y="37"/>
                  <a:pt x="63" y="37"/>
                </a:cubicBezTo>
                <a:cubicBezTo>
                  <a:pt x="73" y="37"/>
                  <a:pt x="82" y="19"/>
                  <a:pt x="73" y="9"/>
                </a:cubicBezTo>
                <a:lnTo>
                  <a:pt x="73" y="9"/>
                </a:lnTo>
                <a:cubicBezTo>
                  <a:pt x="63" y="0"/>
                  <a:pt x="54" y="0"/>
                  <a:pt x="36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27">
            <a:extLst>
              <a:ext uri="{FF2B5EF4-FFF2-40B4-BE49-F238E27FC236}">
                <a16:creationId xmlns:a16="http://schemas.microsoft.com/office/drawing/2014/main" id="{34CF8BB9-7C3D-1F42-952D-42E49C8CE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8072" y="9263145"/>
            <a:ext cx="85900" cy="76858"/>
          </a:xfrm>
          <a:custGeom>
            <a:avLst/>
            <a:gdLst>
              <a:gd name="T0" fmla="*/ 45 w 82"/>
              <a:gd name="T1" fmla="*/ 9 h 73"/>
              <a:gd name="T2" fmla="*/ 45 w 82"/>
              <a:gd name="T3" fmla="*/ 9 h 73"/>
              <a:gd name="T4" fmla="*/ 18 w 82"/>
              <a:gd name="T5" fmla="*/ 27 h 73"/>
              <a:gd name="T6" fmla="*/ 9 w 82"/>
              <a:gd name="T7" fmla="*/ 63 h 73"/>
              <a:gd name="T8" fmla="*/ 9 w 82"/>
              <a:gd name="T9" fmla="*/ 63 h 73"/>
              <a:gd name="T10" fmla="*/ 45 w 82"/>
              <a:gd name="T11" fmla="*/ 63 h 73"/>
              <a:gd name="T12" fmla="*/ 72 w 82"/>
              <a:gd name="T13" fmla="*/ 45 h 73"/>
              <a:gd name="T14" fmla="*/ 72 w 82"/>
              <a:gd name="T15" fmla="*/ 18 h 73"/>
              <a:gd name="T16" fmla="*/ 72 w 82"/>
              <a:gd name="T17" fmla="*/ 18 h 73"/>
              <a:gd name="T18" fmla="*/ 45 w 82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73">
                <a:moveTo>
                  <a:pt x="45" y="9"/>
                </a:moveTo>
                <a:lnTo>
                  <a:pt x="45" y="9"/>
                </a:lnTo>
                <a:cubicBezTo>
                  <a:pt x="18" y="27"/>
                  <a:pt x="18" y="27"/>
                  <a:pt x="18" y="27"/>
                </a:cubicBezTo>
                <a:cubicBezTo>
                  <a:pt x="9" y="36"/>
                  <a:pt x="0" y="54"/>
                  <a:pt x="9" y="63"/>
                </a:cubicBezTo>
                <a:lnTo>
                  <a:pt x="9" y="63"/>
                </a:lnTo>
                <a:cubicBezTo>
                  <a:pt x="18" y="72"/>
                  <a:pt x="36" y="72"/>
                  <a:pt x="45" y="63"/>
                </a:cubicBezTo>
                <a:cubicBezTo>
                  <a:pt x="72" y="45"/>
                  <a:pt x="72" y="45"/>
                  <a:pt x="72" y="45"/>
                </a:cubicBezTo>
                <a:cubicBezTo>
                  <a:pt x="81" y="36"/>
                  <a:pt x="81" y="27"/>
                  <a:pt x="72" y="18"/>
                </a:cubicBezTo>
                <a:lnTo>
                  <a:pt x="72" y="18"/>
                </a:lnTo>
                <a:cubicBezTo>
                  <a:pt x="72" y="9"/>
                  <a:pt x="54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41">
            <a:extLst>
              <a:ext uri="{FF2B5EF4-FFF2-40B4-BE49-F238E27FC236}">
                <a16:creationId xmlns:a16="http://schemas.microsoft.com/office/drawing/2014/main" id="{2647B0B6-7C18-B945-B3C4-32A51B7F5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708" y="7902340"/>
            <a:ext cx="167277" cy="167274"/>
          </a:xfrm>
          <a:custGeom>
            <a:avLst/>
            <a:gdLst>
              <a:gd name="T0" fmla="*/ 118 w 164"/>
              <a:gd name="T1" fmla="*/ 163 h 164"/>
              <a:gd name="T2" fmla="*/ 118 w 164"/>
              <a:gd name="T3" fmla="*/ 163 h 164"/>
              <a:gd name="T4" fmla="*/ 46 w 164"/>
              <a:gd name="T5" fmla="*/ 163 h 164"/>
              <a:gd name="T6" fmla="*/ 0 w 164"/>
              <a:gd name="T7" fmla="*/ 118 h 164"/>
              <a:gd name="T8" fmla="*/ 0 w 164"/>
              <a:gd name="T9" fmla="*/ 45 h 164"/>
              <a:gd name="T10" fmla="*/ 46 w 164"/>
              <a:gd name="T11" fmla="*/ 0 h 164"/>
              <a:gd name="T12" fmla="*/ 118 w 164"/>
              <a:gd name="T13" fmla="*/ 0 h 164"/>
              <a:gd name="T14" fmla="*/ 163 w 164"/>
              <a:gd name="T15" fmla="*/ 45 h 164"/>
              <a:gd name="T16" fmla="*/ 163 w 164"/>
              <a:gd name="T17" fmla="*/ 118 h 164"/>
              <a:gd name="T18" fmla="*/ 118 w 164"/>
              <a:gd name="T19" fmla="*/ 163 h 164"/>
              <a:gd name="T20" fmla="*/ 118 w 164"/>
              <a:gd name="T21" fmla="*/ 45 h 164"/>
              <a:gd name="T22" fmla="*/ 118 w 164"/>
              <a:gd name="T23" fmla="*/ 45 h 164"/>
              <a:gd name="T24" fmla="*/ 46 w 164"/>
              <a:gd name="T25" fmla="*/ 45 h 164"/>
              <a:gd name="T26" fmla="*/ 46 w 164"/>
              <a:gd name="T27" fmla="*/ 118 h 164"/>
              <a:gd name="T28" fmla="*/ 118 w 164"/>
              <a:gd name="T29" fmla="*/ 118 h 164"/>
              <a:gd name="T30" fmla="*/ 118 w 164"/>
              <a:gd name="T31" fmla="*/ 4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4" h="164">
                <a:moveTo>
                  <a:pt x="118" y="163"/>
                </a:moveTo>
                <a:lnTo>
                  <a:pt x="118" y="163"/>
                </a:lnTo>
                <a:cubicBezTo>
                  <a:pt x="46" y="163"/>
                  <a:pt x="46" y="163"/>
                  <a:pt x="46" y="163"/>
                </a:cubicBezTo>
                <a:cubicBezTo>
                  <a:pt x="18" y="163"/>
                  <a:pt x="0" y="136"/>
                  <a:pt x="0" y="11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45" y="0"/>
                  <a:pt x="163" y="18"/>
                  <a:pt x="163" y="45"/>
                </a:cubicBezTo>
                <a:cubicBezTo>
                  <a:pt x="163" y="118"/>
                  <a:pt x="163" y="118"/>
                  <a:pt x="163" y="118"/>
                </a:cubicBezTo>
                <a:cubicBezTo>
                  <a:pt x="163" y="136"/>
                  <a:pt x="145" y="163"/>
                  <a:pt x="118" y="163"/>
                </a:cubicBezTo>
                <a:close/>
                <a:moveTo>
                  <a:pt x="118" y="45"/>
                </a:moveTo>
                <a:lnTo>
                  <a:pt x="118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8"/>
                  <a:pt x="46" y="118"/>
                  <a:pt x="46" y="118"/>
                </a:cubicBezTo>
                <a:cubicBezTo>
                  <a:pt x="118" y="118"/>
                  <a:pt x="118" y="118"/>
                  <a:pt x="118" y="118"/>
                </a:cubicBezTo>
                <a:lnTo>
                  <a:pt x="118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42">
            <a:extLst>
              <a:ext uri="{FF2B5EF4-FFF2-40B4-BE49-F238E27FC236}">
                <a16:creationId xmlns:a16="http://schemas.microsoft.com/office/drawing/2014/main" id="{5C1F06EE-264D-8245-B827-F3B17D22F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1884" y="7689854"/>
            <a:ext cx="678143" cy="537995"/>
          </a:xfrm>
          <a:custGeom>
            <a:avLst/>
            <a:gdLst>
              <a:gd name="T0" fmla="*/ 552 w 661"/>
              <a:gd name="T1" fmla="*/ 524 h 525"/>
              <a:gd name="T2" fmla="*/ 552 w 661"/>
              <a:gd name="T3" fmla="*/ 524 h 525"/>
              <a:gd name="T4" fmla="*/ 109 w 661"/>
              <a:gd name="T5" fmla="*/ 524 h 525"/>
              <a:gd name="T6" fmla="*/ 0 w 661"/>
              <a:gd name="T7" fmla="*/ 416 h 525"/>
              <a:gd name="T8" fmla="*/ 0 w 661"/>
              <a:gd name="T9" fmla="*/ 0 h 525"/>
              <a:gd name="T10" fmla="*/ 64 w 661"/>
              <a:gd name="T11" fmla="*/ 0 h 525"/>
              <a:gd name="T12" fmla="*/ 64 w 661"/>
              <a:gd name="T13" fmla="*/ 416 h 525"/>
              <a:gd name="T14" fmla="*/ 109 w 661"/>
              <a:gd name="T15" fmla="*/ 461 h 525"/>
              <a:gd name="T16" fmla="*/ 552 w 661"/>
              <a:gd name="T17" fmla="*/ 461 h 525"/>
              <a:gd name="T18" fmla="*/ 606 w 661"/>
              <a:gd name="T19" fmla="*/ 416 h 525"/>
              <a:gd name="T20" fmla="*/ 606 w 661"/>
              <a:gd name="T21" fmla="*/ 154 h 525"/>
              <a:gd name="T22" fmla="*/ 552 w 661"/>
              <a:gd name="T23" fmla="*/ 109 h 525"/>
              <a:gd name="T24" fmla="*/ 109 w 661"/>
              <a:gd name="T25" fmla="*/ 109 h 525"/>
              <a:gd name="T26" fmla="*/ 109 w 661"/>
              <a:gd name="T27" fmla="*/ 45 h 525"/>
              <a:gd name="T28" fmla="*/ 552 w 661"/>
              <a:gd name="T29" fmla="*/ 45 h 525"/>
              <a:gd name="T30" fmla="*/ 660 w 661"/>
              <a:gd name="T31" fmla="*/ 154 h 525"/>
              <a:gd name="T32" fmla="*/ 660 w 661"/>
              <a:gd name="T33" fmla="*/ 416 h 525"/>
              <a:gd name="T34" fmla="*/ 552 w 661"/>
              <a:gd name="T35" fmla="*/ 524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61" h="525">
                <a:moveTo>
                  <a:pt x="552" y="524"/>
                </a:moveTo>
                <a:lnTo>
                  <a:pt x="552" y="524"/>
                </a:lnTo>
                <a:cubicBezTo>
                  <a:pt x="109" y="524"/>
                  <a:pt x="109" y="524"/>
                  <a:pt x="109" y="524"/>
                </a:cubicBezTo>
                <a:cubicBezTo>
                  <a:pt x="55" y="524"/>
                  <a:pt x="0" y="479"/>
                  <a:pt x="0" y="416"/>
                </a:cubicBezTo>
                <a:cubicBezTo>
                  <a:pt x="0" y="0"/>
                  <a:pt x="0" y="0"/>
                  <a:pt x="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416"/>
                  <a:pt x="64" y="416"/>
                  <a:pt x="64" y="416"/>
                </a:cubicBezTo>
                <a:cubicBezTo>
                  <a:pt x="64" y="443"/>
                  <a:pt x="82" y="461"/>
                  <a:pt x="109" y="461"/>
                </a:cubicBezTo>
                <a:cubicBezTo>
                  <a:pt x="552" y="461"/>
                  <a:pt x="552" y="461"/>
                  <a:pt x="552" y="461"/>
                </a:cubicBezTo>
                <a:cubicBezTo>
                  <a:pt x="579" y="461"/>
                  <a:pt x="606" y="443"/>
                  <a:pt x="606" y="416"/>
                </a:cubicBezTo>
                <a:cubicBezTo>
                  <a:pt x="606" y="154"/>
                  <a:pt x="606" y="154"/>
                  <a:pt x="606" y="154"/>
                </a:cubicBezTo>
                <a:cubicBezTo>
                  <a:pt x="606" y="127"/>
                  <a:pt x="579" y="109"/>
                  <a:pt x="552" y="109"/>
                </a:cubicBezTo>
                <a:cubicBezTo>
                  <a:pt x="109" y="109"/>
                  <a:pt x="109" y="109"/>
                  <a:pt x="109" y="109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52" y="45"/>
                  <a:pt x="552" y="45"/>
                  <a:pt x="552" y="45"/>
                </a:cubicBezTo>
                <a:cubicBezTo>
                  <a:pt x="615" y="45"/>
                  <a:pt x="660" y="90"/>
                  <a:pt x="660" y="154"/>
                </a:cubicBezTo>
                <a:cubicBezTo>
                  <a:pt x="660" y="416"/>
                  <a:pt x="660" y="416"/>
                  <a:pt x="660" y="416"/>
                </a:cubicBezTo>
                <a:cubicBezTo>
                  <a:pt x="660" y="479"/>
                  <a:pt x="615" y="524"/>
                  <a:pt x="552" y="5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43">
            <a:extLst>
              <a:ext uri="{FF2B5EF4-FFF2-40B4-BE49-F238E27FC236}">
                <a16:creationId xmlns:a16="http://schemas.microsoft.com/office/drawing/2014/main" id="{CAD4F0F1-0069-5C46-AF6D-DD4D4EAEF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2842" y="7567790"/>
            <a:ext cx="623891" cy="235090"/>
          </a:xfrm>
          <a:custGeom>
            <a:avLst/>
            <a:gdLst>
              <a:gd name="T0" fmla="*/ 118 w 607"/>
              <a:gd name="T1" fmla="*/ 227 h 228"/>
              <a:gd name="T2" fmla="*/ 118 w 607"/>
              <a:gd name="T3" fmla="*/ 227 h 228"/>
              <a:gd name="T4" fmla="*/ 9 w 607"/>
              <a:gd name="T5" fmla="*/ 100 h 228"/>
              <a:gd name="T6" fmla="*/ 127 w 607"/>
              <a:gd name="T7" fmla="*/ 0 h 228"/>
              <a:gd name="T8" fmla="*/ 515 w 607"/>
              <a:gd name="T9" fmla="*/ 0 h 228"/>
              <a:gd name="T10" fmla="*/ 606 w 607"/>
              <a:gd name="T11" fmla="*/ 91 h 228"/>
              <a:gd name="T12" fmla="*/ 606 w 607"/>
              <a:gd name="T13" fmla="*/ 109 h 228"/>
              <a:gd name="T14" fmla="*/ 579 w 607"/>
              <a:gd name="T15" fmla="*/ 145 h 228"/>
              <a:gd name="T16" fmla="*/ 579 w 607"/>
              <a:gd name="T17" fmla="*/ 145 h 228"/>
              <a:gd name="T18" fmla="*/ 552 w 607"/>
              <a:gd name="T19" fmla="*/ 109 h 228"/>
              <a:gd name="T20" fmla="*/ 552 w 607"/>
              <a:gd name="T21" fmla="*/ 91 h 228"/>
              <a:gd name="T22" fmla="*/ 515 w 607"/>
              <a:gd name="T23" fmla="*/ 64 h 228"/>
              <a:gd name="T24" fmla="*/ 127 w 607"/>
              <a:gd name="T25" fmla="*/ 64 h 228"/>
              <a:gd name="T26" fmla="*/ 73 w 607"/>
              <a:gd name="T27" fmla="*/ 100 h 228"/>
              <a:gd name="T28" fmla="*/ 118 w 607"/>
              <a:gd name="T29" fmla="*/ 163 h 228"/>
              <a:gd name="T30" fmla="*/ 118 w 607"/>
              <a:gd name="T31" fmla="*/ 2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7" h="228">
                <a:moveTo>
                  <a:pt x="118" y="227"/>
                </a:moveTo>
                <a:lnTo>
                  <a:pt x="118" y="227"/>
                </a:lnTo>
                <a:cubicBezTo>
                  <a:pt x="55" y="227"/>
                  <a:pt x="0" y="163"/>
                  <a:pt x="9" y="100"/>
                </a:cubicBezTo>
                <a:cubicBezTo>
                  <a:pt x="18" y="46"/>
                  <a:pt x="73" y="0"/>
                  <a:pt x="127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70" y="0"/>
                  <a:pt x="606" y="46"/>
                  <a:pt x="606" y="91"/>
                </a:cubicBezTo>
                <a:cubicBezTo>
                  <a:pt x="606" y="109"/>
                  <a:pt x="606" y="109"/>
                  <a:pt x="606" y="109"/>
                </a:cubicBezTo>
                <a:cubicBezTo>
                  <a:pt x="606" y="127"/>
                  <a:pt x="597" y="145"/>
                  <a:pt x="579" y="145"/>
                </a:cubicBezTo>
                <a:lnTo>
                  <a:pt x="579" y="145"/>
                </a:lnTo>
                <a:cubicBezTo>
                  <a:pt x="561" y="145"/>
                  <a:pt x="552" y="127"/>
                  <a:pt x="552" y="109"/>
                </a:cubicBezTo>
                <a:cubicBezTo>
                  <a:pt x="552" y="91"/>
                  <a:pt x="552" y="91"/>
                  <a:pt x="552" y="91"/>
                </a:cubicBezTo>
                <a:cubicBezTo>
                  <a:pt x="552" y="73"/>
                  <a:pt x="534" y="64"/>
                  <a:pt x="515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0" y="64"/>
                  <a:pt x="73" y="73"/>
                  <a:pt x="73" y="100"/>
                </a:cubicBezTo>
                <a:cubicBezTo>
                  <a:pt x="64" y="136"/>
                  <a:pt x="91" y="163"/>
                  <a:pt x="118" y="163"/>
                </a:cubicBezTo>
                <a:lnTo>
                  <a:pt x="118" y="2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44">
            <a:extLst>
              <a:ext uri="{FF2B5EF4-FFF2-40B4-BE49-F238E27FC236}">
                <a16:creationId xmlns:a16="http://schemas.microsoft.com/office/drawing/2014/main" id="{A2328310-1FBC-104F-831A-511B3A490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6813" y="4927553"/>
            <a:ext cx="574162" cy="352634"/>
          </a:xfrm>
          <a:custGeom>
            <a:avLst/>
            <a:gdLst>
              <a:gd name="T0" fmla="*/ 452 w 562"/>
              <a:gd name="T1" fmla="*/ 344 h 345"/>
              <a:gd name="T2" fmla="*/ 452 w 562"/>
              <a:gd name="T3" fmla="*/ 344 h 345"/>
              <a:gd name="T4" fmla="*/ 208 w 562"/>
              <a:gd name="T5" fmla="*/ 344 h 345"/>
              <a:gd name="T6" fmla="*/ 163 w 562"/>
              <a:gd name="T7" fmla="*/ 299 h 345"/>
              <a:gd name="T8" fmla="*/ 91 w 562"/>
              <a:gd name="T9" fmla="*/ 55 h 345"/>
              <a:gd name="T10" fmla="*/ 27 w 562"/>
              <a:gd name="T11" fmla="*/ 55 h 345"/>
              <a:gd name="T12" fmla="*/ 0 w 562"/>
              <a:gd name="T13" fmla="*/ 28 h 345"/>
              <a:gd name="T14" fmla="*/ 27 w 562"/>
              <a:gd name="T15" fmla="*/ 0 h 345"/>
              <a:gd name="T16" fmla="*/ 109 w 562"/>
              <a:gd name="T17" fmla="*/ 0 h 345"/>
              <a:gd name="T18" fmla="*/ 136 w 562"/>
              <a:gd name="T19" fmla="*/ 19 h 345"/>
              <a:gd name="T20" fmla="*/ 208 w 562"/>
              <a:gd name="T21" fmla="*/ 290 h 345"/>
              <a:gd name="T22" fmla="*/ 208 w 562"/>
              <a:gd name="T23" fmla="*/ 290 h 345"/>
              <a:gd name="T24" fmla="*/ 452 w 562"/>
              <a:gd name="T25" fmla="*/ 290 h 345"/>
              <a:gd name="T26" fmla="*/ 452 w 562"/>
              <a:gd name="T27" fmla="*/ 290 h 345"/>
              <a:gd name="T28" fmla="*/ 497 w 562"/>
              <a:gd name="T29" fmla="*/ 136 h 345"/>
              <a:gd name="T30" fmla="*/ 290 w 562"/>
              <a:gd name="T31" fmla="*/ 136 h 345"/>
              <a:gd name="T32" fmla="*/ 263 w 562"/>
              <a:gd name="T33" fmla="*/ 109 h 345"/>
              <a:gd name="T34" fmla="*/ 290 w 562"/>
              <a:gd name="T35" fmla="*/ 82 h 345"/>
              <a:gd name="T36" fmla="*/ 534 w 562"/>
              <a:gd name="T37" fmla="*/ 82 h 345"/>
              <a:gd name="T38" fmla="*/ 552 w 562"/>
              <a:gd name="T39" fmla="*/ 91 h 345"/>
              <a:gd name="T40" fmla="*/ 561 w 562"/>
              <a:gd name="T41" fmla="*/ 118 h 345"/>
              <a:gd name="T42" fmla="*/ 507 w 562"/>
              <a:gd name="T43" fmla="*/ 299 h 345"/>
              <a:gd name="T44" fmla="*/ 452 w 562"/>
              <a:gd name="T45" fmla="*/ 34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62" h="345">
                <a:moveTo>
                  <a:pt x="452" y="344"/>
                </a:moveTo>
                <a:lnTo>
                  <a:pt x="452" y="344"/>
                </a:lnTo>
                <a:cubicBezTo>
                  <a:pt x="208" y="344"/>
                  <a:pt x="208" y="344"/>
                  <a:pt x="208" y="344"/>
                </a:cubicBezTo>
                <a:cubicBezTo>
                  <a:pt x="181" y="344"/>
                  <a:pt x="163" y="326"/>
                  <a:pt x="163" y="299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5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9"/>
                  <a:pt x="136" y="19"/>
                </a:cubicBezTo>
                <a:cubicBezTo>
                  <a:pt x="208" y="290"/>
                  <a:pt x="208" y="290"/>
                  <a:pt x="208" y="290"/>
                </a:cubicBezTo>
                <a:lnTo>
                  <a:pt x="208" y="290"/>
                </a:lnTo>
                <a:cubicBezTo>
                  <a:pt x="452" y="290"/>
                  <a:pt x="452" y="290"/>
                  <a:pt x="452" y="290"/>
                </a:cubicBezTo>
                <a:lnTo>
                  <a:pt x="452" y="290"/>
                </a:lnTo>
                <a:cubicBezTo>
                  <a:pt x="497" y="136"/>
                  <a:pt x="497" y="136"/>
                  <a:pt x="497" y="136"/>
                </a:cubicBezTo>
                <a:cubicBezTo>
                  <a:pt x="290" y="136"/>
                  <a:pt x="290" y="136"/>
                  <a:pt x="290" y="136"/>
                </a:cubicBezTo>
                <a:cubicBezTo>
                  <a:pt x="280" y="136"/>
                  <a:pt x="263" y="118"/>
                  <a:pt x="263" y="109"/>
                </a:cubicBezTo>
                <a:cubicBezTo>
                  <a:pt x="263" y="91"/>
                  <a:pt x="280" y="82"/>
                  <a:pt x="290" y="82"/>
                </a:cubicBezTo>
                <a:cubicBezTo>
                  <a:pt x="534" y="82"/>
                  <a:pt x="534" y="82"/>
                  <a:pt x="534" y="82"/>
                </a:cubicBezTo>
                <a:cubicBezTo>
                  <a:pt x="543" y="82"/>
                  <a:pt x="552" y="82"/>
                  <a:pt x="552" y="91"/>
                </a:cubicBezTo>
                <a:cubicBezTo>
                  <a:pt x="561" y="100"/>
                  <a:pt x="561" y="109"/>
                  <a:pt x="561" y="118"/>
                </a:cubicBezTo>
                <a:cubicBezTo>
                  <a:pt x="507" y="299"/>
                  <a:pt x="507" y="299"/>
                  <a:pt x="507" y="299"/>
                </a:cubicBezTo>
                <a:cubicBezTo>
                  <a:pt x="507" y="326"/>
                  <a:pt x="480" y="344"/>
                  <a:pt x="452" y="3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45">
            <a:extLst>
              <a:ext uri="{FF2B5EF4-FFF2-40B4-BE49-F238E27FC236}">
                <a16:creationId xmlns:a16="http://schemas.microsoft.com/office/drawing/2014/main" id="{FDB3CF85-791D-BB41-95AF-4872E4F49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6964" y="5334439"/>
            <a:ext cx="103980" cy="113022"/>
          </a:xfrm>
          <a:custGeom>
            <a:avLst/>
            <a:gdLst>
              <a:gd name="T0" fmla="*/ 0 w 100"/>
              <a:gd name="T1" fmla="*/ 54 h 110"/>
              <a:gd name="T2" fmla="*/ 0 w 100"/>
              <a:gd name="T3" fmla="*/ 54 h 110"/>
              <a:gd name="T4" fmla="*/ 54 w 100"/>
              <a:gd name="T5" fmla="*/ 0 h 110"/>
              <a:gd name="T6" fmla="*/ 99 w 100"/>
              <a:gd name="T7" fmla="*/ 54 h 110"/>
              <a:gd name="T8" fmla="*/ 54 w 100"/>
              <a:gd name="T9" fmla="*/ 109 h 110"/>
              <a:gd name="T10" fmla="*/ 0 w 100"/>
              <a:gd name="T11" fmla="*/ 5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10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18" y="0"/>
                  <a:pt x="54" y="0"/>
                </a:cubicBezTo>
                <a:cubicBezTo>
                  <a:pt x="81" y="0"/>
                  <a:pt x="99" y="27"/>
                  <a:pt x="99" y="54"/>
                </a:cubicBezTo>
                <a:cubicBezTo>
                  <a:pt x="99" y="81"/>
                  <a:pt x="81" y="109"/>
                  <a:pt x="54" y="109"/>
                </a:cubicBezTo>
                <a:cubicBezTo>
                  <a:pt x="18" y="109"/>
                  <a:pt x="0" y="81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46">
            <a:extLst>
              <a:ext uri="{FF2B5EF4-FFF2-40B4-BE49-F238E27FC236}">
                <a16:creationId xmlns:a16="http://schemas.microsoft.com/office/drawing/2014/main" id="{437AE766-5E07-4A4B-ACF3-C7B25EEA5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5347" y="5334439"/>
            <a:ext cx="113022" cy="113022"/>
          </a:xfrm>
          <a:custGeom>
            <a:avLst/>
            <a:gdLst>
              <a:gd name="T0" fmla="*/ 0 w 110"/>
              <a:gd name="T1" fmla="*/ 54 h 110"/>
              <a:gd name="T2" fmla="*/ 0 w 110"/>
              <a:gd name="T3" fmla="*/ 54 h 110"/>
              <a:gd name="T4" fmla="*/ 55 w 110"/>
              <a:gd name="T5" fmla="*/ 0 h 110"/>
              <a:gd name="T6" fmla="*/ 109 w 110"/>
              <a:gd name="T7" fmla="*/ 54 h 110"/>
              <a:gd name="T8" fmla="*/ 55 w 110"/>
              <a:gd name="T9" fmla="*/ 109 h 110"/>
              <a:gd name="T10" fmla="*/ 0 w 110"/>
              <a:gd name="T11" fmla="*/ 5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110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7" y="0"/>
                  <a:pt x="55" y="0"/>
                </a:cubicBezTo>
                <a:cubicBezTo>
                  <a:pt x="82" y="0"/>
                  <a:pt x="109" y="27"/>
                  <a:pt x="109" y="54"/>
                </a:cubicBezTo>
                <a:cubicBezTo>
                  <a:pt x="109" y="81"/>
                  <a:pt x="82" y="109"/>
                  <a:pt x="55" y="109"/>
                </a:cubicBezTo>
                <a:cubicBezTo>
                  <a:pt x="27" y="109"/>
                  <a:pt x="0" y="81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47">
            <a:extLst>
              <a:ext uri="{FF2B5EF4-FFF2-40B4-BE49-F238E27FC236}">
                <a16:creationId xmlns:a16="http://schemas.microsoft.com/office/drawing/2014/main" id="{BA446534-DB73-1B42-AC8A-39C5A824C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173" y="8395122"/>
            <a:ext cx="456618" cy="795688"/>
          </a:xfrm>
          <a:custGeom>
            <a:avLst/>
            <a:gdLst>
              <a:gd name="T0" fmla="*/ 45 w 444"/>
              <a:gd name="T1" fmla="*/ 777 h 778"/>
              <a:gd name="T2" fmla="*/ 45 w 444"/>
              <a:gd name="T3" fmla="*/ 777 h 778"/>
              <a:gd name="T4" fmla="*/ 18 w 444"/>
              <a:gd name="T5" fmla="*/ 768 h 778"/>
              <a:gd name="T6" fmla="*/ 18 w 444"/>
              <a:gd name="T7" fmla="*/ 714 h 778"/>
              <a:gd name="T8" fmla="*/ 343 w 444"/>
              <a:gd name="T9" fmla="*/ 389 h 778"/>
              <a:gd name="T10" fmla="*/ 18 w 444"/>
              <a:gd name="T11" fmla="*/ 63 h 778"/>
              <a:gd name="T12" fmla="*/ 18 w 444"/>
              <a:gd name="T13" fmla="*/ 9 h 778"/>
              <a:gd name="T14" fmla="*/ 63 w 444"/>
              <a:gd name="T15" fmla="*/ 9 h 778"/>
              <a:gd name="T16" fmla="*/ 443 w 444"/>
              <a:gd name="T17" fmla="*/ 389 h 778"/>
              <a:gd name="T18" fmla="*/ 63 w 444"/>
              <a:gd name="T19" fmla="*/ 768 h 778"/>
              <a:gd name="T20" fmla="*/ 45 w 444"/>
              <a:gd name="T21" fmla="*/ 777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4" h="778">
                <a:moveTo>
                  <a:pt x="45" y="777"/>
                </a:moveTo>
                <a:lnTo>
                  <a:pt x="45" y="777"/>
                </a:lnTo>
                <a:cubicBezTo>
                  <a:pt x="36" y="777"/>
                  <a:pt x="27" y="777"/>
                  <a:pt x="18" y="768"/>
                </a:cubicBezTo>
                <a:cubicBezTo>
                  <a:pt x="0" y="750"/>
                  <a:pt x="0" y="732"/>
                  <a:pt x="18" y="714"/>
                </a:cubicBezTo>
                <a:cubicBezTo>
                  <a:pt x="343" y="389"/>
                  <a:pt x="343" y="389"/>
                  <a:pt x="343" y="389"/>
                </a:cubicBezTo>
                <a:cubicBezTo>
                  <a:pt x="18" y="63"/>
                  <a:pt x="18" y="63"/>
                  <a:pt x="18" y="63"/>
                </a:cubicBezTo>
                <a:cubicBezTo>
                  <a:pt x="0" y="45"/>
                  <a:pt x="0" y="27"/>
                  <a:pt x="18" y="9"/>
                </a:cubicBezTo>
                <a:cubicBezTo>
                  <a:pt x="27" y="0"/>
                  <a:pt x="54" y="0"/>
                  <a:pt x="63" y="9"/>
                </a:cubicBezTo>
                <a:cubicBezTo>
                  <a:pt x="443" y="389"/>
                  <a:pt x="443" y="389"/>
                  <a:pt x="443" y="389"/>
                </a:cubicBezTo>
                <a:cubicBezTo>
                  <a:pt x="63" y="768"/>
                  <a:pt x="63" y="768"/>
                  <a:pt x="63" y="768"/>
                </a:cubicBezTo>
                <a:cubicBezTo>
                  <a:pt x="63" y="777"/>
                  <a:pt x="54" y="777"/>
                  <a:pt x="45" y="77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48">
            <a:extLst>
              <a:ext uri="{FF2B5EF4-FFF2-40B4-BE49-F238E27FC236}">
                <a16:creationId xmlns:a16="http://schemas.microsoft.com/office/drawing/2014/main" id="{499C12B9-0D5D-E143-AC01-41F3D6C77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7539" y="7735063"/>
            <a:ext cx="447576" cy="800210"/>
          </a:xfrm>
          <a:custGeom>
            <a:avLst/>
            <a:gdLst>
              <a:gd name="T0" fmla="*/ 36 w 435"/>
              <a:gd name="T1" fmla="*/ 778 h 779"/>
              <a:gd name="T2" fmla="*/ 36 w 435"/>
              <a:gd name="T3" fmla="*/ 778 h 779"/>
              <a:gd name="T4" fmla="*/ 9 w 435"/>
              <a:gd name="T5" fmla="*/ 769 h 779"/>
              <a:gd name="T6" fmla="*/ 9 w 435"/>
              <a:gd name="T7" fmla="*/ 723 h 779"/>
              <a:gd name="T8" fmla="*/ 334 w 435"/>
              <a:gd name="T9" fmla="*/ 389 h 779"/>
              <a:gd name="T10" fmla="*/ 9 w 435"/>
              <a:gd name="T11" fmla="*/ 64 h 779"/>
              <a:gd name="T12" fmla="*/ 9 w 435"/>
              <a:gd name="T13" fmla="*/ 18 h 779"/>
              <a:gd name="T14" fmla="*/ 63 w 435"/>
              <a:gd name="T15" fmla="*/ 18 h 779"/>
              <a:gd name="T16" fmla="*/ 434 w 435"/>
              <a:gd name="T17" fmla="*/ 389 h 779"/>
              <a:gd name="T18" fmla="*/ 63 w 435"/>
              <a:gd name="T19" fmla="*/ 769 h 779"/>
              <a:gd name="T20" fmla="*/ 36 w 435"/>
              <a:gd name="T21" fmla="*/ 778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5" h="779">
                <a:moveTo>
                  <a:pt x="36" y="778"/>
                </a:moveTo>
                <a:lnTo>
                  <a:pt x="36" y="778"/>
                </a:lnTo>
                <a:cubicBezTo>
                  <a:pt x="27" y="778"/>
                  <a:pt x="18" y="778"/>
                  <a:pt x="9" y="769"/>
                </a:cubicBezTo>
                <a:cubicBezTo>
                  <a:pt x="0" y="760"/>
                  <a:pt x="0" y="732"/>
                  <a:pt x="9" y="723"/>
                </a:cubicBezTo>
                <a:cubicBezTo>
                  <a:pt x="334" y="389"/>
                  <a:pt x="334" y="389"/>
                  <a:pt x="334" y="389"/>
                </a:cubicBezTo>
                <a:cubicBezTo>
                  <a:pt x="9" y="64"/>
                  <a:pt x="9" y="64"/>
                  <a:pt x="9" y="64"/>
                </a:cubicBezTo>
                <a:cubicBezTo>
                  <a:pt x="0" y="45"/>
                  <a:pt x="0" y="28"/>
                  <a:pt x="9" y="18"/>
                </a:cubicBezTo>
                <a:cubicBezTo>
                  <a:pt x="27" y="0"/>
                  <a:pt x="45" y="0"/>
                  <a:pt x="63" y="18"/>
                </a:cubicBezTo>
                <a:cubicBezTo>
                  <a:pt x="434" y="389"/>
                  <a:pt x="434" y="389"/>
                  <a:pt x="434" y="389"/>
                </a:cubicBezTo>
                <a:cubicBezTo>
                  <a:pt x="63" y="769"/>
                  <a:pt x="63" y="769"/>
                  <a:pt x="63" y="769"/>
                </a:cubicBezTo>
                <a:cubicBezTo>
                  <a:pt x="54" y="778"/>
                  <a:pt x="45" y="778"/>
                  <a:pt x="36" y="77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49">
            <a:extLst>
              <a:ext uri="{FF2B5EF4-FFF2-40B4-BE49-F238E27FC236}">
                <a16:creationId xmlns:a16="http://schemas.microsoft.com/office/drawing/2014/main" id="{26661F26-4CDB-1C42-B5E7-81236657A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9181" y="7106652"/>
            <a:ext cx="456615" cy="795688"/>
          </a:xfrm>
          <a:custGeom>
            <a:avLst/>
            <a:gdLst>
              <a:gd name="T0" fmla="*/ 36 w 444"/>
              <a:gd name="T1" fmla="*/ 777 h 778"/>
              <a:gd name="T2" fmla="*/ 36 w 444"/>
              <a:gd name="T3" fmla="*/ 777 h 778"/>
              <a:gd name="T4" fmla="*/ 18 w 444"/>
              <a:gd name="T5" fmla="*/ 768 h 778"/>
              <a:gd name="T6" fmla="*/ 18 w 444"/>
              <a:gd name="T7" fmla="*/ 723 h 778"/>
              <a:gd name="T8" fmla="*/ 343 w 444"/>
              <a:gd name="T9" fmla="*/ 388 h 778"/>
              <a:gd name="T10" fmla="*/ 18 w 444"/>
              <a:gd name="T11" fmla="*/ 63 h 778"/>
              <a:gd name="T12" fmla="*/ 18 w 444"/>
              <a:gd name="T13" fmla="*/ 9 h 778"/>
              <a:gd name="T14" fmla="*/ 63 w 444"/>
              <a:gd name="T15" fmla="*/ 9 h 778"/>
              <a:gd name="T16" fmla="*/ 443 w 444"/>
              <a:gd name="T17" fmla="*/ 388 h 778"/>
              <a:gd name="T18" fmla="*/ 63 w 444"/>
              <a:gd name="T19" fmla="*/ 768 h 778"/>
              <a:gd name="T20" fmla="*/ 36 w 444"/>
              <a:gd name="T21" fmla="*/ 777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4" h="778">
                <a:moveTo>
                  <a:pt x="36" y="777"/>
                </a:moveTo>
                <a:lnTo>
                  <a:pt x="36" y="777"/>
                </a:lnTo>
                <a:cubicBezTo>
                  <a:pt x="27" y="777"/>
                  <a:pt x="18" y="777"/>
                  <a:pt x="18" y="768"/>
                </a:cubicBezTo>
                <a:cubicBezTo>
                  <a:pt x="0" y="759"/>
                  <a:pt x="0" y="732"/>
                  <a:pt x="18" y="723"/>
                </a:cubicBezTo>
                <a:cubicBezTo>
                  <a:pt x="343" y="388"/>
                  <a:pt x="343" y="388"/>
                  <a:pt x="343" y="388"/>
                </a:cubicBezTo>
                <a:cubicBezTo>
                  <a:pt x="18" y="63"/>
                  <a:pt x="18" y="63"/>
                  <a:pt x="18" y="63"/>
                </a:cubicBezTo>
                <a:cubicBezTo>
                  <a:pt x="0" y="45"/>
                  <a:pt x="0" y="27"/>
                  <a:pt x="18" y="9"/>
                </a:cubicBezTo>
                <a:cubicBezTo>
                  <a:pt x="27" y="0"/>
                  <a:pt x="54" y="0"/>
                  <a:pt x="63" y="9"/>
                </a:cubicBezTo>
                <a:cubicBezTo>
                  <a:pt x="443" y="388"/>
                  <a:pt x="443" y="388"/>
                  <a:pt x="443" y="388"/>
                </a:cubicBezTo>
                <a:cubicBezTo>
                  <a:pt x="63" y="768"/>
                  <a:pt x="63" y="768"/>
                  <a:pt x="63" y="768"/>
                </a:cubicBezTo>
                <a:cubicBezTo>
                  <a:pt x="54" y="777"/>
                  <a:pt x="45" y="777"/>
                  <a:pt x="36" y="77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33" name="Grupo 332">
            <a:extLst>
              <a:ext uri="{FF2B5EF4-FFF2-40B4-BE49-F238E27FC236}">
                <a16:creationId xmlns:a16="http://schemas.microsoft.com/office/drawing/2014/main" id="{C1104142-C828-AE44-B6DD-EC084CC409D1}"/>
              </a:ext>
            </a:extLst>
          </p:cNvPr>
          <p:cNvGrpSpPr/>
          <p:nvPr/>
        </p:nvGrpSpPr>
        <p:grpSpPr>
          <a:xfrm>
            <a:off x="2668308" y="540715"/>
            <a:ext cx="19041035" cy="2561450"/>
            <a:chOff x="2668308" y="861425"/>
            <a:chExt cx="19041035" cy="2561450"/>
          </a:xfrm>
        </p:grpSpPr>
        <p:sp>
          <p:nvSpPr>
            <p:cNvPr id="334" name="CuadroTexto 333">
              <a:extLst>
                <a:ext uri="{FF2B5EF4-FFF2-40B4-BE49-F238E27FC236}">
                  <a16:creationId xmlns:a16="http://schemas.microsoft.com/office/drawing/2014/main" id="{EF0AB39F-5591-F247-A0BE-D51FBB5C1879}"/>
                </a:ext>
              </a:extLst>
            </p:cNvPr>
            <p:cNvSpPr txBox="1"/>
            <p:nvPr/>
          </p:nvSpPr>
          <p:spPr>
            <a:xfrm>
              <a:off x="9676769" y="861425"/>
              <a:ext cx="50241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Geometric</a:t>
              </a:r>
            </a:p>
          </p:txBody>
        </p:sp>
        <p:sp>
          <p:nvSpPr>
            <p:cNvPr id="335" name="CuadroTexto 334">
              <a:extLst>
                <a:ext uri="{FF2B5EF4-FFF2-40B4-BE49-F238E27FC236}">
                  <a16:creationId xmlns:a16="http://schemas.microsoft.com/office/drawing/2014/main" id="{75665E19-305A-C74C-904C-BD51F0C93AD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36" name="Grupo 335">
            <a:extLst>
              <a:ext uri="{FF2B5EF4-FFF2-40B4-BE49-F238E27FC236}">
                <a16:creationId xmlns:a16="http://schemas.microsoft.com/office/drawing/2014/main" id="{EBEE355C-735D-274C-A380-F34B095D4BAE}"/>
              </a:ext>
            </a:extLst>
          </p:cNvPr>
          <p:cNvGrpSpPr/>
          <p:nvPr/>
        </p:nvGrpSpPr>
        <p:grpSpPr>
          <a:xfrm>
            <a:off x="4029200" y="9540541"/>
            <a:ext cx="4098535" cy="1160267"/>
            <a:chOff x="4274481" y="10728017"/>
            <a:chExt cx="4236804" cy="1160267"/>
          </a:xfrm>
        </p:grpSpPr>
        <p:sp>
          <p:nvSpPr>
            <p:cNvPr id="337" name="CuadroTexto 395">
              <a:extLst>
                <a:ext uri="{FF2B5EF4-FFF2-40B4-BE49-F238E27FC236}">
                  <a16:creationId xmlns:a16="http://schemas.microsoft.com/office/drawing/2014/main" id="{C5598341-76A0-904D-A8B6-CA08BF91AE71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38" name="Rectangle 40">
              <a:extLst>
                <a:ext uri="{FF2B5EF4-FFF2-40B4-BE49-F238E27FC236}">
                  <a16:creationId xmlns:a16="http://schemas.microsoft.com/office/drawing/2014/main" id="{A494460F-1C66-3F43-8EEE-30D8A093A8C9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9" name="Grupo 338">
            <a:extLst>
              <a:ext uri="{FF2B5EF4-FFF2-40B4-BE49-F238E27FC236}">
                <a16:creationId xmlns:a16="http://schemas.microsoft.com/office/drawing/2014/main" id="{E2291ECF-6811-F845-85DC-C3EDBA4D543E}"/>
              </a:ext>
            </a:extLst>
          </p:cNvPr>
          <p:cNvGrpSpPr/>
          <p:nvPr/>
        </p:nvGrpSpPr>
        <p:grpSpPr>
          <a:xfrm>
            <a:off x="5469713" y="5732283"/>
            <a:ext cx="4098535" cy="1160267"/>
            <a:chOff x="4274481" y="10728017"/>
            <a:chExt cx="4236804" cy="1160267"/>
          </a:xfrm>
        </p:grpSpPr>
        <p:sp>
          <p:nvSpPr>
            <p:cNvPr id="340" name="CuadroTexto 395">
              <a:extLst>
                <a:ext uri="{FF2B5EF4-FFF2-40B4-BE49-F238E27FC236}">
                  <a16:creationId xmlns:a16="http://schemas.microsoft.com/office/drawing/2014/main" id="{14786826-58FF-DE48-B46B-446A190A1B16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1" name="Rectangle 40">
              <a:extLst>
                <a:ext uri="{FF2B5EF4-FFF2-40B4-BE49-F238E27FC236}">
                  <a16:creationId xmlns:a16="http://schemas.microsoft.com/office/drawing/2014/main" id="{77FED847-FFD4-D145-A08B-3F3E3228FE09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2" name="Grupo 341">
            <a:extLst>
              <a:ext uri="{FF2B5EF4-FFF2-40B4-BE49-F238E27FC236}">
                <a16:creationId xmlns:a16="http://schemas.microsoft.com/office/drawing/2014/main" id="{3C99DF6C-D612-2D42-BA2E-C80A3592DD23}"/>
              </a:ext>
            </a:extLst>
          </p:cNvPr>
          <p:cNvGrpSpPr/>
          <p:nvPr/>
        </p:nvGrpSpPr>
        <p:grpSpPr>
          <a:xfrm>
            <a:off x="7875538" y="8441469"/>
            <a:ext cx="4098535" cy="1160267"/>
            <a:chOff x="4274481" y="10728017"/>
            <a:chExt cx="4236804" cy="1160267"/>
          </a:xfrm>
        </p:grpSpPr>
        <p:sp>
          <p:nvSpPr>
            <p:cNvPr id="343" name="CuadroTexto 395">
              <a:extLst>
                <a:ext uri="{FF2B5EF4-FFF2-40B4-BE49-F238E27FC236}">
                  <a16:creationId xmlns:a16="http://schemas.microsoft.com/office/drawing/2014/main" id="{F4B8A1AC-C965-F446-87CA-1F508CD104BB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44" name="Rectangle 40">
              <a:extLst>
                <a:ext uri="{FF2B5EF4-FFF2-40B4-BE49-F238E27FC236}">
                  <a16:creationId xmlns:a16="http://schemas.microsoft.com/office/drawing/2014/main" id="{E5536188-5B86-504D-93BC-8929A18676AE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5" name="Grupo 344">
            <a:extLst>
              <a:ext uri="{FF2B5EF4-FFF2-40B4-BE49-F238E27FC236}">
                <a16:creationId xmlns:a16="http://schemas.microsoft.com/office/drawing/2014/main" id="{6E19EC11-B024-254C-BDC8-0FB37AF5B7F0}"/>
              </a:ext>
            </a:extLst>
          </p:cNvPr>
          <p:cNvGrpSpPr/>
          <p:nvPr/>
        </p:nvGrpSpPr>
        <p:grpSpPr>
          <a:xfrm>
            <a:off x="11904993" y="6987656"/>
            <a:ext cx="4098535" cy="1160267"/>
            <a:chOff x="4274481" y="10728017"/>
            <a:chExt cx="4236804" cy="1160267"/>
          </a:xfrm>
        </p:grpSpPr>
        <p:sp>
          <p:nvSpPr>
            <p:cNvPr id="346" name="CuadroTexto 395">
              <a:extLst>
                <a:ext uri="{FF2B5EF4-FFF2-40B4-BE49-F238E27FC236}">
                  <a16:creationId xmlns:a16="http://schemas.microsoft.com/office/drawing/2014/main" id="{30D97A45-522D-BE4F-AB05-C89215F80AA0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47" name="Rectangle 40">
              <a:extLst>
                <a:ext uri="{FF2B5EF4-FFF2-40B4-BE49-F238E27FC236}">
                  <a16:creationId xmlns:a16="http://schemas.microsoft.com/office/drawing/2014/main" id="{BD0547CB-4F3D-3B4C-8302-DCDD6B969CA6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8" name="Grupo 347">
            <a:extLst>
              <a:ext uri="{FF2B5EF4-FFF2-40B4-BE49-F238E27FC236}">
                <a16:creationId xmlns:a16="http://schemas.microsoft.com/office/drawing/2014/main" id="{131D32B3-7FCA-4C41-8271-8C2C1FBE8DDB}"/>
              </a:ext>
            </a:extLst>
          </p:cNvPr>
          <p:cNvGrpSpPr/>
          <p:nvPr/>
        </p:nvGrpSpPr>
        <p:grpSpPr>
          <a:xfrm>
            <a:off x="14260407" y="9561528"/>
            <a:ext cx="4098535" cy="1160267"/>
            <a:chOff x="4274481" y="10728017"/>
            <a:chExt cx="4236804" cy="1160267"/>
          </a:xfrm>
        </p:grpSpPr>
        <p:sp>
          <p:nvSpPr>
            <p:cNvPr id="349" name="CuadroTexto 395">
              <a:extLst>
                <a:ext uri="{FF2B5EF4-FFF2-40B4-BE49-F238E27FC236}">
                  <a16:creationId xmlns:a16="http://schemas.microsoft.com/office/drawing/2014/main" id="{A5082777-FC49-644B-93F4-6F3DE2541953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50" name="Rectangle 40">
              <a:extLst>
                <a:ext uri="{FF2B5EF4-FFF2-40B4-BE49-F238E27FC236}">
                  <a16:creationId xmlns:a16="http://schemas.microsoft.com/office/drawing/2014/main" id="{9CCBE6DD-7F77-1C48-8D06-37BCDEFDC274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1" name="Grupo 350">
            <a:extLst>
              <a:ext uri="{FF2B5EF4-FFF2-40B4-BE49-F238E27FC236}">
                <a16:creationId xmlns:a16="http://schemas.microsoft.com/office/drawing/2014/main" id="{26D7EF39-FC25-4E46-A956-C596A43862C6}"/>
              </a:ext>
            </a:extLst>
          </p:cNvPr>
          <p:cNvGrpSpPr/>
          <p:nvPr/>
        </p:nvGrpSpPr>
        <p:grpSpPr>
          <a:xfrm>
            <a:off x="15702590" y="5547731"/>
            <a:ext cx="4098535" cy="1160267"/>
            <a:chOff x="4274481" y="10728017"/>
            <a:chExt cx="4236804" cy="1160267"/>
          </a:xfrm>
        </p:grpSpPr>
        <p:sp>
          <p:nvSpPr>
            <p:cNvPr id="352" name="CuadroTexto 395">
              <a:extLst>
                <a:ext uri="{FF2B5EF4-FFF2-40B4-BE49-F238E27FC236}">
                  <a16:creationId xmlns:a16="http://schemas.microsoft.com/office/drawing/2014/main" id="{B24864C7-E82C-B449-B388-DB9C3EB3AF2A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53" name="Rectangle 40">
              <a:extLst>
                <a:ext uri="{FF2B5EF4-FFF2-40B4-BE49-F238E27FC236}">
                  <a16:creationId xmlns:a16="http://schemas.microsoft.com/office/drawing/2014/main" id="{BF9FABDE-B309-CB42-A916-CBC3E8F87FDC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97913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1">
            <a:extLst>
              <a:ext uri="{FF2B5EF4-FFF2-40B4-BE49-F238E27FC236}">
                <a16:creationId xmlns:a16="http://schemas.microsoft.com/office/drawing/2014/main" id="{6824602F-8922-DD42-8C0E-E6A60D6AF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4549" y="6043241"/>
            <a:ext cx="7308123" cy="3086202"/>
          </a:xfrm>
          <a:custGeom>
            <a:avLst/>
            <a:gdLst>
              <a:gd name="T0" fmla="*/ 3508 w 6528"/>
              <a:gd name="T1" fmla="*/ 2756 h 2757"/>
              <a:gd name="T2" fmla="*/ 3508 w 6528"/>
              <a:gd name="T3" fmla="*/ 2756 h 2757"/>
              <a:gd name="T4" fmla="*/ 6192 w 6528"/>
              <a:gd name="T5" fmla="*/ 2756 h 2757"/>
              <a:gd name="T6" fmla="*/ 6527 w 6528"/>
              <a:gd name="T7" fmla="*/ 2358 h 2757"/>
              <a:gd name="T8" fmla="*/ 6527 w 6528"/>
              <a:gd name="T9" fmla="*/ 407 h 2757"/>
              <a:gd name="T10" fmla="*/ 6120 w 6528"/>
              <a:gd name="T11" fmla="*/ 0 h 2757"/>
              <a:gd name="T12" fmla="*/ 307 w 6528"/>
              <a:gd name="T13" fmla="*/ 0 h 2757"/>
              <a:gd name="T14" fmla="*/ 0 w 6528"/>
              <a:gd name="T15" fmla="*/ 144 h 2757"/>
              <a:gd name="T16" fmla="*/ 3508 w 6528"/>
              <a:gd name="T17" fmla="*/ 2756 h 2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28" h="2757">
                <a:moveTo>
                  <a:pt x="3508" y="2756"/>
                </a:moveTo>
                <a:lnTo>
                  <a:pt x="3508" y="2756"/>
                </a:lnTo>
                <a:cubicBezTo>
                  <a:pt x="6192" y="2756"/>
                  <a:pt x="6192" y="2756"/>
                  <a:pt x="6192" y="2756"/>
                </a:cubicBezTo>
                <a:cubicBezTo>
                  <a:pt x="6382" y="2729"/>
                  <a:pt x="6527" y="2557"/>
                  <a:pt x="6527" y="2358"/>
                </a:cubicBezTo>
                <a:cubicBezTo>
                  <a:pt x="6527" y="407"/>
                  <a:pt x="6527" y="407"/>
                  <a:pt x="6527" y="407"/>
                </a:cubicBezTo>
                <a:cubicBezTo>
                  <a:pt x="6527" y="181"/>
                  <a:pt x="6346" y="0"/>
                  <a:pt x="6120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181" y="0"/>
                  <a:pt x="72" y="54"/>
                  <a:pt x="0" y="144"/>
                </a:cubicBezTo>
                <a:cubicBezTo>
                  <a:pt x="1491" y="497"/>
                  <a:pt x="2757" y="1463"/>
                  <a:pt x="3508" y="27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">
            <a:extLst>
              <a:ext uri="{FF2B5EF4-FFF2-40B4-BE49-F238E27FC236}">
                <a16:creationId xmlns:a16="http://schemas.microsoft.com/office/drawing/2014/main" id="{9CBBCA08-89AE-8E44-BF56-8D2216802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0195" y="9272642"/>
            <a:ext cx="4809535" cy="3096078"/>
          </a:xfrm>
          <a:custGeom>
            <a:avLst/>
            <a:gdLst>
              <a:gd name="T0" fmla="*/ 3887 w 4294"/>
              <a:gd name="T1" fmla="*/ 0 h 2767"/>
              <a:gd name="T2" fmla="*/ 3887 w 4294"/>
              <a:gd name="T3" fmla="*/ 0 h 2767"/>
              <a:gd name="T4" fmla="*/ 2684 w 4294"/>
              <a:gd name="T5" fmla="*/ 0 h 2767"/>
              <a:gd name="T6" fmla="*/ 0 w 4294"/>
              <a:gd name="T7" fmla="*/ 0 h 2767"/>
              <a:gd name="T8" fmla="*/ 8 w 4294"/>
              <a:gd name="T9" fmla="*/ 9 h 2767"/>
              <a:gd name="T10" fmla="*/ 741 w 4294"/>
              <a:gd name="T11" fmla="*/ 2757 h 2767"/>
              <a:gd name="T12" fmla="*/ 741 w 4294"/>
              <a:gd name="T13" fmla="*/ 2766 h 2767"/>
              <a:gd name="T14" fmla="*/ 741 w 4294"/>
              <a:gd name="T15" fmla="*/ 2766 h 2767"/>
              <a:gd name="T16" fmla="*/ 3887 w 4294"/>
              <a:gd name="T17" fmla="*/ 2766 h 2767"/>
              <a:gd name="T18" fmla="*/ 3941 w 4294"/>
              <a:gd name="T19" fmla="*/ 2766 h 2767"/>
              <a:gd name="T20" fmla="*/ 4293 w 4294"/>
              <a:gd name="T21" fmla="*/ 2359 h 2767"/>
              <a:gd name="T22" fmla="*/ 4293 w 4294"/>
              <a:gd name="T23" fmla="*/ 406 h 2767"/>
              <a:gd name="T24" fmla="*/ 3887 w 4294"/>
              <a:gd name="T25" fmla="*/ 0 h 2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94" h="2767">
                <a:moveTo>
                  <a:pt x="3887" y="0"/>
                </a:moveTo>
                <a:lnTo>
                  <a:pt x="3887" y="0"/>
                </a:lnTo>
                <a:cubicBezTo>
                  <a:pt x="2684" y="0"/>
                  <a:pt x="2684" y="0"/>
                  <a:pt x="2684" y="0"/>
                </a:cubicBezTo>
                <a:cubicBezTo>
                  <a:pt x="0" y="0"/>
                  <a:pt x="0" y="0"/>
                  <a:pt x="0" y="0"/>
                </a:cubicBezTo>
                <a:lnTo>
                  <a:pt x="8" y="9"/>
                </a:lnTo>
                <a:cubicBezTo>
                  <a:pt x="470" y="822"/>
                  <a:pt x="741" y="1762"/>
                  <a:pt x="741" y="2757"/>
                </a:cubicBezTo>
                <a:cubicBezTo>
                  <a:pt x="741" y="2766"/>
                  <a:pt x="741" y="2766"/>
                  <a:pt x="741" y="2766"/>
                </a:cubicBezTo>
                <a:lnTo>
                  <a:pt x="741" y="2766"/>
                </a:lnTo>
                <a:cubicBezTo>
                  <a:pt x="3887" y="2766"/>
                  <a:pt x="3887" y="2766"/>
                  <a:pt x="3887" y="2766"/>
                </a:cubicBezTo>
                <a:cubicBezTo>
                  <a:pt x="3905" y="2766"/>
                  <a:pt x="3923" y="2766"/>
                  <a:pt x="3941" y="2766"/>
                </a:cubicBezTo>
                <a:cubicBezTo>
                  <a:pt x="4140" y="2739"/>
                  <a:pt x="4293" y="2567"/>
                  <a:pt x="4293" y="2359"/>
                </a:cubicBezTo>
                <a:cubicBezTo>
                  <a:pt x="4293" y="406"/>
                  <a:pt x="4293" y="406"/>
                  <a:pt x="4293" y="406"/>
                </a:cubicBezTo>
                <a:cubicBezTo>
                  <a:pt x="4293" y="180"/>
                  <a:pt x="4113" y="0"/>
                  <a:pt x="388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3">
            <a:extLst>
              <a:ext uri="{FF2B5EF4-FFF2-40B4-BE49-F238E27FC236}">
                <a16:creationId xmlns:a16="http://schemas.microsoft.com/office/drawing/2014/main" id="{09BBBD7D-1A1C-0C43-AC5D-E65D7B20E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140" y="6043241"/>
            <a:ext cx="7308123" cy="3086202"/>
          </a:xfrm>
          <a:custGeom>
            <a:avLst/>
            <a:gdLst>
              <a:gd name="T0" fmla="*/ 3019 w 6528"/>
              <a:gd name="T1" fmla="*/ 2756 h 2757"/>
              <a:gd name="T2" fmla="*/ 3019 w 6528"/>
              <a:gd name="T3" fmla="*/ 2756 h 2757"/>
              <a:gd name="T4" fmla="*/ 334 w 6528"/>
              <a:gd name="T5" fmla="*/ 2756 h 2757"/>
              <a:gd name="T6" fmla="*/ 0 w 6528"/>
              <a:gd name="T7" fmla="*/ 2358 h 2757"/>
              <a:gd name="T8" fmla="*/ 0 w 6528"/>
              <a:gd name="T9" fmla="*/ 407 h 2757"/>
              <a:gd name="T10" fmla="*/ 406 w 6528"/>
              <a:gd name="T11" fmla="*/ 0 h 2757"/>
              <a:gd name="T12" fmla="*/ 6219 w 6528"/>
              <a:gd name="T13" fmla="*/ 0 h 2757"/>
              <a:gd name="T14" fmla="*/ 6527 w 6528"/>
              <a:gd name="T15" fmla="*/ 144 h 2757"/>
              <a:gd name="T16" fmla="*/ 3019 w 6528"/>
              <a:gd name="T17" fmla="*/ 2756 h 2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28" h="2757">
                <a:moveTo>
                  <a:pt x="3019" y="2756"/>
                </a:moveTo>
                <a:lnTo>
                  <a:pt x="3019" y="2756"/>
                </a:lnTo>
                <a:cubicBezTo>
                  <a:pt x="334" y="2756"/>
                  <a:pt x="334" y="2756"/>
                  <a:pt x="334" y="2756"/>
                </a:cubicBezTo>
                <a:cubicBezTo>
                  <a:pt x="144" y="2729"/>
                  <a:pt x="0" y="2557"/>
                  <a:pt x="0" y="2358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1"/>
                  <a:pt x="180" y="0"/>
                  <a:pt x="406" y="0"/>
                </a:cubicBezTo>
                <a:cubicBezTo>
                  <a:pt x="6219" y="0"/>
                  <a:pt x="6219" y="0"/>
                  <a:pt x="6219" y="0"/>
                </a:cubicBezTo>
                <a:cubicBezTo>
                  <a:pt x="6346" y="0"/>
                  <a:pt x="6454" y="54"/>
                  <a:pt x="6527" y="144"/>
                </a:cubicBezTo>
                <a:cubicBezTo>
                  <a:pt x="5035" y="497"/>
                  <a:pt x="3769" y="1463"/>
                  <a:pt x="3019" y="27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4">
            <a:extLst>
              <a:ext uri="{FF2B5EF4-FFF2-40B4-BE49-F238E27FC236}">
                <a16:creationId xmlns:a16="http://schemas.microsoft.com/office/drawing/2014/main" id="{5C6445D4-1A96-9A44-BCA8-BDF50065B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082" y="9272642"/>
            <a:ext cx="4809535" cy="3096078"/>
          </a:xfrm>
          <a:custGeom>
            <a:avLst/>
            <a:gdLst>
              <a:gd name="T0" fmla="*/ 4285 w 4295"/>
              <a:gd name="T1" fmla="*/ 9 h 2767"/>
              <a:gd name="T2" fmla="*/ 4285 w 4295"/>
              <a:gd name="T3" fmla="*/ 9 h 2767"/>
              <a:gd name="T4" fmla="*/ 4294 w 4295"/>
              <a:gd name="T5" fmla="*/ 0 h 2767"/>
              <a:gd name="T6" fmla="*/ 1609 w 4295"/>
              <a:gd name="T7" fmla="*/ 0 h 2767"/>
              <a:gd name="T8" fmla="*/ 407 w 4295"/>
              <a:gd name="T9" fmla="*/ 0 h 2767"/>
              <a:gd name="T10" fmla="*/ 0 w 4295"/>
              <a:gd name="T11" fmla="*/ 406 h 2767"/>
              <a:gd name="T12" fmla="*/ 0 w 4295"/>
              <a:gd name="T13" fmla="*/ 2359 h 2767"/>
              <a:gd name="T14" fmla="*/ 353 w 4295"/>
              <a:gd name="T15" fmla="*/ 2766 h 2767"/>
              <a:gd name="T16" fmla="*/ 407 w 4295"/>
              <a:gd name="T17" fmla="*/ 2766 h 2767"/>
              <a:gd name="T18" fmla="*/ 3553 w 4295"/>
              <a:gd name="T19" fmla="*/ 2766 h 2767"/>
              <a:gd name="T20" fmla="*/ 3553 w 4295"/>
              <a:gd name="T21" fmla="*/ 2766 h 2767"/>
              <a:gd name="T22" fmla="*/ 3553 w 4295"/>
              <a:gd name="T23" fmla="*/ 2757 h 2767"/>
              <a:gd name="T24" fmla="*/ 4285 w 4295"/>
              <a:gd name="T25" fmla="*/ 9 h 2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95" h="2767">
                <a:moveTo>
                  <a:pt x="4285" y="9"/>
                </a:moveTo>
                <a:lnTo>
                  <a:pt x="4285" y="9"/>
                </a:lnTo>
                <a:cubicBezTo>
                  <a:pt x="4294" y="9"/>
                  <a:pt x="4294" y="0"/>
                  <a:pt x="4294" y="0"/>
                </a:cubicBezTo>
                <a:cubicBezTo>
                  <a:pt x="1609" y="0"/>
                  <a:pt x="1609" y="0"/>
                  <a:pt x="1609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181" y="0"/>
                  <a:pt x="0" y="180"/>
                  <a:pt x="0" y="406"/>
                </a:cubicBezTo>
                <a:cubicBezTo>
                  <a:pt x="0" y="2359"/>
                  <a:pt x="0" y="2359"/>
                  <a:pt x="0" y="2359"/>
                </a:cubicBezTo>
                <a:cubicBezTo>
                  <a:pt x="0" y="2567"/>
                  <a:pt x="154" y="2739"/>
                  <a:pt x="353" y="2766"/>
                </a:cubicBezTo>
                <a:cubicBezTo>
                  <a:pt x="371" y="2766"/>
                  <a:pt x="389" y="2766"/>
                  <a:pt x="407" y="2766"/>
                </a:cubicBezTo>
                <a:cubicBezTo>
                  <a:pt x="3553" y="2766"/>
                  <a:pt x="3553" y="2766"/>
                  <a:pt x="3553" y="2766"/>
                </a:cubicBezTo>
                <a:lnTo>
                  <a:pt x="3553" y="2766"/>
                </a:lnTo>
                <a:cubicBezTo>
                  <a:pt x="3553" y="2766"/>
                  <a:pt x="3553" y="2766"/>
                  <a:pt x="3553" y="2757"/>
                </a:cubicBezTo>
                <a:cubicBezTo>
                  <a:pt x="3553" y="1762"/>
                  <a:pt x="3824" y="822"/>
                  <a:pt x="4285" y="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49">
            <a:extLst>
              <a:ext uri="{FF2B5EF4-FFF2-40B4-BE49-F238E27FC236}">
                <a16:creationId xmlns:a16="http://schemas.microsoft.com/office/drawing/2014/main" id="{333EA916-2403-E547-B95E-C720158EF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617" y="6206194"/>
            <a:ext cx="4039219" cy="2938062"/>
          </a:xfrm>
          <a:custGeom>
            <a:avLst/>
            <a:gdLst>
              <a:gd name="T0" fmla="*/ 3607 w 3608"/>
              <a:gd name="T1" fmla="*/ 263 h 2622"/>
              <a:gd name="T2" fmla="*/ 3607 w 3608"/>
              <a:gd name="T3" fmla="*/ 263 h 2622"/>
              <a:gd name="T4" fmla="*/ 3508 w 3608"/>
              <a:gd name="T5" fmla="*/ 0 h 2622"/>
              <a:gd name="T6" fmla="*/ 0 w 3608"/>
              <a:gd name="T7" fmla="*/ 2612 h 2622"/>
              <a:gd name="T8" fmla="*/ 1926 w 3608"/>
              <a:gd name="T9" fmla="*/ 2612 h 2622"/>
              <a:gd name="T10" fmla="*/ 1998 w 3608"/>
              <a:gd name="T11" fmla="*/ 2621 h 2622"/>
              <a:gd name="T12" fmla="*/ 3200 w 3608"/>
              <a:gd name="T13" fmla="*/ 2621 h 2622"/>
              <a:gd name="T14" fmla="*/ 3227 w 3608"/>
              <a:gd name="T15" fmla="*/ 2621 h 2622"/>
              <a:gd name="T16" fmla="*/ 3607 w 3608"/>
              <a:gd name="T17" fmla="*/ 2621 h 2622"/>
              <a:gd name="T18" fmla="*/ 3607 w 3608"/>
              <a:gd name="T19" fmla="*/ 2223 h 2622"/>
              <a:gd name="T20" fmla="*/ 3607 w 3608"/>
              <a:gd name="T21" fmla="*/ 2214 h 2622"/>
              <a:gd name="T22" fmla="*/ 3607 w 3608"/>
              <a:gd name="T23" fmla="*/ 263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08" h="2622">
                <a:moveTo>
                  <a:pt x="3607" y="263"/>
                </a:moveTo>
                <a:lnTo>
                  <a:pt x="3607" y="263"/>
                </a:lnTo>
                <a:cubicBezTo>
                  <a:pt x="3607" y="163"/>
                  <a:pt x="3571" y="73"/>
                  <a:pt x="3508" y="0"/>
                </a:cubicBezTo>
                <a:cubicBezTo>
                  <a:pt x="2016" y="353"/>
                  <a:pt x="750" y="1319"/>
                  <a:pt x="0" y="2612"/>
                </a:cubicBezTo>
                <a:cubicBezTo>
                  <a:pt x="1926" y="2612"/>
                  <a:pt x="1926" y="2612"/>
                  <a:pt x="1926" y="2612"/>
                </a:cubicBezTo>
                <a:cubicBezTo>
                  <a:pt x="1953" y="2612"/>
                  <a:pt x="1971" y="2612"/>
                  <a:pt x="1998" y="2621"/>
                </a:cubicBezTo>
                <a:cubicBezTo>
                  <a:pt x="3200" y="2621"/>
                  <a:pt x="3200" y="2621"/>
                  <a:pt x="3200" y="2621"/>
                </a:cubicBezTo>
                <a:cubicBezTo>
                  <a:pt x="3209" y="2621"/>
                  <a:pt x="3218" y="2621"/>
                  <a:pt x="3227" y="2621"/>
                </a:cubicBezTo>
                <a:cubicBezTo>
                  <a:pt x="3607" y="2621"/>
                  <a:pt x="3607" y="2621"/>
                  <a:pt x="3607" y="2621"/>
                </a:cubicBezTo>
                <a:cubicBezTo>
                  <a:pt x="3607" y="2223"/>
                  <a:pt x="3607" y="2223"/>
                  <a:pt x="3607" y="2223"/>
                </a:cubicBezTo>
                <a:lnTo>
                  <a:pt x="3607" y="2214"/>
                </a:lnTo>
                <a:lnTo>
                  <a:pt x="3607" y="26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50">
            <a:extLst>
              <a:ext uri="{FF2B5EF4-FFF2-40B4-BE49-F238E27FC236}">
                <a16:creationId xmlns:a16="http://schemas.microsoft.com/office/drawing/2014/main" id="{0F4EC446-4869-3048-84F6-DBC94E319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046" y="9272642"/>
            <a:ext cx="3441729" cy="3096078"/>
          </a:xfrm>
          <a:custGeom>
            <a:avLst/>
            <a:gdLst>
              <a:gd name="T0" fmla="*/ 3073 w 3074"/>
              <a:gd name="T1" fmla="*/ 2766 h 2767"/>
              <a:gd name="T2" fmla="*/ 3073 w 3074"/>
              <a:gd name="T3" fmla="*/ 2766 h 2767"/>
              <a:gd name="T4" fmla="*/ 3073 w 3074"/>
              <a:gd name="T5" fmla="*/ 677 h 2767"/>
              <a:gd name="T6" fmla="*/ 3073 w 3074"/>
              <a:gd name="T7" fmla="*/ 0 h 2767"/>
              <a:gd name="T8" fmla="*/ 2667 w 3074"/>
              <a:gd name="T9" fmla="*/ 0 h 2767"/>
              <a:gd name="T10" fmla="*/ 741 w 3074"/>
              <a:gd name="T11" fmla="*/ 0 h 2767"/>
              <a:gd name="T12" fmla="*/ 732 w 3074"/>
              <a:gd name="T13" fmla="*/ 9 h 2767"/>
              <a:gd name="T14" fmla="*/ 0 w 3074"/>
              <a:gd name="T15" fmla="*/ 2757 h 2767"/>
              <a:gd name="T16" fmla="*/ 0 w 3074"/>
              <a:gd name="T17" fmla="*/ 2766 h 2767"/>
              <a:gd name="T18" fmla="*/ 0 w 3074"/>
              <a:gd name="T19" fmla="*/ 2766 h 2767"/>
              <a:gd name="T20" fmla="*/ 2169 w 3074"/>
              <a:gd name="T21" fmla="*/ 2766 h 2767"/>
              <a:gd name="T22" fmla="*/ 3073 w 3074"/>
              <a:gd name="T23" fmla="*/ 2766 h 2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74" h="2767">
                <a:moveTo>
                  <a:pt x="3073" y="2766"/>
                </a:moveTo>
                <a:lnTo>
                  <a:pt x="3073" y="2766"/>
                </a:lnTo>
                <a:cubicBezTo>
                  <a:pt x="3073" y="677"/>
                  <a:pt x="3073" y="677"/>
                  <a:pt x="3073" y="677"/>
                </a:cubicBezTo>
                <a:cubicBezTo>
                  <a:pt x="3073" y="0"/>
                  <a:pt x="3073" y="0"/>
                  <a:pt x="3073" y="0"/>
                </a:cubicBezTo>
                <a:cubicBezTo>
                  <a:pt x="2667" y="0"/>
                  <a:pt x="2667" y="0"/>
                  <a:pt x="2667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741" y="0"/>
                  <a:pt x="741" y="9"/>
                  <a:pt x="732" y="9"/>
                </a:cubicBezTo>
                <a:cubicBezTo>
                  <a:pt x="271" y="822"/>
                  <a:pt x="0" y="1762"/>
                  <a:pt x="0" y="2757"/>
                </a:cubicBezTo>
                <a:cubicBezTo>
                  <a:pt x="0" y="2766"/>
                  <a:pt x="0" y="2766"/>
                  <a:pt x="0" y="2766"/>
                </a:cubicBezTo>
                <a:lnTo>
                  <a:pt x="0" y="2766"/>
                </a:lnTo>
                <a:cubicBezTo>
                  <a:pt x="2169" y="2766"/>
                  <a:pt x="2169" y="2766"/>
                  <a:pt x="2169" y="2766"/>
                </a:cubicBezTo>
                <a:lnTo>
                  <a:pt x="3073" y="276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51">
            <a:extLst>
              <a:ext uri="{FF2B5EF4-FFF2-40B4-BE49-F238E27FC236}">
                <a16:creationId xmlns:a16="http://schemas.microsoft.com/office/drawing/2014/main" id="{8A40B944-F4E4-394E-91B9-F53A3A343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0975" y="6206194"/>
            <a:ext cx="4039219" cy="2938062"/>
          </a:xfrm>
          <a:custGeom>
            <a:avLst/>
            <a:gdLst>
              <a:gd name="T0" fmla="*/ 100 w 3609"/>
              <a:gd name="T1" fmla="*/ 0 h 2622"/>
              <a:gd name="T2" fmla="*/ 100 w 3609"/>
              <a:gd name="T3" fmla="*/ 0 h 2622"/>
              <a:gd name="T4" fmla="*/ 0 w 3609"/>
              <a:gd name="T5" fmla="*/ 263 h 2622"/>
              <a:gd name="T6" fmla="*/ 0 w 3609"/>
              <a:gd name="T7" fmla="*/ 1355 h 2622"/>
              <a:gd name="T8" fmla="*/ 0 w 3609"/>
              <a:gd name="T9" fmla="*/ 1355 h 2622"/>
              <a:gd name="T10" fmla="*/ 0 w 3609"/>
              <a:gd name="T11" fmla="*/ 1979 h 2622"/>
              <a:gd name="T12" fmla="*/ 0 w 3609"/>
              <a:gd name="T13" fmla="*/ 2214 h 2622"/>
              <a:gd name="T14" fmla="*/ 0 w 3609"/>
              <a:gd name="T15" fmla="*/ 2223 h 2622"/>
              <a:gd name="T16" fmla="*/ 0 w 3609"/>
              <a:gd name="T17" fmla="*/ 2621 h 2622"/>
              <a:gd name="T18" fmla="*/ 1013 w 3609"/>
              <a:gd name="T19" fmla="*/ 2621 h 2622"/>
              <a:gd name="T20" fmla="*/ 1610 w 3609"/>
              <a:gd name="T21" fmla="*/ 2621 h 2622"/>
              <a:gd name="T22" fmla="*/ 1682 w 3609"/>
              <a:gd name="T23" fmla="*/ 2612 h 2622"/>
              <a:gd name="T24" fmla="*/ 3608 w 3609"/>
              <a:gd name="T25" fmla="*/ 2612 h 2622"/>
              <a:gd name="T26" fmla="*/ 100 w 3609"/>
              <a:gd name="T27" fmla="*/ 0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09" h="2622">
                <a:moveTo>
                  <a:pt x="100" y="0"/>
                </a:moveTo>
                <a:lnTo>
                  <a:pt x="100" y="0"/>
                </a:lnTo>
                <a:cubicBezTo>
                  <a:pt x="37" y="73"/>
                  <a:pt x="0" y="163"/>
                  <a:pt x="0" y="263"/>
                </a:cubicBezTo>
                <a:cubicBezTo>
                  <a:pt x="0" y="1355"/>
                  <a:pt x="0" y="1355"/>
                  <a:pt x="0" y="1355"/>
                </a:cubicBezTo>
                <a:lnTo>
                  <a:pt x="0" y="1355"/>
                </a:lnTo>
                <a:cubicBezTo>
                  <a:pt x="0" y="1979"/>
                  <a:pt x="0" y="1979"/>
                  <a:pt x="0" y="1979"/>
                </a:cubicBezTo>
                <a:cubicBezTo>
                  <a:pt x="0" y="2214"/>
                  <a:pt x="0" y="2214"/>
                  <a:pt x="0" y="2214"/>
                </a:cubicBezTo>
                <a:cubicBezTo>
                  <a:pt x="0" y="2214"/>
                  <a:pt x="0" y="2214"/>
                  <a:pt x="0" y="2223"/>
                </a:cubicBezTo>
                <a:cubicBezTo>
                  <a:pt x="0" y="2621"/>
                  <a:pt x="0" y="2621"/>
                  <a:pt x="0" y="2621"/>
                </a:cubicBezTo>
                <a:cubicBezTo>
                  <a:pt x="1013" y="2621"/>
                  <a:pt x="1013" y="2621"/>
                  <a:pt x="1013" y="2621"/>
                </a:cubicBezTo>
                <a:cubicBezTo>
                  <a:pt x="1610" y="2621"/>
                  <a:pt x="1610" y="2621"/>
                  <a:pt x="1610" y="2621"/>
                </a:cubicBezTo>
                <a:cubicBezTo>
                  <a:pt x="1637" y="2612"/>
                  <a:pt x="1655" y="2612"/>
                  <a:pt x="1682" y="2612"/>
                </a:cubicBezTo>
                <a:cubicBezTo>
                  <a:pt x="3608" y="2612"/>
                  <a:pt x="3608" y="2612"/>
                  <a:pt x="3608" y="2612"/>
                </a:cubicBezTo>
                <a:cubicBezTo>
                  <a:pt x="2857" y="1319"/>
                  <a:pt x="1591" y="353"/>
                  <a:pt x="10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52">
            <a:extLst>
              <a:ext uri="{FF2B5EF4-FFF2-40B4-BE49-F238E27FC236}">
                <a16:creationId xmlns:a16="http://schemas.microsoft.com/office/drawing/2014/main" id="{714050C4-899B-2B4E-BFAB-56A079725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8160" y="9272642"/>
            <a:ext cx="3451605" cy="3096078"/>
          </a:xfrm>
          <a:custGeom>
            <a:avLst/>
            <a:gdLst>
              <a:gd name="T0" fmla="*/ 3083 w 3084"/>
              <a:gd name="T1" fmla="*/ 2757 h 2767"/>
              <a:gd name="T2" fmla="*/ 3083 w 3084"/>
              <a:gd name="T3" fmla="*/ 2757 h 2767"/>
              <a:gd name="T4" fmla="*/ 2350 w 3084"/>
              <a:gd name="T5" fmla="*/ 9 h 2767"/>
              <a:gd name="T6" fmla="*/ 2342 w 3084"/>
              <a:gd name="T7" fmla="*/ 0 h 2767"/>
              <a:gd name="T8" fmla="*/ 416 w 3084"/>
              <a:gd name="T9" fmla="*/ 0 h 2767"/>
              <a:gd name="T10" fmla="*/ 398 w 3084"/>
              <a:gd name="T11" fmla="*/ 0 h 2767"/>
              <a:gd name="T12" fmla="*/ 0 w 3084"/>
              <a:gd name="T13" fmla="*/ 0 h 2767"/>
              <a:gd name="T14" fmla="*/ 0 w 3084"/>
              <a:gd name="T15" fmla="*/ 2766 h 2767"/>
              <a:gd name="T16" fmla="*/ 398 w 3084"/>
              <a:gd name="T17" fmla="*/ 2766 h 2767"/>
              <a:gd name="T18" fmla="*/ 416 w 3084"/>
              <a:gd name="T19" fmla="*/ 2766 h 2767"/>
              <a:gd name="T20" fmla="*/ 3083 w 3084"/>
              <a:gd name="T21" fmla="*/ 2766 h 2767"/>
              <a:gd name="T22" fmla="*/ 3083 w 3084"/>
              <a:gd name="T23" fmla="*/ 2766 h 2767"/>
              <a:gd name="T24" fmla="*/ 3083 w 3084"/>
              <a:gd name="T25" fmla="*/ 2757 h 2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84" h="2767">
                <a:moveTo>
                  <a:pt x="3083" y="2757"/>
                </a:moveTo>
                <a:lnTo>
                  <a:pt x="3083" y="2757"/>
                </a:lnTo>
                <a:cubicBezTo>
                  <a:pt x="3083" y="1762"/>
                  <a:pt x="2812" y="822"/>
                  <a:pt x="2350" y="9"/>
                </a:cubicBezTo>
                <a:lnTo>
                  <a:pt x="2342" y="0"/>
                </a:lnTo>
                <a:cubicBezTo>
                  <a:pt x="416" y="0"/>
                  <a:pt x="416" y="0"/>
                  <a:pt x="416" y="0"/>
                </a:cubicBezTo>
                <a:cubicBezTo>
                  <a:pt x="407" y="0"/>
                  <a:pt x="407" y="0"/>
                  <a:pt x="39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766"/>
                  <a:pt x="0" y="2766"/>
                  <a:pt x="0" y="2766"/>
                </a:cubicBezTo>
                <a:cubicBezTo>
                  <a:pt x="398" y="2766"/>
                  <a:pt x="398" y="2766"/>
                  <a:pt x="398" y="2766"/>
                </a:cubicBezTo>
                <a:cubicBezTo>
                  <a:pt x="398" y="2766"/>
                  <a:pt x="407" y="2766"/>
                  <a:pt x="416" y="2766"/>
                </a:cubicBezTo>
                <a:cubicBezTo>
                  <a:pt x="3083" y="2766"/>
                  <a:pt x="3083" y="2766"/>
                  <a:pt x="3083" y="2766"/>
                </a:cubicBezTo>
                <a:lnTo>
                  <a:pt x="3083" y="2766"/>
                </a:lnTo>
                <a:cubicBezTo>
                  <a:pt x="3083" y="2766"/>
                  <a:pt x="3083" y="2766"/>
                  <a:pt x="3083" y="27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53">
            <a:extLst>
              <a:ext uri="{FF2B5EF4-FFF2-40B4-BE49-F238E27FC236}">
                <a16:creationId xmlns:a16="http://schemas.microsoft.com/office/drawing/2014/main" id="{C234AAB0-12DD-EA4E-9C19-D83718B6B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1550" y="10334296"/>
            <a:ext cx="953020" cy="587611"/>
          </a:xfrm>
          <a:custGeom>
            <a:avLst/>
            <a:gdLst>
              <a:gd name="T0" fmla="*/ 687 w 850"/>
              <a:gd name="T1" fmla="*/ 524 h 525"/>
              <a:gd name="T2" fmla="*/ 687 w 850"/>
              <a:gd name="T3" fmla="*/ 524 h 525"/>
              <a:gd name="T4" fmla="*/ 316 w 850"/>
              <a:gd name="T5" fmla="*/ 524 h 525"/>
              <a:gd name="T6" fmla="*/ 244 w 850"/>
              <a:gd name="T7" fmla="*/ 452 h 525"/>
              <a:gd name="T8" fmla="*/ 126 w 850"/>
              <a:gd name="T9" fmla="*/ 81 h 525"/>
              <a:gd name="T10" fmla="*/ 36 w 850"/>
              <a:gd name="T11" fmla="*/ 81 h 525"/>
              <a:gd name="T12" fmla="*/ 0 w 850"/>
              <a:gd name="T13" fmla="*/ 36 h 525"/>
              <a:gd name="T14" fmla="*/ 36 w 850"/>
              <a:gd name="T15" fmla="*/ 0 h 525"/>
              <a:gd name="T16" fmla="*/ 162 w 850"/>
              <a:gd name="T17" fmla="*/ 0 h 525"/>
              <a:gd name="T18" fmla="*/ 199 w 850"/>
              <a:gd name="T19" fmla="*/ 27 h 525"/>
              <a:gd name="T20" fmla="*/ 316 w 850"/>
              <a:gd name="T21" fmla="*/ 434 h 525"/>
              <a:gd name="T22" fmla="*/ 325 w 850"/>
              <a:gd name="T23" fmla="*/ 443 h 525"/>
              <a:gd name="T24" fmla="*/ 687 w 850"/>
              <a:gd name="T25" fmla="*/ 443 h 525"/>
              <a:gd name="T26" fmla="*/ 687 w 850"/>
              <a:gd name="T27" fmla="*/ 434 h 525"/>
              <a:gd name="T28" fmla="*/ 750 w 850"/>
              <a:gd name="T29" fmla="*/ 198 h 525"/>
              <a:gd name="T30" fmla="*/ 443 w 850"/>
              <a:gd name="T31" fmla="*/ 198 h 525"/>
              <a:gd name="T32" fmla="*/ 398 w 850"/>
              <a:gd name="T33" fmla="*/ 162 h 525"/>
              <a:gd name="T34" fmla="*/ 443 w 850"/>
              <a:gd name="T35" fmla="*/ 117 h 525"/>
              <a:gd name="T36" fmla="*/ 804 w 850"/>
              <a:gd name="T37" fmla="*/ 117 h 525"/>
              <a:gd name="T38" fmla="*/ 840 w 850"/>
              <a:gd name="T39" fmla="*/ 135 h 525"/>
              <a:gd name="T40" fmla="*/ 849 w 850"/>
              <a:gd name="T41" fmla="*/ 172 h 525"/>
              <a:gd name="T42" fmla="*/ 768 w 850"/>
              <a:gd name="T43" fmla="*/ 452 h 525"/>
              <a:gd name="T44" fmla="*/ 687 w 850"/>
              <a:gd name="T45" fmla="*/ 524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0" h="525">
                <a:moveTo>
                  <a:pt x="687" y="524"/>
                </a:moveTo>
                <a:lnTo>
                  <a:pt x="687" y="524"/>
                </a:lnTo>
                <a:cubicBezTo>
                  <a:pt x="316" y="524"/>
                  <a:pt x="316" y="524"/>
                  <a:pt x="316" y="524"/>
                </a:cubicBezTo>
                <a:cubicBezTo>
                  <a:pt x="280" y="524"/>
                  <a:pt x="244" y="488"/>
                  <a:pt x="244" y="452"/>
                </a:cubicBezTo>
                <a:cubicBezTo>
                  <a:pt x="126" y="81"/>
                  <a:pt x="126" y="81"/>
                  <a:pt x="126" y="81"/>
                </a:cubicBezTo>
                <a:cubicBezTo>
                  <a:pt x="36" y="81"/>
                  <a:pt x="36" y="81"/>
                  <a:pt x="36" y="81"/>
                </a:cubicBezTo>
                <a:cubicBezTo>
                  <a:pt x="18" y="81"/>
                  <a:pt x="0" y="63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81" y="0"/>
                  <a:pt x="190" y="9"/>
                  <a:pt x="199" y="27"/>
                </a:cubicBezTo>
                <a:cubicBezTo>
                  <a:pt x="316" y="434"/>
                  <a:pt x="316" y="434"/>
                  <a:pt x="316" y="434"/>
                </a:cubicBezTo>
                <a:lnTo>
                  <a:pt x="325" y="443"/>
                </a:lnTo>
                <a:cubicBezTo>
                  <a:pt x="687" y="443"/>
                  <a:pt x="687" y="443"/>
                  <a:pt x="687" y="443"/>
                </a:cubicBezTo>
                <a:lnTo>
                  <a:pt x="687" y="434"/>
                </a:lnTo>
                <a:cubicBezTo>
                  <a:pt x="750" y="198"/>
                  <a:pt x="750" y="198"/>
                  <a:pt x="750" y="198"/>
                </a:cubicBezTo>
                <a:cubicBezTo>
                  <a:pt x="443" y="198"/>
                  <a:pt x="443" y="198"/>
                  <a:pt x="443" y="198"/>
                </a:cubicBezTo>
                <a:cubicBezTo>
                  <a:pt x="425" y="198"/>
                  <a:pt x="398" y="181"/>
                  <a:pt x="398" y="162"/>
                </a:cubicBezTo>
                <a:cubicBezTo>
                  <a:pt x="398" y="135"/>
                  <a:pt x="425" y="117"/>
                  <a:pt x="443" y="117"/>
                </a:cubicBezTo>
                <a:cubicBezTo>
                  <a:pt x="804" y="117"/>
                  <a:pt x="804" y="117"/>
                  <a:pt x="804" y="117"/>
                </a:cubicBezTo>
                <a:cubicBezTo>
                  <a:pt x="822" y="117"/>
                  <a:pt x="831" y="126"/>
                  <a:pt x="840" y="135"/>
                </a:cubicBezTo>
                <a:cubicBezTo>
                  <a:pt x="849" y="144"/>
                  <a:pt x="849" y="153"/>
                  <a:pt x="849" y="172"/>
                </a:cubicBezTo>
                <a:cubicBezTo>
                  <a:pt x="768" y="452"/>
                  <a:pt x="768" y="452"/>
                  <a:pt x="768" y="452"/>
                </a:cubicBezTo>
                <a:cubicBezTo>
                  <a:pt x="759" y="488"/>
                  <a:pt x="732" y="524"/>
                  <a:pt x="687" y="5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54">
            <a:extLst>
              <a:ext uri="{FF2B5EF4-FFF2-40B4-BE49-F238E27FC236}">
                <a16:creationId xmlns:a16="http://schemas.microsoft.com/office/drawing/2014/main" id="{CBA0F0E6-1F1D-CF44-B94E-C62219CEC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3758" y="11010790"/>
            <a:ext cx="182702" cy="182705"/>
          </a:xfrm>
          <a:custGeom>
            <a:avLst/>
            <a:gdLst>
              <a:gd name="T0" fmla="*/ 0 w 163"/>
              <a:gd name="T1" fmla="*/ 81 h 163"/>
              <a:gd name="T2" fmla="*/ 0 w 163"/>
              <a:gd name="T3" fmla="*/ 81 h 163"/>
              <a:gd name="T4" fmla="*/ 81 w 163"/>
              <a:gd name="T5" fmla="*/ 0 h 163"/>
              <a:gd name="T6" fmla="*/ 162 w 163"/>
              <a:gd name="T7" fmla="*/ 81 h 163"/>
              <a:gd name="T8" fmla="*/ 81 w 163"/>
              <a:gd name="T9" fmla="*/ 162 h 163"/>
              <a:gd name="T10" fmla="*/ 0 w 163"/>
              <a:gd name="T11" fmla="*/ 81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" h="163">
                <a:moveTo>
                  <a:pt x="0" y="81"/>
                </a:moveTo>
                <a:lnTo>
                  <a:pt x="0" y="81"/>
                </a:ln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2"/>
                  <a:pt x="81" y="162"/>
                </a:cubicBezTo>
                <a:cubicBezTo>
                  <a:pt x="36" y="162"/>
                  <a:pt x="0" y="126"/>
                  <a:pt x="0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55">
            <a:extLst>
              <a:ext uri="{FF2B5EF4-FFF2-40B4-BE49-F238E27FC236}">
                <a16:creationId xmlns:a16="http://schemas.microsoft.com/office/drawing/2014/main" id="{EB1418B5-776A-F24B-8E6B-D5390C73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7550" y="11010790"/>
            <a:ext cx="182702" cy="182705"/>
          </a:xfrm>
          <a:custGeom>
            <a:avLst/>
            <a:gdLst>
              <a:gd name="T0" fmla="*/ 0 w 163"/>
              <a:gd name="T1" fmla="*/ 81 h 163"/>
              <a:gd name="T2" fmla="*/ 0 w 163"/>
              <a:gd name="T3" fmla="*/ 81 h 163"/>
              <a:gd name="T4" fmla="*/ 81 w 163"/>
              <a:gd name="T5" fmla="*/ 0 h 163"/>
              <a:gd name="T6" fmla="*/ 162 w 163"/>
              <a:gd name="T7" fmla="*/ 81 h 163"/>
              <a:gd name="T8" fmla="*/ 81 w 163"/>
              <a:gd name="T9" fmla="*/ 162 h 163"/>
              <a:gd name="T10" fmla="*/ 0 w 163"/>
              <a:gd name="T11" fmla="*/ 81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" h="163">
                <a:moveTo>
                  <a:pt x="0" y="81"/>
                </a:moveTo>
                <a:lnTo>
                  <a:pt x="0" y="81"/>
                </a:ln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2"/>
                  <a:pt x="81" y="162"/>
                </a:cubicBezTo>
                <a:cubicBezTo>
                  <a:pt x="36" y="162"/>
                  <a:pt x="0" y="126"/>
                  <a:pt x="0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56">
            <a:extLst>
              <a:ext uri="{FF2B5EF4-FFF2-40B4-BE49-F238E27FC236}">
                <a16:creationId xmlns:a16="http://schemas.microsoft.com/office/drawing/2014/main" id="{64CEA323-B089-014F-8934-E86DCA378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8962" y="7406108"/>
            <a:ext cx="913514" cy="903641"/>
          </a:xfrm>
          <a:custGeom>
            <a:avLst/>
            <a:gdLst>
              <a:gd name="T0" fmla="*/ 406 w 814"/>
              <a:gd name="T1" fmla="*/ 805 h 806"/>
              <a:gd name="T2" fmla="*/ 406 w 814"/>
              <a:gd name="T3" fmla="*/ 805 h 806"/>
              <a:gd name="T4" fmla="*/ 289 w 814"/>
              <a:gd name="T5" fmla="*/ 760 h 806"/>
              <a:gd name="T6" fmla="*/ 63 w 814"/>
              <a:gd name="T7" fmla="*/ 533 h 806"/>
              <a:gd name="T8" fmla="*/ 63 w 814"/>
              <a:gd name="T9" fmla="*/ 308 h 806"/>
              <a:gd name="T10" fmla="*/ 343 w 814"/>
              <a:gd name="T11" fmla="*/ 18 h 806"/>
              <a:gd name="T12" fmla="*/ 370 w 814"/>
              <a:gd name="T13" fmla="*/ 9 h 806"/>
              <a:gd name="T14" fmla="*/ 732 w 814"/>
              <a:gd name="T15" fmla="*/ 0 h 806"/>
              <a:gd name="T16" fmla="*/ 813 w 814"/>
              <a:gd name="T17" fmla="*/ 82 h 806"/>
              <a:gd name="T18" fmla="*/ 813 w 814"/>
              <a:gd name="T19" fmla="*/ 443 h 806"/>
              <a:gd name="T20" fmla="*/ 804 w 814"/>
              <a:gd name="T21" fmla="*/ 470 h 806"/>
              <a:gd name="T22" fmla="*/ 524 w 814"/>
              <a:gd name="T23" fmla="*/ 760 h 806"/>
              <a:gd name="T24" fmla="*/ 406 w 814"/>
              <a:gd name="T25" fmla="*/ 805 h 806"/>
              <a:gd name="T26" fmla="*/ 389 w 814"/>
              <a:gd name="T27" fmla="*/ 91 h 806"/>
              <a:gd name="T28" fmla="*/ 389 w 814"/>
              <a:gd name="T29" fmla="*/ 91 h 806"/>
              <a:gd name="T30" fmla="*/ 117 w 814"/>
              <a:gd name="T31" fmla="*/ 362 h 806"/>
              <a:gd name="T32" fmla="*/ 117 w 814"/>
              <a:gd name="T33" fmla="*/ 479 h 806"/>
              <a:gd name="T34" fmla="*/ 352 w 814"/>
              <a:gd name="T35" fmla="*/ 705 h 806"/>
              <a:gd name="T36" fmla="*/ 461 w 814"/>
              <a:gd name="T37" fmla="*/ 705 h 806"/>
              <a:gd name="T38" fmla="*/ 732 w 814"/>
              <a:gd name="T39" fmla="*/ 425 h 806"/>
              <a:gd name="T40" fmla="*/ 732 w 814"/>
              <a:gd name="T41" fmla="*/ 82 h 806"/>
              <a:gd name="T42" fmla="*/ 389 w 814"/>
              <a:gd name="T43" fmla="*/ 91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14" h="806">
                <a:moveTo>
                  <a:pt x="406" y="805"/>
                </a:moveTo>
                <a:lnTo>
                  <a:pt x="406" y="805"/>
                </a:lnTo>
                <a:cubicBezTo>
                  <a:pt x="361" y="805"/>
                  <a:pt x="325" y="787"/>
                  <a:pt x="289" y="760"/>
                </a:cubicBezTo>
                <a:cubicBezTo>
                  <a:pt x="63" y="533"/>
                  <a:pt x="63" y="533"/>
                  <a:pt x="63" y="533"/>
                </a:cubicBezTo>
                <a:cubicBezTo>
                  <a:pt x="0" y="470"/>
                  <a:pt x="0" y="371"/>
                  <a:pt x="63" y="308"/>
                </a:cubicBezTo>
                <a:cubicBezTo>
                  <a:pt x="343" y="18"/>
                  <a:pt x="343" y="18"/>
                  <a:pt x="343" y="18"/>
                </a:cubicBezTo>
                <a:cubicBezTo>
                  <a:pt x="352" y="9"/>
                  <a:pt x="361" y="9"/>
                  <a:pt x="370" y="9"/>
                </a:cubicBezTo>
                <a:cubicBezTo>
                  <a:pt x="732" y="0"/>
                  <a:pt x="732" y="0"/>
                  <a:pt x="732" y="0"/>
                </a:cubicBezTo>
                <a:cubicBezTo>
                  <a:pt x="777" y="0"/>
                  <a:pt x="813" y="36"/>
                  <a:pt x="813" y="82"/>
                </a:cubicBezTo>
                <a:cubicBezTo>
                  <a:pt x="813" y="443"/>
                  <a:pt x="813" y="443"/>
                  <a:pt x="813" y="443"/>
                </a:cubicBezTo>
                <a:cubicBezTo>
                  <a:pt x="813" y="452"/>
                  <a:pt x="813" y="461"/>
                  <a:pt x="804" y="470"/>
                </a:cubicBezTo>
                <a:cubicBezTo>
                  <a:pt x="524" y="760"/>
                  <a:pt x="524" y="760"/>
                  <a:pt x="524" y="760"/>
                </a:cubicBezTo>
                <a:cubicBezTo>
                  <a:pt x="488" y="787"/>
                  <a:pt x="452" y="805"/>
                  <a:pt x="406" y="805"/>
                </a:cubicBezTo>
                <a:close/>
                <a:moveTo>
                  <a:pt x="389" y="91"/>
                </a:moveTo>
                <a:lnTo>
                  <a:pt x="389" y="91"/>
                </a:lnTo>
                <a:cubicBezTo>
                  <a:pt x="117" y="362"/>
                  <a:pt x="117" y="362"/>
                  <a:pt x="117" y="362"/>
                </a:cubicBezTo>
                <a:cubicBezTo>
                  <a:pt x="90" y="398"/>
                  <a:pt x="90" y="443"/>
                  <a:pt x="117" y="479"/>
                </a:cubicBezTo>
                <a:cubicBezTo>
                  <a:pt x="352" y="705"/>
                  <a:pt x="352" y="705"/>
                  <a:pt x="352" y="705"/>
                </a:cubicBezTo>
                <a:cubicBezTo>
                  <a:pt x="379" y="732"/>
                  <a:pt x="434" y="732"/>
                  <a:pt x="461" y="705"/>
                </a:cubicBezTo>
                <a:cubicBezTo>
                  <a:pt x="732" y="425"/>
                  <a:pt x="732" y="425"/>
                  <a:pt x="732" y="425"/>
                </a:cubicBezTo>
                <a:cubicBezTo>
                  <a:pt x="732" y="82"/>
                  <a:pt x="732" y="82"/>
                  <a:pt x="732" y="82"/>
                </a:cubicBezTo>
                <a:lnTo>
                  <a:pt x="389" y="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57">
            <a:extLst>
              <a:ext uri="{FF2B5EF4-FFF2-40B4-BE49-F238E27FC236}">
                <a16:creationId xmlns:a16="http://schemas.microsoft.com/office/drawing/2014/main" id="{1FE7AA95-1A8D-034B-8CF1-7A36815DF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6697" y="7613500"/>
            <a:ext cx="153077" cy="143201"/>
          </a:xfrm>
          <a:custGeom>
            <a:avLst/>
            <a:gdLst>
              <a:gd name="T0" fmla="*/ 108 w 137"/>
              <a:gd name="T1" fmla="*/ 109 h 128"/>
              <a:gd name="T2" fmla="*/ 108 w 137"/>
              <a:gd name="T3" fmla="*/ 109 h 128"/>
              <a:gd name="T4" fmla="*/ 27 w 137"/>
              <a:gd name="T5" fmla="*/ 109 h 128"/>
              <a:gd name="T6" fmla="*/ 27 w 137"/>
              <a:gd name="T7" fmla="*/ 18 h 128"/>
              <a:gd name="T8" fmla="*/ 108 w 137"/>
              <a:gd name="T9" fmla="*/ 18 h 128"/>
              <a:gd name="T10" fmla="*/ 108 w 137"/>
              <a:gd name="T11" fmla="*/ 10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28">
                <a:moveTo>
                  <a:pt x="108" y="109"/>
                </a:moveTo>
                <a:lnTo>
                  <a:pt x="108" y="109"/>
                </a:lnTo>
                <a:cubicBezTo>
                  <a:pt x="90" y="127"/>
                  <a:pt x="45" y="127"/>
                  <a:pt x="27" y="109"/>
                </a:cubicBezTo>
                <a:cubicBezTo>
                  <a:pt x="0" y="81"/>
                  <a:pt x="0" y="45"/>
                  <a:pt x="27" y="18"/>
                </a:cubicBezTo>
                <a:cubicBezTo>
                  <a:pt x="45" y="0"/>
                  <a:pt x="90" y="0"/>
                  <a:pt x="108" y="18"/>
                </a:cubicBezTo>
                <a:cubicBezTo>
                  <a:pt x="136" y="45"/>
                  <a:pt x="136" y="81"/>
                  <a:pt x="108" y="1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58">
            <a:extLst>
              <a:ext uri="{FF2B5EF4-FFF2-40B4-BE49-F238E27FC236}">
                <a16:creationId xmlns:a16="http://schemas.microsoft.com/office/drawing/2014/main" id="{251E0813-34AF-7743-9C82-FCD02161F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154" y="10433055"/>
            <a:ext cx="1145598" cy="839447"/>
          </a:xfrm>
          <a:custGeom>
            <a:avLst/>
            <a:gdLst>
              <a:gd name="T0" fmla="*/ 868 w 1022"/>
              <a:gd name="T1" fmla="*/ 750 h 751"/>
              <a:gd name="T2" fmla="*/ 868 w 1022"/>
              <a:gd name="T3" fmla="*/ 750 h 751"/>
              <a:gd name="T4" fmla="*/ 154 w 1022"/>
              <a:gd name="T5" fmla="*/ 750 h 751"/>
              <a:gd name="T6" fmla="*/ 0 w 1022"/>
              <a:gd name="T7" fmla="*/ 597 h 751"/>
              <a:gd name="T8" fmla="*/ 0 w 1022"/>
              <a:gd name="T9" fmla="*/ 154 h 751"/>
              <a:gd name="T10" fmla="*/ 154 w 1022"/>
              <a:gd name="T11" fmla="*/ 0 h 751"/>
              <a:gd name="T12" fmla="*/ 868 w 1022"/>
              <a:gd name="T13" fmla="*/ 0 h 751"/>
              <a:gd name="T14" fmla="*/ 1021 w 1022"/>
              <a:gd name="T15" fmla="*/ 154 h 751"/>
              <a:gd name="T16" fmla="*/ 1021 w 1022"/>
              <a:gd name="T17" fmla="*/ 597 h 751"/>
              <a:gd name="T18" fmla="*/ 868 w 1022"/>
              <a:gd name="T19" fmla="*/ 750 h 751"/>
              <a:gd name="T20" fmla="*/ 154 w 1022"/>
              <a:gd name="T21" fmla="*/ 82 h 751"/>
              <a:gd name="T22" fmla="*/ 154 w 1022"/>
              <a:gd name="T23" fmla="*/ 82 h 751"/>
              <a:gd name="T24" fmla="*/ 81 w 1022"/>
              <a:gd name="T25" fmla="*/ 154 h 751"/>
              <a:gd name="T26" fmla="*/ 81 w 1022"/>
              <a:gd name="T27" fmla="*/ 597 h 751"/>
              <a:gd name="T28" fmla="*/ 154 w 1022"/>
              <a:gd name="T29" fmla="*/ 669 h 751"/>
              <a:gd name="T30" fmla="*/ 868 w 1022"/>
              <a:gd name="T31" fmla="*/ 669 h 751"/>
              <a:gd name="T32" fmla="*/ 940 w 1022"/>
              <a:gd name="T33" fmla="*/ 597 h 751"/>
              <a:gd name="T34" fmla="*/ 940 w 1022"/>
              <a:gd name="T35" fmla="*/ 154 h 751"/>
              <a:gd name="T36" fmla="*/ 868 w 1022"/>
              <a:gd name="T37" fmla="*/ 82 h 751"/>
              <a:gd name="T38" fmla="*/ 154 w 1022"/>
              <a:gd name="T39" fmla="*/ 82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22" h="751">
                <a:moveTo>
                  <a:pt x="868" y="750"/>
                </a:moveTo>
                <a:lnTo>
                  <a:pt x="868" y="750"/>
                </a:lnTo>
                <a:cubicBezTo>
                  <a:pt x="154" y="750"/>
                  <a:pt x="154" y="750"/>
                  <a:pt x="154" y="750"/>
                </a:cubicBezTo>
                <a:cubicBezTo>
                  <a:pt x="63" y="750"/>
                  <a:pt x="0" y="678"/>
                  <a:pt x="0" y="597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72"/>
                  <a:pt x="63" y="0"/>
                  <a:pt x="154" y="0"/>
                </a:cubicBezTo>
                <a:cubicBezTo>
                  <a:pt x="868" y="0"/>
                  <a:pt x="868" y="0"/>
                  <a:pt x="868" y="0"/>
                </a:cubicBezTo>
                <a:cubicBezTo>
                  <a:pt x="958" y="0"/>
                  <a:pt x="1021" y="72"/>
                  <a:pt x="1021" y="154"/>
                </a:cubicBezTo>
                <a:cubicBezTo>
                  <a:pt x="1021" y="597"/>
                  <a:pt x="1021" y="597"/>
                  <a:pt x="1021" y="597"/>
                </a:cubicBezTo>
                <a:cubicBezTo>
                  <a:pt x="1021" y="678"/>
                  <a:pt x="958" y="750"/>
                  <a:pt x="868" y="750"/>
                </a:cubicBezTo>
                <a:close/>
                <a:moveTo>
                  <a:pt x="154" y="82"/>
                </a:moveTo>
                <a:lnTo>
                  <a:pt x="154" y="82"/>
                </a:lnTo>
                <a:cubicBezTo>
                  <a:pt x="108" y="82"/>
                  <a:pt x="81" y="118"/>
                  <a:pt x="81" y="154"/>
                </a:cubicBezTo>
                <a:cubicBezTo>
                  <a:pt x="81" y="597"/>
                  <a:pt x="81" y="597"/>
                  <a:pt x="81" y="597"/>
                </a:cubicBezTo>
                <a:cubicBezTo>
                  <a:pt x="81" y="633"/>
                  <a:pt x="108" y="669"/>
                  <a:pt x="154" y="669"/>
                </a:cubicBezTo>
                <a:cubicBezTo>
                  <a:pt x="868" y="669"/>
                  <a:pt x="868" y="669"/>
                  <a:pt x="868" y="669"/>
                </a:cubicBezTo>
                <a:cubicBezTo>
                  <a:pt x="913" y="669"/>
                  <a:pt x="940" y="633"/>
                  <a:pt x="940" y="597"/>
                </a:cubicBezTo>
                <a:cubicBezTo>
                  <a:pt x="940" y="154"/>
                  <a:pt x="940" y="154"/>
                  <a:pt x="940" y="154"/>
                </a:cubicBezTo>
                <a:cubicBezTo>
                  <a:pt x="940" y="118"/>
                  <a:pt x="913" y="82"/>
                  <a:pt x="868" y="82"/>
                </a:cubicBezTo>
                <a:lnTo>
                  <a:pt x="154" y="8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59">
            <a:extLst>
              <a:ext uri="{FF2B5EF4-FFF2-40B4-BE49-F238E27FC236}">
                <a16:creationId xmlns:a16="http://schemas.microsoft.com/office/drawing/2014/main" id="{24EB0C6D-D6AC-4E43-B6B0-6C57551C2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7" y="10689827"/>
            <a:ext cx="256772" cy="345654"/>
          </a:xfrm>
          <a:custGeom>
            <a:avLst/>
            <a:gdLst>
              <a:gd name="T0" fmla="*/ 127 w 228"/>
              <a:gd name="T1" fmla="*/ 307 h 308"/>
              <a:gd name="T2" fmla="*/ 127 w 228"/>
              <a:gd name="T3" fmla="*/ 307 h 308"/>
              <a:gd name="T4" fmla="*/ 46 w 228"/>
              <a:gd name="T5" fmla="*/ 307 h 308"/>
              <a:gd name="T6" fmla="*/ 19 w 228"/>
              <a:gd name="T7" fmla="*/ 271 h 308"/>
              <a:gd name="T8" fmla="*/ 19 w 228"/>
              <a:gd name="T9" fmla="*/ 271 h 308"/>
              <a:gd name="T10" fmla="*/ 46 w 228"/>
              <a:gd name="T11" fmla="*/ 244 h 308"/>
              <a:gd name="T12" fmla="*/ 127 w 228"/>
              <a:gd name="T13" fmla="*/ 244 h 308"/>
              <a:gd name="T14" fmla="*/ 154 w 228"/>
              <a:gd name="T15" fmla="*/ 208 h 308"/>
              <a:gd name="T16" fmla="*/ 127 w 228"/>
              <a:gd name="T17" fmla="*/ 181 h 308"/>
              <a:gd name="T18" fmla="*/ 100 w 228"/>
              <a:gd name="T19" fmla="*/ 181 h 308"/>
              <a:gd name="T20" fmla="*/ 10 w 228"/>
              <a:gd name="T21" fmla="*/ 99 h 308"/>
              <a:gd name="T22" fmla="*/ 100 w 228"/>
              <a:gd name="T23" fmla="*/ 0 h 308"/>
              <a:gd name="T24" fmla="*/ 181 w 228"/>
              <a:gd name="T25" fmla="*/ 0 h 308"/>
              <a:gd name="T26" fmla="*/ 208 w 228"/>
              <a:gd name="T27" fmla="*/ 27 h 308"/>
              <a:gd name="T28" fmla="*/ 208 w 228"/>
              <a:gd name="T29" fmla="*/ 27 h 308"/>
              <a:gd name="T30" fmla="*/ 181 w 228"/>
              <a:gd name="T31" fmla="*/ 54 h 308"/>
              <a:gd name="T32" fmla="*/ 100 w 228"/>
              <a:gd name="T33" fmla="*/ 54 h 308"/>
              <a:gd name="T34" fmla="*/ 73 w 228"/>
              <a:gd name="T35" fmla="*/ 90 h 308"/>
              <a:gd name="T36" fmla="*/ 100 w 228"/>
              <a:gd name="T37" fmla="*/ 118 h 308"/>
              <a:gd name="T38" fmla="*/ 127 w 228"/>
              <a:gd name="T39" fmla="*/ 118 h 308"/>
              <a:gd name="T40" fmla="*/ 217 w 228"/>
              <a:gd name="T41" fmla="*/ 217 h 308"/>
              <a:gd name="T42" fmla="*/ 127 w 228"/>
              <a:gd name="T43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8" h="308">
                <a:moveTo>
                  <a:pt x="127" y="307"/>
                </a:moveTo>
                <a:lnTo>
                  <a:pt x="127" y="307"/>
                </a:lnTo>
                <a:cubicBezTo>
                  <a:pt x="46" y="307"/>
                  <a:pt x="46" y="307"/>
                  <a:pt x="46" y="307"/>
                </a:cubicBezTo>
                <a:cubicBezTo>
                  <a:pt x="28" y="307"/>
                  <a:pt x="19" y="290"/>
                  <a:pt x="19" y="271"/>
                </a:cubicBezTo>
                <a:lnTo>
                  <a:pt x="19" y="271"/>
                </a:lnTo>
                <a:cubicBezTo>
                  <a:pt x="19" y="253"/>
                  <a:pt x="28" y="244"/>
                  <a:pt x="46" y="244"/>
                </a:cubicBezTo>
                <a:cubicBezTo>
                  <a:pt x="127" y="244"/>
                  <a:pt x="127" y="244"/>
                  <a:pt x="127" y="244"/>
                </a:cubicBezTo>
                <a:cubicBezTo>
                  <a:pt x="145" y="244"/>
                  <a:pt x="154" y="226"/>
                  <a:pt x="154" y="208"/>
                </a:cubicBezTo>
                <a:cubicBezTo>
                  <a:pt x="154" y="199"/>
                  <a:pt x="145" y="181"/>
                  <a:pt x="127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55" y="181"/>
                  <a:pt x="10" y="145"/>
                  <a:pt x="10" y="99"/>
                </a:cubicBezTo>
                <a:cubicBezTo>
                  <a:pt x="0" y="45"/>
                  <a:pt x="46" y="0"/>
                  <a:pt x="100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9" y="0"/>
                  <a:pt x="208" y="9"/>
                  <a:pt x="208" y="27"/>
                </a:cubicBezTo>
                <a:lnTo>
                  <a:pt x="208" y="27"/>
                </a:lnTo>
                <a:cubicBezTo>
                  <a:pt x="208" y="45"/>
                  <a:pt x="199" y="54"/>
                  <a:pt x="181" y="54"/>
                </a:cubicBezTo>
                <a:cubicBezTo>
                  <a:pt x="100" y="54"/>
                  <a:pt x="100" y="54"/>
                  <a:pt x="100" y="54"/>
                </a:cubicBezTo>
                <a:cubicBezTo>
                  <a:pt x="82" y="54"/>
                  <a:pt x="73" y="73"/>
                  <a:pt x="73" y="90"/>
                </a:cubicBezTo>
                <a:cubicBezTo>
                  <a:pt x="73" y="109"/>
                  <a:pt x="82" y="118"/>
                  <a:pt x="100" y="118"/>
                </a:cubicBezTo>
                <a:cubicBezTo>
                  <a:pt x="127" y="118"/>
                  <a:pt x="127" y="118"/>
                  <a:pt x="127" y="118"/>
                </a:cubicBezTo>
                <a:cubicBezTo>
                  <a:pt x="181" y="118"/>
                  <a:pt x="227" y="163"/>
                  <a:pt x="217" y="217"/>
                </a:cubicBezTo>
                <a:cubicBezTo>
                  <a:pt x="217" y="271"/>
                  <a:pt x="172" y="307"/>
                  <a:pt x="127" y="3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0">
            <a:extLst>
              <a:ext uri="{FF2B5EF4-FFF2-40B4-BE49-F238E27FC236}">
                <a16:creationId xmlns:a16="http://schemas.microsoft.com/office/drawing/2014/main" id="{776DC6D1-6623-4B4B-BD89-63B5841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386" y="10635508"/>
            <a:ext cx="74070" cy="83946"/>
          </a:xfrm>
          <a:custGeom>
            <a:avLst/>
            <a:gdLst>
              <a:gd name="T0" fmla="*/ 63 w 64"/>
              <a:gd name="T1" fmla="*/ 72 h 73"/>
              <a:gd name="T2" fmla="*/ 0 w 64"/>
              <a:gd name="T3" fmla="*/ 72 h 73"/>
              <a:gd name="T4" fmla="*/ 0 w 64"/>
              <a:gd name="T5" fmla="*/ 0 h 73"/>
              <a:gd name="T6" fmla="*/ 63 w 64"/>
              <a:gd name="T7" fmla="*/ 0 h 73"/>
              <a:gd name="T8" fmla="*/ 63 w 64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73">
                <a:moveTo>
                  <a:pt x="63" y="72"/>
                </a:moveTo>
                <a:lnTo>
                  <a:pt x="0" y="72"/>
                </a:lnTo>
                <a:lnTo>
                  <a:pt x="0" y="0"/>
                </a:lnTo>
                <a:lnTo>
                  <a:pt x="63" y="0"/>
                </a:lnTo>
                <a:lnTo>
                  <a:pt x="63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1">
            <a:extLst>
              <a:ext uri="{FF2B5EF4-FFF2-40B4-BE49-F238E27FC236}">
                <a16:creationId xmlns:a16="http://schemas.microsoft.com/office/drawing/2014/main" id="{E88513F0-6D12-7742-B8F7-64E7173B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386" y="11000914"/>
            <a:ext cx="74070" cy="83946"/>
          </a:xfrm>
          <a:custGeom>
            <a:avLst/>
            <a:gdLst>
              <a:gd name="T0" fmla="*/ 63 w 64"/>
              <a:gd name="T1" fmla="*/ 73 h 74"/>
              <a:gd name="T2" fmla="*/ 0 w 64"/>
              <a:gd name="T3" fmla="*/ 73 h 74"/>
              <a:gd name="T4" fmla="*/ 0 w 64"/>
              <a:gd name="T5" fmla="*/ 0 h 74"/>
              <a:gd name="T6" fmla="*/ 63 w 64"/>
              <a:gd name="T7" fmla="*/ 0 h 74"/>
              <a:gd name="T8" fmla="*/ 63 w 64"/>
              <a:gd name="T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74">
                <a:moveTo>
                  <a:pt x="63" y="73"/>
                </a:moveTo>
                <a:lnTo>
                  <a:pt x="0" y="73"/>
                </a:lnTo>
                <a:lnTo>
                  <a:pt x="0" y="0"/>
                </a:lnTo>
                <a:lnTo>
                  <a:pt x="63" y="0"/>
                </a:lnTo>
                <a:lnTo>
                  <a:pt x="63" y="7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2">
            <a:extLst>
              <a:ext uri="{FF2B5EF4-FFF2-40B4-BE49-F238E27FC236}">
                <a16:creationId xmlns:a16="http://schemas.microsoft.com/office/drawing/2014/main" id="{8AD8714F-B9A9-5A4A-9C17-676314AC3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9856" y="10566377"/>
            <a:ext cx="123446" cy="103698"/>
          </a:xfrm>
          <a:custGeom>
            <a:avLst/>
            <a:gdLst>
              <a:gd name="T0" fmla="*/ 55 w 110"/>
              <a:gd name="T1" fmla="*/ 9 h 91"/>
              <a:gd name="T2" fmla="*/ 55 w 110"/>
              <a:gd name="T3" fmla="*/ 9 h 91"/>
              <a:gd name="T4" fmla="*/ 18 w 110"/>
              <a:gd name="T5" fmla="*/ 36 h 91"/>
              <a:gd name="T6" fmla="*/ 9 w 110"/>
              <a:gd name="T7" fmla="*/ 72 h 91"/>
              <a:gd name="T8" fmla="*/ 9 w 110"/>
              <a:gd name="T9" fmla="*/ 72 h 91"/>
              <a:gd name="T10" fmla="*/ 46 w 110"/>
              <a:gd name="T11" fmla="*/ 81 h 91"/>
              <a:gd name="T12" fmla="*/ 91 w 110"/>
              <a:gd name="T13" fmla="*/ 54 h 91"/>
              <a:gd name="T14" fmla="*/ 100 w 110"/>
              <a:gd name="T15" fmla="*/ 18 h 91"/>
              <a:gd name="T16" fmla="*/ 100 w 110"/>
              <a:gd name="T17" fmla="*/ 18 h 91"/>
              <a:gd name="T18" fmla="*/ 55 w 110"/>
              <a:gd name="T19" fmla="*/ 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" h="91">
                <a:moveTo>
                  <a:pt x="55" y="9"/>
                </a:moveTo>
                <a:lnTo>
                  <a:pt x="55" y="9"/>
                </a:lnTo>
                <a:cubicBezTo>
                  <a:pt x="18" y="36"/>
                  <a:pt x="18" y="36"/>
                  <a:pt x="18" y="36"/>
                </a:cubicBezTo>
                <a:cubicBezTo>
                  <a:pt x="0" y="45"/>
                  <a:pt x="0" y="63"/>
                  <a:pt x="9" y="72"/>
                </a:cubicBezTo>
                <a:lnTo>
                  <a:pt x="9" y="72"/>
                </a:lnTo>
                <a:cubicBezTo>
                  <a:pt x="18" y="90"/>
                  <a:pt x="37" y="90"/>
                  <a:pt x="46" y="81"/>
                </a:cubicBezTo>
                <a:cubicBezTo>
                  <a:pt x="91" y="54"/>
                  <a:pt x="91" y="54"/>
                  <a:pt x="91" y="54"/>
                </a:cubicBezTo>
                <a:cubicBezTo>
                  <a:pt x="109" y="45"/>
                  <a:pt x="109" y="27"/>
                  <a:pt x="100" y="18"/>
                </a:cubicBezTo>
                <a:lnTo>
                  <a:pt x="100" y="18"/>
                </a:lnTo>
                <a:cubicBezTo>
                  <a:pt x="91" y="0"/>
                  <a:pt x="73" y="0"/>
                  <a:pt x="55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3">
            <a:extLst>
              <a:ext uri="{FF2B5EF4-FFF2-40B4-BE49-F238E27FC236}">
                <a16:creationId xmlns:a16="http://schemas.microsoft.com/office/drawing/2014/main" id="{63DFA1FB-1A95-DA41-9558-CF3E80C54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540" y="11030542"/>
            <a:ext cx="123446" cy="113574"/>
          </a:xfrm>
          <a:custGeom>
            <a:avLst/>
            <a:gdLst>
              <a:gd name="T0" fmla="*/ 54 w 110"/>
              <a:gd name="T1" fmla="*/ 9 h 101"/>
              <a:gd name="T2" fmla="*/ 54 w 110"/>
              <a:gd name="T3" fmla="*/ 9 h 101"/>
              <a:gd name="T4" fmla="*/ 18 w 110"/>
              <a:gd name="T5" fmla="*/ 37 h 101"/>
              <a:gd name="T6" fmla="*/ 9 w 110"/>
              <a:gd name="T7" fmla="*/ 82 h 101"/>
              <a:gd name="T8" fmla="*/ 9 w 110"/>
              <a:gd name="T9" fmla="*/ 82 h 101"/>
              <a:gd name="T10" fmla="*/ 54 w 110"/>
              <a:gd name="T11" fmla="*/ 91 h 101"/>
              <a:gd name="T12" fmla="*/ 91 w 110"/>
              <a:gd name="T13" fmla="*/ 64 h 101"/>
              <a:gd name="T14" fmla="*/ 100 w 110"/>
              <a:gd name="T15" fmla="*/ 19 h 101"/>
              <a:gd name="T16" fmla="*/ 100 w 110"/>
              <a:gd name="T17" fmla="*/ 19 h 101"/>
              <a:gd name="T18" fmla="*/ 54 w 110"/>
              <a:gd name="T19" fmla="*/ 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" h="101">
                <a:moveTo>
                  <a:pt x="54" y="9"/>
                </a:moveTo>
                <a:lnTo>
                  <a:pt x="54" y="9"/>
                </a:lnTo>
                <a:cubicBezTo>
                  <a:pt x="18" y="37"/>
                  <a:pt x="18" y="37"/>
                  <a:pt x="18" y="37"/>
                </a:cubicBezTo>
                <a:cubicBezTo>
                  <a:pt x="0" y="46"/>
                  <a:pt x="0" y="64"/>
                  <a:pt x="9" y="82"/>
                </a:cubicBezTo>
                <a:lnTo>
                  <a:pt x="9" y="82"/>
                </a:lnTo>
                <a:cubicBezTo>
                  <a:pt x="18" y="91"/>
                  <a:pt x="37" y="100"/>
                  <a:pt x="54" y="91"/>
                </a:cubicBezTo>
                <a:cubicBezTo>
                  <a:pt x="91" y="64"/>
                  <a:pt x="91" y="64"/>
                  <a:pt x="91" y="64"/>
                </a:cubicBezTo>
                <a:cubicBezTo>
                  <a:pt x="109" y="55"/>
                  <a:pt x="109" y="28"/>
                  <a:pt x="100" y="19"/>
                </a:cubicBezTo>
                <a:lnTo>
                  <a:pt x="100" y="19"/>
                </a:lnTo>
                <a:cubicBezTo>
                  <a:pt x="91" y="0"/>
                  <a:pt x="73" y="0"/>
                  <a:pt x="54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4">
            <a:extLst>
              <a:ext uri="{FF2B5EF4-FFF2-40B4-BE49-F238E27FC236}">
                <a16:creationId xmlns:a16="http://schemas.microsoft.com/office/drawing/2014/main" id="{A7CD2593-BC14-C746-9EB0-B9978BDF1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0239" y="7885088"/>
            <a:ext cx="251832" cy="241957"/>
          </a:xfrm>
          <a:custGeom>
            <a:avLst/>
            <a:gdLst>
              <a:gd name="T0" fmla="*/ 172 w 227"/>
              <a:gd name="T1" fmla="*/ 217 h 218"/>
              <a:gd name="T2" fmla="*/ 172 w 227"/>
              <a:gd name="T3" fmla="*/ 217 h 218"/>
              <a:gd name="T4" fmla="*/ 64 w 227"/>
              <a:gd name="T5" fmla="*/ 217 h 218"/>
              <a:gd name="T6" fmla="*/ 0 w 227"/>
              <a:gd name="T7" fmla="*/ 163 h 218"/>
              <a:gd name="T8" fmla="*/ 0 w 227"/>
              <a:gd name="T9" fmla="*/ 54 h 218"/>
              <a:gd name="T10" fmla="*/ 64 w 227"/>
              <a:gd name="T11" fmla="*/ 0 h 218"/>
              <a:gd name="T12" fmla="*/ 172 w 227"/>
              <a:gd name="T13" fmla="*/ 0 h 218"/>
              <a:gd name="T14" fmla="*/ 226 w 227"/>
              <a:gd name="T15" fmla="*/ 54 h 218"/>
              <a:gd name="T16" fmla="*/ 226 w 227"/>
              <a:gd name="T17" fmla="*/ 163 h 218"/>
              <a:gd name="T18" fmla="*/ 172 w 227"/>
              <a:gd name="T19" fmla="*/ 217 h 218"/>
              <a:gd name="T20" fmla="*/ 172 w 227"/>
              <a:gd name="T21" fmla="*/ 54 h 218"/>
              <a:gd name="T22" fmla="*/ 172 w 227"/>
              <a:gd name="T23" fmla="*/ 54 h 218"/>
              <a:gd name="T24" fmla="*/ 64 w 227"/>
              <a:gd name="T25" fmla="*/ 54 h 218"/>
              <a:gd name="T26" fmla="*/ 64 w 227"/>
              <a:gd name="T27" fmla="*/ 163 h 218"/>
              <a:gd name="T28" fmla="*/ 172 w 227"/>
              <a:gd name="T29" fmla="*/ 163 h 218"/>
              <a:gd name="T30" fmla="*/ 172 w 227"/>
              <a:gd name="T31" fmla="*/ 54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218">
                <a:moveTo>
                  <a:pt x="172" y="217"/>
                </a:moveTo>
                <a:lnTo>
                  <a:pt x="172" y="217"/>
                </a:lnTo>
                <a:cubicBezTo>
                  <a:pt x="64" y="217"/>
                  <a:pt x="64" y="217"/>
                  <a:pt x="64" y="217"/>
                </a:cubicBezTo>
                <a:cubicBezTo>
                  <a:pt x="28" y="217"/>
                  <a:pt x="0" y="190"/>
                  <a:pt x="0" y="163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8" y="0"/>
                  <a:pt x="64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99" y="0"/>
                  <a:pt x="226" y="27"/>
                  <a:pt x="226" y="54"/>
                </a:cubicBezTo>
                <a:cubicBezTo>
                  <a:pt x="226" y="163"/>
                  <a:pt x="226" y="163"/>
                  <a:pt x="226" y="163"/>
                </a:cubicBezTo>
                <a:cubicBezTo>
                  <a:pt x="226" y="190"/>
                  <a:pt x="199" y="217"/>
                  <a:pt x="172" y="217"/>
                </a:cubicBezTo>
                <a:close/>
                <a:moveTo>
                  <a:pt x="172" y="54"/>
                </a:moveTo>
                <a:lnTo>
                  <a:pt x="172" y="54"/>
                </a:lnTo>
                <a:cubicBezTo>
                  <a:pt x="64" y="54"/>
                  <a:pt x="64" y="54"/>
                  <a:pt x="64" y="54"/>
                </a:cubicBezTo>
                <a:cubicBezTo>
                  <a:pt x="64" y="163"/>
                  <a:pt x="64" y="163"/>
                  <a:pt x="64" y="163"/>
                </a:cubicBezTo>
                <a:cubicBezTo>
                  <a:pt x="172" y="163"/>
                  <a:pt x="172" y="163"/>
                  <a:pt x="172" y="163"/>
                </a:cubicBezTo>
                <a:lnTo>
                  <a:pt x="172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5">
            <a:extLst>
              <a:ext uri="{FF2B5EF4-FFF2-40B4-BE49-F238E27FC236}">
                <a16:creationId xmlns:a16="http://schemas.microsoft.com/office/drawing/2014/main" id="{35CE95E6-D657-F646-812A-A0F72B91D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047" y="7549309"/>
            <a:ext cx="1046839" cy="829571"/>
          </a:xfrm>
          <a:custGeom>
            <a:avLst/>
            <a:gdLst>
              <a:gd name="T0" fmla="*/ 787 w 933"/>
              <a:gd name="T1" fmla="*/ 741 h 742"/>
              <a:gd name="T2" fmla="*/ 787 w 933"/>
              <a:gd name="T3" fmla="*/ 741 h 742"/>
              <a:gd name="T4" fmla="*/ 154 w 933"/>
              <a:gd name="T5" fmla="*/ 741 h 742"/>
              <a:gd name="T6" fmla="*/ 0 w 933"/>
              <a:gd name="T7" fmla="*/ 587 h 742"/>
              <a:gd name="T8" fmla="*/ 0 w 933"/>
              <a:gd name="T9" fmla="*/ 0 h 742"/>
              <a:gd name="T10" fmla="*/ 82 w 933"/>
              <a:gd name="T11" fmla="*/ 0 h 742"/>
              <a:gd name="T12" fmla="*/ 82 w 933"/>
              <a:gd name="T13" fmla="*/ 587 h 742"/>
              <a:gd name="T14" fmla="*/ 154 w 933"/>
              <a:gd name="T15" fmla="*/ 660 h 742"/>
              <a:gd name="T16" fmla="*/ 787 w 933"/>
              <a:gd name="T17" fmla="*/ 660 h 742"/>
              <a:gd name="T18" fmla="*/ 850 w 933"/>
              <a:gd name="T19" fmla="*/ 587 h 742"/>
              <a:gd name="T20" fmla="*/ 850 w 933"/>
              <a:gd name="T21" fmla="*/ 217 h 742"/>
              <a:gd name="T22" fmla="*/ 787 w 933"/>
              <a:gd name="T23" fmla="*/ 144 h 742"/>
              <a:gd name="T24" fmla="*/ 154 w 933"/>
              <a:gd name="T25" fmla="*/ 144 h 742"/>
              <a:gd name="T26" fmla="*/ 154 w 933"/>
              <a:gd name="T27" fmla="*/ 63 h 742"/>
              <a:gd name="T28" fmla="*/ 787 w 933"/>
              <a:gd name="T29" fmla="*/ 63 h 742"/>
              <a:gd name="T30" fmla="*/ 932 w 933"/>
              <a:gd name="T31" fmla="*/ 217 h 742"/>
              <a:gd name="T32" fmla="*/ 932 w 933"/>
              <a:gd name="T33" fmla="*/ 587 h 742"/>
              <a:gd name="T34" fmla="*/ 787 w 933"/>
              <a:gd name="T35" fmla="*/ 74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3" h="742">
                <a:moveTo>
                  <a:pt x="787" y="741"/>
                </a:moveTo>
                <a:lnTo>
                  <a:pt x="787" y="741"/>
                </a:lnTo>
                <a:cubicBezTo>
                  <a:pt x="154" y="741"/>
                  <a:pt x="154" y="741"/>
                  <a:pt x="154" y="741"/>
                </a:cubicBezTo>
                <a:cubicBezTo>
                  <a:pt x="73" y="741"/>
                  <a:pt x="0" y="669"/>
                  <a:pt x="0" y="587"/>
                </a:cubicBezTo>
                <a:cubicBezTo>
                  <a:pt x="0" y="0"/>
                  <a:pt x="0" y="0"/>
                  <a:pt x="0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587"/>
                  <a:pt x="82" y="587"/>
                  <a:pt x="82" y="587"/>
                </a:cubicBezTo>
                <a:cubicBezTo>
                  <a:pt x="82" y="623"/>
                  <a:pt x="118" y="660"/>
                  <a:pt x="154" y="660"/>
                </a:cubicBezTo>
                <a:cubicBezTo>
                  <a:pt x="787" y="660"/>
                  <a:pt x="787" y="660"/>
                  <a:pt x="787" y="660"/>
                </a:cubicBezTo>
                <a:cubicBezTo>
                  <a:pt x="823" y="660"/>
                  <a:pt x="850" y="623"/>
                  <a:pt x="850" y="587"/>
                </a:cubicBezTo>
                <a:cubicBezTo>
                  <a:pt x="850" y="217"/>
                  <a:pt x="850" y="217"/>
                  <a:pt x="850" y="217"/>
                </a:cubicBezTo>
                <a:cubicBezTo>
                  <a:pt x="850" y="181"/>
                  <a:pt x="823" y="144"/>
                  <a:pt x="787" y="144"/>
                </a:cubicBezTo>
                <a:cubicBezTo>
                  <a:pt x="154" y="144"/>
                  <a:pt x="154" y="144"/>
                  <a:pt x="154" y="144"/>
                </a:cubicBezTo>
                <a:cubicBezTo>
                  <a:pt x="154" y="63"/>
                  <a:pt x="154" y="63"/>
                  <a:pt x="154" y="63"/>
                </a:cubicBezTo>
                <a:cubicBezTo>
                  <a:pt x="787" y="63"/>
                  <a:pt x="787" y="63"/>
                  <a:pt x="787" y="63"/>
                </a:cubicBezTo>
                <a:cubicBezTo>
                  <a:pt x="868" y="63"/>
                  <a:pt x="932" y="135"/>
                  <a:pt x="932" y="217"/>
                </a:cubicBezTo>
                <a:cubicBezTo>
                  <a:pt x="932" y="587"/>
                  <a:pt x="932" y="587"/>
                  <a:pt x="932" y="587"/>
                </a:cubicBezTo>
                <a:cubicBezTo>
                  <a:pt x="932" y="669"/>
                  <a:pt x="868" y="741"/>
                  <a:pt x="787" y="7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6">
            <a:extLst>
              <a:ext uri="{FF2B5EF4-FFF2-40B4-BE49-F238E27FC236}">
                <a16:creationId xmlns:a16="http://schemas.microsoft.com/office/drawing/2014/main" id="{98E97139-7BA5-354E-97B6-DE2497E2B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0172" y="7366604"/>
            <a:ext cx="962893" cy="345654"/>
          </a:xfrm>
          <a:custGeom>
            <a:avLst/>
            <a:gdLst>
              <a:gd name="T0" fmla="*/ 172 w 860"/>
              <a:gd name="T1" fmla="*/ 307 h 308"/>
              <a:gd name="T2" fmla="*/ 172 w 860"/>
              <a:gd name="T3" fmla="*/ 307 h 308"/>
              <a:gd name="T4" fmla="*/ 9 w 860"/>
              <a:gd name="T5" fmla="*/ 136 h 308"/>
              <a:gd name="T6" fmla="*/ 172 w 860"/>
              <a:gd name="T7" fmla="*/ 0 h 308"/>
              <a:gd name="T8" fmla="*/ 724 w 860"/>
              <a:gd name="T9" fmla="*/ 0 h 308"/>
              <a:gd name="T10" fmla="*/ 859 w 860"/>
              <a:gd name="T11" fmla="*/ 127 h 308"/>
              <a:gd name="T12" fmla="*/ 859 w 860"/>
              <a:gd name="T13" fmla="*/ 154 h 308"/>
              <a:gd name="T14" fmla="*/ 814 w 860"/>
              <a:gd name="T15" fmla="*/ 199 h 308"/>
              <a:gd name="T16" fmla="*/ 814 w 860"/>
              <a:gd name="T17" fmla="*/ 199 h 308"/>
              <a:gd name="T18" fmla="*/ 778 w 860"/>
              <a:gd name="T19" fmla="*/ 154 h 308"/>
              <a:gd name="T20" fmla="*/ 778 w 860"/>
              <a:gd name="T21" fmla="*/ 127 h 308"/>
              <a:gd name="T22" fmla="*/ 724 w 860"/>
              <a:gd name="T23" fmla="*/ 81 h 308"/>
              <a:gd name="T24" fmla="*/ 172 w 860"/>
              <a:gd name="T25" fmla="*/ 81 h 308"/>
              <a:gd name="T26" fmla="*/ 100 w 860"/>
              <a:gd name="T27" fmla="*/ 136 h 308"/>
              <a:gd name="T28" fmla="*/ 172 w 860"/>
              <a:gd name="T29" fmla="*/ 226 h 308"/>
              <a:gd name="T30" fmla="*/ 172 w 860"/>
              <a:gd name="T31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0" h="308">
                <a:moveTo>
                  <a:pt x="172" y="307"/>
                </a:moveTo>
                <a:lnTo>
                  <a:pt x="172" y="307"/>
                </a:lnTo>
                <a:cubicBezTo>
                  <a:pt x="73" y="307"/>
                  <a:pt x="0" y="226"/>
                  <a:pt x="9" y="136"/>
                </a:cubicBezTo>
                <a:cubicBezTo>
                  <a:pt x="27" y="54"/>
                  <a:pt x="91" y="0"/>
                  <a:pt x="172" y="0"/>
                </a:cubicBezTo>
                <a:cubicBezTo>
                  <a:pt x="724" y="0"/>
                  <a:pt x="724" y="0"/>
                  <a:pt x="724" y="0"/>
                </a:cubicBezTo>
                <a:cubicBezTo>
                  <a:pt x="796" y="0"/>
                  <a:pt x="859" y="54"/>
                  <a:pt x="859" y="127"/>
                </a:cubicBezTo>
                <a:cubicBezTo>
                  <a:pt x="859" y="154"/>
                  <a:pt x="859" y="154"/>
                  <a:pt x="859" y="154"/>
                </a:cubicBezTo>
                <a:cubicBezTo>
                  <a:pt x="859" y="181"/>
                  <a:pt x="841" y="199"/>
                  <a:pt x="814" y="199"/>
                </a:cubicBezTo>
                <a:lnTo>
                  <a:pt x="814" y="199"/>
                </a:lnTo>
                <a:cubicBezTo>
                  <a:pt x="796" y="199"/>
                  <a:pt x="778" y="181"/>
                  <a:pt x="778" y="154"/>
                </a:cubicBezTo>
                <a:cubicBezTo>
                  <a:pt x="778" y="127"/>
                  <a:pt x="778" y="127"/>
                  <a:pt x="778" y="127"/>
                </a:cubicBezTo>
                <a:cubicBezTo>
                  <a:pt x="778" y="99"/>
                  <a:pt x="751" y="81"/>
                  <a:pt x="724" y="81"/>
                </a:cubicBezTo>
                <a:cubicBezTo>
                  <a:pt x="172" y="81"/>
                  <a:pt x="172" y="81"/>
                  <a:pt x="172" y="81"/>
                </a:cubicBezTo>
                <a:cubicBezTo>
                  <a:pt x="136" y="81"/>
                  <a:pt x="100" y="99"/>
                  <a:pt x="100" y="136"/>
                </a:cubicBezTo>
                <a:cubicBezTo>
                  <a:pt x="82" y="181"/>
                  <a:pt x="118" y="226"/>
                  <a:pt x="172" y="226"/>
                </a:cubicBezTo>
                <a:lnTo>
                  <a:pt x="172" y="30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81" name="Grupo 280">
            <a:extLst>
              <a:ext uri="{FF2B5EF4-FFF2-40B4-BE49-F238E27FC236}">
                <a16:creationId xmlns:a16="http://schemas.microsoft.com/office/drawing/2014/main" id="{73DD37B7-35DC-1F40-94D0-9D3B5DA2C0AD}"/>
              </a:ext>
            </a:extLst>
          </p:cNvPr>
          <p:cNvGrpSpPr/>
          <p:nvPr/>
        </p:nvGrpSpPr>
        <p:grpSpPr>
          <a:xfrm>
            <a:off x="2668308" y="1251917"/>
            <a:ext cx="19041035" cy="2561450"/>
            <a:chOff x="2668308" y="861425"/>
            <a:chExt cx="19041035" cy="2561450"/>
          </a:xfrm>
        </p:grpSpPr>
        <p:sp>
          <p:nvSpPr>
            <p:cNvPr id="282" name="CuadroTexto 281">
              <a:extLst>
                <a:ext uri="{FF2B5EF4-FFF2-40B4-BE49-F238E27FC236}">
                  <a16:creationId xmlns:a16="http://schemas.microsoft.com/office/drawing/2014/main" id="{3D9DD52D-44DF-B547-B2F0-F4F101104DB3}"/>
                </a:ext>
              </a:extLst>
            </p:cNvPr>
            <p:cNvSpPr txBox="1"/>
            <p:nvPr/>
          </p:nvSpPr>
          <p:spPr>
            <a:xfrm>
              <a:off x="9676769" y="861425"/>
              <a:ext cx="50241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Geometric</a:t>
              </a:r>
            </a:p>
          </p:txBody>
        </p:sp>
        <p:sp>
          <p:nvSpPr>
            <p:cNvPr id="283" name="CuadroTexto 282">
              <a:extLst>
                <a:ext uri="{FF2B5EF4-FFF2-40B4-BE49-F238E27FC236}">
                  <a16:creationId xmlns:a16="http://schemas.microsoft.com/office/drawing/2014/main" id="{911F2712-5069-E54E-9CE1-3B9534D4825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84" name="Grupo 283">
            <a:extLst>
              <a:ext uri="{FF2B5EF4-FFF2-40B4-BE49-F238E27FC236}">
                <a16:creationId xmlns:a16="http://schemas.microsoft.com/office/drawing/2014/main" id="{B9ACD794-594D-F844-8FB3-5E78C7FB4042}"/>
              </a:ext>
            </a:extLst>
          </p:cNvPr>
          <p:cNvGrpSpPr/>
          <p:nvPr/>
        </p:nvGrpSpPr>
        <p:grpSpPr>
          <a:xfrm>
            <a:off x="16823031" y="6736091"/>
            <a:ext cx="4236804" cy="1390954"/>
            <a:chOff x="4247967" y="10620441"/>
            <a:chExt cx="4236804" cy="1390954"/>
          </a:xfrm>
        </p:grpSpPr>
        <p:sp>
          <p:nvSpPr>
            <p:cNvPr id="285" name="CuadroTexto 395">
              <a:extLst>
                <a:ext uri="{FF2B5EF4-FFF2-40B4-BE49-F238E27FC236}">
                  <a16:creationId xmlns:a16="http://schemas.microsoft.com/office/drawing/2014/main" id="{A57360EC-4024-9648-A3BD-D5E9167B531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86" name="Rectangle 40">
              <a:extLst>
                <a:ext uri="{FF2B5EF4-FFF2-40B4-BE49-F238E27FC236}">
                  <a16:creationId xmlns:a16="http://schemas.microsoft.com/office/drawing/2014/main" id="{5F2205DB-07E9-564A-A0E6-D2B8C2A6881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7" name="Grupo 286">
            <a:extLst>
              <a:ext uri="{FF2B5EF4-FFF2-40B4-BE49-F238E27FC236}">
                <a16:creationId xmlns:a16="http://schemas.microsoft.com/office/drawing/2014/main" id="{07BC3B83-E250-9947-942D-EE4AD61471B2}"/>
              </a:ext>
            </a:extLst>
          </p:cNvPr>
          <p:cNvGrpSpPr/>
          <p:nvPr/>
        </p:nvGrpSpPr>
        <p:grpSpPr>
          <a:xfrm>
            <a:off x="3099419" y="6736091"/>
            <a:ext cx="4289833" cy="1390954"/>
            <a:chOff x="4247967" y="10620441"/>
            <a:chExt cx="4289833" cy="1390954"/>
          </a:xfrm>
        </p:grpSpPr>
        <p:sp>
          <p:nvSpPr>
            <p:cNvPr id="294" name="CuadroTexto 395">
              <a:extLst>
                <a:ext uri="{FF2B5EF4-FFF2-40B4-BE49-F238E27FC236}">
                  <a16:creationId xmlns:a16="http://schemas.microsoft.com/office/drawing/2014/main" id="{E3F7B0D3-A033-9240-AAF2-361ECF05246C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95" name="Rectangle 40">
              <a:extLst>
                <a:ext uri="{FF2B5EF4-FFF2-40B4-BE49-F238E27FC236}">
                  <a16:creationId xmlns:a16="http://schemas.microsoft.com/office/drawing/2014/main" id="{F235ED26-25C4-4847-BA14-4B9E2F1B935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B9B7EBD3-D4A7-8D4B-BDA9-1D9D6823F5E6}"/>
              </a:ext>
            </a:extLst>
          </p:cNvPr>
          <p:cNvGrpSpPr/>
          <p:nvPr/>
        </p:nvGrpSpPr>
        <p:grpSpPr>
          <a:xfrm>
            <a:off x="18390855" y="10125204"/>
            <a:ext cx="4236804" cy="1390954"/>
            <a:chOff x="4247967" y="10620441"/>
            <a:chExt cx="4236804" cy="1390954"/>
          </a:xfrm>
        </p:grpSpPr>
        <p:sp>
          <p:nvSpPr>
            <p:cNvPr id="297" name="CuadroTexto 395">
              <a:extLst>
                <a:ext uri="{FF2B5EF4-FFF2-40B4-BE49-F238E27FC236}">
                  <a16:creationId xmlns:a16="http://schemas.microsoft.com/office/drawing/2014/main" id="{46E4D672-378A-2347-BD40-466D178F882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98" name="Rectangle 40">
              <a:extLst>
                <a:ext uri="{FF2B5EF4-FFF2-40B4-BE49-F238E27FC236}">
                  <a16:creationId xmlns:a16="http://schemas.microsoft.com/office/drawing/2014/main" id="{CFB24D04-F7C6-2840-8C7F-3E7988E1ED0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9" name="Grupo 298">
            <a:extLst>
              <a:ext uri="{FF2B5EF4-FFF2-40B4-BE49-F238E27FC236}">
                <a16:creationId xmlns:a16="http://schemas.microsoft.com/office/drawing/2014/main" id="{B7831E08-90B0-6045-A84F-D6073DE07358}"/>
              </a:ext>
            </a:extLst>
          </p:cNvPr>
          <p:cNvGrpSpPr/>
          <p:nvPr/>
        </p:nvGrpSpPr>
        <p:grpSpPr>
          <a:xfrm>
            <a:off x="1455006" y="10125204"/>
            <a:ext cx="4289833" cy="1390954"/>
            <a:chOff x="4247967" y="10620441"/>
            <a:chExt cx="4289833" cy="1390954"/>
          </a:xfrm>
        </p:grpSpPr>
        <p:sp>
          <p:nvSpPr>
            <p:cNvPr id="300" name="CuadroTexto 395">
              <a:extLst>
                <a:ext uri="{FF2B5EF4-FFF2-40B4-BE49-F238E27FC236}">
                  <a16:creationId xmlns:a16="http://schemas.microsoft.com/office/drawing/2014/main" id="{E676BCCC-F093-A84A-BF6E-0D5A9388EBB4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01" name="Rectangle 40">
              <a:extLst>
                <a:ext uri="{FF2B5EF4-FFF2-40B4-BE49-F238E27FC236}">
                  <a16:creationId xmlns:a16="http://schemas.microsoft.com/office/drawing/2014/main" id="{E8323CC3-6E6A-9447-B103-927C7355480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4289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reeform 89">
            <a:extLst>
              <a:ext uri="{FF2B5EF4-FFF2-40B4-BE49-F238E27FC236}">
                <a16:creationId xmlns:a16="http://schemas.microsoft.com/office/drawing/2014/main" id="{5CD70E29-9E41-7044-A4A7-AABA525A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904" y="1105105"/>
            <a:ext cx="8087828" cy="8074317"/>
          </a:xfrm>
          <a:custGeom>
            <a:avLst/>
            <a:gdLst>
              <a:gd name="T0" fmla="*/ 7917 w 7918"/>
              <a:gd name="T1" fmla="*/ 3949 h 7908"/>
              <a:gd name="T2" fmla="*/ 7917 w 7918"/>
              <a:gd name="T3" fmla="*/ 3949 h 7908"/>
              <a:gd name="T4" fmla="*/ 3958 w 7918"/>
              <a:gd name="T5" fmla="*/ 7907 h 7908"/>
              <a:gd name="T6" fmla="*/ 0 w 7918"/>
              <a:gd name="T7" fmla="*/ 3949 h 7908"/>
              <a:gd name="T8" fmla="*/ 3958 w 7918"/>
              <a:gd name="T9" fmla="*/ 0 h 7908"/>
              <a:gd name="T10" fmla="*/ 7917 w 7918"/>
              <a:gd name="T11" fmla="*/ 3949 h 7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18" h="7908">
                <a:moveTo>
                  <a:pt x="7917" y="3949"/>
                </a:moveTo>
                <a:lnTo>
                  <a:pt x="7917" y="3949"/>
                </a:lnTo>
                <a:cubicBezTo>
                  <a:pt x="7917" y="6139"/>
                  <a:pt x="6140" y="7907"/>
                  <a:pt x="3958" y="7907"/>
                </a:cubicBezTo>
                <a:cubicBezTo>
                  <a:pt x="1777" y="7907"/>
                  <a:pt x="0" y="6139"/>
                  <a:pt x="0" y="3949"/>
                </a:cubicBezTo>
                <a:cubicBezTo>
                  <a:pt x="0" y="1767"/>
                  <a:pt x="1777" y="0"/>
                  <a:pt x="3958" y="0"/>
                </a:cubicBezTo>
                <a:cubicBezTo>
                  <a:pt x="6140" y="0"/>
                  <a:pt x="7917" y="1767"/>
                  <a:pt x="7917" y="39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90">
            <a:extLst>
              <a:ext uri="{FF2B5EF4-FFF2-40B4-BE49-F238E27FC236}">
                <a16:creationId xmlns:a16="http://schemas.microsoft.com/office/drawing/2014/main" id="{EC91299D-ACF9-6D4A-AF20-197E3776B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857" y="1105105"/>
            <a:ext cx="8074320" cy="8074317"/>
          </a:xfrm>
          <a:custGeom>
            <a:avLst/>
            <a:gdLst>
              <a:gd name="T0" fmla="*/ 7906 w 7907"/>
              <a:gd name="T1" fmla="*/ 3949 h 7908"/>
              <a:gd name="T2" fmla="*/ 7906 w 7907"/>
              <a:gd name="T3" fmla="*/ 3949 h 7908"/>
              <a:gd name="T4" fmla="*/ 3949 w 7907"/>
              <a:gd name="T5" fmla="*/ 7907 h 7908"/>
              <a:gd name="T6" fmla="*/ 0 w 7907"/>
              <a:gd name="T7" fmla="*/ 3949 h 7908"/>
              <a:gd name="T8" fmla="*/ 3949 w 7907"/>
              <a:gd name="T9" fmla="*/ 0 h 7908"/>
              <a:gd name="T10" fmla="*/ 7906 w 7907"/>
              <a:gd name="T11" fmla="*/ 3949 h 7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07" h="7908">
                <a:moveTo>
                  <a:pt x="7906" y="3949"/>
                </a:moveTo>
                <a:lnTo>
                  <a:pt x="7906" y="3949"/>
                </a:lnTo>
                <a:cubicBezTo>
                  <a:pt x="7906" y="6139"/>
                  <a:pt x="6139" y="7907"/>
                  <a:pt x="3949" y="7907"/>
                </a:cubicBezTo>
                <a:cubicBezTo>
                  <a:pt x="1767" y="7907"/>
                  <a:pt x="0" y="6139"/>
                  <a:pt x="0" y="3949"/>
                </a:cubicBezTo>
                <a:cubicBezTo>
                  <a:pt x="0" y="1767"/>
                  <a:pt x="1767" y="0"/>
                  <a:pt x="3949" y="0"/>
                </a:cubicBezTo>
                <a:cubicBezTo>
                  <a:pt x="6139" y="0"/>
                  <a:pt x="7906" y="1767"/>
                  <a:pt x="7906" y="39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91">
            <a:extLst>
              <a:ext uri="{FF2B5EF4-FFF2-40B4-BE49-F238E27FC236}">
                <a16:creationId xmlns:a16="http://schemas.microsoft.com/office/drawing/2014/main" id="{49B42D19-A52E-0946-B2CD-747520932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869" y="4536578"/>
            <a:ext cx="8083324" cy="8074317"/>
          </a:xfrm>
          <a:custGeom>
            <a:avLst/>
            <a:gdLst>
              <a:gd name="T0" fmla="*/ 7916 w 7917"/>
              <a:gd name="T1" fmla="*/ 3958 h 7908"/>
              <a:gd name="T2" fmla="*/ 7916 w 7917"/>
              <a:gd name="T3" fmla="*/ 3958 h 7908"/>
              <a:gd name="T4" fmla="*/ 3959 w 7917"/>
              <a:gd name="T5" fmla="*/ 7907 h 7908"/>
              <a:gd name="T6" fmla="*/ 0 w 7917"/>
              <a:gd name="T7" fmla="*/ 3958 h 7908"/>
              <a:gd name="T8" fmla="*/ 3959 w 7917"/>
              <a:gd name="T9" fmla="*/ 0 h 7908"/>
              <a:gd name="T10" fmla="*/ 7916 w 7917"/>
              <a:gd name="T11" fmla="*/ 3958 h 7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17" h="7908">
                <a:moveTo>
                  <a:pt x="7916" y="3958"/>
                </a:moveTo>
                <a:lnTo>
                  <a:pt x="7916" y="3958"/>
                </a:lnTo>
                <a:cubicBezTo>
                  <a:pt x="7916" y="6139"/>
                  <a:pt x="6140" y="7907"/>
                  <a:pt x="3959" y="7907"/>
                </a:cubicBezTo>
                <a:cubicBezTo>
                  <a:pt x="1777" y="7907"/>
                  <a:pt x="0" y="6139"/>
                  <a:pt x="0" y="3958"/>
                </a:cubicBezTo>
                <a:cubicBezTo>
                  <a:pt x="0" y="1767"/>
                  <a:pt x="1777" y="0"/>
                  <a:pt x="3959" y="0"/>
                </a:cubicBezTo>
                <a:cubicBezTo>
                  <a:pt x="6140" y="0"/>
                  <a:pt x="7916" y="1767"/>
                  <a:pt x="7916" y="39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92">
            <a:extLst>
              <a:ext uri="{FF2B5EF4-FFF2-40B4-BE49-F238E27FC236}">
                <a16:creationId xmlns:a16="http://schemas.microsoft.com/office/drawing/2014/main" id="{D9C79E01-372C-E14A-9203-51F24A67B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135" y="4068240"/>
            <a:ext cx="4548278" cy="4548278"/>
          </a:xfrm>
          <a:custGeom>
            <a:avLst/>
            <a:gdLst>
              <a:gd name="T0" fmla="*/ 4455 w 4456"/>
              <a:gd name="T1" fmla="*/ 2227 h 4455"/>
              <a:gd name="T2" fmla="*/ 4455 w 4456"/>
              <a:gd name="T3" fmla="*/ 2227 h 4455"/>
              <a:gd name="T4" fmla="*/ 2228 w 4456"/>
              <a:gd name="T5" fmla="*/ 4454 h 4455"/>
              <a:gd name="T6" fmla="*/ 0 w 4456"/>
              <a:gd name="T7" fmla="*/ 2227 h 4455"/>
              <a:gd name="T8" fmla="*/ 2228 w 4456"/>
              <a:gd name="T9" fmla="*/ 0 h 4455"/>
              <a:gd name="T10" fmla="*/ 4455 w 4456"/>
              <a:gd name="T11" fmla="*/ 2227 h 4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56" h="4455">
                <a:moveTo>
                  <a:pt x="4455" y="2227"/>
                </a:moveTo>
                <a:lnTo>
                  <a:pt x="4455" y="2227"/>
                </a:lnTo>
                <a:cubicBezTo>
                  <a:pt x="4455" y="3460"/>
                  <a:pt x="3452" y="4454"/>
                  <a:pt x="2228" y="4454"/>
                </a:cubicBezTo>
                <a:cubicBezTo>
                  <a:pt x="994" y="4454"/>
                  <a:pt x="0" y="3460"/>
                  <a:pt x="0" y="2227"/>
                </a:cubicBezTo>
                <a:cubicBezTo>
                  <a:pt x="0" y="994"/>
                  <a:pt x="994" y="0"/>
                  <a:pt x="2228" y="0"/>
                </a:cubicBezTo>
                <a:cubicBezTo>
                  <a:pt x="3452" y="0"/>
                  <a:pt x="4455" y="994"/>
                  <a:pt x="4455" y="22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104">
            <a:extLst>
              <a:ext uri="{FF2B5EF4-FFF2-40B4-BE49-F238E27FC236}">
                <a16:creationId xmlns:a16="http://schemas.microsoft.com/office/drawing/2014/main" id="{6A04DB7D-AC5D-7A41-A9A7-3972C879C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407" y="9472135"/>
            <a:ext cx="743034" cy="544891"/>
          </a:xfrm>
          <a:custGeom>
            <a:avLst/>
            <a:gdLst>
              <a:gd name="T0" fmla="*/ 617 w 729"/>
              <a:gd name="T1" fmla="*/ 534 h 535"/>
              <a:gd name="T2" fmla="*/ 617 w 729"/>
              <a:gd name="T3" fmla="*/ 534 h 535"/>
              <a:gd name="T4" fmla="*/ 102 w 729"/>
              <a:gd name="T5" fmla="*/ 534 h 535"/>
              <a:gd name="T6" fmla="*/ 0 w 729"/>
              <a:gd name="T7" fmla="*/ 423 h 535"/>
              <a:gd name="T8" fmla="*/ 0 w 729"/>
              <a:gd name="T9" fmla="*/ 110 h 535"/>
              <a:gd name="T10" fmla="*/ 102 w 729"/>
              <a:gd name="T11" fmla="*/ 0 h 535"/>
              <a:gd name="T12" fmla="*/ 617 w 729"/>
              <a:gd name="T13" fmla="*/ 0 h 535"/>
              <a:gd name="T14" fmla="*/ 728 w 729"/>
              <a:gd name="T15" fmla="*/ 110 h 535"/>
              <a:gd name="T16" fmla="*/ 728 w 729"/>
              <a:gd name="T17" fmla="*/ 423 h 535"/>
              <a:gd name="T18" fmla="*/ 617 w 729"/>
              <a:gd name="T19" fmla="*/ 534 h 535"/>
              <a:gd name="T20" fmla="*/ 102 w 729"/>
              <a:gd name="T21" fmla="*/ 64 h 535"/>
              <a:gd name="T22" fmla="*/ 102 w 729"/>
              <a:gd name="T23" fmla="*/ 64 h 535"/>
              <a:gd name="T24" fmla="*/ 56 w 729"/>
              <a:gd name="T25" fmla="*/ 110 h 535"/>
              <a:gd name="T26" fmla="*/ 56 w 729"/>
              <a:gd name="T27" fmla="*/ 423 h 535"/>
              <a:gd name="T28" fmla="*/ 102 w 729"/>
              <a:gd name="T29" fmla="*/ 479 h 535"/>
              <a:gd name="T30" fmla="*/ 617 w 729"/>
              <a:gd name="T31" fmla="*/ 479 h 535"/>
              <a:gd name="T32" fmla="*/ 663 w 729"/>
              <a:gd name="T33" fmla="*/ 423 h 535"/>
              <a:gd name="T34" fmla="*/ 663 w 729"/>
              <a:gd name="T35" fmla="*/ 110 h 535"/>
              <a:gd name="T36" fmla="*/ 617 w 729"/>
              <a:gd name="T37" fmla="*/ 64 h 535"/>
              <a:gd name="T38" fmla="*/ 102 w 729"/>
              <a:gd name="T39" fmla="*/ 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9" h="535">
                <a:moveTo>
                  <a:pt x="617" y="534"/>
                </a:moveTo>
                <a:lnTo>
                  <a:pt x="617" y="534"/>
                </a:lnTo>
                <a:cubicBezTo>
                  <a:pt x="102" y="534"/>
                  <a:pt x="102" y="534"/>
                  <a:pt x="102" y="534"/>
                </a:cubicBezTo>
                <a:cubicBezTo>
                  <a:pt x="47" y="534"/>
                  <a:pt x="0" y="488"/>
                  <a:pt x="0" y="423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55"/>
                  <a:pt x="47" y="0"/>
                  <a:pt x="102" y="0"/>
                </a:cubicBezTo>
                <a:cubicBezTo>
                  <a:pt x="617" y="0"/>
                  <a:pt x="617" y="0"/>
                  <a:pt x="617" y="0"/>
                </a:cubicBezTo>
                <a:cubicBezTo>
                  <a:pt x="673" y="0"/>
                  <a:pt x="728" y="55"/>
                  <a:pt x="728" y="110"/>
                </a:cubicBezTo>
                <a:cubicBezTo>
                  <a:pt x="728" y="423"/>
                  <a:pt x="728" y="423"/>
                  <a:pt x="728" y="423"/>
                </a:cubicBezTo>
                <a:cubicBezTo>
                  <a:pt x="728" y="488"/>
                  <a:pt x="673" y="534"/>
                  <a:pt x="617" y="534"/>
                </a:cubicBezTo>
                <a:close/>
                <a:moveTo>
                  <a:pt x="102" y="64"/>
                </a:moveTo>
                <a:lnTo>
                  <a:pt x="102" y="64"/>
                </a:lnTo>
                <a:cubicBezTo>
                  <a:pt x="74" y="64"/>
                  <a:pt x="56" y="83"/>
                  <a:pt x="56" y="110"/>
                </a:cubicBezTo>
                <a:cubicBezTo>
                  <a:pt x="56" y="423"/>
                  <a:pt x="56" y="423"/>
                  <a:pt x="56" y="423"/>
                </a:cubicBezTo>
                <a:cubicBezTo>
                  <a:pt x="56" y="451"/>
                  <a:pt x="74" y="479"/>
                  <a:pt x="102" y="479"/>
                </a:cubicBezTo>
                <a:cubicBezTo>
                  <a:pt x="617" y="479"/>
                  <a:pt x="617" y="479"/>
                  <a:pt x="617" y="479"/>
                </a:cubicBezTo>
                <a:cubicBezTo>
                  <a:pt x="645" y="479"/>
                  <a:pt x="663" y="451"/>
                  <a:pt x="663" y="423"/>
                </a:cubicBezTo>
                <a:cubicBezTo>
                  <a:pt x="663" y="110"/>
                  <a:pt x="663" y="110"/>
                  <a:pt x="663" y="110"/>
                </a:cubicBezTo>
                <a:cubicBezTo>
                  <a:pt x="663" y="83"/>
                  <a:pt x="645" y="64"/>
                  <a:pt x="617" y="64"/>
                </a:cubicBezTo>
                <a:lnTo>
                  <a:pt x="102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105">
            <a:extLst>
              <a:ext uri="{FF2B5EF4-FFF2-40B4-BE49-F238E27FC236}">
                <a16:creationId xmlns:a16="http://schemas.microsoft.com/office/drawing/2014/main" id="{39D1FEB0-16C9-8B41-9CD3-B030B86B2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116" y="9634251"/>
            <a:ext cx="162117" cy="225162"/>
          </a:xfrm>
          <a:custGeom>
            <a:avLst/>
            <a:gdLst>
              <a:gd name="T0" fmla="*/ 83 w 157"/>
              <a:gd name="T1" fmla="*/ 221 h 222"/>
              <a:gd name="T2" fmla="*/ 83 w 157"/>
              <a:gd name="T3" fmla="*/ 221 h 222"/>
              <a:gd name="T4" fmla="*/ 27 w 157"/>
              <a:gd name="T5" fmla="*/ 221 h 222"/>
              <a:gd name="T6" fmla="*/ 0 w 157"/>
              <a:gd name="T7" fmla="*/ 202 h 222"/>
              <a:gd name="T8" fmla="*/ 0 w 157"/>
              <a:gd name="T9" fmla="*/ 202 h 222"/>
              <a:gd name="T10" fmla="*/ 27 w 157"/>
              <a:gd name="T11" fmla="*/ 174 h 222"/>
              <a:gd name="T12" fmla="*/ 83 w 157"/>
              <a:gd name="T13" fmla="*/ 174 h 222"/>
              <a:gd name="T14" fmla="*/ 110 w 157"/>
              <a:gd name="T15" fmla="*/ 156 h 222"/>
              <a:gd name="T16" fmla="*/ 83 w 157"/>
              <a:gd name="T17" fmla="*/ 137 h 222"/>
              <a:gd name="T18" fmla="*/ 64 w 157"/>
              <a:gd name="T19" fmla="*/ 128 h 222"/>
              <a:gd name="T20" fmla="*/ 0 w 157"/>
              <a:gd name="T21" fmla="*/ 73 h 222"/>
              <a:gd name="T22" fmla="*/ 64 w 157"/>
              <a:gd name="T23" fmla="*/ 0 h 222"/>
              <a:gd name="T24" fmla="*/ 119 w 157"/>
              <a:gd name="T25" fmla="*/ 0 h 222"/>
              <a:gd name="T26" fmla="*/ 147 w 157"/>
              <a:gd name="T27" fmla="*/ 27 h 222"/>
              <a:gd name="T28" fmla="*/ 147 w 157"/>
              <a:gd name="T29" fmla="*/ 27 h 222"/>
              <a:gd name="T30" fmla="*/ 119 w 157"/>
              <a:gd name="T31" fmla="*/ 46 h 222"/>
              <a:gd name="T32" fmla="*/ 64 w 157"/>
              <a:gd name="T33" fmla="*/ 46 h 222"/>
              <a:gd name="T34" fmla="*/ 46 w 157"/>
              <a:gd name="T35" fmla="*/ 64 h 222"/>
              <a:gd name="T36" fmla="*/ 64 w 157"/>
              <a:gd name="T37" fmla="*/ 91 h 222"/>
              <a:gd name="T38" fmla="*/ 83 w 157"/>
              <a:gd name="T39" fmla="*/ 91 h 222"/>
              <a:gd name="T40" fmla="*/ 147 w 157"/>
              <a:gd name="T41" fmla="*/ 165 h 222"/>
              <a:gd name="T42" fmla="*/ 83 w 157"/>
              <a:gd name="T43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7" h="222">
                <a:moveTo>
                  <a:pt x="83" y="221"/>
                </a:moveTo>
                <a:lnTo>
                  <a:pt x="83" y="221"/>
                </a:lnTo>
                <a:cubicBezTo>
                  <a:pt x="27" y="221"/>
                  <a:pt x="27" y="221"/>
                  <a:pt x="27" y="221"/>
                </a:cubicBezTo>
                <a:cubicBezTo>
                  <a:pt x="18" y="221"/>
                  <a:pt x="0" y="211"/>
                  <a:pt x="0" y="202"/>
                </a:cubicBezTo>
                <a:lnTo>
                  <a:pt x="0" y="202"/>
                </a:lnTo>
                <a:cubicBezTo>
                  <a:pt x="0" y="184"/>
                  <a:pt x="18" y="174"/>
                  <a:pt x="27" y="174"/>
                </a:cubicBezTo>
                <a:cubicBezTo>
                  <a:pt x="83" y="174"/>
                  <a:pt x="83" y="174"/>
                  <a:pt x="83" y="174"/>
                </a:cubicBezTo>
                <a:cubicBezTo>
                  <a:pt x="92" y="174"/>
                  <a:pt x="110" y="165"/>
                  <a:pt x="110" y="156"/>
                </a:cubicBezTo>
                <a:cubicBezTo>
                  <a:pt x="110" y="147"/>
                  <a:pt x="92" y="137"/>
                  <a:pt x="83" y="137"/>
                </a:cubicBezTo>
                <a:cubicBezTo>
                  <a:pt x="64" y="128"/>
                  <a:pt x="64" y="128"/>
                  <a:pt x="64" y="128"/>
                </a:cubicBezTo>
                <a:cubicBezTo>
                  <a:pt x="37" y="128"/>
                  <a:pt x="0" y="110"/>
                  <a:pt x="0" y="73"/>
                </a:cubicBezTo>
                <a:cubicBezTo>
                  <a:pt x="0" y="36"/>
                  <a:pt x="27" y="0"/>
                  <a:pt x="64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38" y="0"/>
                  <a:pt x="147" y="9"/>
                  <a:pt x="147" y="27"/>
                </a:cubicBezTo>
                <a:lnTo>
                  <a:pt x="147" y="27"/>
                </a:lnTo>
                <a:cubicBezTo>
                  <a:pt x="147" y="36"/>
                  <a:pt x="138" y="46"/>
                  <a:pt x="119" y="46"/>
                </a:cubicBezTo>
                <a:cubicBezTo>
                  <a:pt x="64" y="46"/>
                  <a:pt x="64" y="46"/>
                  <a:pt x="64" y="46"/>
                </a:cubicBezTo>
                <a:cubicBezTo>
                  <a:pt x="55" y="46"/>
                  <a:pt x="46" y="55"/>
                  <a:pt x="46" y="64"/>
                </a:cubicBezTo>
                <a:cubicBezTo>
                  <a:pt x="46" y="82"/>
                  <a:pt x="55" y="91"/>
                  <a:pt x="64" y="91"/>
                </a:cubicBezTo>
                <a:cubicBezTo>
                  <a:pt x="83" y="91"/>
                  <a:pt x="83" y="91"/>
                  <a:pt x="83" y="91"/>
                </a:cubicBezTo>
                <a:cubicBezTo>
                  <a:pt x="119" y="91"/>
                  <a:pt x="156" y="119"/>
                  <a:pt x="147" y="165"/>
                </a:cubicBezTo>
                <a:cubicBezTo>
                  <a:pt x="147" y="193"/>
                  <a:pt x="119" y="221"/>
                  <a:pt x="83" y="2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106">
            <a:extLst>
              <a:ext uri="{FF2B5EF4-FFF2-40B4-BE49-F238E27FC236}">
                <a16:creationId xmlns:a16="http://schemas.microsoft.com/office/drawing/2014/main" id="{AB1D25F8-0FA4-EC41-9734-9A330B117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2660" y="9602727"/>
            <a:ext cx="49534" cy="58544"/>
          </a:xfrm>
          <a:custGeom>
            <a:avLst/>
            <a:gdLst>
              <a:gd name="T0" fmla="*/ 46 w 47"/>
              <a:gd name="T1" fmla="*/ 55 h 56"/>
              <a:gd name="T2" fmla="*/ 0 w 47"/>
              <a:gd name="T3" fmla="*/ 55 h 56"/>
              <a:gd name="T4" fmla="*/ 0 w 47"/>
              <a:gd name="T5" fmla="*/ 0 h 56"/>
              <a:gd name="T6" fmla="*/ 46 w 47"/>
              <a:gd name="T7" fmla="*/ 0 h 56"/>
              <a:gd name="T8" fmla="*/ 46 w 47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56">
                <a:moveTo>
                  <a:pt x="46" y="55"/>
                </a:moveTo>
                <a:lnTo>
                  <a:pt x="0" y="55"/>
                </a:lnTo>
                <a:lnTo>
                  <a:pt x="0" y="0"/>
                </a:lnTo>
                <a:lnTo>
                  <a:pt x="46" y="0"/>
                </a:lnTo>
                <a:lnTo>
                  <a:pt x="46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107">
            <a:extLst>
              <a:ext uri="{FF2B5EF4-FFF2-40B4-BE49-F238E27FC236}">
                <a16:creationId xmlns:a16="http://schemas.microsoft.com/office/drawing/2014/main" id="{876C5B21-C897-4646-BCCA-9EF5BAB0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2660" y="9836896"/>
            <a:ext cx="49534" cy="58544"/>
          </a:xfrm>
          <a:custGeom>
            <a:avLst/>
            <a:gdLst>
              <a:gd name="T0" fmla="*/ 46 w 47"/>
              <a:gd name="T1" fmla="*/ 55 h 56"/>
              <a:gd name="T2" fmla="*/ 0 w 47"/>
              <a:gd name="T3" fmla="*/ 55 h 56"/>
              <a:gd name="T4" fmla="*/ 0 w 47"/>
              <a:gd name="T5" fmla="*/ 0 h 56"/>
              <a:gd name="T6" fmla="*/ 46 w 47"/>
              <a:gd name="T7" fmla="*/ 0 h 56"/>
              <a:gd name="T8" fmla="*/ 46 w 47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56">
                <a:moveTo>
                  <a:pt x="46" y="55"/>
                </a:moveTo>
                <a:lnTo>
                  <a:pt x="0" y="55"/>
                </a:lnTo>
                <a:lnTo>
                  <a:pt x="0" y="0"/>
                </a:lnTo>
                <a:lnTo>
                  <a:pt x="46" y="0"/>
                </a:lnTo>
                <a:lnTo>
                  <a:pt x="46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108">
            <a:extLst>
              <a:ext uri="{FF2B5EF4-FFF2-40B4-BE49-F238E27FC236}">
                <a16:creationId xmlns:a16="http://schemas.microsoft.com/office/drawing/2014/main" id="{8E908007-D217-A045-9074-83FF79A76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822" y="9557695"/>
            <a:ext cx="85560" cy="67550"/>
          </a:xfrm>
          <a:custGeom>
            <a:avLst/>
            <a:gdLst>
              <a:gd name="T0" fmla="*/ 46 w 84"/>
              <a:gd name="T1" fmla="*/ 9 h 65"/>
              <a:gd name="T2" fmla="*/ 46 w 84"/>
              <a:gd name="T3" fmla="*/ 9 h 65"/>
              <a:gd name="T4" fmla="*/ 18 w 84"/>
              <a:gd name="T5" fmla="*/ 27 h 65"/>
              <a:gd name="T6" fmla="*/ 9 w 84"/>
              <a:gd name="T7" fmla="*/ 55 h 65"/>
              <a:gd name="T8" fmla="*/ 9 w 84"/>
              <a:gd name="T9" fmla="*/ 55 h 65"/>
              <a:gd name="T10" fmla="*/ 37 w 84"/>
              <a:gd name="T11" fmla="*/ 64 h 65"/>
              <a:gd name="T12" fmla="*/ 74 w 84"/>
              <a:gd name="T13" fmla="*/ 46 h 65"/>
              <a:gd name="T14" fmla="*/ 74 w 84"/>
              <a:gd name="T15" fmla="*/ 9 h 65"/>
              <a:gd name="T16" fmla="*/ 74 w 84"/>
              <a:gd name="T17" fmla="*/ 9 h 65"/>
              <a:gd name="T18" fmla="*/ 46 w 84"/>
              <a:gd name="T19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65">
                <a:moveTo>
                  <a:pt x="46" y="9"/>
                </a:moveTo>
                <a:lnTo>
                  <a:pt x="46" y="9"/>
                </a:lnTo>
                <a:cubicBezTo>
                  <a:pt x="18" y="27"/>
                  <a:pt x="18" y="27"/>
                  <a:pt x="18" y="27"/>
                </a:cubicBezTo>
                <a:cubicBezTo>
                  <a:pt x="9" y="37"/>
                  <a:pt x="0" y="46"/>
                  <a:pt x="9" y="55"/>
                </a:cubicBezTo>
                <a:lnTo>
                  <a:pt x="9" y="55"/>
                </a:lnTo>
                <a:cubicBezTo>
                  <a:pt x="18" y="64"/>
                  <a:pt x="28" y="64"/>
                  <a:pt x="37" y="64"/>
                </a:cubicBezTo>
                <a:cubicBezTo>
                  <a:pt x="74" y="46"/>
                  <a:pt x="74" y="46"/>
                  <a:pt x="74" y="46"/>
                </a:cubicBezTo>
                <a:cubicBezTo>
                  <a:pt x="83" y="37"/>
                  <a:pt x="83" y="18"/>
                  <a:pt x="74" y="9"/>
                </a:cubicBezTo>
                <a:lnTo>
                  <a:pt x="74" y="9"/>
                </a:lnTo>
                <a:cubicBezTo>
                  <a:pt x="74" y="0"/>
                  <a:pt x="55" y="0"/>
                  <a:pt x="46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109">
            <a:extLst>
              <a:ext uri="{FF2B5EF4-FFF2-40B4-BE49-F238E27FC236}">
                <a16:creationId xmlns:a16="http://schemas.microsoft.com/office/drawing/2014/main" id="{AD70B105-3189-E942-8A21-5B11AA794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967" y="9859414"/>
            <a:ext cx="76557" cy="76554"/>
          </a:xfrm>
          <a:custGeom>
            <a:avLst/>
            <a:gdLst>
              <a:gd name="T0" fmla="*/ 37 w 75"/>
              <a:gd name="T1" fmla="*/ 9 h 74"/>
              <a:gd name="T2" fmla="*/ 37 w 75"/>
              <a:gd name="T3" fmla="*/ 9 h 74"/>
              <a:gd name="T4" fmla="*/ 10 w 75"/>
              <a:gd name="T5" fmla="*/ 27 h 74"/>
              <a:gd name="T6" fmla="*/ 0 w 75"/>
              <a:gd name="T7" fmla="*/ 55 h 74"/>
              <a:gd name="T8" fmla="*/ 0 w 75"/>
              <a:gd name="T9" fmla="*/ 55 h 74"/>
              <a:gd name="T10" fmla="*/ 37 w 75"/>
              <a:gd name="T11" fmla="*/ 64 h 74"/>
              <a:gd name="T12" fmla="*/ 65 w 75"/>
              <a:gd name="T13" fmla="*/ 45 h 74"/>
              <a:gd name="T14" fmla="*/ 65 w 75"/>
              <a:gd name="T15" fmla="*/ 18 h 74"/>
              <a:gd name="T16" fmla="*/ 65 w 75"/>
              <a:gd name="T17" fmla="*/ 18 h 74"/>
              <a:gd name="T18" fmla="*/ 37 w 75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4">
                <a:moveTo>
                  <a:pt x="37" y="9"/>
                </a:moveTo>
                <a:lnTo>
                  <a:pt x="37" y="9"/>
                </a:lnTo>
                <a:cubicBezTo>
                  <a:pt x="10" y="27"/>
                  <a:pt x="10" y="27"/>
                  <a:pt x="10" y="27"/>
                </a:cubicBezTo>
                <a:cubicBezTo>
                  <a:pt x="0" y="36"/>
                  <a:pt x="0" y="45"/>
                  <a:pt x="0" y="55"/>
                </a:cubicBezTo>
                <a:lnTo>
                  <a:pt x="0" y="55"/>
                </a:lnTo>
                <a:cubicBezTo>
                  <a:pt x="10" y="73"/>
                  <a:pt x="28" y="73"/>
                  <a:pt x="37" y="64"/>
                </a:cubicBezTo>
                <a:cubicBezTo>
                  <a:pt x="65" y="45"/>
                  <a:pt x="65" y="45"/>
                  <a:pt x="65" y="45"/>
                </a:cubicBezTo>
                <a:cubicBezTo>
                  <a:pt x="74" y="36"/>
                  <a:pt x="74" y="27"/>
                  <a:pt x="65" y="18"/>
                </a:cubicBezTo>
                <a:lnTo>
                  <a:pt x="65" y="18"/>
                </a:lnTo>
                <a:cubicBezTo>
                  <a:pt x="65" y="0"/>
                  <a:pt x="46" y="0"/>
                  <a:pt x="37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23">
            <a:extLst>
              <a:ext uri="{FF2B5EF4-FFF2-40B4-BE49-F238E27FC236}">
                <a16:creationId xmlns:a16="http://schemas.microsoft.com/office/drawing/2014/main" id="{8F0D6012-8184-0843-9FA8-06E312109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200" y="3230637"/>
            <a:ext cx="171123" cy="171123"/>
          </a:xfrm>
          <a:custGeom>
            <a:avLst/>
            <a:gdLst>
              <a:gd name="T0" fmla="*/ 120 w 167"/>
              <a:gd name="T1" fmla="*/ 166 h 167"/>
              <a:gd name="T2" fmla="*/ 120 w 167"/>
              <a:gd name="T3" fmla="*/ 166 h 167"/>
              <a:gd name="T4" fmla="*/ 46 w 167"/>
              <a:gd name="T5" fmla="*/ 166 h 167"/>
              <a:gd name="T6" fmla="*/ 0 w 167"/>
              <a:gd name="T7" fmla="*/ 120 h 167"/>
              <a:gd name="T8" fmla="*/ 0 w 167"/>
              <a:gd name="T9" fmla="*/ 47 h 167"/>
              <a:gd name="T10" fmla="*/ 46 w 167"/>
              <a:gd name="T11" fmla="*/ 0 h 167"/>
              <a:gd name="T12" fmla="*/ 120 w 167"/>
              <a:gd name="T13" fmla="*/ 0 h 167"/>
              <a:gd name="T14" fmla="*/ 166 w 167"/>
              <a:gd name="T15" fmla="*/ 47 h 167"/>
              <a:gd name="T16" fmla="*/ 166 w 167"/>
              <a:gd name="T17" fmla="*/ 120 h 167"/>
              <a:gd name="T18" fmla="*/ 120 w 167"/>
              <a:gd name="T19" fmla="*/ 166 h 167"/>
              <a:gd name="T20" fmla="*/ 120 w 167"/>
              <a:gd name="T21" fmla="*/ 47 h 167"/>
              <a:gd name="T22" fmla="*/ 120 w 167"/>
              <a:gd name="T23" fmla="*/ 47 h 167"/>
              <a:gd name="T24" fmla="*/ 46 w 167"/>
              <a:gd name="T25" fmla="*/ 47 h 167"/>
              <a:gd name="T26" fmla="*/ 46 w 167"/>
              <a:gd name="T27" fmla="*/ 120 h 167"/>
              <a:gd name="T28" fmla="*/ 120 w 167"/>
              <a:gd name="T29" fmla="*/ 120 h 167"/>
              <a:gd name="T30" fmla="*/ 120 w 167"/>
              <a:gd name="T31" fmla="*/ 4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7" h="167">
                <a:moveTo>
                  <a:pt x="120" y="166"/>
                </a:moveTo>
                <a:lnTo>
                  <a:pt x="120" y="166"/>
                </a:lnTo>
                <a:cubicBezTo>
                  <a:pt x="46" y="166"/>
                  <a:pt x="46" y="166"/>
                  <a:pt x="46" y="166"/>
                </a:cubicBezTo>
                <a:cubicBezTo>
                  <a:pt x="19" y="166"/>
                  <a:pt x="0" y="148"/>
                  <a:pt x="0" y="120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8"/>
                  <a:pt x="19" y="0"/>
                  <a:pt x="46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48" y="0"/>
                  <a:pt x="166" y="28"/>
                  <a:pt x="166" y="47"/>
                </a:cubicBezTo>
                <a:cubicBezTo>
                  <a:pt x="166" y="120"/>
                  <a:pt x="166" y="120"/>
                  <a:pt x="166" y="120"/>
                </a:cubicBezTo>
                <a:cubicBezTo>
                  <a:pt x="166" y="148"/>
                  <a:pt x="148" y="166"/>
                  <a:pt x="120" y="166"/>
                </a:cubicBezTo>
                <a:close/>
                <a:moveTo>
                  <a:pt x="120" y="47"/>
                </a:moveTo>
                <a:lnTo>
                  <a:pt x="120" y="47"/>
                </a:lnTo>
                <a:cubicBezTo>
                  <a:pt x="46" y="47"/>
                  <a:pt x="46" y="47"/>
                  <a:pt x="46" y="47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120" y="120"/>
                  <a:pt x="120" y="120"/>
                  <a:pt x="120" y="120"/>
                </a:cubicBezTo>
                <a:lnTo>
                  <a:pt x="12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24">
            <a:extLst>
              <a:ext uri="{FF2B5EF4-FFF2-40B4-BE49-F238E27FC236}">
                <a16:creationId xmlns:a16="http://schemas.microsoft.com/office/drawing/2014/main" id="{2F26F59A-9BE9-E34F-959C-ABF15124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338" y="3023487"/>
            <a:ext cx="675487" cy="535885"/>
          </a:xfrm>
          <a:custGeom>
            <a:avLst/>
            <a:gdLst>
              <a:gd name="T0" fmla="*/ 552 w 663"/>
              <a:gd name="T1" fmla="*/ 525 h 526"/>
              <a:gd name="T2" fmla="*/ 552 w 663"/>
              <a:gd name="T3" fmla="*/ 525 h 526"/>
              <a:gd name="T4" fmla="*/ 110 w 663"/>
              <a:gd name="T5" fmla="*/ 525 h 526"/>
              <a:gd name="T6" fmla="*/ 0 w 663"/>
              <a:gd name="T7" fmla="*/ 414 h 526"/>
              <a:gd name="T8" fmla="*/ 0 w 663"/>
              <a:gd name="T9" fmla="*/ 0 h 526"/>
              <a:gd name="T10" fmla="*/ 55 w 663"/>
              <a:gd name="T11" fmla="*/ 0 h 526"/>
              <a:gd name="T12" fmla="*/ 55 w 663"/>
              <a:gd name="T13" fmla="*/ 414 h 526"/>
              <a:gd name="T14" fmla="*/ 110 w 663"/>
              <a:gd name="T15" fmla="*/ 460 h 526"/>
              <a:gd name="T16" fmla="*/ 552 w 663"/>
              <a:gd name="T17" fmla="*/ 460 h 526"/>
              <a:gd name="T18" fmla="*/ 598 w 663"/>
              <a:gd name="T19" fmla="*/ 414 h 526"/>
              <a:gd name="T20" fmla="*/ 598 w 663"/>
              <a:gd name="T21" fmla="*/ 147 h 526"/>
              <a:gd name="T22" fmla="*/ 552 w 663"/>
              <a:gd name="T23" fmla="*/ 101 h 526"/>
              <a:gd name="T24" fmla="*/ 110 w 663"/>
              <a:gd name="T25" fmla="*/ 101 h 526"/>
              <a:gd name="T26" fmla="*/ 110 w 663"/>
              <a:gd name="T27" fmla="*/ 46 h 526"/>
              <a:gd name="T28" fmla="*/ 552 w 663"/>
              <a:gd name="T29" fmla="*/ 46 h 526"/>
              <a:gd name="T30" fmla="*/ 662 w 663"/>
              <a:gd name="T31" fmla="*/ 147 h 526"/>
              <a:gd name="T32" fmla="*/ 662 w 663"/>
              <a:gd name="T33" fmla="*/ 414 h 526"/>
              <a:gd name="T34" fmla="*/ 552 w 663"/>
              <a:gd name="T35" fmla="*/ 525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63" h="526">
                <a:moveTo>
                  <a:pt x="552" y="525"/>
                </a:moveTo>
                <a:lnTo>
                  <a:pt x="552" y="525"/>
                </a:lnTo>
                <a:cubicBezTo>
                  <a:pt x="110" y="525"/>
                  <a:pt x="110" y="525"/>
                  <a:pt x="110" y="525"/>
                </a:cubicBezTo>
                <a:cubicBezTo>
                  <a:pt x="46" y="525"/>
                  <a:pt x="0" y="479"/>
                  <a:pt x="0" y="414"/>
                </a:cubicBezTo>
                <a:cubicBezTo>
                  <a:pt x="0" y="0"/>
                  <a:pt x="0" y="0"/>
                  <a:pt x="0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5" y="414"/>
                  <a:pt x="55" y="414"/>
                  <a:pt x="55" y="414"/>
                </a:cubicBezTo>
                <a:cubicBezTo>
                  <a:pt x="55" y="442"/>
                  <a:pt x="82" y="460"/>
                  <a:pt x="110" y="460"/>
                </a:cubicBezTo>
                <a:cubicBezTo>
                  <a:pt x="552" y="460"/>
                  <a:pt x="552" y="460"/>
                  <a:pt x="552" y="460"/>
                </a:cubicBezTo>
                <a:cubicBezTo>
                  <a:pt x="579" y="460"/>
                  <a:pt x="598" y="442"/>
                  <a:pt x="598" y="414"/>
                </a:cubicBezTo>
                <a:cubicBezTo>
                  <a:pt x="598" y="147"/>
                  <a:pt x="598" y="147"/>
                  <a:pt x="598" y="147"/>
                </a:cubicBezTo>
                <a:cubicBezTo>
                  <a:pt x="598" y="120"/>
                  <a:pt x="579" y="101"/>
                  <a:pt x="552" y="101"/>
                </a:cubicBezTo>
                <a:cubicBezTo>
                  <a:pt x="110" y="101"/>
                  <a:pt x="110" y="101"/>
                  <a:pt x="110" y="101"/>
                </a:cubicBezTo>
                <a:cubicBezTo>
                  <a:pt x="110" y="46"/>
                  <a:pt x="110" y="46"/>
                  <a:pt x="110" y="46"/>
                </a:cubicBezTo>
                <a:cubicBezTo>
                  <a:pt x="552" y="46"/>
                  <a:pt x="552" y="46"/>
                  <a:pt x="552" y="46"/>
                </a:cubicBezTo>
                <a:cubicBezTo>
                  <a:pt x="616" y="46"/>
                  <a:pt x="662" y="92"/>
                  <a:pt x="662" y="147"/>
                </a:cubicBezTo>
                <a:cubicBezTo>
                  <a:pt x="662" y="414"/>
                  <a:pt x="662" y="414"/>
                  <a:pt x="662" y="414"/>
                </a:cubicBezTo>
                <a:cubicBezTo>
                  <a:pt x="662" y="479"/>
                  <a:pt x="616" y="525"/>
                  <a:pt x="552" y="52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25">
            <a:extLst>
              <a:ext uri="{FF2B5EF4-FFF2-40B4-BE49-F238E27FC236}">
                <a16:creationId xmlns:a16="http://schemas.microsoft.com/office/drawing/2014/main" id="{FBFB6679-3D9A-4D4C-9D5E-7856D1FF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32" y="2901898"/>
            <a:ext cx="621448" cy="225162"/>
          </a:xfrm>
          <a:custGeom>
            <a:avLst/>
            <a:gdLst>
              <a:gd name="T0" fmla="*/ 120 w 609"/>
              <a:gd name="T1" fmla="*/ 221 h 222"/>
              <a:gd name="T2" fmla="*/ 120 w 609"/>
              <a:gd name="T3" fmla="*/ 221 h 222"/>
              <a:gd name="T4" fmla="*/ 10 w 609"/>
              <a:gd name="T5" fmla="*/ 92 h 222"/>
              <a:gd name="T6" fmla="*/ 120 w 609"/>
              <a:gd name="T7" fmla="*/ 0 h 222"/>
              <a:gd name="T8" fmla="*/ 516 w 609"/>
              <a:gd name="T9" fmla="*/ 0 h 222"/>
              <a:gd name="T10" fmla="*/ 608 w 609"/>
              <a:gd name="T11" fmla="*/ 92 h 222"/>
              <a:gd name="T12" fmla="*/ 608 w 609"/>
              <a:gd name="T13" fmla="*/ 111 h 222"/>
              <a:gd name="T14" fmla="*/ 580 w 609"/>
              <a:gd name="T15" fmla="*/ 138 h 222"/>
              <a:gd name="T16" fmla="*/ 580 w 609"/>
              <a:gd name="T17" fmla="*/ 138 h 222"/>
              <a:gd name="T18" fmla="*/ 553 w 609"/>
              <a:gd name="T19" fmla="*/ 111 h 222"/>
              <a:gd name="T20" fmla="*/ 553 w 609"/>
              <a:gd name="T21" fmla="*/ 92 h 222"/>
              <a:gd name="T22" fmla="*/ 516 w 609"/>
              <a:gd name="T23" fmla="*/ 55 h 222"/>
              <a:gd name="T24" fmla="*/ 120 w 609"/>
              <a:gd name="T25" fmla="*/ 55 h 222"/>
              <a:gd name="T26" fmla="*/ 65 w 609"/>
              <a:gd name="T27" fmla="*/ 101 h 222"/>
              <a:gd name="T28" fmla="*/ 120 w 609"/>
              <a:gd name="T29" fmla="*/ 166 h 222"/>
              <a:gd name="T30" fmla="*/ 120 w 609"/>
              <a:gd name="T31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9" h="222">
                <a:moveTo>
                  <a:pt x="120" y="221"/>
                </a:moveTo>
                <a:lnTo>
                  <a:pt x="120" y="221"/>
                </a:lnTo>
                <a:cubicBezTo>
                  <a:pt x="56" y="221"/>
                  <a:pt x="0" y="166"/>
                  <a:pt x="10" y="92"/>
                </a:cubicBezTo>
                <a:cubicBezTo>
                  <a:pt x="19" y="37"/>
                  <a:pt x="65" y="0"/>
                  <a:pt x="120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571" y="0"/>
                  <a:pt x="608" y="37"/>
                  <a:pt x="608" y="92"/>
                </a:cubicBezTo>
                <a:cubicBezTo>
                  <a:pt x="608" y="111"/>
                  <a:pt x="608" y="111"/>
                  <a:pt x="608" y="111"/>
                </a:cubicBezTo>
                <a:cubicBezTo>
                  <a:pt x="608" y="129"/>
                  <a:pt x="599" y="138"/>
                  <a:pt x="580" y="138"/>
                </a:cubicBezTo>
                <a:lnTo>
                  <a:pt x="580" y="138"/>
                </a:lnTo>
                <a:cubicBezTo>
                  <a:pt x="562" y="138"/>
                  <a:pt x="553" y="129"/>
                  <a:pt x="553" y="111"/>
                </a:cubicBezTo>
                <a:cubicBezTo>
                  <a:pt x="553" y="92"/>
                  <a:pt x="553" y="92"/>
                  <a:pt x="553" y="92"/>
                </a:cubicBezTo>
                <a:cubicBezTo>
                  <a:pt x="553" y="74"/>
                  <a:pt x="534" y="55"/>
                  <a:pt x="516" y="55"/>
                </a:cubicBezTo>
                <a:cubicBezTo>
                  <a:pt x="120" y="55"/>
                  <a:pt x="120" y="55"/>
                  <a:pt x="120" y="55"/>
                </a:cubicBezTo>
                <a:cubicBezTo>
                  <a:pt x="92" y="55"/>
                  <a:pt x="74" y="74"/>
                  <a:pt x="65" y="101"/>
                </a:cubicBezTo>
                <a:cubicBezTo>
                  <a:pt x="65" y="129"/>
                  <a:pt x="83" y="166"/>
                  <a:pt x="120" y="166"/>
                </a:cubicBezTo>
                <a:lnTo>
                  <a:pt x="120" y="22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39">
            <a:extLst>
              <a:ext uri="{FF2B5EF4-FFF2-40B4-BE49-F238E27FC236}">
                <a16:creationId xmlns:a16="http://schemas.microsoft.com/office/drawing/2014/main" id="{7752C648-8C79-4248-BAE0-8E4C23246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8310" y="2667730"/>
            <a:ext cx="594428" cy="585422"/>
          </a:xfrm>
          <a:custGeom>
            <a:avLst/>
            <a:gdLst>
              <a:gd name="T0" fmla="*/ 295 w 581"/>
              <a:gd name="T1" fmla="*/ 571 h 572"/>
              <a:gd name="T2" fmla="*/ 295 w 581"/>
              <a:gd name="T3" fmla="*/ 571 h 572"/>
              <a:gd name="T4" fmla="*/ 212 w 581"/>
              <a:gd name="T5" fmla="*/ 534 h 572"/>
              <a:gd name="T6" fmla="*/ 46 w 581"/>
              <a:gd name="T7" fmla="*/ 378 h 572"/>
              <a:gd name="T8" fmla="*/ 46 w 581"/>
              <a:gd name="T9" fmla="*/ 212 h 572"/>
              <a:gd name="T10" fmla="*/ 249 w 581"/>
              <a:gd name="T11" fmla="*/ 9 h 572"/>
              <a:gd name="T12" fmla="*/ 267 w 581"/>
              <a:gd name="T13" fmla="*/ 0 h 572"/>
              <a:gd name="T14" fmla="*/ 525 w 581"/>
              <a:gd name="T15" fmla="*/ 0 h 572"/>
              <a:gd name="T16" fmla="*/ 580 w 581"/>
              <a:gd name="T17" fmla="*/ 55 h 572"/>
              <a:gd name="T18" fmla="*/ 580 w 581"/>
              <a:gd name="T19" fmla="*/ 313 h 572"/>
              <a:gd name="T20" fmla="*/ 571 w 581"/>
              <a:gd name="T21" fmla="*/ 331 h 572"/>
              <a:gd name="T22" fmla="*/ 369 w 581"/>
              <a:gd name="T23" fmla="*/ 534 h 572"/>
              <a:gd name="T24" fmla="*/ 295 w 581"/>
              <a:gd name="T25" fmla="*/ 571 h 572"/>
              <a:gd name="T26" fmla="*/ 277 w 581"/>
              <a:gd name="T27" fmla="*/ 55 h 572"/>
              <a:gd name="T28" fmla="*/ 277 w 581"/>
              <a:gd name="T29" fmla="*/ 55 h 572"/>
              <a:gd name="T30" fmla="*/ 93 w 581"/>
              <a:gd name="T31" fmla="*/ 258 h 572"/>
              <a:gd name="T32" fmla="*/ 93 w 581"/>
              <a:gd name="T33" fmla="*/ 331 h 572"/>
              <a:gd name="T34" fmla="*/ 249 w 581"/>
              <a:gd name="T35" fmla="*/ 497 h 572"/>
              <a:gd name="T36" fmla="*/ 332 w 581"/>
              <a:gd name="T37" fmla="*/ 497 h 572"/>
              <a:gd name="T38" fmla="*/ 525 w 581"/>
              <a:gd name="T39" fmla="*/ 304 h 572"/>
              <a:gd name="T40" fmla="*/ 525 w 581"/>
              <a:gd name="T41" fmla="*/ 55 h 572"/>
              <a:gd name="T42" fmla="*/ 277 w 581"/>
              <a:gd name="T43" fmla="*/ 55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1" h="572">
                <a:moveTo>
                  <a:pt x="295" y="571"/>
                </a:moveTo>
                <a:lnTo>
                  <a:pt x="295" y="571"/>
                </a:lnTo>
                <a:cubicBezTo>
                  <a:pt x="267" y="571"/>
                  <a:pt x="231" y="562"/>
                  <a:pt x="212" y="534"/>
                </a:cubicBezTo>
                <a:cubicBezTo>
                  <a:pt x="46" y="378"/>
                  <a:pt x="46" y="378"/>
                  <a:pt x="46" y="378"/>
                </a:cubicBezTo>
                <a:cubicBezTo>
                  <a:pt x="0" y="331"/>
                  <a:pt x="0" y="258"/>
                  <a:pt x="46" y="212"/>
                </a:cubicBezTo>
                <a:cubicBezTo>
                  <a:pt x="249" y="9"/>
                  <a:pt x="249" y="9"/>
                  <a:pt x="249" y="9"/>
                </a:cubicBezTo>
                <a:cubicBezTo>
                  <a:pt x="258" y="9"/>
                  <a:pt x="258" y="0"/>
                  <a:pt x="267" y="0"/>
                </a:cubicBezTo>
                <a:cubicBezTo>
                  <a:pt x="525" y="0"/>
                  <a:pt x="525" y="0"/>
                  <a:pt x="525" y="0"/>
                </a:cubicBezTo>
                <a:cubicBezTo>
                  <a:pt x="553" y="0"/>
                  <a:pt x="580" y="28"/>
                  <a:pt x="580" y="55"/>
                </a:cubicBezTo>
                <a:cubicBezTo>
                  <a:pt x="580" y="313"/>
                  <a:pt x="580" y="313"/>
                  <a:pt x="580" y="313"/>
                </a:cubicBezTo>
                <a:cubicBezTo>
                  <a:pt x="580" y="322"/>
                  <a:pt x="580" y="322"/>
                  <a:pt x="571" y="331"/>
                </a:cubicBezTo>
                <a:cubicBezTo>
                  <a:pt x="369" y="534"/>
                  <a:pt x="369" y="534"/>
                  <a:pt x="369" y="534"/>
                </a:cubicBezTo>
                <a:cubicBezTo>
                  <a:pt x="350" y="562"/>
                  <a:pt x="323" y="571"/>
                  <a:pt x="295" y="571"/>
                </a:cubicBezTo>
                <a:close/>
                <a:moveTo>
                  <a:pt x="277" y="55"/>
                </a:moveTo>
                <a:lnTo>
                  <a:pt x="277" y="55"/>
                </a:lnTo>
                <a:cubicBezTo>
                  <a:pt x="93" y="258"/>
                  <a:pt x="93" y="258"/>
                  <a:pt x="93" y="258"/>
                </a:cubicBezTo>
                <a:cubicBezTo>
                  <a:pt x="65" y="276"/>
                  <a:pt x="65" y="313"/>
                  <a:pt x="93" y="331"/>
                </a:cubicBezTo>
                <a:cubicBezTo>
                  <a:pt x="249" y="497"/>
                  <a:pt x="249" y="497"/>
                  <a:pt x="249" y="497"/>
                </a:cubicBezTo>
                <a:cubicBezTo>
                  <a:pt x="277" y="516"/>
                  <a:pt x="314" y="516"/>
                  <a:pt x="332" y="497"/>
                </a:cubicBezTo>
                <a:cubicBezTo>
                  <a:pt x="525" y="304"/>
                  <a:pt x="525" y="304"/>
                  <a:pt x="525" y="304"/>
                </a:cubicBezTo>
                <a:cubicBezTo>
                  <a:pt x="525" y="55"/>
                  <a:pt x="525" y="55"/>
                  <a:pt x="525" y="55"/>
                </a:cubicBezTo>
                <a:lnTo>
                  <a:pt x="277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40">
            <a:extLst>
              <a:ext uri="{FF2B5EF4-FFF2-40B4-BE49-F238E27FC236}">
                <a16:creationId xmlns:a16="http://schemas.microsoft.com/office/drawing/2014/main" id="{3F3842ED-9F75-A04E-BE02-317F0633C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6583" y="2789319"/>
            <a:ext cx="94570" cy="103573"/>
          </a:xfrm>
          <a:custGeom>
            <a:avLst/>
            <a:gdLst>
              <a:gd name="T0" fmla="*/ 82 w 93"/>
              <a:gd name="T1" fmla="*/ 83 h 102"/>
              <a:gd name="T2" fmla="*/ 82 w 93"/>
              <a:gd name="T3" fmla="*/ 83 h 102"/>
              <a:gd name="T4" fmla="*/ 18 w 93"/>
              <a:gd name="T5" fmla="*/ 83 h 102"/>
              <a:gd name="T6" fmla="*/ 18 w 93"/>
              <a:gd name="T7" fmla="*/ 18 h 102"/>
              <a:gd name="T8" fmla="*/ 82 w 93"/>
              <a:gd name="T9" fmla="*/ 18 h 102"/>
              <a:gd name="T10" fmla="*/ 82 w 93"/>
              <a:gd name="T11" fmla="*/ 8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2">
                <a:moveTo>
                  <a:pt x="82" y="83"/>
                </a:moveTo>
                <a:lnTo>
                  <a:pt x="82" y="83"/>
                </a:lnTo>
                <a:cubicBezTo>
                  <a:pt x="64" y="101"/>
                  <a:pt x="36" y="101"/>
                  <a:pt x="18" y="83"/>
                </a:cubicBezTo>
                <a:cubicBezTo>
                  <a:pt x="0" y="64"/>
                  <a:pt x="0" y="37"/>
                  <a:pt x="18" y="18"/>
                </a:cubicBezTo>
                <a:cubicBezTo>
                  <a:pt x="36" y="0"/>
                  <a:pt x="64" y="0"/>
                  <a:pt x="82" y="18"/>
                </a:cubicBezTo>
                <a:cubicBezTo>
                  <a:pt x="92" y="37"/>
                  <a:pt x="92" y="64"/>
                  <a:pt x="82" y="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52">
            <a:extLst>
              <a:ext uri="{FF2B5EF4-FFF2-40B4-BE49-F238E27FC236}">
                <a16:creationId xmlns:a16="http://schemas.microsoft.com/office/drawing/2014/main" id="{275912C6-B280-5D46-90FE-690E32032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077" y="5212065"/>
            <a:ext cx="621448" cy="387279"/>
          </a:xfrm>
          <a:custGeom>
            <a:avLst/>
            <a:gdLst>
              <a:gd name="T0" fmla="*/ 497 w 608"/>
              <a:gd name="T1" fmla="*/ 377 h 378"/>
              <a:gd name="T2" fmla="*/ 497 w 608"/>
              <a:gd name="T3" fmla="*/ 377 h 378"/>
              <a:gd name="T4" fmla="*/ 230 w 608"/>
              <a:gd name="T5" fmla="*/ 377 h 378"/>
              <a:gd name="T6" fmla="*/ 174 w 608"/>
              <a:gd name="T7" fmla="*/ 322 h 378"/>
              <a:gd name="T8" fmla="*/ 101 w 608"/>
              <a:gd name="T9" fmla="*/ 55 h 378"/>
              <a:gd name="T10" fmla="*/ 27 w 608"/>
              <a:gd name="T11" fmla="*/ 55 h 378"/>
              <a:gd name="T12" fmla="*/ 0 w 608"/>
              <a:gd name="T13" fmla="*/ 27 h 378"/>
              <a:gd name="T14" fmla="*/ 27 w 608"/>
              <a:gd name="T15" fmla="*/ 0 h 378"/>
              <a:gd name="T16" fmla="*/ 119 w 608"/>
              <a:gd name="T17" fmla="*/ 0 h 378"/>
              <a:gd name="T18" fmla="*/ 147 w 608"/>
              <a:gd name="T19" fmla="*/ 18 h 378"/>
              <a:gd name="T20" fmla="*/ 230 w 608"/>
              <a:gd name="T21" fmla="*/ 313 h 378"/>
              <a:gd name="T22" fmla="*/ 230 w 608"/>
              <a:gd name="T23" fmla="*/ 313 h 378"/>
              <a:gd name="T24" fmla="*/ 497 w 608"/>
              <a:gd name="T25" fmla="*/ 313 h 378"/>
              <a:gd name="T26" fmla="*/ 497 w 608"/>
              <a:gd name="T27" fmla="*/ 313 h 378"/>
              <a:gd name="T28" fmla="*/ 543 w 608"/>
              <a:gd name="T29" fmla="*/ 147 h 378"/>
              <a:gd name="T30" fmla="*/ 322 w 608"/>
              <a:gd name="T31" fmla="*/ 147 h 378"/>
              <a:gd name="T32" fmla="*/ 294 w 608"/>
              <a:gd name="T33" fmla="*/ 110 h 378"/>
              <a:gd name="T34" fmla="*/ 322 w 608"/>
              <a:gd name="T35" fmla="*/ 83 h 378"/>
              <a:gd name="T36" fmla="*/ 579 w 608"/>
              <a:gd name="T37" fmla="*/ 83 h 378"/>
              <a:gd name="T38" fmla="*/ 598 w 608"/>
              <a:gd name="T39" fmla="*/ 101 h 378"/>
              <a:gd name="T40" fmla="*/ 607 w 608"/>
              <a:gd name="T41" fmla="*/ 119 h 378"/>
              <a:gd name="T42" fmla="*/ 552 w 608"/>
              <a:gd name="T43" fmla="*/ 322 h 378"/>
              <a:gd name="T44" fmla="*/ 497 w 608"/>
              <a:gd name="T45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08" h="378">
                <a:moveTo>
                  <a:pt x="497" y="377"/>
                </a:moveTo>
                <a:lnTo>
                  <a:pt x="497" y="377"/>
                </a:lnTo>
                <a:cubicBezTo>
                  <a:pt x="230" y="377"/>
                  <a:pt x="230" y="377"/>
                  <a:pt x="230" y="377"/>
                </a:cubicBezTo>
                <a:cubicBezTo>
                  <a:pt x="202" y="377"/>
                  <a:pt x="174" y="350"/>
                  <a:pt x="174" y="322"/>
                </a:cubicBezTo>
                <a:cubicBezTo>
                  <a:pt x="101" y="55"/>
                  <a:pt x="101" y="55"/>
                  <a:pt x="10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18" y="55"/>
                  <a:pt x="0" y="46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28" y="0"/>
                  <a:pt x="138" y="9"/>
                  <a:pt x="147" y="18"/>
                </a:cubicBezTo>
                <a:cubicBezTo>
                  <a:pt x="230" y="313"/>
                  <a:pt x="230" y="313"/>
                  <a:pt x="230" y="313"/>
                </a:cubicBezTo>
                <a:lnTo>
                  <a:pt x="230" y="313"/>
                </a:lnTo>
                <a:cubicBezTo>
                  <a:pt x="497" y="313"/>
                  <a:pt x="497" y="313"/>
                  <a:pt x="497" y="313"/>
                </a:cubicBezTo>
                <a:lnTo>
                  <a:pt x="497" y="313"/>
                </a:lnTo>
                <a:cubicBezTo>
                  <a:pt x="543" y="147"/>
                  <a:pt x="543" y="147"/>
                  <a:pt x="543" y="147"/>
                </a:cubicBezTo>
                <a:cubicBezTo>
                  <a:pt x="322" y="147"/>
                  <a:pt x="322" y="147"/>
                  <a:pt x="322" y="147"/>
                </a:cubicBezTo>
                <a:cubicBezTo>
                  <a:pt x="303" y="147"/>
                  <a:pt x="294" y="129"/>
                  <a:pt x="294" y="110"/>
                </a:cubicBezTo>
                <a:cubicBezTo>
                  <a:pt x="294" y="101"/>
                  <a:pt x="303" y="83"/>
                  <a:pt x="322" y="83"/>
                </a:cubicBezTo>
                <a:cubicBezTo>
                  <a:pt x="579" y="83"/>
                  <a:pt x="579" y="83"/>
                  <a:pt x="579" y="83"/>
                </a:cubicBezTo>
                <a:cubicBezTo>
                  <a:pt x="589" y="83"/>
                  <a:pt x="598" y="92"/>
                  <a:pt x="598" y="101"/>
                </a:cubicBezTo>
                <a:cubicBezTo>
                  <a:pt x="607" y="101"/>
                  <a:pt x="607" y="110"/>
                  <a:pt x="607" y="119"/>
                </a:cubicBezTo>
                <a:cubicBezTo>
                  <a:pt x="552" y="322"/>
                  <a:pt x="552" y="322"/>
                  <a:pt x="552" y="322"/>
                </a:cubicBezTo>
                <a:cubicBezTo>
                  <a:pt x="543" y="350"/>
                  <a:pt x="524" y="377"/>
                  <a:pt x="497" y="37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53">
            <a:extLst>
              <a:ext uri="{FF2B5EF4-FFF2-40B4-BE49-F238E27FC236}">
                <a16:creationId xmlns:a16="http://schemas.microsoft.com/office/drawing/2014/main" id="{21F704A4-348D-B045-8A3F-2BB48B648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686" y="5657884"/>
            <a:ext cx="121586" cy="112583"/>
          </a:xfrm>
          <a:custGeom>
            <a:avLst/>
            <a:gdLst>
              <a:gd name="T0" fmla="*/ 0 w 121"/>
              <a:gd name="T1" fmla="*/ 55 h 111"/>
              <a:gd name="T2" fmla="*/ 0 w 121"/>
              <a:gd name="T3" fmla="*/ 55 h 111"/>
              <a:gd name="T4" fmla="*/ 55 w 121"/>
              <a:gd name="T5" fmla="*/ 0 h 111"/>
              <a:gd name="T6" fmla="*/ 120 w 121"/>
              <a:gd name="T7" fmla="*/ 55 h 111"/>
              <a:gd name="T8" fmla="*/ 55 w 121"/>
              <a:gd name="T9" fmla="*/ 110 h 111"/>
              <a:gd name="T10" fmla="*/ 0 w 121"/>
              <a:gd name="T11" fmla="*/ 5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" h="111">
                <a:moveTo>
                  <a:pt x="0" y="55"/>
                </a:moveTo>
                <a:lnTo>
                  <a:pt x="0" y="55"/>
                </a:lnTo>
                <a:cubicBezTo>
                  <a:pt x="0" y="27"/>
                  <a:pt x="27" y="0"/>
                  <a:pt x="55" y="0"/>
                </a:cubicBezTo>
                <a:cubicBezTo>
                  <a:pt x="92" y="0"/>
                  <a:pt x="120" y="27"/>
                  <a:pt x="120" y="55"/>
                </a:cubicBezTo>
                <a:cubicBezTo>
                  <a:pt x="120" y="91"/>
                  <a:pt x="92" y="110"/>
                  <a:pt x="55" y="110"/>
                </a:cubicBezTo>
                <a:cubicBezTo>
                  <a:pt x="27" y="110"/>
                  <a:pt x="0" y="91"/>
                  <a:pt x="0" y="5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54">
            <a:extLst>
              <a:ext uri="{FF2B5EF4-FFF2-40B4-BE49-F238E27FC236}">
                <a16:creationId xmlns:a16="http://schemas.microsoft.com/office/drawing/2014/main" id="{3250F816-B077-B54B-B899-EAF16B230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8415" y="5657884"/>
            <a:ext cx="121589" cy="112583"/>
          </a:xfrm>
          <a:custGeom>
            <a:avLst/>
            <a:gdLst>
              <a:gd name="T0" fmla="*/ 0 w 120"/>
              <a:gd name="T1" fmla="*/ 55 h 111"/>
              <a:gd name="T2" fmla="*/ 0 w 120"/>
              <a:gd name="T3" fmla="*/ 55 h 111"/>
              <a:gd name="T4" fmla="*/ 64 w 120"/>
              <a:gd name="T5" fmla="*/ 0 h 111"/>
              <a:gd name="T6" fmla="*/ 119 w 120"/>
              <a:gd name="T7" fmla="*/ 55 h 111"/>
              <a:gd name="T8" fmla="*/ 64 w 120"/>
              <a:gd name="T9" fmla="*/ 110 h 111"/>
              <a:gd name="T10" fmla="*/ 0 w 120"/>
              <a:gd name="T11" fmla="*/ 5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111">
                <a:moveTo>
                  <a:pt x="0" y="55"/>
                </a:moveTo>
                <a:lnTo>
                  <a:pt x="0" y="55"/>
                </a:lnTo>
                <a:cubicBezTo>
                  <a:pt x="0" y="27"/>
                  <a:pt x="28" y="0"/>
                  <a:pt x="64" y="0"/>
                </a:cubicBezTo>
                <a:cubicBezTo>
                  <a:pt x="92" y="0"/>
                  <a:pt x="119" y="27"/>
                  <a:pt x="119" y="55"/>
                </a:cubicBezTo>
                <a:cubicBezTo>
                  <a:pt x="119" y="91"/>
                  <a:pt x="92" y="110"/>
                  <a:pt x="64" y="110"/>
                </a:cubicBezTo>
                <a:cubicBezTo>
                  <a:pt x="28" y="110"/>
                  <a:pt x="0" y="91"/>
                  <a:pt x="0" y="5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97" name="Grupo 196">
            <a:extLst>
              <a:ext uri="{FF2B5EF4-FFF2-40B4-BE49-F238E27FC236}">
                <a16:creationId xmlns:a16="http://schemas.microsoft.com/office/drawing/2014/main" id="{AB86208E-B6AC-6643-BF0D-6BE399734D42}"/>
              </a:ext>
            </a:extLst>
          </p:cNvPr>
          <p:cNvGrpSpPr/>
          <p:nvPr/>
        </p:nvGrpSpPr>
        <p:grpSpPr>
          <a:xfrm>
            <a:off x="6318554" y="5862102"/>
            <a:ext cx="4098535" cy="1160267"/>
            <a:chOff x="4274481" y="10728017"/>
            <a:chExt cx="4236804" cy="1160267"/>
          </a:xfrm>
        </p:grpSpPr>
        <p:sp>
          <p:nvSpPr>
            <p:cNvPr id="198" name="CuadroTexto 395">
              <a:extLst>
                <a:ext uri="{FF2B5EF4-FFF2-40B4-BE49-F238E27FC236}">
                  <a16:creationId xmlns:a16="http://schemas.microsoft.com/office/drawing/2014/main" id="{540259FC-28D3-114F-9D97-4498B4A14D6B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99" name="Rectangle 40">
              <a:extLst>
                <a:ext uri="{FF2B5EF4-FFF2-40B4-BE49-F238E27FC236}">
                  <a16:creationId xmlns:a16="http://schemas.microsoft.com/office/drawing/2014/main" id="{34901F64-649F-1745-8BB1-976EAF9E0D0C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E5C20F64-5AEC-9D42-B587-0E08AC64CABB}"/>
              </a:ext>
            </a:extLst>
          </p:cNvPr>
          <p:cNvGrpSpPr/>
          <p:nvPr/>
        </p:nvGrpSpPr>
        <p:grpSpPr>
          <a:xfrm>
            <a:off x="9376256" y="3374741"/>
            <a:ext cx="4098535" cy="1160267"/>
            <a:chOff x="4274481" y="10728017"/>
            <a:chExt cx="4236804" cy="1160267"/>
          </a:xfrm>
        </p:grpSpPr>
        <p:sp>
          <p:nvSpPr>
            <p:cNvPr id="201" name="CuadroTexto 395">
              <a:extLst>
                <a:ext uri="{FF2B5EF4-FFF2-40B4-BE49-F238E27FC236}">
                  <a16:creationId xmlns:a16="http://schemas.microsoft.com/office/drawing/2014/main" id="{CF879716-4684-0B4C-89CD-C36C7F66FA76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02" name="Rectangle 40">
              <a:extLst>
                <a:ext uri="{FF2B5EF4-FFF2-40B4-BE49-F238E27FC236}">
                  <a16:creationId xmlns:a16="http://schemas.microsoft.com/office/drawing/2014/main" id="{7A03AF86-B943-6A4B-92E6-3D472D06CF0C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E495D123-668F-8F44-90D7-6B91601E9E10}"/>
              </a:ext>
            </a:extLst>
          </p:cNvPr>
          <p:cNvGrpSpPr/>
          <p:nvPr/>
        </p:nvGrpSpPr>
        <p:grpSpPr>
          <a:xfrm>
            <a:off x="6109059" y="10169597"/>
            <a:ext cx="4098535" cy="1160267"/>
            <a:chOff x="4274481" y="10728017"/>
            <a:chExt cx="4236804" cy="1160267"/>
          </a:xfrm>
        </p:grpSpPr>
        <p:sp>
          <p:nvSpPr>
            <p:cNvPr id="204" name="CuadroTexto 395">
              <a:extLst>
                <a:ext uri="{FF2B5EF4-FFF2-40B4-BE49-F238E27FC236}">
                  <a16:creationId xmlns:a16="http://schemas.microsoft.com/office/drawing/2014/main" id="{225F786E-0680-AE4D-A3DB-D47BC430A6F8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05" name="Rectangle 40">
              <a:extLst>
                <a:ext uri="{FF2B5EF4-FFF2-40B4-BE49-F238E27FC236}">
                  <a16:creationId xmlns:a16="http://schemas.microsoft.com/office/drawing/2014/main" id="{8D0B746D-5E2A-C841-9B33-FBC691650D7D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0BB9B90D-3A09-CC4A-834C-545A0265701C}"/>
              </a:ext>
            </a:extLst>
          </p:cNvPr>
          <p:cNvGrpSpPr/>
          <p:nvPr/>
        </p:nvGrpSpPr>
        <p:grpSpPr>
          <a:xfrm>
            <a:off x="2549593" y="3722276"/>
            <a:ext cx="4098535" cy="1160267"/>
            <a:chOff x="4274481" y="10728017"/>
            <a:chExt cx="4236804" cy="1160267"/>
          </a:xfrm>
        </p:grpSpPr>
        <p:sp>
          <p:nvSpPr>
            <p:cNvPr id="225" name="CuadroTexto 395">
              <a:extLst>
                <a:ext uri="{FF2B5EF4-FFF2-40B4-BE49-F238E27FC236}">
                  <a16:creationId xmlns:a16="http://schemas.microsoft.com/office/drawing/2014/main" id="{0526A02D-BA9C-E94E-86ED-597373D30F03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26" name="Rectangle 40">
              <a:extLst>
                <a:ext uri="{FF2B5EF4-FFF2-40B4-BE49-F238E27FC236}">
                  <a16:creationId xmlns:a16="http://schemas.microsoft.com/office/drawing/2014/main" id="{DDDB917A-381F-7642-8DF4-7AD154DE6D46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7" name="Group 71">
            <a:extLst>
              <a:ext uri="{FF2B5EF4-FFF2-40B4-BE49-F238E27FC236}">
                <a16:creationId xmlns:a16="http://schemas.microsoft.com/office/drawing/2014/main" id="{58F28A30-DD9A-A94B-AACB-E606C3592C9B}"/>
              </a:ext>
            </a:extLst>
          </p:cNvPr>
          <p:cNvGrpSpPr/>
          <p:nvPr/>
        </p:nvGrpSpPr>
        <p:grpSpPr>
          <a:xfrm>
            <a:off x="14109459" y="8556274"/>
            <a:ext cx="8909115" cy="2500601"/>
            <a:chOff x="2232442" y="3643574"/>
            <a:chExt cx="8954788" cy="2500601"/>
          </a:xfrm>
        </p:grpSpPr>
        <p:sp>
          <p:nvSpPr>
            <p:cNvPr id="228" name="CuadroTexto 598">
              <a:extLst>
                <a:ext uri="{FF2B5EF4-FFF2-40B4-BE49-F238E27FC236}">
                  <a16:creationId xmlns:a16="http://schemas.microsoft.com/office/drawing/2014/main" id="{A6F13A42-EE62-8D45-B10B-D5EB5033D93B}"/>
                </a:ext>
              </a:extLst>
            </p:cNvPr>
            <p:cNvSpPr txBox="1"/>
            <p:nvPr/>
          </p:nvSpPr>
          <p:spPr>
            <a:xfrm>
              <a:off x="2232442" y="3643574"/>
              <a:ext cx="50498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229" name="CuadroTexto 599">
              <a:extLst>
                <a:ext uri="{FF2B5EF4-FFF2-40B4-BE49-F238E27FC236}">
                  <a16:creationId xmlns:a16="http://schemas.microsoft.com/office/drawing/2014/main" id="{8627916B-BC64-0D4D-B097-E4F2349B27B5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431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1">
            <a:extLst>
              <a:ext uri="{FF2B5EF4-FFF2-40B4-BE49-F238E27FC236}">
                <a16:creationId xmlns:a16="http://schemas.microsoft.com/office/drawing/2014/main" id="{839B6252-E34D-A547-B403-8D759B7DD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452" y="4823999"/>
            <a:ext cx="4943398" cy="7728739"/>
          </a:xfrm>
          <a:custGeom>
            <a:avLst/>
            <a:gdLst>
              <a:gd name="T0" fmla="*/ 2214 w 4655"/>
              <a:gd name="T1" fmla="*/ 0 h 7282"/>
              <a:gd name="T2" fmla="*/ 4654 w 4655"/>
              <a:gd name="T3" fmla="*/ 3649 h 7282"/>
              <a:gd name="T4" fmla="*/ 2214 w 4655"/>
              <a:gd name="T5" fmla="*/ 7281 h 7282"/>
              <a:gd name="T6" fmla="*/ 0 w 4655"/>
              <a:gd name="T7" fmla="*/ 3640 h 7282"/>
              <a:gd name="T8" fmla="*/ 2214 w 4655"/>
              <a:gd name="T9" fmla="*/ 0 h 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55" h="7282">
                <a:moveTo>
                  <a:pt x="2214" y="0"/>
                </a:moveTo>
                <a:lnTo>
                  <a:pt x="4654" y="3649"/>
                </a:lnTo>
                <a:lnTo>
                  <a:pt x="2214" y="7281"/>
                </a:lnTo>
                <a:lnTo>
                  <a:pt x="0" y="3640"/>
                </a:lnTo>
                <a:lnTo>
                  <a:pt x="221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2">
            <a:extLst>
              <a:ext uri="{FF2B5EF4-FFF2-40B4-BE49-F238E27FC236}">
                <a16:creationId xmlns:a16="http://schemas.microsoft.com/office/drawing/2014/main" id="{34426D01-4E0A-E449-A27D-C8A1FDDAE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46" y="4823999"/>
            <a:ext cx="5556640" cy="3787128"/>
          </a:xfrm>
          <a:custGeom>
            <a:avLst/>
            <a:gdLst>
              <a:gd name="T0" fmla="*/ 0 w 5233"/>
              <a:gd name="T1" fmla="*/ 0 h 3569"/>
              <a:gd name="T2" fmla="*/ 2431 w 5233"/>
              <a:gd name="T3" fmla="*/ 3568 h 3569"/>
              <a:gd name="T4" fmla="*/ 5232 w 5233"/>
              <a:gd name="T5" fmla="*/ 3568 h 3569"/>
              <a:gd name="T6" fmla="*/ 5232 w 5233"/>
              <a:gd name="T7" fmla="*/ 0 h 3569"/>
              <a:gd name="T8" fmla="*/ 0 w 5233"/>
              <a:gd name="T9" fmla="*/ 0 h 3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33" h="3569">
                <a:moveTo>
                  <a:pt x="0" y="0"/>
                </a:moveTo>
                <a:lnTo>
                  <a:pt x="2431" y="3568"/>
                </a:lnTo>
                <a:lnTo>
                  <a:pt x="5232" y="3568"/>
                </a:lnTo>
                <a:lnTo>
                  <a:pt x="5232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3">
            <a:extLst>
              <a:ext uri="{FF2B5EF4-FFF2-40B4-BE49-F238E27FC236}">
                <a16:creationId xmlns:a16="http://schemas.microsoft.com/office/drawing/2014/main" id="{F18A3956-1552-2A40-B16A-CF1427CC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46" y="8765609"/>
            <a:ext cx="5556640" cy="3791811"/>
          </a:xfrm>
          <a:custGeom>
            <a:avLst/>
            <a:gdLst>
              <a:gd name="T0" fmla="*/ 5232 w 5233"/>
              <a:gd name="T1" fmla="*/ 0 h 3570"/>
              <a:gd name="T2" fmla="*/ 2431 w 5233"/>
              <a:gd name="T3" fmla="*/ 0 h 3570"/>
              <a:gd name="T4" fmla="*/ 0 w 5233"/>
              <a:gd name="T5" fmla="*/ 3569 h 3570"/>
              <a:gd name="T6" fmla="*/ 5232 w 5233"/>
              <a:gd name="T7" fmla="*/ 3569 h 3570"/>
              <a:gd name="T8" fmla="*/ 5232 w 5233"/>
              <a:gd name="T9" fmla="*/ 3433 h 3570"/>
              <a:gd name="T10" fmla="*/ 5232 w 5233"/>
              <a:gd name="T11" fmla="*/ 0 h 3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33" h="3570">
                <a:moveTo>
                  <a:pt x="5232" y="0"/>
                </a:moveTo>
                <a:lnTo>
                  <a:pt x="2431" y="0"/>
                </a:lnTo>
                <a:lnTo>
                  <a:pt x="0" y="3569"/>
                </a:lnTo>
                <a:lnTo>
                  <a:pt x="5232" y="3569"/>
                </a:lnTo>
                <a:lnTo>
                  <a:pt x="5232" y="3433"/>
                </a:lnTo>
                <a:lnTo>
                  <a:pt x="523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4">
            <a:extLst>
              <a:ext uri="{FF2B5EF4-FFF2-40B4-BE49-F238E27FC236}">
                <a16:creationId xmlns:a16="http://schemas.microsoft.com/office/drawing/2014/main" id="{1E71F628-898A-3149-8FBA-B6FDFACCF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5060" y="4823999"/>
            <a:ext cx="4934035" cy="7728739"/>
          </a:xfrm>
          <a:custGeom>
            <a:avLst/>
            <a:gdLst>
              <a:gd name="T0" fmla="*/ 2431 w 4646"/>
              <a:gd name="T1" fmla="*/ 0 h 7282"/>
              <a:gd name="T2" fmla="*/ 0 w 4646"/>
              <a:gd name="T3" fmla="*/ 3649 h 7282"/>
              <a:gd name="T4" fmla="*/ 2431 w 4646"/>
              <a:gd name="T5" fmla="*/ 7281 h 7282"/>
              <a:gd name="T6" fmla="*/ 4645 w 4646"/>
              <a:gd name="T7" fmla="*/ 3640 h 7282"/>
              <a:gd name="T8" fmla="*/ 2431 w 4646"/>
              <a:gd name="T9" fmla="*/ 0 h 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6" h="7282">
                <a:moveTo>
                  <a:pt x="2431" y="0"/>
                </a:moveTo>
                <a:lnTo>
                  <a:pt x="0" y="3649"/>
                </a:lnTo>
                <a:lnTo>
                  <a:pt x="2431" y="7281"/>
                </a:lnTo>
                <a:lnTo>
                  <a:pt x="4645" y="3640"/>
                </a:lnTo>
                <a:lnTo>
                  <a:pt x="243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541EAD04-17C8-9642-8C74-BDEE1292A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9261" y="4823999"/>
            <a:ext cx="5556643" cy="3787128"/>
          </a:xfrm>
          <a:custGeom>
            <a:avLst/>
            <a:gdLst>
              <a:gd name="T0" fmla="*/ 5232 w 5233"/>
              <a:gd name="T1" fmla="*/ 0 h 3569"/>
              <a:gd name="T2" fmla="*/ 2802 w 5233"/>
              <a:gd name="T3" fmla="*/ 3568 h 3569"/>
              <a:gd name="T4" fmla="*/ 0 w 5233"/>
              <a:gd name="T5" fmla="*/ 3568 h 3569"/>
              <a:gd name="T6" fmla="*/ 0 w 5233"/>
              <a:gd name="T7" fmla="*/ 0 h 3569"/>
              <a:gd name="T8" fmla="*/ 5232 w 5233"/>
              <a:gd name="T9" fmla="*/ 0 h 3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33" h="3569">
                <a:moveTo>
                  <a:pt x="5232" y="0"/>
                </a:moveTo>
                <a:lnTo>
                  <a:pt x="2802" y="3568"/>
                </a:lnTo>
                <a:lnTo>
                  <a:pt x="0" y="3568"/>
                </a:lnTo>
                <a:lnTo>
                  <a:pt x="0" y="0"/>
                </a:lnTo>
                <a:lnTo>
                  <a:pt x="523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C818EDA8-A62E-F04C-80C6-94BD54587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9261" y="8765609"/>
            <a:ext cx="5556643" cy="3791811"/>
          </a:xfrm>
          <a:custGeom>
            <a:avLst/>
            <a:gdLst>
              <a:gd name="T0" fmla="*/ 0 w 5233"/>
              <a:gd name="T1" fmla="*/ 0 h 3570"/>
              <a:gd name="T2" fmla="*/ 2802 w 5233"/>
              <a:gd name="T3" fmla="*/ 0 h 3570"/>
              <a:gd name="T4" fmla="*/ 5232 w 5233"/>
              <a:gd name="T5" fmla="*/ 3569 h 3570"/>
              <a:gd name="T6" fmla="*/ 0 w 5233"/>
              <a:gd name="T7" fmla="*/ 3569 h 3570"/>
              <a:gd name="T8" fmla="*/ 0 w 5233"/>
              <a:gd name="T9" fmla="*/ 3433 h 3570"/>
              <a:gd name="T10" fmla="*/ 0 w 5233"/>
              <a:gd name="T11" fmla="*/ 0 h 3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33" h="3570">
                <a:moveTo>
                  <a:pt x="0" y="0"/>
                </a:moveTo>
                <a:lnTo>
                  <a:pt x="2802" y="0"/>
                </a:lnTo>
                <a:lnTo>
                  <a:pt x="5232" y="3569"/>
                </a:lnTo>
                <a:lnTo>
                  <a:pt x="0" y="3569"/>
                </a:lnTo>
                <a:lnTo>
                  <a:pt x="0" y="3433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99">
            <a:extLst>
              <a:ext uri="{FF2B5EF4-FFF2-40B4-BE49-F238E27FC236}">
                <a16:creationId xmlns:a16="http://schemas.microsoft.com/office/drawing/2014/main" id="{D3C4251F-FCF5-D247-8AD0-D3C4F44F9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6005" y="9762714"/>
            <a:ext cx="631967" cy="622607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7 w 597"/>
              <a:gd name="T5" fmla="*/ 551 h 588"/>
              <a:gd name="T6" fmla="*/ 54 w 597"/>
              <a:gd name="T7" fmla="*/ 388 h 588"/>
              <a:gd name="T8" fmla="*/ 45 w 597"/>
              <a:gd name="T9" fmla="*/ 226 h 588"/>
              <a:gd name="T10" fmla="*/ 253 w 597"/>
              <a:gd name="T11" fmla="*/ 18 h 588"/>
              <a:gd name="T12" fmla="*/ 271 w 597"/>
              <a:gd name="T13" fmla="*/ 9 h 588"/>
              <a:gd name="T14" fmla="*/ 533 w 597"/>
              <a:gd name="T15" fmla="*/ 0 h 588"/>
              <a:gd name="T16" fmla="*/ 596 w 597"/>
              <a:gd name="T17" fmla="*/ 63 h 588"/>
              <a:gd name="T18" fmla="*/ 596 w 597"/>
              <a:gd name="T19" fmla="*/ 325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43 w 597"/>
              <a:gd name="T37" fmla="*/ 506 h 588"/>
              <a:gd name="T38" fmla="*/ 533 w 597"/>
              <a:gd name="T39" fmla="*/ 307 h 588"/>
              <a:gd name="T40" fmla="*/ 533 w 597"/>
              <a:gd name="T41" fmla="*/ 63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1" y="587"/>
                  <a:pt x="235" y="569"/>
                  <a:pt x="217" y="551"/>
                </a:cubicBezTo>
                <a:cubicBezTo>
                  <a:pt x="54" y="388"/>
                  <a:pt x="54" y="388"/>
                  <a:pt x="54" y="388"/>
                </a:cubicBezTo>
                <a:cubicBezTo>
                  <a:pt x="9" y="343"/>
                  <a:pt x="0" y="271"/>
                  <a:pt x="45" y="226"/>
                </a:cubicBezTo>
                <a:cubicBezTo>
                  <a:pt x="253" y="18"/>
                  <a:pt x="253" y="18"/>
                  <a:pt x="253" y="18"/>
                </a:cubicBezTo>
                <a:cubicBezTo>
                  <a:pt x="262" y="9"/>
                  <a:pt x="262" y="9"/>
                  <a:pt x="271" y="9"/>
                </a:cubicBezTo>
                <a:cubicBezTo>
                  <a:pt x="533" y="0"/>
                  <a:pt x="533" y="0"/>
                  <a:pt x="533" y="0"/>
                </a:cubicBezTo>
                <a:cubicBezTo>
                  <a:pt x="569" y="0"/>
                  <a:pt x="587" y="27"/>
                  <a:pt x="596" y="63"/>
                </a:cubicBezTo>
                <a:cubicBezTo>
                  <a:pt x="596" y="325"/>
                  <a:pt x="596" y="325"/>
                  <a:pt x="596" y="325"/>
                </a:cubicBezTo>
                <a:cubicBezTo>
                  <a:pt x="596" y="325"/>
                  <a:pt x="587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69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72" y="289"/>
                  <a:pt x="72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80" y="533"/>
                  <a:pt x="316" y="533"/>
                  <a:pt x="343" y="506"/>
                </a:cubicBezTo>
                <a:cubicBezTo>
                  <a:pt x="533" y="307"/>
                  <a:pt x="533" y="307"/>
                  <a:pt x="533" y="307"/>
                </a:cubicBezTo>
                <a:cubicBezTo>
                  <a:pt x="533" y="63"/>
                  <a:pt x="533" y="63"/>
                  <a:pt x="533" y="63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200">
            <a:extLst>
              <a:ext uri="{FF2B5EF4-FFF2-40B4-BE49-F238E27FC236}">
                <a16:creationId xmlns:a16="http://schemas.microsoft.com/office/drawing/2014/main" id="{F6F4BCFA-12AE-A84A-AE03-FBA4B290B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8593" y="9893788"/>
            <a:ext cx="107667" cy="107670"/>
          </a:xfrm>
          <a:custGeom>
            <a:avLst/>
            <a:gdLst>
              <a:gd name="T0" fmla="*/ 82 w 101"/>
              <a:gd name="T1" fmla="*/ 81 h 101"/>
              <a:gd name="T2" fmla="*/ 82 w 101"/>
              <a:gd name="T3" fmla="*/ 81 h 101"/>
              <a:gd name="T4" fmla="*/ 18 w 101"/>
              <a:gd name="T5" fmla="*/ 81 h 101"/>
              <a:gd name="T6" fmla="*/ 18 w 101"/>
              <a:gd name="T7" fmla="*/ 18 h 101"/>
              <a:gd name="T8" fmla="*/ 82 w 101"/>
              <a:gd name="T9" fmla="*/ 18 h 101"/>
              <a:gd name="T10" fmla="*/ 82 w 101"/>
              <a:gd name="T11" fmla="*/ 8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101">
                <a:moveTo>
                  <a:pt x="82" y="81"/>
                </a:moveTo>
                <a:lnTo>
                  <a:pt x="82" y="81"/>
                </a:lnTo>
                <a:cubicBezTo>
                  <a:pt x="64" y="100"/>
                  <a:pt x="37" y="100"/>
                  <a:pt x="18" y="81"/>
                </a:cubicBezTo>
                <a:cubicBezTo>
                  <a:pt x="0" y="63"/>
                  <a:pt x="0" y="36"/>
                  <a:pt x="18" y="18"/>
                </a:cubicBezTo>
                <a:cubicBezTo>
                  <a:pt x="37" y="0"/>
                  <a:pt x="64" y="0"/>
                  <a:pt x="82" y="18"/>
                </a:cubicBezTo>
                <a:cubicBezTo>
                  <a:pt x="91" y="36"/>
                  <a:pt x="100" y="63"/>
                  <a:pt x="82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01">
            <a:extLst>
              <a:ext uri="{FF2B5EF4-FFF2-40B4-BE49-F238E27FC236}">
                <a16:creationId xmlns:a16="http://schemas.microsoft.com/office/drawing/2014/main" id="{33EE9811-DDD1-8948-99E7-0207BA7AC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8555" y="5629173"/>
            <a:ext cx="650692" cy="411950"/>
          </a:xfrm>
          <a:custGeom>
            <a:avLst/>
            <a:gdLst>
              <a:gd name="T0" fmla="*/ 497 w 615"/>
              <a:gd name="T1" fmla="*/ 388 h 389"/>
              <a:gd name="T2" fmla="*/ 497 w 615"/>
              <a:gd name="T3" fmla="*/ 388 h 389"/>
              <a:gd name="T4" fmla="*/ 235 w 615"/>
              <a:gd name="T5" fmla="*/ 388 h 389"/>
              <a:gd name="T6" fmla="*/ 180 w 615"/>
              <a:gd name="T7" fmla="*/ 334 h 389"/>
              <a:gd name="T8" fmla="*/ 99 w 615"/>
              <a:gd name="T9" fmla="*/ 63 h 389"/>
              <a:gd name="T10" fmla="*/ 27 w 615"/>
              <a:gd name="T11" fmla="*/ 63 h 389"/>
              <a:gd name="T12" fmla="*/ 0 w 615"/>
              <a:gd name="T13" fmla="*/ 36 h 389"/>
              <a:gd name="T14" fmla="*/ 27 w 615"/>
              <a:gd name="T15" fmla="*/ 0 h 389"/>
              <a:gd name="T16" fmla="*/ 117 w 615"/>
              <a:gd name="T17" fmla="*/ 0 h 389"/>
              <a:gd name="T18" fmla="*/ 144 w 615"/>
              <a:gd name="T19" fmla="*/ 27 h 389"/>
              <a:gd name="T20" fmla="*/ 235 w 615"/>
              <a:gd name="T21" fmla="*/ 316 h 389"/>
              <a:gd name="T22" fmla="*/ 235 w 615"/>
              <a:gd name="T23" fmla="*/ 325 h 389"/>
              <a:gd name="T24" fmla="*/ 497 w 615"/>
              <a:gd name="T25" fmla="*/ 325 h 389"/>
              <a:gd name="T26" fmla="*/ 497 w 615"/>
              <a:gd name="T27" fmla="*/ 316 h 389"/>
              <a:gd name="T28" fmla="*/ 551 w 615"/>
              <a:gd name="T29" fmla="*/ 153 h 389"/>
              <a:gd name="T30" fmla="*/ 325 w 615"/>
              <a:gd name="T31" fmla="*/ 153 h 389"/>
              <a:gd name="T32" fmla="*/ 298 w 615"/>
              <a:gd name="T33" fmla="*/ 117 h 389"/>
              <a:gd name="T34" fmla="*/ 325 w 615"/>
              <a:gd name="T35" fmla="*/ 90 h 389"/>
              <a:gd name="T36" fmla="*/ 587 w 615"/>
              <a:gd name="T37" fmla="*/ 90 h 389"/>
              <a:gd name="T38" fmla="*/ 614 w 615"/>
              <a:gd name="T39" fmla="*/ 99 h 389"/>
              <a:gd name="T40" fmla="*/ 614 w 615"/>
              <a:gd name="T41" fmla="*/ 126 h 389"/>
              <a:gd name="T42" fmla="*/ 560 w 615"/>
              <a:gd name="T43" fmla="*/ 334 h 389"/>
              <a:gd name="T44" fmla="*/ 497 w 615"/>
              <a:gd name="T45" fmla="*/ 38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15" h="389">
                <a:moveTo>
                  <a:pt x="497" y="388"/>
                </a:moveTo>
                <a:lnTo>
                  <a:pt x="497" y="388"/>
                </a:lnTo>
                <a:cubicBezTo>
                  <a:pt x="235" y="388"/>
                  <a:pt x="235" y="388"/>
                  <a:pt x="235" y="388"/>
                </a:cubicBezTo>
                <a:cubicBezTo>
                  <a:pt x="208" y="388"/>
                  <a:pt x="180" y="361"/>
                  <a:pt x="180" y="334"/>
                </a:cubicBezTo>
                <a:cubicBezTo>
                  <a:pt x="99" y="63"/>
                  <a:pt x="99" y="63"/>
                  <a:pt x="99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18" y="63"/>
                  <a:pt x="0" y="45"/>
                  <a:pt x="0" y="36"/>
                </a:cubicBezTo>
                <a:cubicBezTo>
                  <a:pt x="0" y="17"/>
                  <a:pt x="18" y="0"/>
                  <a:pt x="2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5" y="0"/>
                  <a:pt x="144" y="9"/>
                  <a:pt x="144" y="27"/>
                </a:cubicBezTo>
                <a:cubicBezTo>
                  <a:pt x="235" y="316"/>
                  <a:pt x="235" y="316"/>
                  <a:pt x="235" y="316"/>
                </a:cubicBezTo>
                <a:cubicBezTo>
                  <a:pt x="235" y="325"/>
                  <a:pt x="235" y="325"/>
                  <a:pt x="235" y="325"/>
                </a:cubicBezTo>
                <a:cubicBezTo>
                  <a:pt x="497" y="325"/>
                  <a:pt x="497" y="325"/>
                  <a:pt x="497" y="325"/>
                </a:cubicBezTo>
                <a:cubicBezTo>
                  <a:pt x="497" y="325"/>
                  <a:pt x="497" y="325"/>
                  <a:pt x="497" y="316"/>
                </a:cubicBezTo>
                <a:cubicBezTo>
                  <a:pt x="551" y="153"/>
                  <a:pt x="551" y="153"/>
                  <a:pt x="551" y="153"/>
                </a:cubicBezTo>
                <a:cubicBezTo>
                  <a:pt x="325" y="153"/>
                  <a:pt x="325" y="153"/>
                  <a:pt x="325" y="153"/>
                </a:cubicBezTo>
                <a:cubicBezTo>
                  <a:pt x="307" y="153"/>
                  <a:pt x="298" y="135"/>
                  <a:pt x="298" y="117"/>
                </a:cubicBezTo>
                <a:cubicBezTo>
                  <a:pt x="298" y="108"/>
                  <a:pt x="307" y="90"/>
                  <a:pt x="325" y="90"/>
                </a:cubicBezTo>
                <a:cubicBezTo>
                  <a:pt x="587" y="90"/>
                  <a:pt x="587" y="90"/>
                  <a:pt x="587" y="90"/>
                </a:cubicBezTo>
                <a:cubicBezTo>
                  <a:pt x="596" y="90"/>
                  <a:pt x="605" y="99"/>
                  <a:pt x="614" y="99"/>
                </a:cubicBezTo>
                <a:cubicBezTo>
                  <a:pt x="614" y="108"/>
                  <a:pt x="614" y="117"/>
                  <a:pt x="614" y="126"/>
                </a:cubicBezTo>
                <a:cubicBezTo>
                  <a:pt x="560" y="334"/>
                  <a:pt x="560" y="334"/>
                  <a:pt x="560" y="334"/>
                </a:cubicBezTo>
                <a:cubicBezTo>
                  <a:pt x="560" y="361"/>
                  <a:pt x="533" y="388"/>
                  <a:pt x="497" y="3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02">
            <a:extLst>
              <a:ext uri="{FF2B5EF4-FFF2-40B4-BE49-F238E27FC236}">
                <a16:creationId xmlns:a16="http://schemas.microsoft.com/office/drawing/2014/main" id="{44ECB13C-01BA-BA4E-ACEA-2350ECC5B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8355" y="6097298"/>
            <a:ext cx="126392" cy="126392"/>
          </a:xfrm>
          <a:custGeom>
            <a:avLst/>
            <a:gdLst>
              <a:gd name="T0" fmla="*/ 0 w 119"/>
              <a:gd name="T1" fmla="*/ 64 h 119"/>
              <a:gd name="T2" fmla="*/ 0 w 119"/>
              <a:gd name="T3" fmla="*/ 64 h 119"/>
              <a:gd name="T4" fmla="*/ 64 w 119"/>
              <a:gd name="T5" fmla="*/ 0 h 119"/>
              <a:gd name="T6" fmla="*/ 118 w 119"/>
              <a:gd name="T7" fmla="*/ 64 h 119"/>
              <a:gd name="T8" fmla="*/ 64 w 119"/>
              <a:gd name="T9" fmla="*/ 118 h 119"/>
              <a:gd name="T10" fmla="*/ 0 w 119"/>
              <a:gd name="T11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4"/>
                </a:moveTo>
                <a:lnTo>
                  <a:pt x="0" y="64"/>
                </a:lnTo>
                <a:cubicBezTo>
                  <a:pt x="0" y="27"/>
                  <a:pt x="27" y="0"/>
                  <a:pt x="64" y="0"/>
                </a:cubicBezTo>
                <a:cubicBezTo>
                  <a:pt x="91" y="0"/>
                  <a:pt x="118" y="27"/>
                  <a:pt x="118" y="64"/>
                </a:cubicBezTo>
                <a:cubicBezTo>
                  <a:pt x="118" y="91"/>
                  <a:pt x="91" y="118"/>
                  <a:pt x="64" y="118"/>
                </a:cubicBezTo>
                <a:cubicBezTo>
                  <a:pt x="27" y="118"/>
                  <a:pt x="0" y="91"/>
                  <a:pt x="0" y="6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03">
            <a:extLst>
              <a:ext uri="{FF2B5EF4-FFF2-40B4-BE49-F238E27FC236}">
                <a16:creationId xmlns:a16="http://schemas.microsoft.com/office/drawing/2014/main" id="{68A3137E-6B26-4E4C-9020-3B86DE14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4768" y="6097298"/>
            <a:ext cx="126392" cy="126392"/>
          </a:xfrm>
          <a:custGeom>
            <a:avLst/>
            <a:gdLst>
              <a:gd name="T0" fmla="*/ 0 w 118"/>
              <a:gd name="T1" fmla="*/ 64 h 119"/>
              <a:gd name="T2" fmla="*/ 0 w 118"/>
              <a:gd name="T3" fmla="*/ 64 h 119"/>
              <a:gd name="T4" fmla="*/ 63 w 118"/>
              <a:gd name="T5" fmla="*/ 0 h 119"/>
              <a:gd name="T6" fmla="*/ 117 w 118"/>
              <a:gd name="T7" fmla="*/ 64 h 119"/>
              <a:gd name="T8" fmla="*/ 63 w 118"/>
              <a:gd name="T9" fmla="*/ 118 h 119"/>
              <a:gd name="T10" fmla="*/ 0 w 118"/>
              <a:gd name="T11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4"/>
                </a:moveTo>
                <a:lnTo>
                  <a:pt x="0" y="64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4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04">
            <a:extLst>
              <a:ext uri="{FF2B5EF4-FFF2-40B4-BE49-F238E27FC236}">
                <a16:creationId xmlns:a16="http://schemas.microsoft.com/office/drawing/2014/main" id="{185CA016-896E-3247-9BD6-20484B27A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3720" y="9800164"/>
            <a:ext cx="786450" cy="575795"/>
          </a:xfrm>
          <a:custGeom>
            <a:avLst/>
            <a:gdLst>
              <a:gd name="T0" fmla="*/ 633 w 743"/>
              <a:gd name="T1" fmla="*/ 542 h 543"/>
              <a:gd name="T2" fmla="*/ 633 w 743"/>
              <a:gd name="T3" fmla="*/ 542 h 543"/>
              <a:gd name="T4" fmla="*/ 109 w 743"/>
              <a:gd name="T5" fmla="*/ 542 h 543"/>
              <a:gd name="T6" fmla="*/ 0 w 743"/>
              <a:gd name="T7" fmla="*/ 434 h 543"/>
              <a:gd name="T8" fmla="*/ 0 w 743"/>
              <a:gd name="T9" fmla="*/ 117 h 543"/>
              <a:gd name="T10" fmla="*/ 109 w 743"/>
              <a:gd name="T11" fmla="*/ 0 h 543"/>
              <a:gd name="T12" fmla="*/ 633 w 743"/>
              <a:gd name="T13" fmla="*/ 0 h 543"/>
              <a:gd name="T14" fmla="*/ 742 w 743"/>
              <a:gd name="T15" fmla="*/ 117 h 543"/>
              <a:gd name="T16" fmla="*/ 742 w 743"/>
              <a:gd name="T17" fmla="*/ 434 h 543"/>
              <a:gd name="T18" fmla="*/ 633 w 743"/>
              <a:gd name="T19" fmla="*/ 542 h 543"/>
              <a:gd name="T20" fmla="*/ 109 w 743"/>
              <a:gd name="T21" fmla="*/ 63 h 543"/>
              <a:gd name="T22" fmla="*/ 109 w 743"/>
              <a:gd name="T23" fmla="*/ 63 h 543"/>
              <a:gd name="T24" fmla="*/ 55 w 743"/>
              <a:gd name="T25" fmla="*/ 117 h 543"/>
              <a:gd name="T26" fmla="*/ 55 w 743"/>
              <a:gd name="T27" fmla="*/ 434 h 543"/>
              <a:gd name="T28" fmla="*/ 109 w 743"/>
              <a:gd name="T29" fmla="*/ 488 h 543"/>
              <a:gd name="T30" fmla="*/ 633 w 743"/>
              <a:gd name="T31" fmla="*/ 488 h 543"/>
              <a:gd name="T32" fmla="*/ 678 w 743"/>
              <a:gd name="T33" fmla="*/ 434 h 543"/>
              <a:gd name="T34" fmla="*/ 678 w 743"/>
              <a:gd name="T35" fmla="*/ 117 h 543"/>
              <a:gd name="T36" fmla="*/ 633 w 743"/>
              <a:gd name="T37" fmla="*/ 63 h 543"/>
              <a:gd name="T38" fmla="*/ 109 w 743"/>
              <a:gd name="T39" fmla="*/ 63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43" h="543">
                <a:moveTo>
                  <a:pt x="633" y="542"/>
                </a:moveTo>
                <a:lnTo>
                  <a:pt x="633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97"/>
                  <a:pt x="0" y="434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46" y="0"/>
                  <a:pt x="109" y="0"/>
                </a:cubicBezTo>
                <a:cubicBezTo>
                  <a:pt x="633" y="0"/>
                  <a:pt x="633" y="0"/>
                  <a:pt x="633" y="0"/>
                </a:cubicBezTo>
                <a:cubicBezTo>
                  <a:pt x="687" y="0"/>
                  <a:pt x="742" y="54"/>
                  <a:pt x="742" y="117"/>
                </a:cubicBezTo>
                <a:cubicBezTo>
                  <a:pt x="742" y="434"/>
                  <a:pt x="742" y="434"/>
                  <a:pt x="742" y="434"/>
                </a:cubicBezTo>
                <a:cubicBezTo>
                  <a:pt x="742" y="497"/>
                  <a:pt x="687" y="542"/>
                  <a:pt x="633" y="542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2" y="63"/>
                  <a:pt x="55" y="81"/>
                  <a:pt x="55" y="117"/>
                </a:cubicBezTo>
                <a:cubicBezTo>
                  <a:pt x="55" y="434"/>
                  <a:pt x="55" y="434"/>
                  <a:pt x="55" y="434"/>
                </a:cubicBezTo>
                <a:cubicBezTo>
                  <a:pt x="55" y="460"/>
                  <a:pt x="82" y="488"/>
                  <a:pt x="109" y="488"/>
                </a:cubicBezTo>
                <a:cubicBezTo>
                  <a:pt x="633" y="488"/>
                  <a:pt x="633" y="488"/>
                  <a:pt x="633" y="488"/>
                </a:cubicBezTo>
                <a:cubicBezTo>
                  <a:pt x="660" y="488"/>
                  <a:pt x="678" y="460"/>
                  <a:pt x="678" y="434"/>
                </a:cubicBezTo>
                <a:cubicBezTo>
                  <a:pt x="678" y="117"/>
                  <a:pt x="678" y="117"/>
                  <a:pt x="678" y="117"/>
                </a:cubicBezTo>
                <a:cubicBezTo>
                  <a:pt x="678" y="81"/>
                  <a:pt x="660" y="63"/>
                  <a:pt x="633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05">
            <a:extLst>
              <a:ext uri="{FF2B5EF4-FFF2-40B4-BE49-F238E27FC236}">
                <a16:creationId xmlns:a16="http://schemas.microsoft.com/office/drawing/2014/main" id="{3DD059C2-3BC5-9B49-A307-C9F9E4551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7999" y="9973371"/>
            <a:ext cx="173208" cy="229380"/>
          </a:xfrm>
          <a:custGeom>
            <a:avLst/>
            <a:gdLst>
              <a:gd name="T0" fmla="*/ 90 w 163"/>
              <a:gd name="T1" fmla="*/ 217 h 218"/>
              <a:gd name="T2" fmla="*/ 90 w 163"/>
              <a:gd name="T3" fmla="*/ 217 h 218"/>
              <a:gd name="T4" fmla="*/ 27 w 163"/>
              <a:gd name="T5" fmla="*/ 217 h 218"/>
              <a:gd name="T6" fmla="*/ 9 w 163"/>
              <a:gd name="T7" fmla="*/ 199 h 218"/>
              <a:gd name="T8" fmla="*/ 9 w 163"/>
              <a:gd name="T9" fmla="*/ 199 h 218"/>
              <a:gd name="T10" fmla="*/ 27 w 163"/>
              <a:gd name="T11" fmla="*/ 172 h 218"/>
              <a:gd name="T12" fmla="*/ 90 w 163"/>
              <a:gd name="T13" fmla="*/ 172 h 218"/>
              <a:gd name="T14" fmla="*/ 108 w 163"/>
              <a:gd name="T15" fmla="*/ 154 h 218"/>
              <a:gd name="T16" fmla="*/ 90 w 163"/>
              <a:gd name="T17" fmla="*/ 136 h 218"/>
              <a:gd name="T18" fmla="*/ 72 w 163"/>
              <a:gd name="T19" fmla="*/ 136 h 218"/>
              <a:gd name="T20" fmla="*/ 0 w 163"/>
              <a:gd name="T21" fmla="*/ 73 h 218"/>
              <a:gd name="T22" fmla="*/ 72 w 163"/>
              <a:gd name="T23" fmla="*/ 0 h 218"/>
              <a:gd name="T24" fmla="*/ 126 w 163"/>
              <a:gd name="T25" fmla="*/ 0 h 218"/>
              <a:gd name="T26" fmla="*/ 153 w 163"/>
              <a:gd name="T27" fmla="*/ 19 h 218"/>
              <a:gd name="T28" fmla="*/ 153 w 163"/>
              <a:gd name="T29" fmla="*/ 19 h 218"/>
              <a:gd name="T30" fmla="*/ 126 w 163"/>
              <a:gd name="T31" fmla="*/ 45 h 218"/>
              <a:gd name="T32" fmla="*/ 72 w 163"/>
              <a:gd name="T33" fmla="*/ 45 h 218"/>
              <a:gd name="T34" fmla="*/ 45 w 163"/>
              <a:gd name="T35" fmla="*/ 64 h 218"/>
              <a:gd name="T36" fmla="*/ 72 w 163"/>
              <a:gd name="T37" fmla="*/ 91 h 218"/>
              <a:gd name="T38" fmla="*/ 90 w 163"/>
              <a:gd name="T39" fmla="*/ 91 h 218"/>
              <a:gd name="T40" fmla="*/ 153 w 163"/>
              <a:gd name="T41" fmla="*/ 163 h 218"/>
              <a:gd name="T42" fmla="*/ 90 w 163"/>
              <a:gd name="T43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3" h="218">
                <a:moveTo>
                  <a:pt x="90" y="217"/>
                </a:moveTo>
                <a:lnTo>
                  <a:pt x="90" y="217"/>
                </a:lnTo>
                <a:cubicBezTo>
                  <a:pt x="27" y="217"/>
                  <a:pt x="27" y="217"/>
                  <a:pt x="27" y="217"/>
                </a:cubicBezTo>
                <a:cubicBezTo>
                  <a:pt x="18" y="217"/>
                  <a:pt x="9" y="208"/>
                  <a:pt x="9" y="199"/>
                </a:cubicBezTo>
                <a:lnTo>
                  <a:pt x="9" y="199"/>
                </a:lnTo>
                <a:cubicBezTo>
                  <a:pt x="9" y="190"/>
                  <a:pt x="18" y="172"/>
                  <a:pt x="27" y="172"/>
                </a:cubicBezTo>
                <a:cubicBezTo>
                  <a:pt x="90" y="172"/>
                  <a:pt x="90" y="172"/>
                  <a:pt x="90" y="172"/>
                </a:cubicBezTo>
                <a:cubicBezTo>
                  <a:pt x="99" y="172"/>
                  <a:pt x="108" y="163"/>
                  <a:pt x="108" y="154"/>
                </a:cubicBezTo>
                <a:cubicBezTo>
                  <a:pt x="108" y="145"/>
                  <a:pt x="99" y="136"/>
                  <a:pt x="90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36" y="136"/>
                  <a:pt x="9" y="109"/>
                  <a:pt x="0" y="73"/>
                </a:cubicBezTo>
                <a:cubicBezTo>
                  <a:pt x="0" y="36"/>
                  <a:pt x="27" y="0"/>
                  <a:pt x="72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4" y="0"/>
                  <a:pt x="153" y="9"/>
                  <a:pt x="153" y="19"/>
                </a:cubicBezTo>
                <a:lnTo>
                  <a:pt x="153" y="19"/>
                </a:lnTo>
                <a:cubicBezTo>
                  <a:pt x="153" y="36"/>
                  <a:pt x="144" y="45"/>
                  <a:pt x="126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54" y="45"/>
                  <a:pt x="45" y="55"/>
                  <a:pt x="45" y="64"/>
                </a:cubicBezTo>
                <a:cubicBezTo>
                  <a:pt x="45" y="82"/>
                  <a:pt x="54" y="91"/>
                  <a:pt x="72" y="91"/>
                </a:cubicBezTo>
                <a:cubicBezTo>
                  <a:pt x="90" y="91"/>
                  <a:pt x="90" y="91"/>
                  <a:pt x="90" y="91"/>
                </a:cubicBezTo>
                <a:cubicBezTo>
                  <a:pt x="126" y="91"/>
                  <a:pt x="162" y="118"/>
                  <a:pt x="153" y="163"/>
                </a:cubicBezTo>
                <a:cubicBezTo>
                  <a:pt x="153" y="199"/>
                  <a:pt x="117" y="217"/>
                  <a:pt x="90" y="2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06">
            <a:extLst>
              <a:ext uri="{FF2B5EF4-FFF2-40B4-BE49-F238E27FC236}">
                <a16:creationId xmlns:a16="http://schemas.microsoft.com/office/drawing/2014/main" id="{C03DB08B-33A8-DD48-8168-536A1DB1C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8220" y="9931238"/>
            <a:ext cx="37450" cy="60858"/>
          </a:xfrm>
          <a:custGeom>
            <a:avLst/>
            <a:gdLst>
              <a:gd name="T0" fmla="*/ 36 w 37"/>
              <a:gd name="T1" fmla="*/ 55 h 56"/>
              <a:gd name="T2" fmla="*/ 0 w 37"/>
              <a:gd name="T3" fmla="*/ 55 h 56"/>
              <a:gd name="T4" fmla="*/ 0 w 37"/>
              <a:gd name="T5" fmla="*/ 0 h 56"/>
              <a:gd name="T6" fmla="*/ 36 w 37"/>
              <a:gd name="T7" fmla="*/ 0 h 56"/>
              <a:gd name="T8" fmla="*/ 36 w 37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56">
                <a:moveTo>
                  <a:pt x="36" y="55"/>
                </a:moveTo>
                <a:lnTo>
                  <a:pt x="0" y="55"/>
                </a:lnTo>
                <a:lnTo>
                  <a:pt x="0" y="0"/>
                </a:lnTo>
                <a:lnTo>
                  <a:pt x="36" y="0"/>
                </a:lnTo>
                <a:lnTo>
                  <a:pt x="36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07">
            <a:extLst>
              <a:ext uri="{FF2B5EF4-FFF2-40B4-BE49-F238E27FC236}">
                <a16:creationId xmlns:a16="http://schemas.microsoft.com/office/drawing/2014/main" id="{6D3E0123-CF95-874E-B833-8DFB8921C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857" y="10184026"/>
            <a:ext cx="46812" cy="56175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08">
            <a:extLst>
              <a:ext uri="{FF2B5EF4-FFF2-40B4-BE49-F238E27FC236}">
                <a16:creationId xmlns:a16="http://schemas.microsoft.com/office/drawing/2014/main" id="{BDEFEB94-7005-E54B-9E55-0C46933C8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6962" y="9884426"/>
            <a:ext cx="88945" cy="79583"/>
          </a:xfrm>
          <a:custGeom>
            <a:avLst/>
            <a:gdLst>
              <a:gd name="T0" fmla="*/ 45 w 82"/>
              <a:gd name="T1" fmla="*/ 9 h 73"/>
              <a:gd name="T2" fmla="*/ 45 w 82"/>
              <a:gd name="T3" fmla="*/ 9 h 73"/>
              <a:gd name="T4" fmla="*/ 9 w 82"/>
              <a:gd name="T5" fmla="*/ 27 h 73"/>
              <a:gd name="T6" fmla="*/ 9 w 82"/>
              <a:gd name="T7" fmla="*/ 63 h 73"/>
              <a:gd name="T8" fmla="*/ 9 w 82"/>
              <a:gd name="T9" fmla="*/ 63 h 73"/>
              <a:gd name="T10" fmla="*/ 36 w 82"/>
              <a:gd name="T11" fmla="*/ 63 h 73"/>
              <a:gd name="T12" fmla="*/ 63 w 82"/>
              <a:gd name="T13" fmla="*/ 45 h 73"/>
              <a:gd name="T14" fmla="*/ 72 w 82"/>
              <a:gd name="T15" fmla="*/ 18 h 73"/>
              <a:gd name="T16" fmla="*/ 72 w 82"/>
              <a:gd name="T17" fmla="*/ 18 h 73"/>
              <a:gd name="T18" fmla="*/ 45 w 82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73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6"/>
                  <a:pt x="0" y="45"/>
                  <a:pt x="9" y="63"/>
                </a:cubicBezTo>
                <a:lnTo>
                  <a:pt x="9" y="63"/>
                </a:lnTo>
                <a:cubicBezTo>
                  <a:pt x="9" y="72"/>
                  <a:pt x="27" y="72"/>
                  <a:pt x="36" y="63"/>
                </a:cubicBezTo>
                <a:cubicBezTo>
                  <a:pt x="63" y="45"/>
                  <a:pt x="63" y="45"/>
                  <a:pt x="63" y="45"/>
                </a:cubicBezTo>
                <a:cubicBezTo>
                  <a:pt x="81" y="36"/>
                  <a:pt x="81" y="27"/>
                  <a:pt x="72" y="18"/>
                </a:cubicBezTo>
                <a:lnTo>
                  <a:pt x="72" y="18"/>
                </a:lnTo>
                <a:cubicBezTo>
                  <a:pt x="63" y="9"/>
                  <a:pt x="54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09">
            <a:extLst>
              <a:ext uri="{FF2B5EF4-FFF2-40B4-BE49-F238E27FC236}">
                <a16:creationId xmlns:a16="http://schemas.microsoft.com/office/drawing/2014/main" id="{76CD9B54-076E-9F42-AFD3-AAC615D2E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7982" y="10212113"/>
            <a:ext cx="88942" cy="79583"/>
          </a:xfrm>
          <a:custGeom>
            <a:avLst/>
            <a:gdLst>
              <a:gd name="T0" fmla="*/ 45 w 82"/>
              <a:gd name="T1" fmla="*/ 0 h 73"/>
              <a:gd name="T2" fmla="*/ 45 w 82"/>
              <a:gd name="T3" fmla="*/ 0 h 73"/>
              <a:gd name="T4" fmla="*/ 18 w 82"/>
              <a:gd name="T5" fmla="*/ 27 h 73"/>
              <a:gd name="T6" fmla="*/ 9 w 82"/>
              <a:gd name="T7" fmla="*/ 55 h 73"/>
              <a:gd name="T8" fmla="*/ 9 w 82"/>
              <a:gd name="T9" fmla="*/ 55 h 73"/>
              <a:gd name="T10" fmla="*/ 36 w 82"/>
              <a:gd name="T11" fmla="*/ 63 h 73"/>
              <a:gd name="T12" fmla="*/ 72 w 82"/>
              <a:gd name="T13" fmla="*/ 36 h 73"/>
              <a:gd name="T14" fmla="*/ 72 w 82"/>
              <a:gd name="T15" fmla="*/ 9 h 73"/>
              <a:gd name="T16" fmla="*/ 72 w 82"/>
              <a:gd name="T17" fmla="*/ 9 h 73"/>
              <a:gd name="T18" fmla="*/ 45 w 82"/>
              <a:gd name="T19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73">
                <a:moveTo>
                  <a:pt x="45" y="0"/>
                </a:moveTo>
                <a:lnTo>
                  <a:pt x="45" y="0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46"/>
                  <a:pt x="9" y="55"/>
                </a:cubicBezTo>
                <a:lnTo>
                  <a:pt x="9" y="55"/>
                </a:lnTo>
                <a:cubicBezTo>
                  <a:pt x="18" y="63"/>
                  <a:pt x="27" y="72"/>
                  <a:pt x="36" y="63"/>
                </a:cubicBezTo>
                <a:cubicBezTo>
                  <a:pt x="72" y="36"/>
                  <a:pt x="72" y="36"/>
                  <a:pt x="72" y="36"/>
                </a:cubicBezTo>
                <a:cubicBezTo>
                  <a:pt x="81" y="36"/>
                  <a:pt x="81" y="18"/>
                  <a:pt x="72" y="9"/>
                </a:cubicBezTo>
                <a:lnTo>
                  <a:pt x="72" y="9"/>
                </a:lnTo>
                <a:cubicBezTo>
                  <a:pt x="72" y="0"/>
                  <a:pt x="54" y="0"/>
                  <a:pt x="4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10">
            <a:extLst>
              <a:ext uri="{FF2B5EF4-FFF2-40B4-BE49-F238E27FC236}">
                <a16:creationId xmlns:a16="http://schemas.microsoft.com/office/drawing/2014/main" id="{36EC10CE-C2A7-104B-A23B-EF75178E1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6070" y="5657261"/>
            <a:ext cx="730275" cy="692825"/>
          </a:xfrm>
          <a:custGeom>
            <a:avLst/>
            <a:gdLst>
              <a:gd name="T0" fmla="*/ 587 w 688"/>
              <a:gd name="T1" fmla="*/ 650 h 651"/>
              <a:gd name="T2" fmla="*/ 587 w 688"/>
              <a:gd name="T3" fmla="*/ 650 h 651"/>
              <a:gd name="T4" fmla="*/ 99 w 688"/>
              <a:gd name="T5" fmla="*/ 650 h 651"/>
              <a:gd name="T6" fmla="*/ 0 w 688"/>
              <a:gd name="T7" fmla="*/ 551 h 651"/>
              <a:gd name="T8" fmla="*/ 0 w 688"/>
              <a:gd name="T9" fmla="*/ 90 h 651"/>
              <a:gd name="T10" fmla="*/ 99 w 688"/>
              <a:gd name="T11" fmla="*/ 0 h 651"/>
              <a:gd name="T12" fmla="*/ 145 w 688"/>
              <a:gd name="T13" fmla="*/ 0 h 651"/>
              <a:gd name="T14" fmla="*/ 145 w 688"/>
              <a:gd name="T15" fmla="*/ 54 h 651"/>
              <a:gd name="T16" fmla="*/ 99 w 688"/>
              <a:gd name="T17" fmla="*/ 54 h 651"/>
              <a:gd name="T18" fmla="*/ 63 w 688"/>
              <a:gd name="T19" fmla="*/ 90 h 651"/>
              <a:gd name="T20" fmla="*/ 63 w 688"/>
              <a:gd name="T21" fmla="*/ 551 h 651"/>
              <a:gd name="T22" fmla="*/ 99 w 688"/>
              <a:gd name="T23" fmla="*/ 587 h 651"/>
              <a:gd name="T24" fmla="*/ 587 w 688"/>
              <a:gd name="T25" fmla="*/ 587 h 651"/>
              <a:gd name="T26" fmla="*/ 624 w 688"/>
              <a:gd name="T27" fmla="*/ 551 h 651"/>
              <a:gd name="T28" fmla="*/ 624 w 688"/>
              <a:gd name="T29" fmla="*/ 90 h 651"/>
              <a:gd name="T30" fmla="*/ 587 w 688"/>
              <a:gd name="T31" fmla="*/ 54 h 651"/>
              <a:gd name="T32" fmla="*/ 533 w 688"/>
              <a:gd name="T33" fmla="*/ 54 h 651"/>
              <a:gd name="T34" fmla="*/ 533 w 688"/>
              <a:gd name="T35" fmla="*/ 0 h 651"/>
              <a:gd name="T36" fmla="*/ 587 w 688"/>
              <a:gd name="T37" fmla="*/ 0 h 651"/>
              <a:gd name="T38" fmla="*/ 687 w 688"/>
              <a:gd name="T39" fmla="*/ 90 h 651"/>
              <a:gd name="T40" fmla="*/ 687 w 688"/>
              <a:gd name="T41" fmla="*/ 551 h 651"/>
              <a:gd name="T42" fmla="*/ 587 w 688"/>
              <a:gd name="T43" fmla="*/ 65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8" h="651">
                <a:moveTo>
                  <a:pt x="587" y="650"/>
                </a:moveTo>
                <a:lnTo>
                  <a:pt x="587" y="650"/>
                </a:lnTo>
                <a:cubicBezTo>
                  <a:pt x="99" y="650"/>
                  <a:pt x="99" y="650"/>
                  <a:pt x="99" y="650"/>
                </a:cubicBezTo>
                <a:cubicBezTo>
                  <a:pt x="45" y="650"/>
                  <a:pt x="0" y="605"/>
                  <a:pt x="0" y="551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45" y="0"/>
                  <a:pt x="99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54"/>
                  <a:pt x="145" y="54"/>
                  <a:pt x="145" y="54"/>
                </a:cubicBezTo>
                <a:cubicBezTo>
                  <a:pt x="99" y="54"/>
                  <a:pt x="99" y="54"/>
                  <a:pt x="99" y="54"/>
                </a:cubicBezTo>
                <a:cubicBezTo>
                  <a:pt x="81" y="54"/>
                  <a:pt x="63" y="72"/>
                  <a:pt x="63" y="90"/>
                </a:cubicBezTo>
                <a:cubicBezTo>
                  <a:pt x="63" y="551"/>
                  <a:pt x="63" y="551"/>
                  <a:pt x="63" y="551"/>
                </a:cubicBezTo>
                <a:cubicBezTo>
                  <a:pt x="63" y="569"/>
                  <a:pt x="81" y="587"/>
                  <a:pt x="99" y="587"/>
                </a:cubicBezTo>
                <a:cubicBezTo>
                  <a:pt x="587" y="587"/>
                  <a:pt x="587" y="587"/>
                  <a:pt x="587" y="587"/>
                </a:cubicBezTo>
                <a:cubicBezTo>
                  <a:pt x="605" y="587"/>
                  <a:pt x="624" y="569"/>
                  <a:pt x="624" y="551"/>
                </a:cubicBezTo>
                <a:cubicBezTo>
                  <a:pt x="624" y="90"/>
                  <a:pt x="624" y="90"/>
                  <a:pt x="624" y="90"/>
                </a:cubicBezTo>
                <a:cubicBezTo>
                  <a:pt x="624" y="72"/>
                  <a:pt x="605" y="54"/>
                  <a:pt x="587" y="54"/>
                </a:cubicBezTo>
                <a:cubicBezTo>
                  <a:pt x="533" y="54"/>
                  <a:pt x="533" y="54"/>
                  <a:pt x="533" y="54"/>
                </a:cubicBezTo>
                <a:cubicBezTo>
                  <a:pt x="533" y="0"/>
                  <a:pt x="533" y="0"/>
                  <a:pt x="533" y="0"/>
                </a:cubicBezTo>
                <a:cubicBezTo>
                  <a:pt x="587" y="0"/>
                  <a:pt x="587" y="0"/>
                  <a:pt x="587" y="0"/>
                </a:cubicBezTo>
                <a:cubicBezTo>
                  <a:pt x="642" y="0"/>
                  <a:pt x="687" y="36"/>
                  <a:pt x="687" y="90"/>
                </a:cubicBezTo>
                <a:cubicBezTo>
                  <a:pt x="687" y="551"/>
                  <a:pt x="687" y="551"/>
                  <a:pt x="687" y="551"/>
                </a:cubicBezTo>
                <a:cubicBezTo>
                  <a:pt x="687" y="605"/>
                  <a:pt x="642" y="650"/>
                  <a:pt x="587" y="65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11">
            <a:extLst>
              <a:ext uri="{FF2B5EF4-FFF2-40B4-BE49-F238E27FC236}">
                <a16:creationId xmlns:a16="http://schemas.microsoft.com/office/drawing/2014/main" id="{59798688-BC50-0641-950C-E070F090A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724" y="5558953"/>
            <a:ext cx="308962" cy="60858"/>
          </a:xfrm>
          <a:custGeom>
            <a:avLst/>
            <a:gdLst>
              <a:gd name="T0" fmla="*/ 289 w 290"/>
              <a:gd name="T1" fmla="*/ 55 h 56"/>
              <a:gd name="T2" fmla="*/ 0 w 290"/>
              <a:gd name="T3" fmla="*/ 55 h 56"/>
              <a:gd name="T4" fmla="*/ 0 w 290"/>
              <a:gd name="T5" fmla="*/ 0 h 56"/>
              <a:gd name="T6" fmla="*/ 289 w 290"/>
              <a:gd name="T7" fmla="*/ 0 h 56"/>
              <a:gd name="T8" fmla="*/ 289 w 290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" h="56">
                <a:moveTo>
                  <a:pt x="289" y="55"/>
                </a:moveTo>
                <a:lnTo>
                  <a:pt x="0" y="55"/>
                </a:lnTo>
                <a:lnTo>
                  <a:pt x="0" y="0"/>
                </a:lnTo>
                <a:lnTo>
                  <a:pt x="289" y="0"/>
                </a:lnTo>
                <a:lnTo>
                  <a:pt x="289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12">
            <a:extLst>
              <a:ext uri="{FF2B5EF4-FFF2-40B4-BE49-F238E27FC236}">
                <a16:creationId xmlns:a16="http://schemas.microsoft.com/office/drawing/2014/main" id="{3CCDDE7F-2C8B-3841-AB12-4E0AD0246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8657" y="5549590"/>
            <a:ext cx="201292" cy="173208"/>
          </a:xfrm>
          <a:custGeom>
            <a:avLst/>
            <a:gdLst>
              <a:gd name="T0" fmla="*/ 36 w 190"/>
              <a:gd name="T1" fmla="*/ 145 h 164"/>
              <a:gd name="T2" fmla="*/ 36 w 190"/>
              <a:gd name="T3" fmla="*/ 145 h 164"/>
              <a:gd name="T4" fmla="*/ 0 w 190"/>
              <a:gd name="T5" fmla="*/ 109 h 164"/>
              <a:gd name="T6" fmla="*/ 90 w 190"/>
              <a:gd name="T7" fmla="*/ 18 h 164"/>
              <a:gd name="T8" fmla="*/ 117 w 190"/>
              <a:gd name="T9" fmla="*/ 9 h 164"/>
              <a:gd name="T10" fmla="*/ 135 w 190"/>
              <a:gd name="T11" fmla="*/ 27 h 164"/>
              <a:gd name="T12" fmla="*/ 180 w 190"/>
              <a:gd name="T13" fmla="*/ 118 h 164"/>
              <a:gd name="T14" fmla="*/ 171 w 190"/>
              <a:gd name="T15" fmla="*/ 154 h 164"/>
              <a:gd name="T16" fmla="*/ 171 w 190"/>
              <a:gd name="T17" fmla="*/ 154 h 164"/>
              <a:gd name="T18" fmla="*/ 126 w 190"/>
              <a:gd name="T19" fmla="*/ 136 h 164"/>
              <a:gd name="T20" fmla="*/ 99 w 190"/>
              <a:gd name="T21" fmla="*/ 82 h 164"/>
              <a:gd name="T22" fmla="*/ 36 w 190"/>
              <a:gd name="T23" fmla="*/ 145 h 164"/>
              <a:gd name="T24" fmla="*/ 126 w 190"/>
              <a:gd name="T25" fmla="*/ 54 h 164"/>
              <a:gd name="T26" fmla="*/ 126 w 190"/>
              <a:gd name="T27" fmla="*/ 5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0" h="164">
                <a:moveTo>
                  <a:pt x="36" y="145"/>
                </a:moveTo>
                <a:lnTo>
                  <a:pt x="36" y="145"/>
                </a:lnTo>
                <a:cubicBezTo>
                  <a:pt x="0" y="109"/>
                  <a:pt x="0" y="109"/>
                  <a:pt x="0" y="109"/>
                </a:cubicBezTo>
                <a:cubicBezTo>
                  <a:pt x="90" y="18"/>
                  <a:pt x="90" y="18"/>
                  <a:pt x="90" y="18"/>
                </a:cubicBezTo>
                <a:cubicBezTo>
                  <a:pt x="99" y="9"/>
                  <a:pt x="108" y="0"/>
                  <a:pt x="117" y="9"/>
                </a:cubicBezTo>
                <a:cubicBezTo>
                  <a:pt x="126" y="9"/>
                  <a:pt x="135" y="18"/>
                  <a:pt x="135" y="27"/>
                </a:cubicBezTo>
                <a:cubicBezTo>
                  <a:pt x="180" y="118"/>
                  <a:pt x="180" y="118"/>
                  <a:pt x="180" y="118"/>
                </a:cubicBezTo>
                <a:cubicBezTo>
                  <a:pt x="189" y="127"/>
                  <a:pt x="180" y="145"/>
                  <a:pt x="171" y="154"/>
                </a:cubicBezTo>
                <a:lnTo>
                  <a:pt x="171" y="154"/>
                </a:lnTo>
                <a:cubicBezTo>
                  <a:pt x="153" y="163"/>
                  <a:pt x="135" y="154"/>
                  <a:pt x="126" y="136"/>
                </a:cubicBezTo>
                <a:cubicBezTo>
                  <a:pt x="99" y="82"/>
                  <a:pt x="99" y="82"/>
                  <a:pt x="99" y="82"/>
                </a:cubicBezTo>
                <a:lnTo>
                  <a:pt x="36" y="145"/>
                </a:lnTo>
                <a:close/>
                <a:moveTo>
                  <a:pt x="126" y="54"/>
                </a:moveTo>
                <a:lnTo>
                  <a:pt x="12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13">
            <a:extLst>
              <a:ext uri="{FF2B5EF4-FFF2-40B4-BE49-F238E27FC236}">
                <a16:creationId xmlns:a16="http://schemas.microsoft.com/office/drawing/2014/main" id="{CE87C610-D90C-B34A-AC0B-BAAA9202E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4395" y="5647898"/>
            <a:ext cx="290237" cy="201292"/>
          </a:xfrm>
          <a:custGeom>
            <a:avLst/>
            <a:gdLst>
              <a:gd name="T0" fmla="*/ 109 w 272"/>
              <a:gd name="T1" fmla="*/ 190 h 191"/>
              <a:gd name="T2" fmla="*/ 109 w 272"/>
              <a:gd name="T3" fmla="*/ 190 h 191"/>
              <a:gd name="T4" fmla="*/ 109 w 272"/>
              <a:gd name="T5" fmla="*/ 190 h 191"/>
              <a:gd name="T6" fmla="*/ 73 w 272"/>
              <a:gd name="T7" fmla="*/ 172 h 191"/>
              <a:gd name="T8" fmla="*/ 0 w 272"/>
              <a:gd name="T9" fmla="*/ 91 h 191"/>
              <a:gd name="T10" fmla="*/ 82 w 272"/>
              <a:gd name="T11" fmla="*/ 19 h 191"/>
              <a:gd name="T12" fmla="*/ 118 w 272"/>
              <a:gd name="T13" fmla="*/ 55 h 191"/>
              <a:gd name="T14" fmla="*/ 82 w 272"/>
              <a:gd name="T15" fmla="*/ 91 h 191"/>
              <a:gd name="T16" fmla="*/ 109 w 272"/>
              <a:gd name="T17" fmla="*/ 127 h 191"/>
              <a:gd name="T18" fmla="*/ 217 w 272"/>
              <a:gd name="T19" fmla="*/ 19 h 191"/>
              <a:gd name="T20" fmla="*/ 253 w 272"/>
              <a:gd name="T21" fmla="*/ 19 h 191"/>
              <a:gd name="T22" fmla="*/ 253 w 272"/>
              <a:gd name="T23" fmla="*/ 19 h 191"/>
              <a:gd name="T24" fmla="*/ 262 w 272"/>
              <a:gd name="T25" fmla="*/ 55 h 191"/>
              <a:gd name="T26" fmla="*/ 154 w 272"/>
              <a:gd name="T27" fmla="*/ 172 h 191"/>
              <a:gd name="T28" fmla="*/ 109 w 272"/>
              <a:gd name="T29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2" h="191">
                <a:moveTo>
                  <a:pt x="109" y="190"/>
                </a:moveTo>
                <a:lnTo>
                  <a:pt x="109" y="190"/>
                </a:lnTo>
                <a:lnTo>
                  <a:pt x="109" y="190"/>
                </a:lnTo>
                <a:cubicBezTo>
                  <a:pt x="100" y="190"/>
                  <a:pt x="82" y="181"/>
                  <a:pt x="73" y="172"/>
                </a:cubicBezTo>
                <a:cubicBezTo>
                  <a:pt x="0" y="91"/>
                  <a:pt x="0" y="91"/>
                  <a:pt x="0" y="91"/>
                </a:cubicBezTo>
                <a:cubicBezTo>
                  <a:pt x="82" y="19"/>
                  <a:pt x="82" y="19"/>
                  <a:pt x="82" y="19"/>
                </a:cubicBezTo>
                <a:cubicBezTo>
                  <a:pt x="118" y="55"/>
                  <a:pt x="118" y="55"/>
                  <a:pt x="118" y="55"/>
                </a:cubicBezTo>
                <a:cubicBezTo>
                  <a:pt x="82" y="91"/>
                  <a:pt x="82" y="91"/>
                  <a:pt x="82" y="91"/>
                </a:cubicBezTo>
                <a:cubicBezTo>
                  <a:pt x="109" y="127"/>
                  <a:pt x="109" y="127"/>
                  <a:pt x="109" y="127"/>
                </a:cubicBezTo>
                <a:cubicBezTo>
                  <a:pt x="217" y="19"/>
                  <a:pt x="217" y="19"/>
                  <a:pt x="217" y="19"/>
                </a:cubicBezTo>
                <a:cubicBezTo>
                  <a:pt x="226" y="0"/>
                  <a:pt x="244" y="0"/>
                  <a:pt x="253" y="19"/>
                </a:cubicBezTo>
                <a:lnTo>
                  <a:pt x="253" y="19"/>
                </a:lnTo>
                <a:cubicBezTo>
                  <a:pt x="271" y="28"/>
                  <a:pt x="271" y="46"/>
                  <a:pt x="262" y="55"/>
                </a:cubicBezTo>
                <a:cubicBezTo>
                  <a:pt x="154" y="172"/>
                  <a:pt x="154" y="172"/>
                  <a:pt x="154" y="172"/>
                </a:cubicBezTo>
                <a:cubicBezTo>
                  <a:pt x="145" y="181"/>
                  <a:pt x="127" y="190"/>
                  <a:pt x="109" y="19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14">
            <a:extLst>
              <a:ext uri="{FF2B5EF4-FFF2-40B4-BE49-F238E27FC236}">
                <a16:creationId xmlns:a16="http://schemas.microsoft.com/office/drawing/2014/main" id="{E1D6B37D-54E9-2B4D-AF96-8D9BD63E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2462" y="5549590"/>
            <a:ext cx="201295" cy="173208"/>
          </a:xfrm>
          <a:custGeom>
            <a:avLst/>
            <a:gdLst>
              <a:gd name="T0" fmla="*/ 144 w 190"/>
              <a:gd name="T1" fmla="*/ 145 h 164"/>
              <a:gd name="T2" fmla="*/ 144 w 190"/>
              <a:gd name="T3" fmla="*/ 145 h 164"/>
              <a:gd name="T4" fmla="*/ 189 w 190"/>
              <a:gd name="T5" fmla="*/ 109 h 164"/>
              <a:gd name="T6" fmla="*/ 99 w 190"/>
              <a:gd name="T7" fmla="*/ 18 h 164"/>
              <a:gd name="T8" fmla="*/ 72 w 190"/>
              <a:gd name="T9" fmla="*/ 9 h 164"/>
              <a:gd name="T10" fmla="*/ 45 w 190"/>
              <a:gd name="T11" fmla="*/ 27 h 164"/>
              <a:gd name="T12" fmla="*/ 0 w 190"/>
              <a:gd name="T13" fmla="*/ 118 h 164"/>
              <a:gd name="T14" fmla="*/ 18 w 190"/>
              <a:gd name="T15" fmla="*/ 154 h 164"/>
              <a:gd name="T16" fmla="*/ 18 w 190"/>
              <a:gd name="T17" fmla="*/ 154 h 164"/>
              <a:gd name="T18" fmla="*/ 54 w 190"/>
              <a:gd name="T19" fmla="*/ 136 h 164"/>
              <a:gd name="T20" fmla="*/ 81 w 190"/>
              <a:gd name="T21" fmla="*/ 82 h 164"/>
              <a:gd name="T22" fmla="*/ 144 w 190"/>
              <a:gd name="T23" fmla="*/ 145 h 164"/>
              <a:gd name="T24" fmla="*/ 54 w 190"/>
              <a:gd name="T25" fmla="*/ 54 h 164"/>
              <a:gd name="T26" fmla="*/ 54 w 190"/>
              <a:gd name="T27" fmla="*/ 5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0" h="164">
                <a:moveTo>
                  <a:pt x="144" y="145"/>
                </a:moveTo>
                <a:lnTo>
                  <a:pt x="144" y="145"/>
                </a:lnTo>
                <a:cubicBezTo>
                  <a:pt x="189" y="109"/>
                  <a:pt x="189" y="109"/>
                  <a:pt x="189" y="109"/>
                </a:cubicBezTo>
                <a:cubicBezTo>
                  <a:pt x="99" y="18"/>
                  <a:pt x="99" y="18"/>
                  <a:pt x="99" y="18"/>
                </a:cubicBezTo>
                <a:cubicBezTo>
                  <a:pt x="90" y="9"/>
                  <a:pt x="81" y="0"/>
                  <a:pt x="72" y="9"/>
                </a:cubicBezTo>
                <a:cubicBezTo>
                  <a:pt x="63" y="9"/>
                  <a:pt x="54" y="18"/>
                  <a:pt x="45" y="27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7"/>
                  <a:pt x="0" y="145"/>
                  <a:pt x="18" y="154"/>
                </a:cubicBezTo>
                <a:lnTo>
                  <a:pt x="18" y="154"/>
                </a:lnTo>
                <a:cubicBezTo>
                  <a:pt x="36" y="163"/>
                  <a:pt x="54" y="154"/>
                  <a:pt x="54" y="136"/>
                </a:cubicBezTo>
                <a:cubicBezTo>
                  <a:pt x="81" y="82"/>
                  <a:pt x="81" y="82"/>
                  <a:pt x="81" y="82"/>
                </a:cubicBezTo>
                <a:lnTo>
                  <a:pt x="144" y="145"/>
                </a:lnTo>
                <a:close/>
                <a:moveTo>
                  <a:pt x="54" y="54"/>
                </a:moveTo>
                <a:lnTo>
                  <a:pt x="54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15">
            <a:extLst>
              <a:ext uri="{FF2B5EF4-FFF2-40B4-BE49-F238E27FC236}">
                <a16:creationId xmlns:a16="http://schemas.microsoft.com/office/drawing/2014/main" id="{75054D7F-4CE1-EF41-B92D-A5C96D797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2462" y="5647898"/>
            <a:ext cx="280875" cy="201292"/>
          </a:xfrm>
          <a:custGeom>
            <a:avLst/>
            <a:gdLst>
              <a:gd name="T0" fmla="*/ 153 w 263"/>
              <a:gd name="T1" fmla="*/ 190 h 191"/>
              <a:gd name="T2" fmla="*/ 153 w 263"/>
              <a:gd name="T3" fmla="*/ 190 h 191"/>
              <a:gd name="T4" fmla="*/ 153 w 263"/>
              <a:gd name="T5" fmla="*/ 190 h 191"/>
              <a:gd name="T6" fmla="*/ 198 w 263"/>
              <a:gd name="T7" fmla="*/ 172 h 191"/>
              <a:gd name="T8" fmla="*/ 262 w 263"/>
              <a:gd name="T9" fmla="*/ 91 h 191"/>
              <a:gd name="T10" fmla="*/ 189 w 263"/>
              <a:gd name="T11" fmla="*/ 19 h 191"/>
              <a:gd name="T12" fmla="*/ 144 w 263"/>
              <a:gd name="T13" fmla="*/ 55 h 191"/>
              <a:gd name="T14" fmla="*/ 180 w 263"/>
              <a:gd name="T15" fmla="*/ 91 h 191"/>
              <a:gd name="T16" fmla="*/ 153 w 263"/>
              <a:gd name="T17" fmla="*/ 127 h 191"/>
              <a:gd name="T18" fmla="*/ 54 w 263"/>
              <a:gd name="T19" fmla="*/ 19 h 191"/>
              <a:gd name="T20" fmla="*/ 9 w 263"/>
              <a:gd name="T21" fmla="*/ 19 h 191"/>
              <a:gd name="T22" fmla="*/ 9 w 263"/>
              <a:gd name="T23" fmla="*/ 19 h 191"/>
              <a:gd name="T24" fmla="*/ 9 w 263"/>
              <a:gd name="T25" fmla="*/ 55 h 191"/>
              <a:gd name="T26" fmla="*/ 117 w 263"/>
              <a:gd name="T27" fmla="*/ 172 h 191"/>
              <a:gd name="T28" fmla="*/ 153 w 263"/>
              <a:gd name="T29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3" h="191">
                <a:moveTo>
                  <a:pt x="153" y="190"/>
                </a:moveTo>
                <a:lnTo>
                  <a:pt x="153" y="190"/>
                </a:lnTo>
                <a:lnTo>
                  <a:pt x="153" y="190"/>
                </a:lnTo>
                <a:cubicBezTo>
                  <a:pt x="171" y="190"/>
                  <a:pt x="189" y="181"/>
                  <a:pt x="198" y="172"/>
                </a:cubicBezTo>
                <a:cubicBezTo>
                  <a:pt x="262" y="91"/>
                  <a:pt x="262" y="91"/>
                  <a:pt x="262" y="91"/>
                </a:cubicBezTo>
                <a:cubicBezTo>
                  <a:pt x="189" y="19"/>
                  <a:pt x="189" y="19"/>
                  <a:pt x="189" y="19"/>
                </a:cubicBezTo>
                <a:cubicBezTo>
                  <a:pt x="144" y="55"/>
                  <a:pt x="144" y="55"/>
                  <a:pt x="144" y="55"/>
                </a:cubicBezTo>
                <a:cubicBezTo>
                  <a:pt x="180" y="91"/>
                  <a:pt x="180" y="91"/>
                  <a:pt x="180" y="91"/>
                </a:cubicBezTo>
                <a:cubicBezTo>
                  <a:pt x="153" y="127"/>
                  <a:pt x="153" y="127"/>
                  <a:pt x="153" y="127"/>
                </a:cubicBezTo>
                <a:cubicBezTo>
                  <a:pt x="54" y="19"/>
                  <a:pt x="54" y="19"/>
                  <a:pt x="54" y="19"/>
                </a:cubicBezTo>
                <a:cubicBezTo>
                  <a:pt x="45" y="0"/>
                  <a:pt x="27" y="0"/>
                  <a:pt x="9" y="19"/>
                </a:cubicBezTo>
                <a:lnTo>
                  <a:pt x="9" y="19"/>
                </a:lnTo>
                <a:cubicBezTo>
                  <a:pt x="0" y="28"/>
                  <a:pt x="0" y="46"/>
                  <a:pt x="9" y="55"/>
                </a:cubicBezTo>
                <a:cubicBezTo>
                  <a:pt x="117" y="172"/>
                  <a:pt x="117" y="172"/>
                  <a:pt x="117" y="172"/>
                </a:cubicBezTo>
                <a:cubicBezTo>
                  <a:pt x="126" y="181"/>
                  <a:pt x="144" y="190"/>
                  <a:pt x="153" y="19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16">
            <a:extLst>
              <a:ext uri="{FF2B5EF4-FFF2-40B4-BE49-F238E27FC236}">
                <a16:creationId xmlns:a16="http://schemas.microsoft.com/office/drawing/2014/main" id="{C480FAE1-3A35-6B4B-96C0-68C36FBD9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9512" y="5933453"/>
            <a:ext cx="145120" cy="46812"/>
          </a:xfrm>
          <a:custGeom>
            <a:avLst/>
            <a:gdLst>
              <a:gd name="T0" fmla="*/ 0 w 136"/>
              <a:gd name="T1" fmla="*/ 27 h 46"/>
              <a:gd name="T2" fmla="*/ 0 w 136"/>
              <a:gd name="T3" fmla="*/ 27 h 46"/>
              <a:gd name="T4" fmla="*/ 0 w 136"/>
              <a:gd name="T5" fmla="*/ 27 h 46"/>
              <a:gd name="T6" fmla="*/ 18 w 136"/>
              <a:gd name="T7" fmla="*/ 0 h 46"/>
              <a:gd name="T8" fmla="*/ 117 w 136"/>
              <a:gd name="T9" fmla="*/ 0 h 46"/>
              <a:gd name="T10" fmla="*/ 135 w 136"/>
              <a:gd name="T11" fmla="*/ 27 h 46"/>
              <a:gd name="T12" fmla="*/ 135 w 136"/>
              <a:gd name="T13" fmla="*/ 27 h 46"/>
              <a:gd name="T14" fmla="*/ 117 w 136"/>
              <a:gd name="T15" fmla="*/ 45 h 46"/>
              <a:gd name="T16" fmla="*/ 18 w 136"/>
              <a:gd name="T17" fmla="*/ 45 h 46"/>
              <a:gd name="T18" fmla="*/ 0 w 136"/>
              <a:gd name="T19" fmla="*/ 2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46">
                <a:moveTo>
                  <a:pt x="0" y="27"/>
                </a:moveTo>
                <a:lnTo>
                  <a:pt x="0" y="27"/>
                </a:lnTo>
                <a:lnTo>
                  <a:pt x="0" y="27"/>
                </a:lnTo>
                <a:cubicBezTo>
                  <a:pt x="0" y="18"/>
                  <a:pt x="9" y="0"/>
                  <a:pt x="1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5" y="18"/>
                  <a:pt x="135" y="27"/>
                </a:cubicBezTo>
                <a:lnTo>
                  <a:pt x="135" y="27"/>
                </a:lnTo>
                <a:cubicBezTo>
                  <a:pt x="135" y="36"/>
                  <a:pt x="126" y="45"/>
                  <a:pt x="117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17">
            <a:extLst>
              <a:ext uri="{FF2B5EF4-FFF2-40B4-BE49-F238E27FC236}">
                <a16:creationId xmlns:a16="http://schemas.microsoft.com/office/drawing/2014/main" id="{1EA658A3-89B6-4948-BD61-AE2CE15EE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3120" y="5956861"/>
            <a:ext cx="46812" cy="365137"/>
          </a:xfrm>
          <a:custGeom>
            <a:avLst/>
            <a:gdLst>
              <a:gd name="T0" fmla="*/ 45 w 46"/>
              <a:gd name="T1" fmla="*/ 343 h 344"/>
              <a:gd name="T2" fmla="*/ 45 w 46"/>
              <a:gd name="T3" fmla="*/ 343 h 344"/>
              <a:gd name="T4" fmla="*/ 0 w 46"/>
              <a:gd name="T5" fmla="*/ 343 h 344"/>
              <a:gd name="T6" fmla="*/ 0 w 46"/>
              <a:gd name="T7" fmla="*/ 18 h 344"/>
              <a:gd name="T8" fmla="*/ 18 w 46"/>
              <a:gd name="T9" fmla="*/ 0 h 344"/>
              <a:gd name="T10" fmla="*/ 18 w 46"/>
              <a:gd name="T11" fmla="*/ 0 h 344"/>
              <a:gd name="T12" fmla="*/ 45 w 46"/>
              <a:gd name="T13" fmla="*/ 18 h 344"/>
              <a:gd name="T14" fmla="*/ 45 w 46"/>
              <a:gd name="T15" fmla="*/ 343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44">
                <a:moveTo>
                  <a:pt x="45" y="343"/>
                </a:moveTo>
                <a:lnTo>
                  <a:pt x="45" y="343"/>
                </a:lnTo>
                <a:cubicBezTo>
                  <a:pt x="0" y="343"/>
                  <a:pt x="0" y="343"/>
                  <a:pt x="0" y="34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18"/>
                </a:cubicBezTo>
                <a:lnTo>
                  <a:pt x="45" y="34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31">
            <a:extLst>
              <a:ext uri="{FF2B5EF4-FFF2-40B4-BE49-F238E27FC236}">
                <a16:creationId xmlns:a16="http://schemas.microsoft.com/office/drawing/2014/main" id="{E8885CAB-17FC-B04B-89B8-5F6935852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1421" y="7333147"/>
            <a:ext cx="182570" cy="191930"/>
          </a:xfrm>
          <a:custGeom>
            <a:avLst/>
            <a:gdLst>
              <a:gd name="T0" fmla="*/ 171 w 172"/>
              <a:gd name="T1" fmla="*/ 180 h 181"/>
              <a:gd name="T2" fmla="*/ 171 w 172"/>
              <a:gd name="T3" fmla="*/ 180 h 181"/>
              <a:gd name="T4" fmla="*/ 81 w 172"/>
              <a:gd name="T5" fmla="*/ 180 h 181"/>
              <a:gd name="T6" fmla="*/ 0 w 172"/>
              <a:gd name="T7" fmla="*/ 99 h 181"/>
              <a:gd name="T8" fmla="*/ 0 w 172"/>
              <a:gd name="T9" fmla="*/ 90 h 181"/>
              <a:gd name="T10" fmla="*/ 81 w 172"/>
              <a:gd name="T11" fmla="*/ 0 h 181"/>
              <a:gd name="T12" fmla="*/ 171 w 172"/>
              <a:gd name="T13" fmla="*/ 90 h 181"/>
              <a:gd name="T14" fmla="*/ 171 w 172"/>
              <a:gd name="T15" fmla="*/ 180 h 181"/>
              <a:gd name="T16" fmla="*/ 81 w 172"/>
              <a:gd name="T17" fmla="*/ 54 h 181"/>
              <a:gd name="T18" fmla="*/ 81 w 172"/>
              <a:gd name="T19" fmla="*/ 54 h 181"/>
              <a:gd name="T20" fmla="*/ 54 w 172"/>
              <a:gd name="T21" fmla="*/ 90 h 181"/>
              <a:gd name="T22" fmla="*/ 54 w 172"/>
              <a:gd name="T23" fmla="*/ 99 h 181"/>
              <a:gd name="T24" fmla="*/ 81 w 172"/>
              <a:gd name="T25" fmla="*/ 126 h 181"/>
              <a:gd name="T26" fmla="*/ 117 w 172"/>
              <a:gd name="T27" fmla="*/ 126 h 181"/>
              <a:gd name="T28" fmla="*/ 117 w 172"/>
              <a:gd name="T29" fmla="*/ 90 h 181"/>
              <a:gd name="T30" fmla="*/ 81 w 172"/>
              <a:gd name="T31" fmla="*/ 54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" h="181">
                <a:moveTo>
                  <a:pt x="171" y="180"/>
                </a:moveTo>
                <a:lnTo>
                  <a:pt x="171" y="180"/>
                </a:lnTo>
                <a:cubicBezTo>
                  <a:pt x="81" y="180"/>
                  <a:pt x="81" y="180"/>
                  <a:pt x="81" y="180"/>
                </a:cubicBezTo>
                <a:cubicBezTo>
                  <a:pt x="36" y="180"/>
                  <a:pt x="0" y="144"/>
                  <a:pt x="0" y="99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6" y="0"/>
                  <a:pt x="81" y="0"/>
                </a:cubicBezTo>
                <a:cubicBezTo>
                  <a:pt x="135" y="0"/>
                  <a:pt x="171" y="36"/>
                  <a:pt x="171" y="90"/>
                </a:cubicBezTo>
                <a:lnTo>
                  <a:pt x="171" y="180"/>
                </a:lnTo>
                <a:close/>
                <a:moveTo>
                  <a:pt x="81" y="54"/>
                </a:moveTo>
                <a:lnTo>
                  <a:pt x="81" y="54"/>
                </a:lnTo>
                <a:cubicBezTo>
                  <a:pt x="63" y="54"/>
                  <a:pt x="54" y="72"/>
                  <a:pt x="54" y="90"/>
                </a:cubicBezTo>
                <a:cubicBezTo>
                  <a:pt x="54" y="99"/>
                  <a:pt x="54" y="99"/>
                  <a:pt x="54" y="99"/>
                </a:cubicBezTo>
                <a:cubicBezTo>
                  <a:pt x="54" y="117"/>
                  <a:pt x="63" y="126"/>
                  <a:pt x="81" y="126"/>
                </a:cubicBezTo>
                <a:cubicBezTo>
                  <a:pt x="117" y="126"/>
                  <a:pt x="117" y="126"/>
                  <a:pt x="117" y="126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7" y="72"/>
                  <a:pt x="99" y="54"/>
                  <a:pt x="81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32">
            <a:extLst>
              <a:ext uri="{FF2B5EF4-FFF2-40B4-BE49-F238E27FC236}">
                <a16:creationId xmlns:a16="http://schemas.microsoft.com/office/drawing/2014/main" id="{733D9FB8-64C0-B34A-B790-FDB3113CC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9946" y="7333147"/>
            <a:ext cx="182570" cy="191930"/>
          </a:xfrm>
          <a:custGeom>
            <a:avLst/>
            <a:gdLst>
              <a:gd name="T0" fmla="*/ 82 w 173"/>
              <a:gd name="T1" fmla="*/ 180 h 181"/>
              <a:gd name="T2" fmla="*/ 82 w 173"/>
              <a:gd name="T3" fmla="*/ 180 h 181"/>
              <a:gd name="T4" fmla="*/ 0 w 173"/>
              <a:gd name="T5" fmla="*/ 180 h 181"/>
              <a:gd name="T6" fmla="*/ 0 w 173"/>
              <a:gd name="T7" fmla="*/ 90 h 181"/>
              <a:gd name="T8" fmla="*/ 82 w 173"/>
              <a:gd name="T9" fmla="*/ 0 h 181"/>
              <a:gd name="T10" fmla="*/ 172 w 173"/>
              <a:gd name="T11" fmla="*/ 90 h 181"/>
              <a:gd name="T12" fmla="*/ 172 w 173"/>
              <a:gd name="T13" fmla="*/ 99 h 181"/>
              <a:gd name="T14" fmla="*/ 82 w 173"/>
              <a:gd name="T15" fmla="*/ 180 h 181"/>
              <a:gd name="T16" fmla="*/ 55 w 173"/>
              <a:gd name="T17" fmla="*/ 126 h 181"/>
              <a:gd name="T18" fmla="*/ 55 w 173"/>
              <a:gd name="T19" fmla="*/ 126 h 181"/>
              <a:gd name="T20" fmla="*/ 82 w 173"/>
              <a:gd name="T21" fmla="*/ 126 h 181"/>
              <a:gd name="T22" fmla="*/ 118 w 173"/>
              <a:gd name="T23" fmla="*/ 99 h 181"/>
              <a:gd name="T24" fmla="*/ 118 w 173"/>
              <a:gd name="T25" fmla="*/ 90 h 181"/>
              <a:gd name="T26" fmla="*/ 82 w 173"/>
              <a:gd name="T27" fmla="*/ 54 h 181"/>
              <a:gd name="T28" fmla="*/ 55 w 173"/>
              <a:gd name="T29" fmla="*/ 90 h 181"/>
              <a:gd name="T30" fmla="*/ 55 w 173"/>
              <a:gd name="T31" fmla="*/ 1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81">
                <a:moveTo>
                  <a:pt x="82" y="180"/>
                </a:moveTo>
                <a:lnTo>
                  <a:pt x="82" y="180"/>
                </a:lnTo>
                <a:cubicBezTo>
                  <a:pt x="0" y="180"/>
                  <a:pt x="0" y="180"/>
                  <a:pt x="0" y="18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36" y="0"/>
                  <a:pt x="82" y="0"/>
                </a:cubicBezTo>
                <a:cubicBezTo>
                  <a:pt x="127" y="0"/>
                  <a:pt x="172" y="45"/>
                  <a:pt x="172" y="90"/>
                </a:cubicBezTo>
                <a:cubicBezTo>
                  <a:pt x="172" y="99"/>
                  <a:pt x="172" y="99"/>
                  <a:pt x="172" y="99"/>
                </a:cubicBezTo>
                <a:cubicBezTo>
                  <a:pt x="172" y="144"/>
                  <a:pt x="136" y="180"/>
                  <a:pt x="82" y="180"/>
                </a:cubicBezTo>
                <a:close/>
                <a:moveTo>
                  <a:pt x="55" y="126"/>
                </a:moveTo>
                <a:lnTo>
                  <a:pt x="55" y="126"/>
                </a:lnTo>
                <a:cubicBezTo>
                  <a:pt x="82" y="126"/>
                  <a:pt x="82" y="126"/>
                  <a:pt x="82" y="126"/>
                </a:cubicBezTo>
                <a:cubicBezTo>
                  <a:pt x="100" y="126"/>
                  <a:pt x="118" y="117"/>
                  <a:pt x="118" y="99"/>
                </a:cubicBezTo>
                <a:cubicBezTo>
                  <a:pt x="118" y="90"/>
                  <a:pt x="118" y="90"/>
                  <a:pt x="118" y="90"/>
                </a:cubicBezTo>
                <a:cubicBezTo>
                  <a:pt x="118" y="72"/>
                  <a:pt x="100" y="54"/>
                  <a:pt x="82" y="54"/>
                </a:cubicBezTo>
                <a:cubicBezTo>
                  <a:pt x="64" y="54"/>
                  <a:pt x="55" y="72"/>
                  <a:pt x="55" y="90"/>
                </a:cubicBezTo>
                <a:lnTo>
                  <a:pt x="55" y="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33">
            <a:extLst>
              <a:ext uri="{FF2B5EF4-FFF2-40B4-BE49-F238E27FC236}">
                <a16:creationId xmlns:a16="http://schemas.microsoft.com/office/drawing/2014/main" id="{2520A75B-0E5D-5D4B-AF51-1B3382E69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2496" y="7707647"/>
            <a:ext cx="56175" cy="271512"/>
          </a:xfrm>
          <a:custGeom>
            <a:avLst/>
            <a:gdLst>
              <a:gd name="T0" fmla="*/ 54 w 55"/>
              <a:gd name="T1" fmla="*/ 253 h 254"/>
              <a:gd name="T2" fmla="*/ 54 w 55"/>
              <a:gd name="T3" fmla="*/ 253 h 254"/>
              <a:gd name="T4" fmla="*/ 0 w 55"/>
              <a:gd name="T5" fmla="*/ 253 h 254"/>
              <a:gd name="T6" fmla="*/ 0 w 55"/>
              <a:gd name="T7" fmla="*/ 27 h 254"/>
              <a:gd name="T8" fmla="*/ 27 w 55"/>
              <a:gd name="T9" fmla="*/ 0 h 254"/>
              <a:gd name="T10" fmla="*/ 27 w 55"/>
              <a:gd name="T11" fmla="*/ 0 h 254"/>
              <a:gd name="T12" fmla="*/ 54 w 55"/>
              <a:gd name="T13" fmla="*/ 27 h 254"/>
              <a:gd name="T14" fmla="*/ 54 w 55"/>
              <a:gd name="T1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54">
                <a:moveTo>
                  <a:pt x="54" y="253"/>
                </a:moveTo>
                <a:lnTo>
                  <a:pt x="54" y="253"/>
                </a:lnTo>
                <a:cubicBezTo>
                  <a:pt x="0" y="253"/>
                  <a:pt x="0" y="253"/>
                  <a:pt x="0" y="25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18"/>
                  <a:pt x="54" y="27"/>
                </a:cubicBezTo>
                <a:lnTo>
                  <a:pt x="54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34">
            <a:extLst>
              <a:ext uri="{FF2B5EF4-FFF2-40B4-BE49-F238E27FC236}">
                <a16:creationId xmlns:a16="http://schemas.microsoft.com/office/drawing/2014/main" id="{B918D3BA-3A0F-C044-AC6C-88C34606E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1859" y="7496990"/>
            <a:ext cx="56175" cy="154483"/>
          </a:xfrm>
          <a:custGeom>
            <a:avLst/>
            <a:gdLst>
              <a:gd name="T0" fmla="*/ 54 w 55"/>
              <a:gd name="T1" fmla="*/ 145 h 146"/>
              <a:gd name="T2" fmla="*/ 0 w 55"/>
              <a:gd name="T3" fmla="*/ 145 h 146"/>
              <a:gd name="T4" fmla="*/ 0 w 55"/>
              <a:gd name="T5" fmla="*/ 0 h 146"/>
              <a:gd name="T6" fmla="*/ 54 w 55"/>
              <a:gd name="T7" fmla="*/ 0 h 146"/>
              <a:gd name="T8" fmla="*/ 54 w 55"/>
              <a:gd name="T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146">
                <a:moveTo>
                  <a:pt x="54" y="145"/>
                </a:moveTo>
                <a:lnTo>
                  <a:pt x="0" y="145"/>
                </a:lnTo>
                <a:lnTo>
                  <a:pt x="0" y="0"/>
                </a:lnTo>
                <a:lnTo>
                  <a:pt x="54" y="0"/>
                </a:lnTo>
                <a:lnTo>
                  <a:pt x="54" y="1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35">
            <a:extLst>
              <a:ext uri="{FF2B5EF4-FFF2-40B4-BE49-F238E27FC236}">
                <a16:creationId xmlns:a16="http://schemas.microsoft.com/office/drawing/2014/main" id="{556733A8-A69C-8C46-9DDD-0A0412466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5029" y="7623385"/>
            <a:ext cx="603880" cy="383862"/>
          </a:xfrm>
          <a:custGeom>
            <a:avLst/>
            <a:gdLst>
              <a:gd name="T0" fmla="*/ 54 w 570"/>
              <a:gd name="T1" fmla="*/ 0 h 362"/>
              <a:gd name="T2" fmla="*/ 54 w 570"/>
              <a:gd name="T3" fmla="*/ 0 h 362"/>
              <a:gd name="T4" fmla="*/ 54 w 570"/>
              <a:gd name="T5" fmla="*/ 54 h 362"/>
              <a:gd name="T6" fmla="*/ 515 w 570"/>
              <a:gd name="T7" fmla="*/ 54 h 362"/>
              <a:gd name="T8" fmla="*/ 515 w 570"/>
              <a:gd name="T9" fmla="*/ 307 h 362"/>
              <a:gd name="T10" fmla="*/ 515 w 570"/>
              <a:gd name="T11" fmla="*/ 307 h 362"/>
              <a:gd name="T12" fmla="*/ 54 w 570"/>
              <a:gd name="T13" fmla="*/ 307 h 362"/>
              <a:gd name="T14" fmla="*/ 54 w 570"/>
              <a:gd name="T15" fmla="*/ 99 h 362"/>
              <a:gd name="T16" fmla="*/ 27 w 570"/>
              <a:gd name="T17" fmla="*/ 72 h 362"/>
              <a:gd name="T18" fmla="*/ 27 w 570"/>
              <a:gd name="T19" fmla="*/ 72 h 362"/>
              <a:gd name="T20" fmla="*/ 0 w 570"/>
              <a:gd name="T21" fmla="*/ 99 h 362"/>
              <a:gd name="T22" fmla="*/ 0 w 570"/>
              <a:gd name="T23" fmla="*/ 307 h 362"/>
              <a:gd name="T24" fmla="*/ 54 w 570"/>
              <a:gd name="T25" fmla="*/ 361 h 362"/>
              <a:gd name="T26" fmla="*/ 515 w 570"/>
              <a:gd name="T27" fmla="*/ 361 h 362"/>
              <a:gd name="T28" fmla="*/ 569 w 570"/>
              <a:gd name="T29" fmla="*/ 307 h 362"/>
              <a:gd name="T30" fmla="*/ 569 w 570"/>
              <a:gd name="T31" fmla="*/ 0 h 362"/>
              <a:gd name="T32" fmla="*/ 54 w 570"/>
              <a:gd name="T33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0" h="362">
                <a:moveTo>
                  <a:pt x="54" y="0"/>
                </a:moveTo>
                <a:lnTo>
                  <a:pt x="54" y="0"/>
                </a:lnTo>
                <a:cubicBezTo>
                  <a:pt x="54" y="54"/>
                  <a:pt x="54" y="54"/>
                  <a:pt x="54" y="54"/>
                </a:cubicBezTo>
                <a:cubicBezTo>
                  <a:pt x="515" y="54"/>
                  <a:pt x="515" y="54"/>
                  <a:pt x="515" y="54"/>
                </a:cubicBezTo>
                <a:cubicBezTo>
                  <a:pt x="515" y="307"/>
                  <a:pt x="515" y="307"/>
                  <a:pt x="515" y="307"/>
                </a:cubicBezTo>
                <a:lnTo>
                  <a:pt x="515" y="307"/>
                </a:lnTo>
                <a:cubicBezTo>
                  <a:pt x="54" y="307"/>
                  <a:pt x="54" y="307"/>
                  <a:pt x="54" y="307"/>
                </a:cubicBezTo>
                <a:cubicBezTo>
                  <a:pt x="54" y="99"/>
                  <a:pt x="54" y="99"/>
                  <a:pt x="54" y="99"/>
                </a:cubicBezTo>
                <a:cubicBezTo>
                  <a:pt x="54" y="90"/>
                  <a:pt x="36" y="72"/>
                  <a:pt x="27" y="72"/>
                </a:cubicBezTo>
                <a:lnTo>
                  <a:pt x="27" y="72"/>
                </a:lnTo>
                <a:cubicBezTo>
                  <a:pt x="9" y="72"/>
                  <a:pt x="0" y="90"/>
                  <a:pt x="0" y="99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43"/>
                  <a:pt x="27" y="361"/>
                  <a:pt x="54" y="361"/>
                </a:cubicBezTo>
                <a:cubicBezTo>
                  <a:pt x="515" y="361"/>
                  <a:pt x="515" y="361"/>
                  <a:pt x="515" y="361"/>
                </a:cubicBezTo>
                <a:cubicBezTo>
                  <a:pt x="542" y="361"/>
                  <a:pt x="569" y="343"/>
                  <a:pt x="569" y="307"/>
                </a:cubicBezTo>
                <a:cubicBezTo>
                  <a:pt x="569" y="0"/>
                  <a:pt x="569" y="0"/>
                  <a:pt x="569" y="0"/>
                </a:cubicBezTo>
                <a:lnTo>
                  <a:pt x="54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36">
            <a:extLst>
              <a:ext uri="{FF2B5EF4-FFF2-40B4-BE49-F238E27FC236}">
                <a16:creationId xmlns:a16="http://schemas.microsoft.com/office/drawing/2014/main" id="{1D0CFB78-2B7A-8643-BBE3-5FF2DD6B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9492" y="7468902"/>
            <a:ext cx="739637" cy="210658"/>
          </a:xfrm>
          <a:custGeom>
            <a:avLst/>
            <a:gdLst>
              <a:gd name="T0" fmla="*/ 614 w 697"/>
              <a:gd name="T1" fmla="*/ 199 h 200"/>
              <a:gd name="T2" fmla="*/ 614 w 697"/>
              <a:gd name="T3" fmla="*/ 199 h 200"/>
              <a:gd name="T4" fmla="*/ 72 w 697"/>
              <a:gd name="T5" fmla="*/ 199 h 200"/>
              <a:gd name="T6" fmla="*/ 0 w 697"/>
              <a:gd name="T7" fmla="*/ 127 h 200"/>
              <a:gd name="T8" fmla="*/ 0 w 697"/>
              <a:gd name="T9" fmla="*/ 82 h 200"/>
              <a:gd name="T10" fmla="*/ 72 w 697"/>
              <a:gd name="T11" fmla="*/ 0 h 200"/>
              <a:gd name="T12" fmla="*/ 614 w 697"/>
              <a:gd name="T13" fmla="*/ 0 h 200"/>
              <a:gd name="T14" fmla="*/ 696 w 697"/>
              <a:gd name="T15" fmla="*/ 82 h 200"/>
              <a:gd name="T16" fmla="*/ 696 w 697"/>
              <a:gd name="T17" fmla="*/ 127 h 200"/>
              <a:gd name="T18" fmla="*/ 614 w 697"/>
              <a:gd name="T19" fmla="*/ 199 h 200"/>
              <a:gd name="T20" fmla="*/ 72 w 697"/>
              <a:gd name="T21" fmla="*/ 64 h 200"/>
              <a:gd name="T22" fmla="*/ 72 w 697"/>
              <a:gd name="T23" fmla="*/ 64 h 200"/>
              <a:gd name="T24" fmla="*/ 54 w 697"/>
              <a:gd name="T25" fmla="*/ 82 h 200"/>
              <a:gd name="T26" fmla="*/ 54 w 697"/>
              <a:gd name="T27" fmla="*/ 127 h 200"/>
              <a:gd name="T28" fmla="*/ 72 w 697"/>
              <a:gd name="T29" fmla="*/ 145 h 200"/>
              <a:gd name="T30" fmla="*/ 614 w 697"/>
              <a:gd name="T31" fmla="*/ 145 h 200"/>
              <a:gd name="T32" fmla="*/ 642 w 697"/>
              <a:gd name="T33" fmla="*/ 127 h 200"/>
              <a:gd name="T34" fmla="*/ 642 w 697"/>
              <a:gd name="T35" fmla="*/ 82 h 200"/>
              <a:gd name="T36" fmla="*/ 614 w 697"/>
              <a:gd name="T37" fmla="*/ 64 h 200"/>
              <a:gd name="T38" fmla="*/ 72 w 697"/>
              <a:gd name="T39" fmla="*/ 6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97" h="200">
                <a:moveTo>
                  <a:pt x="614" y="199"/>
                </a:moveTo>
                <a:lnTo>
                  <a:pt x="614" y="199"/>
                </a:lnTo>
                <a:cubicBezTo>
                  <a:pt x="72" y="199"/>
                  <a:pt x="72" y="199"/>
                  <a:pt x="72" y="199"/>
                </a:cubicBezTo>
                <a:cubicBezTo>
                  <a:pt x="36" y="199"/>
                  <a:pt x="0" y="163"/>
                  <a:pt x="0" y="127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6"/>
                  <a:pt x="36" y="0"/>
                  <a:pt x="72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660" y="0"/>
                  <a:pt x="696" y="36"/>
                  <a:pt x="696" y="82"/>
                </a:cubicBezTo>
                <a:cubicBezTo>
                  <a:pt x="696" y="127"/>
                  <a:pt x="696" y="127"/>
                  <a:pt x="696" y="127"/>
                </a:cubicBezTo>
                <a:cubicBezTo>
                  <a:pt x="696" y="163"/>
                  <a:pt x="660" y="199"/>
                  <a:pt x="614" y="199"/>
                </a:cubicBezTo>
                <a:close/>
                <a:moveTo>
                  <a:pt x="72" y="64"/>
                </a:moveTo>
                <a:lnTo>
                  <a:pt x="72" y="64"/>
                </a:lnTo>
                <a:cubicBezTo>
                  <a:pt x="63" y="64"/>
                  <a:pt x="54" y="73"/>
                  <a:pt x="54" y="82"/>
                </a:cubicBezTo>
                <a:cubicBezTo>
                  <a:pt x="54" y="127"/>
                  <a:pt x="54" y="127"/>
                  <a:pt x="54" y="127"/>
                </a:cubicBezTo>
                <a:cubicBezTo>
                  <a:pt x="54" y="136"/>
                  <a:pt x="63" y="145"/>
                  <a:pt x="72" y="145"/>
                </a:cubicBezTo>
                <a:cubicBezTo>
                  <a:pt x="614" y="145"/>
                  <a:pt x="614" y="145"/>
                  <a:pt x="614" y="145"/>
                </a:cubicBezTo>
                <a:cubicBezTo>
                  <a:pt x="623" y="145"/>
                  <a:pt x="642" y="136"/>
                  <a:pt x="642" y="127"/>
                </a:cubicBezTo>
                <a:cubicBezTo>
                  <a:pt x="642" y="82"/>
                  <a:pt x="642" y="82"/>
                  <a:pt x="642" y="82"/>
                </a:cubicBezTo>
                <a:cubicBezTo>
                  <a:pt x="642" y="73"/>
                  <a:pt x="623" y="64"/>
                  <a:pt x="614" y="64"/>
                </a:cubicBezTo>
                <a:lnTo>
                  <a:pt x="72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50">
            <a:extLst>
              <a:ext uri="{FF2B5EF4-FFF2-40B4-BE49-F238E27FC236}">
                <a16:creationId xmlns:a16="http://schemas.microsoft.com/office/drawing/2014/main" id="{42431796-198D-EE4F-8C8B-1C4657DAD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221" y="7333147"/>
            <a:ext cx="182567" cy="191930"/>
          </a:xfrm>
          <a:custGeom>
            <a:avLst/>
            <a:gdLst>
              <a:gd name="T0" fmla="*/ 172 w 173"/>
              <a:gd name="T1" fmla="*/ 180 h 181"/>
              <a:gd name="T2" fmla="*/ 172 w 173"/>
              <a:gd name="T3" fmla="*/ 180 h 181"/>
              <a:gd name="T4" fmla="*/ 81 w 173"/>
              <a:gd name="T5" fmla="*/ 180 h 181"/>
              <a:gd name="T6" fmla="*/ 0 w 173"/>
              <a:gd name="T7" fmla="*/ 99 h 181"/>
              <a:gd name="T8" fmla="*/ 0 w 173"/>
              <a:gd name="T9" fmla="*/ 90 h 181"/>
              <a:gd name="T10" fmla="*/ 90 w 173"/>
              <a:gd name="T11" fmla="*/ 0 h 181"/>
              <a:gd name="T12" fmla="*/ 172 w 173"/>
              <a:gd name="T13" fmla="*/ 90 h 181"/>
              <a:gd name="T14" fmla="*/ 172 w 173"/>
              <a:gd name="T15" fmla="*/ 180 h 181"/>
              <a:gd name="T16" fmla="*/ 90 w 173"/>
              <a:gd name="T17" fmla="*/ 54 h 181"/>
              <a:gd name="T18" fmla="*/ 90 w 173"/>
              <a:gd name="T19" fmla="*/ 54 h 181"/>
              <a:gd name="T20" fmla="*/ 54 w 173"/>
              <a:gd name="T21" fmla="*/ 90 h 181"/>
              <a:gd name="T22" fmla="*/ 54 w 173"/>
              <a:gd name="T23" fmla="*/ 99 h 181"/>
              <a:gd name="T24" fmla="*/ 81 w 173"/>
              <a:gd name="T25" fmla="*/ 126 h 181"/>
              <a:gd name="T26" fmla="*/ 118 w 173"/>
              <a:gd name="T27" fmla="*/ 126 h 181"/>
              <a:gd name="T28" fmla="*/ 118 w 173"/>
              <a:gd name="T29" fmla="*/ 90 h 181"/>
              <a:gd name="T30" fmla="*/ 90 w 173"/>
              <a:gd name="T31" fmla="*/ 54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81">
                <a:moveTo>
                  <a:pt x="172" y="180"/>
                </a:moveTo>
                <a:lnTo>
                  <a:pt x="172" y="180"/>
                </a:lnTo>
                <a:cubicBezTo>
                  <a:pt x="81" y="180"/>
                  <a:pt x="81" y="180"/>
                  <a:pt x="81" y="180"/>
                </a:cubicBezTo>
                <a:cubicBezTo>
                  <a:pt x="36" y="180"/>
                  <a:pt x="0" y="144"/>
                  <a:pt x="0" y="99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6" y="0"/>
                  <a:pt x="90" y="0"/>
                </a:cubicBezTo>
                <a:cubicBezTo>
                  <a:pt x="135" y="0"/>
                  <a:pt x="172" y="36"/>
                  <a:pt x="172" y="90"/>
                </a:cubicBezTo>
                <a:lnTo>
                  <a:pt x="172" y="180"/>
                </a:lnTo>
                <a:close/>
                <a:moveTo>
                  <a:pt x="90" y="54"/>
                </a:moveTo>
                <a:lnTo>
                  <a:pt x="90" y="54"/>
                </a:lnTo>
                <a:cubicBezTo>
                  <a:pt x="72" y="54"/>
                  <a:pt x="54" y="72"/>
                  <a:pt x="54" y="90"/>
                </a:cubicBezTo>
                <a:cubicBezTo>
                  <a:pt x="54" y="99"/>
                  <a:pt x="54" y="99"/>
                  <a:pt x="54" y="99"/>
                </a:cubicBezTo>
                <a:cubicBezTo>
                  <a:pt x="54" y="117"/>
                  <a:pt x="63" y="126"/>
                  <a:pt x="81" y="126"/>
                </a:cubicBezTo>
                <a:cubicBezTo>
                  <a:pt x="118" y="126"/>
                  <a:pt x="118" y="126"/>
                  <a:pt x="118" y="126"/>
                </a:cubicBezTo>
                <a:cubicBezTo>
                  <a:pt x="118" y="90"/>
                  <a:pt x="118" y="90"/>
                  <a:pt x="118" y="90"/>
                </a:cubicBezTo>
                <a:cubicBezTo>
                  <a:pt x="118" y="72"/>
                  <a:pt x="109" y="54"/>
                  <a:pt x="90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51">
            <a:extLst>
              <a:ext uri="{FF2B5EF4-FFF2-40B4-BE49-F238E27FC236}">
                <a16:creationId xmlns:a16="http://schemas.microsoft.com/office/drawing/2014/main" id="{CDC76FB0-104E-EB4F-94A0-93D6E8EBA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426" y="7333147"/>
            <a:ext cx="182570" cy="191930"/>
          </a:xfrm>
          <a:custGeom>
            <a:avLst/>
            <a:gdLst>
              <a:gd name="T0" fmla="*/ 90 w 172"/>
              <a:gd name="T1" fmla="*/ 180 h 181"/>
              <a:gd name="T2" fmla="*/ 90 w 172"/>
              <a:gd name="T3" fmla="*/ 180 h 181"/>
              <a:gd name="T4" fmla="*/ 0 w 172"/>
              <a:gd name="T5" fmla="*/ 180 h 181"/>
              <a:gd name="T6" fmla="*/ 0 w 172"/>
              <a:gd name="T7" fmla="*/ 90 h 181"/>
              <a:gd name="T8" fmla="*/ 81 w 172"/>
              <a:gd name="T9" fmla="*/ 0 h 181"/>
              <a:gd name="T10" fmla="*/ 171 w 172"/>
              <a:gd name="T11" fmla="*/ 90 h 181"/>
              <a:gd name="T12" fmla="*/ 171 w 172"/>
              <a:gd name="T13" fmla="*/ 99 h 181"/>
              <a:gd name="T14" fmla="*/ 90 w 172"/>
              <a:gd name="T15" fmla="*/ 180 h 181"/>
              <a:gd name="T16" fmla="*/ 54 w 172"/>
              <a:gd name="T17" fmla="*/ 126 h 181"/>
              <a:gd name="T18" fmla="*/ 54 w 172"/>
              <a:gd name="T19" fmla="*/ 126 h 181"/>
              <a:gd name="T20" fmla="*/ 90 w 172"/>
              <a:gd name="T21" fmla="*/ 126 h 181"/>
              <a:gd name="T22" fmla="*/ 117 w 172"/>
              <a:gd name="T23" fmla="*/ 99 h 181"/>
              <a:gd name="T24" fmla="*/ 117 w 172"/>
              <a:gd name="T25" fmla="*/ 90 h 181"/>
              <a:gd name="T26" fmla="*/ 81 w 172"/>
              <a:gd name="T27" fmla="*/ 54 h 181"/>
              <a:gd name="T28" fmla="*/ 54 w 172"/>
              <a:gd name="T29" fmla="*/ 90 h 181"/>
              <a:gd name="T30" fmla="*/ 54 w 172"/>
              <a:gd name="T31" fmla="*/ 1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" h="181">
                <a:moveTo>
                  <a:pt x="90" y="180"/>
                </a:moveTo>
                <a:lnTo>
                  <a:pt x="90" y="180"/>
                </a:lnTo>
                <a:cubicBezTo>
                  <a:pt x="0" y="180"/>
                  <a:pt x="0" y="180"/>
                  <a:pt x="0" y="18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36" y="0"/>
                  <a:pt x="81" y="0"/>
                </a:cubicBezTo>
                <a:cubicBezTo>
                  <a:pt x="135" y="0"/>
                  <a:pt x="171" y="45"/>
                  <a:pt x="171" y="90"/>
                </a:cubicBezTo>
                <a:cubicBezTo>
                  <a:pt x="171" y="99"/>
                  <a:pt x="171" y="99"/>
                  <a:pt x="171" y="99"/>
                </a:cubicBezTo>
                <a:cubicBezTo>
                  <a:pt x="171" y="144"/>
                  <a:pt x="135" y="180"/>
                  <a:pt x="90" y="180"/>
                </a:cubicBezTo>
                <a:close/>
                <a:moveTo>
                  <a:pt x="54" y="126"/>
                </a:moveTo>
                <a:lnTo>
                  <a:pt x="54" y="126"/>
                </a:lnTo>
                <a:cubicBezTo>
                  <a:pt x="90" y="126"/>
                  <a:pt x="90" y="126"/>
                  <a:pt x="90" y="126"/>
                </a:cubicBezTo>
                <a:cubicBezTo>
                  <a:pt x="108" y="126"/>
                  <a:pt x="117" y="117"/>
                  <a:pt x="117" y="99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7" y="72"/>
                  <a:pt x="99" y="54"/>
                  <a:pt x="81" y="54"/>
                </a:cubicBezTo>
                <a:cubicBezTo>
                  <a:pt x="72" y="54"/>
                  <a:pt x="54" y="72"/>
                  <a:pt x="54" y="90"/>
                </a:cubicBezTo>
                <a:lnTo>
                  <a:pt x="54" y="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52">
            <a:extLst>
              <a:ext uri="{FF2B5EF4-FFF2-40B4-BE49-F238E27FC236}">
                <a16:creationId xmlns:a16="http://schemas.microsoft.com/office/drawing/2014/main" id="{6FDD3800-A26E-C843-87E6-AEAEFEB3D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338" y="7707647"/>
            <a:ext cx="60858" cy="271512"/>
          </a:xfrm>
          <a:custGeom>
            <a:avLst/>
            <a:gdLst>
              <a:gd name="T0" fmla="*/ 55 w 56"/>
              <a:gd name="T1" fmla="*/ 253 h 254"/>
              <a:gd name="T2" fmla="*/ 55 w 56"/>
              <a:gd name="T3" fmla="*/ 253 h 254"/>
              <a:gd name="T4" fmla="*/ 0 w 56"/>
              <a:gd name="T5" fmla="*/ 253 h 254"/>
              <a:gd name="T6" fmla="*/ 0 w 56"/>
              <a:gd name="T7" fmla="*/ 27 h 254"/>
              <a:gd name="T8" fmla="*/ 28 w 56"/>
              <a:gd name="T9" fmla="*/ 0 h 254"/>
              <a:gd name="T10" fmla="*/ 28 w 56"/>
              <a:gd name="T11" fmla="*/ 0 h 254"/>
              <a:gd name="T12" fmla="*/ 55 w 56"/>
              <a:gd name="T13" fmla="*/ 27 h 254"/>
              <a:gd name="T14" fmla="*/ 55 w 56"/>
              <a:gd name="T1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254">
                <a:moveTo>
                  <a:pt x="55" y="253"/>
                </a:moveTo>
                <a:lnTo>
                  <a:pt x="55" y="253"/>
                </a:lnTo>
                <a:cubicBezTo>
                  <a:pt x="0" y="253"/>
                  <a:pt x="0" y="253"/>
                  <a:pt x="0" y="25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0" y="0"/>
                  <a:pt x="28" y="0"/>
                </a:cubicBezTo>
                <a:lnTo>
                  <a:pt x="28" y="0"/>
                </a:lnTo>
                <a:cubicBezTo>
                  <a:pt x="37" y="0"/>
                  <a:pt x="55" y="18"/>
                  <a:pt x="55" y="27"/>
                </a:cubicBezTo>
                <a:lnTo>
                  <a:pt x="55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53">
            <a:extLst>
              <a:ext uri="{FF2B5EF4-FFF2-40B4-BE49-F238E27FC236}">
                <a16:creationId xmlns:a16="http://schemas.microsoft.com/office/drawing/2014/main" id="{3811FD0F-60F9-AC42-A81C-65C3656DC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338" y="7496990"/>
            <a:ext cx="60858" cy="154483"/>
          </a:xfrm>
          <a:custGeom>
            <a:avLst/>
            <a:gdLst>
              <a:gd name="T0" fmla="*/ 55 w 56"/>
              <a:gd name="T1" fmla="*/ 145 h 146"/>
              <a:gd name="T2" fmla="*/ 0 w 56"/>
              <a:gd name="T3" fmla="*/ 145 h 146"/>
              <a:gd name="T4" fmla="*/ 0 w 56"/>
              <a:gd name="T5" fmla="*/ 0 h 146"/>
              <a:gd name="T6" fmla="*/ 55 w 56"/>
              <a:gd name="T7" fmla="*/ 0 h 146"/>
              <a:gd name="T8" fmla="*/ 55 w 56"/>
              <a:gd name="T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146">
                <a:moveTo>
                  <a:pt x="55" y="145"/>
                </a:moveTo>
                <a:lnTo>
                  <a:pt x="0" y="145"/>
                </a:lnTo>
                <a:lnTo>
                  <a:pt x="0" y="0"/>
                </a:lnTo>
                <a:lnTo>
                  <a:pt x="55" y="0"/>
                </a:lnTo>
                <a:lnTo>
                  <a:pt x="55" y="1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54">
            <a:extLst>
              <a:ext uri="{FF2B5EF4-FFF2-40B4-BE49-F238E27FC236}">
                <a16:creationId xmlns:a16="http://schemas.microsoft.com/office/drawing/2014/main" id="{0BE653A1-C277-2B40-AA9F-7AB07CD31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509" y="7623385"/>
            <a:ext cx="603880" cy="383862"/>
          </a:xfrm>
          <a:custGeom>
            <a:avLst/>
            <a:gdLst>
              <a:gd name="T0" fmla="*/ 64 w 571"/>
              <a:gd name="T1" fmla="*/ 0 h 362"/>
              <a:gd name="T2" fmla="*/ 64 w 571"/>
              <a:gd name="T3" fmla="*/ 0 h 362"/>
              <a:gd name="T4" fmla="*/ 55 w 571"/>
              <a:gd name="T5" fmla="*/ 54 h 362"/>
              <a:gd name="T6" fmla="*/ 516 w 571"/>
              <a:gd name="T7" fmla="*/ 54 h 362"/>
              <a:gd name="T8" fmla="*/ 516 w 571"/>
              <a:gd name="T9" fmla="*/ 307 h 362"/>
              <a:gd name="T10" fmla="*/ 516 w 571"/>
              <a:gd name="T11" fmla="*/ 307 h 362"/>
              <a:gd name="T12" fmla="*/ 55 w 571"/>
              <a:gd name="T13" fmla="*/ 307 h 362"/>
              <a:gd name="T14" fmla="*/ 55 w 571"/>
              <a:gd name="T15" fmla="*/ 99 h 362"/>
              <a:gd name="T16" fmla="*/ 28 w 571"/>
              <a:gd name="T17" fmla="*/ 72 h 362"/>
              <a:gd name="T18" fmla="*/ 28 w 571"/>
              <a:gd name="T19" fmla="*/ 72 h 362"/>
              <a:gd name="T20" fmla="*/ 0 w 571"/>
              <a:gd name="T21" fmla="*/ 99 h 362"/>
              <a:gd name="T22" fmla="*/ 0 w 571"/>
              <a:gd name="T23" fmla="*/ 307 h 362"/>
              <a:gd name="T24" fmla="*/ 55 w 571"/>
              <a:gd name="T25" fmla="*/ 361 h 362"/>
              <a:gd name="T26" fmla="*/ 516 w 571"/>
              <a:gd name="T27" fmla="*/ 361 h 362"/>
              <a:gd name="T28" fmla="*/ 570 w 571"/>
              <a:gd name="T29" fmla="*/ 307 h 362"/>
              <a:gd name="T30" fmla="*/ 570 w 571"/>
              <a:gd name="T31" fmla="*/ 0 h 362"/>
              <a:gd name="T32" fmla="*/ 64 w 571"/>
              <a:gd name="T33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1" h="362">
                <a:moveTo>
                  <a:pt x="64" y="0"/>
                </a:moveTo>
                <a:lnTo>
                  <a:pt x="64" y="0"/>
                </a:lnTo>
                <a:cubicBezTo>
                  <a:pt x="55" y="54"/>
                  <a:pt x="55" y="54"/>
                  <a:pt x="55" y="54"/>
                </a:cubicBezTo>
                <a:cubicBezTo>
                  <a:pt x="516" y="54"/>
                  <a:pt x="516" y="54"/>
                  <a:pt x="516" y="54"/>
                </a:cubicBezTo>
                <a:cubicBezTo>
                  <a:pt x="516" y="307"/>
                  <a:pt x="516" y="307"/>
                  <a:pt x="516" y="307"/>
                </a:cubicBezTo>
                <a:lnTo>
                  <a:pt x="516" y="307"/>
                </a:lnTo>
                <a:cubicBezTo>
                  <a:pt x="55" y="307"/>
                  <a:pt x="55" y="307"/>
                  <a:pt x="55" y="307"/>
                </a:cubicBezTo>
                <a:cubicBezTo>
                  <a:pt x="55" y="99"/>
                  <a:pt x="55" y="99"/>
                  <a:pt x="55" y="99"/>
                </a:cubicBezTo>
                <a:cubicBezTo>
                  <a:pt x="55" y="90"/>
                  <a:pt x="46" y="72"/>
                  <a:pt x="28" y="72"/>
                </a:cubicBezTo>
                <a:lnTo>
                  <a:pt x="28" y="72"/>
                </a:lnTo>
                <a:cubicBezTo>
                  <a:pt x="10" y="72"/>
                  <a:pt x="0" y="90"/>
                  <a:pt x="0" y="99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43"/>
                  <a:pt x="28" y="361"/>
                  <a:pt x="55" y="361"/>
                </a:cubicBezTo>
                <a:cubicBezTo>
                  <a:pt x="516" y="361"/>
                  <a:pt x="516" y="361"/>
                  <a:pt x="516" y="361"/>
                </a:cubicBezTo>
                <a:cubicBezTo>
                  <a:pt x="543" y="361"/>
                  <a:pt x="570" y="343"/>
                  <a:pt x="570" y="307"/>
                </a:cubicBezTo>
                <a:cubicBezTo>
                  <a:pt x="570" y="0"/>
                  <a:pt x="570" y="0"/>
                  <a:pt x="570" y="0"/>
                </a:cubicBezTo>
                <a:lnTo>
                  <a:pt x="64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55">
            <a:extLst>
              <a:ext uri="{FF2B5EF4-FFF2-40B4-BE49-F238E27FC236}">
                <a16:creationId xmlns:a16="http://schemas.microsoft.com/office/drawing/2014/main" id="{B9D0982A-8E32-964C-99A9-2E2E8F6D4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1289" y="7468902"/>
            <a:ext cx="739637" cy="210658"/>
          </a:xfrm>
          <a:custGeom>
            <a:avLst/>
            <a:gdLst>
              <a:gd name="T0" fmla="*/ 615 w 697"/>
              <a:gd name="T1" fmla="*/ 199 h 200"/>
              <a:gd name="T2" fmla="*/ 615 w 697"/>
              <a:gd name="T3" fmla="*/ 199 h 200"/>
              <a:gd name="T4" fmla="*/ 82 w 697"/>
              <a:gd name="T5" fmla="*/ 199 h 200"/>
              <a:gd name="T6" fmla="*/ 0 w 697"/>
              <a:gd name="T7" fmla="*/ 127 h 200"/>
              <a:gd name="T8" fmla="*/ 0 w 697"/>
              <a:gd name="T9" fmla="*/ 82 h 200"/>
              <a:gd name="T10" fmla="*/ 82 w 697"/>
              <a:gd name="T11" fmla="*/ 0 h 200"/>
              <a:gd name="T12" fmla="*/ 615 w 697"/>
              <a:gd name="T13" fmla="*/ 0 h 200"/>
              <a:gd name="T14" fmla="*/ 696 w 697"/>
              <a:gd name="T15" fmla="*/ 82 h 200"/>
              <a:gd name="T16" fmla="*/ 696 w 697"/>
              <a:gd name="T17" fmla="*/ 127 h 200"/>
              <a:gd name="T18" fmla="*/ 615 w 697"/>
              <a:gd name="T19" fmla="*/ 199 h 200"/>
              <a:gd name="T20" fmla="*/ 82 w 697"/>
              <a:gd name="T21" fmla="*/ 64 h 200"/>
              <a:gd name="T22" fmla="*/ 82 w 697"/>
              <a:gd name="T23" fmla="*/ 64 h 200"/>
              <a:gd name="T24" fmla="*/ 54 w 697"/>
              <a:gd name="T25" fmla="*/ 82 h 200"/>
              <a:gd name="T26" fmla="*/ 54 w 697"/>
              <a:gd name="T27" fmla="*/ 127 h 200"/>
              <a:gd name="T28" fmla="*/ 82 w 697"/>
              <a:gd name="T29" fmla="*/ 145 h 200"/>
              <a:gd name="T30" fmla="*/ 615 w 697"/>
              <a:gd name="T31" fmla="*/ 145 h 200"/>
              <a:gd name="T32" fmla="*/ 642 w 697"/>
              <a:gd name="T33" fmla="*/ 127 h 200"/>
              <a:gd name="T34" fmla="*/ 642 w 697"/>
              <a:gd name="T35" fmla="*/ 82 h 200"/>
              <a:gd name="T36" fmla="*/ 615 w 697"/>
              <a:gd name="T37" fmla="*/ 64 h 200"/>
              <a:gd name="T38" fmla="*/ 82 w 697"/>
              <a:gd name="T39" fmla="*/ 6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97" h="200">
                <a:moveTo>
                  <a:pt x="615" y="199"/>
                </a:moveTo>
                <a:lnTo>
                  <a:pt x="615" y="199"/>
                </a:lnTo>
                <a:cubicBezTo>
                  <a:pt x="82" y="199"/>
                  <a:pt x="82" y="199"/>
                  <a:pt x="82" y="199"/>
                </a:cubicBezTo>
                <a:cubicBezTo>
                  <a:pt x="37" y="199"/>
                  <a:pt x="0" y="163"/>
                  <a:pt x="0" y="127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6"/>
                  <a:pt x="37" y="0"/>
                  <a:pt x="82" y="0"/>
                </a:cubicBezTo>
                <a:cubicBezTo>
                  <a:pt x="615" y="0"/>
                  <a:pt x="615" y="0"/>
                  <a:pt x="615" y="0"/>
                </a:cubicBezTo>
                <a:cubicBezTo>
                  <a:pt x="660" y="0"/>
                  <a:pt x="696" y="36"/>
                  <a:pt x="696" y="82"/>
                </a:cubicBezTo>
                <a:cubicBezTo>
                  <a:pt x="696" y="127"/>
                  <a:pt x="696" y="127"/>
                  <a:pt x="696" y="127"/>
                </a:cubicBezTo>
                <a:cubicBezTo>
                  <a:pt x="696" y="163"/>
                  <a:pt x="660" y="199"/>
                  <a:pt x="615" y="199"/>
                </a:cubicBezTo>
                <a:close/>
                <a:moveTo>
                  <a:pt x="82" y="64"/>
                </a:moveTo>
                <a:lnTo>
                  <a:pt x="82" y="64"/>
                </a:lnTo>
                <a:cubicBezTo>
                  <a:pt x="63" y="64"/>
                  <a:pt x="54" y="73"/>
                  <a:pt x="54" y="82"/>
                </a:cubicBezTo>
                <a:cubicBezTo>
                  <a:pt x="54" y="127"/>
                  <a:pt x="54" y="127"/>
                  <a:pt x="54" y="127"/>
                </a:cubicBezTo>
                <a:cubicBezTo>
                  <a:pt x="54" y="136"/>
                  <a:pt x="63" y="145"/>
                  <a:pt x="82" y="145"/>
                </a:cubicBezTo>
                <a:cubicBezTo>
                  <a:pt x="615" y="145"/>
                  <a:pt x="615" y="145"/>
                  <a:pt x="615" y="145"/>
                </a:cubicBezTo>
                <a:cubicBezTo>
                  <a:pt x="633" y="145"/>
                  <a:pt x="642" y="136"/>
                  <a:pt x="642" y="127"/>
                </a:cubicBezTo>
                <a:cubicBezTo>
                  <a:pt x="642" y="82"/>
                  <a:pt x="642" y="82"/>
                  <a:pt x="642" y="82"/>
                </a:cubicBezTo>
                <a:cubicBezTo>
                  <a:pt x="642" y="73"/>
                  <a:pt x="633" y="64"/>
                  <a:pt x="615" y="64"/>
                </a:cubicBezTo>
                <a:lnTo>
                  <a:pt x="82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23" name="Grupo 322">
            <a:extLst>
              <a:ext uri="{FF2B5EF4-FFF2-40B4-BE49-F238E27FC236}">
                <a16:creationId xmlns:a16="http://schemas.microsoft.com/office/drawing/2014/main" id="{32501CC2-49CA-B447-839E-576F3DF63926}"/>
              </a:ext>
            </a:extLst>
          </p:cNvPr>
          <p:cNvGrpSpPr/>
          <p:nvPr/>
        </p:nvGrpSpPr>
        <p:grpSpPr>
          <a:xfrm>
            <a:off x="2668308" y="1184183"/>
            <a:ext cx="19041035" cy="2561450"/>
            <a:chOff x="2668308" y="861425"/>
            <a:chExt cx="19041035" cy="2561450"/>
          </a:xfrm>
        </p:grpSpPr>
        <p:sp>
          <p:nvSpPr>
            <p:cNvPr id="324" name="CuadroTexto 323">
              <a:extLst>
                <a:ext uri="{FF2B5EF4-FFF2-40B4-BE49-F238E27FC236}">
                  <a16:creationId xmlns:a16="http://schemas.microsoft.com/office/drawing/2014/main" id="{26765B71-BAAB-544C-AA44-C0C0214E5EB3}"/>
                </a:ext>
              </a:extLst>
            </p:cNvPr>
            <p:cNvSpPr txBox="1"/>
            <p:nvPr/>
          </p:nvSpPr>
          <p:spPr>
            <a:xfrm>
              <a:off x="9676769" y="861425"/>
              <a:ext cx="50241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Geometric</a:t>
              </a:r>
            </a:p>
          </p:txBody>
        </p:sp>
        <p:sp>
          <p:nvSpPr>
            <p:cNvPr id="325" name="CuadroTexto 324">
              <a:extLst>
                <a:ext uri="{FF2B5EF4-FFF2-40B4-BE49-F238E27FC236}">
                  <a16:creationId xmlns:a16="http://schemas.microsoft.com/office/drawing/2014/main" id="{1C428A56-80FB-D044-AA23-1BAC6926674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26" name="Grupo 325">
            <a:extLst>
              <a:ext uri="{FF2B5EF4-FFF2-40B4-BE49-F238E27FC236}">
                <a16:creationId xmlns:a16="http://schemas.microsoft.com/office/drawing/2014/main" id="{7DC0D84C-852E-C344-9E28-BD72AC050259}"/>
              </a:ext>
            </a:extLst>
          </p:cNvPr>
          <p:cNvGrpSpPr/>
          <p:nvPr/>
        </p:nvGrpSpPr>
        <p:grpSpPr>
          <a:xfrm>
            <a:off x="4407266" y="8177792"/>
            <a:ext cx="4098535" cy="1160267"/>
            <a:chOff x="4274481" y="10728017"/>
            <a:chExt cx="4236804" cy="1160267"/>
          </a:xfrm>
        </p:grpSpPr>
        <p:sp>
          <p:nvSpPr>
            <p:cNvPr id="327" name="CuadroTexto 395">
              <a:extLst>
                <a:ext uri="{FF2B5EF4-FFF2-40B4-BE49-F238E27FC236}">
                  <a16:creationId xmlns:a16="http://schemas.microsoft.com/office/drawing/2014/main" id="{4DBF9650-6686-DC4C-BC37-FC70A70EEDD5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28" name="Rectangle 40">
              <a:extLst>
                <a:ext uri="{FF2B5EF4-FFF2-40B4-BE49-F238E27FC236}">
                  <a16:creationId xmlns:a16="http://schemas.microsoft.com/office/drawing/2014/main" id="{D5B81CB5-45A8-7449-932B-3731170102D6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9" name="Grupo 328">
            <a:extLst>
              <a:ext uri="{FF2B5EF4-FFF2-40B4-BE49-F238E27FC236}">
                <a16:creationId xmlns:a16="http://schemas.microsoft.com/office/drawing/2014/main" id="{4755BC8E-2FEE-4640-AC34-FC796172F087}"/>
              </a:ext>
            </a:extLst>
          </p:cNvPr>
          <p:cNvGrpSpPr/>
          <p:nvPr/>
        </p:nvGrpSpPr>
        <p:grpSpPr>
          <a:xfrm>
            <a:off x="8067959" y="6478497"/>
            <a:ext cx="4098535" cy="1160267"/>
            <a:chOff x="4274481" y="10728017"/>
            <a:chExt cx="4236804" cy="1160267"/>
          </a:xfrm>
        </p:grpSpPr>
        <p:sp>
          <p:nvSpPr>
            <p:cNvPr id="330" name="CuadroTexto 395">
              <a:extLst>
                <a:ext uri="{FF2B5EF4-FFF2-40B4-BE49-F238E27FC236}">
                  <a16:creationId xmlns:a16="http://schemas.microsoft.com/office/drawing/2014/main" id="{27E88F24-95F9-B74D-8989-CC28C2D3B406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31" name="Rectangle 40">
              <a:extLst>
                <a:ext uri="{FF2B5EF4-FFF2-40B4-BE49-F238E27FC236}">
                  <a16:creationId xmlns:a16="http://schemas.microsoft.com/office/drawing/2014/main" id="{81374EAE-1F98-F247-8A78-9B0C9F316BED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2" name="Grupo 331">
            <a:extLst>
              <a:ext uri="{FF2B5EF4-FFF2-40B4-BE49-F238E27FC236}">
                <a16:creationId xmlns:a16="http://schemas.microsoft.com/office/drawing/2014/main" id="{096C031C-D8A6-0D49-9ADA-773D2C3A4C74}"/>
              </a:ext>
            </a:extLst>
          </p:cNvPr>
          <p:cNvGrpSpPr/>
          <p:nvPr/>
        </p:nvGrpSpPr>
        <p:grpSpPr>
          <a:xfrm>
            <a:off x="12339685" y="6336723"/>
            <a:ext cx="4098535" cy="1160267"/>
            <a:chOff x="4274481" y="10728017"/>
            <a:chExt cx="4236804" cy="1160267"/>
          </a:xfrm>
        </p:grpSpPr>
        <p:sp>
          <p:nvSpPr>
            <p:cNvPr id="333" name="CuadroTexto 395">
              <a:extLst>
                <a:ext uri="{FF2B5EF4-FFF2-40B4-BE49-F238E27FC236}">
                  <a16:creationId xmlns:a16="http://schemas.microsoft.com/office/drawing/2014/main" id="{BED9E9DE-6F4F-4340-B473-DD45FE269819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34" name="Rectangle 40">
              <a:extLst>
                <a:ext uri="{FF2B5EF4-FFF2-40B4-BE49-F238E27FC236}">
                  <a16:creationId xmlns:a16="http://schemas.microsoft.com/office/drawing/2014/main" id="{945381BD-8710-B744-A590-967599879528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5" name="Grupo 334">
            <a:extLst>
              <a:ext uri="{FF2B5EF4-FFF2-40B4-BE49-F238E27FC236}">
                <a16:creationId xmlns:a16="http://schemas.microsoft.com/office/drawing/2014/main" id="{347DA0B9-CA87-5A44-A488-3E665C886108}"/>
              </a:ext>
            </a:extLst>
          </p:cNvPr>
          <p:cNvGrpSpPr/>
          <p:nvPr/>
        </p:nvGrpSpPr>
        <p:grpSpPr>
          <a:xfrm>
            <a:off x="15836636" y="8080148"/>
            <a:ext cx="4098535" cy="1160267"/>
            <a:chOff x="4274481" y="10728017"/>
            <a:chExt cx="4236804" cy="1160267"/>
          </a:xfrm>
        </p:grpSpPr>
        <p:sp>
          <p:nvSpPr>
            <p:cNvPr id="336" name="CuadroTexto 395">
              <a:extLst>
                <a:ext uri="{FF2B5EF4-FFF2-40B4-BE49-F238E27FC236}">
                  <a16:creationId xmlns:a16="http://schemas.microsoft.com/office/drawing/2014/main" id="{27D139CD-956B-E849-A07A-8175AFBF03F8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37" name="Rectangle 40">
              <a:extLst>
                <a:ext uri="{FF2B5EF4-FFF2-40B4-BE49-F238E27FC236}">
                  <a16:creationId xmlns:a16="http://schemas.microsoft.com/office/drawing/2014/main" id="{61760272-0726-1E4A-B8B5-5A3D3BC4557D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8" name="Grupo 337">
            <a:extLst>
              <a:ext uri="{FF2B5EF4-FFF2-40B4-BE49-F238E27FC236}">
                <a16:creationId xmlns:a16="http://schemas.microsoft.com/office/drawing/2014/main" id="{C2856DB5-17AE-8F47-BFC2-9C0323341E7B}"/>
              </a:ext>
            </a:extLst>
          </p:cNvPr>
          <p:cNvGrpSpPr/>
          <p:nvPr/>
        </p:nvGrpSpPr>
        <p:grpSpPr>
          <a:xfrm>
            <a:off x="12419325" y="10539803"/>
            <a:ext cx="4098535" cy="1160267"/>
            <a:chOff x="4274481" y="10728017"/>
            <a:chExt cx="4236804" cy="1160267"/>
          </a:xfrm>
        </p:grpSpPr>
        <p:sp>
          <p:nvSpPr>
            <p:cNvPr id="339" name="CuadroTexto 395">
              <a:extLst>
                <a:ext uri="{FF2B5EF4-FFF2-40B4-BE49-F238E27FC236}">
                  <a16:creationId xmlns:a16="http://schemas.microsoft.com/office/drawing/2014/main" id="{EE3BFC45-94C5-CC4D-9E7E-CE1BC059E44C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40" name="Rectangle 40">
              <a:extLst>
                <a:ext uri="{FF2B5EF4-FFF2-40B4-BE49-F238E27FC236}">
                  <a16:creationId xmlns:a16="http://schemas.microsoft.com/office/drawing/2014/main" id="{A9BE47A2-997D-7645-A0DC-594C31AD3F67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1" name="Grupo 340">
            <a:extLst>
              <a:ext uri="{FF2B5EF4-FFF2-40B4-BE49-F238E27FC236}">
                <a16:creationId xmlns:a16="http://schemas.microsoft.com/office/drawing/2014/main" id="{D2413CAA-6CCE-F34E-B8CD-8B5E5F8058F1}"/>
              </a:ext>
            </a:extLst>
          </p:cNvPr>
          <p:cNvGrpSpPr/>
          <p:nvPr/>
        </p:nvGrpSpPr>
        <p:grpSpPr>
          <a:xfrm>
            <a:off x="8022763" y="10474592"/>
            <a:ext cx="4098535" cy="1160267"/>
            <a:chOff x="4274481" y="10728017"/>
            <a:chExt cx="4236804" cy="1160267"/>
          </a:xfrm>
        </p:grpSpPr>
        <p:sp>
          <p:nvSpPr>
            <p:cNvPr id="342" name="CuadroTexto 395">
              <a:extLst>
                <a:ext uri="{FF2B5EF4-FFF2-40B4-BE49-F238E27FC236}">
                  <a16:creationId xmlns:a16="http://schemas.microsoft.com/office/drawing/2014/main" id="{AE9E6E99-AA0C-A24F-A74A-A906EEA2C5BA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3" name="Rectangle 40">
              <a:extLst>
                <a:ext uri="{FF2B5EF4-FFF2-40B4-BE49-F238E27FC236}">
                  <a16:creationId xmlns:a16="http://schemas.microsoft.com/office/drawing/2014/main" id="{28C661E8-2844-6440-BD8B-DBED89067C7D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439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1">
            <a:extLst>
              <a:ext uri="{FF2B5EF4-FFF2-40B4-BE49-F238E27FC236}">
                <a16:creationId xmlns:a16="http://schemas.microsoft.com/office/drawing/2014/main" id="{3A96EC14-3FB8-9549-BF61-F8723CF39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223" y="6325925"/>
            <a:ext cx="4174747" cy="4184377"/>
          </a:xfrm>
          <a:custGeom>
            <a:avLst/>
            <a:gdLst>
              <a:gd name="T0" fmla="*/ 3687 w 3825"/>
              <a:gd name="T1" fmla="*/ 3832 h 3833"/>
              <a:gd name="T2" fmla="*/ 3687 w 3825"/>
              <a:gd name="T3" fmla="*/ 3832 h 3833"/>
              <a:gd name="T4" fmla="*/ 136 w 3825"/>
              <a:gd name="T5" fmla="*/ 3832 h 3833"/>
              <a:gd name="T6" fmla="*/ 0 w 3825"/>
              <a:gd name="T7" fmla="*/ 3695 h 3833"/>
              <a:gd name="T8" fmla="*/ 0 w 3825"/>
              <a:gd name="T9" fmla="*/ 137 h 3833"/>
              <a:gd name="T10" fmla="*/ 136 w 3825"/>
              <a:gd name="T11" fmla="*/ 0 h 3833"/>
              <a:gd name="T12" fmla="*/ 3687 w 3825"/>
              <a:gd name="T13" fmla="*/ 0 h 3833"/>
              <a:gd name="T14" fmla="*/ 3824 w 3825"/>
              <a:gd name="T15" fmla="*/ 137 h 3833"/>
              <a:gd name="T16" fmla="*/ 3824 w 3825"/>
              <a:gd name="T17" fmla="*/ 3695 h 3833"/>
              <a:gd name="T18" fmla="*/ 3687 w 3825"/>
              <a:gd name="T19" fmla="*/ 3832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25" h="3833">
                <a:moveTo>
                  <a:pt x="3687" y="3832"/>
                </a:moveTo>
                <a:lnTo>
                  <a:pt x="3687" y="3832"/>
                </a:lnTo>
                <a:cubicBezTo>
                  <a:pt x="136" y="3832"/>
                  <a:pt x="136" y="3832"/>
                  <a:pt x="136" y="3832"/>
                </a:cubicBezTo>
                <a:cubicBezTo>
                  <a:pt x="59" y="3832"/>
                  <a:pt x="0" y="3763"/>
                  <a:pt x="0" y="3695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60"/>
                  <a:pt x="59" y="0"/>
                  <a:pt x="136" y="0"/>
                </a:cubicBezTo>
                <a:cubicBezTo>
                  <a:pt x="3687" y="0"/>
                  <a:pt x="3687" y="0"/>
                  <a:pt x="3687" y="0"/>
                </a:cubicBezTo>
                <a:cubicBezTo>
                  <a:pt x="3764" y="0"/>
                  <a:pt x="3824" y="60"/>
                  <a:pt x="3824" y="137"/>
                </a:cubicBezTo>
                <a:cubicBezTo>
                  <a:pt x="3824" y="3695"/>
                  <a:pt x="3824" y="3695"/>
                  <a:pt x="3824" y="3695"/>
                </a:cubicBezTo>
                <a:cubicBezTo>
                  <a:pt x="3824" y="3763"/>
                  <a:pt x="3764" y="3832"/>
                  <a:pt x="3687" y="38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">
            <a:extLst>
              <a:ext uri="{FF2B5EF4-FFF2-40B4-BE49-F238E27FC236}">
                <a16:creationId xmlns:a16="http://schemas.microsoft.com/office/drawing/2014/main" id="{2FEC95DB-2809-0A47-9E2C-D6E59FA85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342" y="9595421"/>
            <a:ext cx="1820133" cy="1820133"/>
          </a:xfrm>
          <a:custGeom>
            <a:avLst/>
            <a:gdLst>
              <a:gd name="T0" fmla="*/ 1665 w 1666"/>
              <a:gd name="T1" fmla="*/ 837 h 1666"/>
              <a:gd name="T2" fmla="*/ 1665 w 1666"/>
              <a:gd name="T3" fmla="*/ 837 h 1666"/>
              <a:gd name="T4" fmla="*/ 837 w 1666"/>
              <a:gd name="T5" fmla="*/ 1665 h 1666"/>
              <a:gd name="T6" fmla="*/ 0 w 1666"/>
              <a:gd name="T7" fmla="*/ 837 h 1666"/>
              <a:gd name="T8" fmla="*/ 837 w 1666"/>
              <a:gd name="T9" fmla="*/ 0 h 1666"/>
              <a:gd name="T10" fmla="*/ 1665 w 1666"/>
              <a:gd name="T11" fmla="*/ 837 h 1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6" h="1666">
                <a:moveTo>
                  <a:pt x="1665" y="837"/>
                </a:moveTo>
                <a:lnTo>
                  <a:pt x="1665" y="837"/>
                </a:lnTo>
                <a:cubicBezTo>
                  <a:pt x="1665" y="1289"/>
                  <a:pt x="1297" y="1665"/>
                  <a:pt x="837" y="1665"/>
                </a:cubicBezTo>
                <a:cubicBezTo>
                  <a:pt x="376" y="1665"/>
                  <a:pt x="0" y="1289"/>
                  <a:pt x="0" y="837"/>
                </a:cubicBezTo>
                <a:cubicBezTo>
                  <a:pt x="0" y="376"/>
                  <a:pt x="376" y="0"/>
                  <a:pt x="837" y="0"/>
                </a:cubicBezTo>
                <a:cubicBezTo>
                  <a:pt x="1297" y="0"/>
                  <a:pt x="1665" y="376"/>
                  <a:pt x="1665" y="83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3">
            <a:extLst>
              <a:ext uri="{FF2B5EF4-FFF2-40B4-BE49-F238E27FC236}">
                <a16:creationId xmlns:a16="http://schemas.microsoft.com/office/drawing/2014/main" id="{BDAB0F8D-B110-7046-A6F0-F122AE7B7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730" y="7231177"/>
            <a:ext cx="4174747" cy="4184377"/>
          </a:xfrm>
          <a:custGeom>
            <a:avLst/>
            <a:gdLst>
              <a:gd name="T0" fmla="*/ 3688 w 3825"/>
              <a:gd name="T1" fmla="*/ 0 h 3834"/>
              <a:gd name="T2" fmla="*/ 3688 w 3825"/>
              <a:gd name="T3" fmla="*/ 0 h 3834"/>
              <a:gd name="T4" fmla="*/ 136 w 3825"/>
              <a:gd name="T5" fmla="*/ 0 h 3834"/>
              <a:gd name="T6" fmla="*/ 0 w 3825"/>
              <a:gd name="T7" fmla="*/ 137 h 3834"/>
              <a:gd name="T8" fmla="*/ 0 w 3825"/>
              <a:gd name="T9" fmla="*/ 3696 h 3834"/>
              <a:gd name="T10" fmla="*/ 136 w 3825"/>
              <a:gd name="T11" fmla="*/ 3833 h 3834"/>
              <a:gd name="T12" fmla="*/ 3688 w 3825"/>
              <a:gd name="T13" fmla="*/ 3833 h 3834"/>
              <a:gd name="T14" fmla="*/ 3824 w 3825"/>
              <a:gd name="T15" fmla="*/ 3696 h 3834"/>
              <a:gd name="T16" fmla="*/ 3824 w 3825"/>
              <a:gd name="T17" fmla="*/ 137 h 3834"/>
              <a:gd name="T18" fmla="*/ 3688 w 3825"/>
              <a:gd name="T19" fmla="*/ 0 h 3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25" h="3834">
                <a:moveTo>
                  <a:pt x="3688" y="0"/>
                </a:moveTo>
                <a:lnTo>
                  <a:pt x="3688" y="0"/>
                </a:lnTo>
                <a:cubicBezTo>
                  <a:pt x="136" y="0"/>
                  <a:pt x="136" y="0"/>
                  <a:pt x="136" y="0"/>
                </a:cubicBezTo>
                <a:cubicBezTo>
                  <a:pt x="60" y="0"/>
                  <a:pt x="0" y="68"/>
                  <a:pt x="0" y="137"/>
                </a:cubicBezTo>
                <a:cubicBezTo>
                  <a:pt x="0" y="3696"/>
                  <a:pt x="0" y="3696"/>
                  <a:pt x="0" y="3696"/>
                </a:cubicBezTo>
                <a:cubicBezTo>
                  <a:pt x="0" y="3773"/>
                  <a:pt x="60" y="3833"/>
                  <a:pt x="136" y="3833"/>
                </a:cubicBezTo>
                <a:cubicBezTo>
                  <a:pt x="3688" y="3833"/>
                  <a:pt x="3688" y="3833"/>
                  <a:pt x="3688" y="3833"/>
                </a:cubicBezTo>
                <a:cubicBezTo>
                  <a:pt x="3764" y="3833"/>
                  <a:pt x="3824" y="3773"/>
                  <a:pt x="3824" y="3696"/>
                </a:cubicBezTo>
                <a:cubicBezTo>
                  <a:pt x="3824" y="137"/>
                  <a:pt x="3824" y="137"/>
                  <a:pt x="3824" y="137"/>
                </a:cubicBezTo>
                <a:cubicBezTo>
                  <a:pt x="3824" y="68"/>
                  <a:pt x="3764" y="0"/>
                  <a:pt x="368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4">
            <a:extLst>
              <a:ext uri="{FF2B5EF4-FFF2-40B4-BE49-F238E27FC236}">
                <a16:creationId xmlns:a16="http://schemas.microsoft.com/office/drawing/2014/main" id="{C79DC36E-6EC2-DF40-BC0B-286A5EE1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663" y="6325925"/>
            <a:ext cx="1820133" cy="1820133"/>
          </a:xfrm>
          <a:custGeom>
            <a:avLst/>
            <a:gdLst>
              <a:gd name="T0" fmla="*/ 1665 w 1666"/>
              <a:gd name="T1" fmla="*/ 827 h 1665"/>
              <a:gd name="T2" fmla="*/ 1665 w 1666"/>
              <a:gd name="T3" fmla="*/ 827 h 1665"/>
              <a:gd name="T4" fmla="*/ 837 w 1666"/>
              <a:gd name="T5" fmla="*/ 0 h 1665"/>
              <a:gd name="T6" fmla="*/ 0 w 1666"/>
              <a:gd name="T7" fmla="*/ 827 h 1665"/>
              <a:gd name="T8" fmla="*/ 837 w 1666"/>
              <a:gd name="T9" fmla="*/ 1664 h 1665"/>
              <a:gd name="T10" fmla="*/ 1665 w 1666"/>
              <a:gd name="T11" fmla="*/ 827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6" h="1665">
                <a:moveTo>
                  <a:pt x="1665" y="827"/>
                </a:moveTo>
                <a:lnTo>
                  <a:pt x="1665" y="827"/>
                </a:lnTo>
                <a:cubicBezTo>
                  <a:pt x="1665" y="376"/>
                  <a:pt x="1298" y="0"/>
                  <a:pt x="837" y="0"/>
                </a:cubicBezTo>
                <a:cubicBezTo>
                  <a:pt x="376" y="0"/>
                  <a:pt x="0" y="376"/>
                  <a:pt x="0" y="827"/>
                </a:cubicBezTo>
                <a:cubicBezTo>
                  <a:pt x="0" y="1288"/>
                  <a:pt x="376" y="1664"/>
                  <a:pt x="837" y="1664"/>
                </a:cubicBezTo>
                <a:cubicBezTo>
                  <a:pt x="1298" y="1664"/>
                  <a:pt x="1665" y="1288"/>
                  <a:pt x="1665" y="82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ADFCAA45-1E23-2741-92E2-C5947EEF6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2237" y="6325925"/>
            <a:ext cx="4174747" cy="4184377"/>
          </a:xfrm>
          <a:custGeom>
            <a:avLst/>
            <a:gdLst>
              <a:gd name="T0" fmla="*/ 3688 w 3825"/>
              <a:gd name="T1" fmla="*/ 3832 h 3833"/>
              <a:gd name="T2" fmla="*/ 3688 w 3825"/>
              <a:gd name="T3" fmla="*/ 3832 h 3833"/>
              <a:gd name="T4" fmla="*/ 137 w 3825"/>
              <a:gd name="T5" fmla="*/ 3832 h 3833"/>
              <a:gd name="T6" fmla="*/ 0 w 3825"/>
              <a:gd name="T7" fmla="*/ 3695 h 3833"/>
              <a:gd name="T8" fmla="*/ 0 w 3825"/>
              <a:gd name="T9" fmla="*/ 137 h 3833"/>
              <a:gd name="T10" fmla="*/ 137 w 3825"/>
              <a:gd name="T11" fmla="*/ 0 h 3833"/>
              <a:gd name="T12" fmla="*/ 3688 w 3825"/>
              <a:gd name="T13" fmla="*/ 0 h 3833"/>
              <a:gd name="T14" fmla="*/ 3824 w 3825"/>
              <a:gd name="T15" fmla="*/ 137 h 3833"/>
              <a:gd name="T16" fmla="*/ 3824 w 3825"/>
              <a:gd name="T17" fmla="*/ 3695 h 3833"/>
              <a:gd name="T18" fmla="*/ 3688 w 3825"/>
              <a:gd name="T19" fmla="*/ 3832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25" h="3833">
                <a:moveTo>
                  <a:pt x="3688" y="3832"/>
                </a:moveTo>
                <a:lnTo>
                  <a:pt x="3688" y="3832"/>
                </a:lnTo>
                <a:cubicBezTo>
                  <a:pt x="137" y="3832"/>
                  <a:pt x="137" y="3832"/>
                  <a:pt x="137" y="3832"/>
                </a:cubicBezTo>
                <a:cubicBezTo>
                  <a:pt x="60" y="3832"/>
                  <a:pt x="0" y="3763"/>
                  <a:pt x="0" y="3695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60"/>
                  <a:pt x="60" y="0"/>
                  <a:pt x="137" y="0"/>
                </a:cubicBezTo>
                <a:cubicBezTo>
                  <a:pt x="3688" y="0"/>
                  <a:pt x="3688" y="0"/>
                  <a:pt x="3688" y="0"/>
                </a:cubicBezTo>
                <a:cubicBezTo>
                  <a:pt x="3765" y="0"/>
                  <a:pt x="3824" y="60"/>
                  <a:pt x="3824" y="137"/>
                </a:cubicBezTo>
                <a:cubicBezTo>
                  <a:pt x="3824" y="3695"/>
                  <a:pt x="3824" y="3695"/>
                  <a:pt x="3824" y="3695"/>
                </a:cubicBezTo>
                <a:cubicBezTo>
                  <a:pt x="3824" y="3763"/>
                  <a:pt x="3765" y="3832"/>
                  <a:pt x="3688" y="383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6">
            <a:extLst>
              <a:ext uri="{FF2B5EF4-FFF2-40B4-BE49-F238E27FC236}">
                <a16:creationId xmlns:a16="http://schemas.microsoft.com/office/drawing/2014/main" id="{3C60FC32-AFB0-5D4D-A35C-7A9A1B20B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2169" y="9595421"/>
            <a:ext cx="1820133" cy="1820133"/>
          </a:xfrm>
          <a:custGeom>
            <a:avLst/>
            <a:gdLst>
              <a:gd name="T0" fmla="*/ 1664 w 1665"/>
              <a:gd name="T1" fmla="*/ 837 h 1666"/>
              <a:gd name="T2" fmla="*/ 1664 w 1665"/>
              <a:gd name="T3" fmla="*/ 837 h 1666"/>
              <a:gd name="T4" fmla="*/ 836 w 1665"/>
              <a:gd name="T5" fmla="*/ 1665 h 1666"/>
              <a:gd name="T6" fmla="*/ 0 w 1665"/>
              <a:gd name="T7" fmla="*/ 837 h 1666"/>
              <a:gd name="T8" fmla="*/ 836 w 1665"/>
              <a:gd name="T9" fmla="*/ 0 h 1666"/>
              <a:gd name="T10" fmla="*/ 1664 w 1665"/>
              <a:gd name="T11" fmla="*/ 837 h 1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5" h="1666">
                <a:moveTo>
                  <a:pt x="1664" y="837"/>
                </a:moveTo>
                <a:lnTo>
                  <a:pt x="1664" y="837"/>
                </a:lnTo>
                <a:cubicBezTo>
                  <a:pt x="1664" y="1289"/>
                  <a:pt x="1297" y="1665"/>
                  <a:pt x="836" y="1665"/>
                </a:cubicBezTo>
                <a:cubicBezTo>
                  <a:pt x="375" y="1665"/>
                  <a:pt x="0" y="1289"/>
                  <a:pt x="0" y="837"/>
                </a:cubicBezTo>
                <a:cubicBezTo>
                  <a:pt x="0" y="376"/>
                  <a:pt x="375" y="0"/>
                  <a:pt x="836" y="0"/>
                </a:cubicBezTo>
                <a:cubicBezTo>
                  <a:pt x="1297" y="0"/>
                  <a:pt x="1664" y="376"/>
                  <a:pt x="1664" y="83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7">
            <a:extLst>
              <a:ext uri="{FF2B5EF4-FFF2-40B4-BE49-F238E27FC236}">
                <a16:creationId xmlns:a16="http://schemas.microsoft.com/office/drawing/2014/main" id="{583AF0E3-95EC-0144-BF3C-9FBA1B34C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8558" y="7231177"/>
            <a:ext cx="4174750" cy="4184377"/>
          </a:xfrm>
          <a:custGeom>
            <a:avLst/>
            <a:gdLst>
              <a:gd name="T0" fmla="*/ 3687 w 3825"/>
              <a:gd name="T1" fmla="*/ 0 h 3834"/>
              <a:gd name="T2" fmla="*/ 3687 w 3825"/>
              <a:gd name="T3" fmla="*/ 0 h 3834"/>
              <a:gd name="T4" fmla="*/ 136 w 3825"/>
              <a:gd name="T5" fmla="*/ 0 h 3834"/>
              <a:gd name="T6" fmla="*/ 0 w 3825"/>
              <a:gd name="T7" fmla="*/ 137 h 3834"/>
              <a:gd name="T8" fmla="*/ 0 w 3825"/>
              <a:gd name="T9" fmla="*/ 3696 h 3834"/>
              <a:gd name="T10" fmla="*/ 136 w 3825"/>
              <a:gd name="T11" fmla="*/ 3833 h 3834"/>
              <a:gd name="T12" fmla="*/ 3687 w 3825"/>
              <a:gd name="T13" fmla="*/ 3833 h 3834"/>
              <a:gd name="T14" fmla="*/ 3824 w 3825"/>
              <a:gd name="T15" fmla="*/ 3696 h 3834"/>
              <a:gd name="T16" fmla="*/ 3824 w 3825"/>
              <a:gd name="T17" fmla="*/ 137 h 3834"/>
              <a:gd name="T18" fmla="*/ 3687 w 3825"/>
              <a:gd name="T19" fmla="*/ 0 h 3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25" h="3834">
                <a:moveTo>
                  <a:pt x="3687" y="0"/>
                </a:moveTo>
                <a:lnTo>
                  <a:pt x="3687" y="0"/>
                </a:lnTo>
                <a:cubicBezTo>
                  <a:pt x="136" y="0"/>
                  <a:pt x="136" y="0"/>
                  <a:pt x="136" y="0"/>
                </a:cubicBezTo>
                <a:cubicBezTo>
                  <a:pt x="60" y="0"/>
                  <a:pt x="0" y="68"/>
                  <a:pt x="0" y="137"/>
                </a:cubicBezTo>
                <a:cubicBezTo>
                  <a:pt x="0" y="3696"/>
                  <a:pt x="0" y="3696"/>
                  <a:pt x="0" y="3696"/>
                </a:cubicBezTo>
                <a:cubicBezTo>
                  <a:pt x="0" y="3773"/>
                  <a:pt x="60" y="3833"/>
                  <a:pt x="136" y="3833"/>
                </a:cubicBezTo>
                <a:cubicBezTo>
                  <a:pt x="3687" y="3833"/>
                  <a:pt x="3687" y="3833"/>
                  <a:pt x="3687" y="3833"/>
                </a:cubicBezTo>
                <a:cubicBezTo>
                  <a:pt x="3764" y="3833"/>
                  <a:pt x="3824" y="3773"/>
                  <a:pt x="3824" y="3696"/>
                </a:cubicBezTo>
                <a:cubicBezTo>
                  <a:pt x="3824" y="137"/>
                  <a:pt x="3824" y="137"/>
                  <a:pt x="3824" y="137"/>
                </a:cubicBezTo>
                <a:cubicBezTo>
                  <a:pt x="3824" y="68"/>
                  <a:pt x="3764" y="0"/>
                  <a:pt x="368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8">
            <a:extLst>
              <a:ext uri="{FF2B5EF4-FFF2-40B4-BE49-F238E27FC236}">
                <a16:creationId xmlns:a16="http://schemas.microsoft.com/office/drawing/2014/main" id="{9E01AC81-41BC-5245-84B9-6C05CAC98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3676" y="6325925"/>
            <a:ext cx="1820133" cy="1820133"/>
          </a:xfrm>
          <a:custGeom>
            <a:avLst/>
            <a:gdLst>
              <a:gd name="T0" fmla="*/ 1665 w 1666"/>
              <a:gd name="T1" fmla="*/ 827 h 1665"/>
              <a:gd name="T2" fmla="*/ 1665 w 1666"/>
              <a:gd name="T3" fmla="*/ 827 h 1665"/>
              <a:gd name="T4" fmla="*/ 837 w 1666"/>
              <a:gd name="T5" fmla="*/ 0 h 1665"/>
              <a:gd name="T6" fmla="*/ 0 w 1666"/>
              <a:gd name="T7" fmla="*/ 827 h 1665"/>
              <a:gd name="T8" fmla="*/ 837 w 1666"/>
              <a:gd name="T9" fmla="*/ 1664 h 1665"/>
              <a:gd name="T10" fmla="*/ 1665 w 1666"/>
              <a:gd name="T11" fmla="*/ 827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6" h="1665">
                <a:moveTo>
                  <a:pt x="1665" y="827"/>
                </a:moveTo>
                <a:lnTo>
                  <a:pt x="1665" y="827"/>
                </a:lnTo>
                <a:cubicBezTo>
                  <a:pt x="1665" y="376"/>
                  <a:pt x="1298" y="0"/>
                  <a:pt x="837" y="0"/>
                </a:cubicBezTo>
                <a:cubicBezTo>
                  <a:pt x="376" y="0"/>
                  <a:pt x="0" y="376"/>
                  <a:pt x="0" y="827"/>
                </a:cubicBezTo>
                <a:cubicBezTo>
                  <a:pt x="0" y="1288"/>
                  <a:pt x="376" y="1664"/>
                  <a:pt x="837" y="1664"/>
                </a:cubicBezTo>
                <a:cubicBezTo>
                  <a:pt x="1298" y="1664"/>
                  <a:pt x="1665" y="1288"/>
                  <a:pt x="1665" y="82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4">
            <a:extLst>
              <a:ext uri="{FF2B5EF4-FFF2-40B4-BE49-F238E27FC236}">
                <a16:creationId xmlns:a16="http://schemas.microsoft.com/office/drawing/2014/main" id="{34EA47C5-701B-5442-82B8-36AC4376E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835" y="7390076"/>
            <a:ext cx="616341" cy="385213"/>
          </a:xfrm>
          <a:custGeom>
            <a:avLst/>
            <a:gdLst>
              <a:gd name="T0" fmla="*/ 461 w 564"/>
              <a:gd name="T1" fmla="*/ 350 h 351"/>
              <a:gd name="T2" fmla="*/ 461 w 564"/>
              <a:gd name="T3" fmla="*/ 350 h 351"/>
              <a:gd name="T4" fmla="*/ 213 w 564"/>
              <a:gd name="T5" fmla="*/ 350 h 351"/>
              <a:gd name="T6" fmla="*/ 162 w 564"/>
              <a:gd name="T7" fmla="*/ 299 h 351"/>
              <a:gd name="T8" fmla="*/ 94 w 564"/>
              <a:gd name="T9" fmla="*/ 51 h 351"/>
              <a:gd name="T10" fmla="*/ 25 w 564"/>
              <a:gd name="T11" fmla="*/ 51 h 351"/>
              <a:gd name="T12" fmla="*/ 0 w 564"/>
              <a:gd name="T13" fmla="*/ 26 h 351"/>
              <a:gd name="T14" fmla="*/ 25 w 564"/>
              <a:gd name="T15" fmla="*/ 0 h 351"/>
              <a:gd name="T16" fmla="*/ 111 w 564"/>
              <a:gd name="T17" fmla="*/ 0 h 351"/>
              <a:gd name="T18" fmla="*/ 137 w 564"/>
              <a:gd name="T19" fmla="*/ 17 h 351"/>
              <a:gd name="T20" fmla="*/ 213 w 564"/>
              <a:gd name="T21" fmla="*/ 290 h 351"/>
              <a:gd name="T22" fmla="*/ 213 w 564"/>
              <a:gd name="T23" fmla="*/ 290 h 351"/>
              <a:gd name="T24" fmla="*/ 461 w 564"/>
              <a:gd name="T25" fmla="*/ 290 h 351"/>
              <a:gd name="T26" fmla="*/ 461 w 564"/>
              <a:gd name="T27" fmla="*/ 290 h 351"/>
              <a:gd name="T28" fmla="*/ 503 w 564"/>
              <a:gd name="T29" fmla="*/ 137 h 351"/>
              <a:gd name="T30" fmla="*/ 299 w 564"/>
              <a:gd name="T31" fmla="*/ 137 h 351"/>
              <a:gd name="T32" fmla="*/ 273 w 564"/>
              <a:gd name="T33" fmla="*/ 103 h 351"/>
              <a:gd name="T34" fmla="*/ 299 w 564"/>
              <a:gd name="T35" fmla="*/ 77 h 351"/>
              <a:gd name="T36" fmla="*/ 538 w 564"/>
              <a:gd name="T37" fmla="*/ 77 h 351"/>
              <a:gd name="T38" fmla="*/ 555 w 564"/>
              <a:gd name="T39" fmla="*/ 94 h 351"/>
              <a:gd name="T40" fmla="*/ 563 w 564"/>
              <a:gd name="T41" fmla="*/ 111 h 351"/>
              <a:gd name="T42" fmla="*/ 512 w 564"/>
              <a:gd name="T43" fmla="*/ 299 h 351"/>
              <a:gd name="T44" fmla="*/ 461 w 564"/>
              <a:gd name="T45" fmla="*/ 35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64" h="351">
                <a:moveTo>
                  <a:pt x="461" y="350"/>
                </a:moveTo>
                <a:lnTo>
                  <a:pt x="461" y="350"/>
                </a:lnTo>
                <a:cubicBezTo>
                  <a:pt x="213" y="350"/>
                  <a:pt x="213" y="350"/>
                  <a:pt x="213" y="350"/>
                </a:cubicBezTo>
                <a:cubicBezTo>
                  <a:pt x="188" y="350"/>
                  <a:pt x="162" y="325"/>
                  <a:pt x="162" y="299"/>
                </a:cubicBezTo>
                <a:cubicBezTo>
                  <a:pt x="94" y="51"/>
                  <a:pt x="94" y="51"/>
                  <a:pt x="94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17" y="51"/>
                  <a:pt x="0" y="43"/>
                  <a:pt x="0" y="26"/>
                </a:cubicBezTo>
                <a:cubicBezTo>
                  <a:pt x="0" y="9"/>
                  <a:pt x="17" y="0"/>
                  <a:pt x="25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9" y="0"/>
                  <a:pt x="128" y="9"/>
                  <a:pt x="137" y="17"/>
                </a:cubicBezTo>
                <a:cubicBezTo>
                  <a:pt x="213" y="290"/>
                  <a:pt x="213" y="290"/>
                  <a:pt x="213" y="290"/>
                </a:cubicBezTo>
                <a:lnTo>
                  <a:pt x="213" y="290"/>
                </a:lnTo>
                <a:cubicBezTo>
                  <a:pt x="461" y="290"/>
                  <a:pt x="461" y="290"/>
                  <a:pt x="461" y="290"/>
                </a:cubicBezTo>
                <a:lnTo>
                  <a:pt x="461" y="290"/>
                </a:lnTo>
                <a:cubicBezTo>
                  <a:pt x="503" y="137"/>
                  <a:pt x="503" y="137"/>
                  <a:pt x="503" y="137"/>
                </a:cubicBezTo>
                <a:cubicBezTo>
                  <a:pt x="299" y="137"/>
                  <a:pt x="299" y="137"/>
                  <a:pt x="299" y="137"/>
                </a:cubicBezTo>
                <a:cubicBezTo>
                  <a:pt x="282" y="137"/>
                  <a:pt x="273" y="120"/>
                  <a:pt x="273" y="103"/>
                </a:cubicBezTo>
                <a:cubicBezTo>
                  <a:pt x="273" y="94"/>
                  <a:pt x="282" y="77"/>
                  <a:pt x="299" y="77"/>
                </a:cubicBezTo>
                <a:cubicBezTo>
                  <a:pt x="538" y="77"/>
                  <a:pt x="538" y="77"/>
                  <a:pt x="538" y="77"/>
                </a:cubicBezTo>
                <a:cubicBezTo>
                  <a:pt x="546" y="77"/>
                  <a:pt x="555" y="86"/>
                  <a:pt x="555" y="94"/>
                </a:cubicBezTo>
                <a:cubicBezTo>
                  <a:pt x="563" y="94"/>
                  <a:pt x="563" y="103"/>
                  <a:pt x="563" y="111"/>
                </a:cubicBezTo>
                <a:cubicBezTo>
                  <a:pt x="512" y="299"/>
                  <a:pt x="512" y="299"/>
                  <a:pt x="512" y="299"/>
                </a:cubicBezTo>
                <a:cubicBezTo>
                  <a:pt x="503" y="325"/>
                  <a:pt x="487" y="350"/>
                  <a:pt x="461" y="35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5">
            <a:extLst>
              <a:ext uri="{FF2B5EF4-FFF2-40B4-BE49-F238E27FC236}">
                <a16:creationId xmlns:a16="http://schemas.microsoft.com/office/drawing/2014/main" id="{96C04DB6-082E-CD44-9F44-92A47DCB2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103" y="7828257"/>
            <a:ext cx="110750" cy="115564"/>
          </a:xfrm>
          <a:custGeom>
            <a:avLst/>
            <a:gdLst>
              <a:gd name="T0" fmla="*/ 0 w 103"/>
              <a:gd name="T1" fmla="*/ 52 h 104"/>
              <a:gd name="T2" fmla="*/ 0 w 103"/>
              <a:gd name="T3" fmla="*/ 52 h 104"/>
              <a:gd name="T4" fmla="*/ 51 w 103"/>
              <a:gd name="T5" fmla="*/ 0 h 104"/>
              <a:gd name="T6" fmla="*/ 102 w 103"/>
              <a:gd name="T7" fmla="*/ 52 h 104"/>
              <a:gd name="T8" fmla="*/ 51 w 103"/>
              <a:gd name="T9" fmla="*/ 103 h 104"/>
              <a:gd name="T10" fmla="*/ 0 w 103"/>
              <a:gd name="T11" fmla="*/ 5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" h="104">
                <a:moveTo>
                  <a:pt x="0" y="52"/>
                </a:moveTo>
                <a:lnTo>
                  <a:pt x="0" y="52"/>
                </a:lnTo>
                <a:cubicBezTo>
                  <a:pt x="0" y="26"/>
                  <a:pt x="25" y="0"/>
                  <a:pt x="51" y="0"/>
                </a:cubicBezTo>
                <a:cubicBezTo>
                  <a:pt x="85" y="0"/>
                  <a:pt x="102" y="26"/>
                  <a:pt x="102" y="52"/>
                </a:cubicBezTo>
                <a:cubicBezTo>
                  <a:pt x="102" y="86"/>
                  <a:pt x="85" y="103"/>
                  <a:pt x="51" y="103"/>
                </a:cubicBezTo>
                <a:cubicBezTo>
                  <a:pt x="25" y="103"/>
                  <a:pt x="0" y="86"/>
                  <a:pt x="0" y="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6">
            <a:extLst>
              <a:ext uri="{FF2B5EF4-FFF2-40B4-BE49-F238E27FC236}">
                <a16:creationId xmlns:a16="http://schemas.microsoft.com/office/drawing/2014/main" id="{2C91BF82-0765-5746-89CE-864C224A6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091" y="7828257"/>
            <a:ext cx="120378" cy="115564"/>
          </a:xfrm>
          <a:custGeom>
            <a:avLst/>
            <a:gdLst>
              <a:gd name="T0" fmla="*/ 0 w 112"/>
              <a:gd name="T1" fmla="*/ 52 h 104"/>
              <a:gd name="T2" fmla="*/ 0 w 112"/>
              <a:gd name="T3" fmla="*/ 52 h 104"/>
              <a:gd name="T4" fmla="*/ 60 w 112"/>
              <a:gd name="T5" fmla="*/ 0 h 104"/>
              <a:gd name="T6" fmla="*/ 111 w 112"/>
              <a:gd name="T7" fmla="*/ 52 h 104"/>
              <a:gd name="T8" fmla="*/ 60 w 112"/>
              <a:gd name="T9" fmla="*/ 103 h 104"/>
              <a:gd name="T10" fmla="*/ 0 w 112"/>
              <a:gd name="T11" fmla="*/ 5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04">
                <a:moveTo>
                  <a:pt x="0" y="52"/>
                </a:moveTo>
                <a:lnTo>
                  <a:pt x="0" y="52"/>
                </a:lnTo>
                <a:cubicBezTo>
                  <a:pt x="0" y="26"/>
                  <a:pt x="25" y="0"/>
                  <a:pt x="60" y="0"/>
                </a:cubicBezTo>
                <a:cubicBezTo>
                  <a:pt x="85" y="0"/>
                  <a:pt x="111" y="26"/>
                  <a:pt x="111" y="52"/>
                </a:cubicBezTo>
                <a:cubicBezTo>
                  <a:pt x="111" y="86"/>
                  <a:pt x="85" y="103"/>
                  <a:pt x="60" y="103"/>
                </a:cubicBezTo>
                <a:cubicBezTo>
                  <a:pt x="25" y="103"/>
                  <a:pt x="0" y="86"/>
                  <a:pt x="0" y="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80">
            <a:extLst>
              <a:ext uri="{FF2B5EF4-FFF2-40B4-BE49-F238E27FC236}">
                <a16:creationId xmlns:a16="http://schemas.microsoft.com/office/drawing/2014/main" id="{0804FAC9-AE15-E044-AE40-C729011B4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3137" y="8290513"/>
            <a:ext cx="577820" cy="577820"/>
          </a:xfrm>
          <a:custGeom>
            <a:avLst/>
            <a:gdLst>
              <a:gd name="T0" fmla="*/ 265 w 531"/>
              <a:gd name="T1" fmla="*/ 529 h 530"/>
              <a:gd name="T2" fmla="*/ 265 w 531"/>
              <a:gd name="T3" fmla="*/ 529 h 530"/>
              <a:gd name="T4" fmla="*/ 188 w 531"/>
              <a:gd name="T5" fmla="*/ 495 h 530"/>
              <a:gd name="T6" fmla="*/ 43 w 531"/>
              <a:gd name="T7" fmla="*/ 350 h 530"/>
              <a:gd name="T8" fmla="*/ 34 w 531"/>
              <a:gd name="T9" fmla="*/ 197 h 530"/>
              <a:gd name="T10" fmla="*/ 222 w 531"/>
              <a:gd name="T11" fmla="*/ 9 h 530"/>
              <a:gd name="T12" fmla="*/ 239 w 531"/>
              <a:gd name="T13" fmla="*/ 0 h 530"/>
              <a:gd name="T14" fmla="*/ 478 w 531"/>
              <a:gd name="T15" fmla="*/ 0 h 530"/>
              <a:gd name="T16" fmla="*/ 530 w 531"/>
              <a:gd name="T17" fmla="*/ 51 h 530"/>
              <a:gd name="T18" fmla="*/ 530 w 531"/>
              <a:gd name="T19" fmla="*/ 290 h 530"/>
              <a:gd name="T20" fmla="*/ 530 w 531"/>
              <a:gd name="T21" fmla="*/ 308 h 530"/>
              <a:gd name="T22" fmla="*/ 342 w 531"/>
              <a:gd name="T23" fmla="*/ 495 h 530"/>
              <a:gd name="T24" fmla="*/ 265 w 531"/>
              <a:gd name="T25" fmla="*/ 529 h 530"/>
              <a:gd name="T26" fmla="*/ 256 w 531"/>
              <a:gd name="T27" fmla="*/ 51 h 530"/>
              <a:gd name="T28" fmla="*/ 256 w 531"/>
              <a:gd name="T29" fmla="*/ 51 h 530"/>
              <a:gd name="T30" fmla="*/ 77 w 531"/>
              <a:gd name="T31" fmla="*/ 231 h 530"/>
              <a:gd name="T32" fmla="*/ 77 w 531"/>
              <a:gd name="T33" fmla="*/ 308 h 530"/>
              <a:gd name="T34" fmla="*/ 231 w 531"/>
              <a:gd name="T35" fmla="*/ 461 h 530"/>
              <a:gd name="T36" fmla="*/ 299 w 531"/>
              <a:gd name="T37" fmla="*/ 461 h 530"/>
              <a:gd name="T38" fmla="*/ 478 w 531"/>
              <a:gd name="T39" fmla="*/ 273 h 530"/>
              <a:gd name="T40" fmla="*/ 478 w 531"/>
              <a:gd name="T41" fmla="*/ 51 h 530"/>
              <a:gd name="T42" fmla="*/ 256 w 531"/>
              <a:gd name="T43" fmla="*/ 51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31" h="530">
                <a:moveTo>
                  <a:pt x="265" y="529"/>
                </a:moveTo>
                <a:lnTo>
                  <a:pt x="265" y="529"/>
                </a:lnTo>
                <a:cubicBezTo>
                  <a:pt x="239" y="529"/>
                  <a:pt x="214" y="512"/>
                  <a:pt x="188" y="495"/>
                </a:cubicBezTo>
                <a:cubicBezTo>
                  <a:pt x="43" y="350"/>
                  <a:pt x="43" y="350"/>
                  <a:pt x="43" y="350"/>
                </a:cubicBezTo>
                <a:cubicBezTo>
                  <a:pt x="0" y="308"/>
                  <a:pt x="0" y="239"/>
                  <a:pt x="34" y="197"/>
                </a:cubicBezTo>
                <a:cubicBezTo>
                  <a:pt x="222" y="9"/>
                  <a:pt x="222" y="9"/>
                  <a:pt x="222" y="9"/>
                </a:cubicBezTo>
                <a:cubicBezTo>
                  <a:pt x="231" y="0"/>
                  <a:pt x="239" y="0"/>
                  <a:pt x="239" y="0"/>
                </a:cubicBezTo>
                <a:cubicBezTo>
                  <a:pt x="478" y="0"/>
                  <a:pt x="478" y="0"/>
                  <a:pt x="478" y="0"/>
                </a:cubicBezTo>
                <a:cubicBezTo>
                  <a:pt x="512" y="0"/>
                  <a:pt x="530" y="17"/>
                  <a:pt x="530" y="51"/>
                </a:cubicBezTo>
                <a:cubicBezTo>
                  <a:pt x="530" y="290"/>
                  <a:pt x="530" y="290"/>
                  <a:pt x="530" y="290"/>
                </a:cubicBezTo>
                <a:cubicBezTo>
                  <a:pt x="530" y="290"/>
                  <a:pt x="530" y="299"/>
                  <a:pt x="530" y="308"/>
                </a:cubicBezTo>
                <a:cubicBezTo>
                  <a:pt x="342" y="495"/>
                  <a:pt x="342" y="495"/>
                  <a:pt x="342" y="495"/>
                </a:cubicBezTo>
                <a:cubicBezTo>
                  <a:pt x="316" y="512"/>
                  <a:pt x="291" y="529"/>
                  <a:pt x="265" y="529"/>
                </a:cubicBezTo>
                <a:close/>
                <a:moveTo>
                  <a:pt x="256" y="51"/>
                </a:moveTo>
                <a:lnTo>
                  <a:pt x="256" y="51"/>
                </a:lnTo>
                <a:cubicBezTo>
                  <a:pt x="77" y="231"/>
                  <a:pt x="77" y="231"/>
                  <a:pt x="77" y="231"/>
                </a:cubicBezTo>
                <a:cubicBezTo>
                  <a:pt x="52" y="256"/>
                  <a:pt x="52" y="290"/>
                  <a:pt x="77" y="308"/>
                </a:cubicBezTo>
                <a:cubicBezTo>
                  <a:pt x="231" y="461"/>
                  <a:pt x="231" y="461"/>
                  <a:pt x="231" y="461"/>
                </a:cubicBezTo>
                <a:cubicBezTo>
                  <a:pt x="248" y="478"/>
                  <a:pt x="282" y="478"/>
                  <a:pt x="299" y="461"/>
                </a:cubicBezTo>
                <a:cubicBezTo>
                  <a:pt x="478" y="273"/>
                  <a:pt x="478" y="273"/>
                  <a:pt x="478" y="273"/>
                </a:cubicBezTo>
                <a:cubicBezTo>
                  <a:pt x="478" y="51"/>
                  <a:pt x="478" y="51"/>
                  <a:pt x="478" y="51"/>
                </a:cubicBezTo>
                <a:lnTo>
                  <a:pt x="256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81">
            <a:extLst>
              <a:ext uri="{FF2B5EF4-FFF2-40B4-BE49-F238E27FC236}">
                <a16:creationId xmlns:a16="http://schemas.microsoft.com/office/drawing/2014/main" id="{AE1373F7-D9B4-E548-B388-963732444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8720" y="8415707"/>
            <a:ext cx="96303" cy="96303"/>
          </a:xfrm>
          <a:custGeom>
            <a:avLst/>
            <a:gdLst>
              <a:gd name="T0" fmla="*/ 68 w 86"/>
              <a:gd name="T1" fmla="*/ 68 h 87"/>
              <a:gd name="T2" fmla="*/ 68 w 86"/>
              <a:gd name="T3" fmla="*/ 68 h 87"/>
              <a:gd name="T4" fmla="*/ 8 w 86"/>
              <a:gd name="T5" fmla="*/ 77 h 87"/>
              <a:gd name="T6" fmla="*/ 8 w 86"/>
              <a:gd name="T7" fmla="*/ 17 h 87"/>
              <a:gd name="T8" fmla="*/ 68 w 86"/>
              <a:gd name="T9" fmla="*/ 17 h 87"/>
              <a:gd name="T10" fmla="*/ 68 w 86"/>
              <a:gd name="T11" fmla="*/ 68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7">
                <a:moveTo>
                  <a:pt x="68" y="68"/>
                </a:moveTo>
                <a:lnTo>
                  <a:pt x="68" y="68"/>
                </a:lnTo>
                <a:cubicBezTo>
                  <a:pt x="51" y="86"/>
                  <a:pt x="25" y="86"/>
                  <a:pt x="8" y="77"/>
                </a:cubicBezTo>
                <a:cubicBezTo>
                  <a:pt x="0" y="60"/>
                  <a:pt x="0" y="34"/>
                  <a:pt x="8" y="17"/>
                </a:cubicBezTo>
                <a:cubicBezTo>
                  <a:pt x="25" y="0"/>
                  <a:pt x="51" y="0"/>
                  <a:pt x="68" y="17"/>
                </a:cubicBezTo>
                <a:cubicBezTo>
                  <a:pt x="85" y="34"/>
                  <a:pt x="85" y="60"/>
                  <a:pt x="68" y="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93">
            <a:extLst>
              <a:ext uri="{FF2B5EF4-FFF2-40B4-BE49-F238E27FC236}">
                <a16:creationId xmlns:a16="http://schemas.microsoft.com/office/drawing/2014/main" id="{A65D4FFB-172D-F44A-BAF9-83ECBD07B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0141" y="7361185"/>
            <a:ext cx="746352" cy="529668"/>
          </a:xfrm>
          <a:custGeom>
            <a:avLst/>
            <a:gdLst>
              <a:gd name="T0" fmla="*/ 580 w 683"/>
              <a:gd name="T1" fmla="*/ 486 h 487"/>
              <a:gd name="T2" fmla="*/ 580 w 683"/>
              <a:gd name="T3" fmla="*/ 486 h 487"/>
              <a:gd name="T4" fmla="*/ 102 w 683"/>
              <a:gd name="T5" fmla="*/ 486 h 487"/>
              <a:gd name="T6" fmla="*/ 0 w 683"/>
              <a:gd name="T7" fmla="*/ 384 h 487"/>
              <a:gd name="T8" fmla="*/ 0 w 683"/>
              <a:gd name="T9" fmla="*/ 94 h 487"/>
              <a:gd name="T10" fmla="*/ 102 w 683"/>
              <a:gd name="T11" fmla="*/ 0 h 487"/>
              <a:gd name="T12" fmla="*/ 580 w 683"/>
              <a:gd name="T13" fmla="*/ 0 h 487"/>
              <a:gd name="T14" fmla="*/ 682 w 683"/>
              <a:gd name="T15" fmla="*/ 94 h 487"/>
              <a:gd name="T16" fmla="*/ 682 w 683"/>
              <a:gd name="T17" fmla="*/ 384 h 487"/>
              <a:gd name="T18" fmla="*/ 580 w 683"/>
              <a:gd name="T19" fmla="*/ 486 h 487"/>
              <a:gd name="T20" fmla="*/ 102 w 683"/>
              <a:gd name="T21" fmla="*/ 51 h 487"/>
              <a:gd name="T22" fmla="*/ 102 w 683"/>
              <a:gd name="T23" fmla="*/ 51 h 487"/>
              <a:gd name="T24" fmla="*/ 59 w 683"/>
              <a:gd name="T25" fmla="*/ 94 h 487"/>
              <a:gd name="T26" fmla="*/ 59 w 683"/>
              <a:gd name="T27" fmla="*/ 384 h 487"/>
              <a:gd name="T28" fmla="*/ 102 w 683"/>
              <a:gd name="T29" fmla="*/ 435 h 487"/>
              <a:gd name="T30" fmla="*/ 580 w 683"/>
              <a:gd name="T31" fmla="*/ 435 h 487"/>
              <a:gd name="T32" fmla="*/ 623 w 683"/>
              <a:gd name="T33" fmla="*/ 384 h 487"/>
              <a:gd name="T34" fmla="*/ 623 w 683"/>
              <a:gd name="T35" fmla="*/ 94 h 487"/>
              <a:gd name="T36" fmla="*/ 580 w 683"/>
              <a:gd name="T37" fmla="*/ 51 h 487"/>
              <a:gd name="T38" fmla="*/ 102 w 683"/>
              <a:gd name="T39" fmla="*/ 51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3" h="487">
                <a:moveTo>
                  <a:pt x="580" y="486"/>
                </a:moveTo>
                <a:lnTo>
                  <a:pt x="580" y="486"/>
                </a:lnTo>
                <a:cubicBezTo>
                  <a:pt x="102" y="486"/>
                  <a:pt x="102" y="486"/>
                  <a:pt x="102" y="486"/>
                </a:cubicBezTo>
                <a:cubicBezTo>
                  <a:pt x="51" y="486"/>
                  <a:pt x="0" y="444"/>
                  <a:pt x="0" y="38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42"/>
                  <a:pt x="51" y="0"/>
                  <a:pt x="102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631" y="0"/>
                  <a:pt x="682" y="42"/>
                  <a:pt x="682" y="94"/>
                </a:cubicBezTo>
                <a:cubicBezTo>
                  <a:pt x="682" y="384"/>
                  <a:pt x="682" y="384"/>
                  <a:pt x="682" y="384"/>
                </a:cubicBezTo>
                <a:cubicBezTo>
                  <a:pt x="682" y="444"/>
                  <a:pt x="631" y="486"/>
                  <a:pt x="580" y="486"/>
                </a:cubicBezTo>
                <a:close/>
                <a:moveTo>
                  <a:pt x="102" y="51"/>
                </a:moveTo>
                <a:lnTo>
                  <a:pt x="102" y="51"/>
                </a:lnTo>
                <a:cubicBezTo>
                  <a:pt x="76" y="51"/>
                  <a:pt x="59" y="68"/>
                  <a:pt x="59" y="94"/>
                </a:cubicBezTo>
                <a:cubicBezTo>
                  <a:pt x="59" y="384"/>
                  <a:pt x="59" y="384"/>
                  <a:pt x="59" y="384"/>
                </a:cubicBezTo>
                <a:cubicBezTo>
                  <a:pt x="59" y="409"/>
                  <a:pt x="76" y="435"/>
                  <a:pt x="102" y="435"/>
                </a:cubicBezTo>
                <a:cubicBezTo>
                  <a:pt x="580" y="435"/>
                  <a:pt x="580" y="435"/>
                  <a:pt x="580" y="435"/>
                </a:cubicBezTo>
                <a:cubicBezTo>
                  <a:pt x="606" y="435"/>
                  <a:pt x="623" y="409"/>
                  <a:pt x="623" y="384"/>
                </a:cubicBezTo>
                <a:cubicBezTo>
                  <a:pt x="623" y="94"/>
                  <a:pt x="623" y="94"/>
                  <a:pt x="623" y="94"/>
                </a:cubicBezTo>
                <a:cubicBezTo>
                  <a:pt x="623" y="68"/>
                  <a:pt x="606" y="51"/>
                  <a:pt x="580" y="51"/>
                </a:cubicBezTo>
                <a:lnTo>
                  <a:pt x="102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94">
            <a:extLst>
              <a:ext uri="{FF2B5EF4-FFF2-40B4-BE49-F238E27FC236}">
                <a16:creationId xmlns:a16="http://schemas.microsoft.com/office/drawing/2014/main" id="{FF931879-5AA8-F746-9A30-103DC259F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9051" y="7520087"/>
            <a:ext cx="168532" cy="216681"/>
          </a:xfrm>
          <a:custGeom>
            <a:avLst/>
            <a:gdLst>
              <a:gd name="T0" fmla="*/ 85 w 155"/>
              <a:gd name="T1" fmla="*/ 196 h 197"/>
              <a:gd name="T2" fmla="*/ 85 w 155"/>
              <a:gd name="T3" fmla="*/ 196 h 197"/>
              <a:gd name="T4" fmla="*/ 34 w 155"/>
              <a:gd name="T5" fmla="*/ 196 h 197"/>
              <a:gd name="T6" fmla="*/ 9 w 155"/>
              <a:gd name="T7" fmla="*/ 179 h 197"/>
              <a:gd name="T8" fmla="*/ 9 w 155"/>
              <a:gd name="T9" fmla="*/ 179 h 197"/>
              <a:gd name="T10" fmla="*/ 34 w 155"/>
              <a:gd name="T11" fmla="*/ 154 h 197"/>
              <a:gd name="T12" fmla="*/ 85 w 155"/>
              <a:gd name="T13" fmla="*/ 154 h 197"/>
              <a:gd name="T14" fmla="*/ 103 w 155"/>
              <a:gd name="T15" fmla="*/ 136 h 197"/>
              <a:gd name="T16" fmla="*/ 85 w 155"/>
              <a:gd name="T17" fmla="*/ 119 h 197"/>
              <a:gd name="T18" fmla="*/ 68 w 155"/>
              <a:gd name="T19" fmla="*/ 119 h 197"/>
              <a:gd name="T20" fmla="*/ 9 w 155"/>
              <a:gd name="T21" fmla="*/ 60 h 197"/>
              <a:gd name="T22" fmla="*/ 68 w 155"/>
              <a:gd name="T23" fmla="*/ 0 h 197"/>
              <a:gd name="T24" fmla="*/ 120 w 155"/>
              <a:gd name="T25" fmla="*/ 0 h 197"/>
              <a:gd name="T26" fmla="*/ 145 w 155"/>
              <a:gd name="T27" fmla="*/ 17 h 197"/>
              <a:gd name="T28" fmla="*/ 145 w 155"/>
              <a:gd name="T29" fmla="*/ 17 h 197"/>
              <a:gd name="T30" fmla="*/ 120 w 155"/>
              <a:gd name="T31" fmla="*/ 34 h 197"/>
              <a:gd name="T32" fmla="*/ 68 w 155"/>
              <a:gd name="T33" fmla="*/ 34 h 197"/>
              <a:gd name="T34" fmla="*/ 43 w 155"/>
              <a:gd name="T35" fmla="*/ 60 h 197"/>
              <a:gd name="T36" fmla="*/ 68 w 155"/>
              <a:gd name="T37" fmla="*/ 76 h 197"/>
              <a:gd name="T38" fmla="*/ 85 w 155"/>
              <a:gd name="T39" fmla="*/ 76 h 197"/>
              <a:gd name="T40" fmla="*/ 145 w 155"/>
              <a:gd name="T41" fmla="*/ 145 h 197"/>
              <a:gd name="T42" fmla="*/ 85 w 155"/>
              <a:gd name="T43" fmla="*/ 19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5" h="197">
                <a:moveTo>
                  <a:pt x="85" y="196"/>
                </a:moveTo>
                <a:lnTo>
                  <a:pt x="85" y="196"/>
                </a:lnTo>
                <a:cubicBezTo>
                  <a:pt x="34" y="196"/>
                  <a:pt x="34" y="196"/>
                  <a:pt x="34" y="196"/>
                </a:cubicBezTo>
                <a:cubicBezTo>
                  <a:pt x="17" y="196"/>
                  <a:pt x="9" y="188"/>
                  <a:pt x="9" y="179"/>
                </a:cubicBezTo>
                <a:lnTo>
                  <a:pt x="9" y="179"/>
                </a:lnTo>
                <a:cubicBezTo>
                  <a:pt x="9" y="170"/>
                  <a:pt x="17" y="154"/>
                  <a:pt x="34" y="154"/>
                </a:cubicBezTo>
                <a:cubicBezTo>
                  <a:pt x="85" y="154"/>
                  <a:pt x="85" y="154"/>
                  <a:pt x="85" y="154"/>
                </a:cubicBezTo>
                <a:cubicBezTo>
                  <a:pt x="94" y="154"/>
                  <a:pt x="103" y="145"/>
                  <a:pt x="103" y="136"/>
                </a:cubicBezTo>
                <a:cubicBezTo>
                  <a:pt x="103" y="128"/>
                  <a:pt x="94" y="119"/>
                  <a:pt x="85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34" y="119"/>
                  <a:pt x="9" y="94"/>
                  <a:pt x="9" y="60"/>
                </a:cubicBezTo>
                <a:cubicBezTo>
                  <a:pt x="0" y="25"/>
                  <a:pt x="34" y="0"/>
                  <a:pt x="68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8" y="0"/>
                  <a:pt x="145" y="8"/>
                  <a:pt x="145" y="17"/>
                </a:cubicBezTo>
                <a:lnTo>
                  <a:pt x="145" y="17"/>
                </a:lnTo>
                <a:cubicBezTo>
                  <a:pt x="145" y="25"/>
                  <a:pt x="128" y="34"/>
                  <a:pt x="120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0" y="34"/>
                  <a:pt x="43" y="42"/>
                  <a:pt x="43" y="60"/>
                </a:cubicBezTo>
                <a:cubicBezTo>
                  <a:pt x="43" y="68"/>
                  <a:pt x="60" y="76"/>
                  <a:pt x="68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120" y="76"/>
                  <a:pt x="154" y="111"/>
                  <a:pt x="145" y="145"/>
                </a:cubicBezTo>
                <a:cubicBezTo>
                  <a:pt x="145" y="179"/>
                  <a:pt x="111" y="196"/>
                  <a:pt x="85" y="1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95">
            <a:extLst>
              <a:ext uri="{FF2B5EF4-FFF2-40B4-BE49-F238E27FC236}">
                <a16:creationId xmlns:a16="http://schemas.microsoft.com/office/drawing/2014/main" id="{F35D23DC-8269-C24F-98A5-FDEE5099D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1650" y="7481565"/>
            <a:ext cx="38521" cy="57782"/>
          </a:xfrm>
          <a:custGeom>
            <a:avLst/>
            <a:gdLst>
              <a:gd name="T0" fmla="*/ 34 w 35"/>
              <a:gd name="T1" fmla="*/ 51 h 52"/>
              <a:gd name="T2" fmla="*/ 0 w 35"/>
              <a:gd name="T3" fmla="*/ 51 h 52"/>
              <a:gd name="T4" fmla="*/ 0 w 35"/>
              <a:gd name="T5" fmla="*/ 0 h 52"/>
              <a:gd name="T6" fmla="*/ 34 w 35"/>
              <a:gd name="T7" fmla="*/ 0 h 52"/>
              <a:gd name="T8" fmla="*/ 34 w 35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52">
                <a:moveTo>
                  <a:pt x="34" y="51"/>
                </a:moveTo>
                <a:lnTo>
                  <a:pt x="0" y="51"/>
                </a:lnTo>
                <a:lnTo>
                  <a:pt x="0" y="0"/>
                </a:lnTo>
                <a:lnTo>
                  <a:pt x="34" y="0"/>
                </a:lnTo>
                <a:lnTo>
                  <a:pt x="34" y="5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96">
            <a:extLst>
              <a:ext uri="{FF2B5EF4-FFF2-40B4-BE49-F238E27FC236}">
                <a16:creationId xmlns:a16="http://schemas.microsoft.com/office/drawing/2014/main" id="{13B43885-4C61-E64F-821B-CCB1313E0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1650" y="7717507"/>
            <a:ext cx="38521" cy="57782"/>
          </a:xfrm>
          <a:custGeom>
            <a:avLst/>
            <a:gdLst>
              <a:gd name="T0" fmla="*/ 34 w 35"/>
              <a:gd name="T1" fmla="*/ 51 h 52"/>
              <a:gd name="T2" fmla="*/ 0 w 35"/>
              <a:gd name="T3" fmla="*/ 51 h 52"/>
              <a:gd name="T4" fmla="*/ 0 w 35"/>
              <a:gd name="T5" fmla="*/ 0 h 52"/>
              <a:gd name="T6" fmla="*/ 34 w 35"/>
              <a:gd name="T7" fmla="*/ 0 h 52"/>
              <a:gd name="T8" fmla="*/ 34 w 35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52">
                <a:moveTo>
                  <a:pt x="34" y="51"/>
                </a:moveTo>
                <a:lnTo>
                  <a:pt x="0" y="51"/>
                </a:lnTo>
                <a:lnTo>
                  <a:pt x="0" y="0"/>
                </a:lnTo>
                <a:lnTo>
                  <a:pt x="34" y="0"/>
                </a:lnTo>
                <a:lnTo>
                  <a:pt x="34" y="5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97">
            <a:extLst>
              <a:ext uri="{FF2B5EF4-FFF2-40B4-BE49-F238E27FC236}">
                <a16:creationId xmlns:a16="http://schemas.microsoft.com/office/drawing/2014/main" id="{10100ACE-6713-3C46-A31F-D677F50AB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7961" y="7433414"/>
            <a:ext cx="86673" cy="77043"/>
          </a:xfrm>
          <a:custGeom>
            <a:avLst/>
            <a:gdLst>
              <a:gd name="T0" fmla="*/ 42 w 78"/>
              <a:gd name="T1" fmla="*/ 8 h 69"/>
              <a:gd name="T2" fmla="*/ 42 w 78"/>
              <a:gd name="T3" fmla="*/ 8 h 69"/>
              <a:gd name="T4" fmla="*/ 17 w 78"/>
              <a:gd name="T5" fmla="*/ 26 h 69"/>
              <a:gd name="T6" fmla="*/ 8 w 78"/>
              <a:gd name="T7" fmla="*/ 51 h 69"/>
              <a:gd name="T8" fmla="*/ 8 w 78"/>
              <a:gd name="T9" fmla="*/ 51 h 69"/>
              <a:gd name="T10" fmla="*/ 34 w 78"/>
              <a:gd name="T11" fmla="*/ 60 h 69"/>
              <a:gd name="T12" fmla="*/ 59 w 78"/>
              <a:gd name="T13" fmla="*/ 43 h 69"/>
              <a:gd name="T14" fmla="*/ 68 w 78"/>
              <a:gd name="T15" fmla="*/ 17 h 69"/>
              <a:gd name="T16" fmla="*/ 68 w 78"/>
              <a:gd name="T17" fmla="*/ 17 h 69"/>
              <a:gd name="T18" fmla="*/ 42 w 78"/>
              <a:gd name="T19" fmla="*/ 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69">
                <a:moveTo>
                  <a:pt x="42" y="8"/>
                </a:moveTo>
                <a:lnTo>
                  <a:pt x="42" y="8"/>
                </a:lnTo>
                <a:cubicBezTo>
                  <a:pt x="17" y="26"/>
                  <a:pt x="17" y="26"/>
                  <a:pt x="17" y="26"/>
                </a:cubicBezTo>
                <a:cubicBezTo>
                  <a:pt x="8" y="34"/>
                  <a:pt x="0" y="43"/>
                  <a:pt x="8" y="51"/>
                </a:cubicBezTo>
                <a:lnTo>
                  <a:pt x="8" y="51"/>
                </a:lnTo>
                <a:cubicBezTo>
                  <a:pt x="17" y="60"/>
                  <a:pt x="25" y="68"/>
                  <a:pt x="34" y="60"/>
                </a:cubicBezTo>
                <a:cubicBezTo>
                  <a:pt x="59" y="43"/>
                  <a:pt x="59" y="43"/>
                  <a:pt x="59" y="43"/>
                </a:cubicBezTo>
                <a:cubicBezTo>
                  <a:pt x="77" y="34"/>
                  <a:pt x="77" y="26"/>
                  <a:pt x="68" y="17"/>
                </a:cubicBezTo>
                <a:lnTo>
                  <a:pt x="68" y="17"/>
                </a:lnTo>
                <a:cubicBezTo>
                  <a:pt x="59" y="8"/>
                  <a:pt x="51" y="0"/>
                  <a:pt x="42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98">
            <a:extLst>
              <a:ext uri="{FF2B5EF4-FFF2-40B4-BE49-F238E27FC236}">
                <a16:creationId xmlns:a16="http://schemas.microsoft.com/office/drawing/2014/main" id="{90D13CC2-C323-D544-BD8B-68F283F20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1631" y="7731954"/>
            <a:ext cx="77043" cy="77043"/>
          </a:xfrm>
          <a:custGeom>
            <a:avLst/>
            <a:gdLst>
              <a:gd name="T0" fmla="*/ 34 w 69"/>
              <a:gd name="T1" fmla="*/ 9 h 69"/>
              <a:gd name="T2" fmla="*/ 34 w 69"/>
              <a:gd name="T3" fmla="*/ 9 h 69"/>
              <a:gd name="T4" fmla="*/ 8 w 69"/>
              <a:gd name="T5" fmla="*/ 26 h 69"/>
              <a:gd name="T6" fmla="*/ 0 w 69"/>
              <a:gd name="T7" fmla="*/ 60 h 69"/>
              <a:gd name="T8" fmla="*/ 0 w 69"/>
              <a:gd name="T9" fmla="*/ 60 h 69"/>
              <a:gd name="T10" fmla="*/ 34 w 69"/>
              <a:gd name="T11" fmla="*/ 60 h 69"/>
              <a:gd name="T12" fmla="*/ 60 w 69"/>
              <a:gd name="T13" fmla="*/ 43 h 69"/>
              <a:gd name="T14" fmla="*/ 60 w 69"/>
              <a:gd name="T15" fmla="*/ 17 h 69"/>
              <a:gd name="T16" fmla="*/ 60 w 69"/>
              <a:gd name="T17" fmla="*/ 17 h 69"/>
              <a:gd name="T18" fmla="*/ 34 w 69"/>
              <a:gd name="T19" fmla="*/ 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69">
                <a:moveTo>
                  <a:pt x="34" y="9"/>
                </a:moveTo>
                <a:lnTo>
                  <a:pt x="34" y="9"/>
                </a:lnTo>
                <a:cubicBezTo>
                  <a:pt x="8" y="26"/>
                  <a:pt x="8" y="26"/>
                  <a:pt x="8" y="26"/>
                </a:cubicBezTo>
                <a:cubicBezTo>
                  <a:pt x="0" y="34"/>
                  <a:pt x="0" y="51"/>
                  <a:pt x="0" y="60"/>
                </a:cubicBezTo>
                <a:lnTo>
                  <a:pt x="0" y="60"/>
                </a:lnTo>
                <a:cubicBezTo>
                  <a:pt x="8" y="68"/>
                  <a:pt x="25" y="68"/>
                  <a:pt x="34" y="60"/>
                </a:cubicBezTo>
                <a:cubicBezTo>
                  <a:pt x="60" y="43"/>
                  <a:pt x="60" y="43"/>
                  <a:pt x="60" y="43"/>
                </a:cubicBezTo>
                <a:cubicBezTo>
                  <a:pt x="68" y="34"/>
                  <a:pt x="68" y="26"/>
                  <a:pt x="60" y="17"/>
                </a:cubicBezTo>
                <a:lnTo>
                  <a:pt x="60" y="17"/>
                </a:lnTo>
                <a:cubicBezTo>
                  <a:pt x="60" y="9"/>
                  <a:pt x="43" y="0"/>
                  <a:pt x="34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12">
            <a:extLst>
              <a:ext uri="{FF2B5EF4-FFF2-40B4-BE49-F238E27FC236}">
                <a16:creationId xmlns:a16="http://schemas.microsoft.com/office/drawing/2014/main" id="{E5EDB29C-7A6E-7445-BFEA-937DB751F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9781" y="8675726"/>
            <a:ext cx="168532" cy="158899"/>
          </a:xfrm>
          <a:custGeom>
            <a:avLst/>
            <a:gdLst>
              <a:gd name="T0" fmla="*/ 111 w 154"/>
              <a:gd name="T1" fmla="*/ 145 h 146"/>
              <a:gd name="T2" fmla="*/ 111 w 154"/>
              <a:gd name="T3" fmla="*/ 145 h 146"/>
              <a:gd name="T4" fmla="*/ 42 w 154"/>
              <a:gd name="T5" fmla="*/ 145 h 146"/>
              <a:gd name="T6" fmla="*/ 0 w 154"/>
              <a:gd name="T7" fmla="*/ 103 h 146"/>
              <a:gd name="T8" fmla="*/ 0 w 154"/>
              <a:gd name="T9" fmla="*/ 34 h 146"/>
              <a:gd name="T10" fmla="*/ 42 w 154"/>
              <a:gd name="T11" fmla="*/ 0 h 146"/>
              <a:gd name="T12" fmla="*/ 111 w 154"/>
              <a:gd name="T13" fmla="*/ 0 h 146"/>
              <a:gd name="T14" fmla="*/ 153 w 154"/>
              <a:gd name="T15" fmla="*/ 34 h 146"/>
              <a:gd name="T16" fmla="*/ 153 w 154"/>
              <a:gd name="T17" fmla="*/ 103 h 146"/>
              <a:gd name="T18" fmla="*/ 111 w 154"/>
              <a:gd name="T19" fmla="*/ 145 h 146"/>
              <a:gd name="T20" fmla="*/ 111 w 154"/>
              <a:gd name="T21" fmla="*/ 34 h 146"/>
              <a:gd name="T22" fmla="*/ 111 w 154"/>
              <a:gd name="T23" fmla="*/ 34 h 146"/>
              <a:gd name="T24" fmla="*/ 42 w 154"/>
              <a:gd name="T25" fmla="*/ 34 h 146"/>
              <a:gd name="T26" fmla="*/ 42 w 154"/>
              <a:gd name="T27" fmla="*/ 103 h 146"/>
              <a:gd name="T28" fmla="*/ 111 w 154"/>
              <a:gd name="T29" fmla="*/ 103 h 146"/>
              <a:gd name="T30" fmla="*/ 111 w 154"/>
              <a:gd name="T31" fmla="*/ 3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46">
                <a:moveTo>
                  <a:pt x="111" y="145"/>
                </a:moveTo>
                <a:lnTo>
                  <a:pt x="111" y="145"/>
                </a:lnTo>
                <a:cubicBezTo>
                  <a:pt x="42" y="145"/>
                  <a:pt x="42" y="145"/>
                  <a:pt x="42" y="145"/>
                </a:cubicBezTo>
                <a:cubicBezTo>
                  <a:pt x="17" y="145"/>
                  <a:pt x="0" y="128"/>
                  <a:pt x="0" y="103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42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36" y="0"/>
                  <a:pt x="153" y="17"/>
                  <a:pt x="153" y="34"/>
                </a:cubicBezTo>
                <a:cubicBezTo>
                  <a:pt x="153" y="103"/>
                  <a:pt x="153" y="103"/>
                  <a:pt x="153" y="103"/>
                </a:cubicBezTo>
                <a:cubicBezTo>
                  <a:pt x="153" y="128"/>
                  <a:pt x="136" y="145"/>
                  <a:pt x="111" y="145"/>
                </a:cubicBezTo>
                <a:close/>
                <a:moveTo>
                  <a:pt x="111" y="34"/>
                </a:moveTo>
                <a:lnTo>
                  <a:pt x="111" y="34"/>
                </a:lnTo>
                <a:cubicBezTo>
                  <a:pt x="42" y="34"/>
                  <a:pt x="42" y="34"/>
                  <a:pt x="42" y="34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111" y="103"/>
                  <a:pt x="111" y="103"/>
                  <a:pt x="111" y="103"/>
                </a:cubicBezTo>
                <a:lnTo>
                  <a:pt x="111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13">
            <a:extLst>
              <a:ext uri="{FF2B5EF4-FFF2-40B4-BE49-F238E27FC236}">
                <a16:creationId xmlns:a16="http://schemas.microsoft.com/office/drawing/2014/main" id="{5DDF192C-3BB8-C544-BCD2-EB38EBBC1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820" y="8459042"/>
            <a:ext cx="674123" cy="529668"/>
          </a:xfrm>
          <a:custGeom>
            <a:avLst/>
            <a:gdLst>
              <a:gd name="T0" fmla="*/ 512 w 616"/>
              <a:gd name="T1" fmla="*/ 486 h 487"/>
              <a:gd name="T2" fmla="*/ 512 w 616"/>
              <a:gd name="T3" fmla="*/ 486 h 487"/>
              <a:gd name="T4" fmla="*/ 103 w 616"/>
              <a:gd name="T5" fmla="*/ 486 h 487"/>
              <a:gd name="T6" fmla="*/ 0 w 616"/>
              <a:gd name="T7" fmla="*/ 384 h 487"/>
              <a:gd name="T8" fmla="*/ 0 w 616"/>
              <a:gd name="T9" fmla="*/ 0 h 487"/>
              <a:gd name="T10" fmla="*/ 51 w 616"/>
              <a:gd name="T11" fmla="*/ 0 h 487"/>
              <a:gd name="T12" fmla="*/ 51 w 616"/>
              <a:gd name="T13" fmla="*/ 384 h 487"/>
              <a:gd name="T14" fmla="*/ 103 w 616"/>
              <a:gd name="T15" fmla="*/ 435 h 487"/>
              <a:gd name="T16" fmla="*/ 512 w 616"/>
              <a:gd name="T17" fmla="*/ 435 h 487"/>
              <a:gd name="T18" fmla="*/ 555 w 616"/>
              <a:gd name="T19" fmla="*/ 384 h 487"/>
              <a:gd name="T20" fmla="*/ 555 w 616"/>
              <a:gd name="T21" fmla="*/ 136 h 487"/>
              <a:gd name="T22" fmla="*/ 512 w 616"/>
              <a:gd name="T23" fmla="*/ 94 h 487"/>
              <a:gd name="T24" fmla="*/ 103 w 616"/>
              <a:gd name="T25" fmla="*/ 94 h 487"/>
              <a:gd name="T26" fmla="*/ 103 w 616"/>
              <a:gd name="T27" fmla="*/ 43 h 487"/>
              <a:gd name="T28" fmla="*/ 512 w 616"/>
              <a:gd name="T29" fmla="*/ 43 h 487"/>
              <a:gd name="T30" fmla="*/ 615 w 616"/>
              <a:gd name="T31" fmla="*/ 136 h 487"/>
              <a:gd name="T32" fmla="*/ 615 w 616"/>
              <a:gd name="T33" fmla="*/ 384 h 487"/>
              <a:gd name="T34" fmla="*/ 512 w 616"/>
              <a:gd name="T35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87">
                <a:moveTo>
                  <a:pt x="512" y="486"/>
                </a:moveTo>
                <a:lnTo>
                  <a:pt x="512" y="486"/>
                </a:lnTo>
                <a:cubicBezTo>
                  <a:pt x="103" y="486"/>
                  <a:pt x="103" y="486"/>
                  <a:pt x="103" y="486"/>
                </a:cubicBezTo>
                <a:cubicBezTo>
                  <a:pt x="43" y="486"/>
                  <a:pt x="0" y="444"/>
                  <a:pt x="0" y="384"/>
                </a:cubicBezTo>
                <a:cubicBezTo>
                  <a:pt x="0" y="0"/>
                  <a:pt x="0" y="0"/>
                  <a:pt x="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384"/>
                  <a:pt x="51" y="384"/>
                  <a:pt x="51" y="384"/>
                </a:cubicBezTo>
                <a:cubicBezTo>
                  <a:pt x="51" y="409"/>
                  <a:pt x="77" y="435"/>
                  <a:pt x="103" y="435"/>
                </a:cubicBezTo>
                <a:cubicBezTo>
                  <a:pt x="512" y="435"/>
                  <a:pt x="512" y="435"/>
                  <a:pt x="512" y="435"/>
                </a:cubicBezTo>
                <a:cubicBezTo>
                  <a:pt x="538" y="435"/>
                  <a:pt x="555" y="409"/>
                  <a:pt x="555" y="384"/>
                </a:cubicBezTo>
                <a:cubicBezTo>
                  <a:pt x="555" y="136"/>
                  <a:pt x="555" y="136"/>
                  <a:pt x="555" y="136"/>
                </a:cubicBezTo>
                <a:cubicBezTo>
                  <a:pt x="555" y="111"/>
                  <a:pt x="538" y="94"/>
                  <a:pt x="512" y="94"/>
                </a:cubicBezTo>
                <a:cubicBezTo>
                  <a:pt x="103" y="94"/>
                  <a:pt x="103" y="94"/>
                  <a:pt x="103" y="94"/>
                </a:cubicBezTo>
                <a:cubicBezTo>
                  <a:pt x="103" y="43"/>
                  <a:pt x="103" y="43"/>
                  <a:pt x="103" y="43"/>
                </a:cubicBezTo>
                <a:cubicBezTo>
                  <a:pt x="512" y="43"/>
                  <a:pt x="512" y="43"/>
                  <a:pt x="512" y="43"/>
                </a:cubicBezTo>
                <a:cubicBezTo>
                  <a:pt x="572" y="43"/>
                  <a:pt x="615" y="85"/>
                  <a:pt x="615" y="136"/>
                </a:cubicBezTo>
                <a:cubicBezTo>
                  <a:pt x="615" y="384"/>
                  <a:pt x="615" y="384"/>
                  <a:pt x="615" y="384"/>
                </a:cubicBezTo>
                <a:cubicBezTo>
                  <a:pt x="615" y="444"/>
                  <a:pt x="572" y="486"/>
                  <a:pt x="512" y="48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14">
            <a:extLst>
              <a:ext uri="{FF2B5EF4-FFF2-40B4-BE49-F238E27FC236}">
                <a16:creationId xmlns:a16="http://schemas.microsoft.com/office/drawing/2014/main" id="{A8219285-F38D-8049-8D00-A569F0784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190" y="8338665"/>
            <a:ext cx="616341" cy="226311"/>
          </a:xfrm>
          <a:custGeom>
            <a:avLst/>
            <a:gdLst>
              <a:gd name="T0" fmla="*/ 111 w 564"/>
              <a:gd name="T1" fmla="*/ 205 h 206"/>
              <a:gd name="T2" fmla="*/ 111 w 564"/>
              <a:gd name="T3" fmla="*/ 205 h 206"/>
              <a:gd name="T4" fmla="*/ 8 w 564"/>
              <a:gd name="T5" fmla="*/ 85 h 206"/>
              <a:gd name="T6" fmla="*/ 111 w 564"/>
              <a:gd name="T7" fmla="*/ 0 h 206"/>
              <a:gd name="T8" fmla="*/ 478 w 564"/>
              <a:gd name="T9" fmla="*/ 0 h 206"/>
              <a:gd name="T10" fmla="*/ 563 w 564"/>
              <a:gd name="T11" fmla="*/ 85 h 206"/>
              <a:gd name="T12" fmla="*/ 563 w 564"/>
              <a:gd name="T13" fmla="*/ 102 h 206"/>
              <a:gd name="T14" fmla="*/ 537 w 564"/>
              <a:gd name="T15" fmla="*/ 128 h 206"/>
              <a:gd name="T16" fmla="*/ 537 w 564"/>
              <a:gd name="T17" fmla="*/ 128 h 206"/>
              <a:gd name="T18" fmla="*/ 512 w 564"/>
              <a:gd name="T19" fmla="*/ 102 h 206"/>
              <a:gd name="T20" fmla="*/ 512 w 564"/>
              <a:gd name="T21" fmla="*/ 85 h 206"/>
              <a:gd name="T22" fmla="*/ 478 w 564"/>
              <a:gd name="T23" fmla="*/ 51 h 206"/>
              <a:gd name="T24" fmla="*/ 111 w 564"/>
              <a:gd name="T25" fmla="*/ 51 h 206"/>
              <a:gd name="T26" fmla="*/ 59 w 564"/>
              <a:gd name="T27" fmla="*/ 94 h 206"/>
              <a:gd name="T28" fmla="*/ 111 w 564"/>
              <a:gd name="T29" fmla="*/ 154 h 206"/>
              <a:gd name="T30" fmla="*/ 111 w 564"/>
              <a:gd name="T31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4" h="206">
                <a:moveTo>
                  <a:pt x="111" y="205"/>
                </a:moveTo>
                <a:lnTo>
                  <a:pt x="111" y="205"/>
                </a:lnTo>
                <a:cubicBezTo>
                  <a:pt x="51" y="205"/>
                  <a:pt x="0" y="154"/>
                  <a:pt x="8" y="85"/>
                </a:cubicBezTo>
                <a:cubicBezTo>
                  <a:pt x="17" y="34"/>
                  <a:pt x="59" y="0"/>
                  <a:pt x="111" y="0"/>
                </a:cubicBezTo>
                <a:cubicBezTo>
                  <a:pt x="478" y="0"/>
                  <a:pt x="478" y="0"/>
                  <a:pt x="478" y="0"/>
                </a:cubicBezTo>
                <a:cubicBezTo>
                  <a:pt x="529" y="0"/>
                  <a:pt x="563" y="42"/>
                  <a:pt x="563" y="85"/>
                </a:cubicBezTo>
                <a:cubicBezTo>
                  <a:pt x="563" y="102"/>
                  <a:pt x="563" y="102"/>
                  <a:pt x="563" y="102"/>
                </a:cubicBezTo>
                <a:cubicBezTo>
                  <a:pt x="563" y="119"/>
                  <a:pt x="554" y="128"/>
                  <a:pt x="537" y="128"/>
                </a:cubicBezTo>
                <a:lnTo>
                  <a:pt x="537" y="128"/>
                </a:lnTo>
                <a:cubicBezTo>
                  <a:pt x="520" y="128"/>
                  <a:pt x="512" y="119"/>
                  <a:pt x="512" y="102"/>
                </a:cubicBezTo>
                <a:cubicBezTo>
                  <a:pt x="512" y="85"/>
                  <a:pt x="512" y="85"/>
                  <a:pt x="512" y="85"/>
                </a:cubicBezTo>
                <a:cubicBezTo>
                  <a:pt x="512" y="68"/>
                  <a:pt x="495" y="51"/>
                  <a:pt x="478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85" y="51"/>
                  <a:pt x="68" y="68"/>
                  <a:pt x="59" y="94"/>
                </a:cubicBezTo>
                <a:cubicBezTo>
                  <a:pt x="59" y="128"/>
                  <a:pt x="76" y="154"/>
                  <a:pt x="111" y="154"/>
                </a:cubicBezTo>
                <a:lnTo>
                  <a:pt x="111" y="20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97" name="Grupo 296">
            <a:extLst>
              <a:ext uri="{FF2B5EF4-FFF2-40B4-BE49-F238E27FC236}">
                <a16:creationId xmlns:a16="http://schemas.microsoft.com/office/drawing/2014/main" id="{77C53DA4-90FA-BF4C-87B6-EFBC5696AD83}"/>
              </a:ext>
            </a:extLst>
          </p:cNvPr>
          <p:cNvGrpSpPr/>
          <p:nvPr/>
        </p:nvGrpSpPr>
        <p:grpSpPr>
          <a:xfrm>
            <a:off x="2668308" y="1184183"/>
            <a:ext cx="19041035" cy="2561450"/>
            <a:chOff x="2668308" y="861425"/>
            <a:chExt cx="19041035" cy="2561450"/>
          </a:xfrm>
        </p:grpSpPr>
        <p:sp>
          <p:nvSpPr>
            <p:cNvPr id="304" name="CuadroTexto 303">
              <a:extLst>
                <a:ext uri="{FF2B5EF4-FFF2-40B4-BE49-F238E27FC236}">
                  <a16:creationId xmlns:a16="http://schemas.microsoft.com/office/drawing/2014/main" id="{FB44BB8E-812F-D648-BC50-59023E65311E}"/>
                </a:ext>
              </a:extLst>
            </p:cNvPr>
            <p:cNvSpPr txBox="1"/>
            <p:nvPr/>
          </p:nvSpPr>
          <p:spPr>
            <a:xfrm>
              <a:off x="9676769" y="861425"/>
              <a:ext cx="50241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Geometric</a:t>
              </a:r>
            </a:p>
          </p:txBody>
        </p:sp>
        <p:sp>
          <p:nvSpPr>
            <p:cNvPr id="305" name="CuadroTexto 304">
              <a:extLst>
                <a:ext uri="{FF2B5EF4-FFF2-40B4-BE49-F238E27FC236}">
                  <a16:creationId xmlns:a16="http://schemas.microsoft.com/office/drawing/2014/main" id="{3CAF380C-5ADB-D349-B37A-F3E2112D925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06" name="CuadroTexto 305">
            <a:extLst>
              <a:ext uri="{FF2B5EF4-FFF2-40B4-BE49-F238E27FC236}">
                <a16:creationId xmlns:a16="http://schemas.microsoft.com/office/drawing/2014/main" id="{EB09672A-D775-4F41-965B-1E0DBEF3D094}"/>
              </a:ext>
            </a:extLst>
          </p:cNvPr>
          <p:cNvSpPr txBox="1"/>
          <p:nvPr/>
        </p:nvSpPr>
        <p:spPr>
          <a:xfrm>
            <a:off x="2014717" y="9771925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307" name="CuadroTexto 306">
            <a:extLst>
              <a:ext uri="{FF2B5EF4-FFF2-40B4-BE49-F238E27FC236}">
                <a16:creationId xmlns:a16="http://schemas.microsoft.com/office/drawing/2014/main" id="{C89AD20A-A19A-3740-80E0-F58D6C0B3771}"/>
              </a:ext>
            </a:extLst>
          </p:cNvPr>
          <p:cNvSpPr txBox="1"/>
          <p:nvPr/>
        </p:nvSpPr>
        <p:spPr>
          <a:xfrm>
            <a:off x="7466105" y="6509574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308" name="CuadroTexto 307">
            <a:extLst>
              <a:ext uri="{FF2B5EF4-FFF2-40B4-BE49-F238E27FC236}">
                <a16:creationId xmlns:a16="http://schemas.microsoft.com/office/drawing/2014/main" id="{85111B31-0720-DD40-AF2D-FE878CE4596F}"/>
              </a:ext>
            </a:extLst>
          </p:cNvPr>
          <p:cNvSpPr txBox="1"/>
          <p:nvPr/>
        </p:nvSpPr>
        <p:spPr>
          <a:xfrm>
            <a:off x="12921067" y="9798819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309" name="CuadroTexto 308">
            <a:extLst>
              <a:ext uri="{FF2B5EF4-FFF2-40B4-BE49-F238E27FC236}">
                <a16:creationId xmlns:a16="http://schemas.microsoft.com/office/drawing/2014/main" id="{AF71B1BE-B426-274A-A35B-BA6AF64C025C}"/>
              </a:ext>
            </a:extLst>
          </p:cNvPr>
          <p:cNvSpPr txBox="1"/>
          <p:nvPr/>
        </p:nvSpPr>
        <p:spPr>
          <a:xfrm>
            <a:off x="18330158" y="654256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grpSp>
        <p:nvGrpSpPr>
          <p:cNvPr id="310" name="Grupo 309">
            <a:extLst>
              <a:ext uri="{FF2B5EF4-FFF2-40B4-BE49-F238E27FC236}">
                <a16:creationId xmlns:a16="http://schemas.microsoft.com/office/drawing/2014/main" id="{A9B1B0AA-4225-C045-B455-F0D9A083A083}"/>
              </a:ext>
            </a:extLst>
          </p:cNvPr>
          <p:cNvGrpSpPr/>
          <p:nvPr/>
        </p:nvGrpSpPr>
        <p:grpSpPr>
          <a:xfrm>
            <a:off x="2495065" y="8052385"/>
            <a:ext cx="4098535" cy="1160267"/>
            <a:chOff x="4274481" y="10728017"/>
            <a:chExt cx="4236804" cy="1160267"/>
          </a:xfrm>
        </p:grpSpPr>
        <p:sp>
          <p:nvSpPr>
            <p:cNvPr id="311" name="CuadroTexto 395">
              <a:extLst>
                <a:ext uri="{FF2B5EF4-FFF2-40B4-BE49-F238E27FC236}">
                  <a16:creationId xmlns:a16="http://schemas.microsoft.com/office/drawing/2014/main" id="{CC788709-D71D-4E48-8A51-05426FB3F2D7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12" name="Rectangle 40">
              <a:extLst>
                <a:ext uri="{FF2B5EF4-FFF2-40B4-BE49-F238E27FC236}">
                  <a16:creationId xmlns:a16="http://schemas.microsoft.com/office/drawing/2014/main" id="{D6AC0F8C-965F-274A-99EA-CF6AFBADB55C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3" name="Grupo 312">
            <a:extLst>
              <a:ext uri="{FF2B5EF4-FFF2-40B4-BE49-F238E27FC236}">
                <a16:creationId xmlns:a16="http://schemas.microsoft.com/office/drawing/2014/main" id="{B948F5FA-B528-C94E-AFFD-5A6CAF20ECA1}"/>
              </a:ext>
            </a:extLst>
          </p:cNvPr>
          <p:cNvGrpSpPr/>
          <p:nvPr/>
        </p:nvGrpSpPr>
        <p:grpSpPr>
          <a:xfrm>
            <a:off x="7867351" y="9092330"/>
            <a:ext cx="4098535" cy="1160267"/>
            <a:chOff x="4274481" y="10728017"/>
            <a:chExt cx="4236804" cy="1160267"/>
          </a:xfrm>
        </p:grpSpPr>
        <p:sp>
          <p:nvSpPr>
            <p:cNvPr id="314" name="CuadroTexto 395">
              <a:extLst>
                <a:ext uri="{FF2B5EF4-FFF2-40B4-BE49-F238E27FC236}">
                  <a16:creationId xmlns:a16="http://schemas.microsoft.com/office/drawing/2014/main" id="{AF4C5108-DA4E-D940-821A-58B872C7377A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15" name="Rectangle 40">
              <a:extLst>
                <a:ext uri="{FF2B5EF4-FFF2-40B4-BE49-F238E27FC236}">
                  <a16:creationId xmlns:a16="http://schemas.microsoft.com/office/drawing/2014/main" id="{C9BCFFB4-F59E-AF48-B687-FB270605222F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6" name="Grupo 315">
            <a:extLst>
              <a:ext uri="{FF2B5EF4-FFF2-40B4-BE49-F238E27FC236}">
                <a16:creationId xmlns:a16="http://schemas.microsoft.com/office/drawing/2014/main" id="{6E172E7F-FC21-E846-9387-E9B229F741EF}"/>
              </a:ext>
            </a:extLst>
          </p:cNvPr>
          <p:cNvGrpSpPr/>
          <p:nvPr/>
        </p:nvGrpSpPr>
        <p:grpSpPr>
          <a:xfrm>
            <a:off x="13344033" y="8011233"/>
            <a:ext cx="4098535" cy="1160267"/>
            <a:chOff x="4274481" y="10728017"/>
            <a:chExt cx="4236804" cy="1160267"/>
          </a:xfrm>
        </p:grpSpPr>
        <p:sp>
          <p:nvSpPr>
            <p:cNvPr id="344" name="CuadroTexto 395">
              <a:extLst>
                <a:ext uri="{FF2B5EF4-FFF2-40B4-BE49-F238E27FC236}">
                  <a16:creationId xmlns:a16="http://schemas.microsoft.com/office/drawing/2014/main" id="{8E8D7749-8110-5B47-8224-62F239F57066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45" name="Rectangle 40">
              <a:extLst>
                <a:ext uri="{FF2B5EF4-FFF2-40B4-BE49-F238E27FC236}">
                  <a16:creationId xmlns:a16="http://schemas.microsoft.com/office/drawing/2014/main" id="{28EC5161-F92D-6447-AC1D-7A09DC49BD80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6" name="Grupo 345">
            <a:extLst>
              <a:ext uri="{FF2B5EF4-FFF2-40B4-BE49-F238E27FC236}">
                <a16:creationId xmlns:a16="http://schemas.microsoft.com/office/drawing/2014/main" id="{76B48637-C070-6945-A8DE-B14899BDBE9B}"/>
              </a:ext>
            </a:extLst>
          </p:cNvPr>
          <p:cNvGrpSpPr/>
          <p:nvPr/>
        </p:nvGrpSpPr>
        <p:grpSpPr>
          <a:xfrm>
            <a:off x="18782779" y="8988710"/>
            <a:ext cx="4098535" cy="1160267"/>
            <a:chOff x="4274481" y="10728017"/>
            <a:chExt cx="4236804" cy="1160267"/>
          </a:xfrm>
        </p:grpSpPr>
        <p:sp>
          <p:nvSpPr>
            <p:cNvPr id="347" name="CuadroTexto 395">
              <a:extLst>
                <a:ext uri="{FF2B5EF4-FFF2-40B4-BE49-F238E27FC236}">
                  <a16:creationId xmlns:a16="http://schemas.microsoft.com/office/drawing/2014/main" id="{EF0D7A14-CD03-AE42-B3EC-CC3B93EF6663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8" name="Rectangle 40">
              <a:extLst>
                <a:ext uri="{FF2B5EF4-FFF2-40B4-BE49-F238E27FC236}">
                  <a16:creationId xmlns:a16="http://schemas.microsoft.com/office/drawing/2014/main" id="{72B7387A-F004-774E-9CE6-C10083715292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5103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eeform 89">
            <a:extLst>
              <a:ext uri="{FF2B5EF4-FFF2-40B4-BE49-F238E27FC236}">
                <a16:creationId xmlns:a16="http://schemas.microsoft.com/office/drawing/2014/main" id="{1B5AE605-F158-1C4D-9A64-D2C560539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0734" y="4244422"/>
            <a:ext cx="4559091" cy="5263268"/>
          </a:xfrm>
          <a:custGeom>
            <a:avLst/>
            <a:gdLst>
              <a:gd name="T0" fmla="*/ 0 w 4453"/>
              <a:gd name="T1" fmla="*/ 2575 h 5142"/>
              <a:gd name="T2" fmla="*/ 1484 w 4453"/>
              <a:gd name="T3" fmla="*/ 5141 h 5142"/>
              <a:gd name="T4" fmla="*/ 4452 w 4453"/>
              <a:gd name="T5" fmla="*/ 5141 h 5142"/>
              <a:gd name="T6" fmla="*/ 1484 w 4453"/>
              <a:gd name="T7" fmla="*/ 0 h 5142"/>
              <a:gd name="T8" fmla="*/ 0 w 4453"/>
              <a:gd name="T9" fmla="*/ 2575 h 5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3" h="5142">
                <a:moveTo>
                  <a:pt x="0" y="2575"/>
                </a:moveTo>
                <a:lnTo>
                  <a:pt x="1484" y="5141"/>
                </a:lnTo>
                <a:lnTo>
                  <a:pt x="4452" y="5141"/>
                </a:lnTo>
                <a:lnTo>
                  <a:pt x="1484" y="0"/>
                </a:lnTo>
                <a:lnTo>
                  <a:pt x="0" y="257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90">
            <a:extLst>
              <a:ext uri="{FF2B5EF4-FFF2-40B4-BE49-F238E27FC236}">
                <a16:creationId xmlns:a16="http://schemas.microsoft.com/office/drawing/2014/main" id="{2A4375FF-054B-714E-AFC3-52A94EAAF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272" y="4244422"/>
            <a:ext cx="4559091" cy="5263268"/>
          </a:xfrm>
          <a:custGeom>
            <a:avLst/>
            <a:gdLst>
              <a:gd name="T0" fmla="*/ 2968 w 4453"/>
              <a:gd name="T1" fmla="*/ 0 h 5142"/>
              <a:gd name="T2" fmla="*/ 0 w 4453"/>
              <a:gd name="T3" fmla="*/ 0 h 5142"/>
              <a:gd name="T4" fmla="*/ 2968 w 4453"/>
              <a:gd name="T5" fmla="*/ 5141 h 5142"/>
              <a:gd name="T6" fmla="*/ 4452 w 4453"/>
              <a:gd name="T7" fmla="*/ 2575 h 5142"/>
              <a:gd name="T8" fmla="*/ 2968 w 4453"/>
              <a:gd name="T9" fmla="*/ 0 h 5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3" h="5142">
                <a:moveTo>
                  <a:pt x="2968" y="0"/>
                </a:moveTo>
                <a:lnTo>
                  <a:pt x="0" y="0"/>
                </a:lnTo>
                <a:lnTo>
                  <a:pt x="2968" y="5141"/>
                </a:lnTo>
                <a:lnTo>
                  <a:pt x="4452" y="2575"/>
                </a:lnTo>
                <a:lnTo>
                  <a:pt x="296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91">
            <a:extLst>
              <a:ext uri="{FF2B5EF4-FFF2-40B4-BE49-F238E27FC236}">
                <a16:creationId xmlns:a16="http://schemas.microsoft.com/office/drawing/2014/main" id="{6A9A7423-06FC-CA41-B295-1546F4850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256" y="1517995"/>
            <a:ext cx="4559091" cy="5254240"/>
          </a:xfrm>
          <a:custGeom>
            <a:avLst/>
            <a:gdLst>
              <a:gd name="T0" fmla="*/ 4451 w 4452"/>
              <a:gd name="T1" fmla="*/ 2566 h 5134"/>
              <a:gd name="T2" fmla="*/ 2968 w 4452"/>
              <a:gd name="T3" fmla="*/ 5133 h 5134"/>
              <a:gd name="T4" fmla="*/ 0 w 4452"/>
              <a:gd name="T5" fmla="*/ 5133 h 5134"/>
              <a:gd name="T6" fmla="*/ 2968 w 4452"/>
              <a:gd name="T7" fmla="*/ 0 h 5134"/>
              <a:gd name="T8" fmla="*/ 4451 w 4452"/>
              <a:gd name="T9" fmla="*/ 2566 h 5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2" h="5134">
                <a:moveTo>
                  <a:pt x="4451" y="2566"/>
                </a:moveTo>
                <a:lnTo>
                  <a:pt x="2968" y="5133"/>
                </a:lnTo>
                <a:lnTo>
                  <a:pt x="0" y="5133"/>
                </a:lnTo>
                <a:lnTo>
                  <a:pt x="2968" y="0"/>
                </a:lnTo>
                <a:lnTo>
                  <a:pt x="4451" y="256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92">
            <a:extLst>
              <a:ext uri="{FF2B5EF4-FFF2-40B4-BE49-F238E27FC236}">
                <a16:creationId xmlns:a16="http://schemas.microsoft.com/office/drawing/2014/main" id="{EE6D822F-B958-054C-A347-22A954226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3234" y="1517995"/>
            <a:ext cx="4550063" cy="5254240"/>
          </a:xfrm>
          <a:custGeom>
            <a:avLst/>
            <a:gdLst>
              <a:gd name="T0" fmla="*/ 1485 w 4445"/>
              <a:gd name="T1" fmla="*/ 0 h 5134"/>
              <a:gd name="T2" fmla="*/ 4444 w 4445"/>
              <a:gd name="T3" fmla="*/ 0 h 5134"/>
              <a:gd name="T4" fmla="*/ 1485 w 4445"/>
              <a:gd name="T5" fmla="*/ 5133 h 5134"/>
              <a:gd name="T6" fmla="*/ 0 w 4445"/>
              <a:gd name="T7" fmla="*/ 2566 h 5134"/>
              <a:gd name="T8" fmla="*/ 1485 w 4445"/>
              <a:gd name="T9" fmla="*/ 0 h 5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45" h="5134">
                <a:moveTo>
                  <a:pt x="1485" y="0"/>
                </a:moveTo>
                <a:lnTo>
                  <a:pt x="4444" y="0"/>
                </a:lnTo>
                <a:lnTo>
                  <a:pt x="1485" y="5133"/>
                </a:lnTo>
                <a:lnTo>
                  <a:pt x="0" y="2566"/>
                </a:lnTo>
                <a:lnTo>
                  <a:pt x="148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93">
            <a:extLst>
              <a:ext uri="{FF2B5EF4-FFF2-40B4-BE49-F238E27FC236}">
                <a16:creationId xmlns:a16="http://schemas.microsoft.com/office/drawing/2014/main" id="{CCE47B43-4B10-1E4A-B1B4-38EC4C4BA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066" y="6943765"/>
            <a:ext cx="4559091" cy="5254240"/>
          </a:xfrm>
          <a:custGeom>
            <a:avLst/>
            <a:gdLst>
              <a:gd name="T0" fmla="*/ 0 w 4453"/>
              <a:gd name="T1" fmla="*/ 2566 h 5134"/>
              <a:gd name="T2" fmla="*/ 1484 w 4453"/>
              <a:gd name="T3" fmla="*/ 5133 h 5134"/>
              <a:gd name="T4" fmla="*/ 4452 w 4453"/>
              <a:gd name="T5" fmla="*/ 5133 h 5134"/>
              <a:gd name="T6" fmla="*/ 1484 w 4453"/>
              <a:gd name="T7" fmla="*/ 0 h 5134"/>
              <a:gd name="T8" fmla="*/ 0 w 4453"/>
              <a:gd name="T9" fmla="*/ 2566 h 5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3" h="5134">
                <a:moveTo>
                  <a:pt x="0" y="2566"/>
                </a:moveTo>
                <a:lnTo>
                  <a:pt x="1484" y="5133"/>
                </a:lnTo>
                <a:lnTo>
                  <a:pt x="4452" y="5133"/>
                </a:lnTo>
                <a:lnTo>
                  <a:pt x="1484" y="0"/>
                </a:lnTo>
                <a:lnTo>
                  <a:pt x="0" y="256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94">
            <a:extLst>
              <a:ext uri="{FF2B5EF4-FFF2-40B4-BE49-F238E27FC236}">
                <a16:creationId xmlns:a16="http://schemas.microsoft.com/office/drawing/2014/main" id="{38B036FF-DF37-5742-B0CF-A9E5DDE77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8601" y="6943765"/>
            <a:ext cx="4559091" cy="5254240"/>
          </a:xfrm>
          <a:custGeom>
            <a:avLst/>
            <a:gdLst>
              <a:gd name="T0" fmla="*/ 2968 w 4452"/>
              <a:gd name="T1" fmla="*/ 0 h 5134"/>
              <a:gd name="T2" fmla="*/ 0 w 4452"/>
              <a:gd name="T3" fmla="*/ 0 h 5134"/>
              <a:gd name="T4" fmla="*/ 2968 w 4452"/>
              <a:gd name="T5" fmla="*/ 5133 h 5134"/>
              <a:gd name="T6" fmla="*/ 4451 w 4452"/>
              <a:gd name="T7" fmla="*/ 2566 h 5134"/>
              <a:gd name="T8" fmla="*/ 2968 w 4452"/>
              <a:gd name="T9" fmla="*/ 0 h 5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2" h="5134">
                <a:moveTo>
                  <a:pt x="2968" y="0"/>
                </a:moveTo>
                <a:lnTo>
                  <a:pt x="0" y="0"/>
                </a:lnTo>
                <a:lnTo>
                  <a:pt x="2968" y="5133"/>
                </a:lnTo>
                <a:lnTo>
                  <a:pt x="4451" y="2566"/>
                </a:lnTo>
                <a:lnTo>
                  <a:pt x="2968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34">
            <a:extLst>
              <a:ext uri="{FF2B5EF4-FFF2-40B4-BE49-F238E27FC236}">
                <a16:creationId xmlns:a16="http://schemas.microsoft.com/office/drawing/2014/main" id="{C6C5A4CB-20D6-CB4E-9C94-141FAC38A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848" y="9737903"/>
            <a:ext cx="866679" cy="857651"/>
          </a:xfrm>
          <a:custGeom>
            <a:avLst/>
            <a:gdLst>
              <a:gd name="T0" fmla="*/ 419 w 848"/>
              <a:gd name="T1" fmla="*/ 838 h 839"/>
              <a:gd name="T2" fmla="*/ 419 w 848"/>
              <a:gd name="T3" fmla="*/ 838 h 839"/>
              <a:gd name="T4" fmla="*/ 297 w 848"/>
              <a:gd name="T5" fmla="*/ 786 h 839"/>
              <a:gd name="T6" fmla="*/ 61 w 848"/>
              <a:gd name="T7" fmla="*/ 550 h 839"/>
              <a:gd name="T8" fmla="*/ 61 w 848"/>
              <a:gd name="T9" fmla="*/ 315 h 839"/>
              <a:gd name="T10" fmla="*/ 358 w 848"/>
              <a:gd name="T11" fmla="*/ 18 h 839"/>
              <a:gd name="T12" fmla="*/ 384 w 848"/>
              <a:gd name="T13" fmla="*/ 9 h 839"/>
              <a:gd name="T14" fmla="*/ 760 w 848"/>
              <a:gd name="T15" fmla="*/ 0 h 839"/>
              <a:gd name="T16" fmla="*/ 838 w 848"/>
              <a:gd name="T17" fmla="*/ 87 h 839"/>
              <a:gd name="T18" fmla="*/ 847 w 848"/>
              <a:gd name="T19" fmla="*/ 463 h 839"/>
              <a:gd name="T20" fmla="*/ 829 w 848"/>
              <a:gd name="T21" fmla="*/ 489 h 839"/>
              <a:gd name="T22" fmla="*/ 541 w 848"/>
              <a:gd name="T23" fmla="*/ 786 h 839"/>
              <a:gd name="T24" fmla="*/ 419 w 848"/>
              <a:gd name="T25" fmla="*/ 838 h 839"/>
              <a:gd name="T26" fmla="*/ 402 w 848"/>
              <a:gd name="T27" fmla="*/ 87 h 839"/>
              <a:gd name="T28" fmla="*/ 402 w 848"/>
              <a:gd name="T29" fmla="*/ 87 h 839"/>
              <a:gd name="T30" fmla="*/ 122 w 848"/>
              <a:gd name="T31" fmla="*/ 375 h 839"/>
              <a:gd name="T32" fmla="*/ 122 w 848"/>
              <a:gd name="T33" fmla="*/ 498 h 839"/>
              <a:gd name="T34" fmla="*/ 358 w 848"/>
              <a:gd name="T35" fmla="*/ 725 h 839"/>
              <a:gd name="T36" fmla="*/ 480 w 848"/>
              <a:gd name="T37" fmla="*/ 725 h 839"/>
              <a:gd name="T38" fmla="*/ 760 w 848"/>
              <a:gd name="T39" fmla="*/ 445 h 839"/>
              <a:gd name="T40" fmla="*/ 760 w 848"/>
              <a:gd name="T41" fmla="*/ 87 h 839"/>
              <a:gd name="T42" fmla="*/ 402 w 848"/>
              <a:gd name="T43" fmla="*/ 87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48" h="839">
                <a:moveTo>
                  <a:pt x="419" y="838"/>
                </a:moveTo>
                <a:lnTo>
                  <a:pt x="419" y="838"/>
                </a:lnTo>
                <a:cubicBezTo>
                  <a:pt x="375" y="838"/>
                  <a:pt x="332" y="821"/>
                  <a:pt x="297" y="786"/>
                </a:cubicBezTo>
                <a:cubicBezTo>
                  <a:pt x="61" y="550"/>
                  <a:pt x="61" y="550"/>
                  <a:pt x="61" y="550"/>
                </a:cubicBezTo>
                <a:cubicBezTo>
                  <a:pt x="0" y="489"/>
                  <a:pt x="0" y="384"/>
                  <a:pt x="61" y="315"/>
                </a:cubicBezTo>
                <a:cubicBezTo>
                  <a:pt x="358" y="18"/>
                  <a:pt x="358" y="18"/>
                  <a:pt x="358" y="18"/>
                </a:cubicBezTo>
                <a:cubicBezTo>
                  <a:pt x="367" y="9"/>
                  <a:pt x="375" y="9"/>
                  <a:pt x="384" y="9"/>
                </a:cubicBezTo>
                <a:cubicBezTo>
                  <a:pt x="760" y="0"/>
                  <a:pt x="760" y="0"/>
                  <a:pt x="760" y="0"/>
                </a:cubicBezTo>
                <a:cubicBezTo>
                  <a:pt x="803" y="0"/>
                  <a:pt x="838" y="35"/>
                  <a:pt x="838" y="87"/>
                </a:cubicBezTo>
                <a:cubicBezTo>
                  <a:pt x="847" y="463"/>
                  <a:pt x="847" y="463"/>
                  <a:pt x="847" y="463"/>
                </a:cubicBezTo>
                <a:cubicBezTo>
                  <a:pt x="847" y="472"/>
                  <a:pt x="838" y="480"/>
                  <a:pt x="829" y="489"/>
                </a:cubicBezTo>
                <a:cubicBezTo>
                  <a:pt x="541" y="786"/>
                  <a:pt x="541" y="786"/>
                  <a:pt x="541" y="786"/>
                </a:cubicBezTo>
                <a:cubicBezTo>
                  <a:pt x="507" y="821"/>
                  <a:pt x="463" y="838"/>
                  <a:pt x="419" y="838"/>
                </a:cubicBezTo>
                <a:close/>
                <a:moveTo>
                  <a:pt x="402" y="87"/>
                </a:moveTo>
                <a:lnTo>
                  <a:pt x="402" y="87"/>
                </a:lnTo>
                <a:cubicBezTo>
                  <a:pt x="122" y="375"/>
                  <a:pt x="122" y="375"/>
                  <a:pt x="122" y="375"/>
                </a:cubicBezTo>
                <a:cubicBezTo>
                  <a:pt x="87" y="410"/>
                  <a:pt x="87" y="463"/>
                  <a:pt x="122" y="498"/>
                </a:cubicBezTo>
                <a:cubicBezTo>
                  <a:pt x="358" y="725"/>
                  <a:pt x="358" y="725"/>
                  <a:pt x="358" y="725"/>
                </a:cubicBezTo>
                <a:cubicBezTo>
                  <a:pt x="393" y="760"/>
                  <a:pt x="445" y="760"/>
                  <a:pt x="480" y="725"/>
                </a:cubicBezTo>
                <a:cubicBezTo>
                  <a:pt x="760" y="445"/>
                  <a:pt x="760" y="445"/>
                  <a:pt x="760" y="445"/>
                </a:cubicBezTo>
                <a:cubicBezTo>
                  <a:pt x="760" y="87"/>
                  <a:pt x="760" y="87"/>
                  <a:pt x="760" y="87"/>
                </a:cubicBezTo>
                <a:lnTo>
                  <a:pt x="402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35">
            <a:extLst>
              <a:ext uri="{FF2B5EF4-FFF2-40B4-BE49-F238E27FC236}">
                <a16:creationId xmlns:a16="http://schemas.microsoft.com/office/drawing/2014/main" id="{6F215503-90D0-1C4A-A36C-DB4B0755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1037" y="9927489"/>
            <a:ext cx="144446" cy="144446"/>
          </a:xfrm>
          <a:custGeom>
            <a:avLst/>
            <a:gdLst>
              <a:gd name="T0" fmla="*/ 113 w 140"/>
              <a:gd name="T1" fmla="*/ 113 h 140"/>
              <a:gd name="T2" fmla="*/ 113 w 140"/>
              <a:gd name="T3" fmla="*/ 113 h 140"/>
              <a:gd name="T4" fmla="*/ 26 w 140"/>
              <a:gd name="T5" fmla="*/ 113 h 140"/>
              <a:gd name="T6" fmla="*/ 26 w 140"/>
              <a:gd name="T7" fmla="*/ 26 h 140"/>
              <a:gd name="T8" fmla="*/ 113 w 140"/>
              <a:gd name="T9" fmla="*/ 26 h 140"/>
              <a:gd name="T10" fmla="*/ 113 w 140"/>
              <a:gd name="T11" fmla="*/ 113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" h="140">
                <a:moveTo>
                  <a:pt x="113" y="113"/>
                </a:moveTo>
                <a:lnTo>
                  <a:pt x="113" y="113"/>
                </a:lnTo>
                <a:cubicBezTo>
                  <a:pt x="87" y="139"/>
                  <a:pt x="52" y="139"/>
                  <a:pt x="26" y="113"/>
                </a:cubicBezTo>
                <a:cubicBezTo>
                  <a:pt x="0" y="87"/>
                  <a:pt x="0" y="52"/>
                  <a:pt x="26" y="26"/>
                </a:cubicBezTo>
                <a:cubicBezTo>
                  <a:pt x="52" y="0"/>
                  <a:pt x="87" y="0"/>
                  <a:pt x="113" y="26"/>
                </a:cubicBezTo>
                <a:cubicBezTo>
                  <a:pt x="139" y="43"/>
                  <a:pt x="139" y="87"/>
                  <a:pt x="113" y="1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36">
            <a:extLst>
              <a:ext uri="{FF2B5EF4-FFF2-40B4-BE49-F238E27FC236}">
                <a16:creationId xmlns:a16="http://schemas.microsoft.com/office/drawing/2014/main" id="{2ED10ADC-9FD2-F14B-9573-89D1519F4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9294" y="3165589"/>
            <a:ext cx="902790" cy="564243"/>
          </a:xfrm>
          <a:custGeom>
            <a:avLst/>
            <a:gdLst>
              <a:gd name="T0" fmla="*/ 716 w 883"/>
              <a:gd name="T1" fmla="*/ 550 h 551"/>
              <a:gd name="T2" fmla="*/ 716 w 883"/>
              <a:gd name="T3" fmla="*/ 550 h 551"/>
              <a:gd name="T4" fmla="*/ 332 w 883"/>
              <a:gd name="T5" fmla="*/ 550 h 551"/>
              <a:gd name="T6" fmla="*/ 253 w 883"/>
              <a:gd name="T7" fmla="*/ 472 h 551"/>
              <a:gd name="T8" fmla="*/ 131 w 883"/>
              <a:gd name="T9" fmla="*/ 87 h 551"/>
              <a:gd name="T10" fmla="*/ 44 w 883"/>
              <a:gd name="T11" fmla="*/ 87 h 551"/>
              <a:gd name="T12" fmla="*/ 0 w 883"/>
              <a:gd name="T13" fmla="*/ 44 h 551"/>
              <a:gd name="T14" fmla="*/ 44 w 883"/>
              <a:gd name="T15" fmla="*/ 0 h 551"/>
              <a:gd name="T16" fmla="*/ 166 w 883"/>
              <a:gd name="T17" fmla="*/ 0 h 551"/>
              <a:gd name="T18" fmla="*/ 209 w 883"/>
              <a:gd name="T19" fmla="*/ 35 h 551"/>
              <a:gd name="T20" fmla="*/ 332 w 883"/>
              <a:gd name="T21" fmla="*/ 454 h 551"/>
              <a:gd name="T22" fmla="*/ 332 w 883"/>
              <a:gd name="T23" fmla="*/ 463 h 551"/>
              <a:gd name="T24" fmla="*/ 716 w 883"/>
              <a:gd name="T25" fmla="*/ 463 h 551"/>
              <a:gd name="T26" fmla="*/ 716 w 883"/>
              <a:gd name="T27" fmla="*/ 454 h 551"/>
              <a:gd name="T28" fmla="*/ 786 w 883"/>
              <a:gd name="T29" fmla="*/ 210 h 551"/>
              <a:gd name="T30" fmla="*/ 463 w 883"/>
              <a:gd name="T31" fmla="*/ 210 h 551"/>
              <a:gd name="T32" fmla="*/ 419 w 883"/>
              <a:gd name="T33" fmla="*/ 166 h 551"/>
              <a:gd name="T34" fmla="*/ 463 w 883"/>
              <a:gd name="T35" fmla="*/ 131 h 551"/>
              <a:gd name="T36" fmla="*/ 838 w 883"/>
              <a:gd name="T37" fmla="*/ 131 h 551"/>
              <a:gd name="T38" fmla="*/ 873 w 883"/>
              <a:gd name="T39" fmla="*/ 149 h 551"/>
              <a:gd name="T40" fmla="*/ 882 w 883"/>
              <a:gd name="T41" fmla="*/ 184 h 551"/>
              <a:gd name="T42" fmla="*/ 803 w 883"/>
              <a:gd name="T43" fmla="*/ 472 h 551"/>
              <a:gd name="T44" fmla="*/ 716 w 883"/>
              <a:gd name="T45" fmla="*/ 55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83" h="551">
                <a:moveTo>
                  <a:pt x="716" y="550"/>
                </a:moveTo>
                <a:lnTo>
                  <a:pt x="716" y="550"/>
                </a:lnTo>
                <a:cubicBezTo>
                  <a:pt x="332" y="550"/>
                  <a:pt x="332" y="550"/>
                  <a:pt x="332" y="550"/>
                </a:cubicBezTo>
                <a:cubicBezTo>
                  <a:pt x="288" y="550"/>
                  <a:pt x="253" y="515"/>
                  <a:pt x="253" y="472"/>
                </a:cubicBezTo>
                <a:cubicBezTo>
                  <a:pt x="131" y="87"/>
                  <a:pt x="131" y="87"/>
                  <a:pt x="131" y="87"/>
                </a:cubicBezTo>
                <a:cubicBezTo>
                  <a:pt x="44" y="87"/>
                  <a:pt x="44" y="87"/>
                  <a:pt x="44" y="87"/>
                </a:cubicBezTo>
                <a:cubicBezTo>
                  <a:pt x="17" y="87"/>
                  <a:pt x="0" y="70"/>
                  <a:pt x="0" y="44"/>
                </a:cubicBezTo>
                <a:cubicBezTo>
                  <a:pt x="0" y="18"/>
                  <a:pt x="17" y="0"/>
                  <a:pt x="44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83" y="0"/>
                  <a:pt x="201" y="9"/>
                  <a:pt x="209" y="35"/>
                </a:cubicBezTo>
                <a:cubicBezTo>
                  <a:pt x="332" y="454"/>
                  <a:pt x="332" y="454"/>
                  <a:pt x="332" y="454"/>
                </a:cubicBezTo>
                <a:cubicBezTo>
                  <a:pt x="332" y="463"/>
                  <a:pt x="332" y="463"/>
                  <a:pt x="332" y="463"/>
                </a:cubicBezTo>
                <a:cubicBezTo>
                  <a:pt x="716" y="463"/>
                  <a:pt x="716" y="463"/>
                  <a:pt x="716" y="463"/>
                </a:cubicBezTo>
                <a:cubicBezTo>
                  <a:pt x="716" y="463"/>
                  <a:pt x="716" y="463"/>
                  <a:pt x="716" y="454"/>
                </a:cubicBezTo>
                <a:cubicBezTo>
                  <a:pt x="786" y="210"/>
                  <a:pt x="786" y="210"/>
                  <a:pt x="786" y="210"/>
                </a:cubicBezTo>
                <a:cubicBezTo>
                  <a:pt x="463" y="210"/>
                  <a:pt x="463" y="210"/>
                  <a:pt x="463" y="210"/>
                </a:cubicBezTo>
                <a:cubicBezTo>
                  <a:pt x="436" y="210"/>
                  <a:pt x="419" y="192"/>
                  <a:pt x="419" y="166"/>
                </a:cubicBezTo>
                <a:cubicBezTo>
                  <a:pt x="419" y="149"/>
                  <a:pt x="436" y="131"/>
                  <a:pt x="463" y="131"/>
                </a:cubicBezTo>
                <a:cubicBezTo>
                  <a:pt x="838" y="131"/>
                  <a:pt x="838" y="131"/>
                  <a:pt x="838" y="131"/>
                </a:cubicBezTo>
                <a:cubicBezTo>
                  <a:pt x="855" y="131"/>
                  <a:pt x="864" y="131"/>
                  <a:pt x="873" y="149"/>
                </a:cubicBezTo>
                <a:cubicBezTo>
                  <a:pt x="882" y="157"/>
                  <a:pt x="882" y="166"/>
                  <a:pt x="882" y="184"/>
                </a:cubicBezTo>
                <a:cubicBezTo>
                  <a:pt x="803" y="472"/>
                  <a:pt x="803" y="472"/>
                  <a:pt x="803" y="472"/>
                </a:cubicBezTo>
                <a:cubicBezTo>
                  <a:pt x="794" y="515"/>
                  <a:pt x="759" y="550"/>
                  <a:pt x="716" y="55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37">
            <a:extLst>
              <a:ext uri="{FF2B5EF4-FFF2-40B4-BE49-F238E27FC236}">
                <a16:creationId xmlns:a16="http://schemas.microsoft.com/office/drawing/2014/main" id="{0B6D4579-09ED-0D48-B224-63BF4B112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1451" y="3815598"/>
            <a:ext cx="171530" cy="171530"/>
          </a:xfrm>
          <a:custGeom>
            <a:avLst/>
            <a:gdLst>
              <a:gd name="T0" fmla="*/ 0 w 167"/>
              <a:gd name="T1" fmla="*/ 79 h 167"/>
              <a:gd name="T2" fmla="*/ 0 w 167"/>
              <a:gd name="T3" fmla="*/ 79 h 167"/>
              <a:gd name="T4" fmla="*/ 88 w 167"/>
              <a:gd name="T5" fmla="*/ 0 h 167"/>
              <a:gd name="T6" fmla="*/ 166 w 167"/>
              <a:gd name="T7" fmla="*/ 79 h 167"/>
              <a:gd name="T8" fmla="*/ 88 w 167"/>
              <a:gd name="T9" fmla="*/ 166 h 167"/>
              <a:gd name="T10" fmla="*/ 0 w 167"/>
              <a:gd name="T11" fmla="*/ 79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" h="167">
                <a:moveTo>
                  <a:pt x="0" y="79"/>
                </a:moveTo>
                <a:lnTo>
                  <a:pt x="0" y="79"/>
                </a:lnTo>
                <a:cubicBezTo>
                  <a:pt x="0" y="35"/>
                  <a:pt x="35" y="0"/>
                  <a:pt x="88" y="0"/>
                </a:cubicBezTo>
                <a:cubicBezTo>
                  <a:pt x="131" y="0"/>
                  <a:pt x="166" y="35"/>
                  <a:pt x="166" y="79"/>
                </a:cubicBezTo>
                <a:cubicBezTo>
                  <a:pt x="166" y="131"/>
                  <a:pt x="131" y="166"/>
                  <a:pt x="88" y="166"/>
                </a:cubicBezTo>
                <a:cubicBezTo>
                  <a:pt x="35" y="166"/>
                  <a:pt x="0" y="131"/>
                  <a:pt x="0" y="7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38">
            <a:extLst>
              <a:ext uri="{FF2B5EF4-FFF2-40B4-BE49-F238E27FC236}">
                <a16:creationId xmlns:a16="http://schemas.microsoft.com/office/drawing/2014/main" id="{7C6A359E-6CD3-014F-967E-ABB66C814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5415" y="3815598"/>
            <a:ext cx="171530" cy="171530"/>
          </a:xfrm>
          <a:custGeom>
            <a:avLst/>
            <a:gdLst>
              <a:gd name="T0" fmla="*/ 0 w 167"/>
              <a:gd name="T1" fmla="*/ 79 h 167"/>
              <a:gd name="T2" fmla="*/ 0 w 167"/>
              <a:gd name="T3" fmla="*/ 79 h 167"/>
              <a:gd name="T4" fmla="*/ 87 w 167"/>
              <a:gd name="T5" fmla="*/ 0 h 167"/>
              <a:gd name="T6" fmla="*/ 166 w 167"/>
              <a:gd name="T7" fmla="*/ 79 h 167"/>
              <a:gd name="T8" fmla="*/ 87 w 167"/>
              <a:gd name="T9" fmla="*/ 166 h 167"/>
              <a:gd name="T10" fmla="*/ 0 w 167"/>
              <a:gd name="T11" fmla="*/ 79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" h="167">
                <a:moveTo>
                  <a:pt x="0" y="79"/>
                </a:moveTo>
                <a:lnTo>
                  <a:pt x="0" y="79"/>
                </a:lnTo>
                <a:cubicBezTo>
                  <a:pt x="0" y="35"/>
                  <a:pt x="35" y="0"/>
                  <a:pt x="87" y="0"/>
                </a:cubicBezTo>
                <a:cubicBezTo>
                  <a:pt x="131" y="0"/>
                  <a:pt x="166" y="35"/>
                  <a:pt x="166" y="79"/>
                </a:cubicBezTo>
                <a:cubicBezTo>
                  <a:pt x="166" y="131"/>
                  <a:pt x="131" y="166"/>
                  <a:pt x="87" y="166"/>
                </a:cubicBezTo>
                <a:cubicBezTo>
                  <a:pt x="35" y="166"/>
                  <a:pt x="0" y="131"/>
                  <a:pt x="0" y="7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39">
            <a:extLst>
              <a:ext uri="{FF2B5EF4-FFF2-40B4-BE49-F238E27FC236}">
                <a16:creationId xmlns:a16="http://schemas.microsoft.com/office/drawing/2014/main" id="{B053CA75-6133-9542-BC86-A32B93F74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3426" y="5959724"/>
            <a:ext cx="1092376" cy="794456"/>
          </a:xfrm>
          <a:custGeom>
            <a:avLst/>
            <a:gdLst>
              <a:gd name="T0" fmla="*/ 908 w 1066"/>
              <a:gd name="T1" fmla="*/ 776 h 777"/>
              <a:gd name="T2" fmla="*/ 908 w 1066"/>
              <a:gd name="T3" fmla="*/ 776 h 777"/>
              <a:gd name="T4" fmla="*/ 157 w 1066"/>
              <a:gd name="T5" fmla="*/ 776 h 777"/>
              <a:gd name="T6" fmla="*/ 0 w 1066"/>
              <a:gd name="T7" fmla="*/ 611 h 777"/>
              <a:gd name="T8" fmla="*/ 0 w 1066"/>
              <a:gd name="T9" fmla="*/ 157 h 777"/>
              <a:gd name="T10" fmla="*/ 157 w 1066"/>
              <a:gd name="T11" fmla="*/ 0 h 777"/>
              <a:gd name="T12" fmla="*/ 908 w 1066"/>
              <a:gd name="T13" fmla="*/ 0 h 777"/>
              <a:gd name="T14" fmla="*/ 1065 w 1066"/>
              <a:gd name="T15" fmla="*/ 157 h 777"/>
              <a:gd name="T16" fmla="*/ 1065 w 1066"/>
              <a:gd name="T17" fmla="*/ 611 h 777"/>
              <a:gd name="T18" fmla="*/ 908 w 1066"/>
              <a:gd name="T19" fmla="*/ 776 h 777"/>
              <a:gd name="T20" fmla="*/ 157 w 1066"/>
              <a:gd name="T21" fmla="*/ 78 h 777"/>
              <a:gd name="T22" fmla="*/ 157 w 1066"/>
              <a:gd name="T23" fmla="*/ 78 h 777"/>
              <a:gd name="T24" fmla="*/ 87 w 1066"/>
              <a:gd name="T25" fmla="*/ 157 h 777"/>
              <a:gd name="T26" fmla="*/ 87 w 1066"/>
              <a:gd name="T27" fmla="*/ 611 h 777"/>
              <a:gd name="T28" fmla="*/ 157 w 1066"/>
              <a:gd name="T29" fmla="*/ 689 h 777"/>
              <a:gd name="T30" fmla="*/ 908 w 1066"/>
              <a:gd name="T31" fmla="*/ 689 h 777"/>
              <a:gd name="T32" fmla="*/ 986 w 1066"/>
              <a:gd name="T33" fmla="*/ 611 h 777"/>
              <a:gd name="T34" fmla="*/ 986 w 1066"/>
              <a:gd name="T35" fmla="*/ 157 h 777"/>
              <a:gd name="T36" fmla="*/ 908 w 1066"/>
              <a:gd name="T37" fmla="*/ 78 h 777"/>
              <a:gd name="T38" fmla="*/ 157 w 1066"/>
              <a:gd name="T39" fmla="*/ 78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6" h="777">
                <a:moveTo>
                  <a:pt x="908" y="776"/>
                </a:moveTo>
                <a:lnTo>
                  <a:pt x="908" y="776"/>
                </a:lnTo>
                <a:cubicBezTo>
                  <a:pt x="157" y="776"/>
                  <a:pt x="157" y="776"/>
                  <a:pt x="157" y="776"/>
                </a:cubicBezTo>
                <a:cubicBezTo>
                  <a:pt x="70" y="776"/>
                  <a:pt x="0" y="698"/>
                  <a:pt x="0" y="611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69"/>
                  <a:pt x="70" y="0"/>
                  <a:pt x="157" y="0"/>
                </a:cubicBezTo>
                <a:cubicBezTo>
                  <a:pt x="908" y="0"/>
                  <a:pt x="908" y="0"/>
                  <a:pt x="908" y="0"/>
                </a:cubicBezTo>
                <a:cubicBezTo>
                  <a:pt x="995" y="0"/>
                  <a:pt x="1065" y="69"/>
                  <a:pt x="1065" y="157"/>
                </a:cubicBezTo>
                <a:cubicBezTo>
                  <a:pt x="1065" y="611"/>
                  <a:pt x="1065" y="611"/>
                  <a:pt x="1065" y="611"/>
                </a:cubicBezTo>
                <a:cubicBezTo>
                  <a:pt x="1065" y="698"/>
                  <a:pt x="995" y="776"/>
                  <a:pt x="908" y="776"/>
                </a:cubicBezTo>
                <a:close/>
                <a:moveTo>
                  <a:pt x="157" y="78"/>
                </a:moveTo>
                <a:lnTo>
                  <a:pt x="157" y="78"/>
                </a:lnTo>
                <a:cubicBezTo>
                  <a:pt x="122" y="78"/>
                  <a:pt x="87" y="113"/>
                  <a:pt x="87" y="157"/>
                </a:cubicBezTo>
                <a:cubicBezTo>
                  <a:pt x="87" y="611"/>
                  <a:pt x="87" y="611"/>
                  <a:pt x="87" y="611"/>
                </a:cubicBezTo>
                <a:cubicBezTo>
                  <a:pt x="87" y="654"/>
                  <a:pt x="122" y="689"/>
                  <a:pt x="157" y="689"/>
                </a:cubicBezTo>
                <a:cubicBezTo>
                  <a:pt x="908" y="689"/>
                  <a:pt x="908" y="689"/>
                  <a:pt x="908" y="689"/>
                </a:cubicBezTo>
                <a:cubicBezTo>
                  <a:pt x="951" y="689"/>
                  <a:pt x="986" y="654"/>
                  <a:pt x="986" y="611"/>
                </a:cubicBezTo>
                <a:cubicBezTo>
                  <a:pt x="986" y="157"/>
                  <a:pt x="986" y="157"/>
                  <a:pt x="986" y="157"/>
                </a:cubicBezTo>
                <a:cubicBezTo>
                  <a:pt x="986" y="113"/>
                  <a:pt x="951" y="78"/>
                  <a:pt x="908" y="78"/>
                </a:cubicBezTo>
                <a:lnTo>
                  <a:pt x="157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40">
            <a:extLst>
              <a:ext uri="{FF2B5EF4-FFF2-40B4-BE49-F238E27FC236}">
                <a16:creationId xmlns:a16="http://schemas.microsoft.com/office/drawing/2014/main" id="{27DB2DCE-2E86-4146-A80B-7630C3856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252" y="6194449"/>
            <a:ext cx="243753" cy="325005"/>
          </a:xfrm>
          <a:custGeom>
            <a:avLst/>
            <a:gdLst>
              <a:gd name="T0" fmla="*/ 122 w 237"/>
              <a:gd name="T1" fmla="*/ 315 h 316"/>
              <a:gd name="T2" fmla="*/ 122 w 237"/>
              <a:gd name="T3" fmla="*/ 315 h 316"/>
              <a:gd name="T4" fmla="*/ 43 w 237"/>
              <a:gd name="T5" fmla="*/ 315 h 316"/>
              <a:gd name="T6" fmla="*/ 17 w 237"/>
              <a:gd name="T7" fmla="*/ 289 h 316"/>
              <a:gd name="T8" fmla="*/ 17 w 237"/>
              <a:gd name="T9" fmla="*/ 289 h 316"/>
              <a:gd name="T10" fmla="*/ 43 w 237"/>
              <a:gd name="T11" fmla="*/ 254 h 316"/>
              <a:gd name="T12" fmla="*/ 131 w 237"/>
              <a:gd name="T13" fmla="*/ 254 h 316"/>
              <a:gd name="T14" fmla="*/ 166 w 237"/>
              <a:gd name="T15" fmla="*/ 219 h 316"/>
              <a:gd name="T16" fmla="*/ 131 w 237"/>
              <a:gd name="T17" fmla="*/ 193 h 316"/>
              <a:gd name="T18" fmla="*/ 105 w 237"/>
              <a:gd name="T19" fmla="*/ 193 h 316"/>
              <a:gd name="T20" fmla="*/ 8 w 237"/>
              <a:gd name="T21" fmla="*/ 105 h 316"/>
              <a:gd name="T22" fmla="*/ 105 w 237"/>
              <a:gd name="T23" fmla="*/ 0 h 316"/>
              <a:gd name="T24" fmla="*/ 183 w 237"/>
              <a:gd name="T25" fmla="*/ 0 h 316"/>
              <a:gd name="T26" fmla="*/ 218 w 237"/>
              <a:gd name="T27" fmla="*/ 27 h 316"/>
              <a:gd name="T28" fmla="*/ 218 w 237"/>
              <a:gd name="T29" fmla="*/ 27 h 316"/>
              <a:gd name="T30" fmla="*/ 183 w 237"/>
              <a:gd name="T31" fmla="*/ 62 h 316"/>
              <a:gd name="T32" fmla="*/ 105 w 237"/>
              <a:gd name="T33" fmla="*/ 62 h 316"/>
              <a:gd name="T34" fmla="*/ 70 w 237"/>
              <a:gd name="T35" fmla="*/ 96 h 316"/>
              <a:gd name="T36" fmla="*/ 105 w 237"/>
              <a:gd name="T37" fmla="*/ 123 h 316"/>
              <a:gd name="T38" fmla="*/ 131 w 237"/>
              <a:gd name="T39" fmla="*/ 123 h 316"/>
              <a:gd name="T40" fmla="*/ 227 w 237"/>
              <a:gd name="T41" fmla="*/ 228 h 316"/>
              <a:gd name="T42" fmla="*/ 122 w 237"/>
              <a:gd name="T43" fmla="*/ 31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7" h="316">
                <a:moveTo>
                  <a:pt x="122" y="315"/>
                </a:moveTo>
                <a:lnTo>
                  <a:pt x="122" y="315"/>
                </a:lnTo>
                <a:cubicBezTo>
                  <a:pt x="43" y="315"/>
                  <a:pt x="43" y="315"/>
                  <a:pt x="43" y="315"/>
                </a:cubicBezTo>
                <a:cubicBezTo>
                  <a:pt x="26" y="315"/>
                  <a:pt x="17" y="306"/>
                  <a:pt x="17" y="289"/>
                </a:cubicBezTo>
                <a:lnTo>
                  <a:pt x="17" y="289"/>
                </a:lnTo>
                <a:cubicBezTo>
                  <a:pt x="17" y="271"/>
                  <a:pt x="26" y="254"/>
                  <a:pt x="43" y="254"/>
                </a:cubicBezTo>
                <a:cubicBezTo>
                  <a:pt x="131" y="254"/>
                  <a:pt x="131" y="254"/>
                  <a:pt x="131" y="254"/>
                </a:cubicBezTo>
                <a:cubicBezTo>
                  <a:pt x="148" y="254"/>
                  <a:pt x="166" y="236"/>
                  <a:pt x="166" y="219"/>
                </a:cubicBezTo>
                <a:cubicBezTo>
                  <a:pt x="166" y="201"/>
                  <a:pt x="148" y="193"/>
                  <a:pt x="131" y="193"/>
                </a:cubicBezTo>
                <a:cubicBezTo>
                  <a:pt x="105" y="193"/>
                  <a:pt x="105" y="193"/>
                  <a:pt x="105" y="193"/>
                </a:cubicBezTo>
                <a:cubicBezTo>
                  <a:pt x="52" y="193"/>
                  <a:pt x="8" y="149"/>
                  <a:pt x="8" y="105"/>
                </a:cubicBezTo>
                <a:cubicBezTo>
                  <a:pt x="0" y="44"/>
                  <a:pt x="43" y="0"/>
                  <a:pt x="105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201" y="0"/>
                  <a:pt x="218" y="9"/>
                  <a:pt x="218" y="27"/>
                </a:cubicBezTo>
                <a:lnTo>
                  <a:pt x="218" y="27"/>
                </a:lnTo>
                <a:cubicBezTo>
                  <a:pt x="218" y="44"/>
                  <a:pt x="201" y="62"/>
                  <a:pt x="183" y="62"/>
                </a:cubicBezTo>
                <a:cubicBezTo>
                  <a:pt x="105" y="62"/>
                  <a:pt x="105" y="62"/>
                  <a:pt x="105" y="62"/>
                </a:cubicBezTo>
                <a:cubicBezTo>
                  <a:pt x="87" y="62"/>
                  <a:pt x="70" y="79"/>
                  <a:pt x="70" y="96"/>
                </a:cubicBezTo>
                <a:cubicBezTo>
                  <a:pt x="70" y="114"/>
                  <a:pt x="87" y="123"/>
                  <a:pt x="105" y="123"/>
                </a:cubicBezTo>
                <a:cubicBezTo>
                  <a:pt x="131" y="123"/>
                  <a:pt x="131" y="123"/>
                  <a:pt x="131" y="123"/>
                </a:cubicBezTo>
                <a:cubicBezTo>
                  <a:pt x="183" y="123"/>
                  <a:pt x="236" y="175"/>
                  <a:pt x="227" y="228"/>
                </a:cubicBezTo>
                <a:cubicBezTo>
                  <a:pt x="218" y="280"/>
                  <a:pt x="174" y="315"/>
                  <a:pt x="122" y="3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41">
            <a:extLst>
              <a:ext uri="{FF2B5EF4-FFF2-40B4-BE49-F238E27FC236}">
                <a16:creationId xmlns:a16="http://schemas.microsoft.com/office/drawing/2014/main" id="{EA6FCB7F-2C8A-9F48-92E1-B0239986C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016" y="6140282"/>
            <a:ext cx="63195" cy="81251"/>
          </a:xfrm>
          <a:custGeom>
            <a:avLst/>
            <a:gdLst>
              <a:gd name="T0" fmla="*/ 61 w 62"/>
              <a:gd name="T1" fmla="*/ 79 h 80"/>
              <a:gd name="T2" fmla="*/ 0 w 62"/>
              <a:gd name="T3" fmla="*/ 79 h 80"/>
              <a:gd name="T4" fmla="*/ 0 w 62"/>
              <a:gd name="T5" fmla="*/ 0 h 80"/>
              <a:gd name="T6" fmla="*/ 61 w 62"/>
              <a:gd name="T7" fmla="*/ 0 h 80"/>
              <a:gd name="T8" fmla="*/ 61 w 62"/>
              <a:gd name="T9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80">
                <a:moveTo>
                  <a:pt x="61" y="79"/>
                </a:moveTo>
                <a:lnTo>
                  <a:pt x="0" y="79"/>
                </a:lnTo>
                <a:lnTo>
                  <a:pt x="0" y="0"/>
                </a:lnTo>
                <a:lnTo>
                  <a:pt x="61" y="0"/>
                </a:lnTo>
                <a:lnTo>
                  <a:pt x="61" y="7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42">
            <a:extLst>
              <a:ext uri="{FF2B5EF4-FFF2-40B4-BE49-F238E27FC236}">
                <a16:creationId xmlns:a16="http://schemas.microsoft.com/office/drawing/2014/main" id="{13163EDB-146A-0945-B590-D66A1B533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016" y="6487857"/>
            <a:ext cx="63195" cy="81251"/>
          </a:xfrm>
          <a:custGeom>
            <a:avLst/>
            <a:gdLst>
              <a:gd name="T0" fmla="*/ 61 w 62"/>
              <a:gd name="T1" fmla="*/ 78 h 79"/>
              <a:gd name="T2" fmla="*/ 0 w 62"/>
              <a:gd name="T3" fmla="*/ 78 h 79"/>
              <a:gd name="T4" fmla="*/ 0 w 62"/>
              <a:gd name="T5" fmla="*/ 0 h 79"/>
              <a:gd name="T6" fmla="*/ 61 w 62"/>
              <a:gd name="T7" fmla="*/ 0 h 79"/>
              <a:gd name="T8" fmla="*/ 61 w 62"/>
              <a:gd name="T9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79">
                <a:moveTo>
                  <a:pt x="61" y="78"/>
                </a:moveTo>
                <a:lnTo>
                  <a:pt x="0" y="78"/>
                </a:lnTo>
                <a:lnTo>
                  <a:pt x="0" y="0"/>
                </a:lnTo>
                <a:lnTo>
                  <a:pt x="61" y="0"/>
                </a:lnTo>
                <a:lnTo>
                  <a:pt x="61" y="7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43">
            <a:extLst>
              <a:ext uri="{FF2B5EF4-FFF2-40B4-BE49-F238E27FC236}">
                <a16:creationId xmlns:a16="http://schemas.microsoft.com/office/drawing/2014/main" id="{A0010965-E19F-3343-A7CD-C155B89A8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076" y="6077086"/>
            <a:ext cx="117363" cy="108335"/>
          </a:xfrm>
          <a:custGeom>
            <a:avLst/>
            <a:gdLst>
              <a:gd name="T0" fmla="*/ 61 w 114"/>
              <a:gd name="T1" fmla="*/ 9 h 106"/>
              <a:gd name="T2" fmla="*/ 61 w 114"/>
              <a:gd name="T3" fmla="*/ 9 h 106"/>
              <a:gd name="T4" fmla="*/ 17 w 114"/>
              <a:gd name="T5" fmla="*/ 35 h 106"/>
              <a:gd name="T6" fmla="*/ 9 w 114"/>
              <a:gd name="T7" fmla="*/ 78 h 106"/>
              <a:gd name="T8" fmla="*/ 9 w 114"/>
              <a:gd name="T9" fmla="*/ 78 h 106"/>
              <a:gd name="T10" fmla="*/ 52 w 114"/>
              <a:gd name="T11" fmla="*/ 87 h 106"/>
              <a:gd name="T12" fmla="*/ 96 w 114"/>
              <a:gd name="T13" fmla="*/ 61 h 106"/>
              <a:gd name="T14" fmla="*/ 105 w 114"/>
              <a:gd name="T15" fmla="*/ 18 h 106"/>
              <a:gd name="T16" fmla="*/ 105 w 114"/>
              <a:gd name="T17" fmla="*/ 18 h 106"/>
              <a:gd name="T18" fmla="*/ 61 w 114"/>
              <a:gd name="T19" fmla="*/ 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" h="106">
                <a:moveTo>
                  <a:pt x="61" y="9"/>
                </a:moveTo>
                <a:lnTo>
                  <a:pt x="61" y="9"/>
                </a:lnTo>
                <a:cubicBezTo>
                  <a:pt x="17" y="35"/>
                  <a:pt x="17" y="35"/>
                  <a:pt x="17" y="35"/>
                </a:cubicBezTo>
                <a:cubicBezTo>
                  <a:pt x="0" y="44"/>
                  <a:pt x="0" y="70"/>
                  <a:pt x="9" y="78"/>
                </a:cubicBezTo>
                <a:lnTo>
                  <a:pt x="9" y="78"/>
                </a:lnTo>
                <a:cubicBezTo>
                  <a:pt x="17" y="96"/>
                  <a:pt x="35" y="105"/>
                  <a:pt x="52" y="87"/>
                </a:cubicBezTo>
                <a:cubicBezTo>
                  <a:pt x="96" y="61"/>
                  <a:pt x="96" y="61"/>
                  <a:pt x="96" y="61"/>
                </a:cubicBezTo>
                <a:cubicBezTo>
                  <a:pt x="113" y="52"/>
                  <a:pt x="113" y="35"/>
                  <a:pt x="105" y="18"/>
                </a:cubicBezTo>
                <a:lnTo>
                  <a:pt x="105" y="18"/>
                </a:lnTo>
                <a:cubicBezTo>
                  <a:pt x="96" y="0"/>
                  <a:pt x="78" y="0"/>
                  <a:pt x="61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44">
            <a:extLst>
              <a:ext uri="{FF2B5EF4-FFF2-40B4-BE49-F238E27FC236}">
                <a16:creationId xmlns:a16="http://schemas.microsoft.com/office/drawing/2014/main" id="{7885F434-1108-894E-8DD5-8DB8DE237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304" y="6523969"/>
            <a:ext cx="126391" cy="99307"/>
          </a:xfrm>
          <a:custGeom>
            <a:avLst/>
            <a:gdLst>
              <a:gd name="T0" fmla="*/ 61 w 123"/>
              <a:gd name="T1" fmla="*/ 8 h 96"/>
              <a:gd name="T2" fmla="*/ 61 w 123"/>
              <a:gd name="T3" fmla="*/ 8 h 96"/>
              <a:gd name="T4" fmla="*/ 17 w 123"/>
              <a:gd name="T5" fmla="*/ 35 h 96"/>
              <a:gd name="T6" fmla="*/ 9 w 123"/>
              <a:gd name="T7" fmla="*/ 78 h 96"/>
              <a:gd name="T8" fmla="*/ 9 w 123"/>
              <a:gd name="T9" fmla="*/ 78 h 96"/>
              <a:gd name="T10" fmla="*/ 61 w 123"/>
              <a:gd name="T11" fmla="*/ 87 h 96"/>
              <a:gd name="T12" fmla="*/ 96 w 123"/>
              <a:gd name="T13" fmla="*/ 61 h 96"/>
              <a:gd name="T14" fmla="*/ 105 w 123"/>
              <a:gd name="T15" fmla="*/ 17 h 96"/>
              <a:gd name="T16" fmla="*/ 105 w 123"/>
              <a:gd name="T17" fmla="*/ 17 h 96"/>
              <a:gd name="T18" fmla="*/ 61 w 123"/>
              <a:gd name="T19" fmla="*/ 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3" h="96">
                <a:moveTo>
                  <a:pt x="61" y="8"/>
                </a:moveTo>
                <a:lnTo>
                  <a:pt x="61" y="8"/>
                </a:lnTo>
                <a:cubicBezTo>
                  <a:pt x="17" y="35"/>
                  <a:pt x="17" y="35"/>
                  <a:pt x="17" y="35"/>
                </a:cubicBezTo>
                <a:cubicBezTo>
                  <a:pt x="9" y="43"/>
                  <a:pt x="0" y="69"/>
                  <a:pt x="9" y="78"/>
                </a:cubicBezTo>
                <a:lnTo>
                  <a:pt x="9" y="78"/>
                </a:lnTo>
                <a:cubicBezTo>
                  <a:pt x="26" y="95"/>
                  <a:pt x="44" y="95"/>
                  <a:pt x="61" y="87"/>
                </a:cubicBezTo>
                <a:cubicBezTo>
                  <a:pt x="96" y="61"/>
                  <a:pt x="96" y="61"/>
                  <a:pt x="96" y="61"/>
                </a:cubicBezTo>
                <a:cubicBezTo>
                  <a:pt x="114" y="52"/>
                  <a:pt x="122" y="26"/>
                  <a:pt x="105" y="17"/>
                </a:cubicBezTo>
                <a:lnTo>
                  <a:pt x="105" y="17"/>
                </a:lnTo>
                <a:cubicBezTo>
                  <a:pt x="96" y="0"/>
                  <a:pt x="79" y="0"/>
                  <a:pt x="61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95" name="Grupo 194">
            <a:extLst>
              <a:ext uri="{FF2B5EF4-FFF2-40B4-BE49-F238E27FC236}">
                <a16:creationId xmlns:a16="http://schemas.microsoft.com/office/drawing/2014/main" id="{3F98A37D-BB25-C44D-BC96-75C99C3C15D8}"/>
              </a:ext>
            </a:extLst>
          </p:cNvPr>
          <p:cNvGrpSpPr/>
          <p:nvPr/>
        </p:nvGrpSpPr>
        <p:grpSpPr>
          <a:xfrm>
            <a:off x="9766695" y="4136665"/>
            <a:ext cx="3070658" cy="1018030"/>
            <a:chOff x="4274481" y="10808699"/>
            <a:chExt cx="4236804" cy="1018030"/>
          </a:xfrm>
        </p:grpSpPr>
        <p:sp>
          <p:nvSpPr>
            <p:cNvPr id="196" name="CuadroTexto 395">
              <a:extLst>
                <a:ext uri="{FF2B5EF4-FFF2-40B4-BE49-F238E27FC236}">
                  <a16:creationId xmlns:a16="http://schemas.microsoft.com/office/drawing/2014/main" id="{184075CB-12D5-CF41-926D-06D50856DD01}"/>
                </a:ext>
              </a:extLst>
            </p:cNvPr>
            <p:cNvSpPr txBox="1"/>
            <p:nvPr/>
          </p:nvSpPr>
          <p:spPr>
            <a:xfrm flipH="1">
              <a:off x="5201546" y="10808699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97" name="Rectangle 40">
              <a:extLst>
                <a:ext uri="{FF2B5EF4-FFF2-40B4-BE49-F238E27FC236}">
                  <a16:creationId xmlns:a16="http://schemas.microsoft.com/office/drawing/2014/main" id="{DF4F2D90-C177-664E-8868-0DB06CF74337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52C364B6-68C1-A54F-B649-91C227B4BCC9}"/>
              </a:ext>
            </a:extLst>
          </p:cNvPr>
          <p:cNvGrpSpPr/>
          <p:nvPr/>
        </p:nvGrpSpPr>
        <p:grpSpPr>
          <a:xfrm>
            <a:off x="9812730" y="8325854"/>
            <a:ext cx="3070658" cy="1018030"/>
            <a:chOff x="4274481" y="10808699"/>
            <a:chExt cx="4236804" cy="1018030"/>
          </a:xfrm>
        </p:grpSpPr>
        <p:sp>
          <p:nvSpPr>
            <p:cNvPr id="199" name="CuadroTexto 395">
              <a:extLst>
                <a:ext uri="{FF2B5EF4-FFF2-40B4-BE49-F238E27FC236}">
                  <a16:creationId xmlns:a16="http://schemas.microsoft.com/office/drawing/2014/main" id="{2B60570C-20B0-9E48-B078-1448BF09DE36}"/>
                </a:ext>
              </a:extLst>
            </p:cNvPr>
            <p:cNvSpPr txBox="1"/>
            <p:nvPr/>
          </p:nvSpPr>
          <p:spPr>
            <a:xfrm flipH="1">
              <a:off x="5201546" y="10808699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00" name="Rectangle 40">
              <a:extLst>
                <a:ext uri="{FF2B5EF4-FFF2-40B4-BE49-F238E27FC236}">
                  <a16:creationId xmlns:a16="http://schemas.microsoft.com/office/drawing/2014/main" id="{5B9990F6-C47B-0442-9CE0-A506AEAD4D85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01" name="Grupo 200">
            <a:extLst>
              <a:ext uri="{FF2B5EF4-FFF2-40B4-BE49-F238E27FC236}">
                <a16:creationId xmlns:a16="http://schemas.microsoft.com/office/drawing/2014/main" id="{FBD0537F-926A-AD47-AD7A-86666E8C2E4C}"/>
              </a:ext>
            </a:extLst>
          </p:cNvPr>
          <p:cNvGrpSpPr/>
          <p:nvPr/>
        </p:nvGrpSpPr>
        <p:grpSpPr>
          <a:xfrm>
            <a:off x="2647418" y="6811322"/>
            <a:ext cx="3070658" cy="1018030"/>
            <a:chOff x="4274481" y="10808699"/>
            <a:chExt cx="4236804" cy="1018030"/>
          </a:xfrm>
        </p:grpSpPr>
        <p:sp>
          <p:nvSpPr>
            <p:cNvPr id="202" name="CuadroTexto 395">
              <a:extLst>
                <a:ext uri="{FF2B5EF4-FFF2-40B4-BE49-F238E27FC236}">
                  <a16:creationId xmlns:a16="http://schemas.microsoft.com/office/drawing/2014/main" id="{9724B6AD-B4D6-064B-8F1B-1FC9E6B0AEAC}"/>
                </a:ext>
              </a:extLst>
            </p:cNvPr>
            <p:cNvSpPr txBox="1"/>
            <p:nvPr/>
          </p:nvSpPr>
          <p:spPr>
            <a:xfrm flipH="1">
              <a:off x="5201546" y="10808699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03" name="Rectangle 40">
              <a:extLst>
                <a:ext uri="{FF2B5EF4-FFF2-40B4-BE49-F238E27FC236}">
                  <a16:creationId xmlns:a16="http://schemas.microsoft.com/office/drawing/2014/main" id="{8EAA1F84-F0D0-CD48-B5B6-E62409658AA0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04" name="Group 71">
            <a:extLst>
              <a:ext uri="{FF2B5EF4-FFF2-40B4-BE49-F238E27FC236}">
                <a16:creationId xmlns:a16="http://schemas.microsoft.com/office/drawing/2014/main" id="{71752110-CA38-4B43-81F2-FD73FA27637D}"/>
              </a:ext>
            </a:extLst>
          </p:cNvPr>
          <p:cNvGrpSpPr/>
          <p:nvPr/>
        </p:nvGrpSpPr>
        <p:grpSpPr>
          <a:xfrm>
            <a:off x="14539765" y="5521934"/>
            <a:ext cx="8909115" cy="2500601"/>
            <a:chOff x="2232442" y="3643574"/>
            <a:chExt cx="8954788" cy="2500601"/>
          </a:xfrm>
        </p:grpSpPr>
        <p:sp>
          <p:nvSpPr>
            <p:cNvPr id="205" name="CuadroTexto 598">
              <a:extLst>
                <a:ext uri="{FF2B5EF4-FFF2-40B4-BE49-F238E27FC236}">
                  <a16:creationId xmlns:a16="http://schemas.microsoft.com/office/drawing/2014/main" id="{29AF05D6-BC24-504C-96E6-770C6EF9F085}"/>
                </a:ext>
              </a:extLst>
            </p:cNvPr>
            <p:cNvSpPr txBox="1"/>
            <p:nvPr/>
          </p:nvSpPr>
          <p:spPr>
            <a:xfrm>
              <a:off x="2232442" y="3643574"/>
              <a:ext cx="50498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206" name="CuadroTexto 599">
              <a:extLst>
                <a:ext uri="{FF2B5EF4-FFF2-40B4-BE49-F238E27FC236}">
                  <a16:creationId xmlns:a16="http://schemas.microsoft.com/office/drawing/2014/main" id="{8B8F52D6-5E16-BE41-AF16-2F91FA9B8F0F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52085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">
            <a:extLst>
              <a:ext uri="{FF2B5EF4-FFF2-40B4-BE49-F238E27FC236}">
                <a16:creationId xmlns:a16="http://schemas.microsoft.com/office/drawing/2014/main" id="{70002B3D-3A7A-304C-B730-88C16734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537" y="5021668"/>
            <a:ext cx="5494537" cy="3764241"/>
          </a:xfrm>
          <a:custGeom>
            <a:avLst/>
            <a:gdLst>
              <a:gd name="T0" fmla="*/ 5024 w 5025"/>
              <a:gd name="T1" fmla="*/ 2511 h 3442"/>
              <a:gd name="T2" fmla="*/ 5024 w 5025"/>
              <a:gd name="T3" fmla="*/ 2511 h 3442"/>
              <a:gd name="T4" fmla="*/ 2512 w 5025"/>
              <a:gd name="T5" fmla="*/ 0 h 3442"/>
              <a:gd name="T6" fmla="*/ 0 w 5025"/>
              <a:gd name="T7" fmla="*/ 2511 h 3442"/>
              <a:gd name="T8" fmla="*/ 181 w 5025"/>
              <a:gd name="T9" fmla="*/ 3441 h 3442"/>
              <a:gd name="T10" fmla="*/ 4843 w 5025"/>
              <a:gd name="T11" fmla="*/ 3441 h 3442"/>
              <a:gd name="T12" fmla="*/ 5024 w 5025"/>
              <a:gd name="T13" fmla="*/ 2511 h 3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25" h="3442">
                <a:moveTo>
                  <a:pt x="5024" y="2511"/>
                </a:moveTo>
                <a:lnTo>
                  <a:pt x="5024" y="2511"/>
                </a:lnTo>
                <a:cubicBezTo>
                  <a:pt x="5024" y="1120"/>
                  <a:pt x="3894" y="0"/>
                  <a:pt x="2512" y="0"/>
                </a:cubicBezTo>
                <a:cubicBezTo>
                  <a:pt x="1129" y="0"/>
                  <a:pt x="0" y="1120"/>
                  <a:pt x="0" y="2511"/>
                </a:cubicBezTo>
                <a:cubicBezTo>
                  <a:pt x="0" y="2836"/>
                  <a:pt x="63" y="3152"/>
                  <a:pt x="181" y="3441"/>
                </a:cubicBezTo>
                <a:cubicBezTo>
                  <a:pt x="4843" y="3441"/>
                  <a:pt x="4843" y="3441"/>
                  <a:pt x="4843" y="3441"/>
                </a:cubicBezTo>
                <a:cubicBezTo>
                  <a:pt x="4960" y="3152"/>
                  <a:pt x="5024" y="2836"/>
                  <a:pt x="5024" y="251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2E2135EA-6B33-A547-853C-26EF30FED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948" y="5021668"/>
            <a:ext cx="5494537" cy="3764241"/>
          </a:xfrm>
          <a:custGeom>
            <a:avLst/>
            <a:gdLst>
              <a:gd name="T0" fmla="*/ 5024 w 5025"/>
              <a:gd name="T1" fmla="*/ 2511 h 3442"/>
              <a:gd name="T2" fmla="*/ 5024 w 5025"/>
              <a:gd name="T3" fmla="*/ 2511 h 3442"/>
              <a:gd name="T4" fmla="*/ 2512 w 5025"/>
              <a:gd name="T5" fmla="*/ 0 h 3442"/>
              <a:gd name="T6" fmla="*/ 0 w 5025"/>
              <a:gd name="T7" fmla="*/ 2511 h 3442"/>
              <a:gd name="T8" fmla="*/ 181 w 5025"/>
              <a:gd name="T9" fmla="*/ 3441 h 3442"/>
              <a:gd name="T10" fmla="*/ 4844 w 5025"/>
              <a:gd name="T11" fmla="*/ 3441 h 3442"/>
              <a:gd name="T12" fmla="*/ 5024 w 5025"/>
              <a:gd name="T13" fmla="*/ 2511 h 3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25" h="3442">
                <a:moveTo>
                  <a:pt x="5024" y="2511"/>
                </a:moveTo>
                <a:lnTo>
                  <a:pt x="5024" y="2511"/>
                </a:lnTo>
                <a:cubicBezTo>
                  <a:pt x="5024" y="1120"/>
                  <a:pt x="3895" y="0"/>
                  <a:pt x="2512" y="0"/>
                </a:cubicBezTo>
                <a:cubicBezTo>
                  <a:pt x="1130" y="0"/>
                  <a:pt x="0" y="1120"/>
                  <a:pt x="0" y="2511"/>
                </a:cubicBezTo>
                <a:cubicBezTo>
                  <a:pt x="0" y="2836"/>
                  <a:pt x="64" y="3152"/>
                  <a:pt x="181" y="3441"/>
                </a:cubicBezTo>
                <a:cubicBezTo>
                  <a:pt x="4844" y="3441"/>
                  <a:pt x="4844" y="3441"/>
                  <a:pt x="4844" y="3441"/>
                </a:cubicBezTo>
                <a:cubicBezTo>
                  <a:pt x="4952" y="3152"/>
                  <a:pt x="5024" y="2836"/>
                  <a:pt x="5024" y="25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227E955F-DC61-344B-BA19-8B6F69DC1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3865" y="3995059"/>
            <a:ext cx="6974207" cy="4790850"/>
          </a:xfrm>
          <a:custGeom>
            <a:avLst/>
            <a:gdLst>
              <a:gd name="T0" fmla="*/ 6379 w 6380"/>
              <a:gd name="T1" fmla="*/ 3189 h 4382"/>
              <a:gd name="T2" fmla="*/ 6379 w 6380"/>
              <a:gd name="T3" fmla="*/ 3189 h 4382"/>
              <a:gd name="T4" fmla="*/ 3190 w 6380"/>
              <a:gd name="T5" fmla="*/ 0 h 4382"/>
              <a:gd name="T6" fmla="*/ 0 w 6380"/>
              <a:gd name="T7" fmla="*/ 3189 h 4382"/>
              <a:gd name="T8" fmla="*/ 235 w 6380"/>
              <a:gd name="T9" fmla="*/ 4381 h 4382"/>
              <a:gd name="T10" fmla="*/ 6153 w 6380"/>
              <a:gd name="T11" fmla="*/ 4381 h 4382"/>
              <a:gd name="T12" fmla="*/ 6379 w 6380"/>
              <a:gd name="T13" fmla="*/ 3189 h 4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80" h="4382">
                <a:moveTo>
                  <a:pt x="6379" y="3189"/>
                </a:moveTo>
                <a:lnTo>
                  <a:pt x="6379" y="3189"/>
                </a:lnTo>
                <a:cubicBezTo>
                  <a:pt x="6379" y="1437"/>
                  <a:pt x="4951" y="0"/>
                  <a:pt x="3190" y="0"/>
                </a:cubicBezTo>
                <a:cubicBezTo>
                  <a:pt x="1437" y="0"/>
                  <a:pt x="0" y="1437"/>
                  <a:pt x="0" y="3189"/>
                </a:cubicBezTo>
                <a:cubicBezTo>
                  <a:pt x="0" y="3613"/>
                  <a:pt x="91" y="4020"/>
                  <a:pt x="235" y="4381"/>
                </a:cubicBezTo>
                <a:cubicBezTo>
                  <a:pt x="6153" y="4381"/>
                  <a:pt x="6153" y="4381"/>
                  <a:pt x="6153" y="4381"/>
                </a:cubicBezTo>
                <a:cubicBezTo>
                  <a:pt x="6297" y="4020"/>
                  <a:pt x="6379" y="3613"/>
                  <a:pt x="6379" y="31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4">
            <a:extLst>
              <a:ext uri="{FF2B5EF4-FFF2-40B4-BE49-F238E27FC236}">
                <a16:creationId xmlns:a16="http://schemas.microsoft.com/office/drawing/2014/main" id="{734CCAA6-892D-2042-9724-EE39FB285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7267" y="8940142"/>
            <a:ext cx="5480076" cy="3773877"/>
          </a:xfrm>
          <a:custGeom>
            <a:avLst/>
            <a:gdLst>
              <a:gd name="T0" fmla="*/ 0 w 5016"/>
              <a:gd name="T1" fmla="*/ 940 h 3453"/>
              <a:gd name="T2" fmla="*/ 0 w 5016"/>
              <a:gd name="T3" fmla="*/ 940 h 3453"/>
              <a:gd name="T4" fmla="*/ 2503 w 5016"/>
              <a:gd name="T5" fmla="*/ 3452 h 3453"/>
              <a:gd name="T6" fmla="*/ 5015 w 5016"/>
              <a:gd name="T7" fmla="*/ 940 h 3453"/>
              <a:gd name="T8" fmla="*/ 4834 w 5016"/>
              <a:gd name="T9" fmla="*/ 0 h 3453"/>
              <a:gd name="T10" fmla="*/ 181 w 5016"/>
              <a:gd name="T11" fmla="*/ 0 h 3453"/>
              <a:gd name="T12" fmla="*/ 0 w 5016"/>
              <a:gd name="T13" fmla="*/ 940 h 3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16" h="3453">
                <a:moveTo>
                  <a:pt x="0" y="940"/>
                </a:moveTo>
                <a:lnTo>
                  <a:pt x="0" y="940"/>
                </a:lnTo>
                <a:cubicBezTo>
                  <a:pt x="0" y="2322"/>
                  <a:pt x="1120" y="3452"/>
                  <a:pt x="2503" y="3452"/>
                </a:cubicBezTo>
                <a:cubicBezTo>
                  <a:pt x="3894" y="3452"/>
                  <a:pt x="5015" y="2322"/>
                  <a:pt x="5015" y="940"/>
                </a:cubicBezTo>
                <a:cubicBezTo>
                  <a:pt x="5015" y="605"/>
                  <a:pt x="4951" y="289"/>
                  <a:pt x="4834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63" y="289"/>
                  <a:pt x="0" y="605"/>
                  <a:pt x="0" y="9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1E8DA41C-D7D5-6B41-A23A-0E994B23D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3862" y="8940142"/>
            <a:ext cx="4337792" cy="2973796"/>
          </a:xfrm>
          <a:custGeom>
            <a:avLst/>
            <a:gdLst>
              <a:gd name="T0" fmla="*/ 0 w 3968"/>
              <a:gd name="T1" fmla="*/ 741 h 2721"/>
              <a:gd name="T2" fmla="*/ 0 w 3968"/>
              <a:gd name="T3" fmla="*/ 741 h 2721"/>
              <a:gd name="T4" fmla="*/ 1979 w 3968"/>
              <a:gd name="T5" fmla="*/ 2720 h 2721"/>
              <a:gd name="T6" fmla="*/ 3967 w 3968"/>
              <a:gd name="T7" fmla="*/ 741 h 2721"/>
              <a:gd name="T8" fmla="*/ 3823 w 3968"/>
              <a:gd name="T9" fmla="*/ 0 h 2721"/>
              <a:gd name="T10" fmla="*/ 145 w 3968"/>
              <a:gd name="T11" fmla="*/ 0 h 2721"/>
              <a:gd name="T12" fmla="*/ 0 w 3968"/>
              <a:gd name="T13" fmla="*/ 741 h 2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68" h="2721">
                <a:moveTo>
                  <a:pt x="0" y="741"/>
                </a:moveTo>
                <a:lnTo>
                  <a:pt x="0" y="741"/>
                </a:lnTo>
                <a:cubicBezTo>
                  <a:pt x="0" y="1834"/>
                  <a:pt x="886" y="2720"/>
                  <a:pt x="1979" y="2720"/>
                </a:cubicBezTo>
                <a:cubicBezTo>
                  <a:pt x="3081" y="2720"/>
                  <a:pt x="3967" y="1834"/>
                  <a:pt x="3967" y="741"/>
                </a:cubicBezTo>
                <a:cubicBezTo>
                  <a:pt x="3967" y="479"/>
                  <a:pt x="3913" y="226"/>
                  <a:pt x="3823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55" y="226"/>
                  <a:pt x="0" y="479"/>
                  <a:pt x="0" y="74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98">
            <a:extLst>
              <a:ext uri="{FF2B5EF4-FFF2-40B4-BE49-F238E27FC236}">
                <a16:creationId xmlns:a16="http://schemas.microsoft.com/office/drawing/2014/main" id="{CDBF214D-91F1-0A48-9B8E-8B52EA06D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8390" y="9455855"/>
            <a:ext cx="621752" cy="612112"/>
          </a:xfrm>
          <a:custGeom>
            <a:avLst/>
            <a:gdLst>
              <a:gd name="T0" fmla="*/ 280 w 571"/>
              <a:gd name="T1" fmla="*/ 560 h 561"/>
              <a:gd name="T2" fmla="*/ 280 w 571"/>
              <a:gd name="T3" fmla="*/ 560 h 561"/>
              <a:gd name="T4" fmla="*/ 208 w 571"/>
              <a:gd name="T5" fmla="*/ 524 h 561"/>
              <a:gd name="T6" fmla="*/ 45 w 571"/>
              <a:gd name="T7" fmla="*/ 370 h 561"/>
              <a:gd name="T8" fmla="*/ 45 w 571"/>
              <a:gd name="T9" fmla="*/ 208 h 561"/>
              <a:gd name="T10" fmla="*/ 244 w 571"/>
              <a:gd name="T11" fmla="*/ 9 h 561"/>
              <a:gd name="T12" fmla="*/ 262 w 571"/>
              <a:gd name="T13" fmla="*/ 0 h 561"/>
              <a:gd name="T14" fmla="*/ 506 w 571"/>
              <a:gd name="T15" fmla="*/ 0 h 561"/>
              <a:gd name="T16" fmla="*/ 570 w 571"/>
              <a:gd name="T17" fmla="*/ 54 h 561"/>
              <a:gd name="T18" fmla="*/ 570 w 571"/>
              <a:gd name="T19" fmla="*/ 307 h 561"/>
              <a:gd name="T20" fmla="*/ 560 w 571"/>
              <a:gd name="T21" fmla="*/ 325 h 561"/>
              <a:gd name="T22" fmla="*/ 362 w 571"/>
              <a:gd name="T23" fmla="*/ 524 h 561"/>
              <a:gd name="T24" fmla="*/ 280 w 571"/>
              <a:gd name="T25" fmla="*/ 560 h 561"/>
              <a:gd name="T26" fmla="*/ 271 w 571"/>
              <a:gd name="T27" fmla="*/ 63 h 561"/>
              <a:gd name="T28" fmla="*/ 271 w 571"/>
              <a:gd name="T29" fmla="*/ 63 h 561"/>
              <a:gd name="T30" fmla="*/ 81 w 571"/>
              <a:gd name="T31" fmla="*/ 253 h 561"/>
              <a:gd name="T32" fmla="*/ 90 w 571"/>
              <a:gd name="T33" fmla="*/ 325 h 561"/>
              <a:gd name="T34" fmla="*/ 244 w 571"/>
              <a:gd name="T35" fmla="*/ 488 h 561"/>
              <a:gd name="T36" fmla="*/ 326 w 571"/>
              <a:gd name="T37" fmla="*/ 488 h 561"/>
              <a:gd name="T38" fmla="*/ 515 w 571"/>
              <a:gd name="T39" fmla="*/ 298 h 561"/>
              <a:gd name="T40" fmla="*/ 506 w 571"/>
              <a:gd name="T41" fmla="*/ 54 h 561"/>
              <a:gd name="T42" fmla="*/ 271 w 571"/>
              <a:gd name="T43" fmla="*/ 63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1" h="561">
                <a:moveTo>
                  <a:pt x="280" y="560"/>
                </a:moveTo>
                <a:lnTo>
                  <a:pt x="280" y="560"/>
                </a:lnTo>
                <a:cubicBezTo>
                  <a:pt x="253" y="560"/>
                  <a:pt x="226" y="542"/>
                  <a:pt x="208" y="524"/>
                </a:cubicBezTo>
                <a:cubicBezTo>
                  <a:pt x="45" y="370"/>
                  <a:pt x="45" y="370"/>
                  <a:pt x="45" y="370"/>
                </a:cubicBezTo>
                <a:cubicBezTo>
                  <a:pt x="0" y="325"/>
                  <a:pt x="0" y="253"/>
                  <a:pt x="45" y="208"/>
                </a:cubicBezTo>
                <a:cubicBezTo>
                  <a:pt x="244" y="9"/>
                  <a:pt x="244" y="9"/>
                  <a:pt x="244" y="9"/>
                </a:cubicBezTo>
                <a:cubicBezTo>
                  <a:pt x="244" y="9"/>
                  <a:pt x="253" y="0"/>
                  <a:pt x="262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42" y="0"/>
                  <a:pt x="570" y="27"/>
                  <a:pt x="570" y="54"/>
                </a:cubicBezTo>
                <a:cubicBezTo>
                  <a:pt x="570" y="307"/>
                  <a:pt x="570" y="307"/>
                  <a:pt x="570" y="307"/>
                </a:cubicBezTo>
                <a:cubicBezTo>
                  <a:pt x="570" y="316"/>
                  <a:pt x="560" y="316"/>
                  <a:pt x="560" y="325"/>
                </a:cubicBezTo>
                <a:cubicBezTo>
                  <a:pt x="362" y="524"/>
                  <a:pt x="362" y="524"/>
                  <a:pt x="362" y="524"/>
                </a:cubicBezTo>
                <a:cubicBezTo>
                  <a:pt x="343" y="542"/>
                  <a:pt x="317" y="560"/>
                  <a:pt x="280" y="560"/>
                </a:cubicBezTo>
                <a:close/>
                <a:moveTo>
                  <a:pt x="271" y="63"/>
                </a:moveTo>
                <a:lnTo>
                  <a:pt x="271" y="63"/>
                </a:lnTo>
                <a:cubicBezTo>
                  <a:pt x="81" y="253"/>
                  <a:pt x="81" y="253"/>
                  <a:pt x="81" y="253"/>
                </a:cubicBezTo>
                <a:cubicBezTo>
                  <a:pt x="64" y="271"/>
                  <a:pt x="64" y="307"/>
                  <a:pt x="90" y="325"/>
                </a:cubicBezTo>
                <a:cubicBezTo>
                  <a:pt x="244" y="488"/>
                  <a:pt x="244" y="488"/>
                  <a:pt x="244" y="488"/>
                </a:cubicBezTo>
                <a:cubicBezTo>
                  <a:pt x="262" y="506"/>
                  <a:pt x="298" y="506"/>
                  <a:pt x="326" y="488"/>
                </a:cubicBezTo>
                <a:cubicBezTo>
                  <a:pt x="515" y="298"/>
                  <a:pt x="515" y="298"/>
                  <a:pt x="515" y="298"/>
                </a:cubicBezTo>
                <a:cubicBezTo>
                  <a:pt x="506" y="54"/>
                  <a:pt x="506" y="54"/>
                  <a:pt x="506" y="54"/>
                </a:cubicBezTo>
                <a:lnTo>
                  <a:pt x="271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99">
            <a:extLst>
              <a:ext uri="{FF2B5EF4-FFF2-40B4-BE49-F238E27FC236}">
                <a16:creationId xmlns:a16="http://schemas.microsoft.com/office/drawing/2014/main" id="{A10D6DFE-6E3F-5E44-9BD9-F81196DF0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3611" y="9585991"/>
            <a:ext cx="101217" cy="110853"/>
          </a:xfrm>
          <a:custGeom>
            <a:avLst/>
            <a:gdLst>
              <a:gd name="T0" fmla="*/ 72 w 91"/>
              <a:gd name="T1" fmla="*/ 82 h 101"/>
              <a:gd name="T2" fmla="*/ 72 w 91"/>
              <a:gd name="T3" fmla="*/ 82 h 101"/>
              <a:gd name="T4" fmla="*/ 18 w 91"/>
              <a:gd name="T5" fmla="*/ 82 h 101"/>
              <a:gd name="T6" fmla="*/ 18 w 91"/>
              <a:gd name="T7" fmla="*/ 18 h 101"/>
              <a:gd name="T8" fmla="*/ 72 w 91"/>
              <a:gd name="T9" fmla="*/ 18 h 101"/>
              <a:gd name="T10" fmla="*/ 72 w 91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101">
                <a:moveTo>
                  <a:pt x="72" y="82"/>
                </a:moveTo>
                <a:lnTo>
                  <a:pt x="72" y="82"/>
                </a:lnTo>
                <a:cubicBezTo>
                  <a:pt x="54" y="100"/>
                  <a:pt x="36" y="100"/>
                  <a:pt x="18" y="82"/>
                </a:cubicBezTo>
                <a:cubicBezTo>
                  <a:pt x="0" y="64"/>
                  <a:pt x="0" y="36"/>
                  <a:pt x="18" y="18"/>
                </a:cubicBezTo>
                <a:cubicBezTo>
                  <a:pt x="36" y="9"/>
                  <a:pt x="54" y="0"/>
                  <a:pt x="72" y="18"/>
                </a:cubicBezTo>
                <a:cubicBezTo>
                  <a:pt x="90" y="36"/>
                  <a:pt x="90" y="64"/>
                  <a:pt x="72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00">
            <a:extLst>
              <a:ext uri="{FF2B5EF4-FFF2-40B4-BE49-F238E27FC236}">
                <a16:creationId xmlns:a16="http://schemas.microsoft.com/office/drawing/2014/main" id="{5016CAD7-C700-134E-8EB2-64A68C337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5833" y="6120575"/>
            <a:ext cx="641031" cy="404861"/>
          </a:xfrm>
          <a:custGeom>
            <a:avLst/>
            <a:gdLst>
              <a:gd name="T0" fmla="*/ 479 w 588"/>
              <a:gd name="T1" fmla="*/ 370 h 371"/>
              <a:gd name="T2" fmla="*/ 479 w 588"/>
              <a:gd name="T3" fmla="*/ 370 h 371"/>
              <a:gd name="T4" fmla="*/ 217 w 588"/>
              <a:gd name="T5" fmla="*/ 370 h 371"/>
              <a:gd name="T6" fmla="*/ 163 w 588"/>
              <a:gd name="T7" fmla="*/ 316 h 371"/>
              <a:gd name="T8" fmla="*/ 90 w 588"/>
              <a:gd name="T9" fmla="*/ 63 h 371"/>
              <a:gd name="T10" fmla="*/ 27 w 588"/>
              <a:gd name="T11" fmla="*/ 63 h 371"/>
              <a:gd name="T12" fmla="*/ 0 w 588"/>
              <a:gd name="T13" fmla="*/ 27 h 371"/>
              <a:gd name="T14" fmla="*/ 27 w 588"/>
              <a:gd name="T15" fmla="*/ 0 h 371"/>
              <a:gd name="T16" fmla="*/ 109 w 588"/>
              <a:gd name="T17" fmla="*/ 0 h 371"/>
              <a:gd name="T18" fmla="*/ 136 w 588"/>
              <a:gd name="T19" fmla="*/ 27 h 371"/>
              <a:gd name="T20" fmla="*/ 217 w 588"/>
              <a:gd name="T21" fmla="*/ 307 h 371"/>
              <a:gd name="T22" fmla="*/ 226 w 588"/>
              <a:gd name="T23" fmla="*/ 316 h 371"/>
              <a:gd name="T24" fmla="*/ 479 w 588"/>
              <a:gd name="T25" fmla="*/ 316 h 371"/>
              <a:gd name="T26" fmla="*/ 479 w 588"/>
              <a:gd name="T27" fmla="*/ 307 h 371"/>
              <a:gd name="T28" fmla="*/ 524 w 588"/>
              <a:gd name="T29" fmla="*/ 144 h 371"/>
              <a:gd name="T30" fmla="*/ 307 w 588"/>
              <a:gd name="T31" fmla="*/ 144 h 371"/>
              <a:gd name="T32" fmla="*/ 280 w 588"/>
              <a:gd name="T33" fmla="*/ 117 h 371"/>
              <a:gd name="T34" fmla="*/ 307 w 588"/>
              <a:gd name="T35" fmla="*/ 90 h 371"/>
              <a:gd name="T36" fmla="*/ 560 w 588"/>
              <a:gd name="T37" fmla="*/ 90 h 371"/>
              <a:gd name="T38" fmla="*/ 578 w 588"/>
              <a:gd name="T39" fmla="*/ 99 h 371"/>
              <a:gd name="T40" fmla="*/ 587 w 588"/>
              <a:gd name="T41" fmla="*/ 126 h 371"/>
              <a:gd name="T42" fmla="*/ 533 w 588"/>
              <a:gd name="T43" fmla="*/ 316 h 371"/>
              <a:gd name="T44" fmla="*/ 479 w 588"/>
              <a:gd name="T45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88" h="371">
                <a:moveTo>
                  <a:pt x="479" y="370"/>
                </a:moveTo>
                <a:lnTo>
                  <a:pt x="479" y="370"/>
                </a:lnTo>
                <a:cubicBezTo>
                  <a:pt x="217" y="370"/>
                  <a:pt x="217" y="370"/>
                  <a:pt x="217" y="370"/>
                </a:cubicBezTo>
                <a:cubicBezTo>
                  <a:pt x="190" y="370"/>
                  <a:pt x="172" y="343"/>
                  <a:pt x="163" y="316"/>
                </a:cubicBezTo>
                <a:cubicBezTo>
                  <a:pt x="90" y="63"/>
                  <a:pt x="90" y="63"/>
                  <a:pt x="90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36" y="9"/>
                  <a:pt x="136" y="27"/>
                </a:cubicBezTo>
                <a:cubicBezTo>
                  <a:pt x="217" y="307"/>
                  <a:pt x="217" y="307"/>
                  <a:pt x="217" y="307"/>
                </a:cubicBezTo>
                <a:cubicBezTo>
                  <a:pt x="217" y="307"/>
                  <a:pt x="226" y="307"/>
                  <a:pt x="226" y="316"/>
                </a:cubicBezTo>
                <a:cubicBezTo>
                  <a:pt x="479" y="316"/>
                  <a:pt x="479" y="316"/>
                  <a:pt x="479" y="316"/>
                </a:cubicBezTo>
                <a:cubicBezTo>
                  <a:pt x="479" y="307"/>
                  <a:pt x="479" y="307"/>
                  <a:pt x="479" y="307"/>
                </a:cubicBezTo>
                <a:cubicBezTo>
                  <a:pt x="524" y="144"/>
                  <a:pt x="524" y="144"/>
                  <a:pt x="524" y="144"/>
                </a:cubicBezTo>
                <a:cubicBezTo>
                  <a:pt x="307" y="144"/>
                  <a:pt x="307" y="144"/>
                  <a:pt x="307" y="144"/>
                </a:cubicBezTo>
                <a:cubicBezTo>
                  <a:pt x="289" y="144"/>
                  <a:pt x="280" y="135"/>
                  <a:pt x="280" y="117"/>
                </a:cubicBezTo>
                <a:cubicBezTo>
                  <a:pt x="280" y="99"/>
                  <a:pt x="289" y="90"/>
                  <a:pt x="307" y="90"/>
                </a:cubicBezTo>
                <a:cubicBezTo>
                  <a:pt x="560" y="90"/>
                  <a:pt x="560" y="90"/>
                  <a:pt x="560" y="90"/>
                </a:cubicBezTo>
                <a:cubicBezTo>
                  <a:pt x="569" y="90"/>
                  <a:pt x="578" y="90"/>
                  <a:pt x="578" y="99"/>
                </a:cubicBezTo>
                <a:cubicBezTo>
                  <a:pt x="587" y="108"/>
                  <a:pt x="587" y="117"/>
                  <a:pt x="587" y="126"/>
                </a:cubicBezTo>
                <a:cubicBezTo>
                  <a:pt x="533" y="316"/>
                  <a:pt x="533" y="316"/>
                  <a:pt x="533" y="316"/>
                </a:cubicBezTo>
                <a:cubicBezTo>
                  <a:pt x="524" y="343"/>
                  <a:pt x="506" y="370"/>
                  <a:pt x="479" y="3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201">
            <a:extLst>
              <a:ext uri="{FF2B5EF4-FFF2-40B4-BE49-F238E27FC236}">
                <a16:creationId xmlns:a16="http://schemas.microsoft.com/office/drawing/2014/main" id="{93802CCD-6693-3A4E-AB1A-8F641D383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5247" y="6583273"/>
            <a:ext cx="130132" cy="120496"/>
          </a:xfrm>
          <a:custGeom>
            <a:avLst/>
            <a:gdLst>
              <a:gd name="T0" fmla="*/ 0 w 118"/>
              <a:gd name="T1" fmla="*/ 55 h 110"/>
              <a:gd name="T2" fmla="*/ 0 w 118"/>
              <a:gd name="T3" fmla="*/ 55 h 110"/>
              <a:gd name="T4" fmla="*/ 54 w 118"/>
              <a:gd name="T5" fmla="*/ 0 h 110"/>
              <a:gd name="T6" fmla="*/ 117 w 118"/>
              <a:gd name="T7" fmla="*/ 55 h 110"/>
              <a:gd name="T8" fmla="*/ 54 w 118"/>
              <a:gd name="T9" fmla="*/ 109 h 110"/>
              <a:gd name="T10" fmla="*/ 0 w 118"/>
              <a:gd name="T11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0">
                <a:moveTo>
                  <a:pt x="0" y="55"/>
                </a:moveTo>
                <a:lnTo>
                  <a:pt x="0" y="55"/>
                </a:lnTo>
                <a:cubicBezTo>
                  <a:pt x="0" y="28"/>
                  <a:pt x="27" y="0"/>
                  <a:pt x="54" y="0"/>
                </a:cubicBezTo>
                <a:cubicBezTo>
                  <a:pt x="90" y="0"/>
                  <a:pt x="117" y="28"/>
                  <a:pt x="117" y="55"/>
                </a:cubicBezTo>
                <a:cubicBezTo>
                  <a:pt x="117" y="91"/>
                  <a:pt x="90" y="109"/>
                  <a:pt x="54" y="109"/>
                </a:cubicBezTo>
                <a:cubicBezTo>
                  <a:pt x="27" y="109"/>
                  <a:pt x="0" y="91"/>
                  <a:pt x="0" y="5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202">
            <a:extLst>
              <a:ext uri="{FF2B5EF4-FFF2-40B4-BE49-F238E27FC236}">
                <a16:creationId xmlns:a16="http://schemas.microsoft.com/office/drawing/2014/main" id="{9A0C9BDB-C1A2-C946-BDF0-E068FAC2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2631" y="6583273"/>
            <a:ext cx="130132" cy="120496"/>
          </a:xfrm>
          <a:custGeom>
            <a:avLst/>
            <a:gdLst>
              <a:gd name="T0" fmla="*/ 0 w 118"/>
              <a:gd name="T1" fmla="*/ 55 h 110"/>
              <a:gd name="T2" fmla="*/ 0 w 118"/>
              <a:gd name="T3" fmla="*/ 55 h 110"/>
              <a:gd name="T4" fmla="*/ 63 w 118"/>
              <a:gd name="T5" fmla="*/ 0 h 110"/>
              <a:gd name="T6" fmla="*/ 117 w 118"/>
              <a:gd name="T7" fmla="*/ 55 h 110"/>
              <a:gd name="T8" fmla="*/ 63 w 118"/>
              <a:gd name="T9" fmla="*/ 109 h 110"/>
              <a:gd name="T10" fmla="*/ 0 w 118"/>
              <a:gd name="T11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0">
                <a:moveTo>
                  <a:pt x="0" y="55"/>
                </a:moveTo>
                <a:lnTo>
                  <a:pt x="0" y="55"/>
                </a:lnTo>
                <a:cubicBezTo>
                  <a:pt x="0" y="28"/>
                  <a:pt x="27" y="0"/>
                  <a:pt x="63" y="0"/>
                </a:cubicBezTo>
                <a:cubicBezTo>
                  <a:pt x="90" y="0"/>
                  <a:pt x="117" y="28"/>
                  <a:pt x="117" y="55"/>
                </a:cubicBezTo>
                <a:cubicBezTo>
                  <a:pt x="117" y="91"/>
                  <a:pt x="90" y="109"/>
                  <a:pt x="63" y="109"/>
                </a:cubicBezTo>
                <a:cubicBezTo>
                  <a:pt x="27" y="109"/>
                  <a:pt x="0" y="91"/>
                  <a:pt x="0" y="5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03">
            <a:extLst>
              <a:ext uri="{FF2B5EF4-FFF2-40B4-BE49-F238E27FC236}">
                <a16:creationId xmlns:a16="http://schemas.microsoft.com/office/drawing/2014/main" id="{C1FCFA47-381D-3845-850D-273EF9526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3279" y="9740223"/>
            <a:ext cx="780803" cy="563911"/>
          </a:xfrm>
          <a:custGeom>
            <a:avLst/>
            <a:gdLst>
              <a:gd name="T0" fmla="*/ 605 w 715"/>
              <a:gd name="T1" fmla="*/ 515 h 516"/>
              <a:gd name="T2" fmla="*/ 605 w 715"/>
              <a:gd name="T3" fmla="*/ 515 h 516"/>
              <a:gd name="T4" fmla="*/ 108 w 715"/>
              <a:gd name="T5" fmla="*/ 515 h 516"/>
              <a:gd name="T6" fmla="*/ 0 w 715"/>
              <a:gd name="T7" fmla="*/ 416 h 516"/>
              <a:gd name="T8" fmla="*/ 0 w 715"/>
              <a:gd name="T9" fmla="*/ 108 h 516"/>
              <a:gd name="T10" fmla="*/ 108 w 715"/>
              <a:gd name="T11" fmla="*/ 0 h 516"/>
              <a:gd name="T12" fmla="*/ 605 w 715"/>
              <a:gd name="T13" fmla="*/ 0 h 516"/>
              <a:gd name="T14" fmla="*/ 714 w 715"/>
              <a:gd name="T15" fmla="*/ 108 h 516"/>
              <a:gd name="T16" fmla="*/ 714 w 715"/>
              <a:gd name="T17" fmla="*/ 416 h 516"/>
              <a:gd name="T18" fmla="*/ 605 w 715"/>
              <a:gd name="T19" fmla="*/ 515 h 516"/>
              <a:gd name="T20" fmla="*/ 108 w 715"/>
              <a:gd name="T21" fmla="*/ 54 h 516"/>
              <a:gd name="T22" fmla="*/ 108 w 715"/>
              <a:gd name="T23" fmla="*/ 54 h 516"/>
              <a:gd name="T24" fmla="*/ 63 w 715"/>
              <a:gd name="T25" fmla="*/ 108 h 516"/>
              <a:gd name="T26" fmla="*/ 63 w 715"/>
              <a:gd name="T27" fmla="*/ 416 h 516"/>
              <a:gd name="T28" fmla="*/ 108 w 715"/>
              <a:gd name="T29" fmla="*/ 461 h 516"/>
              <a:gd name="T30" fmla="*/ 605 w 715"/>
              <a:gd name="T31" fmla="*/ 461 h 516"/>
              <a:gd name="T32" fmla="*/ 660 w 715"/>
              <a:gd name="T33" fmla="*/ 416 h 516"/>
              <a:gd name="T34" fmla="*/ 660 w 715"/>
              <a:gd name="T35" fmla="*/ 108 h 516"/>
              <a:gd name="T36" fmla="*/ 605 w 715"/>
              <a:gd name="T37" fmla="*/ 54 h 516"/>
              <a:gd name="T38" fmla="*/ 108 w 715"/>
              <a:gd name="T39" fmla="*/ 54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5" h="516">
                <a:moveTo>
                  <a:pt x="605" y="515"/>
                </a:moveTo>
                <a:lnTo>
                  <a:pt x="605" y="515"/>
                </a:lnTo>
                <a:cubicBezTo>
                  <a:pt x="108" y="515"/>
                  <a:pt x="108" y="515"/>
                  <a:pt x="108" y="515"/>
                </a:cubicBezTo>
                <a:cubicBezTo>
                  <a:pt x="54" y="515"/>
                  <a:pt x="0" y="470"/>
                  <a:pt x="0" y="416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54" y="0"/>
                  <a:pt x="108" y="0"/>
                </a:cubicBezTo>
                <a:cubicBezTo>
                  <a:pt x="605" y="0"/>
                  <a:pt x="605" y="0"/>
                  <a:pt x="605" y="0"/>
                </a:cubicBezTo>
                <a:cubicBezTo>
                  <a:pt x="669" y="0"/>
                  <a:pt x="714" y="45"/>
                  <a:pt x="714" y="108"/>
                </a:cubicBezTo>
                <a:cubicBezTo>
                  <a:pt x="714" y="416"/>
                  <a:pt x="714" y="416"/>
                  <a:pt x="714" y="416"/>
                </a:cubicBezTo>
                <a:cubicBezTo>
                  <a:pt x="714" y="470"/>
                  <a:pt x="669" y="515"/>
                  <a:pt x="605" y="515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63" y="81"/>
                  <a:pt x="63" y="108"/>
                </a:cubicBezTo>
                <a:cubicBezTo>
                  <a:pt x="63" y="416"/>
                  <a:pt x="63" y="416"/>
                  <a:pt x="63" y="416"/>
                </a:cubicBezTo>
                <a:cubicBezTo>
                  <a:pt x="63" y="443"/>
                  <a:pt x="81" y="461"/>
                  <a:pt x="108" y="461"/>
                </a:cubicBezTo>
                <a:cubicBezTo>
                  <a:pt x="605" y="461"/>
                  <a:pt x="605" y="461"/>
                  <a:pt x="605" y="461"/>
                </a:cubicBezTo>
                <a:cubicBezTo>
                  <a:pt x="632" y="461"/>
                  <a:pt x="660" y="443"/>
                  <a:pt x="660" y="416"/>
                </a:cubicBezTo>
                <a:cubicBezTo>
                  <a:pt x="660" y="108"/>
                  <a:pt x="660" y="108"/>
                  <a:pt x="660" y="108"/>
                </a:cubicBezTo>
                <a:cubicBezTo>
                  <a:pt x="660" y="81"/>
                  <a:pt x="632" y="54"/>
                  <a:pt x="605" y="54"/>
                </a:cubicBezTo>
                <a:lnTo>
                  <a:pt x="108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204">
            <a:extLst>
              <a:ext uri="{FF2B5EF4-FFF2-40B4-BE49-F238E27FC236}">
                <a16:creationId xmlns:a16="http://schemas.microsoft.com/office/drawing/2014/main" id="{34F3CBE7-A954-754D-A874-94844BDD1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923" y="9908914"/>
            <a:ext cx="168693" cy="226531"/>
          </a:xfrm>
          <a:custGeom>
            <a:avLst/>
            <a:gdLst>
              <a:gd name="T0" fmla="*/ 81 w 154"/>
              <a:gd name="T1" fmla="*/ 207 h 208"/>
              <a:gd name="T2" fmla="*/ 81 w 154"/>
              <a:gd name="T3" fmla="*/ 207 h 208"/>
              <a:gd name="T4" fmla="*/ 27 w 154"/>
              <a:gd name="T5" fmla="*/ 207 h 208"/>
              <a:gd name="T6" fmla="*/ 9 w 154"/>
              <a:gd name="T7" fmla="*/ 189 h 208"/>
              <a:gd name="T8" fmla="*/ 9 w 154"/>
              <a:gd name="T9" fmla="*/ 189 h 208"/>
              <a:gd name="T10" fmla="*/ 27 w 154"/>
              <a:gd name="T11" fmla="*/ 171 h 208"/>
              <a:gd name="T12" fmla="*/ 90 w 154"/>
              <a:gd name="T13" fmla="*/ 171 h 208"/>
              <a:gd name="T14" fmla="*/ 108 w 154"/>
              <a:gd name="T15" fmla="*/ 144 h 208"/>
              <a:gd name="T16" fmla="*/ 90 w 154"/>
              <a:gd name="T17" fmla="*/ 126 h 208"/>
              <a:gd name="T18" fmla="*/ 72 w 154"/>
              <a:gd name="T19" fmla="*/ 126 h 208"/>
              <a:gd name="T20" fmla="*/ 9 w 154"/>
              <a:gd name="T21" fmla="*/ 72 h 208"/>
              <a:gd name="T22" fmla="*/ 72 w 154"/>
              <a:gd name="T23" fmla="*/ 0 h 208"/>
              <a:gd name="T24" fmla="*/ 127 w 154"/>
              <a:gd name="T25" fmla="*/ 0 h 208"/>
              <a:gd name="T26" fmla="*/ 145 w 154"/>
              <a:gd name="T27" fmla="*/ 18 h 208"/>
              <a:gd name="T28" fmla="*/ 145 w 154"/>
              <a:gd name="T29" fmla="*/ 18 h 208"/>
              <a:gd name="T30" fmla="*/ 127 w 154"/>
              <a:gd name="T31" fmla="*/ 45 h 208"/>
              <a:gd name="T32" fmla="*/ 72 w 154"/>
              <a:gd name="T33" fmla="*/ 45 h 208"/>
              <a:gd name="T34" fmla="*/ 45 w 154"/>
              <a:gd name="T35" fmla="*/ 63 h 208"/>
              <a:gd name="T36" fmla="*/ 72 w 154"/>
              <a:gd name="T37" fmla="*/ 81 h 208"/>
              <a:gd name="T38" fmla="*/ 90 w 154"/>
              <a:gd name="T39" fmla="*/ 81 h 208"/>
              <a:gd name="T40" fmla="*/ 153 w 154"/>
              <a:gd name="T41" fmla="*/ 153 h 208"/>
              <a:gd name="T42" fmla="*/ 81 w 154"/>
              <a:gd name="T43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4" h="208">
                <a:moveTo>
                  <a:pt x="81" y="207"/>
                </a:moveTo>
                <a:lnTo>
                  <a:pt x="81" y="207"/>
                </a:lnTo>
                <a:cubicBezTo>
                  <a:pt x="27" y="207"/>
                  <a:pt x="27" y="207"/>
                  <a:pt x="27" y="207"/>
                </a:cubicBezTo>
                <a:cubicBezTo>
                  <a:pt x="18" y="207"/>
                  <a:pt x="9" y="198"/>
                  <a:pt x="9" y="189"/>
                </a:cubicBezTo>
                <a:lnTo>
                  <a:pt x="9" y="189"/>
                </a:lnTo>
                <a:cubicBezTo>
                  <a:pt x="9" y="180"/>
                  <a:pt x="18" y="171"/>
                  <a:pt x="27" y="171"/>
                </a:cubicBezTo>
                <a:cubicBezTo>
                  <a:pt x="90" y="171"/>
                  <a:pt x="90" y="171"/>
                  <a:pt x="90" y="171"/>
                </a:cubicBezTo>
                <a:cubicBezTo>
                  <a:pt x="99" y="171"/>
                  <a:pt x="108" y="162"/>
                  <a:pt x="108" y="144"/>
                </a:cubicBezTo>
                <a:cubicBezTo>
                  <a:pt x="108" y="135"/>
                  <a:pt x="99" y="126"/>
                  <a:pt x="90" y="126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36" y="126"/>
                  <a:pt x="9" y="99"/>
                  <a:pt x="9" y="72"/>
                </a:cubicBezTo>
                <a:cubicBezTo>
                  <a:pt x="0" y="36"/>
                  <a:pt x="27" y="0"/>
                  <a:pt x="72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36" y="0"/>
                  <a:pt x="145" y="9"/>
                  <a:pt x="145" y="18"/>
                </a:cubicBezTo>
                <a:lnTo>
                  <a:pt x="145" y="18"/>
                </a:lnTo>
                <a:cubicBezTo>
                  <a:pt x="145" y="36"/>
                  <a:pt x="136" y="45"/>
                  <a:pt x="127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54" y="45"/>
                  <a:pt x="45" y="54"/>
                  <a:pt x="45" y="63"/>
                </a:cubicBezTo>
                <a:cubicBezTo>
                  <a:pt x="45" y="72"/>
                  <a:pt x="54" y="81"/>
                  <a:pt x="72" y="81"/>
                </a:cubicBezTo>
                <a:cubicBezTo>
                  <a:pt x="90" y="81"/>
                  <a:pt x="90" y="81"/>
                  <a:pt x="90" y="81"/>
                </a:cubicBezTo>
                <a:cubicBezTo>
                  <a:pt x="127" y="81"/>
                  <a:pt x="153" y="117"/>
                  <a:pt x="153" y="153"/>
                </a:cubicBezTo>
                <a:cubicBezTo>
                  <a:pt x="145" y="189"/>
                  <a:pt x="117" y="207"/>
                  <a:pt x="81" y="20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205">
            <a:extLst>
              <a:ext uri="{FF2B5EF4-FFF2-40B4-BE49-F238E27FC236}">
                <a16:creationId xmlns:a16="http://schemas.microsoft.com/office/drawing/2014/main" id="{187CF443-B297-F948-B218-838A4037C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4760" y="9870355"/>
            <a:ext cx="48198" cy="62659"/>
          </a:xfrm>
          <a:custGeom>
            <a:avLst/>
            <a:gdLst>
              <a:gd name="T0" fmla="*/ 45 w 46"/>
              <a:gd name="T1" fmla="*/ 55 h 56"/>
              <a:gd name="T2" fmla="*/ 0 w 46"/>
              <a:gd name="T3" fmla="*/ 55 h 56"/>
              <a:gd name="T4" fmla="*/ 0 w 46"/>
              <a:gd name="T5" fmla="*/ 0 h 56"/>
              <a:gd name="T6" fmla="*/ 45 w 46"/>
              <a:gd name="T7" fmla="*/ 0 h 56"/>
              <a:gd name="T8" fmla="*/ 45 w 46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6">
                <a:moveTo>
                  <a:pt x="45" y="55"/>
                </a:moveTo>
                <a:lnTo>
                  <a:pt x="0" y="55"/>
                </a:lnTo>
                <a:lnTo>
                  <a:pt x="0" y="0"/>
                </a:lnTo>
                <a:lnTo>
                  <a:pt x="45" y="0"/>
                </a:lnTo>
                <a:lnTo>
                  <a:pt x="45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06">
            <a:extLst>
              <a:ext uri="{FF2B5EF4-FFF2-40B4-BE49-F238E27FC236}">
                <a16:creationId xmlns:a16="http://schemas.microsoft.com/office/drawing/2014/main" id="{2DF8E1AE-6612-8449-89DB-1C60E8B41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4760" y="10116165"/>
            <a:ext cx="48198" cy="57837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07">
            <a:extLst>
              <a:ext uri="{FF2B5EF4-FFF2-40B4-BE49-F238E27FC236}">
                <a16:creationId xmlns:a16="http://schemas.microsoft.com/office/drawing/2014/main" id="{16A68BF5-7A41-5B40-A4D4-56D3389E5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570" y="9831797"/>
            <a:ext cx="81935" cy="72298"/>
          </a:xfrm>
          <a:custGeom>
            <a:avLst/>
            <a:gdLst>
              <a:gd name="T0" fmla="*/ 36 w 73"/>
              <a:gd name="T1" fmla="*/ 0 h 64"/>
              <a:gd name="T2" fmla="*/ 36 w 73"/>
              <a:gd name="T3" fmla="*/ 0 h 64"/>
              <a:gd name="T4" fmla="*/ 9 w 73"/>
              <a:gd name="T5" fmla="*/ 27 h 64"/>
              <a:gd name="T6" fmla="*/ 9 w 73"/>
              <a:gd name="T7" fmla="*/ 54 h 64"/>
              <a:gd name="T8" fmla="*/ 9 w 73"/>
              <a:gd name="T9" fmla="*/ 54 h 64"/>
              <a:gd name="T10" fmla="*/ 36 w 73"/>
              <a:gd name="T11" fmla="*/ 54 h 64"/>
              <a:gd name="T12" fmla="*/ 63 w 73"/>
              <a:gd name="T13" fmla="*/ 36 h 64"/>
              <a:gd name="T14" fmla="*/ 72 w 73"/>
              <a:gd name="T15" fmla="*/ 9 h 64"/>
              <a:gd name="T16" fmla="*/ 72 w 73"/>
              <a:gd name="T17" fmla="*/ 9 h 64"/>
              <a:gd name="T18" fmla="*/ 36 w 73"/>
              <a:gd name="T1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64">
                <a:moveTo>
                  <a:pt x="36" y="0"/>
                </a:moveTo>
                <a:lnTo>
                  <a:pt x="36" y="0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45"/>
                  <a:pt x="9" y="54"/>
                </a:cubicBezTo>
                <a:lnTo>
                  <a:pt x="9" y="54"/>
                </a:lnTo>
                <a:cubicBezTo>
                  <a:pt x="9" y="63"/>
                  <a:pt x="27" y="63"/>
                  <a:pt x="36" y="54"/>
                </a:cubicBezTo>
                <a:cubicBezTo>
                  <a:pt x="63" y="36"/>
                  <a:pt x="63" y="36"/>
                  <a:pt x="63" y="36"/>
                </a:cubicBezTo>
                <a:cubicBezTo>
                  <a:pt x="72" y="36"/>
                  <a:pt x="72" y="18"/>
                  <a:pt x="72" y="9"/>
                </a:cubicBezTo>
                <a:lnTo>
                  <a:pt x="72" y="9"/>
                </a:lnTo>
                <a:cubicBezTo>
                  <a:pt x="63" y="0"/>
                  <a:pt x="54" y="0"/>
                  <a:pt x="36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208">
            <a:extLst>
              <a:ext uri="{FF2B5EF4-FFF2-40B4-BE49-F238E27FC236}">
                <a16:creationId xmlns:a16="http://schemas.microsoft.com/office/drawing/2014/main" id="{739D3D6C-93D8-E549-AE43-7D73118C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035" y="10145084"/>
            <a:ext cx="91574" cy="72295"/>
          </a:xfrm>
          <a:custGeom>
            <a:avLst/>
            <a:gdLst>
              <a:gd name="T0" fmla="*/ 45 w 83"/>
              <a:gd name="T1" fmla="*/ 0 h 64"/>
              <a:gd name="T2" fmla="*/ 45 w 83"/>
              <a:gd name="T3" fmla="*/ 0 h 64"/>
              <a:gd name="T4" fmla="*/ 18 w 83"/>
              <a:gd name="T5" fmla="*/ 27 h 64"/>
              <a:gd name="T6" fmla="*/ 9 w 83"/>
              <a:gd name="T7" fmla="*/ 55 h 64"/>
              <a:gd name="T8" fmla="*/ 9 w 83"/>
              <a:gd name="T9" fmla="*/ 55 h 64"/>
              <a:gd name="T10" fmla="*/ 36 w 83"/>
              <a:gd name="T11" fmla="*/ 55 h 64"/>
              <a:gd name="T12" fmla="*/ 73 w 83"/>
              <a:gd name="T13" fmla="*/ 37 h 64"/>
              <a:gd name="T14" fmla="*/ 73 w 83"/>
              <a:gd name="T15" fmla="*/ 9 h 64"/>
              <a:gd name="T16" fmla="*/ 73 w 83"/>
              <a:gd name="T17" fmla="*/ 9 h 64"/>
              <a:gd name="T18" fmla="*/ 45 w 83"/>
              <a:gd name="T1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64">
                <a:moveTo>
                  <a:pt x="45" y="0"/>
                </a:moveTo>
                <a:lnTo>
                  <a:pt x="45" y="0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46"/>
                  <a:pt x="9" y="55"/>
                </a:cubicBezTo>
                <a:lnTo>
                  <a:pt x="9" y="55"/>
                </a:lnTo>
                <a:cubicBezTo>
                  <a:pt x="18" y="63"/>
                  <a:pt x="27" y="63"/>
                  <a:pt x="36" y="55"/>
                </a:cubicBezTo>
                <a:cubicBezTo>
                  <a:pt x="73" y="37"/>
                  <a:pt x="73" y="37"/>
                  <a:pt x="73" y="37"/>
                </a:cubicBezTo>
                <a:cubicBezTo>
                  <a:pt x="82" y="37"/>
                  <a:pt x="82" y="18"/>
                  <a:pt x="73" y="9"/>
                </a:cubicBezTo>
                <a:lnTo>
                  <a:pt x="73" y="9"/>
                </a:lnTo>
                <a:cubicBezTo>
                  <a:pt x="63" y="0"/>
                  <a:pt x="54" y="0"/>
                  <a:pt x="4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09">
            <a:extLst>
              <a:ext uri="{FF2B5EF4-FFF2-40B4-BE49-F238E27FC236}">
                <a16:creationId xmlns:a16="http://schemas.microsoft.com/office/drawing/2014/main" id="{3AA6BF34-93B7-B14A-81AC-6FC4378D7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569" y="6245889"/>
            <a:ext cx="713326" cy="684407"/>
          </a:xfrm>
          <a:custGeom>
            <a:avLst/>
            <a:gdLst>
              <a:gd name="T0" fmla="*/ 560 w 652"/>
              <a:gd name="T1" fmla="*/ 623 h 624"/>
              <a:gd name="T2" fmla="*/ 560 w 652"/>
              <a:gd name="T3" fmla="*/ 623 h 624"/>
              <a:gd name="T4" fmla="*/ 90 w 652"/>
              <a:gd name="T5" fmla="*/ 623 h 624"/>
              <a:gd name="T6" fmla="*/ 0 w 652"/>
              <a:gd name="T7" fmla="*/ 524 h 624"/>
              <a:gd name="T8" fmla="*/ 0 w 652"/>
              <a:gd name="T9" fmla="*/ 91 h 624"/>
              <a:gd name="T10" fmla="*/ 90 w 652"/>
              <a:gd name="T11" fmla="*/ 0 h 624"/>
              <a:gd name="T12" fmla="*/ 136 w 652"/>
              <a:gd name="T13" fmla="*/ 0 h 624"/>
              <a:gd name="T14" fmla="*/ 136 w 652"/>
              <a:gd name="T15" fmla="*/ 54 h 624"/>
              <a:gd name="T16" fmla="*/ 90 w 652"/>
              <a:gd name="T17" fmla="*/ 54 h 624"/>
              <a:gd name="T18" fmla="*/ 54 w 652"/>
              <a:gd name="T19" fmla="*/ 91 h 624"/>
              <a:gd name="T20" fmla="*/ 54 w 652"/>
              <a:gd name="T21" fmla="*/ 524 h 624"/>
              <a:gd name="T22" fmla="*/ 90 w 652"/>
              <a:gd name="T23" fmla="*/ 559 h 624"/>
              <a:gd name="T24" fmla="*/ 560 w 652"/>
              <a:gd name="T25" fmla="*/ 559 h 624"/>
              <a:gd name="T26" fmla="*/ 587 w 652"/>
              <a:gd name="T27" fmla="*/ 524 h 624"/>
              <a:gd name="T28" fmla="*/ 587 w 652"/>
              <a:gd name="T29" fmla="*/ 91 h 624"/>
              <a:gd name="T30" fmla="*/ 560 w 652"/>
              <a:gd name="T31" fmla="*/ 54 h 624"/>
              <a:gd name="T32" fmla="*/ 506 w 652"/>
              <a:gd name="T33" fmla="*/ 54 h 624"/>
              <a:gd name="T34" fmla="*/ 506 w 652"/>
              <a:gd name="T35" fmla="*/ 0 h 624"/>
              <a:gd name="T36" fmla="*/ 560 w 652"/>
              <a:gd name="T37" fmla="*/ 0 h 624"/>
              <a:gd name="T38" fmla="*/ 651 w 652"/>
              <a:gd name="T39" fmla="*/ 91 h 624"/>
              <a:gd name="T40" fmla="*/ 651 w 652"/>
              <a:gd name="T41" fmla="*/ 524 h 624"/>
              <a:gd name="T42" fmla="*/ 560 w 652"/>
              <a:gd name="T43" fmla="*/ 62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52" h="624">
                <a:moveTo>
                  <a:pt x="560" y="623"/>
                </a:moveTo>
                <a:lnTo>
                  <a:pt x="560" y="623"/>
                </a:lnTo>
                <a:cubicBezTo>
                  <a:pt x="90" y="623"/>
                  <a:pt x="90" y="623"/>
                  <a:pt x="90" y="623"/>
                </a:cubicBezTo>
                <a:cubicBezTo>
                  <a:pt x="36" y="623"/>
                  <a:pt x="0" y="578"/>
                  <a:pt x="0" y="524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6"/>
                  <a:pt x="36" y="0"/>
                  <a:pt x="90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6" y="54"/>
                  <a:pt x="136" y="54"/>
                  <a:pt x="136" y="54"/>
                </a:cubicBezTo>
                <a:cubicBezTo>
                  <a:pt x="90" y="54"/>
                  <a:pt x="90" y="54"/>
                  <a:pt x="90" y="54"/>
                </a:cubicBezTo>
                <a:cubicBezTo>
                  <a:pt x="72" y="54"/>
                  <a:pt x="54" y="73"/>
                  <a:pt x="54" y="91"/>
                </a:cubicBezTo>
                <a:cubicBezTo>
                  <a:pt x="54" y="524"/>
                  <a:pt x="54" y="524"/>
                  <a:pt x="54" y="524"/>
                </a:cubicBezTo>
                <a:cubicBezTo>
                  <a:pt x="54" y="550"/>
                  <a:pt x="72" y="559"/>
                  <a:pt x="90" y="559"/>
                </a:cubicBezTo>
                <a:cubicBezTo>
                  <a:pt x="560" y="559"/>
                  <a:pt x="560" y="559"/>
                  <a:pt x="560" y="559"/>
                </a:cubicBezTo>
                <a:cubicBezTo>
                  <a:pt x="578" y="559"/>
                  <a:pt x="587" y="550"/>
                  <a:pt x="587" y="524"/>
                </a:cubicBezTo>
                <a:cubicBezTo>
                  <a:pt x="587" y="91"/>
                  <a:pt x="587" y="91"/>
                  <a:pt x="587" y="91"/>
                </a:cubicBezTo>
                <a:cubicBezTo>
                  <a:pt x="587" y="73"/>
                  <a:pt x="578" y="54"/>
                  <a:pt x="560" y="54"/>
                </a:cubicBezTo>
                <a:cubicBezTo>
                  <a:pt x="506" y="54"/>
                  <a:pt x="506" y="54"/>
                  <a:pt x="506" y="54"/>
                </a:cubicBezTo>
                <a:cubicBezTo>
                  <a:pt x="506" y="0"/>
                  <a:pt x="506" y="0"/>
                  <a:pt x="506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606" y="0"/>
                  <a:pt x="651" y="36"/>
                  <a:pt x="651" y="91"/>
                </a:cubicBezTo>
                <a:cubicBezTo>
                  <a:pt x="651" y="524"/>
                  <a:pt x="651" y="524"/>
                  <a:pt x="651" y="524"/>
                </a:cubicBezTo>
                <a:cubicBezTo>
                  <a:pt x="651" y="578"/>
                  <a:pt x="606" y="623"/>
                  <a:pt x="560" y="6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10">
            <a:extLst>
              <a:ext uri="{FF2B5EF4-FFF2-40B4-BE49-F238E27FC236}">
                <a16:creationId xmlns:a16="http://schemas.microsoft.com/office/drawing/2014/main" id="{7F751368-58E7-9342-9E56-A52E9EB38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178" y="6149494"/>
            <a:ext cx="308465" cy="57837"/>
          </a:xfrm>
          <a:custGeom>
            <a:avLst/>
            <a:gdLst>
              <a:gd name="T0" fmla="*/ 280 w 281"/>
              <a:gd name="T1" fmla="*/ 54 h 55"/>
              <a:gd name="T2" fmla="*/ 0 w 281"/>
              <a:gd name="T3" fmla="*/ 54 h 55"/>
              <a:gd name="T4" fmla="*/ 0 w 281"/>
              <a:gd name="T5" fmla="*/ 0 h 55"/>
              <a:gd name="T6" fmla="*/ 280 w 281"/>
              <a:gd name="T7" fmla="*/ 0 h 55"/>
              <a:gd name="T8" fmla="*/ 280 w 281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" h="55">
                <a:moveTo>
                  <a:pt x="280" y="54"/>
                </a:moveTo>
                <a:lnTo>
                  <a:pt x="0" y="54"/>
                </a:lnTo>
                <a:lnTo>
                  <a:pt x="0" y="0"/>
                </a:lnTo>
                <a:lnTo>
                  <a:pt x="280" y="0"/>
                </a:lnTo>
                <a:lnTo>
                  <a:pt x="280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11">
            <a:extLst>
              <a:ext uri="{FF2B5EF4-FFF2-40B4-BE49-F238E27FC236}">
                <a16:creationId xmlns:a16="http://schemas.microsoft.com/office/drawing/2014/main" id="{A8A5D359-A62A-534F-989E-92D787E21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150" y="6149494"/>
            <a:ext cx="207249" cy="168693"/>
          </a:xfrm>
          <a:custGeom>
            <a:avLst/>
            <a:gdLst>
              <a:gd name="T0" fmla="*/ 45 w 190"/>
              <a:gd name="T1" fmla="*/ 135 h 155"/>
              <a:gd name="T2" fmla="*/ 45 w 190"/>
              <a:gd name="T3" fmla="*/ 135 h 155"/>
              <a:gd name="T4" fmla="*/ 0 w 190"/>
              <a:gd name="T5" fmla="*/ 99 h 155"/>
              <a:gd name="T6" fmla="*/ 90 w 190"/>
              <a:gd name="T7" fmla="*/ 9 h 155"/>
              <a:gd name="T8" fmla="*/ 117 w 190"/>
              <a:gd name="T9" fmla="*/ 0 h 155"/>
              <a:gd name="T10" fmla="*/ 135 w 190"/>
              <a:gd name="T11" fmla="*/ 18 h 155"/>
              <a:gd name="T12" fmla="*/ 180 w 190"/>
              <a:gd name="T13" fmla="*/ 108 h 155"/>
              <a:gd name="T14" fmla="*/ 171 w 190"/>
              <a:gd name="T15" fmla="*/ 144 h 155"/>
              <a:gd name="T16" fmla="*/ 171 w 190"/>
              <a:gd name="T17" fmla="*/ 144 h 155"/>
              <a:gd name="T18" fmla="*/ 126 w 190"/>
              <a:gd name="T19" fmla="*/ 126 h 155"/>
              <a:gd name="T20" fmla="*/ 99 w 190"/>
              <a:gd name="T21" fmla="*/ 72 h 155"/>
              <a:gd name="T22" fmla="*/ 45 w 190"/>
              <a:gd name="T23" fmla="*/ 135 h 155"/>
              <a:gd name="T24" fmla="*/ 126 w 190"/>
              <a:gd name="T25" fmla="*/ 54 h 155"/>
              <a:gd name="T26" fmla="*/ 126 w 190"/>
              <a:gd name="T27" fmla="*/ 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0" h="155">
                <a:moveTo>
                  <a:pt x="45" y="135"/>
                </a:moveTo>
                <a:lnTo>
                  <a:pt x="45" y="135"/>
                </a:lnTo>
                <a:cubicBezTo>
                  <a:pt x="0" y="99"/>
                  <a:pt x="0" y="99"/>
                  <a:pt x="0" y="99"/>
                </a:cubicBezTo>
                <a:cubicBezTo>
                  <a:pt x="90" y="9"/>
                  <a:pt x="90" y="9"/>
                  <a:pt x="90" y="9"/>
                </a:cubicBezTo>
                <a:cubicBezTo>
                  <a:pt x="99" y="0"/>
                  <a:pt x="108" y="0"/>
                  <a:pt x="117" y="0"/>
                </a:cubicBezTo>
                <a:cubicBezTo>
                  <a:pt x="126" y="0"/>
                  <a:pt x="135" y="9"/>
                  <a:pt x="135" y="18"/>
                </a:cubicBezTo>
                <a:cubicBezTo>
                  <a:pt x="180" y="108"/>
                  <a:pt x="180" y="108"/>
                  <a:pt x="180" y="108"/>
                </a:cubicBezTo>
                <a:cubicBezTo>
                  <a:pt x="189" y="117"/>
                  <a:pt x="180" y="135"/>
                  <a:pt x="171" y="144"/>
                </a:cubicBezTo>
                <a:lnTo>
                  <a:pt x="171" y="144"/>
                </a:lnTo>
                <a:cubicBezTo>
                  <a:pt x="153" y="154"/>
                  <a:pt x="135" y="144"/>
                  <a:pt x="126" y="126"/>
                </a:cubicBezTo>
                <a:cubicBezTo>
                  <a:pt x="99" y="72"/>
                  <a:pt x="99" y="72"/>
                  <a:pt x="99" y="72"/>
                </a:cubicBezTo>
                <a:lnTo>
                  <a:pt x="45" y="135"/>
                </a:lnTo>
                <a:close/>
                <a:moveTo>
                  <a:pt x="126" y="54"/>
                </a:moveTo>
                <a:lnTo>
                  <a:pt x="12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12">
            <a:extLst>
              <a:ext uri="{FF2B5EF4-FFF2-40B4-BE49-F238E27FC236}">
                <a16:creationId xmlns:a16="http://schemas.microsoft.com/office/drawing/2014/main" id="{601A947E-5F86-2046-B98F-4CD4F343F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212" y="6245889"/>
            <a:ext cx="279547" cy="187972"/>
          </a:xfrm>
          <a:custGeom>
            <a:avLst/>
            <a:gdLst>
              <a:gd name="T0" fmla="*/ 109 w 254"/>
              <a:gd name="T1" fmla="*/ 172 h 173"/>
              <a:gd name="T2" fmla="*/ 109 w 254"/>
              <a:gd name="T3" fmla="*/ 172 h 173"/>
              <a:gd name="T4" fmla="*/ 109 w 254"/>
              <a:gd name="T5" fmla="*/ 172 h 173"/>
              <a:gd name="T6" fmla="*/ 73 w 254"/>
              <a:gd name="T7" fmla="*/ 163 h 173"/>
              <a:gd name="T8" fmla="*/ 0 w 254"/>
              <a:gd name="T9" fmla="*/ 82 h 173"/>
              <a:gd name="T10" fmla="*/ 73 w 254"/>
              <a:gd name="T11" fmla="*/ 9 h 173"/>
              <a:gd name="T12" fmla="*/ 118 w 254"/>
              <a:gd name="T13" fmla="*/ 45 h 173"/>
              <a:gd name="T14" fmla="*/ 82 w 254"/>
              <a:gd name="T15" fmla="*/ 82 h 173"/>
              <a:gd name="T16" fmla="*/ 109 w 254"/>
              <a:gd name="T17" fmla="*/ 118 h 173"/>
              <a:gd name="T18" fmla="*/ 208 w 254"/>
              <a:gd name="T19" fmla="*/ 9 h 173"/>
              <a:gd name="T20" fmla="*/ 244 w 254"/>
              <a:gd name="T21" fmla="*/ 9 h 173"/>
              <a:gd name="T22" fmla="*/ 244 w 254"/>
              <a:gd name="T23" fmla="*/ 9 h 173"/>
              <a:gd name="T24" fmla="*/ 244 w 254"/>
              <a:gd name="T25" fmla="*/ 45 h 173"/>
              <a:gd name="T26" fmla="*/ 145 w 254"/>
              <a:gd name="T27" fmla="*/ 163 h 173"/>
              <a:gd name="T28" fmla="*/ 109 w 254"/>
              <a:gd name="T29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4" h="173">
                <a:moveTo>
                  <a:pt x="109" y="172"/>
                </a:moveTo>
                <a:lnTo>
                  <a:pt x="109" y="172"/>
                </a:lnTo>
                <a:lnTo>
                  <a:pt x="109" y="172"/>
                </a:lnTo>
                <a:cubicBezTo>
                  <a:pt x="90" y="172"/>
                  <a:pt x="82" y="172"/>
                  <a:pt x="73" y="163"/>
                </a:cubicBezTo>
                <a:cubicBezTo>
                  <a:pt x="0" y="82"/>
                  <a:pt x="0" y="82"/>
                  <a:pt x="0" y="82"/>
                </a:cubicBezTo>
                <a:cubicBezTo>
                  <a:pt x="73" y="9"/>
                  <a:pt x="73" y="9"/>
                  <a:pt x="73" y="9"/>
                </a:cubicBezTo>
                <a:cubicBezTo>
                  <a:pt x="118" y="45"/>
                  <a:pt x="118" y="45"/>
                  <a:pt x="118" y="45"/>
                </a:cubicBezTo>
                <a:cubicBezTo>
                  <a:pt x="82" y="82"/>
                  <a:pt x="82" y="82"/>
                  <a:pt x="82" y="82"/>
                </a:cubicBezTo>
                <a:cubicBezTo>
                  <a:pt x="109" y="118"/>
                  <a:pt x="109" y="118"/>
                  <a:pt x="109" y="118"/>
                </a:cubicBezTo>
                <a:cubicBezTo>
                  <a:pt x="208" y="9"/>
                  <a:pt x="208" y="9"/>
                  <a:pt x="208" y="9"/>
                </a:cubicBezTo>
                <a:cubicBezTo>
                  <a:pt x="217" y="0"/>
                  <a:pt x="235" y="0"/>
                  <a:pt x="244" y="9"/>
                </a:cubicBezTo>
                <a:lnTo>
                  <a:pt x="244" y="9"/>
                </a:lnTo>
                <a:cubicBezTo>
                  <a:pt x="253" y="18"/>
                  <a:pt x="253" y="36"/>
                  <a:pt x="244" y="45"/>
                </a:cubicBezTo>
                <a:cubicBezTo>
                  <a:pt x="145" y="163"/>
                  <a:pt x="145" y="163"/>
                  <a:pt x="145" y="163"/>
                </a:cubicBezTo>
                <a:cubicBezTo>
                  <a:pt x="136" y="172"/>
                  <a:pt x="118" y="172"/>
                  <a:pt x="109" y="1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13">
            <a:extLst>
              <a:ext uri="{FF2B5EF4-FFF2-40B4-BE49-F238E27FC236}">
                <a16:creationId xmlns:a16="http://schemas.microsoft.com/office/drawing/2014/main" id="{095F5A5E-4B56-2D4A-979B-7D10E0180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6422" y="6149494"/>
            <a:ext cx="207252" cy="168693"/>
          </a:xfrm>
          <a:custGeom>
            <a:avLst/>
            <a:gdLst>
              <a:gd name="T0" fmla="*/ 144 w 190"/>
              <a:gd name="T1" fmla="*/ 135 h 155"/>
              <a:gd name="T2" fmla="*/ 144 w 190"/>
              <a:gd name="T3" fmla="*/ 135 h 155"/>
              <a:gd name="T4" fmla="*/ 189 w 190"/>
              <a:gd name="T5" fmla="*/ 99 h 155"/>
              <a:gd name="T6" fmla="*/ 99 w 190"/>
              <a:gd name="T7" fmla="*/ 9 h 155"/>
              <a:gd name="T8" fmla="*/ 72 w 190"/>
              <a:gd name="T9" fmla="*/ 0 h 155"/>
              <a:gd name="T10" fmla="*/ 54 w 190"/>
              <a:gd name="T11" fmla="*/ 18 h 155"/>
              <a:gd name="T12" fmla="*/ 9 w 190"/>
              <a:gd name="T13" fmla="*/ 108 h 155"/>
              <a:gd name="T14" fmla="*/ 26 w 190"/>
              <a:gd name="T15" fmla="*/ 144 h 155"/>
              <a:gd name="T16" fmla="*/ 26 w 190"/>
              <a:gd name="T17" fmla="*/ 144 h 155"/>
              <a:gd name="T18" fmla="*/ 63 w 190"/>
              <a:gd name="T19" fmla="*/ 126 h 155"/>
              <a:gd name="T20" fmla="*/ 90 w 190"/>
              <a:gd name="T21" fmla="*/ 72 h 155"/>
              <a:gd name="T22" fmla="*/ 144 w 190"/>
              <a:gd name="T23" fmla="*/ 135 h 155"/>
              <a:gd name="T24" fmla="*/ 63 w 190"/>
              <a:gd name="T25" fmla="*/ 54 h 155"/>
              <a:gd name="T26" fmla="*/ 63 w 190"/>
              <a:gd name="T27" fmla="*/ 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0" h="155">
                <a:moveTo>
                  <a:pt x="144" y="135"/>
                </a:moveTo>
                <a:lnTo>
                  <a:pt x="144" y="135"/>
                </a:lnTo>
                <a:cubicBezTo>
                  <a:pt x="189" y="99"/>
                  <a:pt x="189" y="99"/>
                  <a:pt x="189" y="99"/>
                </a:cubicBezTo>
                <a:cubicBezTo>
                  <a:pt x="99" y="9"/>
                  <a:pt x="99" y="9"/>
                  <a:pt x="99" y="9"/>
                </a:cubicBezTo>
                <a:cubicBezTo>
                  <a:pt x="99" y="0"/>
                  <a:pt x="81" y="0"/>
                  <a:pt x="72" y="0"/>
                </a:cubicBezTo>
                <a:cubicBezTo>
                  <a:pt x="63" y="0"/>
                  <a:pt x="54" y="9"/>
                  <a:pt x="54" y="18"/>
                </a:cubicBezTo>
                <a:cubicBezTo>
                  <a:pt x="9" y="108"/>
                  <a:pt x="9" y="108"/>
                  <a:pt x="9" y="108"/>
                </a:cubicBezTo>
                <a:cubicBezTo>
                  <a:pt x="0" y="117"/>
                  <a:pt x="9" y="135"/>
                  <a:pt x="26" y="144"/>
                </a:cubicBezTo>
                <a:lnTo>
                  <a:pt x="26" y="144"/>
                </a:lnTo>
                <a:cubicBezTo>
                  <a:pt x="36" y="154"/>
                  <a:pt x="54" y="144"/>
                  <a:pt x="63" y="126"/>
                </a:cubicBezTo>
                <a:cubicBezTo>
                  <a:pt x="90" y="72"/>
                  <a:pt x="90" y="72"/>
                  <a:pt x="90" y="72"/>
                </a:cubicBezTo>
                <a:lnTo>
                  <a:pt x="144" y="135"/>
                </a:lnTo>
                <a:close/>
                <a:moveTo>
                  <a:pt x="63" y="54"/>
                </a:moveTo>
                <a:lnTo>
                  <a:pt x="63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14">
            <a:extLst>
              <a:ext uri="{FF2B5EF4-FFF2-40B4-BE49-F238E27FC236}">
                <a16:creationId xmlns:a16="http://schemas.microsoft.com/office/drawing/2014/main" id="{93E10259-776A-454A-9FB3-34EB2379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061" y="6245889"/>
            <a:ext cx="279547" cy="187972"/>
          </a:xfrm>
          <a:custGeom>
            <a:avLst/>
            <a:gdLst>
              <a:gd name="T0" fmla="*/ 144 w 254"/>
              <a:gd name="T1" fmla="*/ 172 h 173"/>
              <a:gd name="T2" fmla="*/ 144 w 254"/>
              <a:gd name="T3" fmla="*/ 172 h 173"/>
              <a:gd name="T4" fmla="*/ 144 w 254"/>
              <a:gd name="T5" fmla="*/ 172 h 173"/>
              <a:gd name="T6" fmla="*/ 180 w 254"/>
              <a:gd name="T7" fmla="*/ 163 h 173"/>
              <a:gd name="T8" fmla="*/ 253 w 254"/>
              <a:gd name="T9" fmla="*/ 82 h 173"/>
              <a:gd name="T10" fmla="*/ 180 w 254"/>
              <a:gd name="T11" fmla="*/ 9 h 173"/>
              <a:gd name="T12" fmla="*/ 135 w 254"/>
              <a:gd name="T13" fmla="*/ 45 h 173"/>
              <a:gd name="T14" fmla="*/ 171 w 254"/>
              <a:gd name="T15" fmla="*/ 82 h 173"/>
              <a:gd name="T16" fmla="*/ 144 w 254"/>
              <a:gd name="T17" fmla="*/ 118 h 173"/>
              <a:gd name="T18" fmla="*/ 54 w 254"/>
              <a:gd name="T19" fmla="*/ 9 h 173"/>
              <a:gd name="T20" fmla="*/ 8 w 254"/>
              <a:gd name="T21" fmla="*/ 9 h 173"/>
              <a:gd name="T22" fmla="*/ 8 w 254"/>
              <a:gd name="T23" fmla="*/ 9 h 173"/>
              <a:gd name="T24" fmla="*/ 8 w 254"/>
              <a:gd name="T25" fmla="*/ 45 h 173"/>
              <a:gd name="T26" fmla="*/ 108 w 254"/>
              <a:gd name="T27" fmla="*/ 163 h 173"/>
              <a:gd name="T28" fmla="*/ 144 w 254"/>
              <a:gd name="T29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4" h="173">
                <a:moveTo>
                  <a:pt x="144" y="172"/>
                </a:moveTo>
                <a:lnTo>
                  <a:pt x="144" y="172"/>
                </a:lnTo>
                <a:lnTo>
                  <a:pt x="144" y="172"/>
                </a:lnTo>
                <a:cubicBezTo>
                  <a:pt x="162" y="172"/>
                  <a:pt x="171" y="172"/>
                  <a:pt x="180" y="163"/>
                </a:cubicBezTo>
                <a:cubicBezTo>
                  <a:pt x="253" y="82"/>
                  <a:pt x="253" y="82"/>
                  <a:pt x="253" y="82"/>
                </a:cubicBezTo>
                <a:cubicBezTo>
                  <a:pt x="180" y="9"/>
                  <a:pt x="180" y="9"/>
                  <a:pt x="180" y="9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71" y="82"/>
                  <a:pt x="171" y="82"/>
                  <a:pt x="171" y="82"/>
                </a:cubicBezTo>
                <a:cubicBezTo>
                  <a:pt x="144" y="118"/>
                  <a:pt x="144" y="118"/>
                  <a:pt x="144" y="118"/>
                </a:cubicBezTo>
                <a:cubicBezTo>
                  <a:pt x="54" y="9"/>
                  <a:pt x="54" y="9"/>
                  <a:pt x="54" y="9"/>
                </a:cubicBezTo>
                <a:cubicBezTo>
                  <a:pt x="36" y="0"/>
                  <a:pt x="17" y="0"/>
                  <a:pt x="8" y="9"/>
                </a:cubicBezTo>
                <a:lnTo>
                  <a:pt x="8" y="9"/>
                </a:lnTo>
                <a:cubicBezTo>
                  <a:pt x="0" y="18"/>
                  <a:pt x="0" y="36"/>
                  <a:pt x="8" y="45"/>
                </a:cubicBezTo>
                <a:cubicBezTo>
                  <a:pt x="108" y="163"/>
                  <a:pt x="108" y="163"/>
                  <a:pt x="108" y="163"/>
                </a:cubicBezTo>
                <a:cubicBezTo>
                  <a:pt x="117" y="172"/>
                  <a:pt x="135" y="172"/>
                  <a:pt x="144" y="1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15">
            <a:extLst>
              <a:ext uri="{FF2B5EF4-FFF2-40B4-BE49-F238E27FC236}">
                <a16:creationId xmlns:a16="http://schemas.microsoft.com/office/drawing/2014/main" id="{318D276C-4B11-384A-A699-C8BA604D5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8987" y="6525436"/>
            <a:ext cx="149411" cy="48198"/>
          </a:xfrm>
          <a:custGeom>
            <a:avLst/>
            <a:gdLst>
              <a:gd name="T0" fmla="*/ 0 w 136"/>
              <a:gd name="T1" fmla="*/ 27 h 46"/>
              <a:gd name="T2" fmla="*/ 0 w 136"/>
              <a:gd name="T3" fmla="*/ 27 h 46"/>
              <a:gd name="T4" fmla="*/ 0 w 136"/>
              <a:gd name="T5" fmla="*/ 27 h 46"/>
              <a:gd name="T6" fmla="*/ 18 w 136"/>
              <a:gd name="T7" fmla="*/ 0 h 46"/>
              <a:gd name="T8" fmla="*/ 108 w 136"/>
              <a:gd name="T9" fmla="*/ 0 h 46"/>
              <a:gd name="T10" fmla="*/ 135 w 136"/>
              <a:gd name="T11" fmla="*/ 27 h 46"/>
              <a:gd name="T12" fmla="*/ 135 w 136"/>
              <a:gd name="T13" fmla="*/ 27 h 46"/>
              <a:gd name="T14" fmla="*/ 108 w 136"/>
              <a:gd name="T15" fmla="*/ 45 h 46"/>
              <a:gd name="T16" fmla="*/ 18 w 136"/>
              <a:gd name="T17" fmla="*/ 45 h 46"/>
              <a:gd name="T18" fmla="*/ 0 w 136"/>
              <a:gd name="T19" fmla="*/ 2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46">
                <a:moveTo>
                  <a:pt x="0" y="27"/>
                </a:moveTo>
                <a:lnTo>
                  <a:pt x="0" y="27"/>
                </a:ln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26" y="0"/>
                  <a:pt x="135" y="9"/>
                  <a:pt x="135" y="27"/>
                </a:cubicBezTo>
                <a:lnTo>
                  <a:pt x="135" y="27"/>
                </a:lnTo>
                <a:cubicBezTo>
                  <a:pt x="135" y="36"/>
                  <a:pt x="126" y="45"/>
                  <a:pt x="10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16">
            <a:extLst>
              <a:ext uri="{FF2B5EF4-FFF2-40B4-BE49-F238E27FC236}">
                <a16:creationId xmlns:a16="http://schemas.microsoft.com/office/drawing/2014/main" id="{9324EE8D-0EE2-4C4F-A6CA-4D17C6845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92" y="6544715"/>
            <a:ext cx="38558" cy="356663"/>
          </a:xfrm>
          <a:custGeom>
            <a:avLst/>
            <a:gdLst>
              <a:gd name="T0" fmla="*/ 36 w 37"/>
              <a:gd name="T1" fmla="*/ 325 h 326"/>
              <a:gd name="T2" fmla="*/ 36 w 37"/>
              <a:gd name="T3" fmla="*/ 325 h 326"/>
              <a:gd name="T4" fmla="*/ 0 w 37"/>
              <a:gd name="T5" fmla="*/ 325 h 326"/>
              <a:gd name="T6" fmla="*/ 0 w 37"/>
              <a:gd name="T7" fmla="*/ 18 h 326"/>
              <a:gd name="T8" fmla="*/ 18 w 37"/>
              <a:gd name="T9" fmla="*/ 0 h 326"/>
              <a:gd name="T10" fmla="*/ 18 w 37"/>
              <a:gd name="T11" fmla="*/ 0 h 326"/>
              <a:gd name="T12" fmla="*/ 36 w 37"/>
              <a:gd name="T13" fmla="*/ 18 h 326"/>
              <a:gd name="T14" fmla="*/ 36 w 37"/>
              <a:gd name="T15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26">
                <a:moveTo>
                  <a:pt x="36" y="325"/>
                </a:moveTo>
                <a:lnTo>
                  <a:pt x="36" y="325"/>
                </a:lnTo>
                <a:cubicBezTo>
                  <a:pt x="0" y="325"/>
                  <a:pt x="0" y="325"/>
                  <a:pt x="0" y="32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lnTo>
                  <a:pt x="36" y="3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30">
            <a:extLst>
              <a:ext uri="{FF2B5EF4-FFF2-40B4-BE49-F238E27FC236}">
                <a16:creationId xmlns:a16="http://schemas.microsoft.com/office/drawing/2014/main" id="{90BAC07C-9DCC-7945-BF7E-CB4057008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0586" y="5397610"/>
            <a:ext cx="216891" cy="236170"/>
          </a:xfrm>
          <a:custGeom>
            <a:avLst/>
            <a:gdLst>
              <a:gd name="T0" fmla="*/ 199 w 200"/>
              <a:gd name="T1" fmla="*/ 217 h 218"/>
              <a:gd name="T2" fmla="*/ 199 w 200"/>
              <a:gd name="T3" fmla="*/ 217 h 218"/>
              <a:gd name="T4" fmla="*/ 100 w 200"/>
              <a:gd name="T5" fmla="*/ 217 h 218"/>
              <a:gd name="T6" fmla="*/ 0 w 200"/>
              <a:gd name="T7" fmla="*/ 118 h 218"/>
              <a:gd name="T8" fmla="*/ 0 w 200"/>
              <a:gd name="T9" fmla="*/ 100 h 218"/>
              <a:gd name="T10" fmla="*/ 100 w 200"/>
              <a:gd name="T11" fmla="*/ 0 h 218"/>
              <a:gd name="T12" fmla="*/ 199 w 200"/>
              <a:gd name="T13" fmla="*/ 100 h 218"/>
              <a:gd name="T14" fmla="*/ 199 w 200"/>
              <a:gd name="T15" fmla="*/ 217 h 218"/>
              <a:gd name="T16" fmla="*/ 100 w 200"/>
              <a:gd name="T17" fmla="*/ 63 h 218"/>
              <a:gd name="T18" fmla="*/ 100 w 200"/>
              <a:gd name="T19" fmla="*/ 63 h 218"/>
              <a:gd name="T20" fmla="*/ 64 w 200"/>
              <a:gd name="T21" fmla="*/ 100 h 218"/>
              <a:gd name="T22" fmla="*/ 64 w 200"/>
              <a:gd name="T23" fmla="*/ 118 h 218"/>
              <a:gd name="T24" fmla="*/ 100 w 200"/>
              <a:gd name="T25" fmla="*/ 154 h 218"/>
              <a:gd name="T26" fmla="*/ 136 w 200"/>
              <a:gd name="T27" fmla="*/ 154 h 218"/>
              <a:gd name="T28" fmla="*/ 136 w 200"/>
              <a:gd name="T29" fmla="*/ 100 h 218"/>
              <a:gd name="T30" fmla="*/ 100 w 200"/>
              <a:gd name="T31" fmla="*/ 63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" h="218">
                <a:moveTo>
                  <a:pt x="199" y="217"/>
                </a:moveTo>
                <a:lnTo>
                  <a:pt x="199" y="217"/>
                </a:lnTo>
                <a:cubicBezTo>
                  <a:pt x="100" y="217"/>
                  <a:pt x="100" y="217"/>
                  <a:pt x="100" y="217"/>
                </a:cubicBezTo>
                <a:cubicBezTo>
                  <a:pt x="45" y="217"/>
                  <a:pt x="0" y="172"/>
                  <a:pt x="0" y="118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5"/>
                  <a:pt x="45" y="0"/>
                  <a:pt x="100" y="0"/>
                </a:cubicBezTo>
                <a:cubicBezTo>
                  <a:pt x="154" y="0"/>
                  <a:pt x="199" y="45"/>
                  <a:pt x="199" y="100"/>
                </a:cubicBezTo>
                <a:lnTo>
                  <a:pt x="199" y="217"/>
                </a:lnTo>
                <a:close/>
                <a:moveTo>
                  <a:pt x="100" y="63"/>
                </a:moveTo>
                <a:lnTo>
                  <a:pt x="100" y="63"/>
                </a:lnTo>
                <a:cubicBezTo>
                  <a:pt x="82" y="63"/>
                  <a:pt x="64" y="82"/>
                  <a:pt x="64" y="100"/>
                </a:cubicBezTo>
                <a:cubicBezTo>
                  <a:pt x="64" y="118"/>
                  <a:pt x="64" y="118"/>
                  <a:pt x="64" y="118"/>
                </a:cubicBezTo>
                <a:cubicBezTo>
                  <a:pt x="64" y="136"/>
                  <a:pt x="82" y="154"/>
                  <a:pt x="100" y="154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82"/>
                  <a:pt x="118" y="63"/>
                  <a:pt x="10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31">
            <a:extLst>
              <a:ext uri="{FF2B5EF4-FFF2-40B4-BE49-F238E27FC236}">
                <a16:creationId xmlns:a16="http://schemas.microsoft.com/office/drawing/2014/main" id="{A905D580-C349-7A42-834B-84593B0D1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7838" y="5397610"/>
            <a:ext cx="216888" cy="236170"/>
          </a:xfrm>
          <a:custGeom>
            <a:avLst/>
            <a:gdLst>
              <a:gd name="T0" fmla="*/ 108 w 200"/>
              <a:gd name="T1" fmla="*/ 217 h 218"/>
              <a:gd name="T2" fmla="*/ 108 w 200"/>
              <a:gd name="T3" fmla="*/ 217 h 218"/>
              <a:gd name="T4" fmla="*/ 0 w 200"/>
              <a:gd name="T5" fmla="*/ 217 h 218"/>
              <a:gd name="T6" fmla="*/ 0 w 200"/>
              <a:gd name="T7" fmla="*/ 100 h 218"/>
              <a:gd name="T8" fmla="*/ 99 w 200"/>
              <a:gd name="T9" fmla="*/ 0 h 218"/>
              <a:gd name="T10" fmla="*/ 199 w 200"/>
              <a:gd name="T11" fmla="*/ 100 h 218"/>
              <a:gd name="T12" fmla="*/ 199 w 200"/>
              <a:gd name="T13" fmla="*/ 118 h 218"/>
              <a:gd name="T14" fmla="*/ 108 w 200"/>
              <a:gd name="T15" fmla="*/ 217 h 218"/>
              <a:gd name="T16" fmla="*/ 63 w 200"/>
              <a:gd name="T17" fmla="*/ 154 h 218"/>
              <a:gd name="T18" fmla="*/ 63 w 200"/>
              <a:gd name="T19" fmla="*/ 154 h 218"/>
              <a:gd name="T20" fmla="*/ 108 w 200"/>
              <a:gd name="T21" fmla="*/ 154 h 218"/>
              <a:gd name="T22" fmla="*/ 136 w 200"/>
              <a:gd name="T23" fmla="*/ 118 h 218"/>
              <a:gd name="T24" fmla="*/ 136 w 200"/>
              <a:gd name="T25" fmla="*/ 100 h 218"/>
              <a:gd name="T26" fmla="*/ 99 w 200"/>
              <a:gd name="T27" fmla="*/ 63 h 218"/>
              <a:gd name="T28" fmla="*/ 63 w 200"/>
              <a:gd name="T29" fmla="*/ 100 h 218"/>
              <a:gd name="T30" fmla="*/ 63 w 200"/>
              <a:gd name="T31" fmla="*/ 154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" h="218">
                <a:moveTo>
                  <a:pt x="108" y="217"/>
                </a:moveTo>
                <a:lnTo>
                  <a:pt x="108" y="217"/>
                </a:lnTo>
                <a:cubicBezTo>
                  <a:pt x="0" y="217"/>
                  <a:pt x="0" y="217"/>
                  <a:pt x="0" y="217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5"/>
                  <a:pt x="45" y="0"/>
                  <a:pt x="99" y="0"/>
                </a:cubicBezTo>
                <a:cubicBezTo>
                  <a:pt x="154" y="0"/>
                  <a:pt x="199" y="45"/>
                  <a:pt x="199" y="100"/>
                </a:cubicBezTo>
                <a:cubicBezTo>
                  <a:pt x="199" y="118"/>
                  <a:pt x="199" y="118"/>
                  <a:pt x="199" y="118"/>
                </a:cubicBezTo>
                <a:cubicBezTo>
                  <a:pt x="199" y="172"/>
                  <a:pt x="154" y="217"/>
                  <a:pt x="108" y="217"/>
                </a:cubicBezTo>
                <a:close/>
                <a:moveTo>
                  <a:pt x="63" y="154"/>
                </a:moveTo>
                <a:lnTo>
                  <a:pt x="63" y="154"/>
                </a:lnTo>
                <a:cubicBezTo>
                  <a:pt x="108" y="154"/>
                  <a:pt x="108" y="154"/>
                  <a:pt x="108" y="154"/>
                </a:cubicBezTo>
                <a:cubicBezTo>
                  <a:pt x="127" y="154"/>
                  <a:pt x="136" y="136"/>
                  <a:pt x="136" y="118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82"/>
                  <a:pt x="118" y="63"/>
                  <a:pt x="99" y="63"/>
                </a:cubicBezTo>
                <a:cubicBezTo>
                  <a:pt x="81" y="63"/>
                  <a:pt x="63" y="82"/>
                  <a:pt x="63" y="100"/>
                </a:cubicBezTo>
                <a:lnTo>
                  <a:pt x="63" y="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32">
            <a:extLst>
              <a:ext uri="{FF2B5EF4-FFF2-40B4-BE49-F238E27FC236}">
                <a16:creationId xmlns:a16="http://schemas.microsoft.com/office/drawing/2014/main" id="{B051DA1C-1432-0342-BD9F-934700055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9280" y="5850668"/>
            <a:ext cx="72295" cy="318105"/>
          </a:xfrm>
          <a:custGeom>
            <a:avLst/>
            <a:gdLst>
              <a:gd name="T0" fmla="*/ 63 w 64"/>
              <a:gd name="T1" fmla="*/ 289 h 290"/>
              <a:gd name="T2" fmla="*/ 63 w 64"/>
              <a:gd name="T3" fmla="*/ 289 h 290"/>
              <a:gd name="T4" fmla="*/ 0 w 64"/>
              <a:gd name="T5" fmla="*/ 289 h 290"/>
              <a:gd name="T6" fmla="*/ 0 w 64"/>
              <a:gd name="T7" fmla="*/ 27 h 290"/>
              <a:gd name="T8" fmla="*/ 36 w 64"/>
              <a:gd name="T9" fmla="*/ 0 h 290"/>
              <a:gd name="T10" fmla="*/ 36 w 64"/>
              <a:gd name="T11" fmla="*/ 0 h 290"/>
              <a:gd name="T12" fmla="*/ 63 w 64"/>
              <a:gd name="T13" fmla="*/ 27 h 290"/>
              <a:gd name="T14" fmla="*/ 63 w 64"/>
              <a:gd name="T15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290">
                <a:moveTo>
                  <a:pt x="63" y="289"/>
                </a:moveTo>
                <a:lnTo>
                  <a:pt x="63" y="289"/>
                </a:lnTo>
                <a:cubicBezTo>
                  <a:pt x="0" y="289"/>
                  <a:pt x="0" y="289"/>
                  <a:pt x="0" y="28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lnTo>
                  <a:pt x="36" y="0"/>
                </a:lnTo>
                <a:cubicBezTo>
                  <a:pt x="45" y="0"/>
                  <a:pt x="63" y="9"/>
                  <a:pt x="63" y="27"/>
                </a:cubicBezTo>
                <a:lnTo>
                  <a:pt x="63" y="2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33">
            <a:extLst>
              <a:ext uri="{FF2B5EF4-FFF2-40B4-BE49-F238E27FC236}">
                <a16:creationId xmlns:a16="http://schemas.microsoft.com/office/drawing/2014/main" id="{797C1A03-8D9C-E945-AE59-9301A3426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9280" y="5595222"/>
            <a:ext cx="81935" cy="187969"/>
          </a:xfrm>
          <a:custGeom>
            <a:avLst/>
            <a:gdLst>
              <a:gd name="T0" fmla="*/ 72 w 73"/>
              <a:gd name="T1" fmla="*/ 172 h 173"/>
              <a:gd name="T2" fmla="*/ 0 w 73"/>
              <a:gd name="T3" fmla="*/ 172 h 173"/>
              <a:gd name="T4" fmla="*/ 0 w 73"/>
              <a:gd name="T5" fmla="*/ 0 h 173"/>
              <a:gd name="T6" fmla="*/ 72 w 73"/>
              <a:gd name="T7" fmla="*/ 0 h 173"/>
              <a:gd name="T8" fmla="*/ 72 w 73"/>
              <a:gd name="T9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173">
                <a:moveTo>
                  <a:pt x="72" y="172"/>
                </a:moveTo>
                <a:lnTo>
                  <a:pt x="0" y="172"/>
                </a:lnTo>
                <a:lnTo>
                  <a:pt x="0" y="0"/>
                </a:lnTo>
                <a:lnTo>
                  <a:pt x="72" y="0"/>
                </a:lnTo>
                <a:lnTo>
                  <a:pt x="72" y="1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34">
            <a:extLst>
              <a:ext uri="{FF2B5EF4-FFF2-40B4-BE49-F238E27FC236}">
                <a16:creationId xmlns:a16="http://schemas.microsoft.com/office/drawing/2014/main" id="{52FE0705-896E-FD42-8B2A-32E3ACD45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1175" y="5744633"/>
            <a:ext cx="722965" cy="467519"/>
          </a:xfrm>
          <a:custGeom>
            <a:avLst/>
            <a:gdLst>
              <a:gd name="T0" fmla="*/ 72 w 660"/>
              <a:gd name="T1" fmla="*/ 0 h 426"/>
              <a:gd name="T2" fmla="*/ 72 w 660"/>
              <a:gd name="T3" fmla="*/ 0 h 426"/>
              <a:gd name="T4" fmla="*/ 63 w 660"/>
              <a:gd name="T5" fmla="*/ 64 h 426"/>
              <a:gd name="T6" fmla="*/ 595 w 660"/>
              <a:gd name="T7" fmla="*/ 64 h 426"/>
              <a:gd name="T8" fmla="*/ 595 w 660"/>
              <a:gd name="T9" fmla="*/ 362 h 426"/>
              <a:gd name="T10" fmla="*/ 595 w 660"/>
              <a:gd name="T11" fmla="*/ 362 h 426"/>
              <a:gd name="T12" fmla="*/ 63 w 660"/>
              <a:gd name="T13" fmla="*/ 362 h 426"/>
              <a:gd name="T14" fmla="*/ 63 w 660"/>
              <a:gd name="T15" fmla="*/ 118 h 426"/>
              <a:gd name="T16" fmla="*/ 27 w 660"/>
              <a:gd name="T17" fmla="*/ 91 h 426"/>
              <a:gd name="T18" fmla="*/ 27 w 660"/>
              <a:gd name="T19" fmla="*/ 91 h 426"/>
              <a:gd name="T20" fmla="*/ 0 w 660"/>
              <a:gd name="T21" fmla="*/ 118 h 426"/>
              <a:gd name="T22" fmla="*/ 0 w 660"/>
              <a:gd name="T23" fmla="*/ 362 h 426"/>
              <a:gd name="T24" fmla="*/ 63 w 660"/>
              <a:gd name="T25" fmla="*/ 425 h 426"/>
              <a:gd name="T26" fmla="*/ 595 w 660"/>
              <a:gd name="T27" fmla="*/ 425 h 426"/>
              <a:gd name="T28" fmla="*/ 659 w 660"/>
              <a:gd name="T29" fmla="*/ 362 h 426"/>
              <a:gd name="T30" fmla="*/ 659 w 660"/>
              <a:gd name="T31" fmla="*/ 0 h 426"/>
              <a:gd name="T32" fmla="*/ 72 w 660"/>
              <a:gd name="T33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60" h="426">
                <a:moveTo>
                  <a:pt x="72" y="0"/>
                </a:moveTo>
                <a:lnTo>
                  <a:pt x="72" y="0"/>
                </a:lnTo>
                <a:cubicBezTo>
                  <a:pt x="63" y="64"/>
                  <a:pt x="63" y="64"/>
                  <a:pt x="63" y="64"/>
                </a:cubicBezTo>
                <a:cubicBezTo>
                  <a:pt x="595" y="64"/>
                  <a:pt x="595" y="64"/>
                  <a:pt x="595" y="64"/>
                </a:cubicBezTo>
                <a:cubicBezTo>
                  <a:pt x="595" y="362"/>
                  <a:pt x="595" y="362"/>
                  <a:pt x="595" y="362"/>
                </a:cubicBezTo>
                <a:lnTo>
                  <a:pt x="595" y="362"/>
                </a:lnTo>
                <a:cubicBezTo>
                  <a:pt x="63" y="362"/>
                  <a:pt x="63" y="362"/>
                  <a:pt x="63" y="362"/>
                </a:cubicBezTo>
                <a:cubicBezTo>
                  <a:pt x="63" y="118"/>
                  <a:pt x="63" y="118"/>
                  <a:pt x="63" y="118"/>
                </a:cubicBezTo>
                <a:cubicBezTo>
                  <a:pt x="63" y="100"/>
                  <a:pt x="45" y="91"/>
                  <a:pt x="27" y="91"/>
                </a:cubicBezTo>
                <a:lnTo>
                  <a:pt x="27" y="91"/>
                </a:lnTo>
                <a:cubicBezTo>
                  <a:pt x="9" y="91"/>
                  <a:pt x="0" y="100"/>
                  <a:pt x="0" y="118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98"/>
                  <a:pt x="27" y="425"/>
                  <a:pt x="63" y="425"/>
                </a:cubicBezTo>
                <a:cubicBezTo>
                  <a:pt x="595" y="425"/>
                  <a:pt x="595" y="425"/>
                  <a:pt x="595" y="425"/>
                </a:cubicBezTo>
                <a:cubicBezTo>
                  <a:pt x="631" y="425"/>
                  <a:pt x="659" y="398"/>
                  <a:pt x="659" y="362"/>
                </a:cubicBezTo>
                <a:cubicBezTo>
                  <a:pt x="659" y="0"/>
                  <a:pt x="659" y="0"/>
                  <a:pt x="659" y="0"/>
                </a:cubicBezTo>
                <a:lnTo>
                  <a:pt x="72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35">
            <a:extLst>
              <a:ext uri="{FF2B5EF4-FFF2-40B4-BE49-F238E27FC236}">
                <a16:creationId xmlns:a16="http://schemas.microsoft.com/office/drawing/2014/main" id="{E90ACA99-1605-1440-AA74-4DF26CBC7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4059" y="5566303"/>
            <a:ext cx="891656" cy="245807"/>
          </a:xfrm>
          <a:custGeom>
            <a:avLst/>
            <a:gdLst>
              <a:gd name="T0" fmla="*/ 713 w 814"/>
              <a:gd name="T1" fmla="*/ 226 h 227"/>
              <a:gd name="T2" fmla="*/ 713 w 814"/>
              <a:gd name="T3" fmla="*/ 226 h 227"/>
              <a:gd name="T4" fmla="*/ 91 w 814"/>
              <a:gd name="T5" fmla="*/ 226 h 227"/>
              <a:gd name="T6" fmla="*/ 0 w 814"/>
              <a:gd name="T7" fmla="*/ 135 h 227"/>
              <a:gd name="T8" fmla="*/ 0 w 814"/>
              <a:gd name="T9" fmla="*/ 90 h 227"/>
              <a:gd name="T10" fmla="*/ 91 w 814"/>
              <a:gd name="T11" fmla="*/ 0 h 227"/>
              <a:gd name="T12" fmla="*/ 713 w 814"/>
              <a:gd name="T13" fmla="*/ 0 h 227"/>
              <a:gd name="T14" fmla="*/ 813 w 814"/>
              <a:gd name="T15" fmla="*/ 90 h 227"/>
              <a:gd name="T16" fmla="*/ 813 w 814"/>
              <a:gd name="T17" fmla="*/ 135 h 227"/>
              <a:gd name="T18" fmla="*/ 713 w 814"/>
              <a:gd name="T19" fmla="*/ 226 h 227"/>
              <a:gd name="T20" fmla="*/ 91 w 814"/>
              <a:gd name="T21" fmla="*/ 63 h 227"/>
              <a:gd name="T22" fmla="*/ 91 w 814"/>
              <a:gd name="T23" fmla="*/ 63 h 227"/>
              <a:gd name="T24" fmla="*/ 64 w 814"/>
              <a:gd name="T25" fmla="*/ 90 h 227"/>
              <a:gd name="T26" fmla="*/ 64 w 814"/>
              <a:gd name="T27" fmla="*/ 135 h 227"/>
              <a:gd name="T28" fmla="*/ 91 w 814"/>
              <a:gd name="T29" fmla="*/ 162 h 227"/>
              <a:gd name="T30" fmla="*/ 713 w 814"/>
              <a:gd name="T31" fmla="*/ 162 h 227"/>
              <a:gd name="T32" fmla="*/ 740 w 814"/>
              <a:gd name="T33" fmla="*/ 135 h 227"/>
              <a:gd name="T34" fmla="*/ 740 w 814"/>
              <a:gd name="T35" fmla="*/ 90 h 227"/>
              <a:gd name="T36" fmla="*/ 713 w 814"/>
              <a:gd name="T37" fmla="*/ 63 h 227"/>
              <a:gd name="T38" fmla="*/ 91 w 814"/>
              <a:gd name="T39" fmla="*/ 6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4" h="227">
                <a:moveTo>
                  <a:pt x="713" y="226"/>
                </a:moveTo>
                <a:lnTo>
                  <a:pt x="713" y="226"/>
                </a:lnTo>
                <a:cubicBezTo>
                  <a:pt x="91" y="226"/>
                  <a:pt x="91" y="226"/>
                  <a:pt x="91" y="226"/>
                </a:cubicBezTo>
                <a:cubicBezTo>
                  <a:pt x="37" y="226"/>
                  <a:pt x="0" y="190"/>
                  <a:pt x="0" y="135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37" y="0"/>
                  <a:pt x="91" y="0"/>
                </a:cubicBezTo>
                <a:cubicBezTo>
                  <a:pt x="713" y="0"/>
                  <a:pt x="713" y="0"/>
                  <a:pt x="713" y="0"/>
                </a:cubicBezTo>
                <a:cubicBezTo>
                  <a:pt x="768" y="0"/>
                  <a:pt x="813" y="36"/>
                  <a:pt x="813" y="90"/>
                </a:cubicBezTo>
                <a:cubicBezTo>
                  <a:pt x="813" y="135"/>
                  <a:pt x="813" y="135"/>
                  <a:pt x="813" y="135"/>
                </a:cubicBezTo>
                <a:cubicBezTo>
                  <a:pt x="813" y="190"/>
                  <a:pt x="768" y="226"/>
                  <a:pt x="713" y="226"/>
                </a:cubicBezTo>
                <a:close/>
                <a:moveTo>
                  <a:pt x="91" y="63"/>
                </a:moveTo>
                <a:lnTo>
                  <a:pt x="91" y="63"/>
                </a:lnTo>
                <a:cubicBezTo>
                  <a:pt x="73" y="63"/>
                  <a:pt x="64" y="72"/>
                  <a:pt x="64" y="90"/>
                </a:cubicBezTo>
                <a:cubicBezTo>
                  <a:pt x="64" y="135"/>
                  <a:pt x="64" y="135"/>
                  <a:pt x="64" y="135"/>
                </a:cubicBezTo>
                <a:cubicBezTo>
                  <a:pt x="64" y="153"/>
                  <a:pt x="73" y="162"/>
                  <a:pt x="91" y="162"/>
                </a:cubicBezTo>
                <a:cubicBezTo>
                  <a:pt x="713" y="162"/>
                  <a:pt x="713" y="162"/>
                  <a:pt x="713" y="162"/>
                </a:cubicBezTo>
                <a:cubicBezTo>
                  <a:pt x="732" y="162"/>
                  <a:pt x="740" y="153"/>
                  <a:pt x="740" y="135"/>
                </a:cubicBezTo>
                <a:cubicBezTo>
                  <a:pt x="740" y="90"/>
                  <a:pt x="740" y="90"/>
                  <a:pt x="740" y="90"/>
                </a:cubicBezTo>
                <a:cubicBezTo>
                  <a:pt x="740" y="72"/>
                  <a:pt x="732" y="63"/>
                  <a:pt x="713" y="63"/>
                </a:cubicBezTo>
                <a:lnTo>
                  <a:pt x="91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95" name="Grupo 294">
            <a:extLst>
              <a:ext uri="{FF2B5EF4-FFF2-40B4-BE49-F238E27FC236}">
                <a16:creationId xmlns:a16="http://schemas.microsoft.com/office/drawing/2014/main" id="{8D263254-B87C-D445-9B20-D3BC8EE68A63}"/>
              </a:ext>
            </a:extLst>
          </p:cNvPr>
          <p:cNvGrpSpPr/>
          <p:nvPr/>
        </p:nvGrpSpPr>
        <p:grpSpPr>
          <a:xfrm>
            <a:off x="2668308" y="565621"/>
            <a:ext cx="19041035" cy="2561450"/>
            <a:chOff x="2668308" y="861425"/>
            <a:chExt cx="19041035" cy="2561450"/>
          </a:xfrm>
        </p:grpSpPr>
        <p:sp>
          <p:nvSpPr>
            <p:cNvPr id="296" name="CuadroTexto 295">
              <a:extLst>
                <a:ext uri="{FF2B5EF4-FFF2-40B4-BE49-F238E27FC236}">
                  <a16:creationId xmlns:a16="http://schemas.microsoft.com/office/drawing/2014/main" id="{0BD0C80E-F22E-6B4B-86AA-4040AD8A7DDE}"/>
                </a:ext>
              </a:extLst>
            </p:cNvPr>
            <p:cNvSpPr txBox="1"/>
            <p:nvPr/>
          </p:nvSpPr>
          <p:spPr>
            <a:xfrm>
              <a:off x="9676769" y="861425"/>
              <a:ext cx="50241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Geometric</a:t>
              </a:r>
            </a:p>
          </p:txBody>
        </p:sp>
        <p:sp>
          <p:nvSpPr>
            <p:cNvPr id="297" name="CuadroTexto 296">
              <a:extLst>
                <a:ext uri="{FF2B5EF4-FFF2-40B4-BE49-F238E27FC236}">
                  <a16:creationId xmlns:a16="http://schemas.microsoft.com/office/drawing/2014/main" id="{6DE968A4-D13F-1C49-ABA9-E35A7E0FAA8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98" name="Grupo 297">
            <a:extLst>
              <a:ext uri="{FF2B5EF4-FFF2-40B4-BE49-F238E27FC236}">
                <a16:creationId xmlns:a16="http://schemas.microsoft.com/office/drawing/2014/main" id="{95655412-0B12-3946-975B-0C77BD3CA649}"/>
              </a:ext>
            </a:extLst>
          </p:cNvPr>
          <p:cNvGrpSpPr/>
          <p:nvPr/>
        </p:nvGrpSpPr>
        <p:grpSpPr>
          <a:xfrm>
            <a:off x="3406340" y="7055611"/>
            <a:ext cx="4098535" cy="1160267"/>
            <a:chOff x="4274481" y="10728017"/>
            <a:chExt cx="4236804" cy="1160267"/>
          </a:xfrm>
        </p:grpSpPr>
        <p:sp>
          <p:nvSpPr>
            <p:cNvPr id="299" name="CuadroTexto 395">
              <a:extLst>
                <a:ext uri="{FF2B5EF4-FFF2-40B4-BE49-F238E27FC236}">
                  <a16:creationId xmlns:a16="http://schemas.microsoft.com/office/drawing/2014/main" id="{19EF1F7C-4219-2548-9646-1FDBE0F56FFE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00" name="Rectangle 40">
              <a:extLst>
                <a:ext uri="{FF2B5EF4-FFF2-40B4-BE49-F238E27FC236}">
                  <a16:creationId xmlns:a16="http://schemas.microsoft.com/office/drawing/2014/main" id="{2722FE36-859F-5D47-BB4A-EE89818FEF19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1" name="Grupo 300">
            <a:extLst>
              <a:ext uri="{FF2B5EF4-FFF2-40B4-BE49-F238E27FC236}">
                <a16:creationId xmlns:a16="http://schemas.microsoft.com/office/drawing/2014/main" id="{3C1BFF91-6AF5-A445-BA64-47BB6C8EF064}"/>
              </a:ext>
            </a:extLst>
          </p:cNvPr>
          <p:cNvGrpSpPr/>
          <p:nvPr/>
        </p:nvGrpSpPr>
        <p:grpSpPr>
          <a:xfrm>
            <a:off x="9941947" y="6347725"/>
            <a:ext cx="4098535" cy="1160267"/>
            <a:chOff x="4274481" y="10728017"/>
            <a:chExt cx="4236804" cy="1160267"/>
          </a:xfrm>
        </p:grpSpPr>
        <p:sp>
          <p:nvSpPr>
            <p:cNvPr id="302" name="CuadroTexto 395">
              <a:extLst>
                <a:ext uri="{FF2B5EF4-FFF2-40B4-BE49-F238E27FC236}">
                  <a16:creationId xmlns:a16="http://schemas.microsoft.com/office/drawing/2014/main" id="{7722B66B-68EC-1948-81A5-FB63BE732936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03" name="Rectangle 40">
              <a:extLst>
                <a:ext uri="{FF2B5EF4-FFF2-40B4-BE49-F238E27FC236}">
                  <a16:creationId xmlns:a16="http://schemas.microsoft.com/office/drawing/2014/main" id="{2FFC62A4-4184-3C40-A8B4-DE7D89A3B7C4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4" name="Grupo 303">
            <a:extLst>
              <a:ext uri="{FF2B5EF4-FFF2-40B4-BE49-F238E27FC236}">
                <a16:creationId xmlns:a16="http://schemas.microsoft.com/office/drawing/2014/main" id="{A8C4AADB-38C7-8C4D-9911-AA551DCE94E0}"/>
              </a:ext>
            </a:extLst>
          </p:cNvPr>
          <p:cNvGrpSpPr/>
          <p:nvPr/>
        </p:nvGrpSpPr>
        <p:grpSpPr>
          <a:xfrm>
            <a:off x="6929591" y="10427040"/>
            <a:ext cx="4098535" cy="1160267"/>
            <a:chOff x="4274481" y="10728017"/>
            <a:chExt cx="4236804" cy="1160267"/>
          </a:xfrm>
        </p:grpSpPr>
        <p:sp>
          <p:nvSpPr>
            <p:cNvPr id="305" name="CuadroTexto 395">
              <a:extLst>
                <a:ext uri="{FF2B5EF4-FFF2-40B4-BE49-F238E27FC236}">
                  <a16:creationId xmlns:a16="http://schemas.microsoft.com/office/drawing/2014/main" id="{A3185AB4-939F-AE4B-9365-DFF402615359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06" name="Rectangle 40">
              <a:extLst>
                <a:ext uri="{FF2B5EF4-FFF2-40B4-BE49-F238E27FC236}">
                  <a16:creationId xmlns:a16="http://schemas.microsoft.com/office/drawing/2014/main" id="{693A2275-29CC-2640-8E6F-8240901CA3C4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7" name="Grupo 306">
            <a:extLst>
              <a:ext uri="{FF2B5EF4-FFF2-40B4-BE49-F238E27FC236}">
                <a16:creationId xmlns:a16="http://schemas.microsoft.com/office/drawing/2014/main" id="{4E244C1A-CE15-9F42-B0E2-ED81F283FDE5}"/>
              </a:ext>
            </a:extLst>
          </p:cNvPr>
          <p:cNvGrpSpPr/>
          <p:nvPr/>
        </p:nvGrpSpPr>
        <p:grpSpPr>
          <a:xfrm>
            <a:off x="13269998" y="10174002"/>
            <a:ext cx="4098535" cy="1160267"/>
            <a:chOff x="4274481" y="10728017"/>
            <a:chExt cx="4236804" cy="1160267"/>
          </a:xfrm>
        </p:grpSpPr>
        <p:sp>
          <p:nvSpPr>
            <p:cNvPr id="308" name="CuadroTexto 395">
              <a:extLst>
                <a:ext uri="{FF2B5EF4-FFF2-40B4-BE49-F238E27FC236}">
                  <a16:creationId xmlns:a16="http://schemas.microsoft.com/office/drawing/2014/main" id="{A7CD582A-736B-3844-83EB-EF0EF412A617}"/>
                </a:ext>
              </a:extLst>
            </p:cNvPr>
            <p:cNvSpPr txBox="1"/>
            <p:nvPr/>
          </p:nvSpPr>
          <p:spPr>
            <a:xfrm flipH="1">
              <a:off x="5229347" y="10728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09" name="Rectangle 40">
              <a:extLst>
                <a:ext uri="{FF2B5EF4-FFF2-40B4-BE49-F238E27FC236}">
                  <a16:creationId xmlns:a16="http://schemas.microsoft.com/office/drawing/2014/main" id="{2EB83523-2287-5E49-B4BF-6011C8DAA4C0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0" name="Grupo 309">
            <a:extLst>
              <a:ext uri="{FF2B5EF4-FFF2-40B4-BE49-F238E27FC236}">
                <a16:creationId xmlns:a16="http://schemas.microsoft.com/office/drawing/2014/main" id="{2B30C366-8DD1-974C-A738-ACDAFE19696F}"/>
              </a:ext>
            </a:extLst>
          </p:cNvPr>
          <p:cNvGrpSpPr/>
          <p:nvPr/>
        </p:nvGrpSpPr>
        <p:grpSpPr>
          <a:xfrm>
            <a:off x="16600842" y="6804214"/>
            <a:ext cx="4098535" cy="1160267"/>
            <a:chOff x="4274481" y="10728017"/>
            <a:chExt cx="4236804" cy="1160267"/>
          </a:xfrm>
        </p:grpSpPr>
        <p:sp>
          <p:nvSpPr>
            <p:cNvPr id="311" name="CuadroTexto 395">
              <a:extLst>
                <a:ext uri="{FF2B5EF4-FFF2-40B4-BE49-F238E27FC236}">
                  <a16:creationId xmlns:a16="http://schemas.microsoft.com/office/drawing/2014/main" id="{ECBAE641-4802-E84A-9E8E-0DAF052B3657}"/>
                </a:ext>
              </a:extLst>
            </p:cNvPr>
            <p:cNvSpPr txBox="1"/>
            <p:nvPr/>
          </p:nvSpPr>
          <p:spPr>
            <a:xfrm flipH="1">
              <a:off x="5201546" y="10728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12" name="Rectangle 40">
              <a:extLst>
                <a:ext uri="{FF2B5EF4-FFF2-40B4-BE49-F238E27FC236}">
                  <a16:creationId xmlns:a16="http://schemas.microsoft.com/office/drawing/2014/main" id="{FD8F4A2C-81AB-D74F-B745-845841399038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472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eometric 5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287B79"/>
      </a:accent1>
      <a:accent2>
        <a:srgbClr val="7ACDD5"/>
      </a:accent2>
      <a:accent3>
        <a:srgbClr val="47A19E"/>
      </a:accent3>
      <a:accent4>
        <a:srgbClr val="125C61"/>
      </a:accent4>
      <a:accent5>
        <a:srgbClr val="6CC9BE"/>
      </a:accent5>
      <a:accent6>
        <a:srgbClr val="E1E2E1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92689</TotalTime>
  <Words>524</Words>
  <Application>Microsoft Macintosh PowerPoint</Application>
  <PresentationFormat>Personalizado</PresentationFormat>
  <Paragraphs>143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16679</cp:revision>
  <dcterms:created xsi:type="dcterms:W3CDTF">2014-11-12T21:47:38Z</dcterms:created>
  <dcterms:modified xsi:type="dcterms:W3CDTF">2019-10-16T19:35:53Z</dcterms:modified>
  <cp:category/>
</cp:coreProperties>
</file>