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32" d="100"/>
          <a:sy n="32" d="100"/>
        </p:scale>
        <p:origin x="231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8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6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8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9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5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2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1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00EEFFC6-8430-3A4E-94FF-AC6F07C48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3829" y="1860647"/>
            <a:ext cx="5459892" cy="5455400"/>
          </a:xfrm>
          <a:custGeom>
            <a:avLst/>
            <a:gdLst>
              <a:gd name="T0" fmla="*/ 4831 w 5361"/>
              <a:gd name="T1" fmla="*/ 529 h 5360"/>
              <a:gd name="T2" fmla="*/ 1516 w 5361"/>
              <a:gd name="T3" fmla="*/ 0 h 5360"/>
              <a:gd name="T4" fmla="*/ 0 w 5361"/>
              <a:gd name="T5" fmla="*/ 2989 h 5360"/>
              <a:gd name="T6" fmla="*/ 2371 w 5361"/>
              <a:gd name="T7" fmla="*/ 5359 h 5360"/>
              <a:gd name="T8" fmla="*/ 5360 w 5361"/>
              <a:gd name="T9" fmla="*/ 3844 h 5360"/>
              <a:gd name="T10" fmla="*/ 4831 w 5361"/>
              <a:gd name="T11" fmla="*/ 529 h 5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1" h="5360">
                <a:moveTo>
                  <a:pt x="4831" y="529"/>
                </a:moveTo>
                <a:lnTo>
                  <a:pt x="1516" y="0"/>
                </a:lnTo>
                <a:lnTo>
                  <a:pt x="0" y="2989"/>
                </a:lnTo>
                <a:lnTo>
                  <a:pt x="2371" y="5359"/>
                </a:lnTo>
                <a:lnTo>
                  <a:pt x="5360" y="3844"/>
                </a:lnTo>
                <a:lnTo>
                  <a:pt x="4831" y="5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435BEC70-9F90-634C-A494-CD3F8631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226" y="1312862"/>
            <a:ext cx="2128280" cy="2119300"/>
          </a:xfrm>
          <a:custGeom>
            <a:avLst/>
            <a:gdLst>
              <a:gd name="T0" fmla="*/ 1719 w 2090"/>
              <a:gd name="T1" fmla="*/ 1710 h 2081"/>
              <a:gd name="T2" fmla="*/ 1719 w 2090"/>
              <a:gd name="T3" fmla="*/ 1710 h 2081"/>
              <a:gd name="T4" fmla="*/ 1719 w 2090"/>
              <a:gd name="T5" fmla="*/ 370 h 2081"/>
              <a:gd name="T6" fmla="*/ 379 w 2090"/>
              <a:gd name="T7" fmla="*/ 370 h 2081"/>
              <a:gd name="T8" fmla="*/ 379 w 2090"/>
              <a:gd name="T9" fmla="*/ 1710 h 2081"/>
              <a:gd name="T10" fmla="*/ 1719 w 2090"/>
              <a:gd name="T11" fmla="*/ 171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0" h="2081">
                <a:moveTo>
                  <a:pt x="1719" y="1710"/>
                </a:moveTo>
                <a:lnTo>
                  <a:pt x="1719" y="1710"/>
                </a:lnTo>
                <a:cubicBezTo>
                  <a:pt x="2089" y="1340"/>
                  <a:pt x="2089" y="740"/>
                  <a:pt x="1719" y="370"/>
                </a:cubicBezTo>
                <a:cubicBezTo>
                  <a:pt x="1348" y="0"/>
                  <a:pt x="749" y="0"/>
                  <a:pt x="379" y="370"/>
                </a:cubicBezTo>
                <a:cubicBezTo>
                  <a:pt x="0" y="740"/>
                  <a:pt x="0" y="1340"/>
                  <a:pt x="379" y="1710"/>
                </a:cubicBezTo>
                <a:cubicBezTo>
                  <a:pt x="749" y="2080"/>
                  <a:pt x="1348" y="2080"/>
                  <a:pt x="1719" y="17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91">
            <a:extLst>
              <a:ext uri="{FF2B5EF4-FFF2-40B4-BE49-F238E27FC236}">
                <a16:creationId xmlns:a16="http://schemas.microsoft.com/office/drawing/2014/main" id="{B30F8CA1-8871-4E4D-A9D7-E2B210CF9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683" y="6754794"/>
            <a:ext cx="5455403" cy="5455400"/>
          </a:xfrm>
          <a:custGeom>
            <a:avLst/>
            <a:gdLst>
              <a:gd name="T0" fmla="*/ 520 w 5360"/>
              <a:gd name="T1" fmla="*/ 4839 h 5360"/>
              <a:gd name="T2" fmla="*/ 0 w 5360"/>
              <a:gd name="T3" fmla="*/ 1524 h 5360"/>
              <a:gd name="T4" fmla="*/ 2988 w 5360"/>
              <a:gd name="T5" fmla="*/ 0 h 5360"/>
              <a:gd name="T6" fmla="*/ 5359 w 5360"/>
              <a:gd name="T7" fmla="*/ 2371 h 5360"/>
              <a:gd name="T8" fmla="*/ 3834 w 5360"/>
              <a:gd name="T9" fmla="*/ 5359 h 5360"/>
              <a:gd name="T10" fmla="*/ 520 w 5360"/>
              <a:gd name="T11" fmla="*/ 4839 h 5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0" h="5360">
                <a:moveTo>
                  <a:pt x="520" y="4839"/>
                </a:moveTo>
                <a:lnTo>
                  <a:pt x="0" y="1524"/>
                </a:lnTo>
                <a:lnTo>
                  <a:pt x="2988" y="0"/>
                </a:lnTo>
                <a:lnTo>
                  <a:pt x="5359" y="2371"/>
                </a:lnTo>
                <a:lnTo>
                  <a:pt x="3834" y="5359"/>
                </a:lnTo>
                <a:lnTo>
                  <a:pt x="520" y="48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2">
            <a:extLst>
              <a:ext uri="{FF2B5EF4-FFF2-40B4-BE49-F238E27FC236}">
                <a16:creationId xmlns:a16="http://schemas.microsoft.com/office/drawing/2014/main" id="{D2E6899C-49B5-6249-9E48-99441CFA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4849" y="6727853"/>
            <a:ext cx="5459892" cy="5455400"/>
          </a:xfrm>
          <a:custGeom>
            <a:avLst/>
            <a:gdLst>
              <a:gd name="T0" fmla="*/ 4831 w 5361"/>
              <a:gd name="T1" fmla="*/ 4830 h 5360"/>
              <a:gd name="T2" fmla="*/ 1516 w 5361"/>
              <a:gd name="T3" fmla="*/ 5359 h 5360"/>
              <a:gd name="T4" fmla="*/ 0 w 5361"/>
              <a:gd name="T5" fmla="*/ 2370 h 5360"/>
              <a:gd name="T6" fmla="*/ 2372 w 5361"/>
              <a:gd name="T7" fmla="*/ 0 h 5360"/>
              <a:gd name="T8" fmla="*/ 5360 w 5361"/>
              <a:gd name="T9" fmla="*/ 1515 h 5360"/>
              <a:gd name="T10" fmla="*/ 4831 w 5361"/>
              <a:gd name="T11" fmla="*/ 4830 h 5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1" h="5360">
                <a:moveTo>
                  <a:pt x="4831" y="4830"/>
                </a:moveTo>
                <a:lnTo>
                  <a:pt x="1516" y="5359"/>
                </a:lnTo>
                <a:lnTo>
                  <a:pt x="0" y="2370"/>
                </a:lnTo>
                <a:lnTo>
                  <a:pt x="2372" y="0"/>
                </a:lnTo>
                <a:lnTo>
                  <a:pt x="5360" y="1515"/>
                </a:lnTo>
                <a:lnTo>
                  <a:pt x="4831" y="48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3">
            <a:extLst>
              <a:ext uri="{FF2B5EF4-FFF2-40B4-BE49-F238E27FC236}">
                <a16:creationId xmlns:a16="http://schemas.microsoft.com/office/drawing/2014/main" id="{B3540023-DC25-1B43-AEF9-91BBD56EF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03" y="1833707"/>
            <a:ext cx="5455403" cy="5455400"/>
          </a:xfrm>
          <a:custGeom>
            <a:avLst/>
            <a:gdLst>
              <a:gd name="T0" fmla="*/ 520 w 5360"/>
              <a:gd name="T1" fmla="*/ 520 h 5360"/>
              <a:gd name="T2" fmla="*/ 0 w 5360"/>
              <a:gd name="T3" fmla="*/ 3835 h 5360"/>
              <a:gd name="T4" fmla="*/ 2988 w 5360"/>
              <a:gd name="T5" fmla="*/ 5359 h 5360"/>
              <a:gd name="T6" fmla="*/ 5359 w 5360"/>
              <a:gd name="T7" fmla="*/ 2989 h 5360"/>
              <a:gd name="T8" fmla="*/ 3834 w 5360"/>
              <a:gd name="T9" fmla="*/ 0 h 5360"/>
              <a:gd name="T10" fmla="*/ 520 w 5360"/>
              <a:gd name="T11" fmla="*/ 520 h 5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0" h="5360">
                <a:moveTo>
                  <a:pt x="520" y="520"/>
                </a:moveTo>
                <a:lnTo>
                  <a:pt x="0" y="3835"/>
                </a:lnTo>
                <a:lnTo>
                  <a:pt x="2988" y="5359"/>
                </a:lnTo>
                <a:lnTo>
                  <a:pt x="5359" y="2989"/>
                </a:lnTo>
                <a:lnTo>
                  <a:pt x="3834" y="0"/>
                </a:lnTo>
                <a:lnTo>
                  <a:pt x="520" y="52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4">
            <a:extLst>
              <a:ext uri="{FF2B5EF4-FFF2-40B4-BE49-F238E27FC236}">
                <a16:creationId xmlns:a16="http://schemas.microsoft.com/office/drawing/2014/main" id="{1757ADEC-BCAE-8946-BE51-BAA011C6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410" y="4653454"/>
            <a:ext cx="4732505" cy="4732505"/>
          </a:xfrm>
          <a:custGeom>
            <a:avLst/>
            <a:gdLst>
              <a:gd name="T0" fmla="*/ 3817 w 4647"/>
              <a:gd name="T1" fmla="*/ 3816 h 4646"/>
              <a:gd name="T2" fmla="*/ 3817 w 4647"/>
              <a:gd name="T3" fmla="*/ 3816 h 4646"/>
              <a:gd name="T4" fmla="*/ 829 w 4647"/>
              <a:gd name="T5" fmla="*/ 3816 h 4646"/>
              <a:gd name="T6" fmla="*/ 829 w 4647"/>
              <a:gd name="T7" fmla="*/ 829 h 4646"/>
              <a:gd name="T8" fmla="*/ 3817 w 4647"/>
              <a:gd name="T9" fmla="*/ 829 h 4646"/>
              <a:gd name="T10" fmla="*/ 3817 w 4647"/>
              <a:gd name="T11" fmla="*/ 3816 h 4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47" h="4646">
                <a:moveTo>
                  <a:pt x="3817" y="3816"/>
                </a:moveTo>
                <a:lnTo>
                  <a:pt x="3817" y="3816"/>
                </a:lnTo>
                <a:cubicBezTo>
                  <a:pt x="2998" y="4645"/>
                  <a:pt x="1649" y="4645"/>
                  <a:pt x="829" y="3816"/>
                </a:cubicBezTo>
                <a:cubicBezTo>
                  <a:pt x="0" y="2997"/>
                  <a:pt x="0" y="1649"/>
                  <a:pt x="829" y="829"/>
                </a:cubicBezTo>
                <a:cubicBezTo>
                  <a:pt x="1649" y="0"/>
                  <a:pt x="2998" y="0"/>
                  <a:pt x="3817" y="829"/>
                </a:cubicBezTo>
                <a:cubicBezTo>
                  <a:pt x="4646" y="1649"/>
                  <a:pt x="4646" y="2997"/>
                  <a:pt x="3817" y="38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95">
            <a:extLst>
              <a:ext uri="{FF2B5EF4-FFF2-40B4-BE49-F238E27FC236}">
                <a16:creationId xmlns:a16="http://schemas.microsoft.com/office/drawing/2014/main" id="{B4E84627-0977-9745-9DCB-94C7755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1797" y="10584798"/>
            <a:ext cx="2119300" cy="2119300"/>
          </a:xfrm>
          <a:custGeom>
            <a:avLst/>
            <a:gdLst>
              <a:gd name="T0" fmla="*/ 1710 w 2082"/>
              <a:gd name="T1" fmla="*/ 1711 h 2082"/>
              <a:gd name="T2" fmla="*/ 1710 w 2082"/>
              <a:gd name="T3" fmla="*/ 1711 h 2082"/>
              <a:gd name="T4" fmla="*/ 370 w 2082"/>
              <a:gd name="T5" fmla="*/ 1711 h 2082"/>
              <a:gd name="T6" fmla="*/ 370 w 2082"/>
              <a:gd name="T7" fmla="*/ 371 h 2082"/>
              <a:gd name="T8" fmla="*/ 1710 w 2082"/>
              <a:gd name="T9" fmla="*/ 371 h 2082"/>
              <a:gd name="T10" fmla="*/ 1710 w 2082"/>
              <a:gd name="T11" fmla="*/ 1711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2" h="2082">
                <a:moveTo>
                  <a:pt x="1710" y="1711"/>
                </a:moveTo>
                <a:lnTo>
                  <a:pt x="1710" y="1711"/>
                </a:lnTo>
                <a:cubicBezTo>
                  <a:pt x="1340" y="2081"/>
                  <a:pt x="741" y="2081"/>
                  <a:pt x="370" y="1711"/>
                </a:cubicBezTo>
                <a:cubicBezTo>
                  <a:pt x="0" y="1340"/>
                  <a:pt x="0" y="741"/>
                  <a:pt x="370" y="371"/>
                </a:cubicBezTo>
                <a:cubicBezTo>
                  <a:pt x="741" y="0"/>
                  <a:pt x="1340" y="0"/>
                  <a:pt x="1710" y="371"/>
                </a:cubicBezTo>
                <a:cubicBezTo>
                  <a:pt x="2081" y="741"/>
                  <a:pt x="2081" y="1340"/>
                  <a:pt x="1710" y="17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6">
            <a:extLst>
              <a:ext uri="{FF2B5EF4-FFF2-40B4-BE49-F238E27FC236}">
                <a16:creationId xmlns:a16="http://schemas.microsoft.com/office/drawing/2014/main" id="{514BCE4E-7091-E046-B190-0BC5BE1C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918" y="10638679"/>
            <a:ext cx="2128280" cy="2128280"/>
          </a:xfrm>
          <a:custGeom>
            <a:avLst/>
            <a:gdLst>
              <a:gd name="T0" fmla="*/ 1719 w 2090"/>
              <a:gd name="T1" fmla="*/ 1720 h 2091"/>
              <a:gd name="T2" fmla="*/ 1719 w 2090"/>
              <a:gd name="T3" fmla="*/ 1720 h 2091"/>
              <a:gd name="T4" fmla="*/ 371 w 2090"/>
              <a:gd name="T5" fmla="*/ 1720 h 2091"/>
              <a:gd name="T6" fmla="*/ 371 w 2090"/>
              <a:gd name="T7" fmla="*/ 371 h 2091"/>
              <a:gd name="T8" fmla="*/ 1719 w 2090"/>
              <a:gd name="T9" fmla="*/ 371 h 2091"/>
              <a:gd name="T10" fmla="*/ 1719 w 2090"/>
              <a:gd name="T11" fmla="*/ 1720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0" h="2091">
                <a:moveTo>
                  <a:pt x="1719" y="1720"/>
                </a:moveTo>
                <a:lnTo>
                  <a:pt x="1719" y="1720"/>
                </a:lnTo>
                <a:cubicBezTo>
                  <a:pt x="1349" y="2090"/>
                  <a:pt x="741" y="2090"/>
                  <a:pt x="371" y="1720"/>
                </a:cubicBezTo>
                <a:cubicBezTo>
                  <a:pt x="0" y="1349"/>
                  <a:pt x="0" y="741"/>
                  <a:pt x="371" y="371"/>
                </a:cubicBezTo>
                <a:cubicBezTo>
                  <a:pt x="741" y="0"/>
                  <a:pt x="1349" y="0"/>
                  <a:pt x="1719" y="371"/>
                </a:cubicBezTo>
                <a:cubicBezTo>
                  <a:pt x="2089" y="741"/>
                  <a:pt x="2089" y="1349"/>
                  <a:pt x="1719" y="17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7">
            <a:extLst>
              <a:ext uri="{FF2B5EF4-FFF2-40B4-BE49-F238E27FC236}">
                <a16:creationId xmlns:a16="http://schemas.microsoft.com/office/drawing/2014/main" id="{B046CF9B-9C42-2042-8812-7A860E8D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838" y="1357762"/>
            <a:ext cx="2128280" cy="2119300"/>
          </a:xfrm>
          <a:custGeom>
            <a:avLst/>
            <a:gdLst>
              <a:gd name="T0" fmla="*/ 1718 w 2089"/>
              <a:gd name="T1" fmla="*/ 1710 h 2081"/>
              <a:gd name="T2" fmla="*/ 1718 w 2089"/>
              <a:gd name="T3" fmla="*/ 1710 h 2081"/>
              <a:gd name="T4" fmla="*/ 379 w 2089"/>
              <a:gd name="T5" fmla="*/ 1710 h 2081"/>
              <a:gd name="T6" fmla="*/ 379 w 2089"/>
              <a:gd name="T7" fmla="*/ 370 h 2081"/>
              <a:gd name="T8" fmla="*/ 1718 w 2089"/>
              <a:gd name="T9" fmla="*/ 370 h 2081"/>
              <a:gd name="T10" fmla="*/ 1718 w 2089"/>
              <a:gd name="T11" fmla="*/ 171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9" h="2081">
                <a:moveTo>
                  <a:pt x="1718" y="1710"/>
                </a:moveTo>
                <a:lnTo>
                  <a:pt x="1718" y="1710"/>
                </a:lnTo>
                <a:cubicBezTo>
                  <a:pt x="1347" y="2080"/>
                  <a:pt x="749" y="2080"/>
                  <a:pt x="379" y="1710"/>
                </a:cubicBezTo>
                <a:cubicBezTo>
                  <a:pt x="0" y="1340"/>
                  <a:pt x="0" y="740"/>
                  <a:pt x="379" y="370"/>
                </a:cubicBezTo>
                <a:cubicBezTo>
                  <a:pt x="749" y="0"/>
                  <a:pt x="1347" y="0"/>
                  <a:pt x="1718" y="370"/>
                </a:cubicBezTo>
                <a:cubicBezTo>
                  <a:pt x="2088" y="740"/>
                  <a:pt x="2088" y="1340"/>
                  <a:pt x="1718" y="17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9">
            <a:extLst>
              <a:ext uri="{FF2B5EF4-FFF2-40B4-BE49-F238E27FC236}">
                <a16:creationId xmlns:a16="http://schemas.microsoft.com/office/drawing/2014/main" id="{991A7211-B4AF-F442-A46F-792D4A40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7963" y="2911317"/>
            <a:ext cx="754327" cy="466964"/>
          </a:xfrm>
          <a:custGeom>
            <a:avLst/>
            <a:gdLst>
              <a:gd name="T0" fmla="*/ 600 w 742"/>
              <a:gd name="T1" fmla="*/ 458 h 459"/>
              <a:gd name="T2" fmla="*/ 600 w 742"/>
              <a:gd name="T3" fmla="*/ 458 h 459"/>
              <a:gd name="T4" fmla="*/ 283 w 742"/>
              <a:gd name="T5" fmla="*/ 458 h 459"/>
              <a:gd name="T6" fmla="*/ 212 w 742"/>
              <a:gd name="T7" fmla="*/ 397 h 459"/>
              <a:gd name="T8" fmla="*/ 115 w 742"/>
              <a:gd name="T9" fmla="*/ 71 h 459"/>
              <a:gd name="T10" fmla="*/ 36 w 742"/>
              <a:gd name="T11" fmla="*/ 71 h 459"/>
              <a:gd name="T12" fmla="*/ 0 w 742"/>
              <a:gd name="T13" fmla="*/ 35 h 459"/>
              <a:gd name="T14" fmla="*/ 36 w 742"/>
              <a:gd name="T15" fmla="*/ 0 h 459"/>
              <a:gd name="T16" fmla="*/ 142 w 742"/>
              <a:gd name="T17" fmla="*/ 0 h 459"/>
              <a:gd name="T18" fmla="*/ 177 w 742"/>
              <a:gd name="T19" fmla="*/ 26 h 459"/>
              <a:gd name="T20" fmla="*/ 283 w 742"/>
              <a:gd name="T21" fmla="*/ 379 h 459"/>
              <a:gd name="T22" fmla="*/ 283 w 742"/>
              <a:gd name="T23" fmla="*/ 388 h 459"/>
              <a:gd name="T24" fmla="*/ 600 w 742"/>
              <a:gd name="T25" fmla="*/ 388 h 459"/>
              <a:gd name="T26" fmla="*/ 600 w 742"/>
              <a:gd name="T27" fmla="*/ 379 h 459"/>
              <a:gd name="T28" fmla="*/ 662 w 742"/>
              <a:gd name="T29" fmla="*/ 176 h 459"/>
              <a:gd name="T30" fmla="*/ 388 w 742"/>
              <a:gd name="T31" fmla="*/ 176 h 459"/>
              <a:gd name="T32" fmla="*/ 353 w 742"/>
              <a:gd name="T33" fmla="*/ 141 h 459"/>
              <a:gd name="T34" fmla="*/ 388 w 742"/>
              <a:gd name="T35" fmla="*/ 106 h 459"/>
              <a:gd name="T36" fmla="*/ 706 w 742"/>
              <a:gd name="T37" fmla="*/ 106 h 459"/>
              <a:gd name="T38" fmla="*/ 732 w 742"/>
              <a:gd name="T39" fmla="*/ 123 h 459"/>
              <a:gd name="T40" fmla="*/ 741 w 742"/>
              <a:gd name="T41" fmla="*/ 150 h 459"/>
              <a:gd name="T42" fmla="*/ 671 w 742"/>
              <a:gd name="T43" fmla="*/ 397 h 459"/>
              <a:gd name="T44" fmla="*/ 600 w 742"/>
              <a:gd name="T45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2" h="459">
                <a:moveTo>
                  <a:pt x="600" y="458"/>
                </a:moveTo>
                <a:lnTo>
                  <a:pt x="600" y="458"/>
                </a:lnTo>
                <a:cubicBezTo>
                  <a:pt x="283" y="458"/>
                  <a:pt x="283" y="458"/>
                  <a:pt x="283" y="458"/>
                </a:cubicBezTo>
                <a:cubicBezTo>
                  <a:pt x="247" y="458"/>
                  <a:pt x="212" y="432"/>
                  <a:pt x="212" y="39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9" y="0"/>
                  <a:pt x="168" y="9"/>
                  <a:pt x="177" y="26"/>
                </a:cubicBezTo>
                <a:cubicBezTo>
                  <a:pt x="283" y="379"/>
                  <a:pt x="283" y="379"/>
                  <a:pt x="283" y="379"/>
                </a:cubicBezTo>
                <a:lnTo>
                  <a:pt x="283" y="388"/>
                </a:lnTo>
                <a:cubicBezTo>
                  <a:pt x="600" y="388"/>
                  <a:pt x="600" y="388"/>
                  <a:pt x="600" y="388"/>
                </a:cubicBezTo>
                <a:lnTo>
                  <a:pt x="600" y="379"/>
                </a:lnTo>
                <a:cubicBezTo>
                  <a:pt x="662" y="176"/>
                  <a:pt x="662" y="176"/>
                  <a:pt x="662" y="176"/>
                </a:cubicBezTo>
                <a:cubicBezTo>
                  <a:pt x="388" y="176"/>
                  <a:pt x="388" y="176"/>
                  <a:pt x="388" y="176"/>
                </a:cubicBezTo>
                <a:cubicBezTo>
                  <a:pt x="371" y="176"/>
                  <a:pt x="353" y="159"/>
                  <a:pt x="353" y="141"/>
                </a:cubicBezTo>
                <a:cubicBezTo>
                  <a:pt x="353" y="123"/>
                  <a:pt x="371" y="106"/>
                  <a:pt x="388" y="106"/>
                </a:cubicBezTo>
                <a:cubicBezTo>
                  <a:pt x="706" y="106"/>
                  <a:pt x="706" y="106"/>
                  <a:pt x="706" y="106"/>
                </a:cubicBezTo>
                <a:cubicBezTo>
                  <a:pt x="715" y="106"/>
                  <a:pt x="723" y="115"/>
                  <a:pt x="732" y="123"/>
                </a:cubicBezTo>
                <a:cubicBezTo>
                  <a:pt x="741" y="132"/>
                  <a:pt x="741" y="141"/>
                  <a:pt x="741" y="150"/>
                </a:cubicBezTo>
                <a:cubicBezTo>
                  <a:pt x="671" y="397"/>
                  <a:pt x="671" y="397"/>
                  <a:pt x="671" y="397"/>
                </a:cubicBezTo>
                <a:cubicBezTo>
                  <a:pt x="671" y="432"/>
                  <a:pt x="635" y="458"/>
                  <a:pt x="600" y="4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10">
            <a:extLst>
              <a:ext uri="{FF2B5EF4-FFF2-40B4-BE49-F238E27FC236}">
                <a16:creationId xmlns:a16="http://schemas.microsoft.com/office/drawing/2014/main" id="{7C299CED-B868-854B-A537-90A9EBC0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7565" y="3450122"/>
            <a:ext cx="143681" cy="143681"/>
          </a:xfrm>
          <a:custGeom>
            <a:avLst/>
            <a:gdLst>
              <a:gd name="T0" fmla="*/ 0 w 142"/>
              <a:gd name="T1" fmla="*/ 71 h 142"/>
              <a:gd name="T2" fmla="*/ 0 w 142"/>
              <a:gd name="T3" fmla="*/ 71 h 142"/>
              <a:gd name="T4" fmla="*/ 70 w 142"/>
              <a:gd name="T5" fmla="*/ 0 h 142"/>
              <a:gd name="T6" fmla="*/ 141 w 142"/>
              <a:gd name="T7" fmla="*/ 71 h 142"/>
              <a:gd name="T8" fmla="*/ 70 w 142"/>
              <a:gd name="T9" fmla="*/ 141 h 142"/>
              <a:gd name="T10" fmla="*/ 0 w 142"/>
              <a:gd name="T11" fmla="*/ 7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2">
                <a:moveTo>
                  <a:pt x="0" y="71"/>
                </a:moveTo>
                <a:lnTo>
                  <a:pt x="0" y="71"/>
                </a:lnTo>
                <a:cubicBezTo>
                  <a:pt x="0" y="35"/>
                  <a:pt x="35" y="0"/>
                  <a:pt x="70" y="0"/>
                </a:cubicBezTo>
                <a:cubicBezTo>
                  <a:pt x="106" y="0"/>
                  <a:pt x="141" y="35"/>
                  <a:pt x="141" y="71"/>
                </a:cubicBezTo>
                <a:cubicBezTo>
                  <a:pt x="141" y="106"/>
                  <a:pt x="106" y="141"/>
                  <a:pt x="70" y="141"/>
                </a:cubicBezTo>
                <a:cubicBezTo>
                  <a:pt x="35" y="141"/>
                  <a:pt x="0" y="106"/>
                  <a:pt x="0" y="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1">
            <a:extLst>
              <a:ext uri="{FF2B5EF4-FFF2-40B4-BE49-F238E27FC236}">
                <a16:creationId xmlns:a16="http://schemas.microsoft.com/office/drawing/2014/main" id="{3BEB8E12-36F7-4841-B408-14D858D6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2688" y="3450122"/>
            <a:ext cx="143681" cy="143681"/>
          </a:xfrm>
          <a:custGeom>
            <a:avLst/>
            <a:gdLst>
              <a:gd name="T0" fmla="*/ 0 w 142"/>
              <a:gd name="T1" fmla="*/ 71 h 142"/>
              <a:gd name="T2" fmla="*/ 0 w 142"/>
              <a:gd name="T3" fmla="*/ 71 h 142"/>
              <a:gd name="T4" fmla="*/ 70 w 142"/>
              <a:gd name="T5" fmla="*/ 0 h 142"/>
              <a:gd name="T6" fmla="*/ 141 w 142"/>
              <a:gd name="T7" fmla="*/ 71 h 142"/>
              <a:gd name="T8" fmla="*/ 70 w 142"/>
              <a:gd name="T9" fmla="*/ 141 h 142"/>
              <a:gd name="T10" fmla="*/ 0 w 142"/>
              <a:gd name="T11" fmla="*/ 7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142">
                <a:moveTo>
                  <a:pt x="0" y="71"/>
                </a:moveTo>
                <a:lnTo>
                  <a:pt x="0" y="71"/>
                </a:lnTo>
                <a:cubicBezTo>
                  <a:pt x="0" y="35"/>
                  <a:pt x="26" y="0"/>
                  <a:pt x="70" y="0"/>
                </a:cubicBezTo>
                <a:cubicBezTo>
                  <a:pt x="106" y="0"/>
                  <a:pt x="141" y="35"/>
                  <a:pt x="141" y="71"/>
                </a:cubicBezTo>
                <a:cubicBezTo>
                  <a:pt x="141" y="106"/>
                  <a:pt x="106" y="141"/>
                  <a:pt x="70" y="141"/>
                </a:cubicBezTo>
                <a:cubicBezTo>
                  <a:pt x="26" y="141"/>
                  <a:pt x="0" y="106"/>
                  <a:pt x="0" y="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25">
            <a:extLst>
              <a:ext uri="{FF2B5EF4-FFF2-40B4-BE49-F238E27FC236}">
                <a16:creationId xmlns:a16="http://schemas.microsoft.com/office/drawing/2014/main" id="{5952A888-D605-FB45-A837-B24A7C9A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532" y="2947237"/>
            <a:ext cx="718407" cy="700447"/>
          </a:xfrm>
          <a:custGeom>
            <a:avLst/>
            <a:gdLst>
              <a:gd name="T0" fmla="*/ 353 w 706"/>
              <a:gd name="T1" fmla="*/ 688 h 689"/>
              <a:gd name="T2" fmla="*/ 353 w 706"/>
              <a:gd name="T3" fmla="*/ 688 h 689"/>
              <a:gd name="T4" fmla="*/ 256 w 706"/>
              <a:gd name="T5" fmla="*/ 653 h 689"/>
              <a:gd name="T6" fmla="*/ 53 w 706"/>
              <a:gd name="T7" fmla="*/ 459 h 689"/>
              <a:gd name="T8" fmla="*/ 53 w 706"/>
              <a:gd name="T9" fmla="*/ 256 h 689"/>
              <a:gd name="T10" fmla="*/ 300 w 706"/>
              <a:gd name="T11" fmla="*/ 9 h 689"/>
              <a:gd name="T12" fmla="*/ 326 w 706"/>
              <a:gd name="T13" fmla="*/ 0 h 689"/>
              <a:gd name="T14" fmla="*/ 635 w 706"/>
              <a:gd name="T15" fmla="*/ 0 h 689"/>
              <a:gd name="T16" fmla="*/ 705 w 706"/>
              <a:gd name="T17" fmla="*/ 62 h 689"/>
              <a:gd name="T18" fmla="*/ 705 w 706"/>
              <a:gd name="T19" fmla="*/ 379 h 689"/>
              <a:gd name="T20" fmla="*/ 697 w 706"/>
              <a:gd name="T21" fmla="*/ 406 h 689"/>
              <a:gd name="T22" fmla="*/ 450 w 706"/>
              <a:gd name="T23" fmla="*/ 653 h 689"/>
              <a:gd name="T24" fmla="*/ 353 w 706"/>
              <a:gd name="T25" fmla="*/ 688 h 689"/>
              <a:gd name="T26" fmla="*/ 335 w 706"/>
              <a:gd name="T27" fmla="*/ 71 h 689"/>
              <a:gd name="T28" fmla="*/ 335 w 706"/>
              <a:gd name="T29" fmla="*/ 71 h 689"/>
              <a:gd name="T30" fmla="*/ 106 w 706"/>
              <a:gd name="T31" fmla="*/ 309 h 689"/>
              <a:gd name="T32" fmla="*/ 106 w 706"/>
              <a:gd name="T33" fmla="*/ 406 h 689"/>
              <a:gd name="T34" fmla="*/ 300 w 706"/>
              <a:gd name="T35" fmla="*/ 600 h 689"/>
              <a:gd name="T36" fmla="*/ 397 w 706"/>
              <a:gd name="T37" fmla="*/ 600 h 689"/>
              <a:gd name="T38" fmla="*/ 635 w 706"/>
              <a:gd name="T39" fmla="*/ 362 h 689"/>
              <a:gd name="T40" fmla="*/ 635 w 706"/>
              <a:gd name="T41" fmla="*/ 62 h 689"/>
              <a:gd name="T42" fmla="*/ 335 w 706"/>
              <a:gd name="T43" fmla="*/ 71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6" h="689">
                <a:moveTo>
                  <a:pt x="353" y="688"/>
                </a:moveTo>
                <a:lnTo>
                  <a:pt x="353" y="688"/>
                </a:lnTo>
                <a:cubicBezTo>
                  <a:pt x="317" y="688"/>
                  <a:pt x="282" y="679"/>
                  <a:pt x="256" y="653"/>
                </a:cubicBezTo>
                <a:cubicBezTo>
                  <a:pt x="53" y="459"/>
                  <a:pt x="53" y="459"/>
                  <a:pt x="53" y="459"/>
                </a:cubicBezTo>
                <a:cubicBezTo>
                  <a:pt x="0" y="397"/>
                  <a:pt x="0" y="309"/>
                  <a:pt x="53" y="256"/>
                </a:cubicBezTo>
                <a:cubicBezTo>
                  <a:pt x="300" y="9"/>
                  <a:pt x="300" y="9"/>
                  <a:pt x="300" y="9"/>
                </a:cubicBezTo>
                <a:cubicBezTo>
                  <a:pt x="309" y="0"/>
                  <a:pt x="317" y="0"/>
                  <a:pt x="326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70" y="0"/>
                  <a:pt x="705" y="27"/>
                  <a:pt x="705" y="62"/>
                </a:cubicBezTo>
                <a:cubicBezTo>
                  <a:pt x="705" y="379"/>
                  <a:pt x="705" y="379"/>
                  <a:pt x="705" y="379"/>
                </a:cubicBezTo>
                <a:cubicBezTo>
                  <a:pt x="705" y="388"/>
                  <a:pt x="705" y="397"/>
                  <a:pt x="697" y="406"/>
                </a:cubicBezTo>
                <a:cubicBezTo>
                  <a:pt x="450" y="653"/>
                  <a:pt x="450" y="653"/>
                  <a:pt x="450" y="653"/>
                </a:cubicBezTo>
                <a:cubicBezTo>
                  <a:pt x="423" y="679"/>
                  <a:pt x="388" y="688"/>
                  <a:pt x="353" y="688"/>
                </a:cubicBezTo>
                <a:close/>
                <a:moveTo>
                  <a:pt x="335" y="71"/>
                </a:moveTo>
                <a:lnTo>
                  <a:pt x="335" y="71"/>
                </a:lnTo>
                <a:cubicBezTo>
                  <a:pt x="106" y="309"/>
                  <a:pt x="106" y="309"/>
                  <a:pt x="106" y="309"/>
                </a:cubicBezTo>
                <a:cubicBezTo>
                  <a:pt x="79" y="335"/>
                  <a:pt x="79" y="379"/>
                  <a:pt x="106" y="406"/>
                </a:cubicBezTo>
                <a:cubicBezTo>
                  <a:pt x="300" y="600"/>
                  <a:pt x="300" y="600"/>
                  <a:pt x="300" y="600"/>
                </a:cubicBezTo>
                <a:cubicBezTo>
                  <a:pt x="326" y="626"/>
                  <a:pt x="370" y="626"/>
                  <a:pt x="397" y="600"/>
                </a:cubicBezTo>
                <a:cubicBezTo>
                  <a:pt x="635" y="362"/>
                  <a:pt x="635" y="362"/>
                  <a:pt x="635" y="362"/>
                </a:cubicBezTo>
                <a:cubicBezTo>
                  <a:pt x="635" y="62"/>
                  <a:pt x="635" y="62"/>
                  <a:pt x="635" y="62"/>
                </a:cubicBezTo>
                <a:lnTo>
                  <a:pt x="335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26">
            <a:extLst>
              <a:ext uri="{FF2B5EF4-FFF2-40B4-BE49-F238E27FC236}">
                <a16:creationId xmlns:a16="http://schemas.microsoft.com/office/drawing/2014/main" id="{A27276E6-FE68-0542-838D-770CAFAD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0516" y="3099899"/>
            <a:ext cx="116741" cy="116741"/>
          </a:xfrm>
          <a:custGeom>
            <a:avLst/>
            <a:gdLst>
              <a:gd name="T0" fmla="*/ 97 w 115"/>
              <a:gd name="T1" fmla="*/ 88 h 116"/>
              <a:gd name="T2" fmla="*/ 97 w 115"/>
              <a:gd name="T3" fmla="*/ 88 h 116"/>
              <a:gd name="T4" fmla="*/ 17 w 115"/>
              <a:gd name="T5" fmla="*/ 88 h 116"/>
              <a:gd name="T6" fmla="*/ 17 w 115"/>
              <a:gd name="T7" fmla="*/ 18 h 116"/>
              <a:gd name="T8" fmla="*/ 88 w 115"/>
              <a:gd name="T9" fmla="*/ 18 h 116"/>
              <a:gd name="T10" fmla="*/ 97 w 115"/>
              <a:gd name="T11" fmla="*/ 88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6">
                <a:moveTo>
                  <a:pt x="97" y="88"/>
                </a:moveTo>
                <a:lnTo>
                  <a:pt x="97" y="88"/>
                </a:lnTo>
                <a:cubicBezTo>
                  <a:pt x="70" y="115"/>
                  <a:pt x="35" y="115"/>
                  <a:pt x="17" y="88"/>
                </a:cubicBezTo>
                <a:cubicBezTo>
                  <a:pt x="0" y="71"/>
                  <a:pt x="0" y="35"/>
                  <a:pt x="17" y="18"/>
                </a:cubicBezTo>
                <a:cubicBezTo>
                  <a:pt x="35" y="0"/>
                  <a:pt x="70" y="0"/>
                  <a:pt x="88" y="18"/>
                </a:cubicBezTo>
                <a:cubicBezTo>
                  <a:pt x="114" y="35"/>
                  <a:pt x="114" y="71"/>
                  <a:pt x="97" y="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38">
            <a:extLst>
              <a:ext uri="{FF2B5EF4-FFF2-40B4-BE49-F238E27FC236}">
                <a16:creationId xmlns:a16="http://schemas.microsoft.com/office/drawing/2014/main" id="{657B9BAD-B701-0B44-BC75-61DAAD45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744" y="8407129"/>
            <a:ext cx="906989" cy="664526"/>
          </a:xfrm>
          <a:custGeom>
            <a:avLst/>
            <a:gdLst>
              <a:gd name="T0" fmla="*/ 750 w 892"/>
              <a:gd name="T1" fmla="*/ 653 h 654"/>
              <a:gd name="T2" fmla="*/ 750 w 892"/>
              <a:gd name="T3" fmla="*/ 653 h 654"/>
              <a:gd name="T4" fmla="*/ 133 w 892"/>
              <a:gd name="T5" fmla="*/ 653 h 654"/>
              <a:gd name="T6" fmla="*/ 0 w 892"/>
              <a:gd name="T7" fmla="*/ 512 h 654"/>
              <a:gd name="T8" fmla="*/ 0 w 892"/>
              <a:gd name="T9" fmla="*/ 132 h 654"/>
              <a:gd name="T10" fmla="*/ 133 w 892"/>
              <a:gd name="T11" fmla="*/ 0 h 654"/>
              <a:gd name="T12" fmla="*/ 750 w 892"/>
              <a:gd name="T13" fmla="*/ 0 h 654"/>
              <a:gd name="T14" fmla="*/ 891 w 892"/>
              <a:gd name="T15" fmla="*/ 132 h 654"/>
              <a:gd name="T16" fmla="*/ 891 w 892"/>
              <a:gd name="T17" fmla="*/ 512 h 654"/>
              <a:gd name="T18" fmla="*/ 750 w 892"/>
              <a:gd name="T19" fmla="*/ 653 h 654"/>
              <a:gd name="T20" fmla="*/ 133 w 892"/>
              <a:gd name="T21" fmla="*/ 71 h 654"/>
              <a:gd name="T22" fmla="*/ 133 w 892"/>
              <a:gd name="T23" fmla="*/ 71 h 654"/>
              <a:gd name="T24" fmla="*/ 71 w 892"/>
              <a:gd name="T25" fmla="*/ 132 h 654"/>
              <a:gd name="T26" fmla="*/ 71 w 892"/>
              <a:gd name="T27" fmla="*/ 512 h 654"/>
              <a:gd name="T28" fmla="*/ 133 w 892"/>
              <a:gd name="T29" fmla="*/ 582 h 654"/>
              <a:gd name="T30" fmla="*/ 750 w 892"/>
              <a:gd name="T31" fmla="*/ 582 h 654"/>
              <a:gd name="T32" fmla="*/ 811 w 892"/>
              <a:gd name="T33" fmla="*/ 512 h 654"/>
              <a:gd name="T34" fmla="*/ 811 w 892"/>
              <a:gd name="T35" fmla="*/ 132 h 654"/>
              <a:gd name="T36" fmla="*/ 750 w 892"/>
              <a:gd name="T37" fmla="*/ 71 h 654"/>
              <a:gd name="T38" fmla="*/ 133 w 892"/>
              <a:gd name="T39" fmla="*/ 7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2" h="654">
                <a:moveTo>
                  <a:pt x="750" y="653"/>
                </a:moveTo>
                <a:lnTo>
                  <a:pt x="750" y="653"/>
                </a:lnTo>
                <a:cubicBezTo>
                  <a:pt x="133" y="653"/>
                  <a:pt x="133" y="653"/>
                  <a:pt x="133" y="653"/>
                </a:cubicBezTo>
                <a:cubicBezTo>
                  <a:pt x="53" y="653"/>
                  <a:pt x="0" y="591"/>
                  <a:pt x="0" y="512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62"/>
                  <a:pt x="53" y="0"/>
                  <a:pt x="133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829" y="0"/>
                  <a:pt x="891" y="62"/>
                  <a:pt x="891" y="132"/>
                </a:cubicBezTo>
                <a:cubicBezTo>
                  <a:pt x="891" y="512"/>
                  <a:pt x="891" y="512"/>
                  <a:pt x="891" y="512"/>
                </a:cubicBezTo>
                <a:cubicBezTo>
                  <a:pt x="891" y="591"/>
                  <a:pt x="829" y="653"/>
                  <a:pt x="750" y="653"/>
                </a:cubicBezTo>
                <a:close/>
                <a:moveTo>
                  <a:pt x="133" y="71"/>
                </a:moveTo>
                <a:lnTo>
                  <a:pt x="133" y="71"/>
                </a:lnTo>
                <a:cubicBezTo>
                  <a:pt x="97" y="71"/>
                  <a:pt x="71" y="97"/>
                  <a:pt x="71" y="132"/>
                </a:cubicBezTo>
                <a:cubicBezTo>
                  <a:pt x="71" y="512"/>
                  <a:pt x="71" y="512"/>
                  <a:pt x="71" y="512"/>
                </a:cubicBezTo>
                <a:cubicBezTo>
                  <a:pt x="71" y="547"/>
                  <a:pt x="97" y="582"/>
                  <a:pt x="133" y="582"/>
                </a:cubicBezTo>
                <a:cubicBezTo>
                  <a:pt x="750" y="582"/>
                  <a:pt x="750" y="582"/>
                  <a:pt x="750" y="582"/>
                </a:cubicBezTo>
                <a:cubicBezTo>
                  <a:pt x="785" y="582"/>
                  <a:pt x="811" y="547"/>
                  <a:pt x="811" y="512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7"/>
                  <a:pt x="785" y="71"/>
                  <a:pt x="750" y="71"/>
                </a:cubicBezTo>
                <a:lnTo>
                  <a:pt x="13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39">
            <a:extLst>
              <a:ext uri="{FF2B5EF4-FFF2-40B4-BE49-F238E27FC236}">
                <a16:creationId xmlns:a16="http://schemas.microsoft.com/office/drawing/2014/main" id="{124C66D1-2973-C246-AE5B-CAE81ACEF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6967" y="8600200"/>
            <a:ext cx="197562" cy="269403"/>
          </a:xfrm>
          <a:custGeom>
            <a:avLst/>
            <a:gdLst>
              <a:gd name="T0" fmla="*/ 106 w 195"/>
              <a:gd name="T1" fmla="*/ 265 h 266"/>
              <a:gd name="T2" fmla="*/ 106 w 195"/>
              <a:gd name="T3" fmla="*/ 265 h 266"/>
              <a:gd name="T4" fmla="*/ 35 w 195"/>
              <a:gd name="T5" fmla="*/ 265 h 266"/>
              <a:gd name="T6" fmla="*/ 9 w 195"/>
              <a:gd name="T7" fmla="*/ 238 h 266"/>
              <a:gd name="T8" fmla="*/ 9 w 195"/>
              <a:gd name="T9" fmla="*/ 238 h 266"/>
              <a:gd name="T10" fmla="*/ 35 w 195"/>
              <a:gd name="T11" fmla="*/ 212 h 266"/>
              <a:gd name="T12" fmla="*/ 106 w 195"/>
              <a:gd name="T13" fmla="*/ 212 h 266"/>
              <a:gd name="T14" fmla="*/ 133 w 195"/>
              <a:gd name="T15" fmla="*/ 185 h 266"/>
              <a:gd name="T16" fmla="*/ 106 w 195"/>
              <a:gd name="T17" fmla="*/ 159 h 266"/>
              <a:gd name="T18" fmla="*/ 89 w 195"/>
              <a:gd name="T19" fmla="*/ 159 h 266"/>
              <a:gd name="T20" fmla="*/ 9 w 195"/>
              <a:gd name="T21" fmla="*/ 88 h 266"/>
              <a:gd name="T22" fmla="*/ 89 w 195"/>
              <a:gd name="T23" fmla="*/ 0 h 266"/>
              <a:gd name="T24" fmla="*/ 159 w 195"/>
              <a:gd name="T25" fmla="*/ 0 h 266"/>
              <a:gd name="T26" fmla="*/ 185 w 195"/>
              <a:gd name="T27" fmla="*/ 27 h 266"/>
              <a:gd name="T28" fmla="*/ 185 w 195"/>
              <a:gd name="T29" fmla="*/ 27 h 266"/>
              <a:gd name="T30" fmla="*/ 159 w 195"/>
              <a:gd name="T31" fmla="*/ 53 h 266"/>
              <a:gd name="T32" fmla="*/ 89 w 195"/>
              <a:gd name="T33" fmla="*/ 53 h 266"/>
              <a:gd name="T34" fmla="*/ 62 w 195"/>
              <a:gd name="T35" fmla="*/ 79 h 266"/>
              <a:gd name="T36" fmla="*/ 89 w 195"/>
              <a:gd name="T37" fmla="*/ 106 h 266"/>
              <a:gd name="T38" fmla="*/ 106 w 195"/>
              <a:gd name="T39" fmla="*/ 106 h 266"/>
              <a:gd name="T40" fmla="*/ 185 w 195"/>
              <a:gd name="T41" fmla="*/ 194 h 266"/>
              <a:gd name="T42" fmla="*/ 106 w 195"/>
              <a:gd name="T43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" h="266">
                <a:moveTo>
                  <a:pt x="106" y="265"/>
                </a:moveTo>
                <a:lnTo>
                  <a:pt x="106" y="265"/>
                </a:lnTo>
                <a:cubicBezTo>
                  <a:pt x="35" y="265"/>
                  <a:pt x="35" y="265"/>
                  <a:pt x="35" y="265"/>
                </a:cubicBezTo>
                <a:cubicBezTo>
                  <a:pt x="27" y="265"/>
                  <a:pt x="9" y="247"/>
                  <a:pt x="9" y="238"/>
                </a:cubicBezTo>
                <a:lnTo>
                  <a:pt x="9" y="238"/>
                </a:lnTo>
                <a:cubicBezTo>
                  <a:pt x="9" y="221"/>
                  <a:pt x="27" y="212"/>
                  <a:pt x="35" y="212"/>
                </a:cubicBezTo>
                <a:cubicBezTo>
                  <a:pt x="106" y="212"/>
                  <a:pt x="106" y="212"/>
                  <a:pt x="106" y="212"/>
                </a:cubicBezTo>
                <a:cubicBezTo>
                  <a:pt x="124" y="212"/>
                  <a:pt x="133" y="194"/>
                  <a:pt x="133" y="185"/>
                </a:cubicBezTo>
                <a:cubicBezTo>
                  <a:pt x="133" y="168"/>
                  <a:pt x="124" y="159"/>
                  <a:pt x="106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44" y="159"/>
                  <a:pt x="9" y="124"/>
                  <a:pt x="9" y="88"/>
                </a:cubicBezTo>
                <a:cubicBezTo>
                  <a:pt x="0" y="35"/>
                  <a:pt x="35" y="0"/>
                  <a:pt x="89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8" y="0"/>
                  <a:pt x="185" y="9"/>
                  <a:pt x="185" y="27"/>
                </a:cubicBezTo>
                <a:lnTo>
                  <a:pt x="185" y="27"/>
                </a:lnTo>
                <a:cubicBezTo>
                  <a:pt x="185" y="35"/>
                  <a:pt x="168" y="53"/>
                  <a:pt x="159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71" y="53"/>
                  <a:pt x="62" y="62"/>
                  <a:pt x="62" y="79"/>
                </a:cubicBezTo>
                <a:cubicBezTo>
                  <a:pt x="62" y="88"/>
                  <a:pt x="71" y="106"/>
                  <a:pt x="89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59" y="106"/>
                  <a:pt x="194" y="141"/>
                  <a:pt x="185" y="194"/>
                </a:cubicBezTo>
                <a:cubicBezTo>
                  <a:pt x="185" y="230"/>
                  <a:pt x="150" y="265"/>
                  <a:pt x="106" y="2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5EE51CC1-B67B-1643-AFED-23171BF4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808" y="8559791"/>
            <a:ext cx="53881" cy="71841"/>
          </a:xfrm>
          <a:custGeom>
            <a:avLst/>
            <a:gdLst>
              <a:gd name="T0" fmla="*/ 53 w 54"/>
              <a:gd name="T1" fmla="*/ 71 h 72"/>
              <a:gd name="T2" fmla="*/ 0 w 54"/>
              <a:gd name="T3" fmla="*/ 71 h 72"/>
              <a:gd name="T4" fmla="*/ 0 w 54"/>
              <a:gd name="T5" fmla="*/ 0 h 72"/>
              <a:gd name="T6" fmla="*/ 53 w 54"/>
              <a:gd name="T7" fmla="*/ 0 h 72"/>
              <a:gd name="T8" fmla="*/ 53 w 54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72">
                <a:moveTo>
                  <a:pt x="53" y="71"/>
                </a:moveTo>
                <a:lnTo>
                  <a:pt x="0" y="71"/>
                </a:lnTo>
                <a:lnTo>
                  <a:pt x="0" y="0"/>
                </a:lnTo>
                <a:lnTo>
                  <a:pt x="53" y="0"/>
                </a:lnTo>
                <a:lnTo>
                  <a:pt x="53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41">
            <a:extLst>
              <a:ext uri="{FF2B5EF4-FFF2-40B4-BE49-F238E27FC236}">
                <a16:creationId xmlns:a16="http://schemas.microsoft.com/office/drawing/2014/main" id="{6B8EAC9A-A8E0-7D4D-A957-8CAB264E7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808" y="8842662"/>
            <a:ext cx="53881" cy="71841"/>
          </a:xfrm>
          <a:custGeom>
            <a:avLst/>
            <a:gdLst>
              <a:gd name="T0" fmla="*/ 53 w 54"/>
              <a:gd name="T1" fmla="*/ 71 h 72"/>
              <a:gd name="T2" fmla="*/ 0 w 54"/>
              <a:gd name="T3" fmla="*/ 71 h 72"/>
              <a:gd name="T4" fmla="*/ 0 w 54"/>
              <a:gd name="T5" fmla="*/ 0 h 72"/>
              <a:gd name="T6" fmla="*/ 53 w 54"/>
              <a:gd name="T7" fmla="*/ 0 h 72"/>
              <a:gd name="T8" fmla="*/ 53 w 54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72">
                <a:moveTo>
                  <a:pt x="53" y="71"/>
                </a:moveTo>
                <a:lnTo>
                  <a:pt x="0" y="71"/>
                </a:lnTo>
                <a:lnTo>
                  <a:pt x="0" y="0"/>
                </a:lnTo>
                <a:lnTo>
                  <a:pt x="53" y="0"/>
                </a:lnTo>
                <a:lnTo>
                  <a:pt x="53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2">
            <a:extLst>
              <a:ext uri="{FF2B5EF4-FFF2-40B4-BE49-F238E27FC236}">
                <a16:creationId xmlns:a16="http://schemas.microsoft.com/office/drawing/2014/main" id="{2551FEAC-097F-604F-A183-C86030A1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171" y="8501419"/>
            <a:ext cx="98781" cy="89801"/>
          </a:xfrm>
          <a:custGeom>
            <a:avLst/>
            <a:gdLst>
              <a:gd name="T0" fmla="*/ 44 w 98"/>
              <a:gd name="T1" fmla="*/ 9 h 89"/>
              <a:gd name="T2" fmla="*/ 44 w 98"/>
              <a:gd name="T3" fmla="*/ 9 h 89"/>
              <a:gd name="T4" fmla="*/ 9 w 98"/>
              <a:gd name="T5" fmla="*/ 35 h 89"/>
              <a:gd name="T6" fmla="*/ 0 w 98"/>
              <a:gd name="T7" fmla="*/ 71 h 89"/>
              <a:gd name="T8" fmla="*/ 0 w 98"/>
              <a:gd name="T9" fmla="*/ 71 h 89"/>
              <a:gd name="T10" fmla="*/ 44 w 98"/>
              <a:gd name="T11" fmla="*/ 80 h 89"/>
              <a:gd name="T12" fmla="*/ 79 w 98"/>
              <a:gd name="T13" fmla="*/ 53 h 89"/>
              <a:gd name="T14" fmla="*/ 88 w 98"/>
              <a:gd name="T15" fmla="*/ 18 h 89"/>
              <a:gd name="T16" fmla="*/ 88 w 98"/>
              <a:gd name="T17" fmla="*/ 18 h 89"/>
              <a:gd name="T18" fmla="*/ 44 w 98"/>
              <a:gd name="T19" fmla="*/ 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89">
                <a:moveTo>
                  <a:pt x="44" y="9"/>
                </a:moveTo>
                <a:lnTo>
                  <a:pt x="44" y="9"/>
                </a:lnTo>
                <a:cubicBezTo>
                  <a:pt x="9" y="35"/>
                  <a:pt x="9" y="35"/>
                  <a:pt x="9" y="35"/>
                </a:cubicBezTo>
                <a:cubicBezTo>
                  <a:pt x="0" y="44"/>
                  <a:pt x="0" y="53"/>
                  <a:pt x="0" y="71"/>
                </a:cubicBezTo>
                <a:lnTo>
                  <a:pt x="0" y="71"/>
                </a:lnTo>
                <a:cubicBezTo>
                  <a:pt x="9" y="80"/>
                  <a:pt x="26" y="88"/>
                  <a:pt x="44" y="80"/>
                </a:cubicBezTo>
                <a:cubicBezTo>
                  <a:pt x="79" y="53"/>
                  <a:pt x="79" y="53"/>
                  <a:pt x="79" y="53"/>
                </a:cubicBezTo>
                <a:cubicBezTo>
                  <a:pt x="88" y="44"/>
                  <a:pt x="97" y="27"/>
                  <a:pt x="88" y="18"/>
                </a:cubicBezTo>
                <a:lnTo>
                  <a:pt x="88" y="18"/>
                </a:lnTo>
                <a:cubicBezTo>
                  <a:pt x="79" y="0"/>
                  <a:pt x="62" y="0"/>
                  <a:pt x="4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3">
            <a:extLst>
              <a:ext uri="{FF2B5EF4-FFF2-40B4-BE49-F238E27FC236}">
                <a16:creationId xmlns:a16="http://schemas.microsoft.com/office/drawing/2014/main" id="{09F99988-4F88-2648-9BCA-66C18414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5525" y="8874094"/>
            <a:ext cx="98781" cy="89801"/>
          </a:xfrm>
          <a:custGeom>
            <a:avLst/>
            <a:gdLst>
              <a:gd name="T0" fmla="*/ 53 w 98"/>
              <a:gd name="T1" fmla="*/ 9 h 89"/>
              <a:gd name="T2" fmla="*/ 53 w 98"/>
              <a:gd name="T3" fmla="*/ 9 h 89"/>
              <a:gd name="T4" fmla="*/ 18 w 98"/>
              <a:gd name="T5" fmla="*/ 35 h 89"/>
              <a:gd name="T6" fmla="*/ 9 w 98"/>
              <a:gd name="T7" fmla="*/ 70 h 89"/>
              <a:gd name="T8" fmla="*/ 9 w 98"/>
              <a:gd name="T9" fmla="*/ 70 h 89"/>
              <a:gd name="T10" fmla="*/ 44 w 98"/>
              <a:gd name="T11" fmla="*/ 79 h 89"/>
              <a:gd name="T12" fmla="*/ 80 w 98"/>
              <a:gd name="T13" fmla="*/ 53 h 89"/>
              <a:gd name="T14" fmla="*/ 89 w 98"/>
              <a:gd name="T15" fmla="*/ 17 h 89"/>
              <a:gd name="T16" fmla="*/ 89 w 98"/>
              <a:gd name="T17" fmla="*/ 17 h 89"/>
              <a:gd name="T18" fmla="*/ 53 w 98"/>
              <a:gd name="T19" fmla="*/ 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89">
                <a:moveTo>
                  <a:pt x="53" y="9"/>
                </a:moveTo>
                <a:lnTo>
                  <a:pt x="53" y="9"/>
                </a:lnTo>
                <a:cubicBezTo>
                  <a:pt x="18" y="35"/>
                  <a:pt x="18" y="35"/>
                  <a:pt x="18" y="35"/>
                </a:cubicBezTo>
                <a:cubicBezTo>
                  <a:pt x="9" y="44"/>
                  <a:pt x="0" y="61"/>
                  <a:pt x="9" y="70"/>
                </a:cubicBezTo>
                <a:lnTo>
                  <a:pt x="9" y="70"/>
                </a:lnTo>
                <a:cubicBezTo>
                  <a:pt x="18" y="79"/>
                  <a:pt x="36" y="88"/>
                  <a:pt x="44" y="79"/>
                </a:cubicBezTo>
                <a:cubicBezTo>
                  <a:pt x="80" y="53"/>
                  <a:pt x="80" y="53"/>
                  <a:pt x="80" y="53"/>
                </a:cubicBezTo>
                <a:cubicBezTo>
                  <a:pt x="97" y="44"/>
                  <a:pt x="97" y="26"/>
                  <a:pt x="89" y="17"/>
                </a:cubicBezTo>
                <a:lnTo>
                  <a:pt x="89" y="17"/>
                </a:lnTo>
                <a:cubicBezTo>
                  <a:pt x="80" y="0"/>
                  <a:pt x="62" y="0"/>
                  <a:pt x="5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57">
            <a:extLst>
              <a:ext uri="{FF2B5EF4-FFF2-40B4-BE49-F238E27FC236}">
                <a16:creationId xmlns:a16="http://schemas.microsoft.com/office/drawing/2014/main" id="{7832EDDF-ED01-9B46-A1F7-048F4888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0530" y="8676532"/>
            <a:ext cx="206542" cy="206542"/>
          </a:xfrm>
          <a:custGeom>
            <a:avLst/>
            <a:gdLst>
              <a:gd name="T0" fmla="*/ 150 w 204"/>
              <a:gd name="T1" fmla="*/ 203 h 204"/>
              <a:gd name="T2" fmla="*/ 150 w 204"/>
              <a:gd name="T3" fmla="*/ 203 h 204"/>
              <a:gd name="T4" fmla="*/ 53 w 204"/>
              <a:gd name="T5" fmla="*/ 203 h 204"/>
              <a:gd name="T6" fmla="*/ 0 w 204"/>
              <a:gd name="T7" fmla="*/ 150 h 204"/>
              <a:gd name="T8" fmla="*/ 0 w 204"/>
              <a:gd name="T9" fmla="*/ 53 h 204"/>
              <a:gd name="T10" fmla="*/ 53 w 204"/>
              <a:gd name="T11" fmla="*/ 0 h 204"/>
              <a:gd name="T12" fmla="*/ 150 w 204"/>
              <a:gd name="T13" fmla="*/ 0 h 204"/>
              <a:gd name="T14" fmla="*/ 203 w 204"/>
              <a:gd name="T15" fmla="*/ 53 h 204"/>
              <a:gd name="T16" fmla="*/ 203 w 204"/>
              <a:gd name="T17" fmla="*/ 150 h 204"/>
              <a:gd name="T18" fmla="*/ 150 w 204"/>
              <a:gd name="T19" fmla="*/ 203 h 204"/>
              <a:gd name="T20" fmla="*/ 150 w 204"/>
              <a:gd name="T21" fmla="*/ 53 h 204"/>
              <a:gd name="T22" fmla="*/ 150 w 204"/>
              <a:gd name="T23" fmla="*/ 53 h 204"/>
              <a:gd name="T24" fmla="*/ 53 w 204"/>
              <a:gd name="T25" fmla="*/ 53 h 204"/>
              <a:gd name="T26" fmla="*/ 53 w 204"/>
              <a:gd name="T27" fmla="*/ 150 h 204"/>
              <a:gd name="T28" fmla="*/ 150 w 204"/>
              <a:gd name="T29" fmla="*/ 141 h 204"/>
              <a:gd name="T30" fmla="*/ 150 w 204"/>
              <a:gd name="T31" fmla="*/ 5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204">
                <a:moveTo>
                  <a:pt x="150" y="203"/>
                </a:moveTo>
                <a:lnTo>
                  <a:pt x="150" y="203"/>
                </a:lnTo>
                <a:cubicBezTo>
                  <a:pt x="53" y="203"/>
                  <a:pt x="53" y="203"/>
                  <a:pt x="53" y="203"/>
                </a:cubicBezTo>
                <a:cubicBezTo>
                  <a:pt x="27" y="203"/>
                  <a:pt x="0" y="176"/>
                  <a:pt x="0" y="15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7" y="0"/>
                  <a:pt x="53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76" y="0"/>
                  <a:pt x="203" y="26"/>
                  <a:pt x="203" y="53"/>
                </a:cubicBezTo>
                <a:cubicBezTo>
                  <a:pt x="203" y="150"/>
                  <a:pt x="203" y="150"/>
                  <a:pt x="203" y="150"/>
                </a:cubicBezTo>
                <a:cubicBezTo>
                  <a:pt x="203" y="176"/>
                  <a:pt x="176" y="203"/>
                  <a:pt x="150" y="203"/>
                </a:cubicBezTo>
                <a:close/>
                <a:moveTo>
                  <a:pt x="150" y="53"/>
                </a:moveTo>
                <a:lnTo>
                  <a:pt x="150" y="53"/>
                </a:lnTo>
                <a:cubicBezTo>
                  <a:pt x="53" y="53"/>
                  <a:pt x="53" y="53"/>
                  <a:pt x="53" y="53"/>
                </a:cubicBezTo>
                <a:cubicBezTo>
                  <a:pt x="53" y="150"/>
                  <a:pt x="53" y="150"/>
                  <a:pt x="53" y="150"/>
                </a:cubicBezTo>
                <a:cubicBezTo>
                  <a:pt x="150" y="141"/>
                  <a:pt x="150" y="141"/>
                  <a:pt x="150" y="141"/>
                </a:cubicBezTo>
                <a:lnTo>
                  <a:pt x="150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8">
            <a:extLst>
              <a:ext uri="{FF2B5EF4-FFF2-40B4-BE49-F238E27FC236}">
                <a16:creationId xmlns:a16="http://schemas.microsoft.com/office/drawing/2014/main" id="{0DD4FBED-0FD2-6748-B380-BDFCA648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372" y="8416109"/>
            <a:ext cx="826168" cy="655546"/>
          </a:xfrm>
          <a:custGeom>
            <a:avLst/>
            <a:gdLst>
              <a:gd name="T0" fmla="*/ 678 w 812"/>
              <a:gd name="T1" fmla="*/ 644 h 645"/>
              <a:gd name="T2" fmla="*/ 678 w 812"/>
              <a:gd name="T3" fmla="*/ 644 h 645"/>
              <a:gd name="T4" fmla="*/ 132 w 812"/>
              <a:gd name="T5" fmla="*/ 644 h 645"/>
              <a:gd name="T6" fmla="*/ 0 w 812"/>
              <a:gd name="T7" fmla="*/ 511 h 645"/>
              <a:gd name="T8" fmla="*/ 0 w 812"/>
              <a:gd name="T9" fmla="*/ 0 h 645"/>
              <a:gd name="T10" fmla="*/ 70 w 812"/>
              <a:gd name="T11" fmla="*/ 0 h 645"/>
              <a:gd name="T12" fmla="*/ 70 w 812"/>
              <a:gd name="T13" fmla="*/ 511 h 645"/>
              <a:gd name="T14" fmla="*/ 132 w 812"/>
              <a:gd name="T15" fmla="*/ 573 h 645"/>
              <a:gd name="T16" fmla="*/ 678 w 812"/>
              <a:gd name="T17" fmla="*/ 573 h 645"/>
              <a:gd name="T18" fmla="*/ 740 w 812"/>
              <a:gd name="T19" fmla="*/ 511 h 645"/>
              <a:gd name="T20" fmla="*/ 740 w 812"/>
              <a:gd name="T21" fmla="*/ 194 h 645"/>
              <a:gd name="T22" fmla="*/ 678 w 812"/>
              <a:gd name="T23" fmla="*/ 132 h 645"/>
              <a:gd name="T24" fmla="*/ 132 w 812"/>
              <a:gd name="T25" fmla="*/ 132 h 645"/>
              <a:gd name="T26" fmla="*/ 132 w 812"/>
              <a:gd name="T27" fmla="*/ 62 h 645"/>
              <a:gd name="T28" fmla="*/ 678 w 812"/>
              <a:gd name="T29" fmla="*/ 62 h 645"/>
              <a:gd name="T30" fmla="*/ 811 w 812"/>
              <a:gd name="T31" fmla="*/ 194 h 645"/>
              <a:gd name="T32" fmla="*/ 811 w 812"/>
              <a:gd name="T33" fmla="*/ 511 h 645"/>
              <a:gd name="T34" fmla="*/ 678 w 812"/>
              <a:gd name="T35" fmla="*/ 64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2" h="645">
                <a:moveTo>
                  <a:pt x="678" y="644"/>
                </a:moveTo>
                <a:lnTo>
                  <a:pt x="678" y="644"/>
                </a:lnTo>
                <a:cubicBezTo>
                  <a:pt x="132" y="644"/>
                  <a:pt x="132" y="644"/>
                  <a:pt x="132" y="644"/>
                </a:cubicBezTo>
                <a:cubicBezTo>
                  <a:pt x="61" y="644"/>
                  <a:pt x="0" y="591"/>
                  <a:pt x="0" y="511"/>
                </a:cubicBezTo>
                <a:cubicBezTo>
                  <a:pt x="0" y="0"/>
                  <a:pt x="0" y="0"/>
                  <a:pt x="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511"/>
                  <a:pt x="70" y="511"/>
                  <a:pt x="70" y="511"/>
                </a:cubicBezTo>
                <a:cubicBezTo>
                  <a:pt x="70" y="547"/>
                  <a:pt x="97" y="573"/>
                  <a:pt x="132" y="573"/>
                </a:cubicBezTo>
                <a:cubicBezTo>
                  <a:pt x="678" y="573"/>
                  <a:pt x="678" y="573"/>
                  <a:pt x="678" y="573"/>
                </a:cubicBezTo>
                <a:cubicBezTo>
                  <a:pt x="714" y="573"/>
                  <a:pt x="740" y="547"/>
                  <a:pt x="740" y="511"/>
                </a:cubicBezTo>
                <a:cubicBezTo>
                  <a:pt x="740" y="194"/>
                  <a:pt x="740" y="194"/>
                  <a:pt x="740" y="194"/>
                </a:cubicBezTo>
                <a:cubicBezTo>
                  <a:pt x="740" y="159"/>
                  <a:pt x="714" y="132"/>
                  <a:pt x="678" y="132"/>
                </a:cubicBezTo>
                <a:cubicBezTo>
                  <a:pt x="132" y="132"/>
                  <a:pt x="132" y="132"/>
                  <a:pt x="132" y="132"/>
                </a:cubicBezTo>
                <a:cubicBezTo>
                  <a:pt x="132" y="62"/>
                  <a:pt x="132" y="62"/>
                  <a:pt x="132" y="62"/>
                </a:cubicBezTo>
                <a:cubicBezTo>
                  <a:pt x="678" y="62"/>
                  <a:pt x="678" y="62"/>
                  <a:pt x="678" y="62"/>
                </a:cubicBezTo>
                <a:cubicBezTo>
                  <a:pt x="749" y="62"/>
                  <a:pt x="811" y="115"/>
                  <a:pt x="811" y="194"/>
                </a:cubicBezTo>
                <a:cubicBezTo>
                  <a:pt x="811" y="511"/>
                  <a:pt x="811" y="511"/>
                  <a:pt x="811" y="511"/>
                </a:cubicBezTo>
                <a:cubicBezTo>
                  <a:pt x="811" y="591"/>
                  <a:pt x="749" y="644"/>
                  <a:pt x="678" y="6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9">
            <a:extLst>
              <a:ext uri="{FF2B5EF4-FFF2-40B4-BE49-F238E27FC236}">
                <a16:creationId xmlns:a16="http://schemas.microsoft.com/office/drawing/2014/main" id="{E993E145-8582-A648-9B24-AEBF708E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5392" y="8272428"/>
            <a:ext cx="754327" cy="278383"/>
          </a:xfrm>
          <a:custGeom>
            <a:avLst/>
            <a:gdLst>
              <a:gd name="T0" fmla="*/ 150 w 741"/>
              <a:gd name="T1" fmla="*/ 273 h 274"/>
              <a:gd name="T2" fmla="*/ 150 w 741"/>
              <a:gd name="T3" fmla="*/ 273 h 274"/>
              <a:gd name="T4" fmla="*/ 9 w 741"/>
              <a:gd name="T5" fmla="*/ 115 h 274"/>
              <a:gd name="T6" fmla="*/ 150 w 741"/>
              <a:gd name="T7" fmla="*/ 0 h 274"/>
              <a:gd name="T8" fmla="*/ 626 w 741"/>
              <a:gd name="T9" fmla="*/ 0 h 274"/>
              <a:gd name="T10" fmla="*/ 740 w 741"/>
              <a:gd name="T11" fmla="*/ 115 h 274"/>
              <a:gd name="T12" fmla="*/ 740 w 741"/>
              <a:gd name="T13" fmla="*/ 141 h 274"/>
              <a:gd name="T14" fmla="*/ 705 w 741"/>
              <a:gd name="T15" fmla="*/ 176 h 274"/>
              <a:gd name="T16" fmla="*/ 705 w 741"/>
              <a:gd name="T17" fmla="*/ 176 h 274"/>
              <a:gd name="T18" fmla="*/ 670 w 741"/>
              <a:gd name="T19" fmla="*/ 141 h 274"/>
              <a:gd name="T20" fmla="*/ 670 w 741"/>
              <a:gd name="T21" fmla="*/ 115 h 274"/>
              <a:gd name="T22" fmla="*/ 626 w 741"/>
              <a:gd name="T23" fmla="*/ 71 h 274"/>
              <a:gd name="T24" fmla="*/ 150 w 741"/>
              <a:gd name="T25" fmla="*/ 71 h 274"/>
              <a:gd name="T26" fmla="*/ 79 w 741"/>
              <a:gd name="T27" fmla="*/ 123 h 274"/>
              <a:gd name="T28" fmla="*/ 150 w 741"/>
              <a:gd name="T29" fmla="*/ 203 h 274"/>
              <a:gd name="T30" fmla="*/ 150 w 741"/>
              <a:gd name="T31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1" h="274">
                <a:moveTo>
                  <a:pt x="150" y="273"/>
                </a:moveTo>
                <a:lnTo>
                  <a:pt x="150" y="273"/>
                </a:lnTo>
                <a:cubicBezTo>
                  <a:pt x="62" y="273"/>
                  <a:pt x="0" y="203"/>
                  <a:pt x="9" y="115"/>
                </a:cubicBezTo>
                <a:cubicBezTo>
                  <a:pt x="17" y="53"/>
                  <a:pt x="79" y="0"/>
                  <a:pt x="150" y="0"/>
                </a:cubicBezTo>
                <a:cubicBezTo>
                  <a:pt x="626" y="0"/>
                  <a:pt x="626" y="0"/>
                  <a:pt x="626" y="0"/>
                </a:cubicBezTo>
                <a:cubicBezTo>
                  <a:pt x="696" y="0"/>
                  <a:pt x="740" y="53"/>
                  <a:pt x="740" y="115"/>
                </a:cubicBezTo>
                <a:cubicBezTo>
                  <a:pt x="740" y="141"/>
                  <a:pt x="740" y="141"/>
                  <a:pt x="740" y="141"/>
                </a:cubicBezTo>
                <a:cubicBezTo>
                  <a:pt x="740" y="159"/>
                  <a:pt x="732" y="176"/>
                  <a:pt x="705" y="176"/>
                </a:cubicBezTo>
                <a:lnTo>
                  <a:pt x="705" y="176"/>
                </a:lnTo>
                <a:cubicBezTo>
                  <a:pt x="687" y="176"/>
                  <a:pt x="670" y="159"/>
                  <a:pt x="670" y="141"/>
                </a:cubicBezTo>
                <a:cubicBezTo>
                  <a:pt x="670" y="115"/>
                  <a:pt x="670" y="115"/>
                  <a:pt x="670" y="115"/>
                </a:cubicBezTo>
                <a:cubicBezTo>
                  <a:pt x="670" y="88"/>
                  <a:pt x="652" y="71"/>
                  <a:pt x="626" y="71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14" y="71"/>
                  <a:pt x="88" y="97"/>
                  <a:pt x="79" y="123"/>
                </a:cubicBezTo>
                <a:cubicBezTo>
                  <a:pt x="70" y="168"/>
                  <a:pt x="106" y="203"/>
                  <a:pt x="150" y="203"/>
                </a:cubicBezTo>
                <a:lnTo>
                  <a:pt x="150" y="2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3">
            <a:extLst>
              <a:ext uri="{FF2B5EF4-FFF2-40B4-BE49-F238E27FC236}">
                <a16:creationId xmlns:a16="http://schemas.microsoft.com/office/drawing/2014/main" id="{DD29FFDF-54A7-0E48-B21C-0978D1009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614" y="6126188"/>
            <a:ext cx="206542" cy="197562"/>
          </a:xfrm>
          <a:custGeom>
            <a:avLst/>
            <a:gdLst>
              <a:gd name="T0" fmla="*/ 150 w 204"/>
              <a:gd name="T1" fmla="*/ 194 h 195"/>
              <a:gd name="T2" fmla="*/ 150 w 204"/>
              <a:gd name="T3" fmla="*/ 194 h 195"/>
              <a:gd name="T4" fmla="*/ 52 w 204"/>
              <a:gd name="T5" fmla="*/ 194 h 195"/>
              <a:gd name="T6" fmla="*/ 0 w 204"/>
              <a:gd name="T7" fmla="*/ 141 h 195"/>
              <a:gd name="T8" fmla="*/ 0 w 204"/>
              <a:gd name="T9" fmla="*/ 53 h 195"/>
              <a:gd name="T10" fmla="*/ 52 w 204"/>
              <a:gd name="T11" fmla="*/ 0 h 195"/>
              <a:gd name="T12" fmla="*/ 150 w 204"/>
              <a:gd name="T13" fmla="*/ 0 h 195"/>
              <a:gd name="T14" fmla="*/ 203 w 204"/>
              <a:gd name="T15" fmla="*/ 53 h 195"/>
              <a:gd name="T16" fmla="*/ 203 w 204"/>
              <a:gd name="T17" fmla="*/ 141 h 195"/>
              <a:gd name="T18" fmla="*/ 150 w 204"/>
              <a:gd name="T19" fmla="*/ 194 h 195"/>
              <a:gd name="T20" fmla="*/ 150 w 204"/>
              <a:gd name="T21" fmla="*/ 53 h 195"/>
              <a:gd name="T22" fmla="*/ 150 w 204"/>
              <a:gd name="T23" fmla="*/ 53 h 195"/>
              <a:gd name="T24" fmla="*/ 52 w 204"/>
              <a:gd name="T25" fmla="*/ 53 h 195"/>
              <a:gd name="T26" fmla="*/ 52 w 204"/>
              <a:gd name="T27" fmla="*/ 141 h 195"/>
              <a:gd name="T28" fmla="*/ 150 w 204"/>
              <a:gd name="T29" fmla="*/ 141 h 195"/>
              <a:gd name="T30" fmla="*/ 150 w 204"/>
              <a:gd name="T31" fmla="*/ 53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195">
                <a:moveTo>
                  <a:pt x="150" y="194"/>
                </a:moveTo>
                <a:lnTo>
                  <a:pt x="150" y="194"/>
                </a:lnTo>
                <a:cubicBezTo>
                  <a:pt x="52" y="194"/>
                  <a:pt x="52" y="194"/>
                  <a:pt x="52" y="194"/>
                </a:cubicBezTo>
                <a:cubicBezTo>
                  <a:pt x="26" y="194"/>
                  <a:pt x="0" y="168"/>
                  <a:pt x="0" y="14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26" y="0"/>
                  <a:pt x="52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76" y="0"/>
                  <a:pt x="203" y="27"/>
                  <a:pt x="203" y="53"/>
                </a:cubicBezTo>
                <a:cubicBezTo>
                  <a:pt x="203" y="141"/>
                  <a:pt x="203" y="141"/>
                  <a:pt x="203" y="141"/>
                </a:cubicBezTo>
                <a:cubicBezTo>
                  <a:pt x="203" y="168"/>
                  <a:pt x="176" y="194"/>
                  <a:pt x="150" y="194"/>
                </a:cubicBezTo>
                <a:close/>
                <a:moveTo>
                  <a:pt x="150" y="53"/>
                </a:moveTo>
                <a:lnTo>
                  <a:pt x="150" y="53"/>
                </a:lnTo>
                <a:cubicBezTo>
                  <a:pt x="52" y="53"/>
                  <a:pt x="52" y="53"/>
                  <a:pt x="52" y="53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150" y="141"/>
                  <a:pt x="150" y="141"/>
                  <a:pt x="150" y="141"/>
                </a:cubicBezTo>
                <a:lnTo>
                  <a:pt x="150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4">
            <a:extLst>
              <a:ext uri="{FF2B5EF4-FFF2-40B4-BE49-F238E27FC236}">
                <a16:creationId xmlns:a16="http://schemas.microsoft.com/office/drawing/2014/main" id="{601EE701-4527-884F-AC2C-2E971709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969" y="5865765"/>
            <a:ext cx="826168" cy="655546"/>
          </a:xfrm>
          <a:custGeom>
            <a:avLst/>
            <a:gdLst>
              <a:gd name="T0" fmla="*/ 679 w 812"/>
              <a:gd name="T1" fmla="*/ 644 h 645"/>
              <a:gd name="T2" fmla="*/ 679 w 812"/>
              <a:gd name="T3" fmla="*/ 644 h 645"/>
              <a:gd name="T4" fmla="*/ 133 w 812"/>
              <a:gd name="T5" fmla="*/ 644 h 645"/>
              <a:gd name="T6" fmla="*/ 0 w 812"/>
              <a:gd name="T7" fmla="*/ 512 h 645"/>
              <a:gd name="T8" fmla="*/ 0 w 812"/>
              <a:gd name="T9" fmla="*/ 0 h 645"/>
              <a:gd name="T10" fmla="*/ 71 w 812"/>
              <a:gd name="T11" fmla="*/ 0 h 645"/>
              <a:gd name="T12" fmla="*/ 71 w 812"/>
              <a:gd name="T13" fmla="*/ 512 h 645"/>
              <a:gd name="T14" fmla="*/ 133 w 812"/>
              <a:gd name="T15" fmla="*/ 573 h 645"/>
              <a:gd name="T16" fmla="*/ 679 w 812"/>
              <a:gd name="T17" fmla="*/ 573 h 645"/>
              <a:gd name="T18" fmla="*/ 741 w 812"/>
              <a:gd name="T19" fmla="*/ 512 h 645"/>
              <a:gd name="T20" fmla="*/ 741 w 812"/>
              <a:gd name="T21" fmla="*/ 185 h 645"/>
              <a:gd name="T22" fmla="*/ 679 w 812"/>
              <a:gd name="T23" fmla="*/ 124 h 645"/>
              <a:gd name="T24" fmla="*/ 133 w 812"/>
              <a:gd name="T25" fmla="*/ 124 h 645"/>
              <a:gd name="T26" fmla="*/ 133 w 812"/>
              <a:gd name="T27" fmla="*/ 53 h 645"/>
              <a:gd name="T28" fmla="*/ 679 w 812"/>
              <a:gd name="T29" fmla="*/ 53 h 645"/>
              <a:gd name="T30" fmla="*/ 811 w 812"/>
              <a:gd name="T31" fmla="*/ 185 h 645"/>
              <a:gd name="T32" fmla="*/ 811 w 812"/>
              <a:gd name="T33" fmla="*/ 512 h 645"/>
              <a:gd name="T34" fmla="*/ 679 w 812"/>
              <a:gd name="T35" fmla="*/ 644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2" h="645">
                <a:moveTo>
                  <a:pt x="679" y="644"/>
                </a:moveTo>
                <a:lnTo>
                  <a:pt x="679" y="644"/>
                </a:lnTo>
                <a:cubicBezTo>
                  <a:pt x="133" y="644"/>
                  <a:pt x="133" y="644"/>
                  <a:pt x="133" y="644"/>
                </a:cubicBezTo>
                <a:cubicBezTo>
                  <a:pt x="62" y="644"/>
                  <a:pt x="0" y="582"/>
                  <a:pt x="0" y="512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512"/>
                  <a:pt x="71" y="512"/>
                  <a:pt x="71" y="512"/>
                </a:cubicBezTo>
                <a:cubicBezTo>
                  <a:pt x="71" y="547"/>
                  <a:pt x="97" y="573"/>
                  <a:pt x="133" y="573"/>
                </a:cubicBezTo>
                <a:cubicBezTo>
                  <a:pt x="679" y="573"/>
                  <a:pt x="679" y="573"/>
                  <a:pt x="679" y="573"/>
                </a:cubicBezTo>
                <a:cubicBezTo>
                  <a:pt x="714" y="573"/>
                  <a:pt x="741" y="547"/>
                  <a:pt x="741" y="512"/>
                </a:cubicBezTo>
                <a:cubicBezTo>
                  <a:pt x="741" y="185"/>
                  <a:pt x="741" y="185"/>
                  <a:pt x="741" y="185"/>
                </a:cubicBezTo>
                <a:cubicBezTo>
                  <a:pt x="741" y="150"/>
                  <a:pt x="714" y="124"/>
                  <a:pt x="679" y="124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33" y="53"/>
                  <a:pt x="133" y="53"/>
                  <a:pt x="133" y="53"/>
                </a:cubicBezTo>
                <a:cubicBezTo>
                  <a:pt x="679" y="53"/>
                  <a:pt x="679" y="53"/>
                  <a:pt x="679" y="53"/>
                </a:cubicBezTo>
                <a:cubicBezTo>
                  <a:pt x="750" y="53"/>
                  <a:pt x="811" y="115"/>
                  <a:pt x="811" y="185"/>
                </a:cubicBezTo>
                <a:cubicBezTo>
                  <a:pt x="811" y="512"/>
                  <a:pt x="811" y="512"/>
                  <a:pt x="811" y="512"/>
                </a:cubicBezTo>
                <a:cubicBezTo>
                  <a:pt x="811" y="582"/>
                  <a:pt x="750" y="644"/>
                  <a:pt x="679" y="6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5">
            <a:extLst>
              <a:ext uri="{FF2B5EF4-FFF2-40B4-BE49-F238E27FC236}">
                <a16:creationId xmlns:a16="http://schemas.microsoft.com/office/drawing/2014/main" id="{4357BF3C-C53F-5347-A4EB-98D1A8B8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1988" y="5722084"/>
            <a:ext cx="754327" cy="269403"/>
          </a:xfrm>
          <a:custGeom>
            <a:avLst/>
            <a:gdLst>
              <a:gd name="T0" fmla="*/ 142 w 742"/>
              <a:gd name="T1" fmla="*/ 265 h 266"/>
              <a:gd name="T2" fmla="*/ 142 w 742"/>
              <a:gd name="T3" fmla="*/ 265 h 266"/>
              <a:gd name="T4" fmla="*/ 9 w 742"/>
              <a:gd name="T5" fmla="*/ 115 h 266"/>
              <a:gd name="T6" fmla="*/ 150 w 742"/>
              <a:gd name="T7" fmla="*/ 0 h 266"/>
              <a:gd name="T8" fmla="*/ 626 w 742"/>
              <a:gd name="T9" fmla="*/ 0 h 266"/>
              <a:gd name="T10" fmla="*/ 741 w 742"/>
              <a:gd name="T11" fmla="*/ 115 h 266"/>
              <a:gd name="T12" fmla="*/ 741 w 742"/>
              <a:gd name="T13" fmla="*/ 133 h 266"/>
              <a:gd name="T14" fmla="*/ 706 w 742"/>
              <a:gd name="T15" fmla="*/ 168 h 266"/>
              <a:gd name="T16" fmla="*/ 706 w 742"/>
              <a:gd name="T17" fmla="*/ 168 h 266"/>
              <a:gd name="T18" fmla="*/ 670 w 742"/>
              <a:gd name="T19" fmla="*/ 133 h 266"/>
              <a:gd name="T20" fmla="*/ 670 w 742"/>
              <a:gd name="T21" fmla="*/ 115 h 266"/>
              <a:gd name="T22" fmla="*/ 626 w 742"/>
              <a:gd name="T23" fmla="*/ 71 h 266"/>
              <a:gd name="T24" fmla="*/ 150 w 742"/>
              <a:gd name="T25" fmla="*/ 71 h 266"/>
              <a:gd name="T26" fmla="*/ 80 w 742"/>
              <a:gd name="T27" fmla="*/ 124 h 266"/>
              <a:gd name="T28" fmla="*/ 142 w 742"/>
              <a:gd name="T29" fmla="*/ 194 h 266"/>
              <a:gd name="T30" fmla="*/ 142 w 742"/>
              <a:gd name="T31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2" h="266">
                <a:moveTo>
                  <a:pt x="142" y="265"/>
                </a:moveTo>
                <a:lnTo>
                  <a:pt x="142" y="265"/>
                </a:lnTo>
                <a:cubicBezTo>
                  <a:pt x="62" y="265"/>
                  <a:pt x="0" y="194"/>
                  <a:pt x="9" y="115"/>
                </a:cubicBezTo>
                <a:cubicBezTo>
                  <a:pt x="18" y="44"/>
                  <a:pt x="80" y="0"/>
                  <a:pt x="150" y="0"/>
                </a:cubicBezTo>
                <a:cubicBezTo>
                  <a:pt x="626" y="0"/>
                  <a:pt x="626" y="0"/>
                  <a:pt x="626" y="0"/>
                </a:cubicBezTo>
                <a:cubicBezTo>
                  <a:pt x="688" y="0"/>
                  <a:pt x="741" y="44"/>
                  <a:pt x="741" y="115"/>
                </a:cubicBezTo>
                <a:cubicBezTo>
                  <a:pt x="741" y="133"/>
                  <a:pt x="741" y="133"/>
                  <a:pt x="741" y="133"/>
                </a:cubicBezTo>
                <a:cubicBezTo>
                  <a:pt x="741" y="150"/>
                  <a:pt x="723" y="168"/>
                  <a:pt x="706" y="168"/>
                </a:cubicBezTo>
                <a:lnTo>
                  <a:pt x="706" y="168"/>
                </a:lnTo>
                <a:cubicBezTo>
                  <a:pt x="688" y="168"/>
                  <a:pt x="670" y="150"/>
                  <a:pt x="670" y="133"/>
                </a:cubicBezTo>
                <a:cubicBezTo>
                  <a:pt x="670" y="115"/>
                  <a:pt x="670" y="115"/>
                  <a:pt x="670" y="115"/>
                </a:cubicBezTo>
                <a:cubicBezTo>
                  <a:pt x="670" y="88"/>
                  <a:pt x="653" y="71"/>
                  <a:pt x="626" y="71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15" y="71"/>
                  <a:pt x="88" y="88"/>
                  <a:pt x="80" y="124"/>
                </a:cubicBezTo>
                <a:cubicBezTo>
                  <a:pt x="71" y="159"/>
                  <a:pt x="106" y="194"/>
                  <a:pt x="142" y="194"/>
                </a:cubicBezTo>
                <a:lnTo>
                  <a:pt x="142" y="26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3" name="Group 71">
            <a:extLst>
              <a:ext uri="{FF2B5EF4-FFF2-40B4-BE49-F238E27FC236}">
                <a16:creationId xmlns:a16="http://schemas.microsoft.com/office/drawing/2014/main" id="{16B2B67E-86AD-3548-A7E3-CF40D193F8A6}"/>
              </a:ext>
            </a:extLst>
          </p:cNvPr>
          <p:cNvGrpSpPr/>
          <p:nvPr/>
        </p:nvGrpSpPr>
        <p:grpSpPr>
          <a:xfrm>
            <a:off x="1670339" y="5491023"/>
            <a:ext cx="8909115" cy="2500601"/>
            <a:chOff x="2232442" y="3643574"/>
            <a:chExt cx="8954788" cy="2500601"/>
          </a:xfrm>
        </p:grpSpPr>
        <p:sp>
          <p:nvSpPr>
            <p:cNvPr id="264" name="CuadroTexto 598">
              <a:extLst>
                <a:ext uri="{FF2B5EF4-FFF2-40B4-BE49-F238E27FC236}">
                  <a16:creationId xmlns:a16="http://schemas.microsoft.com/office/drawing/2014/main" id="{208EFCF3-16D1-EA4A-A937-E45DD47C54FD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65" name="CuadroTexto 599">
              <a:extLst>
                <a:ext uri="{FF2B5EF4-FFF2-40B4-BE49-F238E27FC236}">
                  <a16:creationId xmlns:a16="http://schemas.microsoft.com/office/drawing/2014/main" id="{5D517B2A-226D-9449-BCAF-EC76C2440D9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66" name="CuadroTexto 598">
            <a:extLst>
              <a:ext uri="{FF2B5EF4-FFF2-40B4-BE49-F238E27FC236}">
                <a16:creationId xmlns:a16="http://schemas.microsoft.com/office/drawing/2014/main" id="{653F0392-DD74-E647-B771-E9298B06721C}"/>
              </a:ext>
            </a:extLst>
          </p:cNvPr>
          <p:cNvSpPr txBox="1"/>
          <p:nvPr/>
        </p:nvSpPr>
        <p:spPr>
          <a:xfrm>
            <a:off x="10721325" y="168539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67" name="CuadroTexto 598">
            <a:extLst>
              <a:ext uri="{FF2B5EF4-FFF2-40B4-BE49-F238E27FC236}">
                <a16:creationId xmlns:a16="http://schemas.microsoft.com/office/drawing/2014/main" id="{A93F8091-6A81-6B4F-BDF6-B8CD41F39FA4}"/>
              </a:ext>
            </a:extLst>
          </p:cNvPr>
          <p:cNvSpPr txBox="1"/>
          <p:nvPr/>
        </p:nvSpPr>
        <p:spPr>
          <a:xfrm>
            <a:off x="20042653" y="167588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68" name="CuadroTexto 598">
            <a:extLst>
              <a:ext uri="{FF2B5EF4-FFF2-40B4-BE49-F238E27FC236}">
                <a16:creationId xmlns:a16="http://schemas.microsoft.com/office/drawing/2014/main" id="{1FDBCAEB-CC16-E140-8137-65EDA9A32295}"/>
              </a:ext>
            </a:extLst>
          </p:cNvPr>
          <p:cNvSpPr txBox="1"/>
          <p:nvPr/>
        </p:nvSpPr>
        <p:spPr>
          <a:xfrm>
            <a:off x="10702977" y="1104109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69" name="CuadroTexto 598">
            <a:extLst>
              <a:ext uri="{FF2B5EF4-FFF2-40B4-BE49-F238E27FC236}">
                <a16:creationId xmlns:a16="http://schemas.microsoft.com/office/drawing/2014/main" id="{8856C9B8-9C43-554B-B370-24C54E198694}"/>
              </a:ext>
            </a:extLst>
          </p:cNvPr>
          <p:cNvSpPr txBox="1"/>
          <p:nvPr/>
        </p:nvSpPr>
        <p:spPr>
          <a:xfrm>
            <a:off x="19971756" y="1098272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C022DB49-6B79-204D-A164-9E68B5A45014}"/>
              </a:ext>
            </a:extLst>
          </p:cNvPr>
          <p:cNvGrpSpPr/>
          <p:nvPr/>
        </p:nvGrpSpPr>
        <p:grpSpPr>
          <a:xfrm>
            <a:off x="11187353" y="3630716"/>
            <a:ext cx="3899509" cy="1266231"/>
            <a:chOff x="4263265" y="1816281"/>
            <a:chExt cx="4236804" cy="1266231"/>
          </a:xfrm>
        </p:grpSpPr>
        <p:sp>
          <p:nvSpPr>
            <p:cNvPr id="271" name="CuadroTexto 395">
              <a:extLst>
                <a:ext uri="{FF2B5EF4-FFF2-40B4-BE49-F238E27FC236}">
                  <a16:creationId xmlns:a16="http://schemas.microsoft.com/office/drawing/2014/main" id="{77719783-4C24-A94C-BD40-40E70F3B7763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72" name="Rectangle 40">
              <a:extLst>
                <a:ext uri="{FF2B5EF4-FFF2-40B4-BE49-F238E27FC236}">
                  <a16:creationId xmlns:a16="http://schemas.microsoft.com/office/drawing/2014/main" id="{CF4AD2CE-4929-6F45-A431-A18193AE903D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F730F9C3-4850-744A-BCC9-AA6F17898261}"/>
              </a:ext>
            </a:extLst>
          </p:cNvPr>
          <p:cNvGrpSpPr/>
          <p:nvPr/>
        </p:nvGrpSpPr>
        <p:grpSpPr>
          <a:xfrm>
            <a:off x="16561664" y="3726587"/>
            <a:ext cx="3899509" cy="1266231"/>
            <a:chOff x="4263265" y="1816281"/>
            <a:chExt cx="4236804" cy="1266231"/>
          </a:xfrm>
        </p:grpSpPr>
        <p:sp>
          <p:nvSpPr>
            <p:cNvPr id="274" name="CuadroTexto 395">
              <a:extLst>
                <a:ext uri="{FF2B5EF4-FFF2-40B4-BE49-F238E27FC236}">
                  <a16:creationId xmlns:a16="http://schemas.microsoft.com/office/drawing/2014/main" id="{7D3E3736-0548-154C-8910-C3A1AE787BE1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5" name="Rectangle 40">
              <a:extLst>
                <a:ext uri="{FF2B5EF4-FFF2-40B4-BE49-F238E27FC236}">
                  <a16:creationId xmlns:a16="http://schemas.microsoft.com/office/drawing/2014/main" id="{4E35F381-F1FC-534C-9D70-72C477D3EFDE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453D342-96E9-244D-AEB2-350BEBD83F1E}"/>
              </a:ext>
            </a:extLst>
          </p:cNvPr>
          <p:cNvGrpSpPr/>
          <p:nvPr/>
        </p:nvGrpSpPr>
        <p:grpSpPr>
          <a:xfrm>
            <a:off x="16339892" y="9172401"/>
            <a:ext cx="3899509" cy="1266231"/>
            <a:chOff x="4263265" y="1816281"/>
            <a:chExt cx="4236804" cy="1266231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D70CD89F-9A18-494E-A310-7CA54976B4AE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8429BD6D-DA6B-884D-8D16-C765A01AF7D9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A6CC39B-A259-C142-9D1D-A5473AE60C67}"/>
              </a:ext>
            </a:extLst>
          </p:cNvPr>
          <p:cNvGrpSpPr/>
          <p:nvPr/>
        </p:nvGrpSpPr>
        <p:grpSpPr>
          <a:xfrm>
            <a:off x="11244507" y="9129182"/>
            <a:ext cx="3899509" cy="1266231"/>
            <a:chOff x="4263265" y="1816281"/>
            <a:chExt cx="4236804" cy="1266231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60BED541-2B08-D34D-99B3-16733D60071F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46FC7046-D246-9F4A-AB6D-1388410863D0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FA4F2012-0FBD-2E4C-A975-4E8FF998D098}"/>
              </a:ext>
            </a:extLst>
          </p:cNvPr>
          <p:cNvGrpSpPr/>
          <p:nvPr/>
        </p:nvGrpSpPr>
        <p:grpSpPr>
          <a:xfrm>
            <a:off x="13847872" y="6622057"/>
            <a:ext cx="3899509" cy="1266231"/>
            <a:chOff x="4263265" y="1816281"/>
            <a:chExt cx="4236804" cy="1266231"/>
          </a:xfrm>
        </p:grpSpPr>
        <p:sp>
          <p:nvSpPr>
            <p:cNvPr id="283" name="CuadroTexto 395">
              <a:extLst>
                <a:ext uri="{FF2B5EF4-FFF2-40B4-BE49-F238E27FC236}">
                  <a16:creationId xmlns:a16="http://schemas.microsoft.com/office/drawing/2014/main" id="{C0D3F1C3-39E5-9F48-B71D-02219C17DE35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4" name="Rectangle 40">
              <a:extLst>
                <a:ext uri="{FF2B5EF4-FFF2-40B4-BE49-F238E27FC236}">
                  <a16:creationId xmlns:a16="http://schemas.microsoft.com/office/drawing/2014/main" id="{F61F504A-78B4-6747-8526-FAA355DB147B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214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A9A27FFB-144A-8247-BB34-21CCC208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845" y="4977101"/>
            <a:ext cx="4843715" cy="3775381"/>
          </a:xfrm>
          <a:custGeom>
            <a:avLst/>
            <a:gdLst>
              <a:gd name="T0" fmla="*/ 1383 w 4719"/>
              <a:gd name="T1" fmla="*/ 1040 h 3679"/>
              <a:gd name="T2" fmla="*/ 343 w 4719"/>
              <a:gd name="T3" fmla="*/ 0 h 3679"/>
              <a:gd name="T4" fmla="*/ 0 w 4719"/>
              <a:gd name="T5" fmla="*/ 344 h 3679"/>
              <a:gd name="T6" fmla="*/ 0 w 4719"/>
              <a:gd name="T7" fmla="*/ 2295 h 3679"/>
              <a:gd name="T8" fmla="*/ 1383 w 4719"/>
              <a:gd name="T9" fmla="*/ 3678 h 3679"/>
              <a:gd name="T10" fmla="*/ 3335 w 4719"/>
              <a:gd name="T11" fmla="*/ 3678 h 3679"/>
              <a:gd name="T12" fmla="*/ 4718 w 4719"/>
              <a:gd name="T13" fmla="*/ 2295 h 3679"/>
              <a:gd name="T14" fmla="*/ 4718 w 4719"/>
              <a:gd name="T15" fmla="*/ 344 h 3679"/>
              <a:gd name="T16" fmla="*/ 4375 w 4719"/>
              <a:gd name="T17" fmla="*/ 0 h 3679"/>
              <a:gd name="T18" fmla="*/ 3335 w 4719"/>
              <a:gd name="T19" fmla="*/ 1040 h 3679"/>
              <a:gd name="T20" fmla="*/ 1383 w 4719"/>
              <a:gd name="T21" fmla="*/ 1040 h 3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19" h="3679">
                <a:moveTo>
                  <a:pt x="1383" y="1040"/>
                </a:moveTo>
                <a:lnTo>
                  <a:pt x="343" y="0"/>
                </a:lnTo>
                <a:lnTo>
                  <a:pt x="0" y="344"/>
                </a:lnTo>
                <a:lnTo>
                  <a:pt x="0" y="2295"/>
                </a:lnTo>
                <a:lnTo>
                  <a:pt x="1383" y="3678"/>
                </a:lnTo>
                <a:lnTo>
                  <a:pt x="3335" y="3678"/>
                </a:lnTo>
                <a:lnTo>
                  <a:pt x="4718" y="2295"/>
                </a:lnTo>
                <a:lnTo>
                  <a:pt x="4718" y="344"/>
                </a:lnTo>
                <a:lnTo>
                  <a:pt x="4375" y="0"/>
                </a:lnTo>
                <a:lnTo>
                  <a:pt x="3335" y="1040"/>
                </a:lnTo>
                <a:lnTo>
                  <a:pt x="1383" y="10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628EB3E6-2A4E-5F4D-8334-DD9BE47A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938" y="3908767"/>
            <a:ext cx="4142054" cy="2136667"/>
          </a:xfrm>
          <a:custGeom>
            <a:avLst/>
            <a:gdLst>
              <a:gd name="T0" fmla="*/ 1040 w 4033"/>
              <a:gd name="T1" fmla="*/ 0 h 2080"/>
              <a:gd name="T2" fmla="*/ 0 w 4033"/>
              <a:gd name="T3" fmla="*/ 1039 h 2080"/>
              <a:gd name="T4" fmla="*/ 1040 w 4033"/>
              <a:gd name="T5" fmla="*/ 2079 h 2080"/>
              <a:gd name="T6" fmla="*/ 2992 w 4033"/>
              <a:gd name="T7" fmla="*/ 2079 h 2080"/>
              <a:gd name="T8" fmla="*/ 4032 w 4033"/>
              <a:gd name="T9" fmla="*/ 1039 h 2080"/>
              <a:gd name="T10" fmla="*/ 2992 w 4033"/>
              <a:gd name="T11" fmla="*/ 0 h 2080"/>
              <a:gd name="T12" fmla="*/ 1040 w 4033"/>
              <a:gd name="T13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3" h="2080">
                <a:moveTo>
                  <a:pt x="1040" y="0"/>
                </a:moveTo>
                <a:lnTo>
                  <a:pt x="0" y="1039"/>
                </a:lnTo>
                <a:lnTo>
                  <a:pt x="1040" y="2079"/>
                </a:lnTo>
                <a:lnTo>
                  <a:pt x="2992" y="2079"/>
                </a:lnTo>
                <a:lnTo>
                  <a:pt x="4032" y="1039"/>
                </a:lnTo>
                <a:lnTo>
                  <a:pt x="2992" y="0"/>
                </a:lnTo>
                <a:lnTo>
                  <a:pt x="104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15699CF8-6D57-FA42-9D56-EFC6A849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582" y="8752482"/>
            <a:ext cx="4843715" cy="3779907"/>
          </a:xfrm>
          <a:custGeom>
            <a:avLst/>
            <a:gdLst>
              <a:gd name="T0" fmla="*/ 1383 w 4719"/>
              <a:gd name="T1" fmla="*/ 1040 h 3681"/>
              <a:gd name="T2" fmla="*/ 343 w 4719"/>
              <a:gd name="T3" fmla="*/ 0 h 3681"/>
              <a:gd name="T4" fmla="*/ 0 w 4719"/>
              <a:gd name="T5" fmla="*/ 344 h 3681"/>
              <a:gd name="T6" fmla="*/ 0 w 4719"/>
              <a:gd name="T7" fmla="*/ 2297 h 3681"/>
              <a:gd name="T8" fmla="*/ 1383 w 4719"/>
              <a:gd name="T9" fmla="*/ 3680 h 3681"/>
              <a:gd name="T10" fmla="*/ 3335 w 4719"/>
              <a:gd name="T11" fmla="*/ 3680 h 3681"/>
              <a:gd name="T12" fmla="*/ 4718 w 4719"/>
              <a:gd name="T13" fmla="*/ 2297 h 3681"/>
              <a:gd name="T14" fmla="*/ 4718 w 4719"/>
              <a:gd name="T15" fmla="*/ 344 h 3681"/>
              <a:gd name="T16" fmla="*/ 4375 w 4719"/>
              <a:gd name="T17" fmla="*/ 0 h 3681"/>
              <a:gd name="T18" fmla="*/ 3335 w 4719"/>
              <a:gd name="T19" fmla="*/ 1040 h 3681"/>
              <a:gd name="T20" fmla="*/ 1383 w 4719"/>
              <a:gd name="T21" fmla="*/ 1040 h 3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19" h="3681">
                <a:moveTo>
                  <a:pt x="1383" y="1040"/>
                </a:moveTo>
                <a:lnTo>
                  <a:pt x="343" y="0"/>
                </a:lnTo>
                <a:lnTo>
                  <a:pt x="0" y="344"/>
                </a:lnTo>
                <a:lnTo>
                  <a:pt x="0" y="2297"/>
                </a:lnTo>
                <a:lnTo>
                  <a:pt x="1383" y="3680"/>
                </a:lnTo>
                <a:lnTo>
                  <a:pt x="3335" y="3680"/>
                </a:lnTo>
                <a:lnTo>
                  <a:pt x="4718" y="2297"/>
                </a:lnTo>
                <a:lnTo>
                  <a:pt x="4718" y="344"/>
                </a:lnTo>
                <a:lnTo>
                  <a:pt x="4375" y="0"/>
                </a:lnTo>
                <a:lnTo>
                  <a:pt x="3335" y="1040"/>
                </a:lnTo>
                <a:lnTo>
                  <a:pt x="1383" y="10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D21837FC-8639-764C-B19F-0A8BF369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676" y="7684149"/>
            <a:ext cx="4142054" cy="2136667"/>
          </a:xfrm>
          <a:custGeom>
            <a:avLst/>
            <a:gdLst>
              <a:gd name="T0" fmla="*/ 1040 w 4033"/>
              <a:gd name="T1" fmla="*/ 0 h 2080"/>
              <a:gd name="T2" fmla="*/ 0 w 4033"/>
              <a:gd name="T3" fmla="*/ 1039 h 2080"/>
              <a:gd name="T4" fmla="*/ 1040 w 4033"/>
              <a:gd name="T5" fmla="*/ 2079 h 2080"/>
              <a:gd name="T6" fmla="*/ 2992 w 4033"/>
              <a:gd name="T7" fmla="*/ 2079 h 2080"/>
              <a:gd name="T8" fmla="*/ 4032 w 4033"/>
              <a:gd name="T9" fmla="*/ 1039 h 2080"/>
              <a:gd name="T10" fmla="*/ 2992 w 4033"/>
              <a:gd name="T11" fmla="*/ 0 h 2080"/>
              <a:gd name="T12" fmla="*/ 1040 w 4033"/>
              <a:gd name="T13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3" h="2080">
                <a:moveTo>
                  <a:pt x="1040" y="0"/>
                </a:moveTo>
                <a:lnTo>
                  <a:pt x="0" y="1039"/>
                </a:lnTo>
                <a:lnTo>
                  <a:pt x="1040" y="2079"/>
                </a:lnTo>
                <a:lnTo>
                  <a:pt x="2992" y="2079"/>
                </a:lnTo>
                <a:lnTo>
                  <a:pt x="4032" y="1039"/>
                </a:lnTo>
                <a:lnTo>
                  <a:pt x="2992" y="0"/>
                </a:lnTo>
                <a:lnTo>
                  <a:pt x="104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F3422C6F-DEEF-B440-A274-C5F67E1FB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534" y="4977101"/>
            <a:ext cx="4843715" cy="3775381"/>
          </a:xfrm>
          <a:custGeom>
            <a:avLst/>
            <a:gdLst>
              <a:gd name="T0" fmla="*/ 1384 w 4719"/>
              <a:gd name="T1" fmla="*/ 1040 h 3679"/>
              <a:gd name="T2" fmla="*/ 344 w 4719"/>
              <a:gd name="T3" fmla="*/ 0 h 3679"/>
              <a:gd name="T4" fmla="*/ 0 w 4719"/>
              <a:gd name="T5" fmla="*/ 344 h 3679"/>
              <a:gd name="T6" fmla="*/ 0 w 4719"/>
              <a:gd name="T7" fmla="*/ 2295 h 3679"/>
              <a:gd name="T8" fmla="*/ 1384 w 4719"/>
              <a:gd name="T9" fmla="*/ 3678 h 3679"/>
              <a:gd name="T10" fmla="*/ 3335 w 4719"/>
              <a:gd name="T11" fmla="*/ 3678 h 3679"/>
              <a:gd name="T12" fmla="*/ 4718 w 4719"/>
              <a:gd name="T13" fmla="*/ 2295 h 3679"/>
              <a:gd name="T14" fmla="*/ 4718 w 4719"/>
              <a:gd name="T15" fmla="*/ 344 h 3679"/>
              <a:gd name="T16" fmla="*/ 4375 w 4719"/>
              <a:gd name="T17" fmla="*/ 0 h 3679"/>
              <a:gd name="T18" fmla="*/ 3335 w 4719"/>
              <a:gd name="T19" fmla="*/ 1040 h 3679"/>
              <a:gd name="T20" fmla="*/ 1384 w 4719"/>
              <a:gd name="T21" fmla="*/ 1040 h 3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19" h="3679">
                <a:moveTo>
                  <a:pt x="1384" y="1040"/>
                </a:moveTo>
                <a:lnTo>
                  <a:pt x="344" y="0"/>
                </a:lnTo>
                <a:lnTo>
                  <a:pt x="0" y="344"/>
                </a:lnTo>
                <a:lnTo>
                  <a:pt x="0" y="2295"/>
                </a:lnTo>
                <a:lnTo>
                  <a:pt x="1384" y="3678"/>
                </a:lnTo>
                <a:lnTo>
                  <a:pt x="3335" y="3678"/>
                </a:lnTo>
                <a:lnTo>
                  <a:pt x="4718" y="2295"/>
                </a:lnTo>
                <a:lnTo>
                  <a:pt x="4718" y="344"/>
                </a:lnTo>
                <a:lnTo>
                  <a:pt x="4375" y="0"/>
                </a:lnTo>
                <a:lnTo>
                  <a:pt x="3335" y="1040"/>
                </a:lnTo>
                <a:lnTo>
                  <a:pt x="1384" y="10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2FFEDFA9-07B7-1648-88FB-33911A235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628" y="3908767"/>
            <a:ext cx="4137528" cy="2136667"/>
          </a:xfrm>
          <a:custGeom>
            <a:avLst/>
            <a:gdLst>
              <a:gd name="T0" fmla="*/ 1040 w 4032"/>
              <a:gd name="T1" fmla="*/ 0 h 2080"/>
              <a:gd name="T2" fmla="*/ 0 w 4032"/>
              <a:gd name="T3" fmla="*/ 1039 h 2080"/>
              <a:gd name="T4" fmla="*/ 1040 w 4032"/>
              <a:gd name="T5" fmla="*/ 2079 h 2080"/>
              <a:gd name="T6" fmla="*/ 2991 w 4032"/>
              <a:gd name="T7" fmla="*/ 2079 h 2080"/>
              <a:gd name="T8" fmla="*/ 4031 w 4032"/>
              <a:gd name="T9" fmla="*/ 1039 h 2080"/>
              <a:gd name="T10" fmla="*/ 2991 w 4032"/>
              <a:gd name="T11" fmla="*/ 0 h 2080"/>
              <a:gd name="T12" fmla="*/ 1040 w 4032"/>
              <a:gd name="T13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2" h="2080">
                <a:moveTo>
                  <a:pt x="1040" y="0"/>
                </a:moveTo>
                <a:lnTo>
                  <a:pt x="0" y="1039"/>
                </a:lnTo>
                <a:lnTo>
                  <a:pt x="1040" y="2079"/>
                </a:lnTo>
                <a:lnTo>
                  <a:pt x="2991" y="2079"/>
                </a:lnTo>
                <a:lnTo>
                  <a:pt x="4031" y="1039"/>
                </a:lnTo>
                <a:lnTo>
                  <a:pt x="2991" y="0"/>
                </a:lnTo>
                <a:lnTo>
                  <a:pt x="104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42CDA237-58C2-BB46-AC3E-838E8E5D3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53" y="4977101"/>
            <a:ext cx="4843715" cy="3775381"/>
          </a:xfrm>
          <a:custGeom>
            <a:avLst/>
            <a:gdLst>
              <a:gd name="T0" fmla="*/ 1383 w 4719"/>
              <a:gd name="T1" fmla="*/ 1040 h 3679"/>
              <a:gd name="T2" fmla="*/ 343 w 4719"/>
              <a:gd name="T3" fmla="*/ 0 h 3679"/>
              <a:gd name="T4" fmla="*/ 0 w 4719"/>
              <a:gd name="T5" fmla="*/ 344 h 3679"/>
              <a:gd name="T6" fmla="*/ 0 w 4719"/>
              <a:gd name="T7" fmla="*/ 2295 h 3679"/>
              <a:gd name="T8" fmla="*/ 1383 w 4719"/>
              <a:gd name="T9" fmla="*/ 3678 h 3679"/>
              <a:gd name="T10" fmla="*/ 3335 w 4719"/>
              <a:gd name="T11" fmla="*/ 3678 h 3679"/>
              <a:gd name="T12" fmla="*/ 4718 w 4719"/>
              <a:gd name="T13" fmla="*/ 2295 h 3679"/>
              <a:gd name="T14" fmla="*/ 4718 w 4719"/>
              <a:gd name="T15" fmla="*/ 344 h 3679"/>
              <a:gd name="T16" fmla="*/ 4375 w 4719"/>
              <a:gd name="T17" fmla="*/ 0 h 3679"/>
              <a:gd name="T18" fmla="*/ 3335 w 4719"/>
              <a:gd name="T19" fmla="*/ 1040 h 3679"/>
              <a:gd name="T20" fmla="*/ 1383 w 4719"/>
              <a:gd name="T21" fmla="*/ 1040 h 3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19" h="3679">
                <a:moveTo>
                  <a:pt x="1383" y="1040"/>
                </a:moveTo>
                <a:lnTo>
                  <a:pt x="343" y="0"/>
                </a:lnTo>
                <a:lnTo>
                  <a:pt x="0" y="344"/>
                </a:lnTo>
                <a:lnTo>
                  <a:pt x="0" y="2295"/>
                </a:lnTo>
                <a:lnTo>
                  <a:pt x="1383" y="3678"/>
                </a:lnTo>
                <a:lnTo>
                  <a:pt x="3335" y="3678"/>
                </a:lnTo>
                <a:lnTo>
                  <a:pt x="4718" y="2295"/>
                </a:lnTo>
                <a:lnTo>
                  <a:pt x="4718" y="344"/>
                </a:lnTo>
                <a:lnTo>
                  <a:pt x="4375" y="0"/>
                </a:lnTo>
                <a:lnTo>
                  <a:pt x="3335" y="1040"/>
                </a:lnTo>
                <a:lnTo>
                  <a:pt x="1383" y="10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37DC24C5-7828-5541-B9E7-1F3B08CD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747" y="3908767"/>
            <a:ext cx="4142054" cy="2136667"/>
          </a:xfrm>
          <a:custGeom>
            <a:avLst/>
            <a:gdLst>
              <a:gd name="T0" fmla="*/ 1040 w 4033"/>
              <a:gd name="T1" fmla="*/ 0 h 2080"/>
              <a:gd name="T2" fmla="*/ 0 w 4033"/>
              <a:gd name="T3" fmla="*/ 1039 h 2080"/>
              <a:gd name="T4" fmla="*/ 1040 w 4033"/>
              <a:gd name="T5" fmla="*/ 2079 h 2080"/>
              <a:gd name="T6" fmla="*/ 2992 w 4033"/>
              <a:gd name="T7" fmla="*/ 2079 h 2080"/>
              <a:gd name="T8" fmla="*/ 4032 w 4033"/>
              <a:gd name="T9" fmla="*/ 1039 h 2080"/>
              <a:gd name="T10" fmla="*/ 2992 w 4033"/>
              <a:gd name="T11" fmla="*/ 0 h 2080"/>
              <a:gd name="T12" fmla="*/ 1040 w 4033"/>
              <a:gd name="T13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3" h="2080">
                <a:moveTo>
                  <a:pt x="1040" y="0"/>
                </a:moveTo>
                <a:lnTo>
                  <a:pt x="0" y="1039"/>
                </a:lnTo>
                <a:lnTo>
                  <a:pt x="1040" y="2079"/>
                </a:lnTo>
                <a:lnTo>
                  <a:pt x="2992" y="2079"/>
                </a:lnTo>
                <a:lnTo>
                  <a:pt x="4032" y="1039"/>
                </a:lnTo>
                <a:lnTo>
                  <a:pt x="2992" y="0"/>
                </a:lnTo>
                <a:lnTo>
                  <a:pt x="104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1C2F4E44-194E-8447-938C-E4EC0519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3744" y="8752482"/>
            <a:ext cx="4843715" cy="3779907"/>
          </a:xfrm>
          <a:custGeom>
            <a:avLst/>
            <a:gdLst>
              <a:gd name="T0" fmla="*/ 1383 w 4720"/>
              <a:gd name="T1" fmla="*/ 1040 h 3681"/>
              <a:gd name="T2" fmla="*/ 344 w 4720"/>
              <a:gd name="T3" fmla="*/ 0 h 3681"/>
              <a:gd name="T4" fmla="*/ 0 w 4720"/>
              <a:gd name="T5" fmla="*/ 344 h 3681"/>
              <a:gd name="T6" fmla="*/ 0 w 4720"/>
              <a:gd name="T7" fmla="*/ 2297 h 3681"/>
              <a:gd name="T8" fmla="*/ 1383 w 4720"/>
              <a:gd name="T9" fmla="*/ 3680 h 3681"/>
              <a:gd name="T10" fmla="*/ 3336 w 4720"/>
              <a:gd name="T11" fmla="*/ 3680 h 3681"/>
              <a:gd name="T12" fmla="*/ 4719 w 4720"/>
              <a:gd name="T13" fmla="*/ 2297 h 3681"/>
              <a:gd name="T14" fmla="*/ 4719 w 4720"/>
              <a:gd name="T15" fmla="*/ 344 h 3681"/>
              <a:gd name="T16" fmla="*/ 4376 w 4720"/>
              <a:gd name="T17" fmla="*/ 0 h 3681"/>
              <a:gd name="T18" fmla="*/ 3336 w 4720"/>
              <a:gd name="T19" fmla="*/ 1040 h 3681"/>
              <a:gd name="T20" fmla="*/ 1383 w 4720"/>
              <a:gd name="T21" fmla="*/ 1040 h 3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20" h="3681">
                <a:moveTo>
                  <a:pt x="1383" y="1040"/>
                </a:moveTo>
                <a:lnTo>
                  <a:pt x="344" y="0"/>
                </a:lnTo>
                <a:lnTo>
                  <a:pt x="0" y="344"/>
                </a:lnTo>
                <a:lnTo>
                  <a:pt x="0" y="2297"/>
                </a:lnTo>
                <a:lnTo>
                  <a:pt x="1383" y="3680"/>
                </a:lnTo>
                <a:lnTo>
                  <a:pt x="3336" y="3680"/>
                </a:lnTo>
                <a:lnTo>
                  <a:pt x="4719" y="2297"/>
                </a:lnTo>
                <a:lnTo>
                  <a:pt x="4719" y="344"/>
                </a:lnTo>
                <a:lnTo>
                  <a:pt x="4376" y="0"/>
                </a:lnTo>
                <a:lnTo>
                  <a:pt x="3336" y="1040"/>
                </a:lnTo>
                <a:lnTo>
                  <a:pt x="1383" y="10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4CFFC63-6C47-AC4E-B9B3-CA1968498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837" y="7684149"/>
            <a:ext cx="4142057" cy="2136667"/>
          </a:xfrm>
          <a:custGeom>
            <a:avLst/>
            <a:gdLst>
              <a:gd name="T0" fmla="*/ 1039 w 4033"/>
              <a:gd name="T1" fmla="*/ 0 h 2080"/>
              <a:gd name="T2" fmla="*/ 0 w 4033"/>
              <a:gd name="T3" fmla="*/ 1039 h 2080"/>
              <a:gd name="T4" fmla="*/ 1039 w 4033"/>
              <a:gd name="T5" fmla="*/ 2079 h 2080"/>
              <a:gd name="T6" fmla="*/ 2992 w 4033"/>
              <a:gd name="T7" fmla="*/ 2079 h 2080"/>
              <a:gd name="T8" fmla="*/ 4032 w 4033"/>
              <a:gd name="T9" fmla="*/ 1039 h 2080"/>
              <a:gd name="T10" fmla="*/ 2992 w 4033"/>
              <a:gd name="T11" fmla="*/ 0 h 2080"/>
              <a:gd name="T12" fmla="*/ 1039 w 4033"/>
              <a:gd name="T13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33" h="2080">
                <a:moveTo>
                  <a:pt x="1039" y="0"/>
                </a:moveTo>
                <a:lnTo>
                  <a:pt x="0" y="1039"/>
                </a:lnTo>
                <a:lnTo>
                  <a:pt x="1039" y="2079"/>
                </a:lnTo>
                <a:lnTo>
                  <a:pt x="2992" y="2079"/>
                </a:lnTo>
                <a:lnTo>
                  <a:pt x="4032" y="1039"/>
                </a:lnTo>
                <a:lnTo>
                  <a:pt x="2992" y="0"/>
                </a:lnTo>
                <a:lnTo>
                  <a:pt x="1039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6">
            <a:extLst>
              <a:ext uri="{FF2B5EF4-FFF2-40B4-BE49-F238E27FC236}">
                <a16:creationId xmlns:a16="http://schemas.microsoft.com/office/drawing/2014/main" id="{A4541371-D49F-354F-8EE7-764F1779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136" y="4596847"/>
            <a:ext cx="778616" cy="484370"/>
          </a:xfrm>
          <a:custGeom>
            <a:avLst/>
            <a:gdLst>
              <a:gd name="T0" fmla="*/ 614 w 760"/>
              <a:gd name="T1" fmla="*/ 470 h 471"/>
              <a:gd name="T2" fmla="*/ 614 w 760"/>
              <a:gd name="T3" fmla="*/ 470 h 471"/>
              <a:gd name="T4" fmla="*/ 289 w 760"/>
              <a:gd name="T5" fmla="*/ 470 h 471"/>
              <a:gd name="T6" fmla="*/ 217 w 760"/>
              <a:gd name="T7" fmla="*/ 406 h 471"/>
              <a:gd name="T8" fmla="*/ 117 w 760"/>
              <a:gd name="T9" fmla="*/ 72 h 471"/>
              <a:gd name="T10" fmla="*/ 36 w 760"/>
              <a:gd name="T11" fmla="*/ 72 h 471"/>
              <a:gd name="T12" fmla="*/ 0 w 760"/>
              <a:gd name="T13" fmla="*/ 36 h 471"/>
              <a:gd name="T14" fmla="*/ 36 w 760"/>
              <a:gd name="T15" fmla="*/ 0 h 471"/>
              <a:gd name="T16" fmla="*/ 144 w 760"/>
              <a:gd name="T17" fmla="*/ 0 h 471"/>
              <a:gd name="T18" fmla="*/ 180 w 760"/>
              <a:gd name="T19" fmla="*/ 27 h 471"/>
              <a:gd name="T20" fmla="*/ 289 w 760"/>
              <a:gd name="T21" fmla="*/ 388 h 471"/>
              <a:gd name="T22" fmla="*/ 289 w 760"/>
              <a:gd name="T23" fmla="*/ 397 h 471"/>
              <a:gd name="T24" fmla="*/ 614 w 760"/>
              <a:gd name="T25" fmla="*/ 397 h 471"/>
              <a:gd name="T26" fmla="*/ 614 w 760"/>
              <a:gd name="T27" fmla="*/ 388 h 471"/>
              <a:gd name="T28" fmla="*/ 668 w 760"/>
              <a:gd name="T29" fmla="*/ 180 h 471"/>
              <a:gd name="T30" fmla="*/ 397 w 760"/>
              <a:gd name="T31" fmla="*/ 180 h 471"/>
              <a:gd name="T32" fmla="*/ 361 w 760"/>
              <a:gd name="T33" fmla="*/ 144 h 471"/>
              <a:gd name="T34" fmla="*/ 397 w 760"/>
              <a:gd name="T35" fmla="*/ 108 h 471"/>
              <a:gd name="T36" fmla="*/ 723 w 760"/>
              <a:gd name="T37" fmla="*/ 108 h 471"/>
              <a:gd name="T38" fmla="*/ 750 w 760"/>
              <a:gd name="T39" fmla="*/ 126 h 471"/>
              <a:gd name="T40" fmla="*/ 759 w 760"/>
              <a:gd name="T41" fmla="*/ 153 h 471"/>
              <a:gd name="T42" fmla="*/ 687 w 760"/>
              <a:gd name="T43" fmla="*/ 406 h 471"/>
              <a:gd name="T44" fmla="*/ 614 w 760"/>
              <a:gd name="T45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0" h="471">
                <a:moveTo>
                  <a:pt x="614" y="470"/>
                </a:moveTo>
                <a:lnTo>
                  <a:pt x="614" y="470"/>
                </a:lnTo>
                <a:cubicBezTo>
                  <a:pt x="289" y="470"/>
                  <a:pt x="289" y="470"/>
                  <a:pt x="289" y="470"/>
                </a:cubicBezTo>
                <a:cubicBezTo>
                  <a:pt x="253" y="470"/>
                  <a:pt x="217" y="443"/>
                  <a:pt x="217" y="406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18"/>
                  <a:pt x="180" y="27"/>
                </a:cubicBezTo>
                <a:cubicBezTo>
                  <a:pt x="289" y="388"/>
                  <a:pt x="289" y="388"/>
                  <a:pt x="289" y="388"/>
                </a:cubicBezTo>
                <a:cubicBezTo>
                  <a:pt x="289" y="397"/>
                  <a:pt x="289" y="397"/>
                  <a:pt x="289" y="397"/>
                </a:cubicBezTo>
                <a:cubicBezTo>
                  <a:pt x="614" y="397"/>
                  <a:pt x="614" y="397"/>
                  <a:pt x="614" y="397"/>
                </a:cubicBezTo>
                <a:cubicBezTo>
                  <a:pt x="614" y="397"/>
                  <a:pt x="614" y="397"/>
                  <a:pt x="614" y="388"/>
                </a:cubicBezTo>
                <a:cubicBezTo>
                  <a:pt x="668" y="180"/>
                  <a:pt x="668" y="180"/>
                  <a:pt x="668" y="180"/>
                </a:cubicBezTo>
                <a:cubicBezTo>
                  <a:pt x="397" y="180"/>
                  <a:pt x="397" y="180"/>
                  <a:pt x="397" y="180"/>
                </a:cubicBezTo>
                <a:cubicBezTo>
                  <a:pt x="379" y="180"/>
                  <a:pt x="361" y="172"/>
                  <a:pt x="361" y="144"/>
                </a:cubicBezTo>
                <a:cubicBezTo>
                  <a:pt x="361" y="126"/>
                  <a:pt x="379" y="108"/>
                  <a:pt x="397" y="108"/>
                </a:cubicBezTo>
                <a:cubicBezTo>
                  <a:pt x="723" y="108"/>
                  <a:pt x="723" y="108"/>
                  <a:pt x="723" y="108"/>
                </a:cubicBezTo>
                <a:cubicBezTo>
                  <a:pt x="732" y="108"/>
                  <a:pt x="741" y="117"/>
                  <a:pt x="750" y="126"/>
                </a:cubicBezTo>
                <a:cubicBezTo>
                  <a:pt x="759" y="135"/>
                  <a:pt x="759" y="144"/>
                  <a:pt x="759" y="153"/>
                </a:cubicBezTo>
                <a:cubicBezTo>
                  <a:pt x="687" y="406"/>
                  <a:pt x="687" y="406"/>
                  <a:pt x="687" y="406"/>
                </a:cubicBezTo>
                <a:cubicBezTo>
                  <a:pt x="677" y="443"/>
                  <a:pt x="651" y="470"/>
                  <a:pt x="614" y="4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7">
            <a:extLst>
              <a:ext uri="{FF2B5EF4-FFF2-40B4-BE49-F238E27FC236}">
                <a16:creationId xmlns:a16="http://schemas.microsoft.com/office/drawing/2014/main" id="{9AC20ACA-A2D6-4A46-908B-F7B3CB138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09" y="5153646"/>
            <a:ext cx="149384" cy="149387"/>
          </a:xfrm>
          <a:custGeom>
            <a:avLst/>
            <a:gdLst>
              <a:gd name="T0" fmla="*/ 0 w 146"/>
              <a:gd name="T1" fmla="*/ 72 h 146"/>
              <a:gd name="T2" fmla="*/ 0 w 146"/>
              <a:gd name="T3" fmla="*/ 72 h 146"/>
              <a:gd name="T4" fmla="*/ 73 w 146"/>
              <a:gd name="T5" fmla="*/ 0 h 146"/>
              <a:gd name="T6" fmla="*/ 145 w 146"/>
              <a:gd name="T7" fmla="*/ 72 h 146"/>
              <a:gd name="T8" fmla="*/ 73 w 146"/>
              <a:gd name="T9" fmla="*/ 145 h 146"/>
              <a:gd name="T10" fmla="*/ 0 w 146"/>
              <a:gd name="T11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8"/>
                  <a:pt x="109" y="145"/>
                  <a:pt x="73" y="145"/>
                </a:cubicBezTo>
                <a:cubicBezTo>
                  <a:pt x="27" y="145"/>
                  <a:pt x="0" y="118"/>
                  <a:pt x="0" y="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8">
            <a:extLst>
              <a:ext uri="{FF2B5EF4-FFF2-40B4-BE49-F238E27FC236}">
                <a16:creationId xmlns:a16="http://schemas.microsoft.com/office/drawing/2014/main" id="{B1144D8C-B244-F744-AD82-97870EFD8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150" y="5153646"/>
            <a:ext cx="149387" cy="149387"/>
          </a:xfrm>
          <a:custGeom>
            <a:avLst/>
            <a:gdLst>
              <a:gd name="T0" fmla="*/ 0 w 146"/>
              <a:gd name="T1" fmla="*/ 72 h 146"/>
              <a:gd name="T2" fmla="*/ 0 w 146"/>
              <a:gd name="T3" fmla="*/ 72 h 146"/>
              <a:gd name="T4" fmla="*/ 73 w 146"/>
              <a:gd name="T5" fmla="*/ 0 h 146"/>
              <a:gd name="T6" fmla="*/ 145 w 146"/>
              <a:gd name="T7" fmla="*/ 72 h 146"/>
              <a:gd name="T8" fmla="*/ 73 w 146"/>
              <a:gd name="T9" fmla="*/ 145 h 146"/>
              <a:gd name="T10" fmla="*/ 0 w 146"/>
              <a:gd name="T11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2"/>
                </a:moveTo>
                <a:lnTo>
                  <a:pt x="0" y="72"/>
                </a:lnTo>
                <a:cubicBezTo>
                  <a:pt x="0" y="36"/>
                  <a:pt x="27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18"/>
                  <a:pt x="109" y="145"/>
                  <a:pt x="73" y="145"/>
                </a:cubicBezTo>
                <a:cubicBezTo>
                  <a:pt x="27" y="145"/>
                  <a:pt x="0" y="118"/>
                  <a:pt x="0" y="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2">
            <a:extLst>
              <a:ext uri="{FF2B5EF4-FFF2-40B4-BE49-F238E27FC236}">
                <a16:creationId xmlns:a16="http://schemas.microsoft.com/office/drawing/2014/main" id="{5F5FB3D1-F0C3-6046-8351-624B3788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922" y="4633061"/>
            <a:ext cx="742401" cy="733347"/>
          </a:xfrm>
          <a:custGeom>
            <a:avLst/>
            <a:gdLst>
              <a:gd name="T0" fmla="*/ 362 w 723"/>
              <a:gd name="T1" fmla="*/ 714 h 715"/>
              <a:gd name="T2" fmla="*/ 362 w 723"/>
              <a:gd name="T3" fmla="*/ 714 h 715"/>
              <a:gd name="T4" fmla="*/ 253 w 723"/>
              <a:gd name="T5" fmla="*/ 669 h 715"/>
              <a:gd name="T6" fmla="*/ 54 w 723"/>
              <a:gd name="T7" fmla="*/ 470 h 715"/>
              <a:gd name="T8" fmla="*/ 54 w 723"/>
              <a:gd name="T9" fmla="*/ 271 h 715"/>
              <a:gd name="T10" fmla="*/ 307 w 723"/>
              <a:gd name="T11" fmla="*/ 9 h 715"/>
              <a:gd name="T12" fmla="*/ 325 w 723"/>
              <a:gd name="T13" fmla="*/ 0 h 715"/>
              <a:gd name="T14" fmla="*/ 650 w 723"/>
              <a:gd name="T15" fmla="*/ 0 h 715"/>
              <a:gd name="T16" fmla="*/ 722 w 723"/>
              <a:gd name="T17" fmla="*/ 72 h 715"/>
              <a:gd name="T18" fmla="*/ 722 w 723"/>
              <a:gd name="T19" fmla="*/ 389 h 715"/>
              <a:gd name="T20" fmla="*/ 713 w 723"/>
              <a:gd name="T21" fmla="*/ 416 h 715"/>
              <a:gd name="T22" fmla="*/ 461 w 723"/>
              <a:gd name="T23" fmla="*/ 669 h 715"/>
              <a:gd name="T24" fmla="*/ 362 w 723"/>
              <a:gd name="T25" fmla="*/ 714 h 715"/>
              <a:gd name="T26" fmla="*/ 344 w 723"/>
              <a:gd name="T27" fmla="*/ 72 h 715"/>
              <a:gd name="T28" fmla="*/ 344 w 723"/>
              <a:gd name="T29" fmla="*/ 72 h 715"/>
              <a:gd name="T30" fmla="*/ 99 w 723"/>
              <a:gd name="T31" fmla="*/ 316 h 715"/>
              <a:gd name="T32" fmla="*/ 99 w 723"/>
              <a:gd name="T33" fmla="*/ 416 h 715"/>
              <a:gd name="T34" fmla="*/ 307 w 723"/>
              <a:gd name="T35" fmla="*/ 624 h 715"/>
              <a:gd name="T36" fmla="*/ 407 w 723"/>
              <a:gd name="T37" fmla="*/ 615 h 715"/>
              <a:gd name="T38" fmla="*/ 650 w 723"/>
              <a:gd name="T39" fmla="*/ 370 h 715"/>
              <a:gd name="T40" fmla="*/ 650 w 723"/>
              <a:gd name="T41" fmla="*/ 72 h 715"/>
              <a:gd name="T42" fmla="*/ 344 w 723"/>
              <a:gd name="T43" fmla="*/ 72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3" h="715">
                <a:moveTo>
                  <a:pt x="362" y="714"/>
                </a:moveTo>
                <a:lnTo>
                  <a:pt x="362" y="714"/>
                </a:lnTo>
                <a:cubicBezTo>
                  <a:pt x="325" y="714"/>
                  <a:pt x="289" y="696"/>
                  <a:pt x="253" y="669"/>
                </a:cubicBezTo>
                <a:cubicBezTo>
                  <a:pt x="54" y="470"/>
                  <a:pt x="54" y="470"/>
                  <a:pt x="54" y="470"/>
                </a:cubicBezTo>
                <a:cubicBezTo>
                  <a:pt x="0" y="416"/>
                  <a:pt x="0" y="325"/>
                  <a:pt x="54" y="271"/>
                </a:cubicBezTo>
                <a:cubicBezTo>
                  <a:pt x="307" y="9"/>
                  <a:pt x="307" y="9"/>
                  <a:pt x="307" y="9"/>
                </a:cubicBezTo>
                <a:cubicBezTo>
                  <a:pt x="307" y="9"/>
                  <a:pt x="316" y="0"/>
                  <a:pt x="325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86" y="0"/>
                  <a:pt x="722" y="27"/>
                  <a:pt x="722" y="72"/>
                </a:cubicBezTo>
                <a:cubicBezTo>
                  <a:pt x="722" y="389"/>
                  <a:pt x="722" y="389"/>
                  <a:pt x="722" y="389"/>
                </a:cubicBezTo>
                <a:cubicBezTo>
                  <a:pt x="722" y="398"/>
                  <a:pt x="713" y="407"/>
                  <a:pt x="713" y="416"/>
                </a:cubicBezTo>
                <a:cubicBezTo>
                  <a:pt x="461" y="669"/>
                  <a:pt x="461" y="669"/>
                  <a:pt x="461" y="669"/>
                </a:cubicBezTo>
                <a:cubicBezTo>
                  <a:pt x="434" y="696"/>
                  <a:pt x="398" y="714"/>
                  <a:pt x="362" y="714"/>
                </a:cubicBezTo>
                <a:close/>
                <a:moveTo>
                  <a:pt x="344" y="72"/>
                </a:moveTo>
                <a:lnTo>
                  <a:pt x="344" y="72"/>
                </a:lnTo>
                <a:cubicBezTo>
                  <a:pt x="99" y="316"/>
                  <a:pt x="99" y="316"/>
                  <a:pt x="99" y="316"/>
                </a:cubicBezTo>
                <a:cubicBezTo>
                  <a:pt x="72" y="344"/>
                  <a:pt x="72" y="389"/>
                  <a:pt x="99" y="416"/>
                </a:cubicBezTo>
                <a:cubicBezTo>
                  <a:pt x="307" y="624"/>
                  <a:pt x="307" y="624"/>
                  <a:pt x="307" y="624"/>
                </a:cubicBezTo>
                <a:cubicBezTo>
                  <a:pt x="334" y="651"/>
                  <a:pt x="380" y="651"/>
                  <a:pt x="407" y="615"/>
                </a:cubicBezTo>
                <a:cubicBezTo>
                  <a:pt x="650" y="370"/>
                  <a:pt x="650" y="370"/>
                  <a:pt x="650" y="370"/>
                </a:cubicBezTo>
                <a:cubicBezTo>
                  <a:pt x="650" y="72"/>
                  <a:pt x="650" y="72"/>
                  <a:pt x="650" y="72"/>
                </a:cubicBezTo>
                <a:lnTo>
                  <a:pt x="344" y="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3">
            <a:extLst>
              <a:ext uri="{FF2B5EF4-FFF2-40B4-BE49-F238E27FC236}">
                <a16:creationId xmlns:a16="http://schemas.microsoft.com/office/drawing/2014/main" id="{CB864463-E387-C347-8828-7E5F4EAC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712" y="4791499"/>
            <a:ext cx="122226" cy="122226"/>
          </a:xfrm>
          <a:custGeom>
            <a:avLst/>
            <a:gdLst>
              <a:gd name="T0" fmla="*/ 90 w 118"/>
              <a:gd name="T1" fmla="*/ 100 h 119"/>
              <a:gd name="T2" fmla="*/ 90 w 118"/>
              <a:gd name="T3" fmla="*/ 100 h 119"/>
              <a:gd name="T4" fmla="*/ 18 w 118"/>
              <a:gd name="T5" fmla="*/ 100 h 119"/>
              <a:gd name="T6" fmla="*/ 18 w 118"/>
              <a:gd name="T7" fmla="*/ 19 h 119"/>
              <a:gd name="T8" fmla="*/ 90 w 118"/>
              <a:gd name="T9" fmla="*/ 19 h 119"/>
              <a:gd name="T10" fmla="*/ 90 w 118"/>
              <a:gd name="T11" fmla="*/ 10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90" y="100"/>
                </a:moveTo>
                <a:lnTo>
                  <a:pt x="90" y="100"/>
                </a:lnTo>
                <a:cubicBezTo>
                  <a:pt x="71" y="118"/>
                  <a:pt x="36" y="118"/>
                  <a:pt x="18" y="100"/>
                </a:cubicBezTo>
                <a:cubicBezTo>
                  <a:pt x="0" y="73"/>
                  <a:pt x="0" y="46"/>
                  <a:pt x="18" y="19"/>
                </a:cubicBezTo>
                <a:cubicBezTo>
                  <a:pt x="36" y="0"/>
                  <a:pt x="71" y="0"/>
                  <a:pt x="90" y="19"/>
                </a:cubicBezTo>
                <a:cubicBezTo>
                  <a:pt x="117" y="37"/>
                  <a:pt x="117" y="73"/>
                  <a:pt x="90" y="1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5">
            <a:extLst>
              <a:ext uri="{FF2B5EF4-FFF2-40B4-BE49-F238E27FC236}">
                <a16:creationId xmlns:a16="http://schemas.microsoft.com/office/drawing/2014/main" id="{E8140A91-EB52-6241-8EF7-190A03A1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808" y="8494451"/>
            <a:ext cx="937057" cy="688079"/>
          </a:xfrm>
          <a:custGeom>
            <a:avLst/>
            <a:gdLst>
              <a:gd name="T0" fmla="*/ 777 w 914"/>
              <a:gd name="T1" fmla="*/ 669 h 670"/>
              <a:gd name="T2" fmla="*/ 777 w 914"/>
              <a:gd name="T3" fmla="*/ 669 h 670"/>
              <a:gd name="T4" fmla="*/ 136 w 914"/>
              <a:gd name="T5" fmla="*/ 669 h 670"/>
              <a:gd name="T6" fmla="*/ 0 w 914"/>
              <a:gd name="T7" fmla="*/ 534 h 670"/>
              <a:gd name="T8" fmla="*/ 0 w 914"/>
              <a:gd name="T9" fmla="*/ 136 h 670"/>
              <a:gd name="T10" fmla="*/ 136 w 914"/>
              <a:gd name="T11" fmla="*/ 0 h 670"/>
              <a:gd name="T12" fmla="*/ 777 w 914"/>
              <a:gd name="T13" fmla="*/ 0 h 670"/>
              <a:gd name="T14" fmla="*/ 913 w 914"/>
              <a:gd name="T15" fmla="*/ 136 h 670"/>
              <a:gd name="T16" fmla="*/ 913 w 914"/>
              <a:gd name="T17" fmla="*/ 534 h 670"/>
              <a:gd name="T18" fmla="*/ 777 w 914"/>
              <a:gd name="T19" fmla="*/ 669 h 670"/>
              <a:gd name="T20" fmla="*/ 136 w 914"/>
              <a:gd name="T21" fmla="*/ 73 h 670"/>
              <a:gd name="T22" fmla="*/ 136 w 914"/>
              <a:gd name="T23" fmla="*/ 73 h 670"/>
              <a:gd name="T24" fmla="*/ 72 w 914"/>
              <a:gd name="T25" fmla="*/ 136 h 670"/>
              <a:gd name="T26" fmla="*/ 72 w 914"/>
              <a:gd name="T27" fmla="*/ 534 h 670"/>
              <a:gd name="T28" fmla="*/ 136 w 914"/>
              <a:gd name="T29" fmla="*/ 597 h 670"/>
              <a:gd name="T30" fmla="*/ 777 w 914"/>
              <a:gd name="T31" fmla="*/ 597 h 670"/>
              <a:gd name="T32" fmla="*/ 841 w 914"/>
              <a:gd name="T33" fmla="*/ 534 h 670"/>
              <a:gd name="T34" fmla="*/ 841 w 914"/>
              <a:gd name="T35" fmla="*/ 136 h 670"/>
              <a:gd name="T36" fmla="*/ 777 w 914"/>
              <a:gd name="T37" fmla="*/ 73 h 670"/>
              <a:gd name="T38" fmla="*/ 136 w 914"/>
              <a:gd name="T39" fmla="*/ 73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4" h="670">
                <a:moveTo>
                  <a:pt x="777" y="669"/>
                </a:moveTo>
                <a:lnTo>
                  <a:pt x="777" y="669"/>
                </a:lnTo>
                <a:cubicBezTo>
                  <a:pt x="136" y="669"/>
                  <a:pt x="136" y="669"/>
                  <a:pt x="136" y="669"/>
                </a:cubicBezTo>
                <a:cubicBezTo>
                  <a:pt x="63" y="669"/>
                  <a:pt x="0" y="606"/>
                  <a:pt x="0" y="53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4"/>
                  <a:pt x="63" y="0"/>
                  <a:pt x="136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50" y="0"/>
                  <a:pt x="913" y="64"/>
                  <a:pt x="913" y="136"/>
                </a:cubicBezTo>
                <a:cubicBezTo>
                  <a:pt x="913" y="534"/>
                  <a:pt x="913" y="534"/>
                  <a:pt x="913" y="534"/>
                </a:cubicBezTo>
                <a:cubicBezTo>
                  <a:pt x="913" y="606"/>
                  <a:pt x="850" y="669"/>
                  <a:pt x="777" y="669"/>
                </a:cubicBezTo>
                <a:close/>
                <a:moveTo>
                  <a:pt x="136" y="73"/>
                </a:moveTo>
                <a:lnTo>
                  <a:pt x="136" y="73"/>
                </a:lnTo>
                <a:cubicBezTo>
                  <a:pt x="100" y="73"/>
                  <a:pt x="72" y="100"/>
                  <a:pt x="72" y="136"/>
                </a:cubicBezTo>
                <a:cubicBezTo>
                  <a:pt x="72" y="534"/>
                  <a:pt x="72" y="534"/>
                  <a:pt x="72" y="534"/>
                </a:cubicBezTo>
                <a:cubicBezTo>
                  <a:pt x="72" y="561"/>
                  <a:pt x="100" y="597"/>
                  <a:pt x="136" y="597"/>
                </a:cubicBezTo>
                <a:cubicBezTo>
                  <a:pt x="777" y="597"/>
                  <a:pt x="777" y="597"/>
                  <a:pt x="777" y="597"/>
                </a:cubicBezTo>
                <a:cubicBezTo>
                  <a:pt x="813" y="597"/>
                  <a:pt x="841" y="561"/>
                  <a:pt x="841" y="534"/>
                </a:cubicBezTo>
                <a:cubicBezTo>
                  <a:pt x="841" y="136"/>
                  <a:pt x="841" y="136"/>
                  <a:pt x="841" y="136"/>
                </a:cubicBezTo>
                <a:cubicBezTo>
                  <a:pt x="841" y="100"/>
                  <a:pt x="813" y="73"/>
                  <a:pt x="777" y="73"/>
                </a:cubicBezTo>
                <a:lnTo>
                  <a:pt x="136" y="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6">
            <a:extLst>
              <a:ext uri="{FF2B5EF4-FFF2-40B4-BE49-F238E27FC236}">
                <a16:creationId xmlns:a16="http://schemas.microsoft.com/office/drawing/2014/main" id="{1183DDA3-0FB0-FE47-A34D-D5C05E6A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955" y="8698160"/>
            <a:ext cx="203709" cy="280664"/>
          </a:xfrm>
          <a:custGeom>
            <a:avLst/>
            <a:gdLst>
              <a:gd name="T0" fmla="*/ 108 w 199"/>
              <a:gd name="T1" fmla="*/ 271 h 272"/>
              <a:gd name="T2" fmla="*/ 108 w 199"/>
              <a:gd name="T3" fmla="*/ 271 h 272"/>
              <a:gd name="T4" fmla="*/ 45 w 199"/>
              <a:gd name="T5" fmla="*/ 271 h 272"/>
              <a:gd name="T6" fmla="*/ 18 w 199"/>
              <a:gd name="T7" fmla="*/ 244 h 272"/>
              <a:gd name="T8" fmla="*/ 18 w 199"/>
              <a:gd name="T9" fmla="*/ 244 h 272"/>
              <a:gd name="T10" fmla="*/ 45 w 199"/>
              <a:gd name="T11" fmla="*/ 217 h 272"/>
              <a:gd name="T12" fmla="*/ 117 w 199"/>
              <a:gd name="T13" fmla="*/ 217 h 272"/>
              <a:gd name="T14" fmla="*/ 144 w 199"/>
              <a:gd name="T15" fmla="*/ 190 h 272"/>
              <a:gd name="T16" fmla="*/ 117 w 199"/>
              <a:gd name="T17" fmla="*/ 163 h 272"/>
              <a:gd name="T18" fmla="*/ 90 w 199"/>
              <a:gd name="T19" fmla="*/ 163 h 272"/>
              <a:gd name="T20" fmla="*/ 9 w 199"/>
              <a:gd name="T21" fmla="*/ 91 h 272"/>
              <a:gd name="T22" fmla="*/ 90 w 199"/>
              <a:gd name="T23" fmla="*/ 0 h 272"/>
              <a:gd name="T24" fmla="*/ 162 w 199"/>
              <a:gd name="T25" fmla="*/ 0 h 272"/>
              <a:gd name="T26" fmla="*/ 189 w 199"/>
              <a:gd name="T27" fmla="*/ 27 h 272"/>
              <a:gd name="T28" fmla="*/ 189 w 199"/>
              <a:gd name="T29" fmla="*/ 27 h 272"/>
              <a:gd name="T30" fmla="*/ 162 w 199"/>
              <a:gd name="T31" fmla="*/ 54 h 272"/>
              <a:gd name="T32" fmla="*/ 90 w 199"/>
              <a:gd name="T33" fmla="*/ 54 h 272"/>
              <a:gd name="T34" fmla="*/ 63 w 199"/>
              <a:gd name="T35" fmla="*/ 82 h 272"/>
              <a:gd name="T36" fmla="*/ 90 w 199"/>
              <a:gd name="T37" fmla="*/ 109 h 272"/>
              <a:gd name="T38" fmla="*/ 117 w 199"/>
              <a:gd name="T39" fmla="*/ 109 h 272"/>
              <a:gd name="T40" fmla="*/ 198 w 199"/>
              <a:gd name="T41" fmla="*/ 199 h 272"/>
              <a:gd name="T42" fmla="*/ 108 w 199"/>
              <a:gd name="T43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9" h="272">
                <a:moveTo>
                  <a:pt x="108" y="271"/>
                </a:moveTo>
                <a:lnTo>
                  <a:pt x="108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27" y="271"/>
                  <a:pt x="18" y="254"/>
                  <a:pt x="18" y="244"/>
                </a:cubicBezTo>
                <a:lnTo>
                  <a:pt x="18" y="244"/>
                </a:lnTo>
                <a:cubicBezTo>
                  <a:pt x="18" y="226"/>
                  <a:pt x="27" y="217"/>
                  <a:pt x="45" y="217"/>
                </a:cubicBezTo>
                <a:cubicBezTo>
                  <a:pt x="117" y="217"/>
                  <a:pt x="117" y="217"/>
                  <a:pt x="117" y="217"/>
                </a:cubicBezTo>
                <a:cubicBezTo>
                  <a:pt x="126" y="217"/>
                  <a:pt x="144" y="199"/>
                  <a:pt x="144" y="190"/>
                </a:cubicBezTo>
                <a:cubicBezTo>
                  <a:pt x="144" y="172"/>
                  <a:pt x="126" y="163"/>
                  <a:pt x="117" y="163"/>
                </a:cubicBezTo>
                <a:cubicBezTo>
                  <a:pt x="90" y="163"/>
                  <a:pt x="90" y="163"/>
                  <a:pt x="90" y="163"/>
                </a:cubicBezTo>
                <a:cubicBezTo>
                  <a:pt x="54" y="163"/>
                  <a:pt x="9" y="127"/>
                  <a:pt x="9" y="91"/>
                </a:cubicBezTo>
                <a:cubicBezTo>
                  <a:pt x="0" y="37"/>
                  <a:pt x="45" y="0"/>
                  <a:pt x="90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0" y="0"/>
                  <a:pt x="189" y="9"/>
                  <a:pt x="189" y="27"/>
                </a:cubicBezTo>
                <a:lnTo>
                  <a:pt x="189" y="27"/>
                </a:lnTo>
                <a:cubicBezTo>
                  <a:pt x="189" y="37"/>
                  <a:pt x="180" y="54"/>
                  <a:pt x="162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63" y="63"/>
                  <a:pt x="63" y="82"/>
                </a:cubicBezTo>
                <a:cubicBezTo>
                  <a:pt x="63" y="91"/>
                  <a:pt x="72" y="109"/>
                  <a:pt x="90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62" y="109"/>
                  <a:pt x="198" y="145"/>
                  <a:pt x="198" y="199"/>
                </a:cubicBezTo>
                <a:cubicBezTo>
                  <a:pt x="189" y="235"/>
                  <a:pt x="153" y="271"/>
                  <a:pt x="108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97">
            <a:extLst>
              <a:ext uri="{FF2B5EF4-FFF2-40B4-BE49-F238E27FC236}">
                <a16:creationId xmlns:a16="http://schemas.microsoft.com/office/drawing/2014/main" id="{3B5CB3F5-B107-F746-9EE2-DEFEDAAD5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438" y="8652892"/>
            <a:ext cx="54322" cy="76955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98">
            <a:extLst>
              <a:ext uri="{FF2B5EF4-FFF2-40B4-BE49-F238E27FC236}">
                <a16:creationId xmlns:a16="http://schemas.microsoft.com/office/drawing/2014/main" id="{873D0D45-138F-9A40-8D80-778C1C11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85" y="8947135"/>
            <a:ext cx="54322" cy="76958"/>
          </a:xfrm>
          <a:custGeom>
            <a:avLst/>
            <a:gdLst>
              <a:gd name="T0" fmla="*/ 54 w 55"/>
              <a:gd name="T1" fmla="*/ 73 h 74"/>
              <a:gd name="T2" fmla="*/ 0 w 55"/>
              <a:gd name="T3" fmla="*/ 73 h 74"/>
              <a:gd name="T4" fmla="*/ 0 w 55"/>
              <a:gd name="T5" fmla="*/ 0 h 74"/>
              <a:gd name="T6" fmla="*/ 54 w 55"/>
              <a:gd name="T7" fmla="*/ 0 h 74"/>
              <a:gd name="T8" fmla="*/ 54 w 55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4">
                <a:moveTo>
                  <a:pt x="54" y="73"/>
                </a:moveTo>
                <a:lnTo>
                  <a:pt x="0" y="73"/>
                </a:lnTo>
                <a:lnTo>
                  <a:pt x="0" y="0"/>
                </a:lnTo>
                <a:lnTo>
                  <a:pt x="54" y="0"/>
                </a:lnTo>
                <a:lnTo>
                  <a:pt x="54" y="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99">
            <a:extLst>
              <a:ext uri="{FF2B5EF4-FFF2-40B4-BE49-F238E27FC236}">
                <a16:creationId xmlns:a16="http://schemas.microsoft.com/office/drawing/2014/main" id="{A4121437-D008-4344-9108-192D1A16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156" y="8594041"/>
            <a:ext cx="104119" cy="95065"/>
          </a:xfrm>
          <a:custGeom>
            <a:avLst/>
            <a:gdLst>
              <a:gd name="T0" fmla="*/ 54 w 100"/>
              <a:gd name="T1" fmla="*/ 9 h 91"/>
              <a:gd name="T2" fmla="*/ 54 w 100"/>
              <a:gd name="T3" fmla="*/ 9 h 91"/>
              <a:gd name="T4" fmla="*/ 18 w 100"/>
              <a:gd name="T5" fmla="*/ 36 h 91"/>
              <a:gd name="T6" fmla="*/ 9 w 100"/>
              <a:gd name="T7" fmla="*/ 72 h 91"/>
              <a:gd name="T8" fmla="*/ 9 w 100"/>
              <a:gd name="T9" fmla="*/ 72 h 91"/>
              <a:gd name="T10" fmla="*/ 45 w 100"/>
              <a:gd name="T11" fmla="*/ 81 h 91"/>
              <a:gd name="T12" fmla="*/ 82 w 100"/>
              <a:gd name="T13" fmla="*/ 54 h 91"/>
              <a:gd name="T14" fmla="*/ 90 w 100"/>
              <a:gd name="T15" fmla="*/ 18 h 91"/>
              <a:gd name="T16" fmla="*/ 90 w 100"/>
              <a:gd name="T17" fmla="*/ 18 h 91"/>
              <a:gd name="T18" fmla="*/ 54 w 100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91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54"/>
                  <a:pt x="9" y="72"/>
                </a:cubicBezTo>
                <a:lnTo>
                  <a:pt x="9" y="72"/>
                </a:lnTo>
                <a:cubicBezTo>
                  <a:pt x="18" y="81"/>
                  <a:pt x="36" y="90"/>
                  <a:pt x="45" y="81"/>
                </a:cubicBezTo>
                <a:cubicBezTo>
                  <a:pt x="82" y="54"/>
                  <a:pt x="82" y="54"/>
                  <a:pt x="82" y="54"/>
                </a:cubicBezTo>
                <a:cubicBezTo>
                  <a:pt x="99" y="45"/>
                  <a:pt x="99" y="27"/>
                  <a:pt x="90" y="18"/>
                </a:cubicBezTo>
                <a:lnTo>
                  <a:pt x="90" y="18"/>
                </a:lnTo>
                <a:cubicBezTo>
                  <a:pt x="82" y="0"/>
                  <a:pt x="63" y="0"/>
                  <a:pt x="54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0">
            <a:extLst>
              <a:ext uri="{FF2B5EF4-FFF2-40B4-BE49-F238E27FC236}">
                <a16:creationId xmlns:a16="http://schemas.microsoft.com/office/drawing/2014/main" id="{8326B1A7-02C3-1943-B436-90A1E53E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452" y="8974296"/>
            <a:ext cx="95065" cy="95065"/>
          </a:xfrm>
          <a:custGeom>
            <a:avLst/>
            <a:gdLst>
              <a:gd name="T0" fmla="*/ 46 w 92"/>
              <a:gd name="T1" fmla="*/ 9 h 92"/>
              <a:gd name="T2" fmla="*/ 46 w 92"/>
              <a:gd name="T3" fmla="*/ 9 h 92"/>
              <a:gd name="T4" fmla="*/ 9 w 92"/>
              <a:gd name="T5" fmla="*/ 37 h 92"/>
              <a:gd name="T6" fmla="*/ 9 w 92"/>
              <a:gd name="T7" fmla="*/ 73 h 92"/>
              <a:gd name="T8" fmla="*/ 9 w 92"/>
              <a:gd name="T9" fmla="*/ 73 h 92"/>
              <a:gd name="T10" fmla="*/ 46 w 92"/>
              <a:gd name="T11" fmla="*/ 82 h 92"/>
              <a:gd name="T12" fmla="*/ 82 w 92"/>
              <a:gd name="T13" fmla="*/ 55 h 92"/>
              <a:gd name="T14" fmla="*/ 82 w 92"/>
              <a:gd name="T15" fmla="*/ 19 h 92"/>
              <a:gd name="T16" fmla="*/ 82 w 92"/>
              <a:gd name="T17" fmla="*/ 19 h 92"/>
              <a:gd name="T18" fmla="*/ 46 w 92"/>
              <a:gd name="T19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2">
                <a:moveTo>
                  <a:pt x="46" y="9"/>
                </a:moveTo>
                <a:lnTo>
                  <a:pt x="46" y="9"/>
                </a:lnTo>
                <a:cubicBezTo>
                  <a:pt x="9" y="37"/>
                  <a:pt x="9" y="37"/>
                  <a:pt x="9" y="37"/>
                </a:cubicBezTo>
                <a:cubicBezTo>
                  <a:pt x="0" y="46"/>
                  <a:pt x="0" y="64"/>
                  <a:pt x="9" y="73"/>
                </a:cubicBezTo>
                <a:lnTo>
                  <a:pt x="9" y="73"/>
                </a:lnTo>
                <a:cubicBezTo>
                  <a:pt x="9" y="91"/>
                  <a:pt x="28" y="91"/>
                  <a:pt x="46" y="82"/>
                </a:cubicBezTo>
                <a:cubicBezTo>
                  <a:pt x="82" y="55"/>
                  <a:pt x="82" y="55"/>
                  <a:pt x="82" y="55"/>
                </a:cubicBezTo>
                <a:cubicBezTo>
                  <a:pt x="91" y="46"/>
                  <a:pt x="91" y="28"/>
                  <a:pt x="82" y="19"/>
                </a:cubicBezTo>
                <a:lnTo>
                  <a:pt x="82" y="19"/>
                </a:lnTo>
                <a:cubicBezTo>
                  <a:pt x="82" y="0"/>
                  <a:pt x="64" y="0"/>
                  <a:pt x="46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4">
            <a:extLst>
              <a:ext uri="{FF2B5EF4-FFF2-40B4-BE49-F238E27FC236}">
                <a16:creationId xmlns:a16="http://schemas.microsoft.com/office/drawing/2014/main" id="{F8F64134-4FFE-B142-B14A-540E2272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3837" y="8770590"/>
            <a:ext cx="212760" cy="212760"/>
          </a:xfrm>
          <a:custGeom>
            <a:avLst/>
            <a:gdLst>
              <a:gd name="T0" fmla="*/ 153 w 209"/>
              <a:gd name="T1" fmla="*/ 207 h 208"/>
              <a:gd name="T2" fmla="*/ 153 w 209"/>
              <a:gd name="T3" fmla="*/ 207 h 208"/>
              <a:gd name="T4" fmla="*/ 54 w 209"/>
              <a:gd name="T5" fmla="*/ 207 h 208"/>
              <a:gd name="T6" fmla="*/ 0 w 209"/>
              <a:gd name="T7" fmla="*/ 153 h 208"/>
              <a:gd name="T8" fmla="*/ 0 w 209"/>
              <a:gd name="T9" fmla="*/ 54 h 208"/>
              <a:gd name="T10" fmla="*/ 54 w 209"/>
              <a:gd name="T11" fmla="*/ 0 h 208"/>
              <a:gd name="T12" fmla="*/ 153 w 209"/>
              <a:gd name="T13" fmla="*/ 0 h 208"/>
              <a:gd name="T14" fmla="*/ 208 w 209"/>
              <a:gd name="T15" fmla="*/ 54 h 208"/>
              <a:gd name="T16" fmla="*/ 208 w 209"/>
              <a:gd name="T17" fmla="*/ 153 h 208"/>
              <a:gd name="T18" fmla="*/ 153 w 209"/>
              <a:gd name="T19" fmla="*/ 207 h 208"/>
              <a:gd name="T20" fmla="*/ 153 w 209"/>
              <a:gd name="T21" fmla="*/ 54 h 208"/>
              <a:gd name="T22" fmla="*/ 153 w 209"/>
              <a:gd name="T23" fmla="*/ 54 h 208"/>
              <a:gd name="T24" fmla="*/ 54 w 209"/>
              <a:gd name="T25" fmla="*/ 63 h 208"/>
              <a:gd name="T26" fmla="*/ 54 w 209"/>
              <a:gd name="T27" fmla="*/ 153 h 208"/>
              <a:gd name="T28" fmla="*/ 153 w 209"/>
              <a:gd name="T29" fmla="*/ 153 h 208"/>
              <a:gd name="T30" fmla="*/ 153 w 209"/>
              <a:gd name="T31" fmla="*/ 5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08">
                <a:moveTo>
                  <a:pt x="153" y="207"/>
                </a:moveTo>
                <a:lnTo>
                  <a:pt x="153" y="207"/>
                </a:lnTo>
                <a:cubicBezTo>
                  <a:pt x="54" y="207"/>
                  <a:pt x="54" y="207"/>
                  <a:pt x="54" y="207"/>
                </a:cubicBezTo>
                <a:cubicBezTo>
                  <a:pt x="27" y="207"/>
                  <a:pt x="0" y="181"/>
                  <a:pt x="0" y="15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80" y="0"/>
                  <a:pt x="208" y="27"/>
                  <a:pt x="208" y="54"/>
                </a:cubicBezTo>
                <a:cubicBezTo>
                  <a:pt x="208" y="153"/>
                  <a:pt x="208" y="153"/>
                  <a:pt x="208" y="153"/>
                </a:cubicBezTo>
                <a:cubicBezTo>
                  <a:pt x="208" y="181"/>
                  <a:pt x="180" y="207"/>
                  <a:pt x="153" y="207"/>
                </a:cubicBezTo>
                <a:close/>
                <a:moveTo>
                  <a:pt x="153" y="54"/>
                </a:moveTo>
                <a:lnTo>
                  <a:pt x="153" y="54"/>
                </a:lnTo>
                <a:cubicBezTo>
                  <a:pt x="54" y="63"/>
                  <a:pt x="54" y="63"/>
                  <a:pt x="54" y="63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153" y="153"/>
                  <a:pt x="153" y="153"/>
                  <a:pt x="153" y="153"/>
                </a:cubicBezTo>
                <a:lnTo>
                  <a:pt x="153" y="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5">
            <a:extLst>
              <a:ext uri="{FF2B5EF4-FFF2-40B4-BE49-F238E27FC236}">
                <a16:creationId xmlns:a16="http://schemas.microsoft.com/office/drawing/2014/main" id="{48A6220B-8E6A-CB47-9543-A0E6D035F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0080" y="8503505"/>
            <a:ext cx="855571" cy="679025"/>
          </a:xfrm>
          <a:custGeom>
            <a:avLst/>
            <a:gdLst>
              <a:gd name="T0" fmla="*/ 696 w 833"/>
              <a:gd name="T1" fmla="*/ 660 h 661"/>
              <a:gd name="T2" fmla="*/ 696 w 833"/>
              <a:gd name="T3" fmla="*/ 660 h 661"/>
              <a:gd name="T4" fmla="*/ 136 w 833"/>
              <a:gd name="T5" fmla="*/ 660 h 661"/>
              <a:gd name="T6" fmla="*/ 0 w 833"/>
              <a:gd name="T7" fmla="*/ 525 h 661"/>
              <a:gd name="T8" fmla="*/ 0 w 833"/>
              <a:gd name="T9" fmla="*/ 0 h 661"/>
              <a:gd name="T10" fmla="*/ 72 w 833"/>
              <a:gd name="T11" fmla="*/ 0 h 661"/>
              <a:gd name="T12" fmla="*/ 72 w 833"/>
              <a:gd name="T13" fmla="*/ 525 h 661"/>
              <a:gd name="T14" fmla="*/ 136 w 833"/>
              <a:gd name="T15" fmla="*/ 588 h 661"/>
              <a:gd name="T16" fmla="*/ 696 w 833"/>
              <a:gd name="T17" fmla="*/ 588 h 661"/>
              <a:gd name="T18" fmla="*/ 759 w 833"/>
              <a:gd name="T19" fmla="*/ 525 h 661"/>
              <a:gd name="T20" fmla="*/ 759 w 833"/>
              <a:gd name="T21" fmla="*/ 199 h 661"/>
              <a:gd name="T22" fmla="*/ 696 w 833"/>
              <a:gd name="T23" fmla="*/ 136 h 661"/>
              <a:gd name="T24" fmla="*/ 136 w 833"/>
              <a:gd name="T25" fmla="*/ 136 h 661"/>
              <a:gd name="T26" fmla="*/ 136 w 833"/>
              <a:gd name="T27" fmla="*/ 64 h 661"/>
              <a:gd name="T28" fmla="*/ 696 w 833"/>
              <a:gd name="T29" fmla="*/ 64 h 661"/>
              <a:gd name="T30" fmla="*/ 832 w 833"/>
              <a:gd name="T31" fmla="*/ 199 h 661"/>
              <a:gd name="T32" fmla="*/ 832 w 833"/>
              <a:gd name="T33" fmla="*/ 525 h 661"/>
              <a:gd name="T34" fmla="*/ 696 w 833"/>
              <a:gd name="T3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3" h="661">
                <a:moveTo>
                  <a:pt x="696" y="660"/>
                </a:moveTo>
                <a:lnTo>
                  <a:pt x="696" y="660"/>
                </a:lnTo>
                <a:cubicBezTo>
                  <a:pt x="136" y="660"/>
                  <a:pt x="136" y="660"/>
                  <a:pt x="136" y="660"/>
                </a:cubicBezTo>
                <a:cubicBezTo>
                  <a:pt x="63" y="660"/>
                  <a:pt x="0" y="606"/>
                  <a:pt x="0" y="525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525"/>
                  <a:pt x="72" y="525"/>
                  <a:pt x="72" y="525"/>
                </a:cubicBezTo>
                <a:cubicBezTo>
                  <a:pt x="72" y="561"/>
                  <a:pt x="99" y="588"/>
                  <a:pt x="136" y="588"/>
                </a:cubicBezTo>
                <a:cubicBezTo>
                  <a:pt x="696" y="588"/>
                  <a:pt x="696" y="588"/>
                  <a:pt x="696" y="588"/>
                </a:cubicBezTo>
                <a:cubicBezTo>
                  <a:pt x="732" y="588"/>
                  <a:pt x="759" y="561"/>
                  <a:pt x="759" y="525"/>
                </a:cubicBezTo>
                <a:cubicBezTo>
                  <a:pt x="759" y="199"/>
                  <a:pt x="759" y="199"/>
                  <a:pt x="759" y="199"/>
                </a:cubicBezTo>
                <a:cubicBezTo>
                  <a:pt x="759" y="163"/>
                  <a:pt x="732" y="136"/>
                  <a:pt x="696" y="136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696" y="64"/>
                  <a:pt x="696" y="64"/>
                  <a:pt x="696" y="64"/>
                </a:cubicBezTo>
                <a:cubicBezTo>
                  <a:pt x="768" y="64"/>
                  <a:pt x="832" y="118"/>
                  <a:pt x="832" y="199"/>
                </a:cubicBezTo>
                <a:cubicBezTo>
                  <a:pt x="832" y="525"/>
                  <a:pt x="832" y="525"/>
                  <a:pt x="832" y="525"/>
                </a:cubicBezTo>
                <a:cubicBezTo>
                  <a:pt x="832" y="606"/>
                  <a:pt x="768" y="660"/>
                  <a:pt x="696" y="6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6">
            <a:extLst>
              <a:ext uri="{FF2B5EF4-FFF2-40B4-BE49-F238E27FC236}">
                <a16:creationId xmlns:a16="http://schemas.microsoft.com/office/drawing/2014/main" id="{804126CA-576A-5647-AB11-2A51D707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1026" y="8354121"/>
            <a:ext cx="778616" cy="289718"/>
          </a:xfrm>
          <a:custGeom>
            <a:avLst/>
            <a:gdLst>
              <a:gd name="T0" fmla="*/ 154 w 760"/>
              <a:gd name="T1" fmla="*/ 280 h 281"/>
              <a:gd name="T2" fmla="*/ 154 w 760"/>
              <a:gd name="T3" fmla="*/ 280 h 281"/>
              <a:gd name="T4" fmla="*/ 9 w 760"/>
              <a:gd name="T5" fmla="*/ 117 h 281"/>
              <a:gd name="T6" fmla="*/ 154 w 760"/>
              <a:gd name="T7" fmla="*/ 0 h 281"/>
              <a:gd name="T8" fmla="*/ 642 w 760"/>
              <a:gd name="T9" fmla="*/ 0 h 281"/>
              <a:gd name="T10" fmla="*/ 759 w 760"/>
              <a:gd name="T11" fmla="*/ 117 h 281"/>
              <a:gd name="T12" fmla="*/ 759 w 760"/>
              <a:gd name="T13" fmla="*/ 144 h 281"/>
              <a:gd name="T14" fmla="*/ 723 w 760"/>
              <a:gd name="T15" fmla="*/ 180 h 281"/>
              <a:gd name="T16" fmla="*/ 723 w 760"/>
              <a:gd name="T17" fmla="*/ 180 h 281"/>
              <a:gd name="T18" fmla="*/ 687 w 760"/>
              <a:gd name="T19" fmla="*/ 144 h 281"/>
              <a:gd name="T20" fmla="*/ 687 w 760"/>
              <a:gd name="T21" fmla="*/ 117 h 281"/>
              <a:gd name="T22" fmla="*/ 642 w 760"/>
              <a:gd name="T23" fmla="*/ 72 h 281"/>
              <a:gd name="T24" fmla="*/ 154 w 760"/>
              <a:gd name="T25" fmla="*/ 72 h 281"/>
              <a:gd name="T26" fmla="*/ 81 w 760"/>
              <a:gd name="T27" fmla="*/ 126 h 281"/>
              <a:gd name="T28" fmla="*/ 154 w 760"/>
              <a:gd name="T29" fmla="*/ 208 h 281"/>
              <a:gd name="T30" fmla="*/ 154 w 760"/>
              <a:gd name="T3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0" h="281">
                <a:moveTo>
                  <a:pt x="154" y="280"/>
                </a:moveTo>
                <a:lnTo>
                  <a:pt x="154" y="280"/>
                </a:lnTo>
                <a:cubicBezTo>
                  <a:pt x="63" y="280"/>
                  <a:pt x="0" y="208"/>
                  <a:pt x="9" y="117"/>
                </a:cubicBezTo>
                <a:cubicBezTo>
                  <a:pt x="18" y="54"/>
                  <a:pt x="81" y="0"/>
                  <a:pt x="154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14" y="0"/>
                  <a:pt x="759" y="54"/>
                  <a:pt x="759" y="117"/>
                </a:cubicBezTo>
                <a:cubicBezTo>
                  <a:pt x="759" y="144"/>
                  <a:pt x="759" y="144"/>
                  <a:pt x="759" y="144"/>
                </a:cubicBezTo>
                <a:cubicBezTo>
                  <a:pt x="759" y="163"/>
                  <a:pt x="750" y="180"/>
                  <a:pt x="723" y="180"/>
                </a:cubicBezTo>
                <a:lnTo>
                  <a:pt x="723" y="180"/>
                </a:lnTo>
                <a:cubicBezTo>
                  <a:pt x="705" y="180"/>
                  <a:pt x="687" y="163"/>
                  <a:pt x="687" y="144"/>
                </a:cubicBezTo>
                <a:cubicBezTo>
                  <a:pt x="687" y="117"/>
                  <a:pt x="687" y="117"/>
                  <a:pt x="687" y="117"/>
                </a:cubicBezTo>
                <a:cubicBezTo>
                  <a:pt x="687" y="90"/>
                  <a:pt x="669" y="72"/>
                  <a:pt x="642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17" y="72"/>
                  <a:pt x="90" y="99"/>
                  <a:pt x="81" y="126"/>
                </a:cubicBezTo>
                <a:cubicBezTo>
                  <a:pt x="81" y="172"/>
                  <a:pt x="108" y="208"/>
                  <a:pt x="154" y="208"/>
                </a:cubicBezTo>
                <a:lnTo>
                  <a:pt x="154" y="28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30">
            <a:extLst>
              <a:ext uri="{FF2B5EF4-FFF2-40B4-BE49-F238E27FC236}">
                <a16:creationId xmlns:a16="http://schemas.microsoft.com/office/drawing/2014/main" id="{70CC4265-00DB-3648-B52B-3D2341CA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2057" y="5081217"/>
            <a:ext cx="212760" cy="203709"/>
          </a:xfrm>
          <a:custGeom>
            <a:avLst/>
            <a:gdLst>
              <a:gd name="T0" fmla="*/ 153 w 209"/>
              <a:gd name="T1" fmla="*/ 199 h 200"/>
              <a:gd name="T2" fmla="*/ 153 w 209"/>
              <a:gd name="T3" fmla="*/ 199 h 200"/>
              <a:gd name="T4" fmla="*/ 54 w 209"/>
              <a:gd name="T5" fmla="*/ 199 h 200"/>
              <a:gd name="T6" fmla="*/ 0 w 209"/>
              <a:gd name="T7" fmla="*/ 144 h 200"/>
              <a:gd name="T8" fmla="*/ 0 w 209"/>
              <a:gd name="T9" fmla="*/ 54 h 200"/>
              <a:gd name="T10" fmla="*/ 54 w 209"/>
              <a:gd name="T11" fmla="*/ 0 h 200"/>
              <a:gd name="T12" fmla="*/ 153 w 209"/>
              <a:gd name="T13" fmla="*/ 0 h 200"/>
              <a:gd name="T14" fmla="*/ 208 w 209"/>
              <a:gd name="T15" fmla="*/ 54 h 200"/>
              <a:gd name="T16" fmla="*/ 208 w 209"/>
              <a:gd name="T17" fmla="*/ 144 h 200"/>
              <a:gd name="T18" fmla="*/ 153 w 209"/>
              <a:gd name="T19" fmla="*/ 199 h 200"/>
              <a:gd name="T20" fmla="*/ 153 w 209"/>
              <a:gd name="T21" fmla="*/ 54 h 200"/>
              <a:gd name="T22" fmla="*/ 153 w 209"/>
              <a:gd name="T23" fmla="*/ 54 h 200"/>
              <a:gd name="T24" fmla="*/ 54 w 209"/>
              <a:gd name="T25" fmla="*/ 54 h 200"/>
              <a:gd name="T26" fmla="*/ 54 w 209"/>
              <a:gd name="T27" fmla="*/ 144 h 200"/>
              <a:gd name="T28" fmla="*/ 153 w 209"/>
              <a:gd name="T29" fmla="*/ 144 h 200"/>
              <a:gd name="T30" fmla="*/ 153 w 209"/>
              <a:gd name="T31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200">
                <a:moveTo>
                  <a:pt x="153" y="199"/>
                </a:moveTo>
                <a:lnTo>
                  <a:pt x="153" y="199"/>
                </a:lnTo>
                <a:cubicBezTo>
                  <a:pt x="54" y="199"/>
                  <a:pt x="54" y="199"/>
                  <a:pt x="54" y="199"/>
                </a:cubicBezTo>
                <a:cubicBezTo>
                  <a:pt x="27" y="199"/>
                  <a:pt x="0" y="172"/>
                  <a:pt x="0" y="1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81" y="0"/>
                  <a:pt x="208" y="18"/>
                  <a:pt x="208" y="54"/>
                </a:cubicBezTo>
                <a:cubicBezTo>
                  <a:pt x="208" y="144"/>
                  <a:pt x="208" y="144"/>
                  <a:pt x="208" y="144"/>
                </a:cubicBezTo>
                <a:cubicBezTo>
                  <a:pt x="208" y="172"/>
                  <a:pt x="181" y="199"/>
                  <a:pt x="153" y="199"/>
                </a:cubicBezTo>
                <a:close/>
                <a:moveTo>
                  <a:pt x="153" y="54"/>
                </a:moveTo>
                <a:lnTo>
                  <a:pt x="153" y="54"/>
                </a:lnTo>
                <a:cubicBezTo>
                  <a:pt x="54" y="54"/>
                  <a:pt x="54" y="54"/>
                  <a:pt x="54" y="5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153" y="144"/>
                  <a:pt x="153" y="144"/>
                  <a:pt x="153" y="144"/>
                </a:cubicBezTo>
                <a:lnTo>
                  <a:pt x="153" y="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31">
            <a:extLst>
              <a:ext uri="{FF2B5EF4-FFF2-40B4-BE49-F238E27FC236}">
                <a16:creationId xmlns:a16="http://schemas.microsoft.com/office/drawing/2014/main" id="{D6C489A9-8069-624B-AE47-2CA19586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300" y="4809606"/>
            <a:ext cx="855571" cy="679025"/>
          </a:xfrm>
          <a:custGeom>
            <a:avLst/>
            <a:gdLst>
              <a:gd name="T0" fmla="*/ 696 w 833"/>
              <a:gd name="T1" fmla="*/ 660 h 661"/>
              <a:gd name="T2" fmla="*/ 696 w 833"/>
              <a:gd name="T3" fmla="*/ 660 h 661"/>
              <a:gd name="T4" fmla="*/ 136 w 833"/>
              <a:gd name="T5" fmla="*/ 660 h 661"/>
              <a:gd name="T6" fmla="*/ 0 w 833"/>
              <a:gd name="T7" fmla="*/ 524 h 661"/>
              <a:gd name="T8" fmla="*/ 0 w 833"/>
              <a:gd name="T9" fmla="*/ 0 h 661"/>
              <a:gd name="T10" fmla="*/ 72 w 833"/>
              <a:gd name="T11" fmla="*/ 0 h 661"/>
              <a:gd name="T12" fmla="*/ 72 w 833"/>
              <a:gd name="T13" fmla="*/ 524 h 661"/>
              <a:gd name="T14" fmla="*/ 136 w 833"/>
              <a:gd name="T15" fmla="*/ 578 h 661"/>
              <a:gd name="T16" fmla="*/ 696 w 833"/>
              <a:gd name="T17" fmla="*/ 578 h 661"/>
              <a:gd name="T18" fmla="*/ 760 w 833"/>
              <a:gd name="T19" fmla="*/ 524 h 661"/>
              <a:gd name="T20" fmla="*/ 760 w 833"/>
              <a:gd name="T21" fmla="*/ 189 h 661"/>
              <a:gd name="T22" fmla="*/ 696 w 833"/>
              <a:gd name="T23" fmla="*/ 126 h 661"/>
              <a:gd name="T24" fmla="*/ 136 w 833"/>
              <a:gd name="T25" fmla="*/ 126 h 661"/>
              <a:gd name="T26" fmla="*/ 136 w 833"/>
              <a:gd name="T27" fmla="*/ 54 h 661"/>
              <a:gd name="T28" fmla="*/ 696 w 833"/>
              <a:gd name="T29" fmla="*/ 54 h 661"/>
              <a:gd name="T30" fmla="*/ 832 w 833"/>
              <a:gd name="T31" fmla="*/ 189 h 661"/>
              <a:gd name="T32" fmla="*/ 832 w 833"/>
              <a:gd name="T33" fmla="*/ 524 h 661"/>
              <a:gd name="T34" fmla="*/ 696 w 833"/>
              <a:gd name="T3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3" h="661">
                <a:moveTo>
                  <a:pt x="696" y="660"/>
                </a:moveTo>
                <a:lnTo>
                  <a:pt x="696" y="660"/>
                </a:lnTo>
                <a:cubicBezTo>
                  <a:pt x="136" y="660"/>
                  <a:pt x="136" y="660"/>
                  <a:pt x="136" y="660"/>
                </a:cubicBezTo>
                <a:cubicBezTo>
                  <a:pt x="63" y="660"/>
                  <a:pt x="0" y="596"/>
                  <a:pt x="0" y="524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524"/>
                  <a:pt x="72" y="524"/>
                  <a:pt x="72" y="524"/>
                </a:cubicBezTo>
                <a:cubicBezTo>
                  <a:pt x="72" y="551"/>
                  <a:pt x="100" y="578"/>
                  <a:pt x="136" y="578"/>
                </a:cubicBezTo>
                <a:cubicBezTo>
                  <a:pt x="696" y="578"/>
                  <a:pt x="696" y="578"/>
                  <a:pt x="696" y="578"/>
                </a:cubicBezTo>
                <a:cubicBezTo>
                  <a:pt x="732" y="578"/>
                  <a:pt x="760" y="551"/>
                  <a:pt x="760" y="524"/>
                </a:cubicBezTo>
                <a:cubicBezTo>
                  <a:pt x="760" y="189"/>
                  <a:pt x="760" y="189"/>
                  <a:pt x="760" y="189"/>
                </a:cubicBezTo>
                <a:cubicBezTo>
                  <a:pt x="760" y="153"/>
                  <a:pt x="732" y="126"/>
                  <a:pt x="696" y="126"/>
                </a:cubicBezTo>
                <a:cubicBezTo>
                  <a:pt x="136" y="126"/>
                  <a:pt x="136" y="126"/>
                  <a:pt x="136" y="126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696" y="54"/>
                  <a:pt x="696" y="54"/>
                  <a:pt x="696" y="54"/>
                </a:cubicBezTo>
                <a:cubicBezTo>
                  <a:pt x="768" y="54"/>
                  <a:pt x="832" y="117"/>
                  <a:pt x="832" y="189"/>
                </a:cubicBezTo>
                <a:cubicBezTo>
                  <a:pt x="832" y="524"/>
                  <a:pt x="832" y="524"/>
                  <a:pt x="832" y="524"/>
                </a:cubicBezTo>
                <a:cubicBezTo>
                  <a:pt x="832" y="596"/>
                  <a:pt x="768" y="660"/>
                  <a:pt x="696" y="6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2">
            <a:extLst>
              <a:ext uri="{FF2B5EF4-FFF2-40B4-BE49-F238E27FC236}">
                <a16:creationId xmlns:a16="http://schemas.microsoft.com/office/drawing/2014/main" id="{FB6C63A2-ED68-DA4C-8891-850424E6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247" y="4651169"/>
            <a:ext cx="783141" cy="289718"/>
          </a:xfrm>
          <a:custGeom>
            <a:avLst/>
            <a:gdLst>
              <a:gd name="T0" fmla="*/ 145 w 761"/>
              <a:gd name="T1" fmla="*/ 280 h 281"/>
              <a:gd name="T2" fmla="*/ 145 w 761"/>
              <a:gd name="T3" fmla="*/ 280 h 281"/>
              <a:gd name="T4" fmla="*/ 9 w 761"/>
              <a:gd name="T5" fmla="*/ 126 h 281"/>
              <a:gd name="T6" fmla="*/ 154 w 761"/>
              <a:gd name="T7" fmla="*/ 0 h 281"/>
              <a:gd name="T8" fmla="*/ 642 w 761"/>
              <a:gd name="T9" fmla="*/ 0 h 281"/>
              <a:gd name="T10" fmla="*/ 760 w 761"/>
              <a:gd name="T11" fmla="*/ 118 h 281"/>
              <a:gd name="T12" fmla="*/ 760 w 761"/>
              <a:gd name="T13" fmla="*/ 145 h 281"/>
              <a:gd name="T14" fmla="*/ 723 w 761"/>
              <a:gd name="T15" fmla="*/ 181 h 281"/>
              <a:gd name="T16" fmla="*/ 723 w 761"/>
              <a:gd name="T17" fmla="*/ 181 h 281"/>
              <a:gd name="T18" fmla="*/ 687 w 761"/>
              <a:gd name="T19" fmla="*/ 145 h 281"/>
              <a:gd name="T20" fmla="*/ 687 w 761"/>
              <a:gd name="T21" fmla="*/ 118 h 281"/>
              <a:gd name="T22" fmla="*/ 642 w 761"/>
              <a:gd name="T23" fmla="*/ 72 h 281"/>
              <a:gd name="T24" fmla="*/ 145 w 761"/>
              <a:gd name="T25" fmla="*/ 72 h 281"/>
              <a:gd name="T26" fmla="*/ 81 w 761"/>
              <a:gd name="T27" fmla="*/ 126 h 281"/>
              <a:gd name="T28" fmla="*/ 145 w 761"/>
              <a:gd name="T29" fmla="*/ 208 h 281"/>
              <a:gd name="T30" fmla="*/ 145 w 761"/>
              <a:gd name="T3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1" h="281">
                <a:moveTo>
                  <a:pt x="145" y="280"/>
                </a:moveTo>
                <a:lnTo>
                  <a:pt x="145" y="280"/>
                </a:lnTo>
                <a:cubicBezTo>
                  <a:pt x="63" y="280"/>
                  <a:pt x="0" y="208"/>
                  <a:pt x="9" y="126"/>
                </a:cubicBezTo>
                <a:cubicBezTo>
                  <a:pt x="18" y="54"/>
                  <a:pt x="81" y="0"/>
                  <a:pt x="154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05" y="0"/>
                  <a:pt x="760" y="54"/>
                  <a:pt x="760" y="118"/>
                </a:cubicBezTo>
                <a:cubicBezTo>
                  <a:pt x="760" y="145"/>
                  <a:pt x="760" y="145"/>
                  <a:pt x="760" y="145"/>
                </a:cubicBezTo>
                <a:cubicBezTo>
                  <a:pt x="760" y="163"/>
                  <a:pt x="741" y="181"/>
                  <a:pt x="723" y="181"/>
                </a:cubicBezTo>
                <a:lnTo>
                  <a:pt x="723" y="181"/>
                </a:lnTo>
                <a:cubicBezTo>
                  <a:pt x="705" y="181"/>
                  <a:pt x="687" y="163"/>
                  <a:pt x="687" y="145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99"/>
                  <a:pt x="669" y="72"/>
                  <a:pt x="642" y="72"/>
                </a:cubicBezTo>
                <a:cubicBezTo>
                  <a:pt x="145" y="72"/>
                  <a:pt x="145" y="72"/>
                  <a:pt x="145" y="72"/>
                </a:cubicBezTo>
                <a:cubicBezTo>
                  <a:pt x="118" y="72"/>
                  <a:pt x="90" y="99"/>
                  <a:pt x="81" y="126"/>
                </a:cubicBezTo>
                <a:cubicBezTo>
                  <a:pt x="72" y="172"/>
                  <a:pt x="109" y="208"/>
                  <a:pt x="145" y="208"/>
                </a:cubicBezTo>
                <a:lnTo>
                  <a:pt x="145" y="28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8" name="Grupo 327">
            <a:extLst>
              <a:ext uri="{FF2B5EF4-FFF2-40B4-BE49-F238E27FC236}">
                <a16:creationId xmlns:a16="http://schemas.microsoft.com/office/drawing/2014/main" id="{8001D386-B902-F542-A9A5-6B8A4C89F245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F5B15E73-241E-C040-AFF7-09FC1505A516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30" name="CuadroTexto 329">
              <a:extLst>
                <a:ext uri="{FF2B5EF4-FFF2-40B4-BE49-F238E27FC236}">
                  <a16:creationId xmlns:a16="http://schemas.microsoft.com/office/drawing/2014/main" id="{BEB328A5-398E-DA46-B6A8-B20B26EA44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A681682D-1B86-0F44-8BFA-69F78439B697}"/>
              </a:ext>
            </a:extLst>
          </p:cNvPr>
          <p:cNvGrpSpPr/>
          <p:nvPr/>
        </p:nvGrpSpPr>
        <p:grpSpPr>
          <a:xfrm>
            <a:off x="2794689" y="6400717"/>
            <a:ext cx="3899509" cy="1266231"/>
            <a:chOff x="4263265" y="1816281"/>
            <a:chExt cx="4236804" cy="1266231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2703883E-5D6C-1E4C-9A55-EFE9AB90320F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3" name="Rectangle 40">
              <a:extLst>
                <a:ext uri="{FF2B5EF4-FFF2-40B4-BE49-F238E27FC236}">
                  <a16:creationId xmlns:a16="http://schemas.microsoft.com/office/drawing/2014/main" id="{CF8E2E8B-7C1F-A348-B593-AC2C28C0A45C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F16B9590-DDB0-1B4C-BD70-2E873C83D492}"/>
              </a:ext>
            </a:extLst>
          </p:cNvPr>
          <p:cNvGrpSpPr/>
          <p:nvPr/>
        </p:nvGrpSpPr>
        <p:grpSpPr>
          <a:xfrm>
            <a:off x="6447577" y="10273234"/>
            <a:ext cx="3899509" cy="1266231"/>
            <a:chOff x="4263265" y="1816281"/>
            <a:chExt cx="4236804" cy="1266231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C0FF6E48-C9A6-1447-8F9C-9DF62D4FE1E9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69D0E734-9BC9-844A-8061-E124A37A7C73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5ECBAB6D-A370-CD4D-826D-CDF656865C5D}"/>
              </a:ext>
            </a:extLst>
          </p:cNvPr>
          <p:cNvGrpSpPr/>
          <p:nvPr/>
        </p:nvGrpSpPr>
        <p:grpSpPr>
          <a:xfrm>
            <a:off x="10193473" y="6446138"/>
            <a:ext cx="3899509" cy="1266231"/>
            <a:chOff x="4263265" y="1816281"/>
            <a:chExt cx="4236804" cy="1266231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7641A16C-6431-A448-B3E9-BBB95685F894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F182A06F-6484-7D4C-9E5D-3CD6F37056EA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2096CF70-3157-2D45-A03F-779E6A566B9A}"/>
              </a:ext>
            </a:extLst>
          </p:cNvPr>
          <p:cNvGrpSpPr/>
          <p:nvPr/>
        </p:nvGrpSpPr>
        <p:grpSpPr>
          <a:xfrm>
            <a:off x="13872310" y="10273234"/>
            <a:ext cx="3899509" cy="1266231"/>
            <a:chOff x="4263265" y="1816281"/>
            <a:chExt cx="4236804" cy="1266231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80EA5BFD-DF6F-AB44-A930-C8F721C96123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AA623AE0-18BA-7C46-98AA-5DF44156F9B2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8035D1BF-6EAA-8344-AF2C-DFD188D2F717}"/>
              </a:ext>
            </a:extLst>
          </p:cNvPr>
          <p:cNvGrpSpPr/>
          <p:nvPr/>
        </p:nvGrpSpPr>
        <p:grpSpPr>
          <a:xfrm>
            <a:off x="17689292" y="6503176"/>
            <a:ext cx="3899509" cy="1266231"/>
            <a:chOff x="4263265" y="1816281"/>
            <a:chExt cx="4236804" cy="1266231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890856A7-5849-9B40-B476-D5C2BE38365B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C3A04828-78CD-6C4A-9301-925450D048F5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270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89">
            <a:extLst>
              <a:ext uri="{FF2B5EF4-FFF2-40B4-BE49-F238E27FC236}">
                <a16:creationId xmlns:a16="http://schemas.microsoft.com/office/drawing/2014/main" id="{77BE03A9-218D-384D-8AFB-A41753C7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55" y="1273937"/>
            <a:ext cx="5294586" cy="5303425"/>
          </a:xfrm>
          <a:custGeom>
            <a:avLst/>
            <a:gdLst>
              <a:gd name="T0" fmla="*/ 2732 w 5283"/>
              <a:gd name="T1" fmla="*/ 0 h 5291"/>
              <a:gd name="T2" fmla="*/ 2732 w 5283"/>
              <a:gd name="T3" fmla="*/ 0 h 5291"/>
              <a:gd name="T4" fmla="*/ 0 w 5283"/>
              <a:gd name="T5" fmla="*/ 2732 h 5291"/>
              <a:gd name="T6" fmla="*/ 1772 w 5283"/>
              <a:gd name="T7" fmla="*/ 5290 h 5291"/>
              <a:gd name="T8" fmla="*/ 5282 w 5283"/>
              <a:gd name="T9" fmla="*/ 1772 h 5291"/>
              <a:gd name="T10" fmla="*/ 2732 w 5283"/>
              <a:gd name="T11" fmla="*/ 0 h 5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3" h="5291">
                <a:moveTo>
                  <a:pt x="2732" y="0"/>
                </a:moveTo>
                <a:lnTo>
                  <a:pt x="2732" y="0"/>
                </a:lnTo>
                <a:cubicBezTo>
                  <a:pt x="1219" y="0"/>
                  <a:pt x="0" y="1228"/>
                  <a:pt x="0" y="2732"/>
                </a:cubicBezTo>
                <a:cubicBezTo>
                  <a:pt x="0" y="3899"/>
                  <a:pt x="735" y="4902"/>
                  <a:pt x="1772" y="5290"/>
                </a:cubicBezTo>
                <a:cubicBezTo>
                  <a:pt x="5282" y="1772"/>
                  <a:pt x="5282" y="1772"/>
                  <a:pt x="5282" y="1772"/>
                </a:cubicBezTo>
                <a:cubicBezTo>
                  <a:pt x="4893" y="744"/>
                  <a:pt x="3899" y="0"/>
                  <a:pt x="273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0">
            <a:extLst>
              <a:ext uri="{FF2B5EF4-FFF2-40B4-BE49-F238E27FC236}">
                <a16:creationId xmlns:a16="http://schemas.microsoft.com/office/drawing/2014/main" id="{9F28329A-C0C0-954B-8069-DA569BB69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055" y="7147478"/>
            <a:ext cx="5294586" cy="5294586"/>
          </a:xfrm>
          <a:custGeom>
            <a:avLst/>
            <a:gdLst>
              <a:gd name="T0" fmla="*/ 0 w 5283"/>
              <a:gd name="T1" fmla="*/ 2559 h 5283"/>
              <a:gd name="T2" fmla="*/ 0 w 5283"/>
              <a:gd name="T3" fmla="*/ 2559 h 5283"/>
              <a:gd name="T4" fmla="*/ 2732 w 5283"/>
              <a:gd name="T5" fmla="*/ 5282 h 5283"/>
              <a:gd name="T6" fmla="*/ 5282 w 5283"/>
              <a:gd name="T7" fmla="*/ 3510 h 5283"/>
              <a:gd name="T8" fmla="*/ 1772 w 5283"/>
              <a:gd name="T9" fmla="*/ 0 h 5283"/>
              <a:gd name="T10" fmla="*/ 0 w 5283"/>
              <a:gd name="T11" fmla="*/ 2559 h 5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3" h="5283">
                <a:moveTo>
                  <a:pt x="0" y="2559"/>
                </a:moveTo>
                <a:lnTo>
                  <a:pt x="0" y="2559"/>
                </a:lnTo>
                <a:cubicBezTo>
                  <a:pt x="0" y="4063"/>
                  <a:pt x="1219" y="5282"/>
                  <a:pt x="2732" y="5282"/>
                </a:cubicBezTo>
                <a:cubicBezTo>
                  <a:pt x="3899" y="5282"/>
                  <a:pt x="4893" y="4547"/>
                  <a:pt x="5282" y="3510"/>
                </a:cubicBezTo>
                <a:cubicBezTo>
                  <a:pt x="1772" y="0"/>
                  <a:pt x="1772" y="0"/>
                  <a:pt x="1772" y="0"/>
                </a:cubicBezTo>
                <a:cubicBezTo>
                  <a:pt x="735" y="389"/>
                  <a:pt x="0" y="1383"/>
                  <a:pt x="0" y="25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1">
            <a:extLst>
              <a:ext uri="{FF2B5EF4-FFF2-40B4-BE49-F238E27FC236}">
                <a16:creationId xmlns:a16="http://schemas.microsoft.com/office/drawing/2014/main" id="{9DCE8D1E-702D-F042-A373-146A7454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9" y="1273937"/>
            <a:ext cx="5294586" cy="5294586"/>
          </a:xfrm>
          <a:custGeom>
            <a:avLst/>
            <a:gdLst>
              <a:gd name="T0" fmla="*/ 5281 w 5282"/>
              <a:gd name="T1" fmla="*/ 2732 h 5283"/>
              <a:gd name="T2" fmla="*/ 5281 w 5282"/>
              <a:gd name="T3" fmla="*/ 2732 h 5283"/>
              <a:gd name="T4" fmla="*/ 2551 w 5282"/>
              <a:gd name="T5" fmla="*/ 0 h 5283"/>
              <a:gd name="T6" fmla="*/ 0 w 5282"/>
              <a:gd name="T7" fmla="*/ 1772 h 5283"/>
              <a:gd name="T8" fmla="*/ 3510 w 5282"/>
              <a:gd name="T9" fmla="*/ 5282 h 5283"/>
              <a:gd name="T10" fmla="*/ 5281 w 5282"/>
              <a:gd name="T11" fmla="*/ 2732 h 5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2" h="5283">
                <a:moveTo>
                  <a:pt x="5281" y="2732"/>
                </a:moveTo>
                <a:lnTo>
                  <a:pt x="5281" y="2732"/>
                </a:lnTo>
                <a:cubicBezTo>
                  <a:pt x="5281" y="1228"/>
                  <a:pt x="4054" y="0"/>
                  <a:pt x="2551" y="0"/>
                </a:cubicBezTo>
                <a:cubicBezTo>
                  <a:pt x="1384" y="0"/>
                  <a:pt x="381" y="744"/>
                  <a:pt x="0" y="1772"/>
                </a:cubicBezTo>
                <a:cubicBezTo>
                  <a:pt x="3510" y="5282"/>
                  <a:pt x="3510" y="5282"/>
                  <a:pt x="3510" y="5282"/>
                </a:cubicBezTo>
                <a:cubicBezTo>
                  <a:pt x="4538" y="4902"/>
                  <a:pt x="5281" y="3899"/>
                  <a:pt x="5281" y="2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2">
            <a:extLst>
              <a:ext uri="{FF2B5EF4-FFF2-40B4-BE49-F238E27FC236}">
                <a16:creationId xmlns:a16="http://schemas.microsoft.com/office/drawing/2014/main" id="{D4C5488B-C722-D644-B7EA-E614ED63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99" y="7147478"/>
            <a:ext cx="5294586" cy="5294586"/>
          </a:xfrm>
          <a:custGeom>
            <a:avLst/>
            <a:gdLst>
              <a:gd name="T0" fmla="*/ 3510 w 5282"/>
              <a:gd name="T1" fmla="*/ 0 h 5283"/>
              <a:gd name="T2" fmla="*/ 3510 w 5282"/>
              <a:gd name="T3" fmla="*/ 0 h 5283"/>
              <a:gd name="T4" fmla="*/ 0 w 5282"/>
              <a:gd name="T5" fmla="*/ 3518 h 5283"/>
              <a:gd name="T6" fmla="*/ 2551 w 5282"/>
              <a:gd name="T7" fmla="*/ 5282 h 5283"/>
              <a:gd name="T8" fmla="*/ 5281 w 5282"/>
              <a:gd name="T9" fmla="*/ 2559 h 5283"/>
              <a:gd name="T10" fmla="*/ 3510 w 5282"/>
              <a:gd name="T11" fmla="*/ 0 h 5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2" h="5283">
                <a:moveTo>
                  <a:pt x="3510" y="0"/>
                </a:moveTo>
                <a:lnTo>
                  <a:pt x="3510" y="0"/>
                </a:lnTo>
                <a:cubicBezTo>
                  <a:pt x="0" y="3518"/>
                  <a:pt x="0" y="3518"/>
                  <a:pt x="0" y="3518"/>
                </a:cubicBezTo>
                <a:cubicBezTo>
                  <a:pt x="381" y="4547"/>
                  <a:pt x="1384" y="5282"/>
                  <a:pt x="2551" y="5282"/>
                </a:cubicBezTo>
                <a:cubicBezTo>
                  <a:pt x="4054" y="5282"/>
                  <a:pt x="5281" y="4063"/>
                  <a:pt x="5281" y="2559"/>
                </a:cubicBezTo>
                <a:cubicBezTo>
                  <a:pt x="5281" y="1392"/>
                  <a:pt x="4538" y="389"/>
                  <a:pt x="35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3">
            <a:extLst>
              <a:ext uri="{FF2B5EF4-FFF2-40B4-BE49-F238E27FC236}">
                <a16:creationId xmlns:a16="http://schemas.microsoft.com/office/drawing/2014/main" id="{07604300-7139-014E-A660-A33C8953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02" y="3050584"/>
            <a:ext cx="3690301" cy="3699137"/>
          </a:xfrm>
          <a:custGeom>
            <a:avLst/>
            <a:gdLst>
              <a:gd name="T0" fmla="*/ 3683 w 3684"/>
              <a:gd name="T1" fmla="*/ 1046 h 3692"/>
              <a:gd name="T2" fmla="*/ 3683 w 3684"/>
              <a:gd name="T3" fmla="*/ 1046 h 3692"/>
              <a:gd name="T4" fmla="*/ 3683 w 3684"/>
              <a:gd name="T5" fmla="*/ 960 h 3692"/>
              <a:gd name="T6" fmla="*/ 3683 w 3684"/>
              <a:gd name="T7" fmla="*/ 873 h 3692"/>
              <a:gd name="T8" fmla="*/ 3510 w 3684"/>
              <a:gd name="T9" fmla="*/ 0 h 3692"/>
              <a:gd name="T10" fmla="*/ 0 w 3684"/>
              <a:gd name="T11" fmla="*/ 3518 h 3692"/>
              <a:gd name="T12" fmla="*/ 960 w 3684"/>
              <a:gd name="T13" fmla="*/ 3691 h 3692"/>
              <a:gd name="T14" fmla="*/ 3683 w 3684"/>
              <a:gd name="T15" fmla="*/ 1046 h 3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84" h="3692">
                <a:moveTo>
                  <a:pt x="3683" y="1046"/>
                </a:moveTo>
                <a:lnTo>
                  <a:pt x="3683" y="1046"/>
                </a:lnTo>
                <a:cubicBezTo>
                  <a:pt x="3683" y="1012"/>
                  <a:pt x="3683" y="986"/>
                  <a:pt x="3683" y="960"/>
                </a:cubicBezTo>
                <a:cubicBezTo>
                  <a:pt x="3683" y="934"/>
                  <a:pt x="3683" y="908"/>
                  <a:pt x="3683" y="873"/>
                </a:cubicBezTo>
                <a:cubicBezTo>
                  <a:pt x="3674" y="571"/>
                  <a:pt x="3614" y="277"/>
                  <a:pt x="3510" y="0"/>
                </a:cubicBezTo>
                <a:cubicBezTo>
                  <a:pt x="0" y="3518"/>
                  <a:pt x="0" y="3518"/>
                  <a:pt x="0" y="3518"/>
                </a:cubicBezTo>
                <a:cubicBezTo>
                  <a:pt x="294" y="3622"/>
                  <a:pt x="623" y="3691"/>
                  <a:pt x="960" y="3691"/>
                </a:cubicBezTo>
                <a:cubicBezTo>
                  <a:pt x="2438" y="3691"/>
                  <a:pt x="3640" y="2507"/>
                  <a:pt x="3683" y="10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94">
            <a:extLst>
              <a:ext uri="{FF2B5EF4-FFF2-40B4-BE49-F238E27FC236}">
                <a16:creationId xmlns:a16="http://schemas.microsoft.com/office/drawing/2014/main" id="{746B3F49-A336-E04C-AB17-40B339B5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02" y="6975118"/>
            <a:ext cx="3690301" cy="3690298"/>
          </a:xfrm>
          <a:custGeom>
            <a:avLst/>
            <a:gdLst>
              <a:gd name="T0" fmla="*/ 3683 w 3684"/>
              <a:gd name="T1" fmla="*/ 2732 h 3684"/>
              <a:gd name="T2" fmla="*/ 3683 w 3684"/>
              <a:gd name="T3" fmla="*/ 2732 h 3684"/>
              <a:gd name="T4" fmla="*/ 3683 w 3684"/>
              <a:gd name="T5" fmla="*/ 2645 h 3684"/>
              <a:gd name="T6" fmla="*/ 960 w 3684"/>
              <a:gd name="T7" fmla="*/ 0 h 3684"/>
              <a:gd name="T8" fmla="*/ 0 w 3684"/>
              <a:gd name="T9" fmla="*/ 173 h 3684"/>
              <a:gd name="T10" fmla="*/ 3510 w 3684"/>
              <a:gd name="T11" fmla="*/ 3683 h 3684"/>
              <a:gd name="T12" fmla="*/ 3683 w 3684"/>
              <a:gd name="T13" fmla="*/ 2810 h 3684"/>
              <a:gd name="T14" fmla="*/ 3683 w 3684"/>
              <a:gd name="T15" fmla="*/ 2732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84" h="3684">
                <a:moveTo>
                  <a:pt x="3683" y="2732"/>
                </a:moveTo>
                <a:lnTo>
                  <a:pt x="3683" y="2732"/>
                </a:lnTo>
                <a:cubicBezTo>
                  <a:pt x="3683" y="2706"/>
                  <a:pt x="3683" y="2671"/>
                  <a:pt x="3683" y="2645"/>
                </a:cubicBezTo>
                <a:cubicBezTo>
                  <a:pt x="3640" y="1176"/>
                  <a:pt x="2438" y="0"/>
                  <a:pt x="960" y="0"/>
                </a:cubicBezTo>
                <a:cubicBezTo>
                  <a:pt x="623" y="0"/>
                  <a:pt x="294" y="61"/>
                  <a:pt x="0" y="173"/>
                </a:cubicBezTo>
                <a:cubicBezTo>
                  <a:pt x="3510" y="3683"/>
                  <a:pt x="3510" y="3683"/>
                  <a:pt x="3510" y="3683"/>
                </a:cubicBezTo>
                <a:cubicBezTo>
                  <a:pt x="3614" y="3415"/>
                  <a:pt x="3674" y="3121"/>
                  <a:pt x="3683" y="2810"/>
                </a:cubicBezTo>
                <a:cubicBezTo>
                  <a:pt x="3683" y="2784"/>
                  <a:pt x="3683" y="2758"/>
                  <a:pt x="3683" y="27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5">
            <a:extLst>
              <a:ext uri="{FF2B5EF4-FFF2-40B4-BE49-F238E27FC236}">
                <a16:creationId xmlns:a16="http://schemas.microsoft.com/office/drawing/2014/main" id="{D4AD2EDC-AE01-494F-A287-5E313210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237" y="3050584"/>
            <a:ext cx="3690301" cy="3699137"/>
          </a:xfrm>
          <a:custGeom>
            <a:avLst/>
            <a:gdLst>
              <a:gd name="T0" fmla="*/ 0 w 3683"/>
              <a:gd name="T1" fmla="*/ 960 h 3692"/>
              <a:gd name="T2" fmla="*/ 0 w 3683"/>
              <a:gd name="T3" fmla="*/ 960 h 3692"/>
              <a:gd name="T4" fmla="*/ 0 w 3683"/>
              <a:gd name="T5" fmla="*/ 1046 h 3692"/>
              <a:gd name="T6" fmla="*/ 2723 w 3683"/>
              <a:gd name="T7" fmla="*/ 3691 h 3692"/>
              <a:gd name="T8" fmla="*/ 3682 w 3683"/>
              <a:gd name="T9" fmla="*/ 3510 h 3692"/>
              <a:gd name="T10" fmla="*/ 172 w 3683"/>
              <a:gd name="T11" fmla="*/ 0 h 3692"/>
              <a:gd name="T12" fmla="*/ 0 w 3683"/>
              <a:gd name="T13" fmla="*/ 873 h 3692"/>
              <a:gd name="T14" fmla="*/ 0 w 3683"/>
              <a:gd name="T15" fmla="*/ 960 h 3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83" h="3692">
                <a:moveTo>
                  <a:pt x="0" y="960"/>
                </a:moveTo>
                <a:lnTo>
                  <a:pt x="0" y="960"/>
                </a:lnTo>
                <a:cubicBezTo>
                  <a:pt x="0" y="986"/>
                  <a:pt x="0" y="1012"/>
                  <a:pt x="0" y="1046"/>
                </a:cubicBezTo>
                <a:cubicBezTo>
                  <a:pt x="43" y="2507"/>
                  <a:pt x="1244" y="3691"/>
                  <a:pt x="2723" y="3691"/>
                </a:cubicBezTo>
                <a:cubicBezTo>
                  <a:pt x="3060" y="3691"/>
                  <a:pt x="3380" y="3622"/>
                  <a:pt x="3682" y="3510"/>
                </a:cubicBezTo>
                <a:cubicBezTo>
                  <a:pt x="172" y="0"/>
                  <a:pt x="172" y="0"/>
                  <a:pt x="172" y="0"/>
                </a:cubicBezTo>
                <a:cubicBezTo>
                  <a:pt x="69" y="277"/>
                  <a:pt x="8" y="571"/>
                  <a:pt x="0" y="873"/>
                </a:cubicBezTo>
                <a:cubicBezTo>
                  <a:pt x="0" y="908"/>
                  <a:pt x="0" y="934"/>
                  <a:pt x="0" y="9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6">
            <a:extLst>
              <a:ext uri="{FF2B5EF4-FFF2-40B4-BE49-F238E27FC236}">
                <a16:creationId xmlns:a16="http://schemas.microsoft.com/office/drawing/2014/main" id="{F2A8C3FD-D0D2-D341-A9C3-4609A95B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911" y="4044975"/>
            <a:ext cx="4418" cy="167942"/>
          </a:xfrm>
          <a:custGeom>
            <a:avLst/>
            <a:gdLst>
              <a:gd name="T0" fmla="*/ 0 w 1"/>
              <a:gd name="T1" fmla="*/ 0 h 166"/>
              <a:gd name="T2" fmla="*/ 0 w 1"/>
              <a:gd name="T3" fmla="*/ 0 h 166"/>
              <a:gd name="T4" fmla="*/ 0 w 1"/>
              <a:gd name="T5" fmla="*/ 78 h 166"/>
              <a:gd name="T6" fmla="*/ 0 w 1"/>
              <a:gd name="T7" fmla="*/ 165 h 166"/>
              <a:gd name="T8" fmla="*/ 0 w 1"/>
              <a:gd name="T9" fmla="*/ 78 h 166"/>
              <a:gd name="T10" fmla="*/ 0 w 1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166">
                <a:moveTo>
                  <a:pt x="0" y="0"/>
                </a:moveTo>
                <a:lnTo>
                  <a:pt x="0" y="0"/>
                </a:lnTo>
                <a:cubicBezTo>
                  <a:pt x="0" y="26"/>
                  <a:pt x="0" y="52"/>
                  <a:pt x="0" y="78"/>
                </a:cubicBezTo>
                <a:cubicBezTo>
                  <a:pt x="0" y="113"/>
                  <a:pt x="0" y="139"/>
                  <a:pt x="0" y="165"/>
                </a:cubicBezTo>
                <a:cubicBezTo>
                  <a:pt x="0" y="139"/>
                  <a:pt x="0" y="113"/>
                  <a:pt x="0" y="78"/>
                </a:cubicBezTo>
                <a:cubicBezTo>
                  <a:pt x="0" y="52"/>
                  <a:pt x="0" y="26"/>
                  <a:pt x="0" y="0"/>
                </a:cubicBezTo>
              </a:path>
            </a:pathLst>
          </a:custGeom>
          <a:solidFill>
            <a:srgbClr val="EF88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97">
            <a:extLst>
              <a:ext uri="{FF2B5EF4-FFF2-40B4-BE49-F238E27FC236}">
                <a16:creationId xmlns:a16="http://schemas.microsoft.com/office/drawing/2014/main" id="{E5E1779F-650F-8B43-AFF5-B20D1EDB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237" y="6975118"/>
            <a:ext cx="3690301" cy="3699137"/>
          </a:xfrm>
          <a:custGeom>
            <a:avLst/>
            <a:gdLst>
              <a:gd name="T0" fmla="*/ 2723 w 3683"/>
              <a:gd name="T1" fmla="*/ 0 h 3692"/>
              <a:gd name="T2" fmla="*/ 2723 w 3683"/>
              <a:gd name="T3" fmla="*/ 0 h 3692"/>
              <a:gd name="T4" fmla="*/ 0 w 3683"/>
              <a:gd name="T5" fmla="*/ 2645 h 3692"/>
              <a:gd name="T6" fmla="*/ 0 w 3683"/>
              <a:gd name="T7" fmla="*/ 2732 h 3692"/>
              <a:gd name="T8" fmla="*/ 0 w 3683"/>
              <a:gd name="T9" fmla="*/ 2810 h 3692"/>
              <a:gd name="T10" fmla="*/ 172 w 3683"/>
              <a:gd name="T11" fmla="*/ 3691 h 3692"/>
              <a:gd name="T12" fmla="*/ 3682 w 3683"/>
              <a:gd name="T13" fmla="*/ 173 h 3692"/>
              <a:gd name="T14" fmla="*/ 2723 w 3683"/>
              <a:gd name="T15" fmla="*/ 0 h 3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83" h="3692">
                <a:moveTo>
                  <a:pt x="2723" y="0"/>
                </a:moveTo>
                <a:lnTo>
                  <a:pt x="2723" y="0"/>
                </a:lnTo>
                <a:cubicBezTo>
                  <a:pt x="1244" y="0"/>
                  <a:pt x="43" y="1176"/>
                  <a:pt x="0" y="2645"/>
                </a:cubicBezTo>
                <a:cubicBezTo>
                  <a:pt x="0" y="2671"/>
                  <a:pt x="0" y="2706"/>
                  <a:pt x="0" y="2732"/>
                </a:cubicBezTo>
                <a:cubicBezTo>
                  <a:pt x="0" y="2758"/>
                  <a:pt x="0" y="2784"/>
                  <a:pt x="0" y="2810"/>
                </a:cubicBezTo>
                <a:cubicBezTo>
                  <a:pt x="8" y="3121"/>
                  <a:pt x="69" y="3415"/>
                  <a:pt x="172" y="3691"/>
                </a:cubicBezTo>
                <a:cubicBezTo>
                  <a:pt x="3682" y="173"/>
                  <a:pt x="3682" y="173"/>
                  <a:pt x="3682" y="173"/>
                </a:cubicBezTo>
                <a:cubicBezTo>
                  <a:pt x="3380" y="61"/>
                  <a:pt x="3060" y="0"/>
                  <a:pt x="272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8">
            <a:extLst>
              <a:ext uri="{FF2B5EF4-FFF2-40B4-BE49-F238E27FC236}">
                <a16:creationId xmlns:a16="http://schemas.microsoft.com/office/drawing/2014/main" id="{6054789F-0503-E845-BDCE-46599A41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911" y="9511923"/>
            <a:ext cx="4418" cy="163521"/>
          </a:xfrm>
          <a:custGeom>
            <a:avLst/>
            <a:gdLst>
              <a:gd name="T0" fmla="*/ 0 w 1"/>
              <a:gd name="T1" fmla="*/ 164 h 165"/>
              <a:gd name="T2" fmla="*/ 0 w 1"/>
              <a:gd name="T3" fmla="*/ 164 h 165"/>
              <a:gd name="T4" fmla="*/ 0 w 1"/>
              <a:gd name="T5" fmla="*/ 78 h 165"/>
              <a:gd name="T6" fmla="*/ 0 w 1"/>
              <a:gd name="T7" fmla="*/ 0 h 165"/>
              <a:gd name="T8" fmla="*/ 0 w 1"/>
              <a:gd name="T9" fmla="*/ 78 h 165"/>
              <a:gd name="T10" fmla="*/ 0 w 1"/>
              <a:gd name="T1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165">
                <a:moveTo>
                  <a:pt x="0" y="164"/>
                </a:moveTo>
                <a:lnTo>
                  <a:pt x="0" y="164"/>
                </a:lnTo>
                <a:cubicBezTo>
                  <a:pt x="0" y="138"/>
                  <a:pt x="0" y="112"/>
                  <a:pt x="0" y="78"/>
                </a:cubicBezTo>
                <a:cubicBezTo>
                  <a:pt x="0" y="52"/>
                  <a:pt x="0" y="26"/>
                  <a:pt x="0" y="0"/>
                </a:cubicBezTo>
                <a:cubicBezTo>
                  <a:pt x="0" y="26"/>
                  <a:pt x="0" y="52"/>
                  <a:pt x="0" y="78"/>
                </a:cubicBezTo>
                <a:cubicBezTo>
                  <a:pt x="0" y="112"/>
                  <a:pt x="0" y="138"/>
                  <a:pt x="0" y="164"/>
                </a:cubicBezTo>
              </a:path>
            </a:pathLst>
          </a:custGeom>
          <a:solidFill>
            <a:srgbClr val="EF88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1">
            <a:extLst>
              <a:ext uri="{FF2B5EF4-FFF2-40B4-BE49-F238E27FC236}">
                <a16:creationId xmlns:a16="http://schemas.microsoft.com/office/drawing/2014/main" id="{3037C057-028A-1144-9910-0035CA87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216" y="8013704"/>
            <a:ext cx="627572" cy="393339"/>
          </a:xfrm>
          <a:custGeom>
            <a:avLst/>
            <a:gdLst>
              <a:gd name="T0" fmla="*/ 502 w 624"/>
              <a:gd name="T1" fmla="*/ 390 h 391"/>
              <a:gd name="T2" fmla="*/ 502 w 624"/>
              <a:gd name="T3" fmla="*/ 390 h 391"/>
              <a:gd name="T4" fmla="*/ 234 w 624"/>
              <a:gd name="T5" fmla="*/ 390 h 391"/>
              <a:gd name="T6" fmla="*/ 173 w 624"/>
              <a:gd name="T7" fmla="*/ 338 h 391"/>
              <a:gd name="T8" fmla="*/ 95 w 624"/>
              <a:gd name="T9" fmla="*/ 61 h 391"/>
              <a:gd name="T10" fmla="*/ 26 w 624"/>
              <a:gd name="T11" fmla="*/ 61 h 391"/>
              <a:gd name="T12" fmla="*/ 0 w 624"/>
              <a:gd name="T13" fmla="*/ 35 h 391"/>
              <a:gd name="T14" fmla="*/ 26 w 624"/>
              <a:gd name="T15" fmla="*/ 0 h 391"/>
              <a:gd name="T16" fmla="*/ 113 w 624"/>
              <a:gd name="T17" fmla="*/ 0 h 391"/>
              <a:gd name="T18" fmla="*/ 147 w 624"/>
              <a:gd name="T19" fmla="*/ 26 h 391"/>
              <a:gd name="T20" fmla="*/ 234 w 624"/>
              <a:gd name="T21" fmla="*/ 320 h 391"/>
              <a:gd name="T22" fmla="*/ 234 w 624"/>
              <a:gd name="T23" fmla="*/ 329 h 391"/>
              <a:gd name="T24" fmla="*/ 502 w 624"/>
              <a:gd name="T25" fmla="*/ 329 h 391"/>
              <a:gd name="T26" fmla="*/ 502 w 624"/>
              <a:gd name="T27" fmla="*/ 320 h 391"/>
              <a:gd name="T28" fmla="*/ 554 w 624"/>
              <a:gd name="T29" fmla="*/ 147 h 391"/>
              <a:gd name="T30" fmla="*/ 320 w 624"/>
              <a:gd name="T31" fmla="*/ 147 h 391"/>
              <a:gd name="T32" fmla="*/ 294 w 624"/>
              <a:gd name="T33" fmla="*/ 121 h 391"/>
              <a:gd name="T34" fmla="*/ 320 w 624"/>
              <a:gd name="T35" fmla="*/ 95 h 391"/>
              <a:gd name="T36" fmla="*/ 588 w 624"/>
              <a:gd name="T37" fmla="*/ 95 h 391"/>
              <a:gd name="T38" fmla="*/ 614 w 624"/>
              <a:gd name="T39" fmla="*/ 104 h 391"/>
              <a:gd name="T40" fmla="*/ 614 w 624"/>
              <a:gd name="T41" fmla="*/ 130 h 391"/>
              <a:gd name="T42" fmla="*/ 562 w 624"/>
              <a:gd name="T43" fmla="*/ 338 h 391"/>
              <a:gd name="T44" fmla="*/ 502 w 624"/>
              <a:gd name="T45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4" h="391">
                <a:moveTo>
                  <a:pt x="502" y="390"/>
                </a:moveTo>
                <a:lnTo>
                  <a:pt x="502" y="390"/>
                </a:lnTo>
                <a:cubicBezTo>
                  <a:pt x="234" y="390"/>
                  <a:pt x="234" y="390"/>
                  <a:pt x="234" y="390"/>
                </a:cubicBezTo>
                <a:cubicBezTo>
                  <a:pt x="199" y="390"/>
                  <a:pt x="182" y="364"/>
                  <a:pt x="173" y="338"/>
                </a:cubicBezTo>
                <a:cubicBezTo>
                  <a:pt x="95" y="61"/>
                  <a:pt x="95" y="61"/>
                  <a:pt x="9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52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30" y="0"/>
                  <a:pt x="139" y="9"/>
                  <a:pt x="147" y="26"/>
                </a:cubicBezTo>
                <a:cubicBezTo>
                  <a:pt x="234" y="320"/>
                  <a:pt x="234" y="320"/>
                  <a:pt x="234" y="320"/>
                </a:cubicBezTo>
                <a:lnTo>
                  <a:pt x="234" y="329"/>
                </a:lnTo>
                <a:cubicBezTo>
                  <a:pt x="502" y="329"/>
                  <a:pt x="502" y="329"/>
                  <a:pt x="502" y="329"/>
                </a:cubicBezTo>
                <a:lnTo>
                  <a:pt x="502" y="320"/>
                </a:lnTo>
                <a:cubicBezTo>
                  <a:pt x="554" y="147"/>
                  <a:pt x="554" y="147"/>
                  <a:pt x="554" y="147"/>
                </a:cubicBezTo>
                <a:cubicBezTo>
                  <a:pt x="320" y="147"/>
                  <a:pt x="320" y="147"/>
                  <a:pt x="320" y="147"/>
                </a:cubicBezTo>
                <a:cubicBezTo>
                  <a:pt x="303" y="147"/>
                  <a:pt x="294" y="139"/>
                  <a:pt x="294" y="121"/>
                </a:cubicBezTo>
                <a:cubicBezTo>
                  <a:pt x="294" y="104"/>
                  <a:pt x="303" y="95"/>
                  <a:pt x="320" y="95"/>
                </a:cubicBezTo>
                <a:cubicBezTo>
                  <a:pt x="588" y="95"/>
                  <a:pt x="588" y="95"/>
                  <a:pt x="588" y="95"/>
                </a:cubicBezTo>
                <a:cubicBezTo>
                  <a:pt x="597" y="95"/>
                  <a:pt x="606" y="95"/>
                  <a:pt x="614" y="104"/>
                </a:cubicBezTo>
                <a:cubicBezTo>
                  <a:pt x="614" y="113"/>
                  <a:pt x="623" y="121"/>
                  <a:pt x="614" y="130"/>
                </a:cubicBezTo>
                <a:cubicBezTo>
                  <a:pt x="562" y="338"/>
                  <a:pt x="562" y="338"/>
                  <a:pt x="562" y="338"/>
                </a:cubicBezTo>
                <a:cubicBezTo>
                  <a:pt x="554" y="364"/>
                  <a:pt x="528" y="390"/>
                  <a:pt x="502" y="39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2">
            <a:extLst>
              <a:ext uri="{FF2B5EF4-FFF2-40B4-BE49-F238E27FC236}">
                <a16:creationId xmlns:a16="http://schemas.microsoft.com/office/drawing/2014/main" id="{2480D1E3-B764-9D49-AEE9-0037C35F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59" y="8464496"/>
            <a:ext cx="114908" cy="114908"/>
          </a:xfrm>
          <a:custGeom>
            <a:avLst/>
            <a:gdLst>
              <a:gd name="T0" fmla="*/ 0 w 114"/>
              <a:gd name="T1" fmla="*/ 52 h 113"/>
              <a:gd name="T2" fmla="*/ 0 w 114"/>
              <a:gd name="T3" fmla="*/ 52 h 113"/>
              <a:gd name="T4" fmla="*/ 61 w 114"/>
              <a:gd name="T5" fmla="*/ 0 h 113"/>
              <a:gd name="T6" fmla="*/ 113 w 114"/>
              <a:gd name="T7" fmla="*/ 52 h 113"/>
              <a:gd name="T8" fmla="*/ 61 w 114"/>
              <a:gd name="T9" fmla="*/ 112 h 113"/>
              <a:gd name="T10" fmla="*/ 0 w 114"/>
              <a:gd name="T11" fmla="*/ 5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3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6" y="0"/>
                  <a:pt x="61" y="0"/>
                </a:cubicBezTo>
                <a:cubicBezTo>
                  <a:pt x="87" y="0"/>
                  <a:pt x="113" y="26"/>
                  <a:pt x="113" y="52"/>
                </a:cubicBezTo>
                <a:cubicBezTo>
                  <a:pt x="113" y="86"/>
                  <a:pt x="87" y="112"/>
                  <a:pt x="61" y="112"/>
                </a:cubicBezTo>
                <a:cubicBezTo>
                  <a:pt x="26" y="112"/>
                  <a:pt x="0" y="86"/>
                  <a:pt x="0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3">
            <a:extLst>
              <a:ext uri="{FF2B5EF4-FFF2-40B4-BE49-F238E27FC236}">
                <a16:creationId xmlns:a16="http://schemas.microsoft.com/office/drawing/2014/main" id="{655E9681-50C9-FB45-89CA-8ECA7E98F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685" y="8464496"/>
            <a:ext cx="123747" cy="114908"/>
          </a:xfrm>
          <a:custGeom>
            <a:avLst/>
            <a:gdLst>
              <a:gd name="T0" fmla="*/ 0 w 122"/>
              <a:gd name="T1" fmla="*/ 52 h 113"/>
              <a:gd name="T2" fmla="*/ 0 w 122"/>
              <a:gd name="T3" fmla="*/ 52 h 113"/>
              <a:gd name="T4" fmla="*/ 61 w 122"/>
              <a:gd name="T5" fmla="*/ 0 h 113"/>
              <a:gd name="T6" fmla="*/ 121 w 122"/>
              <a:gd name="T7" fmla="*/ 52 h 113"/>
              <a:gd name="T8" fmla="*/ 61 w 122"/>
              <a:gd name="T9" fmla="*/ 112 h 113"/>
              <a:gd name="T10" fmla="*/ 0 w 122"/>
              <a:gd name="T11" fmla="*/ 5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13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26" y="0"/>
                  <a:pt x="61" y="0"/>
                </a:cubicBezTo>
                <a:cubicBezTo>
                  <a:pt x="95" y="0"/>
                  <a:pt x="121" y="26"/>
                  <a:pt x="121" y="52"/>
                </a:cubicBezTo>
                <a:cubicBezTo>
                  <a:pt x="121" y="86"/>
                  <a:pt x="95" y="112"/>
                  <a:pt x="61" y="112"/>
                </a:cubicBezTo>
                <a:cubicBezTo>
                  <a:pt x="26" y="112"/>
                  <a:pt x="0" y="86"/>
                  <a:pt x="0" y="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4">
            <a:extLst>
              <a:ext uri="{FF2B5EF4-FFF2-40B4-BE49-F238E27FC236}">
                <a16:creationId xmlns:a16="http://schemas.microsoft.com/office/drawing/2014/main" id="{8C41464A-029A-364F-AA65-E9687093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123" y="4920040"/>
            <a:ext cx="596634" cy="583377"/>
          </a:xfrm>
          <a:custGeom>
            <a:avLst/>
            <a:gdLst>
              <a:gd name="T0" fmla="*/ 302 w 597"/>
              <a:gd name="T1" fmla="*/ 580 h 581"/>
              <a:gd name="T2" fmla="*/ 302 w 597"/>
              <a:gd name="T3" fmla="*/ 580 h 581"/>
              <a:gd name="T4" fmla="*/ 216 w 597"/>
              <a:gd name="T5" fmla="*/ 545 h 581"/>
              <a:gd name="T6" fmla="*/ 52 w 597"/>
              <a:gd name="T7" fmla="*/ 381 h 581"/>
              <a:gd name="T8" fmla="*/ 52 w 597"/>
              <a:gd name="T9" fmla="*/ 217 h 581"/>
              <a:gd name="T10" fmla="*/ 250 w 597"/>
              <a:gd name="T11" fmla="*/ 9 h 581"/>
              <a:gd name="T12" fmla="*/ 276 w 597"/>
              <a:gd name="T13" fmla="*/ 0 h 581"/>
              <a:gd name="T14" fmla="*/ 536 w 597"/>
              <a:gd name="T15" fmla="*/ 0 h 581"/>
              <a:gd name="T16" fmla="*/ 596 w 597"/>
              <a:gd name="T17" fmla="*/ 52 h 581"/>
              <a:gd name="T18" fmla="*/ 596 w 597"/>
              <a:gd name="T19" fmla="*/ 320 h 581"/>
              <a:gd name="T20" fmla="*/ 587 w 597"/>
              <a:gd name="T21" fmla="*/ 337 h 581"/>
              <a:gd name="T22" fmla="*/ 380 w 597"/>
              <a:gd name="T23" fmla="*/ 545 h 581"/>
              <a:gd name="T24" fmla="*/ 302 w 597"/>
              <a:gd name="T25" fmla="*/ 580 h 581"/>
              <a:gd name="T26" fmla="*/ 285 w 597"/>
              <a:gd name="T27" fmla="*/ 61 h 581"/>
              <a:gd name="T28" fmla="*/ 285 w 597"/>
              <a:gd name="T29" fmla="*/ 61 h 581"/>
              <a:gd name="T30" fmla="*/ 86 w 597"/>
              <a:gd name="T31" fmla="*/ 260 h 581"/>
              <a:gd name="T32" fmla="*/ 86 w 597"/>
              <a:gd name="T33" fmla="*/ 346 h 581"/>
              <a:gd name="T34" fmla="*/ 259 w 597"/>
              <a:gd name="T35" fmla="*/ 510 h 581"/>
              <a:gd name="T36" fmla="*/ 337 w 597"/>
              <a:gd name="T37" fmla="*/ 502 h 581"/>
              <a:gd name="T38" fmla="*/ 536 w 597"/>
              <a:gd name="T39" fmla="*/ 303 h 581"/>
              <a:gd name="T40" fmla="*/ 536 w 597"/>
              <a:gd name="T41" fmla="*/ 52 h 581"/>
              <a:gd name="T42" fmla="*/ 285 w 597"/>
              <a:gd name="T43" fmla="*/ 6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1">
                <a:moveTo>
                  <a:pt x="302" y="580"/>
                </a:moveTo>
                <a:lnTo>
                  <a:pt x="302" y="580"/>
                </a:lnTo>
                <a:cubicBezTo>
                  <a:pt x="268" y="580"/>
                  <a:pt x="242" y="571"/>
                  <a:pt x="216" y="545"/>
                </a:cubicBezTo>
                <a:cubicBezTo>
                  <a:pt x="52" y="381"/>
                  <a:pt x="52" y="381"/>
                  <a:pt x="52" y="381"/>
                </a:cubicBezTo>
                <a:cubicBezTo>
                  <a:pt x="0" y="337"/>
                  <a:pt x="0" y="268"/>
                  <a:pt x="52" y="217"/>
                </a:cubicBezTo>
                <a:cubicBezTo>
                  <a:pt x="250" y="9"/>
                  <a:pt x="250" y="9"/>
                  <a:pt x="250" y="9"/>
                </a:cubicBezTo>
                <a:cubicBezTo>
                  <a:pt x="259" y="0"/>
                  <a:pt x="268" y="0"/>
                  <a:pt x="276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70" y="0"/>
                  <a:pt x="596" y="26"/>
                  <a:pt x="596" y="52"/>
                </a:cubicBezTo>
                <a:cubicBezTo>
                  <a:pt x="596" y="320"/>
                  <a:pt x="596" y="320"/>
                  <a:pt x="596" y="320"/>
                </a:cubicBezTo>
                <a:cubicBezTo>
                  <a:pt x="596" y="329"/>
                  <a:pt x="596" y="337"/>
                  <a:pt x="587" y="337"/>
                </a:cubicBezTo>
                <a:cubicBezTo>
                  <a:pt x="380" y="545"/>
                  <a:pt x="380" y="545"/>
                  <a:pt x="380" y="545"/>
                </a:cubicBezTo>
                <a:cubicBezTo>
                  <a:pt x="354" y="571"/>
                  <a:pt x="328" y="580"/>
                  <a:pt x="302" y="580"/>
                </a:cubicBezTo>
                <a:close/>
                <a:moveTo>
                  <a:pt x="285" y="61"/>
                </a:moveTo>
                <a:lnTo>
                  <a:pt x="285" y="61"/>
                </a:lnTo>
                <a:cubicBezTo>
                  <a:pt x="86" y="260"/>
                  <a:pt x="86" y="260"/>
                  <a:pt x="86" y="260"/>
                </a:cubicBezTo>
                <a:cubicBezTo>
                  <a:pt x="69" y="286"/>
                  <a:pt x="69" y="320"/>
                  <a:pt x="86" y="346"/>
                </a:cubicBezTo>
                <a:cubicBezTo>
                  <a:pt x="259" y="510"/>
                  <a:pt x="259" y="510"/>
                  <a:pt x="259" y="510"/>
                </a:cubicBezTo>
                <a:cubicBezTo>
                  <a:pt x="276" y="528"/>
                  <a:pt x="320" y="528"/>
                  <a:pt x="337" y="502"/>
                </a:cubicBezTo>
                <a:cubicBezTo>
                  <a:pt x="536" y="303"/>
                  <a:pt x="536" y="303"/>
                  <a:pt x="536" y="303"/>
                </a:cubicBezTo>
                <a:cubicBezTo>
                  <a:pt x="536" y="52"/>
                  <a:pt x="536" y="52"/>
                  <a:pt x="536" y="52"/>
                </a:cubicBezTo>
                <a:lnTo>
                  <a:pt x="28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5">
            <a:extLst>
              <a:ext uri="{FF2B5EF4-FFF2-40B4-BE49-F238E27FC236}">
                <a16:creationId xmlns:a16="http://schemas.microsoft.com/office/drawing/2014/main" id="{68D575E6-5DD1-DE49-B4FD-0290D133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8202" y="5043787"/>
            <a:ext cx="97229" cy="106068"/>
          </a:xfrm>
          <a:custGeom>
            <a:avLst/>
            <a:gdLst>
              <a:gd name="T0" fmla="*/ 78 w 96"/>
              <a:gd name="T1" fmla="*/ 87 h 105"/>
              <a:gd name="T2" fmla="*/ 78 w 96"/>
              <a:gd name="T3" fmla="*/ 87 h 105"/>
              <a:gd name="T4" fmla="*/ 17 w 96"/>
              <a:gd name="T5" fmla="*/ 87 h 105"/>
              <a:gd name="T6" fmla="*/ 17 w 96"/>
              <a:gd name="T7" fmla="*/ 18 h 105"/>
              <a:gd name="T8" fmla="*/ 78 w 96"/>
              <a:gd name="T9" fmla="*/ 18 h 105"/>
              <a:gd name="T10" fmla="*/ 78 w 96"/>
              <a:gd name="T11" fmla="*/ 8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105">
                <a:moveTo>
                  <a:pt x="78" y="87"/>
                </a:moveTo>
                <a:lnTo>
                  <a:pt x="78" y="87"/>
                </a:lnTo>
                <a:cubicBezTo>
                  <a:pt x="61" y="104"/>
                  <a:pt x="35" y="104"/>
                  <a:pt x="17" y="87"/>
                </a:cubicBezTo>
                <a:cubicBezTo>
                  <a:pt x="0" y="70"/>
                  <a:pt x="0" y="35"/>
                  <a:pt x="17" y="18"/>
                </a:cubicBezTo>
                <a:cubicBezTo>
                  <a:pt x="35" y="0"/>
                  <a:pt x="61" y="0"/>
                  <a:pt x="78" y="18"/>
                </a:cubicBezTo>
                <a:cubicBezTo>
                  <a:pt x="95" y="35"/>
                  <a:pt x="95" y="70"/>
                  <a:pt x="78" y="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6">
            <a:extLst>
              <a:ext uri="{FF2B5EF4-FFF2-40B4-BE49-F238E27FC236}">
                <a16:creationId xmlns:a16="http://schemas.microsoft.com/office/drawing/2014/main" id="{E6829663-497E-B84D-B5A3-B4F7B859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062" y="8088838"/>
            <a:ext cx="755739" cy="548021"/>
          </a:xfrm>
          <a:custGeom>
            <a:avLst/>
            <a:gdLst>
              <a:gd name="T0" fmla="*/ 639 w 753"/>
              <a:gd name="T1" fmla="*/ 545 h 546"/>
              <a:gd name="T2" fmla="*/ 639 w 753"/>
              <a:gd name="T3" fmla="*/ 545 h 546"/>
              <a:gd name="T4" fmla="*/ 112 w 753"/>
              <a:gd name="T5" fmla="*/ 545 h 546"/>
              <a:gd name="T6" fmla="*/ 0 w 753"/>
              <a:gd name="T7" fmla="*/ 432 h 546"/>
              <a:gd name="T8" fmla="*/ 0 w 753"/>
              <a:gd name="T9" fmla="*/ 113 h 546"/>
              <a:gd name="T10" fmla="*/ 112 w 753"/>
              <a:gd name="T11" fmla="*/ 0 h 546"/>
              <a:gd name="T12" fmla="*/ 639 w 753"/>
              <a:gd name="T13" fmla="*/ 0 h 546"/>
              <a:gd name="T14" fmla="*/ 752 w 753"/>
              <a:gd name="T15" fmla="*/ 113 h 546"/>
              <a:gd name="T16" fmla="*/ 752 w 753"/>
              <a:gd name="T17" fmla="*/ 432 h 546"/>
              <a:gd name="T18" fmla="*/ 639 w 753"/>
              <a:gd name="T19" fmla="*/ 545 h 546"/>
              <a:gd name="T20" fmla="*/ 112 w 753"/>
              <a:gd name="T21" fmla="*/ 61 h 546"/>
              <a:gd name="T22" fmla="*/ 112 w 753"/>
              <a:gd name="T23" fmla="*/ 61 h 546"/>
              <a:gd name="T24" fmla="*/ 60 w 753"/>
              <a:gd name="T25" fmla="*/ 113 h 546"/>
              <a:gd name="T26" fmla="*/ 60 w 753"/>
              <a:gd name="T27" fmla="*/ 432 h 546"/>
              <a:gd name="T28" fmla="*/ 112 w 753"/>
              <a:gd name="T29" fmla="*/ 484 h 546"/>
              <a:gd name="T30" fmla="*/ 639 w 753"/>
              <a:gd name="T31" fmla="*/ 484 h 546"/>
              <a:gd name="T32" fmla="*/ 691 w 753"/>
              <a:gd name="T33" fmla="*/ 432 h 546"/>
              <a:gd name="T34" fmla="*/ 691 w 753"/>
              <a:gd name="T35" fmla="*/ 113 h 546"/>
              <a:gd name="T36" fmla="*/ 639 w 753"/>
              <a:gd name="T37" fmla="*/ 61 h 546"/>
              <a:gd name="T38" fmla="*/ 112 w 753"/>
              <a:gd name="T39" fmla="*/ 6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3" h="546">
                <a:moveTo>
                  <a:pt x="639" y="545"/>
                </a:moveTo>
                <a:lnTo>
                  <a:pt x="639" y="545"/>
                </a:lnTo>
                <a:cubicBezTo>
                  <a:pt x="112" y="545"/>
                  <a:pt x="112" y="545"/>
                  <a:pt x="112" y="545"/>
                </a:cubicBezTo>
                <a:cubicBezTo>
                  <a:pt x="51" y="545"/>
                  <a:pt x="0" y="493"/>
                  <a:pt x="0" y="432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43"/>
                  <a:pt x="51" y="0"/>
                  <a:pt x="112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700" y="0"/>
                  <a:pt x="752" y="43"/>
                  <a:pt x="752" y="113"/>
                </a:cubicBezTo>
                <a:cubicBezTo>
                  <a:pt x="752" y="432"/>
                  <a:pt x="752" y="432"/>
                  <a:pt x="752" y="432"/>
                </a:cubicBezTo>
                <a:cubicBezTo>
                  <a:pt x="752" y="493"/>
                  <a:pt x="700" y="545"/>
                  <a:pt x="639" y="545"/>
                </a:cubicBezTo>
                <a:close/>
                <a:moveTo>
                  <a:pt x="112" y="61"/>
                </a:moveTo>
                <a:lnTo>
                  <a:pt x="112" y="61"/>
                </a:lnTo>
                <a:cubicBezTo>
                  <a:pt x="86" y="61"/>
                  <a:pt x="60" y="78"/>
                  <a:pt x="60" y="113"/>
                </a:cubicBezTo>
                <a:cubicBezTo>
                  <a:pt x="60" y="432"/>
                  <a:pt x="60" y="432"/>
                  <a:pt x="60" y="432"/>
                </a:cubicBezTo>
                <a:cubicBezTo>
                  <a:pt x="60" y="458"/>
                  <a:pt x="86" y="484"/>
                  <a:pt x="112" y="484"/>
                </a:cubicBezTo>
                <a:cubicBezTo>
                  <a:pt x="639" y="484"/>
                  <a:pt x="639" y="484"/>
                  <a:pt x="639" y="484"/>
                </a:cubicBezTo>
                <a:cubicBezTo>
                  <a:pt x="665" y="484"/>
                  <a:pt x="691" y="458"/>
                  <a:pt x="691" y="432"/>
                </a:cubicBezTo>
                <a:cubicBezTo>
                  <a:pt x="691" y="113"/>
                  <a:pt x="691" y="113"/>
                  <a:pt x="691" y="113"/>
                </a:cubicBezTo>
                <a:cubicBezTo>
                  <a:pt x="691" y="78"/>
                  <a:pt x="665" y="61"/>
                  <a:pt x="639" y="61"/>
                </a:cubicBezTo>
                <a:lnTo>
                  <a:pt x="11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7">
            <a:extLst>
              <a:ext uri="{FF2B5EF4-FFF2-40B4-BE49-F238E27FC236}">
                <a16:creationId xmlns:a16="http://schemas.microsoft.com/office/drawing/2014/main" id="{6C3EC523-B983-6C45-89E4-92634C4D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171" y="8247940"/>
            <a:ext cx="163521" cy="225394"/>
          </a:xfrm>
          <a:custGeom>
            <a:avLst/>
            <a:gdLst>
              <a:gd name="T0" fmla="*/ 86 w 165"/>
              <a:gd name="T1" fmla="*/ 225 h 226"/>
              <a:gd name="T2" fmla="*/ 86 w 165"/>
              <a:gd name="T3" fmla="*/ 225 h 226"/>
              <a:gd name="T4" fmla="*/ 34 w 165"/>
              <a:gd name="T5" fmla="*/ 225 h 226"/>
              <a:gd name="T6" fmla="*/ 8 w 165"/>
              <a:gd name="T7" fmla="*/ 199 h 226"/>
              <a:gd name="T8" fmla="*/ 8 w 165"/>
              <a:gd name="T9" fmla="*/ 199 h 226"/>
              <a:gd name="T10" fmla="*/ 34 w 165"/>
              <a:gd name="T11" fmla="*/ 182 h 226"/>
              <a:gd name="T12" fmla="*/ 95 w 165"/>
              <a:gd name="T13" fmla="*/ 182 h 226"/>
              <a:gd name="T14" fmla="*/ 112 w 165"/>
              <a:gd name="T15" fmla="*/ 156 h 226"/>
              <a:gd name="T16" fmla="*/ 95 w 165"/>
              <a:gd name="T17" fmla="*/ 138 h 226"/>
              <a:gd name="T18" fmla="*/ 77 w 165"/>
              <a:gd name="T19" fmla="*/ 138 h 226"/>
              <a:gd name="T20" fmla="*/ 8 w 165"/>
              <a:gd name="T21" fmla="*/ 78 h 226"/>
              <a:gd name="T22" fmla="*/ 69 w 165"/>
              <a:gd name="T23" fmla="*/ 0 h 226"/>
              <a:gd name="T24" fmla="*/ 129 w 165"/>
              <a:gd name="T25" fmla="*/ 0 h 226"/>
              <a:gd name="T26" fmla="*/ 155 w 165"/>
              <a:gd name="T27" fmla="*/ 26 h 226"/>
              <a:gd name="T28" fmla="*/ 155 w 165"/>
              <a:gd name="T29" fmla="*/ 26 h 226"/>
              <a:gd name="T30" fmla="*/ 129 w 165"/>
              <a:gd name="T31" fmla="*/ 43 h 226"/>
              <a:gd name="T32" fmla="*/ 69 w 165"/>
              <a:gd name="T33" fmla="*/ 43 h 226"/>
              <a:gd name="T34" fmla="*/ 52 w 165"/>
              <a:gd name="T35" fmla="*/ 69 h 226"/>
              <a:gd name="T36" fmla="*/ 69 w 165"/>
              <a:gd name="T37" fmla="*/ 86 h 226"/>
              <a:gd name="T38" fmla="*/ 95 w 165"/>
              <a:gd name="T39" fmla="*/ 86 h 226"/>
              <a:gd name="T40" fmla="*/ 155 w 165"/>
              <a:gd name="T41" fmla="*/ 164 h 226"/>
              <a:gd name="T42" fmla="*/ 86 w 165"/>
              <a:gd name="T43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5" h="226">
                <a:moveTo>
                  <a:pt x="86" y="225"/>
                </a:moveTo>
                <a:lnTo>
                  <a:pt x="86" y="225"/>
                </a:lnTo>
                <a:cubicBezTo>
                  <a:pt x="34" y="225"/>
                  <a:pt x="34" y="225"/>
                  <a:pt x="34" y="225"/>
                </a:cubicBezTo>
                <a:cubicBezTo>
                  <a:pt x="17" y="225"/>
                  <a:pt x="8" y="216"/>
                  <a:pt x="8" y="199"/>
                </a:cubicBezTo>
                <a:lnTo>
                  <a:pt x="8" y="199"/>
                </a:lnTo>
                <a:cubicBezTo>
                  <a:pt x="8" y="190"/>
                  <a:pt x="17" y="182"/>
                  <a:pt x="34" y="182"/>
                </a:cubicBezTo>
                <a:cubicBezTo>
                  <a:pt x="95" y="182"/>
                  <a:pt x="95" y="182"/>
                  <a:pt x="95" y="182"/>
                </a:cubicBezTo>
                <a:cubicBezTo>
                  <a:pt x="103" y="182"/>
                  <a:pt x="112" y="173"/>
                  <a:pt x="112" y="156"/>
                </a:cubicBezTo>
                <a:cubicBezTo>
                  <a:pt x="112" y="147"/>
                  <a:pt x="103" y="138"/>
                  <a:pt x="95" y="138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43" y="138"/>
                  <a:pt x="8" y="112"/>
                  <a:pt x="8" y="78"/>
                </a:cubicBezTo>
                <a:cubicBezTo>
                  <a:pt x="0" y="34"/>
                  <a:pt x="34" y="0"/>
                  <a:pt x="6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6" y="0"/>
                  <a:pt x="155" y="9"/>
                  <a:pt x="155" y="26"/>
                </a:cubicBezTo>
                <a:lnTo>
                  <a:pt x="155" y="26"/>
                </a:lnTo>
                <a:cubicBezTo>
                  <a:pt x="155" y="34"/>
                  <a:pt x="146" y="43"/>
                  <a:pt x="12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0" y="43"/>
                  <a:pt x="52" y="52"/>
                  <a:pt x="52" y="69"/>
                </a:cubicBezTo>
                <a:cubicBezTo>
                  <a:pt x="52" y="78"/>
                  <a:pt x="60" y="86"/>
                  <a:pt x="69" y="86"/>
                </a:cubicBezTo>
                <a:cubicBezTo>
                  <a:pt x="95" y="86"/>
                  <a:pt x="95" y="86"/>
                  <a:pt x="95" y="86"/>
                </a:cubicBezTo>
                <a:cubicBezTo>
                  <a:pt x="129" y="86"/>
                  <a:pt x="164" y="121"/>
                  <a:pt x="155" y="164"/>
                </a:cubicBezTo>
                <a:cubicBezTo>
                  <a:pt x="155" y="199"/>
                  <a:pt x="121" y="225"/>
                  <a:pt x="86" y="2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8">
            <a:extLst>
              <a:ext uri="{FF2B5EF4-FFF2-40B4-BE49-F238E27FC236}">
                <a16:creationId xmlns:a16="http://schemas.microsoft.com/office/drawing/2014/main" id="{975DE937-A547-D44D-B73D-E2356135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624" y="8212584"/>
            <a:ext cx="44195" cy="61873"/>
          </a:xfrm>
          <a:custGeom>
            <a:avLst/>
            <a:gdLst>
              <a:gd name="T0" fmla="*/ 43 w 44"/>
              <a:gd name="T1" fmla="*/ 61 h 62"/>
              <a:gd name="T2" fmla="*/ 0 w 44"/>
              <a:gd name="T3" fmla="*/ 61 h 62"/>
              <a:gd name="T4" fmla="*/ 0 w 44"/>
              <a:gd name="T5" fmla="*/ 0 h 62"/>
              <a:gd name="T6" fmla="*/ 43 w 44"/>
              <a:gd name="T7" fmla="*/ 0 h 62"/>
              <a:gd name="T8" fmla="*/ 43 w 4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43" y="61"/>
                </a:moveTo>
                <a:lnTo>
                  <a:pt x="0" y="61"/>
                </a:lnTo>
                <a:lnTo>
                  <a:pt x="0" y="0"/>
                </a:lnTo>
                <a:lnTo>
                  <a:pt x="43" y="0"/>
                </a:lnTo>
                <a:lnTo>
                  <a:pt x="4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9">
            <a:extLst>
              <a:ext uri="{FF2B5EF4-FFF2-40B4-BE49-F238E27FC236}">
                <a16:creationId xmlns:a16="http://schemas.microsoft.com/office/drawing/2014/main" id="{13887872-58E7-334A-BBD4-89CD2D2C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624" y="8455656"/>
            <a:ext cx="44195" cy="53034"/>
          </a:xfrm>
          <a:custGeom>
            <a:avLst/>
            <a:gdLst>
              <a:gd name="T0" fmla="*/ 43 w 44"/>
              <a:gd name="T1" fmla="*/ 52 h 53"/>
              <a:gd name="T2" fmla="*/ 0 w 44"/>
              <a:gd name="T3" fmla="*/ 52 h 53"/>
              <a:gd name="T4" fmla="*/ 0 w 44"/>
              <a:gd name="T5" fmla="*/ 0 h 53"/>
              <a:gd name="T6" fmla="*/ 43 w 44"/>
              <a:gd name="T7" fmla="*/ 0 h 53"/>
              <a:gd name="T8" fmla="*/ 43 w 44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3">
                <a:moveTo>
                  <a:pt x="43" y="52"/>
                </a:moveTo>
                <a:lnTo>
                  <a:pt x="0" y="52"/>
                </a:lnTo>
                <a:lnTo>
                  <a:pt x="0" y="0"/>
                </a:lnTo>
                <a:lnTo>
                  <a:pt x="43" y="0"/>
                </a:lnTo>
                <a:lnTo>
                  <a:pt x="43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0">
            <a:extLst>
              <a:ext uri="{FF2B5EF4-FFF2-40B4-BE49-F238E27FC236}">
                <a16:creationId xmlns:a16="http://schemas.microsoft.com/office/drawing/2014/main" id="{AD7FD63F-6A56-F444-A6A0-D06758A1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860" y="8168389"/>
            <a:ext cx="79551" cy="70712"/>
          </a:xfrm>
          <a:custGeom>
            <a:avLst/>
            <a:gdLst>
              <a:gd name="T0" fmla="*/ 43 w 78"/>
              <a:gd name="T1" fmla="*/ 9 h 70"/>
              <a:gd name="T2" fmla="*/ 43 w 78"/>
              <a:gd name="T3" fmla="*/ 9 h 70"/>
              <a:gd name="T4" fmla="*/ 8 w 78"/>
              <a:gd name="T5" fmla="*/ 26 h 70"/>
              <a:gd name="T6" fmla="*/ 8 w 78"/>
              <a:gd name="T7" fmla="*/ 61 h 70"/>
              <a:gd name="T8" fmla="*/ 8 w 78"/>
              <a:gd name="T9" fmla="*/ 61 h 70"/>
              <a:gd name="T10" fmla="*/ 34 w 78"/>
              <a:gd name="T11" fmla="*/ 61 h 70"/>
              <a:gd name="T12" fmla="*/ 69 w 78"/>
              <a:gd name="T13" fmla="*/ 43 h 70"/>
              <a:gd name="T14" fmla="*/ 69 w 78"/>
              <a:gd name="T15" fmla="*/ 17 h 70"/>
              <a:gd name="T16" fmla="*/ 69 w 78"/>
              <a:gd name="T17" fmla="*/ 17 h 70"/>
              <a:gd name="T18" fmla="*/ 43 w 78"/>
              <a:gd name="T1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70">
                <a:moveTo>
                  <a:pt x="43" y="9"/>
                </a:moveTo>
                <a:lnTo>
                  <a:pt x="43" y="9"/>
                </a:lnTo>
                <a:cubicBezTo>
                  <a:pt x="8" y="26"/>
                  <a:pt x="8" y="26"/>
                  <a:pt x="8" y="26"/>
                </a:cubicBezTo>
                <a:cubicBezTo>
                  <a:pt x="0" y="35"/>
                  <a:pt x="0" y="43"/>
                  <a:pt x="8" y="61"/>
                </a:cubicBezTo>
                <a:lnTo>
                  <a:pt x="8" y="61"/>
                </a:lnTo>
                <a:cubicBezTo>
                  <a:pt x="8" y="69"/>
                  <a:pt x="25" y="69"/>
                  <a:pt x="34" y="61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35"/>
                  <a:pt x="77" y="26"/>
                  <a:pt x="69" y="17"/>
                </a:cubicBezTo>
                <a:lnTo>
                  <a:pt x="69" y="17"/>
                </a:lnTo>
                <a:cubicBezTo>
                  <a:pt x="69" y="0"/>
                  <a:pt x="51" y="0"/>
                  <a:pt x="4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1">
            <a:extLst>
              <a:ext uri="{FF2B5EF4-FFF2-40B4-BE49-F238E27FC236}">
                <a16:creationId xmlns:a16="http://schemas.microsoft.com/office/drawing/2014/main" id="{3F5183ED-8E35-3648-A70E-5BCBBEC1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034" y="8473335"/>
            <a:ext cx="88390" cy="70712"/>
          </a:xfrm>
          <a:custGeom>
            <a:avLst/>
            <a:gdLst>
              <a:gd name="T0" fmla="*/ 43 w 88"/>
              <a:gd name="T1" fmla="*/ 8 h 70"/>
              <a:gd name="T2" fmla="*/ 43 w 88"/>
              <a:gd name="T3" fmla="*/ 8 h 70"/>
              <a:gd name="T4" fmla="*/ 17 w 88"/>
              <a:gd name="T5" fmla="*/ 26 h 70"/>
              <a:gd name="T6" fmla="*/ 9 w 88"/>
              <a:gd name="T7" fmla="*/ 60 h 70"/>
              <a:gd name="T8" fmla="*/ 9 w 88"/>
              <a:gd name="T9" fmla="*/ 60 h 70"/>
              <a:gd name="T10" fmla="*/ 43 w 88"/>
              <a:gd name="T11" fmla="*/ 69 h 70"/>
              <a:gd name="T12" fmla="*/ 69 w 88"/>
              <a:gd name="T13" fmla="*/ 43 h 70"/>
              <a:gd name="T14" fmla="*/ 78 w 88"/>
              <a:gd name="T15" fmla="*/ 17 h 70"/>
              <a:gd name="T16" fmla="*/ 78 w 88"/>
              <a:gd name="T17" fmla="*/ 17 h 70"/>
              <a:gd name="T18" fmla="*/ 43 w 88"/>
              <a:gd name="T19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70">
                <a:moveTo>
                  <a:pt x="43" y="8"/>
                </a:moveTo>
                <a:lnTo>
                  <a:pt x="43" y="8"/>
                </a:lnTo>
                <a:cubicBezTo>
                  <a:pt x="17" y="26"/>
                  <a:pt x="17" y="26"/>
                  <a:pt x="17" y="26"/>
                </a:cubicBezTo>
                <a:cubicBezTo>
                  <a:pt x="9" y="34"/>
                  <a:pt x="0" y="51"/>
                  <a:pt x="9" y="60"/>
                </a:cubicBezTo>
                <a:lnTo>
                  <a:pt x="9" y="60"/>
                </a:lnTo>
                <a:cubicBezTo>
                  <a:pt x="17" y="69"/>
                  <a:pt x="35" y="69"/>
                  <a:pt x="43" y="69"/>
                </a:cubicBezTo>
                <a:cubicBezTo>
                  <a:pt x="69" y="43"/>
                  <a:pt x="69" y="43"/>
                  <a:pt x="69" y="43"/>
                </a:cubicBezTo>
                <a:cubicBezTo>
                  <a:pt x="78" y="34"/>
                  <a:pt x="87" y="26"/>
                  <a:pt x="78" y="17"/>
                </a:cubicBezTo>
                <a:lnTo>
                  <a:pt x="78" y="17"/>
                </a:lnTo>
                <a:cubicBezTo>
                  <a:pt x="69" y="0"/>
                  <a:pt x="52" y="0"/>
                  <a:pt x="43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2">
            <a:extLst>
              <a:ext uri="{FF2B5EF4-FFF2-40B4-BE49-F238E27FC236}">
                <a16:creationId xmlns:a16="http://schemas.microsoft.com/office/drawing/2014/main" id="{FEC7A8F3-8213-0E4B-A968-5CA30994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411" y="5224988"/>
            <a:ext cx="167942" cy="163521"/>
          </a:xfrm>
          <a:custGeom>
            <a:avLst/>
            <a:gdLst>
              <a:gd name="T0" fmla="*/ 121 w 166"/>
              <a:gd name="T1" fmla="*/ 164 h 165"/>
              <a:gd name="T2" fmla="*/ 121 w 166"/>
              <a:gd name="T3" fmla="*/ 164 h 165"/>
              <a:gd name="T4" fmla="*/ 44 w 166"/>
              <a:gd name="T5" fmla="*/ 164 h 165"/>
              <a:gd name="T6" fmla="*/ 0 w 166"/>
              <a:gd name="T7" fmla="*/ 121 h 165"/>
              <a:gd name="T8" fmla="*/ 0 w 166"/>
              <a:gd name="T9" fmla="*/ 43 h 165"/>
              <a:gd name="T10" fmla="*/ 44 w 166"/>
              <a:gd name="T11" fmla="*/ 0 h 165"/>
              <a:gd name="T12" fmla="*/ 121 w 166"/>
              <a:gd name="T13" fmla="*/ 0 h 165"/>
              <a:gd name="T14" fmla="*/ 165 w 166"/>
              <a:gd name="T15" fmla="*/ 43 h 165"/>
              <a:gd name="T16" fmla="*/ 165 w 166"/>
              <a:gd name="T17" fmla="*/ 121 h 165"/>
              <a:gd name="T18" fmla="*/ 121 w 166"/>
              <a:gd name="T19" fmla="*/ 164 h 165"/>
              <a:gd name="T20" fmla="*/ 121 w 166"/>
              <a:gd name="T21" fmla="*/ 43 h 165"/>
              <a:gd name="T22" fmla="*/ 121 w 166"/>
              <a:gd name="T23" fmla="*/ 43 h 165"/>
              <a:gd name="T24" fmla="*/ 44 w 166"/>
              <a:gd name="T25" fmla="*/ 43 h 165"/>
              <a:gd name="T26" fmla="*/ 44 w 166"/>
              <a:gd name="T27" fmla="*/ 121 h 165"/>
              <a:gd name="T28" fmla="*/ 121 w 166"/>
              <a:gd name="T29" fmla="*/ 121 h 165"/>
              <a:gd name="T30" fmla="*/ 121 w 166"/>
              <a:gd name="T31" fmla="*/ 4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165">
                <a:moveTo>
                  <a:pt x="121" y="164"/>
                </a:moveTo>
                <a:lnTo>
                  <a:pt x="121" y="164"/>
                </a:lnTo>
                <a:cubicBezTo>
                  <a:pt x="44" y="164"/>
                  <a:pt x="44" y="164"/>
                  <a:pt x="44" y="164"/>
                </a:cubicBezTo>
                <a:cubicBezTo>
                  <a:pt x="17" y="164"/>
                  <a:pt x="0" y="147"/>
                  <a:pt x="0" y="12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4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7" y="0"/>
                  <a:pt x="165" y="17"/>
                  <a:pt x="165" y="43"/>
                </a:cubicBezTo>
                <a:cubicBezTo>
                  <a:pt x="165" y="121"/>
                  <a:pt x="165" y="121"/>
                  <a:pt x="165" y="121"/>
                </a:cubicBezTo>
                <a:cubicBezTo>
                  <a:pt x="165" y="147"/>
                  <a:pt x="147" y="164"/>
                  <a:pt x="121" y="164"/>
                </a:cubicBezTo>
                <a:close/>
                <a:moveTo>
                  <a:pt x="121" y="43"/>
                </a:moveTo>
                <a:lnTo>
                  <a:pt x="121" y="43"/>
                </a:lnTo>
                <a:cubicBezTo>
                  <a:pt x="44" y="43"/>
                  <a:pt x="44" y="43"/>
                  <a:pt x="44" y="43"/>
                </a:cubicBezTo>
                <a:cubicBezTo>
                  <a:pt x="44" y="121"/>
                  <a:pt x="44" y="121"/>
                  <a:pt x="44" y="121"/>
                </a:cubicBezTo>
                <a:cubicBezTo>
                  <a:pt x="121" y="121"/>
                  <a:pt x="121" y="121"/>
                  <a:pt x="121" y="121"/>
                </a:cubicBezTo>
                <a:lnTo>
                  <a:pt x="12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3">
            <a:extLst>
              <a:ext uri="{FF2B5EF4-FFF2-40B4-BE49-F238E27FC236}">
                <a16:creationId xmlns:a16="http://schemas.microsoft.com/office/drawing/2014/main" id="{05A41BFB-403F-A94D-92A5-3575C229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586" y="5008430"/>
            <a:ext cx="676185" cy="539182"/>
          </a:xfrm>
          <a:custGeom>
            <a:avLst/>
            <a:gdLst>
              <a:gd name="T0" fmla="*/ 562 w 675"/>
              <a:gd name="T1" fmla="*/ 536 h 537"/>
              <a:gd name="T2" fmla="*/ 562 w 675"/>
              <a:gd name="T3" fmla="*/ 536 h 537"/>
              <a:gd name="T4" fmla="*/ 104 w 675"/>
              <a:gd name="T5" fmla="*/ 536 h 537"/>
              <a:gd name="T6" fmla="*/ 0 w 675"/>
              <a:gd name="T7" fmla="*/ 432 h 537"/>
              <a:gd name="T8" fmla="*/ 0 w 675"/>
              <a:gd name="T9" fmla="*/ 0 h 537"/>
              <a:gd name="T10" fmla="*/ 60 w 675"/>
              <a:gd name="T11" fmla="*/ 0 h 537"/>
              <a:gd name="T12" fmla="*/ 60 w 675"/>
              <a:gd name="T13" fmla="*/ 432 h 537"/>
              <a:gd name="T14" fmla="*/ 104 w 675"/>
              <a:gd name="T15" fmla="*/ 484 h 537"/>
              <a:gd name="T16" fmla="*/ 562 w 675"/>
              <a:gd name="T17" fmla="*/ 484 h 537"/>
              <a:gd name="T18" fmla="*/ 614 w 675"/>
              <a:gd name="T19" fmla="*/ 432 h 537"/>
              <a:gd name="T20" fmla="*/ 614 w 675"/>
              <a:gd name="T21" fmla="*/ 155 h 537"/>
              <a:gd name="T22" fmla="*/ 562 w 675"/>
              <a:gd name="T23" fmla="*/ 104 h 537"/>
              <a:gd name="T24" fmla="*/ 104 w 675"/>
              <a:gd name="T25" fmla="*/ 104 h 537"/>
              <a:gd name="T26" fmla="*/ 104 w 675"/>
              <a:gd name="T27" fmla="*/ 52 h 537"/>
              <a:gd name="T28" fmla="*/ 562 w 675"/>
              <a:gd name="T29" fmla="*/ 52 h 537"/>
              <a:gd name="T30" fmla="*/ 674 w 675"/>
              <a:gd name="T31" fmla="*/ 155 h 537"/>
              <a:gd name="T32" fmla="*/ 674 w 675"/>
              <a:gd name="T33" fmla="*/ 432 h 537"/>
              <a:gd name="T34" fmla="*/ 562 w 675"/>
              <a:gd name="T35" fmla="*/ 536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5" h="537">
                <a:moveTo>
                  <a:pt x="562" y="536"/>
                </a:moveTo>
                <a:lnTo>
                  <a:pt x="562" y="536"/>
                </a:lnTo>
                <a:cubicBezTo>
                  <a:pt x="104" y="536"/>
                  <a:pt x="104" y="536"/>
                  <a:pt x="104" y="536"/>
                </a:cubicBezTo>
                <a:cubicBezTo>
                  <a:pt x="43" y="536"/>
                  <a:pt x="0" y="493"/>
                  <a:pt x="0" y="432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432"/>
                  <a:pt x="60" y="432"/>
                  <a:pt x="60" y="432"/>
                </a:cubicBezTo>
                <a:cubicBezTo>
                  <a:pt x="60" y="458"/>
                  <a:pt x="78" y="484"/>
                  <a:pt x="104" y="484"/>
                </a:cubicBezTo>
                <a:cubicBezTo>
                  <a:pt x="562" y="484"/>
                  <a:pt x="562" y="484"/>
                  <a:pt x="562" y="484"/>
                </a:cubicBezTo>
                <a:cubicBezTo>
                  <a:pt x="597" y="484"/>
                  <a:pt x="614" y="458"/>
                  <a:pt x="614" y="432"/>
                </a:cubicBezTo>
                <a:cubicBezTo>
                  <a:pt x="614" y="155"/>
                  <a:pt x="614" y="155"/>
                  <a:pt x="614" y="155"/>
                </a:cubicBezTo>
                <a:cubicBezTo>
                  <a:pt x="614" y="130"/>
                  <a:pt x="597" y="104"/>
                  <a:pt x="562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562" y="52"/>
                  <a:pt x="562" y="52"/>
                  <a:pt x="562" y="52"/>
                </a:cubicBezTo>
                <a:cubicBezTo>
                  <a:pt x="622" y="52"/>
                  <a:pt x="674" y="95"/>
                  <a:pt x="674" y="155"/>
                </a:cubicBezTo>
                <a:cubicBezTo>
                  <a:pt x="674" y="432"/>
                  <a:pt x="674" y="432"/>
                  <a:pt x="674" y="432"/>
                </a:cubicBezTo>
                <a:cubicBezTo>
                  <a:pt x="674" y="493"/>
                  <a:pt x="622" y="536"/>
                  <a:pt x="562" y="5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4">
            <a:extLst>
              <a:ext uri="{FF2B5EF4-FFF2-40B4-BE49-F238E27FC236}">
                <a16:creationId xmlns:a16="http://schemas.microsoft.com/office/drawing/2014/main" id="{484C631F-5AE2-D045-817F-82ADD1A7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747" y="4884684"/>
            <a:ext cx="627572" cy="225397"/>
          </a:xfrm>
          <a:custGeom>
            <a:avLst/>
            <a:gdLst>
              <a:gd name="T0" fmla="*/ 121 w 624"/>
              <a:gd name="T1" fmla="*/ 225 h 226"/>
              <a:gd name="T2" fmla="*/ 121 w 624"/>
              <a:gd name="T3" fmla="*/ 225 h 226"/>
              <a:gd name="T4" fmla="*/ 9 w 624"/>
              <a:gd name="T5" fmla="*/ 103 h 226"/>
              <a:gd name="T6" fmla="*/ 121 w 624"/>
              <a:gd name="T7" fmla="*/ 0 h 226"/>
              <a:gd name="T8" fmla="*/ 527 w 624"/>
              <a:gd name="T9" fmla="*/ 0 h 226"/>
              <a:gd name="T10" fmla="*/ 623 w 624"/>
              <a:gd name="T11" fmla="*/ 95 h 226"/>
              <a:gd name="T12" fmla="*/ 623 w 624"/>
              <a:gd name="T13" fmla="*/ 112 h 226"/>
              <a:gd name="T14" fmla="*/ 588 w 624"/>
              <a:gd name="T15" fmla="*/ 147 h 226"/>
              <a:gd name="T16" fmla="*/ 588 w 624"/>
              <a:gd name="T17" fmla="*/ 147 h 226"/>
              <a:gd name="T18" fmla="*/ 562 w 624"/>
              <a:gd name="T19" fmla="*/ 112 h 226"/>
              <a:gd name="T20" fmla="*/ 562 w 624"/>
              <a:gd name="T21" fmla="*/ 95 h 226"/>
              <a:gd name="T22" fmla="*/ 527 w 624"/>
              <a:gd name="T23" fmla="*/ 60 h 226"/>
              <a:gd name="T24" fmla="*/ 121 w 624"/>
              <a:gd name="T25" fmla="*/ 60 h 226"/>
              <a:gd name="T26" fmla="*/ 69 w 624"/>
              <a:gd name="T27" fmla="*/ 103 h 226"/>
              <a:gd name="T28" fmla="*/ 121 w 624"/>
              <a:gd name="T29" fmla="*/ 173 h 226"/>
              <a:gd name="T30" fmla="*/ 121 w 624"/>
              <a:gd name="T3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4" h="226">
                <a:moveTo>
                  <a:pt x="121" y="225"/>
                </a:moveTo>
                <a:lnTo>
                  <a:pt x="121" y="225"/>
                </a:lnTo>
                <a:cubicBezTo>
                  <a:pt x="52" y="225"/>
                  <a:pt x="0" y="173"/>
                  <a:pt x="9" y="103"/>
                </a:cubicBezTo>
                <a:cubicBezTo>
                  <a:pt x="18" y="43"/>
                  <a:pt x="69" y="0"/>
                  <a:pt x="121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80" y="0"/>
                  <a:pt x="623" y="43"/>
                  <a:pt x="623" y="95"/>
                </a:cubicBezTo>
                <a:cubicBezTo>
                  <a:pt x="623" y="112"/>
                  <a:pt x="623" y="112"/>
                  <a:pt x="623" y="112"/>
                </a:cubicBezTo>
                <a:cubicBezTo>
                  <a:pt x="623" y="129"/>
                  <a:pt x="606" y="147"/>
                  <a:pt x="588" y="147"/>
                </a:cubicBezTo>
                <a:lnTo>
                  <a:pt x="588" y="147"/>
                </a:lnTo>
                <a:cubicBezTo>
                  <a:pt x="571" y="147"/>
                  <a:pt x="562" y="129"/>
                  <a:pt x="562" y="112"/>
                </a:cubicBezTo>
                <a:cubicBezTo>
                  <a:pt x="562" y="95"/>
                  <a:pt x="562" y="95"/>
                  <a:pt x="562" y="95"/>
                </a:cubicBezTo>
                <a:cubicBezTo>
                  <a:pt x="562" y="78"/>
                  <a:pt x="545" y="60"/>
                  <a:pt x="527" y="60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95" y="60"/>
                  <a:pt x="69" y="78"/>
                  <a:pt x="69" y="103"/>
                </a:cubicBezTo>
                <a:cubicBezTo>
                  <a:pt x="61" y="138"/>
                  <a:pt x="87" y="173"/>
                  <a:pt x="121" y="173"/>
                </a:cubicBezTo>
                <a:lnTo>
                  <a:pt x="121" y="2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1" name="Group 71">
            <a:extLst>
              <a:ext uri="{FF2B5EF4-FFF2-40B4-BE49-F238E27FC236}">
                <a16:creationId xmlns:a16="http://schemas.microsoft.com/office/drawing/2014/main" id="{10E2FA94-8B12-904C-A265-32D56D92E25D}"/>
              </a:ext>
            </a:extLst>
          </p:cNvPr>
          <p:cNvGrpSpPr/>
          <p:nvPr/>
        </p:nvGrpSpPr>
        <p:grpSpPr>
          <a:xfrm>
            <a:off x="14902245" y="5278021"/>
            <a:ext cx="8909115" cy="2500601"/>
            <a:chOff x="2232442" y="3643574"/>
            <a:chExt cx="8954788" cy="2500601"/>
          </a:xfrm>
        </p:grpSpPr>
        <p:sp>
          <p:nvSpPr>
            <p:cNvPr id="222" name="CuadroTexto 598">
              <a:extLst>
                <a:ext uri="{FF2B5EF4-FFF2-40B4-BE49-F238E27FC236}">
                  <a16:creationId xmlns:a16="http://schemas.microsoft.com/office/drawing/2014/main" id="{17F0E866-787D-F04E-B587-52C0F8B37BB3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23" name="CuadroTexto 599">
              <a:extLst>
                <a:ext uri="{FF2B5EF4-FFF2-40B4-BE49-F238E27FC236}">
                  <a16:creationId xmlns:a16="http://schemas.microsoft.com/office/drawing/2014/main" id="{FEDDBE96-7FFB-4143-A0A1-A1C527F2E35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0F41C287-B7DA-9240-A96C-93250F74DA9A}"/>
              </a:ext>
            </a:extLst>
          </p:cNvPr>
          <p:cNvGrpSpPr/>
          <p:nvPr/>
        </p:nvGrpSpPr>
        <p:grpSpPr>
          <a:xfrm>
            <a:off x="2806902" y="2824026"/>
            <a:ext cx="3899509" cy="1266231"/>
            <a:chOff x="4263265" y="1816281"/>
            <a:chExt cx="4236804" cy="1266231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820F826F-C3F6-DB45-ADBE-9852A8D7B0D8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55C409BF-CA15-4747-85E5-5BCD65C417D6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2CEA96E9-86AF-5242-A8DD-4BC744C1F1CE}"/>
              </a:ext>
            </a:extLst>
          </p:cNvPr>
          <p:cNvGrpSpPr/>
          <p:nvPr/>
        </p:nvGrpSpPr>
        <p:grpSpPr>
          <a:xfrm>
            <a:off x="9415953" y="2707359"/>
            <a:ext cx="3899509" cy="1266231"/>
            <a:chOff x="4263265" y="1816281"/>
            <a:chExt cx="4236804" cy="1266231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354A7D82-73F0-8F4A-A844-E4C58A6E2FEE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D29120B2-FE40-3B4D-B59C-BFF05EDD67E0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05A298CB-4967-D148-B616-C90F3AB88B35}"/>
              </a:ext>
            </a:extLst>
          </p:cNvPr>
          <p:cNvGrpSpPr/>
          <p:nvPr/>
        </p:nvGrpSpPr>
        <p:grpSpPr>
          <a:xfrm>
            <a:off x="9406135" y="9300163"/>
            <a:ext cx="3899509" cy="1266231"/>
            <a:chOff x="4263265" y="1816281"/>
            <a:chExt cx="4236804" cy="1266231"/>
          </a:xfrm>
        </p:grpSpPr>
        <p:sp>
          <p:nvSpPr>
            <p:cNvPr id="231" name="CuadroTexto 395">
              <a:extLst>
                <a:ext uri="{FF2B5EF4-FFF2-40B4-BE49-F238E27FC236}">
                  <a16:creationId xmlns:a16="http://schemas.microsoft.com/office/drawing/2014/main" id="{7FA2DFAD-325B-A145-BC73-436B26F62C8A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E04DD025-62C6-1F42-B800-B49D79BB9DD6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CD2C5EA8-93C1-204A-B39F-FC1D5D26415E}"/>
              </a:ext>
            </a:extLst>
          </p:cNvPr>
          <p:cNvGrpSpPr/>
          <p:nvPr/>
        </p:nvGrpSpPr>
        <p:grpSpPr>
          <a:xfrm>
            <a:off x="2671071" y="9305957"/>
            <a:ext cx="3899509" cy="1266231"/>
            <a:chOff x="4263265" y="1816281"/>
            <a:chExt cx="4236804" cy="1266231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6280944C-76C9-1448-BE3E-3DB2A0EC8400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97DA4D88-F6A6-7E4F-8515-7D25121DBAB0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669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C9797603-3356-E546-9709-7795160B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769" y="4728617"/>
            <a:ext cx="1241943" cy="3859062"/>
          </a:xfrm>
          <a:custGeom>
            <a:avLst/>
            <a:gdLst>
              <a:gd name="T0" fmla="*/ 777 w 1149"/>
              <a:gd name="T1" fmla="*/ 0 h 3578"/>
              <a:gd name="T2" fmla="*/ 777 w 1149"/>
              <a:gd name="T3" fmla="*/ 0 h 3578"/>
              <a:gd name="T4" fmla="*/ 18 w 1149"/>
              <a:gd name="T5" fmla="*/ 0 h 3578"/>
              <a:gd name="T6" fmla="*/ 416 w 1149"/>
              <a:gd name="T7" fmla="*/ 1129 h 3578"/>
              <a:gd name="T8" fmla="*/ 705 w 1149"/>
              <a:gd name="T9" fmla="*/ 1780 h 3578"/>
              <a:gd name="T10" fmla="*/ 416 w 1149"/>
              <a:gd name="T11" fmla="*/ 2429 h 3578"/>
              <a:gd name="T12" fmla="*/ 0 w 1149"/>
              <a:gd name="T13" fmla="*/ 3577 h 3578"/>
              <a:gd name="T14" fmla="*/ 759 w 1149"/>
              <a:gd name="T15" fmla="*/ 3577 h 3578"/>
              <a:gd name="T16" fmla="*/ 1148 w 1149"/>
              <a:gd name="T17" fmla="*/ 1780 h 3578"/>
              <a:gd name="T18" fmla="*/ 777 w 1149"/>
              <a:gd name="T19" fmla="*/ 0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3578">
                <a:moveTo>
                  <a:pt x="777" y="0"/>
                </a:moveTo>
                <a:lnTo>
                  <a:pt x="777" y="0"/>
                </a:lnTo>
                <a:cubicBezTo>
                  <a:pt x="18" y="0"/>
                  <a:pt x="18" y="0"/>
                  <a:pt x="18" y="0"/>
                </a:cubicBezTo>
                <a:cubicBezTo>
                  <a:pt x="208" y="343"/>
                  <a:pt x="344" y="723"/>
                  <a:pt x="416" y="1129"/>
                </a:cubicBezTo>
                <a:cubicBezTo>
                  <a:pt x="597" y="1283"/>
                  <a:pt x="705" y="1518"/>
                  <a:pt x="705" y="1780"/>
                </a:cubicBezTo>
                <a:cubicBezTo>
                  <a:pt x="705" y="2032"/>
                  <a:pt x="597" y="2266"/>
                  <a:pt x="416" y="2429"/>
                </a:cubicBezTo>
                <a:cubicBezTo>
                  <a:pt x="344" y="2836"/>
                  <a:pt x="199" y="3224"/>
                  <a:pt x="0" y="3577"/>
                </a:cubicBezTo>
                <a:cubicBezTo>
                  <a:pt x="759" y="3577"/>
                  <a:pt x="759" y="3577"/>
                  <a:pt x="759" y="3577"/>
                </a:cubicBezTo>
                <a:cubicBezTo>
                  <a:pt x="1012" y="3025"/>
                  <a:pt x="1148" y="2420"/>
                  <a:pt x="1148" y="1780"/>
                </a:cubicBezTo>
                <a:cubicBezTo>
                  <a:pt x="1148" y="1147"/>
                  <a:pt x="1012" y="542"/>
                  <a:pt x="77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DD780251-EBAF-7E45-A188-06C225AA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4" y="4728617"/>
            <a:ext cx="5224720" cy="3859062"/>
          </a:xfrm>
          <a:custGeom>
            <a:avLst/>
            <a:gdLst>
              <a:gd name="T0" fmla="*/ 4328 w 4844"/>
              <a:gd name="T1" fmla="*/ 1780 h 3578"/>
              <a:gd name="T2" fmla="*/ 4328 w 4844"/>
              <a:gd name="T3" fmla="*/ 1780 h 3578"/>
              <a:gd name="T4" fmla="*/ 4843 w 4844"/>
              <a:gd name="T5" fmla="*/ 976 h 3578"/>
              <a:gd name="T6" fmla="*/ 4319 w 4844"/>
              <a:gd name="T7" fmla="*/ 0 h 3578"/>
              <a:gd name="T8" fmla="*/ 0 w 4844"/>
              <a:gd name="T9" fmla="*/ 0 h 3578"/>
              <a:gd name="T10" fmla="*/ 0 w 4844"/>
              <a:gd name="T11" fmla="*/ 3577 h 3578"/>
              <a:gd name="T12" fmla="*/ 9 w 4844"/>
              <a:gd name="T13" fmla="*/ 3577 h 3578"/>
              <a:gd name="T14" fmla="*/ 4301 w 4844"/>
              <a:gd name="T15" fmla="*/ 3577 h 3578"/>
              <a:gd name="T16" fmla="*/ 4843 w 4844"/>
              <a:gd name="T17" fmla="*/ 2574 h 3578"/>
              <a:gd name="T18" fmla="*/ 4328 w 4844"/>
              <a:gd name="T19" fmla="*/ 1780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4" h="3578">
                <a:moveTo>
                  <a:pt x="4328" y="1780"/>
                </a:moveTo>
                <a:lnTo>
                  <a:pt x="4328" y="1780"/>
                </a:lnTo>
                <a:cubicBezTo>
                  <a:pt x="4328" y="1418"/>
                  <a:pt x="4536" y="1120"/>
                  <a:pt x="4843" y="976"/>
                </a:cubicBezTo>
                <a:cubicBezTo>
                  <a:pt x="4735" y="614"/>
                  <a:pt x="4554" y="280"/>
                  <a:pt x="43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77"/>
                  <a:pt x="0" y="3577"/>
                  <a:pt x="0" y="3577"/>
                </a:cubicBezTo>
                <a:cubicBezTo>
                  <a:pt x="0" y="3577"/>
                  <a:pt x="0" y="3577"/>
                  <a:pt x="9" y="3577"/>
                </a:cubicBezTo>
                <a:cubicBezTo>
                  <a:pt x="4301" y="3577"/>
                  <a:pt x="4301" y="3577"/>
                  <a:pt x="4301" y="3577"/>
                </a:cubicBezTo>
                <a:cubicBezTo>
                  <a:pt x="4545" y="3288"/>
                  <a:pt x="4735" y="2944"/>
                  <a:pt x="4843" y="2574"/>
                </a:cubicBezTo>
                <a:cubicBezTo>
                  <a:pt x="4536" y="2438"/>
                  <a:pt x="4328" y="2131"/>
                  <a:pt x="4328" y="17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4">
            <a:extLst>
              <a:ext uri="{FF2B5EF4-FFF2-40B4-BE49-F238E27FC236}">
                <a16:creationId xmlns:a16="http://schemas.microsoft.com/office/drawing/2014/main" id="{258421DA-FE25-314C-8A77-D26A6196E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70" y="5704090"/>
            <a:ext cx="1893842" cy="1893842"/>
          </a:xfrm>
          <a:custGeom>
            <a:avLst/>
            <a:gdLst>
              <a:gd name="T0" fmla="*/ 1464 w 1754"/>
              <a:gd name="T1" fmla="*/ 226 h 1753"/>
              <a:gd name="T2" fmla="*/ 1464 w 1754"/>
              <a:gd name="T3" fmla="*/ 226 h 1753"/>
              <a:gd name="T4" fmla="*/ 876 w 1754"/>
              <a:gd name="T5" fmla="*/ 0 h 1753"/>
              <a:gd name="T6" fmla="*/ 515 w 1754"/>
              <a:gd name="T7" fmla="*/ 73 h 1753"/>
              <a:gd name="T8" fmla="*/ 0 w 1754"/>
              <a:gd name="T9" fmla="*/ 877 h 1753"/>
              <a:gd name="T10" fmla="*/ 515 w 1754"/>
              <a:gd name="T11" fmla="*/ 1671 h 1753"/>
              <a:gd name="T12" fmla="*/ 876 w 1754"/>
              <a:gd name="T13" fmla="*/ 1752 h 1753"/>
              <a:gd name="T14" fmla="*/ 1464 w 1754"/>
              <a:gd name="T15" fmla="*/ 1526 h 1753"/>
              <a:gd name="T16" fmla="*/ 1753 w 1754"/>
              <a:gd name="T17" fmla="*/ 877 h 1753"/>
              <a:gd name="T18" fmla="*/ 1464 w 1754"/>
              <a:gd name="T19" fmla="*/ 226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4" h="1753">
                <a:moveTo>
                  <a:pt x="1464" y="226"/>
                </a:moveTo>
                <a:lnTo>
                  <a:pt x="1464" y="226"/>
                </a:lnTo>
                <a:cubicBezTo>
                  <a:pt x="1310" y="82"/>
                  <a:pt x="1103" y="0"/>
                  <a:pt x="876" y="0"/>
                </a:cubicBezTo>
                <a:cubicBezTo>
                  <a:pt x="750" y="0"/>
                  <a:pt x="623" y="27"/>
                  <a:pt x="515" y="73"/>
                </a:cubicBezTo>
                <a:cubicBezTo>
                  <a:pt x="208" y="217"/>
                  <a:pt x="0" y="515"/>
                  <a:pt x="0" y="877"/>
                </a:cubicBezTo>
                <a:cubicBezTo>
                  <a:pt x="0" y="1228"/>
                  <a:pt x="208" y="1535"/>
                  <a:pt x="515" y="1671"/>
                </a:cubicBezTo>
                <a:cubicBezTo>
                  <a:pt x="623" y="1725"/>
                  <a:pt x="750" y="1752"/>
                  <a:pt x="876" y="1752"/>
                </a:cubicBezTo>
                <a:cubicBezTo>
                  <a:pt x="1103" y="1752"/>
                  <a:pt x="1310" y="1662"/>
                  <a:pt x="1464" y="1526"/>
                </a:cubicBezTo>
                <a:cubicBezTo>
                  <a:pt x="1645" y="1363"/>
                  <a:pt x="1753" y="1129"/>
                  <a:pt x="1753" y="877"/>
                </a:cubicBezTo>
                <a:cubicBezTo>
                  <a:pt x="1753" y="615"/>
                  <a:pt x="1645" y="380"/>
                  <a:pt x="1464" y="2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AAFAB6B2-0FFD-C14B-8A50-5DC4FA94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769" y="8906490"/>
            <a:ext cx="1241943" cy="3873335"/>
          </a:xfrm>
          <a:custGeom>
            <a:avLst/>
            <a:gdLst>
              <a:gd name="T0" fmla="*/ 777 w 1149"/>
              <a:gd name="T1" fmla="*/ 0 h 3588"/>
              <a:gd name="T2" fmla="*/ 777 w 1149"/>
              <a:gd name="T3" fmla="*/ 0 h 3588"/>
              <a:gd name="T4" fmla="*/ 18 w 1149"/>
              <a:gd name="T5" fmla="*/ 0 h 3588"/>
              <a:gd name="T6" fmla="*/ 416 w 1149"/>
              <a:gd name="T7" fmla="*/ 1129 h 3588"/>
              <a:gd name="T8" fmla="*/ 705 w 1149"/>
              <a:gd name="T9" fmla="*/ 1780 h 3588"/>
              <a:gd name="T10" fmla="*/ 416 w 1149"/>
              <a:gd name="T11" fmla="*/ 2430 h 3588"/>
              <a:gd name="T12" fmla="*/ 0 w 1149"/>
              <a:gd name="T13" fmla="*/ 3587 h 3588"/>
              <a:gd name="T14" fmla="*/ 759 w 1149"/>
              <a:gd name="T15" fmla="*/ 3587 h 3588"/>
              <a:gd name="T16" fmla="*/ 1148 w 1149"/>
              <a:gd name="T17" fmla="*/ 1780 h 3588"/>
              <a:gd name="T18" fmla="*/ 777 w 1149"/>
              <a:gd name="T19" fmla="*/ 0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3588">
                <a:moveTo>
                  <a:pt x="777" y="0"/>
                </a:moveTo>
                <a:lnTo>
                  <a:pt x="777" y="0"/>
                </a:lnTo>
                <a:cubicBezTo>
                  <a:pt x="18" y="0"/>
                  <a:pt x="18" y="0"/>
                  <a:pt x="18" y="0"/>
                </a:cubicBezTo>
                <a:cubicBezTo>
                  <a:pt x="208" y="343"/>
                  <a:pt x="344" y="723"/>
                  <a:pt x="416" y="1129"/>
                </a:cubicBezTo>
                <a:cubicBezTo>
                  <a:pt x="597" y="1292"/>
                  <a:pt x="705" y="1518"/>
                  <a:pt x="705" y="1780"/>
                </a:cubicBezTo>
                <a:cubicBezTo>
                  <a:pt x="705" y="2042"/>
                  <a:pt x="597" y="2268"/>
                  <a:pt x="416" y="2430"/>
                </a:cubicBezTo>
                <a:cubicBezTo>
                  <a:pt x="344" y="2846"/>
                  <a:pt x="199" y="3234"/>
                  <a:pt x="0" y="3587"/>
                </a:cubicBezTo>
                <a:cubicBezTo>
                  <a:pt x="759" y="3587"/>
                  <a:pt x="759" y="3587"/>
                  <a:pt x="759" y="3587"/>
                </a:cubicBezTo>
                <a:cubicBezTo>
                  <a:pt x="1012" y="3036"/>
                  <a:pt x="1148" y="2421"/>
                  <a:pt x="1148" y="1780"/>
                </a:cubicBezTo>
                <a:cubicBezTo>
                  <a:pt x="1148" y="1147"/>
                  <a:pt x="1012" y="542"/>
                  <a:pt x="77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93604326-0BF7-D64D-9E3C-FFEA7696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4" y="12770308"/>
            <a:ext cx="9517" cy="9517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9 h 10"/>
              <a:gd name="T6" fmla="*/ 0 w 10"/>
              <a:gd name="T7" fmla="*/ 0 h 10"/>
              <a:gd name="T8" fmla="*/ 0 w 10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cubicBezTo>
                  <a:pt x="9" y="9"/>
                  <a:pt x="9" y="9"/>
                  <a:pt x="9" y="9"/>
                </a:cubicBez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6E24EE3C-3A5E-AA46-87B1-5C4DF381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284" y="8906490"/>
            <a:ext cx="5224720" cy="3873335"/>
          </a:xfrm>
          <a:custGeom>
            <a:avLst/>
            <a:gdLst>
              <a:gd name="T0" fmla="*/ 4328 w 4844"/>
              <a:gd name="T1" fmla="*/ 1780 h 3588"/>
              <a:gd name="T2" fmla="*/ 4328 w 4844"/>
              <a:gd name="T3" fmla="*/ 1780 h 3588"/>
              <a:gd name="T4" fmla="*/ 4843 w 4844"/>
              <a:gd name="T5" fmla="*/ 985 h 3588"/>
              <a:gd name="T6" fmla="*/ 4319 w 4844"/>
              <a:gd name="T7" fmla="*/ 0 h 3588"/>
              <a:gd name="T8" fmla="*/ 0 w 4844"/>
              <a:gd name="T9" fmla="*/ 0 h 3588"/>
              <a:gd name="T10" fmla="*/ 0 w 4844"/>
              <a:gd name="T11" fmla="*/ 3578 h 3588"/>
              <a:gd name="T12" fmla="*/ 9 w 4844"/>
              <a:gd name="T13" fmla="*/ 3587 h 3588"/>
              <a:gd name="T14" fmla="*/ 4301 w 4844"/>
              <a:gd name="T15" fmla="*/ 3587 h 3588"/>
              <a:gd name="T16" fmla="*/ 4843 w 4844"/>
              <a:gd name="T17" fmla="*/ 2575 h 3588"/>
              <a:gd name="T18" fmla="*/ 4328 w 4844"/>
              <a:gd name="T19" fmla="*/ 1780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4" h="3588">
                <a:moveTo>
                  <a:pt x="4328" y="1780"/>
                </a:moveTo>
                <a:lnTo>
                  <a:pt x="4328" y="1780"/>
                </a:lnTo>
                <a:cubicBezTo>
                  <a:pt x="4328" y="1427"/>
                  <a:pt x="4536" y="1120"/>
                  <a:pt x="4843" y="985"/>
                </a:cubicBezTo>
                <a:cubicBezTo>
                  <a:pt x="4735" y="614"/>
                  <a:pt x="4554" y="289"/>
                  <a:pt x="431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578"/>
                  <a:pt x="0" y="3578"/>
                  <a:pt x="0" y="3578"/>
                </a:cubicBezTo>
                <a:cubicBezTo>
                  <a:pt x="0" y="3578"/>
                  <a:pt x="0" y="3578"/>
                  <a:pt x="9" y="3587"/>
                </a:cubicBezTo>
                <a:cubicBezTo>
                  <a:pt x="4301" y="3587"/>
                  <a:pt x="4301" y="3587"/>
                  <a:pt x="4301" y="3587"/>
                </a:cubicBezTo>
                <a:cubicBezTo>
                  <a:pt x="4545" y="3289"/>
                  <a:pt x="4735" y="2954"/>
                  <a:pt x="4843" y="2575"/>
                </a:cubicBezTo>
                <a:cubicBezTo>
                  <a:pt x="4536" y="2439"/>
                  <a:pt x="4328" y="2132"/>
                  <a:pt x="4328" y="17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6371B8F1-E9F0-6749-A1C0-763A3FA4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270" y="9881963"/>
            <a:ext cx="1893842" cy="1893842"/>
          </a:xfrm>
          <a:custGeom>
            <a:avLst/>
            <a:gdLst>
              <a:gd name="T0" fmla="*/ 1464 w 1754"/>
              <a:gd name="T1" fmla="*/ 226 h 1754"/>
              <a:gd name="T2" fmla="*/ 1464 w 1754"/>
              <a:gd name="T3" fmla="*/ 226 h 1754"/>
              <a:gd name="T4" fmla="*/ 876 w 1754"/>
              <a:gd name="T5" fmla="*/ 0 h 1754"/>
              <a:gd name="T6" fmla="*/ 515 w 1754"/>
              <a:gd name="T7" fmla="*/ 82 h 1754"/>
              <a:gd name="T8" fmla="*/ 0 w 1754"/>
              <a:gd name="T9" fmla="*/ 877 h 1754"/>
              <a:gd name="T10" fmla="*/ 515 w 1754"/>
              <a:gd name="T11" fmla="*/ 1672 h 1754"/>
              <a:gd name="T12" fmla="*/ 876 w 1754"/>
              <a:gd name="T13" fmla="*/ 1753 h 1754"/>
              <a:gd name="T14" fmla="*/ 1464 w 1754"/>
              <a:gd name="T15" fmla="*/ 1527 h 1754"/>
              <a:gd name="T16" fmla="*/ 1753 w 1754"/>
              <a:gd name="T17" fmla="*/ 877 h 1754"/>
              <a:gd name="T18" fmla="*/ 1464 w 1754"/>
              <a:gd name="T19" fmla="*/ 226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4" h="1754">
                <a:moveTo>
                  <a:pt x="1464" y="226"/>
                </a:moveTo>
                <a:lnTo>
                  <a:pt x="1464" y="226"/>
                </a:lnTo>
                <a:cubicBezTo>
                  <a:pt x="1310" y="82"/>
                  <a:pt x="1103" y="0"/>
                  <a:pt x="876" y="0"/>
                </a:cubicBezTo>
                <a:cubicBezTo>
                  <a:pt x="750" y="0"/>
                  <a:pt x="623" y="28"/>
                  <a:pt x="515" y="82"/>
                </a:cubicBezTo>
                <a:cubicBezTo>
                  <a:pt x="208" y="217"/>
                  <a:pt x="0" y="524"/>
                  <a:pt x="0" y="877"/>
                </a:cubicBezTo>
                <a:cubicBezTo>
                  <a:pt x="0" y="1229"/>
                  <a:pt x="208" y="1536"/>
                  <a:pt x="515" y="1672"/>
                </a:cubicBezTo>
                <a:cubicBezTo>
                  <a:pt x="623" y="1726"/>
                  <a:pt x="750" y="1753"/>
                  <a:pt x="876" y="1753"/>
                </a:cubicBezTo>
                <a:cubicBezTo>
                  <a:pt x="1103" y="1753"/>
                  <a:pt x="1310" y="1663"/>
                  <a:pt x="1464" y="1527"/>
                </a:cubicBezTo>
                <a:cubicBezTo>
                  <a:pt x="1645" y="1365"/>
                  <a:pt x="1753" y="1139"/>
                  <a:pt x="1753" y="877"/>
                </a:cubicBezTo>
                <a:cubicBezTo>
                  <a:pt x="1753" y="615"/>
                  <a:pt x="1645" y="389"/>
                  <a:pt x="1464" y="2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3">
            <a:extLst>
              <a:ext uri="{FF2B5EF4-FFF2-40B4-BE49-F238E27FC236}">
                <a16:creationId xmlns:a16="http://schemas.microsoft.com/office/drawing/2014/main" id="{E85C6532-2485-2144-A327-439F4E41F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055" y="4728617"/>
            <a:ext cx="1241940" cy="3859062"/>
          </a:xfrm>
          <a:custGeom>
            <a:avLst/>
            <a:gdLst>
              <a:gd name="T0" fmla="*/ 380 w 1149"/>
              <a:gd name="T1" fmla="*/ 0 h 3578"/>
              <a:gd name="T2" fmla="*/ 380 w 1149"/>
              <a:gd name="T3" fmla="*/ 0 h 3578"/>
              <a:gd name="T4" fmla="*/ 1139 w 1149"/>
              <a:gd name="T5" fmla="*/ 0 h 3578"/>
              <a:gd name="T6" fmla="*/ 732 w 1149"/>
              <a:gd name="T7" fmla="*/ 1129 h 3578"/>
              <a:gd name="T8" fmla="*/ 443 w 1149"/>
              <a:gd name="T9" fmla="*/ 1780 h 3578"/>
              <a:gd name="T10" fmla="*/ 732 w 1149"/>
              <a:gd name="T11" fmla="*/ 2429 h 3578"/>
              <a:gd name="T12" fmla="*/ 1148 w 1149"/>
              <a:gd name="T13" fmla="*/ 3577 h 3578"/>
              <a:gd name="T14" fmla="*/ 389 w 1149"/>
              <a:gd name="T15" fmla="*/ 3577 h 3578"/>
              <a:gd name="T16" fmla="*/ 0 w 1149"/>
              <a:gd name="T17" fmla="*/ 1780 h 3578"/>
              <a:gd name="T18" fmla="*/ 380 w 1149"/>
              <a:gd name="T19" fmla="*/ 0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3578">
                <a:moveTo>
                  <a:pt x="380" y="0"/>
                </a:moveTo>
                <a:lnTo>
                  <a:pt x="380" y="0"/>
                </a:lnTo>
                <a:cubicBezTo>
                  <a:pt x="1139" y="0"/>
                  <a:pt x="1139" y="0"/>
                  <a:pt x="1139" y="0"/>
                </a:cubicBezTo>
                <a:cubicBezTo>
                  <a:pt x="949" y="343"/>
                  <a:pt x="805" y="723"/>
                  <a:pt x="732" y="1129"/>
                </a:cubicBezTo>
                <a:cubicBezTo>
                  <a:pt x="561" y="1283"/>
                  <a:pt x="443" y="1518"/>
                  <a:pt x="443" y="1780"/>
                </a:cubicBezTo>
                <a:cubicBezTo>
                  <a:pt x="443" y="2032"/>
                  <a:pt x="561" y="2266"/>
                  <a:pt x="732" y="2429"/>
                </a:cubicBezTo>
                <a:cubicBezTo>
                  <a:pt x="814" y="2836"/>
                  <a:pt x="949" y="3224"/>
                  <a:pt x="1148" y="3577"/>
                </a:cubicBezTo>
                <a:cubicBezTo>
                  <a:pt x="389" y="3577"/>
                  <a:pt x="389" y="3577"/>
                  <a:pt x="389" y="3577"/>
                </a:cubicBezTo>
                <a:cubicBezTo>
                  <a:pt x="136" y="3025"/>
                  <a:pt x="0" y="2420"/>
                  <a:pt x="0" y="1780"/>
                </a:cubicBezTo>
                <a:cubicBezTo>
                  <a:pt x="0" y="1147"/>
                  <a:pt x="136" y="542"/>
                  <a:pt x="38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4">
            <a:extLst>
              <a:ext uri="{FF2B5EF4-FFF2-40B4-BE49-F238E27FC236}">
                <a16:creationId xmlns:a16="http://schemas.microsoft.com/office/drawing/2014/main" id="{28E55C44-BF87-B048-A239-1F13AA49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723" y="8587679"/>
            <a:ext cx="4760" cy="475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5">
            <a:extLst>
              <a:ext uri="{FF2B5EF4-FFF2-40B4-BE49-F238E27FC236}">
                <a16:creationId xmlns:a16="http://schemas.microsoft.com/office/drawing/2014/main" id="{446378F7-73FA-434C-8BBB-924E8CC0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003" y="4728617"/>
            <a:ext cx="5224720" cy="3859062"/>
          </a:xfrm>
          <a:custGeom>
            <a:avLst/>
            <a:gdLst>
              <a:gd name="T0" fmla="*/ 515 w 4844"/>
              <a:gd name="T1" fmla="*/ 1780 h 3578"/>
              <a:gd name="T2" fmla="*/ 515 w 4844"/>
              <a:gd name="T3" fmla="*/ 1780 h 3578"/>
              <a:gd name="T4" fmla="*/ 0 w 4844"/>
              <a:gd name="T5" fmla="*/ 976 h 3578"/>
              <a:gd name="T6" fmla="*/ 524 w 4844"/>
              <a:gd name="T7" fmla="*/ 0 h 3578"/>
              <a:gd name="T8" fmla="*/ 4843 w 4844"/>
              <a:gd name="T9" fmla="*/ 0 h 3578"/>
              <a:gd name="T10" fmla="*/ 4843 w 4844"/>
              <a:gd name="T11" fmla="*/ 3577 h 3578"/>
              <a:gd name="T12" fmla="*/ 4843 w 4844"/>
              <a:gd name="T13" fmla="*/ 3577 h 3578"/>
              <a:gd name="T14" fmla="*/ 542 w 4844"/>
              <a:gd name="T15" fmla="*/ 3577 h 3578"/>
              <a:gd name="T16" fmla="*/ 0 w 4844"/>
              <a:gd name="T17" fmla="*/ 2574 h 3578"/>
              <a:gd name="T18" fmla="*/ 515 w 4844"/>
              <a:gd name="T19" fmla="*/ 1780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4" h="3578">
                <a:moveTo>
                  <a:pt x="515" y="1780"/>
                </a:moveTo>
                <a:lnTo>
                  <a:pt x="515" y="1780"/>
                </a:lnTo>
                <a:cubicBezTo>
                  <a:pt x="515" y="1418"/>
                  <a:pt x="307" y="1120"/>
                  <a:pt x="0" y="976"/>
                </a:cubicBezTo>
                <a:cubicBezTo>
                  <a:pt x="108" y="614"/>
                  <a:pt x="289" y="280"/>
                  <a:pt x="524" y="0"/>
                </a:cubicBezTo>
                <a:cubicBezTo>
                  <a:pt x="4843" y="0"/>
                  <a:pt x="4843" y="0"/>
                  <a:pt x="4843" y="0"/>
                </a:cubicBezTo>
                <a:cubicBezTo>
                  <a:pt x="4843" y="3577"/>
                  <a:pt x="4843" y="3577"/>
                  <a:pt x="4843" y="3577"/>
                </a:cubicBezTo>
                <a:lnTo>
                  <a:pt x="4843" y="3577"/>
                </a:lnTo>
                <a:cubicBezTo>
                  <a:pt x="542" y="3577"/>
                  <a:pt x="542" y="3577"/>
                  <a:pt x="542" y="3577"/>
                </a:cubicBezTo>
                <a:cubicBezTo>
                  <a:pt x="298" y="3288"/>
                  <a:pt x="117" y="2944"/>
                  <a:pt x="0" y="2574"/>
                </a:cubicBezTo>
                <a:cubicBezTo>
                  <a:pt x="307" y="2438"/>
                  <a:pt x="515" y="2131"/>
                  <a:pt x="515" y="17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6">
            <a:extLst>
              <a:ext uri="{FF2B5EF4-FFF2-40B4-BE49-F238E27FC236}">
                <a16:creationId xmlns:a16="http://schemas.microsoft.com/office/drawing/2014/main" id="{364BB6AA-0779-044A-90FA-2E67B3509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895" y="5704090"/>
            <a:ext cx="1893842" cy="1893842"/>
          </a:xfrm>
          <a:custGeom>
            <a:avLst/>
            <a:gdLst>
              <a:gd name="T0" fmla="*/ 289 w 1754"/>
              <a:gd name="T1" fmla="*/ 226 h 1753"/>
              <a:gd name="T2" fmla="*/ 289 w 1754"/>
              <a:gd name="T3" fmla="*/ 226 h 1753"/>
              <a:gd name="T4" fmla="*/ 877 w 1754"/>
              <a:gd name="T5" fmla="*/ 0 h 1753"/>
              <a:gd name="T6" fmla="*/ 1238 w 1754"/>
              <a:gd name="T7" fmla="*/ 73 h 1753"/>
              <a:gd name="T8" fmla="*/ 1753 w 1754"/>
              <a:gd name="T9" fmla="*/ 877 h 1753"/>
              <a:gd name="T10" fmla="*/ 1238 w 1754"/>
              <a:gd name="T11" fmla="*/ 1671 h 1753"/>
              <a:gd name="T12" fmla="*/ 877 w 1754"/>
              <a:gd name="T13" fmla="*/ 1752 h 1753"/>
              <a:gd name="T14" fmla="*/ 289 w 1754"/>
              <a:gd name="T15" fmla="*/ 1526 h 1753"/>
              <a:gd name="T16" fmla="*/ 0 w 1754"/>
              <a:gd name="T17" fmla="*/ 877 h 1753"/>
              <a:gd name="T18" fmla="*/ 289 w 1754"/>
              <a:gd name="T19" fmla="*/ 226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4" h="1753">
                <a:moveTo>
                  <a:pt x="289" y="226"/>
                </a:moveTo>
                <a:lnTo>
                  <a:pt x="289" y="226"/>
                </a:lnTo>
                <a:cubicBezTo>
                  <a:pt x="452" y="82"/>
                  <a:pt x="651" y="0"/>
                  <a:pt x="877" y="0"/>
                </a:cubicBezTo>
                <a:cubicBezTo>
                  <a:pt x="1012" y="0"/>
                  <a:pt x="1130" y="27"/>
                  <a:pt x="1238" y="73"/>
                </a:cubicBezTo>
                <a:cubicBezTo>
                  <a:pt x="1545" y="217"/>
                  <a:pt x="1753" y="515"/>
                  <a:pt x="1753" y="877"/>
                </a:cubicBezTo>
                <a:cubicBezTo>
                  <a:pt x="1753" y="1228"/>
                  <a:pt x="1545" y="1535"/>
                  <a:pt x="1238" y="1671"/>
                </a:cubicBezTo>
                <a:cubicBezTo>
                  <a:pt x="1130" y="1725"/>
                  <a:pt x="1012" y="1752"/>
                  <a:pt x="877" y="1752"/>
                </a:cubicBezTo>
                <a:cubicBezTo>
                  <a:pt x="651" y="1752"/>
                  <a:pt x="452" y="1662"/>
                  <a:pt x="289" y="1526"/>
                </a:cubicBezTo>
                <a:cubicBezTo>
                  <a:pt x="118" y="1363"/>
                  <a:pt x="0" y="1129"/>
                  <a:pt x="0" y="877"/>
                </a:cubicBezTo>
                <a:cubicBezTo>
                  <a:pt x="0" y="615"/>
                  <a:pt x="118" y="380"/>
                  <a:pt x="289" y="2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57">
            <a:extLst>
              <a:ext uri="{FF2B5EF4-FFF2-40B4-BE49-F238E27FC236}">
                <a16:creationId xmlns:a16="http://schemas.microsoft.com/office/drawing/2014/main" id="{15A90AAA-6808-CC43-B413-880645D0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055" y="8906490"/>
            <a:ext cx="1241940" cy="3873335"/>
          </a:xfrm>
          <a:custGeom>
            <a:avLst/>
            <a:gdLst>
              <a:gd name="T0" fmla="*/ 380 w 1149"/>
              <a:gd name="T1" fmla="*/ 0 h 3588"/>
              <a:gd name="T2" fmla="*/ 380 w 1149"/>
              <a:gd name="T3" fmla="*/ 0 h 3588"/>
              <a:gd name="T4" fmla="*/ 1139 w 1149"/>
              <a:gd name="T5" fmla="*/ 0 h 3588"/>
              <a:gd name="T6" fmla="*/ 732 w 1149"/>
              <a:gd name="T7" fmla="*/ 1129 h 3588"/>
              <a:gd name="T8" fmla="*/ 443 w 1149"/>
              <a:gd name="T9" fmla="*/ 1780 h 3588"/>
              <a:gd name="T10" fmla="*/ 732 w 1149"/>
              <a:gd name="T11" fmla="*/ 2430 h 3588"/>
              <a:gd name="T12" fmla="*/ 1148 w 1149"/>
              <a:gd name="T13" fmla="*/ 3587 h 3588"/>
              <a:gd name="T14" fmla="*/ 389 w 1149"/>
              <a:gd name="T15" fmla="*/ 3587 h 3588"/>
              <a:gd name="T16" fmla="*/ 0 w 1149"/>
              <a:gd name="T17" fmla="*/ 1780 h 3588"/>
              <a:gd name="T18" fmla="*/ 380 w 1149"/>
              <a:gd name="T19" fmla="*/ 0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3588">
                <a:moveTo>
                  <a:pt x="380" y="0"/>
                </a:moveTo>
                <a:lnTo>
                  <a:pt x="380" y="0"/>
                </a:lnTo>
                <a:cubicBezTo>
                  <a:pt x="1139" y="0"/>
                  <a:pt x="1139" y="0"/>
                  <a:pt x="1139" y="0"/>
                </a:cubicBezTo>
                <a:cubicBezTo>
                  <a:pt x="949" y="343"/>
                  <a:pt x="805" y="723"/>
                  <a:pt x="732" y="1129"/>
                </a:cubicBezTo>
                <a:cubicBezTo>
                  <a:pt x="561" y="1292"/>
                  <a:pt x="443" y="1518"/>
                  <a:pt x="443" y="1780"/>
                </a:cubicBezTo>
                <a:cubicBezTo>
                  <a:pt x="443" y="2042"/>
                  <a:pt x="561" y="2268"/>
                  <a:pt x="732" y="2430"/>
                </a:cubicBezTo>
                <a:cubicBezTo>
                  <a:pt x="814" y="2846"/>
                  <a:pt x="949" y="3234"/>
                  <a:pt x="1148" y="3587"/>
                </a:cubicBezTo>
                <a:cubicBezTo>
                  <a:pt x="389" y="3587"/>
                  <a:pt x="389" y="3587"/>
                  <a:pt x="389" y="3587"/>
                </a:cubicBezTo>
                <a:cubicBezTo>
                  <a:pt x="136" y="3036"/>
                  <a:pt x="0" y="2421"/>
                  <a:pt x="0" y="1780"/>
                </a:cubicBezTo>
                <a:cubicBezTo>
                  <a:pt x="0" y="1147"/>
                  <a:pt x="136" y="542"/>
                  <a:pt x="38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58">
            <a:extLst>
              <a:ext uri="{FF2B5EF4-FFF2-40B4-BE49-F238E27FC236}">
                <a16:creationId xmlns:a16="http://schemas.microsoft.com/office/drawing/2014/main" id="{167E27A0-E80D-F24F-8469-7D9B2A043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723" y="12770308"/>
            <a:ext cx="4760" cy="9517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9 h 10"/>
              <a:gd name="T6" fmla="*/ 0 w 1"/>
              <a:gd name="T7" fmla="*/ 0 h 10"/>
              <a:gd name="T8" fmla="*/ 0 w 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59">
            <a:extLst>
              <a:ext uri="{FF2B5EF4-FFF2-40B4-BE49-F238E27FC236}">
                <a16:creationId xmlns:a16="http://schemas.microsoft.com/office/drawing/2014/main" id="{97285D65-CA4E-5743-91F2-2287F5B1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003" y="8906490"/>
            <a:ext cx="5224720" cy="3873335"/>
          </a:xfrm>
          <a:custGeom>
            <a:avLst/>
            <a:gdLst>
              <a:gd name="T0" fmla="*/ 515 w 4844"/>
              <a:gd name="T1" fmla="*/ 1780 h 3588"/>
              <a:gd name="T2" fmla="*/ 515 w 4844"/>
              <a:gd name="T3" fmla="*/ 1780 h 3588"/>
              <a:gd name="T4" fmla="*/ 0 w 4844"/>
              <a:gd name="T5" fmla="*/ 985 h 3588"/>
              <a:gd name="T6" fmla="*/ 524 w 4844"/>
              <a:gd name="T7" fmla="*/ 0 h 3588"/>
              <a:gd name="T8" fmla="*/ 4843 w 4844"/>
              <a:gd name="T9" fmla="*/ 0 h 3588"/>
              <a:gd name="T10" fmla="*/ 4843 w 4844"/>
              <a:gd name="T11" fmla="*/ 3578 h 3588"/>
              <a:gd name="T12" fmla="*/ 4843 w 4844"/>
              <a:gd name="T13" fmla="*/ 3587 h 3588"/>
              <a:gd name="T14" fmla="*/ 542 w 4844"/>
              <a:gd name="T15" fmla="*/ 3587 h 3588"/>
              <a:gd name="T16" fmla="*/ 0 w 4844"/>
              <a:gd name="T17" fmla="*/ 2575 h 3588"/>
              <a:gd name="T18" fmla="*/ 515 w 4844"/>
              <a:gd name="T19" fmla="*/ 1780 h 3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4" h="3588">
                <a:moveTo>
                  <a:pt x="515" y="1780"/>
                </a:moveTo>
                <a:lnTo>
                  <a:pt x="515" y="1780"/>
                </a:lnTo>
                <a:cubicBezTo>
                  <a:pt x="515" y="1427"/>
                  <a:pt x="307" y="1120"/>
                  <a:pt x="0" y="985"/>
                </a:cubicBezTo>
                <a:cubicBezTo>
                  <a:pt x="108" y="614"/>
                  <a:pt x="289" y="289"/>
                  <a:pt x="524" y="0"/>
                </a:cubicBezTo>
                <a:cubicBezTo>
                  <a:pt x="4843" y="0"/>
                  <a:pt x="4843" y="0"/>
                  <a:pt x="4843" y="0"/>
                </a:cubicBezTo>
                <a:cubicBezTo>
                  <a:pt x="4843" y="3578"/>
                  <a:pt x="4843" y="3578"/>
                  <a:pt x="4843" y="3578"/>
                </a:cubicBezTo>
                <a:cubicBezTo>
                  <a:pt x="4843" y="3578"/>
                  <a:pt x="4843" y="3578"/>
                  <a:pt x="4843" y="3587"/>
                </a:cubicBezTo>
                <a:cubicBezTo>
                  <a:pt x="542" y="3587"/>
                  <a:pt x="542" y="3587"/>
                  <a:pt x="542" y="3587"/>
                </a:cubicBezTo>
                <a:cubicBezTo>
                  <a:pt x="298" y="3289"/>
                  <a:pt x="117" y="2954"/>
                  <a:pt x="0" y="2575"/>
                </a:cubicBezTo>
                <a:cubicBezTo>
                  <a:pt x="307" y="2439"/>
                  <a:pt x="515" y="2132"/>
                  <a:pt x="515" y="17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0">
            <a:extLst>
              <a:ext uri="{FF2B5EF4-FFF2-40B4-BE49-F238E27FC236}">
                <a16:creationId xmlns:a16="http://schemas.microsoft.com/office/drawing/2014/main" id="{F20CE6B4-8EC0-164B-8BD0-647941A2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895" y="9881963"/>
            <a:ext cx="1893842" cy="1893842"/>
          </a:xfrm>
          <a:custGeom>
            <a:avLst/>
            <a:gdLst>
              <a:gd name="T0" fmla="*/ 289 w 1754"/>
              <a:gd name="T1" fmla="*/ 226 h 1754"/>
              <a:gd name="T2" fmla="*/ 289 w 1754"/>
              <a:gd name="T3" fmla="*/ 226 h 1754"/>
              <a:gd name="T4" fmla="*/ 877 w 1754"/>
              <a:gd name="T5" fmla="*/ 0 h 1754"/>
              <a:gd name="T6" fmla="*/ 1238 w 1754"/>
              <a:gd name="T7" fmla="*/ 82 h 1754"/>
              <a:gd name="T8" fmla="*/ 1753 w 1754"/>
              <a:gd name="T9" fmla="*/ 877 h 1754"/>
              <a:gd name="T10" fmla="*/ 1238 w 1754"/>
              <a:gd name="T11" fmla="*/ 1672 h 1754"/>
              <a:gd name="T12" fmla="*/ 877 w 1754"/>
              <a:gd name="T13" fmla="*/ 1753 h 1754"/>
              <a:gd name="T14" fmla="*/ 289 w 1754"/>
              <a:gd name="T15" fmla="*/ 1527 h 1754"/>
              <a:gd name="T16" fmla="*/ 0 w 1754"/>
              <a:gd name="T17" fmla="*/ 877 h 1754"/>
              <a:gd name="T18" fmla="*/ 289 w 1754"/>
              <a:gd name="T19" fmla="*/ 226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4" h="1754">
                <a:moveTo>
                  <a:pt x="289" y="226"/>
                </a:moveTo>
                <a:lnTo>
                  <a:pt x="289" y="226"/>
                </a:lnTo>
                <a:cubicBezTo>
                  <a:pt x="452" y="82"/>
                  <a:pt x="651" y="0"/>
                  <a:pt x="877" y="0"/>
                </a:cubicBezTo>
                <a:cubicBezTo>
                  <a:pt x="1012" y="0"/>
                  <a:pt x="1130" y="28"/>
                  <a:pt x="1238" y="82"/>
                </a:cubicBezTo>
                <a:cubicBezTo>
                  <a:pt x="1545" y="217"/>
                  <a:pt x="1753" y="524"/>
                  <a:pt x="1753" y="877"/>
                </a:cubicBezTo>
                <a:cubicBezTo>
                  <a:pt x="1753" y="1229"/>
                  <a:pt x="1545" y="1536"/>
                  <a:pt x="1238" y="1672"/>
                </a:cubicBezTo>
                <a:cubicBezTo>
                  <a:pt x="1130" y="1726"/>
                  <a:pt x="1012" y="1753"/>
                  <a:pt x="877" y="1753"/>
                </a:cubicBezTo>
                <a:cubicBezTo>
                  <a:pt x="651" y="1753"/>
                  <a:pt x="452" y="1663"/>
                  <a:pt x="289" y="1527"/>
                </a:cubicBezTo>
                <a:cubicBezTo>
                  <a:pt x="118" y="1365"/>
                  <a:pt x="0" y="1139"/>
                  <a:pt x="0" y="877"/>
                </a:cubicBezTo>
                <a:cubicBezTo>
                  <a:pt x="0" y="615"/>
                  <a:pt x="118" y="389"/>
                  <a:pt x="289" y="2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1">
            <a:extLst>
              <a:ext uri="{FF2B5EF4-FFF2-40B4-BE49-F238E27FC236}">
                <a16:creationId xmlns:a16="http://schemas.microsoft.com/office/drawing/2014/main" id="{34B51E6D-864E-6C42-99B4-E69B5A51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042" y="10467244"/>
            <a:ext cx="918372" cy="566251"/>
          </a:xfrm>
          <a:custGeom>
            <a:avLst/>
            <a:gdLst>
              <a:gd name="T0" fmla="*/ 687 w 850"/>
              <a:gd name="T1" fmla="*/ 524 h 525"/>
              <a:gd name="T2" fmla="*/ 687 w 850"/>
              <a:gd name="T3" fmla="*/ 524 h 525"/>
              <a:gd name="T4" fmla="*/ 316 w 850"/>
              <a:gd name="T5" fmla="*/ 524 h 525"/>
              <a:gd name="T6" fmla="*/ 244 w 850"/>
              <a:gd name="T7" fmla="*/ 452 h 525"/>
              <a:gd name="T8" fmla="*/ 126 w 850"/>
              <a:gd name="T9" fmla="*/ 82 h 525"/>
              <a:gd name="T10" fmla="*/ 36 w 850"/>
              <a:gd name="T11" fmla="*/ 82 h 525"/>
              <a:gd name="T12" fmla="*/ 0 w 850"/>
              <a:gd name="T13" fmla="*/ 46 h 525"/>
              <a:gd name="T14" fmla="*/ 36 w 850"/>
              <a:gd name="T15" fmla="*/ 0 h 525"/>
              <a:gd name="T16" fmla="*/ 162 w 850"/>
              <a:gd name="T17" fmla="*/ 0 h 525"/>
              <a:gd name="T18" fmla="*/ 199 w 850"/>
              <a:gd name="T19" fmla="*/ 28 h 525"/>
              <a:gd name="T20" fmla="*/ 316 w 850"/>
              <a:gd name="T21" fmla="*/ 434 h 525"/>
              <a:gd name="T22" fmla="*/ 325 w 850"/>
              <a:gd name="T23" fmla="*/ 452 h 525"/>
              <a:gd name="T24" fmla="*/ 687 w 850"/>
              <a:gd name="T25" fmla="*/ 452 h 525"/>
              <a:gd name="T26" fmla="*/ 687 w 850"/>
              <a:gd name="T27" fmla="*/ 434 h 525"/>
              <a:gd name="T28" fmla="*/ 750 w 850"/>
              <a:gd name="T29" fmla="*/ 208 h 525"/>
              <a:gd name="T30" fmla="*/ 443 w 850"/>
              <a:gd name="T31" fmla="*/ 208 h 525"/>
              <a:gd name="T32" fmla="*/ 398 w 850"/>
              <a:gd name="T33" fmla="*/ 163 h 525"/>
              <a:gd name="T34" fmla="*/ 443 w 850"/>
              <a:gd name="T35" fmla="*/ 127 h 525"/>
              <a:gd name="T36" fmla="*/ 804 w 850"/>
              <a:gd name="T37" fmla="*/ 127 h 525"/>
              <a:gd name="T38" fmla="*/ 840 w 850"/>
              <a:gd name="T39" fmla="*/ 136 h 525"/>
              <a:gd name="T40" fmla="*/ 849 w 850"/>
              <a:gd name="T41" fmla="*/ 172 h 525"/>
              <a:gd name="T42" fmla="*/ 768 w 850"/>
              <a:gd name="T43" fmla="*/ 452 h 525"/>
              <a:gd name="T44" fmla="*/ 687 w 850"/>
              <a:gd name="T45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0" h="525">
                <a:moveTo>
                  <a:pt x="687" y="524"/>
                </a:moveTo>
                <a:lnTo>
                  <a:pt x="687" y="524"/>
                </a:lnTo>
                <a:cubicBezTo>
                  <a:pt x="316" y="524"/>
                  <a:pt x="316" y="524"/>
                  <a:pt x="316" y="524"/>
                </a:cubicBezTo>
                <a:cubicBezTo>
                  <a:pt x="280" y="524"/>
                  <a:pt x="244" y="497"/>
                  <a:pt x="244" y="452"/>
                </a:cubicBezTo>
                <a:cubicBezTo>
                  <a:pt x="126" y="82"/>
                  <a:pt x="126" y="82"/>
                  <a:pt x="12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18" y="82"/>
                  <a:pt x="0" y="64"/>
                  <a:pt x="0" y="46"/>
                </a:cubicBezTo>
                <a:cubicBezTo>
                  <a:pt x="0" y="18"/>
                  <a:pt x="18" y="0"/>
                  <a:pt x="3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1" y="0"/>
                  <a:pt x="190" y="9"/>
                  <a:pt x="199" y="28"/>
                </a:cubicBezTo>
                <a:cubicBezTo>
                  <a:pt x="316" y="434"/>
                  <a:pt x="316" y="434"/>
                  <a:pt x="316" y="434"/>
                </a:cubicBezTo>
                <a:cubicBezTo>
                  <a:pt x="316" y="443"/>
                  <a:pt x="325" y="443"/>
                  <a:pt x="325" y="452"/>
                </a:cubicBezTo>
                <a:cubicBezTo>
                  <a:pt x="687" y="452"/>
                  <a:pt x="687" y="452"/>
                  <a:pt x="687" y="452"/>
                </a:cubicBezTo>
                <a:cubicBezTo>
                  <a:pt x="687" y="443"/>
                  <a:pt x="687" y="443"/>
                  <a:pt x="687" y="434"/>
                </a:cubicBezTo>
                <a:cubicBezTo>
                  <a:pt x="750" y="208"/>
                  <a:pt x="750" y="208"/>
                  <a:pt x="750" y="208"/>
                </a:cubicBezTo>
                <a:cubicBezTo>
                  <a:pt x="443" y="208"/>
                  <a:pt x="443" y="208"/>
                  <a:pt x="443" y="208"/>
                </a:cubicBezTo>
                <a:cubicBezTo>
                  <a:pt x="424" y="208"/>
                  <a:pt x="398" y="190"/>
                  <a:pt x="398" y="163"/>
                </a:cubicBezTo>
                <a:cubicBezTo>
                  <a:pt x="398" y="145"/>
                  <a:pt x="424" y="127"/>
                  <a:pt x="443" y="127"/>
                </a:cubicBezTo>
                <a:cubicBezTo>
                  <a:pt x="804" y="127"/>
                  <a:pt x="804" y="127"/>
                  <a:pt x="804" y="127"/>
                </a:cubicBezTo>
                <a:cubicBezTo>
                  <a:pt x="822" y="127"/>
                  <a:pt x="831" y="127"/>
                  <a:pt x="840" y="136"/>
                </a:cubicBezTo>
                <a:cubicBezTo>
                  <a:pt x="849" y="154"/>
                  <a:pt x="849" y="163"/>
                  <a:pt x="849" y="172"/>
                </a:cubicBezTo>
                <a:cubicBezTo>
                  <a:pt x="768" y="452"/>
                  <a:pt x="768" y="452"/>
                  <a:pt x="768" y="452"/>
                </a:cubicBezTo>
                <a:cubicBezTo>
                  <a:pt x="759" y="497"/>
                  <a:pt x="732" y="524"/>
                  <a:pt x="687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2">
            <a:extLst>
              <a:ext uri="{FF2B5EF4-FFF2-40B4-BE49-F238E27FC236}">
                <a16:creationId xmlns:a16="http://schemas.microsoft.com/office/drawing/2014/main" id="{8E0B9312-5E3B-994B-92A2-3795BE807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171" y="11123903"/>
            <a:ext cx="176059" cy="176062"/>
          </a:xfrm>
          <a:custGeom>
            <a:avLst/>
            <a:gdLst>
              <a:gd name="T0" fmla="*/ 0 w 163"/>
              <a:gd name="T1" fmla="*/ 81 h 163"/>
              <a:gd name="T2" fmla="*/ 0 w 163"/>
              <a:gd name="T3" fmla="*/ 81 h 163"/>
              <a:gd name="T4" fmla="*/ 81 w 163"/>
              <a:gd name="T5" fmla="*/ 0 h 163"/>
              <a:gd name="T6" fmla="*/ 162 w 163"/>
              <a:gd name="T7" fmla="*/ 81 h 163"/>
              <a:gd name="T8" fmla="*/ 81 w 163"/>
              <a:gd name="T9" fmla="*/ 162 h 163"/>
              <a:gd name="T10" fmla="*/ 0 w 163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3">
            <a:extLst>
              <a:ext uri="{FF2B5EF4-FFF2-40B4-BE49-F238E27FC236}">
                <a16:creationId xmlns:a16="http://schemas.microsoft.com/office/drawing/2014/main" id="{4C3FC89C-09AF-BC4F-9FCB-C9DF9199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1" y="11123903"/>
            <a:ext cx="176059" cy="176062"/>
          </a:xfrm>
          <a:custGeom>
            <a:avLst/>
            <a:gdLst>
              <a:gd name="T0" fmla="*/ 0 w 164"/>
              <a:gd name="T1" fmla="*/ 81 h 163"/>
              <a:gd name="T2" fmla="*/ 0 w 164"/>
              <a:gd name="T3" fmla="*/ 81 h 163"/>
              <a:gd name="T4" fmla="*/ 82 w 164"/>
              <a:gd name="T5" fmla="*/ 0 h 163"/>
              <a:gd name="T6" fmla="*/ 163 w 164"/>
              <a:gd name="T7" fmla="*/ 81 h 163"/>
              <a:gd name="T8" fmla="*/ 82 w 164"/>
              <a:gd name="T9" fmla="*/ 162 h 163"/>
              <a:gd name="T10" fmla="*/ 0 w 164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163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26"/>
                  <a:pt x="127" y="162"/>
                  <a:pt x="82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4">
            <a:extLst>
              <a:ext uri="{FF2B5EF4-FFF2-40B4-BE49-F238E27FC236}">
                <a16:creationId xmlns:a16="http://schemas.microsoft.com/office/drawing/2014/main" id="{1D7069E1-F618-0340-9FF7-D8A7D862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567" y="6217997"/>
            <a:ext cx="880302" cy="856511"/>
          </a:xfrm>
          <a:custGeom>
            <a:avLst/>
            <a:gdLst>
              <a:gd name="T0" fmla="*/ 407 w 815"/>
              <a:gd name="T1" fmla="*/ 794 h 795"/>
              <a:gd name="T2" fmla="*/ 407 w 815"/>
              <a:gd name="T3" fmla="*/ 794 h 795"/>
              <a:gd name="T4" fmla="*/ 289 w 815"/>
              <a:gd name="T5" fmla="*/ 749 h 795"/>
              <a:gd name="T6" fmla="*/ 64 w 815"/>
              <a:gd name="T7" fmla="*/ 524 h 795"/>
              <a:gd name="T8" fmla="*/ 64 w 815"/>
              <a:gd name="T9" fmla="*/ 298 h 795"/>
              <a:gd name="T10" fmla="*/ 344 w 815"/>
              <a:gd name="T11" fmla="*/ 9 h 795"/>
              <a:gd name="T12" fmla="*/ 371 w 815"/>
              <a:gd name="T13" fmla="*/ 0 h 795"/>
              <a:gd name="T14" fmla="*/ 732 w 815"/>
              <a:gd name="T15" fmla="*/ 0 h 795"/>
              <a:gd name="T16" fmla="*/ 814 w 815"/>
              <a:gd name="T17" fmla="*/ 72 h 795"/>
              <a:gd name="T18" fmla="*/ 814 w 815"/>
              <a:gd name="T19" fmla="*/ 434 h 795"/>
              <a:gd name="T20" fmla="*/ 805 w 815"/>
              <a:gd name="T21" fmla="*/ 461 h 795"/>
              <a:gd name="T22" fmla="*/ 516 w 815"/>
              <a:gd name="T23" fmla="*/ 749 h 795"/>
              <a:gd name="T24" fmla="*/ 407 w 815"/>
              <a:gd name="T25" fmla="*/ 794 h 795"/>
              <a:gd name="T26" fmla="*/ 389 w 815"/>
              <a:gd name="T27" fmla="*/ 81 h 795"/>
              <a:gd name="T28" fmla="*/ 389 w 815"/>
              <a:gd name="T29" fmla="*/ 81 h 795"/>
              <a:gd name="T30" fmla="*/ 118 w 815"/>
              <a:gd name="T31" fmla="*/ 353 h 795"/>
              <a:gd name="T32" fmla="*/ 118 w 815"/>
              <a:gd name="T33" fmla="*/ 470 h 795"/>
              <a:gd name="T34" fmla="*/ 344 w 815"/>
              <a:gd name="T35" fmla="*/ 695 h 795"/>
              <a:gd name="T36" fmla="*/ 461 w 815"/>
              <a:gd name="T37" fmla="*/ 695 h 795"/>
              <a:gd name="T38" fmla="*/ 732 w 815"/>
              <a:gd name="T39" fmla="*/ 416 h 795"/>
              <a:gd name="T40" fmla="*/ 732 w 815"/>
              <a:gd name="T41" fmla="*/ 72 h 795"/>
              <a:gd name="T42" fmla="*/ 389 w 815"/>
              <a:gd name="T43" fmla="*/ 81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5" h="795">
                <a:moveTo>
                  <a:pt x="407" y="794"/>
                </a:moveTo>
                <a:lnTo>
                  <a:pt x="407" y="794"/>
                </a:lnTo>
                <a:cubicBezTo>
                  <a:pt x="362" y="794"/>
                  <a:pt x="326" y="785"/>
                  <a:pt x="289" y="749"/>
                </a:cubicBezTo>
                <a:cubicBezTo>
                  <a:pt x="64" y="524"/>
                  <a:pt x="64" y="524"/>
                  <a:pt x="64" y="524"/>
                </a:cubicBezTo>
                <a:cubicBezTo>
                  <a:pt x="0" y="461"/>
                  <a:pt x="0" y="362"/>
                  <a:pt x="64" y="298"/>
                </a:cubicBezTo>
                <a:cubicBezTo>
                  <a:pt x="344" y="9"/>
                  <a:pt x="344" y="9"/>
                  <a:pt x="344" y="9"/>
                </a:cubicBezTo>
                <a:cubicBezTo>
                  <a:pt x="353" y="0"/>
                  <a:pt x="362" y="0"/>
                  <a:pt x="371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78" y="0"/>
                  <a:pt x="814" y="27"/>
                  <a:pt x="814" y="72"/>
                </a:cubicBezTo>
                <a:cubicBezTo>
                  <a:pt x="814" y="434"/>
                  <a:pt x="814" y="434"/>
                  <a:pt x="814" y="434"/>
                </a:cubicBezTo>
                <a:cubicBezTo>
                  <a:pt x="814" y="443"/>
                  <a:pt x="814" y="452"/>
                  <a:pt x="805" y="461"/>
                </a:cubicBezTo>
                <a:cubicBezTo>
                  <a:pt x="516" y="749"/>
                  <a:pt x="516" y="749"/>
                  <a:pt x="516" y="749"/>
                </a:cubicBezTo>
                <a:cubicBezTo>
                  <a:pt x="488" y="776"/>
                  <a:pt x="443" y="794"/>
                  <a:pt x="407" y="794"/>
                </a:cubicBezTo>
                <a:close/>
                <a:moveTo>
                  <a:pt x="389" y="81"/>
                </a:moveTo>
                <a:lnTo>
                  <a:pt x="389" y="81"/>
                </a:lnTo>
                <a:cubicBezTo>
                  <a:pt x="118" y="353"/>
                  <a:pt x="118" y="353"/>
                  <a:pt x="118" y="353"/>
                </a:cubicBezTo>
                <a:cubicBezTo>
                  <a:pt x="91" y="389"/>
                  <a:pt x="91" y="434"/>
                  <a:pt x="118" y="470"/>
                </a:cubicBezTo>
                <a:cubicBezTo>
                  <a:pt x="344" y="695"/>
                  <a:pt x="344" y="695"/>
                  <a:pt x="344" y="695"/>
                </a:cubicBezTo>
                <a:cubicBezTo>
                  <a:pt x="380" y="722"/>
                  <a:pt x="434" y="722"/>
                  <a:pt x="461" y="695"/>
                </a:cubicBezTo>
                <a:cubicBezTo>
                  <a:pt x="732" y="416"/>
                  <a:pt x="732" y="416"/>
                  <a:pt x="732" y="416"/>
                </a:cubicBezTo>
                <a:cubicBezTo>
                  <a:pt x="732" y="72"/>
                  <a:pt x="732" y="72"/>
                  <a:pt x="732" y="72"/>
                </a:cubicBezTo>
                <a:lnTo>
                  <a:pt x="389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5">
            <a:extLst>
              <a:ext uri="{FF2B5EF4-FFF2-40B4-BE49-F238E27FC236}">
                <a16:creationId xmlns:a16="http://schemas.microsoft.com/office/drawing/2014/main" id="{D67487BA-2B40-EE47-BBB2-2E731655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297" y="6403573"/>
            <a:ext cx="147512" cy="137995"/>
          </a:xfrm>
          <a:custGeom>
            <a:avLst/>
            <a:gdLst>
              <a:gd name="T0" fmla="*/ 108 w 136"/>
              <a:gd name="T1" fmla="*/ 108 h 127"/>
              <a:gd name="T2" fmla="*/ 108 w 136"/>
              <a:gd name="T3" fmla="*/ 108 h 127"/>
              <a:gd name="T4" fmla="*/ 26 w 136"/>
              <a:gd name="T5" fmla="*/ 108 h 127"/>
              <a:gd name="T6" fmla="*/ 26 w 136"/>
              <a:gd name="T7" fmla="*/ 18 h 127"/>
              <a:gd name="T8" fmla="*/ 108 w 136"/>
              <a:gd name="T9" fmla="*/ 18 h 127"/>
              <a:gd name="T10" fmla="*/ 108 w 136"/>
              <a:gd name="T11" fmla="*/ 10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27">
                <a:moveTo>
                  <a:pt x="108" y="108"/>
                </a:moveTo>
                <a:lnTo>
                  <a:pt x="108" y="108"/>
                </a:lnTo>
                <a:cubicBezTo>
                  <a:pt x="90" y="126"/>
                  <a:pt x="45" y="126"/>
                  <a:pt x="26" y="108"/>
                </a:cubicBezTo>
                <a:cubicBezTo>
                  <a:pt x="0" y="81"/>
                  <a:pt x="0" y="45"/>
                  <a:pt x="26" y="18"/>
                </a:cubicBezTo>
                <a:cubicBezTo>
                  <a:pt x="45" y="0"/>
                  <a:pt x="90" y="0"/>
                  <a:pt x="108" y="18"/>
                </a:cubicBezTo>
                <a:cubicBezTo>
                  <a:pt x="135" y="45"/>
                  <a:pt x="135" y="81"/>
                  <a:pt x="108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2">
            <a:extLst>
              <a:ext uri="{FF2B5EF4-FFF2-40B4-BE49-F238E27FC236}">
                <a16:creationId xmlns:a16="http://schemas.microsoft.com/office/drawing/2014/main" id="{B244E153-174A-F946-BA9D-C002129A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9459" y="10391110"/>
            <a:ext cx="1113465" cy="799411"/>
          </a:xfrm>
          <a:custGeom>
            <a:avLst/>
            <a:gdLst>
              <a:gd name="T0" fmla="*/ 876 w 1031"/>
              <a:gd name="T1" fmla="*/ 741 h 742"/>
              <a:gd name="T2" fmla="*/ 876 w 1031"/>
              <a:gd name="T3" fmla="*/ 741 h 742"/>
              <a:gd name="T4" fmla="*/ 153 w 1031"/>
              <a:gd name="T5" fmla="*/ 741 h 742"/>
              <a:gd name="T6" fmla="*/ 0 w 1031"/>
              <a:gd name="T7" fmla="*/ 587 h 742"/>
              <a:gd name="T8" fmla="*/ 0 w 1031"/>
              <a:gd name="T9" fmla="*/ 154 h 742"/>
              <a:gd name="T10" fmla="*/ 153 w 1031"/>
              <a:gd name="T11" fmla="*/ 0 h 742"/>
              <a:gd name="T12" fmla="*/ 876 w 1031"/>
              <a:gd name="T13" fmla="*/ 0 h 742"/>
              <a:gd name="T14" fmla="*/ 1030 w 1031"/>
              <a:gd name="T15" fmla="*/ 154 h 742"/>
              <a:gd name="T16" fmla="*/ 1030 w 1031"/>
              <a:gd name="T17" fmla="*/ 587 h 742"/>
              <a:gd name="T18" fmla="*/ 876 w 1031"/>
              <a:gd name="T19" fmla="*/ 741 h 742"/>
              <a:gd name="T20" fmla="*/ 153 w 1031"/>
              <a:gd name="T21" fmla="*/ 81 h 742"/>
              <a:gd name="T22" fmla="*/ 153 w 1031"/>
              <a:gd name="T23" fmla="*/ 81 h 742"/>
              <a:gd name="T24" fmla="*/ 81 w 1031"/>
              <a:gd name="T25" fmla="*/ 154 h 742"/>
              <a:gd name="T26" fmla="*/ 81 w 1031"/>
              <a:gd name="T27" fmla="*/ 587 h 742"/>
              <a:gd name="T28" fmla="*/ 153 w 1031"/>
              <a:gd name="T29" fmla="*/ 660 h 742"/>
              <a:gd name="T30" fmla="*/ 876 w 1031"/>
              <a:gd name="T31" fmla="*/ 660 h 742"/>
              <a:gd name="T32" fmla="*/ 948 w 1031"/>
              <a:gd name="T33" fmla="*/ 587 h 742"/>
              <a:gd name="T34" fmla="*/ 948 w 1031"/>
              <a:gd name="T35" fmla="*/ 154 h 742"/>
              <a:gd name="T36" fmla="*/ 876 w 1031"/>
              <a:gd name="T37" fmla="*/ 81 h 742"/>
              <a:gd name="T38" fmla="*/ 153 w 1031"/>
              <a:gd name="T39" fmla="*/ 81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1" h="742">
                <a:moveTo>
                  <a:pt x="876" y="741"/>
                </a:moveTo>
                <a:lnTo>
                  <a:pt x="876" y="741"/>
                </a:lnTo>
                <a:cubicBezTo>
                  <a:pt x="153" y="741"/>
                  <a:pt x="153" y="741"/>
                  <a:pt x="153" y="741"/>
                </a:cubicBezTo>
                <a:cubicBezTo>
                  <a:pt x="72" y="741"/>
                  <a:pt x="0" y="678"/>
                  <a:pt x="0" y="587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4"/>
                  <a:pt x="72" y="0"/>
                  <a:pt x="153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957" y="0"/>
                  <a:pt x="1030" y="64"/>
                  <a:pt x="1030" y="154"/>
                </a:cubicBezTo>
                <a:cubicBezTo>
                  <a:pt x="1030" y="587"/>
                  <a:pt x="1030" y="587"/>
                  <a:pt x="1030" y="587"/>
                </a:cubicBezTo>
                <a:cubicBezTo>
                  <a:pt x="1030" y="678"/>
                  <a:pt x="957" y="741"/>
                  <a:pt x="876" y="741"/>
                </a:cubicBezTo>
                <a:close/>
                <a:moveTo>
                  <a:pt x="153" y="81"/>
                </a:moveTo>
                <a:lnTo>
                  <a:pt x="153" y="81"/>
                </a:lnTo>
                <a:cubicBezTo>
                  <a:pt x="117" y="81"/>
                  <a:pt x="81" y="109"/>
                  <a:pt x="81" y="154"/>
                </a:cubicBezTo>
                <a:cubicBezTo>
                  <a:pt x="81" y="587"/>
                  <a:pt x="81" y="587"/>
                  <a:pt x="81" y="587"/>
                </a:cubicBezTo>
                <a:cubicBezTo>
                  <a:pt x="81" y="633"/>
                  <a:pt x="117" y="660"/>
                  <a:pt x="153" y="660"/>
                </a:cubicBezTo>
                <a:cubicBezTo>
                  <a:pt x="876" y="660"/>
                  <a:pt x="876" y="660"/>
                  <a:pt x="876" y="660"/>
                </a:cubicBezTo>
                <a:cubicBezTo>
                  <a:pt x="912" y="660"/>
                  <a:pt x="948" y="633"/>
                  <a:pt x="948" y="587"/>
                </a:cubicBezTo>
                <a:cubicBezTo>
                  <a:pt x="948" y="154"/>
                  <a:pt x="948" y="154"/>
                  <a:pt x="948" y="154"/>
                </a:cubicBezTo>
                <a:cubicBezTo>
                  <a:pt x="948" y="109"/>
                  <a:pt x="912" y="81"/>
                  <a:pt x="876" y="81"/>
                </a:cubicBezTo>
                <a:lnTo>
                  <a:pt x="153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3">
            <a:extLst>
              <a:ext uri="{FF2B5EF4-FFF2-40B4-BE49-F238E27FC236}">
                <a16:creationId xmlns:a16="http://schemas.microsoft.com/office/drawing/2014/main" id="{9066D6B0-3FCB-0D45-86D5-1B866FA4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231" y="10624273"/>
            <a:ext cx="233163" cy="333088"/>
          </a:xfrm>
          <a:custGeom>
            <a:avLst/>
            <a:gdLst>
              <a:gd name="T0" fmla="*/ 118 w 218"/>
              <a:gd name="T1" fmla="*/ 307 h 308"/>
              <a:gd name="T2" fmla="*/ 118 w 218"/>
              <a:gd name="T3" fmla="*/ 307 h 308"/>
              <a:gd name="T4" fmla="*/ 36 w 218"/>
              <a:gd name="T5" fmla="*/ 307 h 308"/>
              <a:gd name="T6" fmla="*/ 9 w 218"/>
              <a:gd name="T7" fmla="*/ 271 h 308"/>
              <a:gd name="T8" fmla="*/ 9 w 218"/>
              <a:gd name="T9" fmla="*/ 271 h 308"/>
              <a:gd name="T10" fmla="*/ 36 w 218"/>
              <a:gd name="T11" fmla="*/ 244 h 308"/>
              <a:gd name="T12" fmla="*/ 118 w 218"/>
              <a:gd name="T13" fmla="*/ 244 h 308"/>
              <a:gd name="T14" fmla="*/ 154 w 218"/>
              <a:gd name="T15" fmla="*/ 217 h 308"/>
              <a:gd name="T16" fmla="*/ 118 w 218"/>
              <a:gd name="T17" fmla="*/ 181 h 308"/>
              <a:gd name="T18" fmla="*/ 100 w 218"/>
              <a:gd name="T19" fmla="*/ 181 h 308"/>
              <a:gd name="T20" fmla="*/ 0 w 218"/>
              <a:gd name="T21" fmla="*/ 99 h 308"/>
              <a:gd name="T22" fmla="*/ 91 w 218"/>
              <a:gd name="T23" fmla="*/ 0 h 308"/>
              <a:gd name="T24" fmla="*/ 172 w 218"/>
              <a:gd name="T25" fmla="*/ 0 h 308"/>
              <a:gd name="T26" fmla="*/ 208 w 218"/>
              <a:gd name="T27" fmla="*/ 27 h 308"/>
              <a:gd name="T28" fmla="*/ 208 w 218"/>
              <a:gd name="T29" fmla="*/ 27 h 308"/>
              <a:gd name="T30" fmla="*/ 172 w 218"/>
              <a:gd name="T31" fmla="*/ 63 h 308"/>
              <a:gd name="T32" fmla="*/ 91 w 218"/>
              <a:gd name="T33" fmla="*/ 63 h 308"/>
              <a:gd name="T34" fmla="*/ 63 w 218"/>
              <a:gd name="T35" fmla="*/ 90 h 308"/>
              <a:gd name="T36" fmla="*/ 91 w 218"/>
              <a:gd name="T37" fmla="*/ 126 h 308"/>
              <a:gd name="T38" fmla="*/ 118 w 218"/>
              <a:gd name="T39" fmla="*/ 126 h 308"/>
              <a:gd name="T40" fmla="*/ 217 w 218"/>
              <a:gd name="T41" fmla="*/ 226 h 308"/>
              <a:gd name="T42" fmla="*/ 118 w 218"/>
              <a:gd name="T4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8" h="308">
                <a:moveTo>
                  <a:pt x="118" y="307"/>
                </a:moveTo>
                <a:lnTo>
                  <a:pt x="118" y="307"/>
                </a:lnTo>
                <a:cubicBezTo>
                  <a:pt x="36" y="307"/>
                  <a:pt x="36" y="307"/>
                  <a:pt x="36" y="307"/>
                </a:cubicBezTo>
                <a:cubicBezTo>
                  <a:pt x="18" y="307"/>
                  <a:pt x="9" y="289"/>
                  <a:pt x="9" y="271"/>
                </a:cubicBezTo>
                <a:lnTo>
                  <a:pt x="9" y="271"/>
                </a:lnTo>
                <a:cubicBezTo>
                  <a:pt x="9" y="262"/>
                  <a:pt x="18" y="244"/>
                  <a:pt x="36" y="244"/>
                </a:cubicBezTo>
                <a:cubicBezTo>
                  <a:pt x="118" y="244"/>
                  <a:pt x="118" y="244"/>
                  <a:pt x="118" y="244"/>
                </a:cubicBezTo>
                <a:cubicBezTo>
                  <a:pt x="136" y="244"/>
                  <a:pt x="154" y="235"/>
                  <a:pt x="154" y="217"/>
                </a:cubicBezTo>
                <a:cubicBezTo>
                  <a:pt x="154" y="199"/>
                  <a:pt x="136" y="181"/>
                  <a:pt x="118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45" y="181"/>
                  <a:pt x="9" y="145"/>
                  <a:pt x="0" y="99"/>
                </a:cubicBezTo>
                <a:cubicBezTo>
                  <a:pt x="0" y="45"/>
                  <a:pt x="36" y="0"/>
                  <a:pt x="91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0" y="0"/>
                  <a:pt x="208" y="9"/>
                  <a:pt x="208" y="27"/>
                </a:cubicBezTo>
                <a:lnTo>
                  <a:pt x="208" y="27"/>
                </a:lnTo>
                <a:cubicBezTo>
                  <a:pt x="208" y="45"/>
                  <a:pt x="190" y="63"/>
                  <a:pt x="172" y="63"/>
                </a:cubicBezTo>
                <a:cubicBezTo>
                  <a:pt x="91" y="63"/>
                  <a:pt x="91" y="63"/>
                  <a:pt x="91" y="63"/>
                </a:cubicBezTo>
                <a:cubicBezTo>
                  <a:pt x="72" y="63"/>
                  <a:pt x="63" y="72"/>
                  <a:pt x="63" y="90"/>
                </a:cubicBezTo>
                <a:cubicBezTo>
                  <a:pt x="63" y="108"/>
                  <a:pt x="72" y="126"/>
                  <a:pt x="91" y="12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72" y="126"/>
                  <a:pt x="217" y="172"/>
                  <a:pt x="217" y="226"/>
                </a:cubicBezTo>
                <a:cubicBezTo>
                  <a:pt x="208" y="271"/>
                  <a:pt x="163" y="307"/>
                  <a:pt x="118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4">
            <a:extLst>
              <a:ext uri="{FF2B5EF4-FFF2-40B4-BE49-F238E27FC236}">
                <a16:creationId xmlns:a16="http://schemas.microsoft.com/office/drawing/2014/main" id="{265DE0D3-5A36-324A-BDFA-B8EF8229C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7642" y="10576689"/>
            <a:ext cx="57101" cy="80891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5">
            <a:extLst>
              <a:ext uri="{FF2B5EF4-FFF2-40B4-BE49-F238E27FC236}">
                <a16:creationId xmlns:a16="http://schemas.microsoft.com/office/drawing/2014/main" id="{B3ECA32F-E8A1-1F4C-9CFD-904B8CA0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8125" y="10928810"/>
            <a:ext cx="71374" cy="80891"/>
          </a:xfrm>
          <a:custGeom>
            <a:avLst/>
            <a:gdLst>
              <a:gd name="T0" fmla="*/ 64 w 65"/>
              <a:gd name="T1" fmla="*/ 72 h 73"/>
              <a:gd name="T2" fmla="*/ 0 w 65"/>
              <a:gd name="T3" fmla="*/ 72 h 73"/>
              <a:gd name="T4" fmla="*/ 0 w 65"/>
              <a:gd name="T5" fmla="*/ 0 h 73"/>
              <a:gd name="T6" fmla="*/ 64 w 65"/>
              <a:gd name="T7" fmla="*/ 0 h 73"/>
              <a:gd name="T8" fmla="*/ 64 w 6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73">
                <a:moveTo>
                  <a:pt x="64" y="72"/>
                </a:moveTo>
                <a:lnTo>
                  <a:pt x="0" y="72"/>
                </a:lnTo>
                <a:lnTo>
                  <a:pt x="0" y="0"/>
                </a:lnTo>
                <a:lnTo>
                  <a:pt x="64" y="0"/>
                </a:lnTo>
                <a:lnTo>
                  <a:pt x="64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96">
            <a:extLst>
              <a:ext uri="{FF2B5EF4-FFF2-40B4-BE49-F238E27FC236}">
                <a16:creationId xmlns:a16="http://schemas.microsoft.com/office/drawing/2014/main" id="{EE88836E-DCA0-274A-8ECE-8EF9E2DC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247" y="10510071"/>
            <a:ext cx="118958" cy="109442"/>
          </a:xfrm>
          <a:custGeom>
            <a:avLst/>
            <a:gdLst>
              <a:gd name="T0" fmla="*/ 63 w 109"/>
              <a:gd name="T1" fmla="*/ 9 h 100"/>
              <a:gd name="T2" fmla="*/ 63 w 109"/>
              <a:gd name="T3" fmla="*/ 9 h 100"/>
              <a:gd name="T4" fmla="*/ 18 w 109"/>
              <a:gd name="T5" fmla="*/ 36 h 100"/>
              <a:gd name="T6" fmla="*/ 9 w 109"/>
              <a:gd name="T7" fmla="*/ 81 h 100"/>
              <a:gd name="T8" fmla="*/ 9 w 109"/>
              <a:gd name="T9" fmla="*/ 81 h 100"/>
              <a:gd name="T10" fmla="*/ 54 w 109"/>
              <a:gd name="T11" fmla="*/ 90 h 100"/>
              <a:gd name="T12" fmla="*/ 90 w 109"/>
              <a:gd name="T13" fmla="*/ 63 h 100"/>
              <a:gd name="T14" fmla="*/ 99 w 109"/>
              <a:gd name="T15" fmla="*/ 18 h 100"/>
              <a:gd name="T16" fmla="*/ 99 w 109"/>
              <a:gd name="T17" fmla="*/ 18 h 100"/>
              <a:gd name="T18" fmla="*/ 63 w 109"/>
              <a:gd name="T1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0">
                <a:moveTo>
                  <a:pt x="63" y="9"/>
                </a:moveTo>
                <a:lnTo>
                  <a:pt x="63" y="9"/>
                </a:lnTo>
                <a:cubicBezTo>
                  <a:pt x="18" y="36"/>
                  <a:pt x="18" y="36"/>
                  <a:pt x="18" y="36"/>
                </a:cubicBezTo>
                <a:cubicBezTo>
                  <a:pt x="0" y="45"/>
                  <a:pt x="0" y="63"/>
                  <a:pt x="9" y="81"/>
                </a:cubicBezTo>
                <a:lnTo>
                  <a:pt x="9" y="81"/>
                </a:lnTo>
                <a:cubicBezTo>
                  <a:pt x="18" y="90"/>
                  <a:pt x="36" y="99"/>
                  <a:pt x="54" y="90"/>
                </a:cubicBezTo>
                <a:cubicBezTo>
                  <a:pt x="90" y="63"/>
                  <a:pt x="90" y="63"/>
                  <a:pt x="90" y="63"/>
                </a:cubicBezTo>
                <a:cubicBezTo>
                  <a:pt x="108" y="54"/>
                  <a:pt x="108" y="36"/>
                  <a:pt x="99" y="18"/>
                </a:cubicBezTo>
                <a:lnTo>
                  <a:pt x="99" y="18"/>
                </a:lnTo>
                <a:cubicBezTo>
                  <a:pt x="90" y="0"/>
                  <a:pt x="72" y="0"/>
                  <a:pt x="6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97">
            <a:extLst>
              <a:ext uri="{FF2B5EF4-FFF2-40B4-BE49-F238E27FC236}">
                <a16:creationId xmlns:a16="http://schemas.microsoft.com/office/drawing/2014/main" id="{30473DBB-5B99-544B-95DE-A0CCCAC5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937" y="10957360"/>
            <a:ext cx="118958" cy="109442"/>
          </a:xfrm>
          <a:custGeom>
            <a:avLst/>
            <a:gdLst>
              <a:gd name="T0" fmla="*/ 63 w 109"/>
              <a:gd name="T1" fmla="*/ 9 h 101"/>
              <a:gd name="T2" fmla="*/ 63 w 109"/>
              <a:gd name="T3" fmla="*/ 9 h 101"/>
              <a:gd name="T4" fmla="*/ 18 w 109"/>
              <a:gd name="T5" fmla="*/ 36 h 101"/>
              <a:gd name="T6" fmla="*/ 9 w 109"/>
              <a:gd name="T7" fmla="*/ 82 h 101"/>
              <a:gd name="T8" fmla="*/ 9 w 109"/>
              <a:gd name="T9" fmla="*/ 82 h 101"/>
              <a:gd name="T10" fmla="*/ 54 w 109"/>
              <a:gd name="T11" fmla="*/ 91 h 101"/>
              <a:gd name="T12" fmla="*/ 99 w 109"/>
              <a:gd name="T13" fmla="*/ 63 h 101"/>
              <a:gd name="T14" fmla="*/ 99 w 109"/>
              <a:gd name="T15" fmla="*/ 18 h 101"/>
              <a:gd name="T16" fmla="*/ 99 w 109"/>
              <a:gd name="T17" fmla="*/ 18 h 101"/>
              <a:gd name="T18" fmla="*/ 63 w 109"/>
              <a:gd name="T19" fmla="*/ 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1">
                <a:moveTo>
                  <a:pt x="63" y="9"/>
                </a:moveTo>
                <a:lnTo>
                  <a:pt x="63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54"/>
                  <a:pt x="0" y="72"/>
                  <a:pt x="9" y="82"/>
                </a:cubicBezTo>
                <a:lnTo>
                  <a:pt x="9" y="82"/>
                </a:lnTo>
                <a:cubicBezTo>
                  <a:pt x="18" y="100"/>
                  <a:pt x="36" y="100"/>
                  <a:pt x="54" y="91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54"/>
                  <a:pt x="108" y="36"/>
                  <a:pt x="99" y="18"/>
                </a:cubicBezTo>
                <a:lnTo>
                  <a:pt x="99" y="18"/>
                </a:lnTo>
                <a:cubicBezTo>
                  <a:pt x="90" y="9"/>
                  <a:pt x="72" y="0"/>
                  <a:pt x="6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8">
            <a:extLst>
              <a:ext uri="{FF2B5EF4-FFF2-40B4-BE49-F238E27FC236}">
                <a16:creationId xmlns:a16="http://schemas.microsoft.com/office/drawing/2014/main" id="{D0D317F7-B803-9742-A132-04F24479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1696" y="6627219"/>
            <a:ext cx="242677" cy="242677"/>
          </a:xfrm>
          <a:custGeom>
            <a:avLst/>
            <a:gdLst>
              <a:gd name="T0" fmla="*/ 171 w 227"/>
              <a:gd name="T1" fmla="*/ 225 h 226"/>
              <a:gd name="T2" fmla="*/ 171 w 227"/>
              <a:gd name="T3" fmla="*/ 225 h 226"/>
              <a:gd name="T4" fmla="*/ 63 w 227"/>
              <a:gd name="T5" fmla="*/ 225 h 226"/>
              <a:gd name="T6" fmla="*/ 0 w 227"/>
              <a:gd name="T7" fmla="*/ 171 h 226"/>
              <a:gd name="T8" fmla="*/ 0 w 227"/>
              <a:gd name="T9" fmla="*/ 63 h 226"/>
              <a:gd name="T10" fmla="*/ 63 w 227"/>
              <a:gd name="T11" fmla="*/ 0 h 226"/>
              <a:gd name="T12" fmla="*/ 171 w 227"/>
              <a:gd name="T13" fmla="*/ 0 h 226"/>
              <a:gd name="T14" fmla="*/ 226 w 227"/>
              <a:gd name="T15" fmla="*/ 63 h 226"/>
              <a:gd name="T16" fmla="*/ 226 w 227"/>
              <a:gd name="T17" fmla="*/ 171 h 226"/>
              <a:gd name="T18" fmla="*/ 171 w 227"/>
              <a:gd name="T19" fmla="*/ 225 h 226"/>
              <a:gd name="T20" fmla="*/ 171 w 227"/>
              <a:gd name="T21" fmla="*/ 63 h 226"/>
              <a:gd name="T22" fmla="*/ 171 w 227"/>
              <a:gd name="T23" fmla="*/ 63 h 226"/>
              <a:gd name="T24" fmla="*/ 63 w 227"/>
              <a:gd name="T25" fmla="*/ 63 h 226"/>
              <a:gd name="T26" fmla="*/ 63 w 227"/>
              <a:gd name="T27" fmla="*/ 171 h 226"/>
              <a:gd name="T28" fmla="*/ 171 w 227"/>
              <a:gd name="T29" fmla="*/ 171 h 226"/>
              <a:gd name="T30" fmla="*/ 171 w 227"/>
              <a:gd name="T31" fmla="*/ 63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26">
                <a:moveTo>
                  <a:pt x="171" y="225"/>
                </a:moveTo>
                <a:lnTo>
                  <a:pt x="171" y="225"/>
                </a:lnTo>
                <a:cubicBezTo>
                  <a:pt x="63" y="225"/>
                  <a:pt x="63" y="225"/>
                  <a:pt x="63" y="225"/>
                </a:cubicBezTo>
                <a:cubicBezTo>
                  <a:pt x="27" y="225"/>
                  <a:pt x="0" y="197"/>
                  <a:pt x="0" y="17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36"/>
                  <a:pt x="27" y="0"/>
                  <a:pt x="63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98" y="0"/>
                  <a:pt x="226" y="36"/>
                  <a:pt x="226" y="63"/>
                </a:cubicBezTo>
                <a:cubicBezTo>
                  <a:pt x="226" y="171"/>
                  <a:pt x="226" y="171"/>
                  <a:pt x="226" y="171"/>
                </a:cubicBezTo>
                <a:cubicBezTo>
                  <a:pt x="226" y="197"/>
                  <a:pt x="198" y="225"/>
                  <a:pt x="171" y="225"/>
                </a:cubicBezTo>
                <a:close/>
                <a:moveTo>
                  <a:pt x="171" y="63"/>
                </a:moveTo>
                <a:lnTo>
                  <a:pt x="171" y="63"/>
                </a:lnTo>
                <a:cubicBezTo>
                  <a:pt x="63" y="63"/>
                  <a:pt x="63" y="63"/>
                  <a:pt x="63" y="63"/>
                </a:cubicBezTo>
                <a:cubicBezTo>
                  <a:pt x="63" y="171"/>
                  <a:pt x="63" y="171"/>
                  <a:pt x="63" y="171"/>
                </a:cubicBezTo>
                <a:cubicBezTo>
                  <a:pt x="171" y="171"/>
                  <a:pt x="171" y="171"/>
                  <a:pt x="171" y="171"/>
                </a:cubicBezTo>
                <a:lnTo>
                  <a:pt x="171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99">
            <a:extLst>
              <a:ext uri="{FF2B5EF4-FFF2-40B4-BE49-F238E27FC236}">
                <a16:creationId xmlns:a16="http://schemas.microsoft.com/office/drawing/2014/main" id="{8A1071C8-08B6-CF47-9389-F37A3ABC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9870" y="6317922"/>
            <a:ext cx="1004020" cy="799411"/>
          </a:xfrm>
          <a:custGeom>
            <a:avLst/>
            <a:gdLst>
              <a:gd name="T0" fmla="*/ 786 w 932"/>
              <a:gd name="T1" fmla="*/ 740 h 741"/>
              <a:gd name="T2" fmla="*/ 786 w 932"/>
              <a:gd name="T3" fmla="*/ 740 h 741"/>
              <a:gd name="T4" fmla="*/ 154 w 932"/>
              <a:gd name="T5" fmla="*/ 740 h 741"/>
              <a:gd name="T6" fmla="*/ 0 w 932"/>
              <a:gd name="T7" fmla="*/ 587 h 741"/>
              <a:gd name="T8" fmla="*/ 0 w 932"/>
              <a:gd name="T9" fmla="*/ 0 h 741"/>
              <a:gd name="T10" fmla="*/ 81 w 932"/>
              <a:gd name="T11" fmla="*/ 0 h 741"/>
              <a:gd name="T12" fmla="*/ 81 w 932"/>
              <a:gd name="T13" fmla="*/ 587 h 741"/>
              <a:gd name="T14" fmla="*/ 154 w 932"/>
              <a:gd name="T15" fmla="*/ 659 h 741"/>
              <a:gd name="T16" fmla="*/ 786 w 932"/>
              <a:gd name="T17" fmla="*/ 659 h 741"/>
              <a:gd name="T18" fmla="*/ 849 w 932"/>
              <a:gd name="T19" fmla="*/ 587 h 741"/>
              <a:gd name="T20" fmla="*/ 849 w 932"/>
              <a:gd name="T21" fmla="*/ 217 h 741"/>
              <a:gd name="T22" fmla="*/ 786 w 932"/>
              <a:gd name="T23" fmla="*/ 145 h 741"/>
              <a:gd name="T24" fmla="*/ 154 w 932"/>
              <a:gd name="T25" fmla="*/ 145 h 741"/>
              <a:gd name="T26" fmla="*/ 154 w 932"/>
              <a:gd name="T27" fmla="*/ 64 h 741"/>
              <a:gd name="T28" fmla="*/ 786 w 932"/>
              <a:gd name="T29" fmla="*/ 64 h 741"/>
              <a:gd name="T30" fmla="*/ 931 w 932"/>
              <a:gd name="T31" fmla="*/ 217 h 741"/>
              <a:gd name="T32" fmla="*/ 931 w 932"/>
              <a:gd name="T33" fmla="*/ 587 h 741"/>
              <a:gd name="T34" fmla="*/ 786 w 932"/>
              <a:gd name="T35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2" h="741">
                <a:moveTo>
                  <a:pt x="786" y="740"/>
                </a:moveTo>
                <a:lnTo>
                  <a:pt x="786" y="740"/>
                </a:lnTo>
                <a:cubicBezTo>
                  <a:pt x="154" y="740"/>
                  <a:pt x="154" y="740"/>
                  <a:pt x="154" y="740"/>
                </a:cubicBezTo>
                <a:cubicBezTo>
                  <a:pt x="72" y="740"/>
                  <a:pt x="0" y="668"/>
                  <a:pt x="0" y="587"/>
                </a:cubicBezTo>
                <a:cubicBezTo>
                  <a:pt x="0" y="0"/>
                  <a:pt x="0" y="0"/>
                  <a:pt x="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87"/>
                  <a:pt x="81" y="587"/>
                  <a:pt x="81" y="587"/>
                </a:cubicBezTo>
                <a:cubicBezTo>
                  <a:pt x="81" y="623"/>
                  <a:pt x="117" y="659"/>
                  <a:pt x="154" y="659"/>
                </a:cubicBezTo>
                <a:cubicBezTo>
                  <a:pt x="786" y="659"/>
                  <a:pt x="786" y="659"/>
                  <a:pt x="786" y="659"/>
                </a:cubicBezTo>
                <a:cubicBezTo>
                  <a:pt x="822" y="659"/>
                  <a:pt x="849" y="623"/>
                  <a:pt x="849" y="587"/>
                </a:cubicBezTo>
                <a:cubicBezTo>
                  <a:pt x="849" y="217"/>
                  <a:pt x="849" y="217"/>
                  <a:pt x="849" y="217"/>
                </a:cubicBezTo>
                <a:cubicBezTo>
                  <a:pt x="849" y="172"/>
                  <a:pt x="822" y="145"/>
                  <a:pt x="786" y="145"/>
                </a:cubicBezTo>
                <a:cubicBezTo>
                  <a:pt x="154" y="145"/>
                  <a:pt x="154" y="145"/>
                  <a:pt x="154" y="145"/>
                </a:cubicBezTo>
                <a:cubicBezTo>
                  <a:pt x="154" y="64"/>
                  <a:pt x="154" y="64"/>
                  <a:pt x="154" y="64"/>
                </a:cubicBezTo>
                <a:cubicBezTo>
                  <a:pt x="786" y="64"/>
                  <a:pt x="786" y="64"/>
                  <a:pt x="786" y="64"/>
                </a:cubicBezTo>
                <a:cubicBezTo>
                  <a:pt x="867" y="64"/>
                  <a:pt x="931" y="127"/>
                  <a:pt x="931" y="217"/>
                </a:cubicBezTo>
                <a:cubicBezTo>
                  <a:pt x="931" y="587"/>
                  <a:pt x="931" y="587"/>
                  <a:pt x="931" y="587"/>
                </a:cubicBezTo>
                <a:cubicBezTo>
                  <a:pt x="931" y="668"/>
                  <a:pt x="867" y="740"/>
                  <a:pt x="786" y="7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0">
            <a:extLst>
              <a:ext uri="{FF2B5EF4-FFF2-40B4-BE49-F238E27FC236}">
                <a16:creationId xmlns:a16="http://schemas.microsoft.com/office/drawing/2014/main" id="{B708C953-5CBB-1A49-A1BD-02CBCDC9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0353" y="6141862"/>
            <a:ext cx="927886" cy="333088"/>
          </a:xfrm>
          <a:custGeom>
            <a:avLst/>
            <a:gdLst>
              <a:gd name="T0" fmla="*/ 172 w 859"/>
              <a:gd name="T1" fmla="*/ 307 h 308"/>
              <a:gd name="T2" fmla="*/ 172 w 859"/>
              <a:gd name="T3" fmla="*/ 307 h 308"/>
              <a:gd name="T4" fmla="*/ 9 w 859"/>
              <a:gd name="T5" fmla="*/ 136 h 308"/>
              <a:gd name="T6" fmla="*/ 172 w 859"/>
              <a:gd name="T7" fmla="*/ 0 h 308"/>
              <a:gd name="T8" fmla="*/ 723 w 859"/>
              <a:gd name="T9" fmla="*/ 0 h 308"/>
              <a:gd name="T10" fmla="*/ 858 w 859"/>
              <a:gd name="T11" fmla="*/ 126 h 308"/>
              <a:gd name="T12" fmla="*/ 858 w 859"/>
              <a:gd name="T13" fmla="*/ 153 h 308"/>
              <a:gd name="T14" fmla="*/ 813 w 859"/>
              <a:gd name="T15" fmla="*/ 190 h 308"/>
              <a:gd name="T16" fmla="*/ 813 w 859"/>
              <a:gd name="T17" fmla="*/ 190 h 308"/>
              <a:gd name="T18" fmla="*/ 777 w 859"/>
              <a:gd name="T19" fmla="*/ 153 h 308"/>
              <a:gd name="T20" fmla="*/ 777 w 859"/>
              <a:gd name="T21" fmla="*/ 126 h 308"/>
              <a:gd name="T22" fmla="*/ 723 w 859"/>
              <a:gd name="T23" fmla="*/ 81 h 308"/>
              <a:gd name="T24" fmla="*/ 172 w 859"/>
              <a:gd name="T25" fmla="*/ 81 h 308"/>
              <a:gd name="T26" fmla="*/ 99 w 859"/>
              <a:gd name="T27" fmla="*/ 136 h 308"/>
              <a:gd name="T28" fmla="*/ 172 w 859"/>
              <a:gd name="T29" fmla="*/ 226 h 308"/>
              <a:gd name="T30" fmla="*/ 172 w 859"/>
              <a:gd name="T3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9" h="308">
                <a:moveTo>
                  <a:pt x="172" y="307"/>
                </a:moveTo>
                <a:lnTo>
                  <a:pt x="172" y="307"/>
                </a:lnTo>
                <a:cubicBezTo>
                  <a:pt x="72" y="307"/>
                  <a:pt x="0" y="226"/>
                  <a:pt x="9" y="136"/>
                </a:cubicBezTo>
                <a:cubicBezTo>
                  <a:pt x="27" y="54"/>
                  <a:pt x="90" y="0"/>
                  <a:pt x="172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95" y="0"/>
                  <a:pt x="858" y="54"/>
                  <a:pt x="858" y="126"/>
                </a:cubicBezTo>
                <a:cubicBezTo>
                  <a:pt x="858" y="153"/>
                  <a:pt x="858" y="153"/>
                  <a:pt x="858" y="153"/>
                </a:cubicBezTo>
                <a:cubicBezTo>
                  <a:pt x="858" y="172"/>
                  <a:pt x="840" y="190"/>
                  <a:pt x="813" y="190"/>
                </a:cubicBezTo>
                <a:lnTo>
                  <a:pt x="813" y="190"/>
                </a:lnTo>
                <a:cubicBezTo>
                  <a:pt x="795" y="190"/>
                  <a:pt x="777" y="172"/>
                  <a:pt x="777" y="153"/>
                </a:cubicBezTo>
                <a:cubicBezTo>
                  <a:pt x="777" y="126"/>
                  <a:pt x="777" y="126"/>
                  <a:pt x="777" y="126"/>
                </a:cubicBezTo>
                <a:cubicBezTo>
                  <a:pt x="777" y="99"/>
                  <a:pt x="750" y="81"/>
                  <a:pt x="723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35" y="81"/>
                  <a:pt x="99" y="99"/>
                  <a:pt x="99" y="136"/>
                </a:cubicBezTo>
                <a:cubicBezTo>
                  <a:pt x="90" y="181"/>
                  <a:pt x="126" y="226"/>
                  <a:pt x="172" y="226"/>
                </a:cubicBezTo>
                <a:lnTo>
                  <a:pt x="172" y="3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3942E952-2772-C643-BE4C-4BF85D8BC2B3}"/>
              </a:ext>
            </a:extLst>
          </p:cNvPr>
          <p:cNvGrpSpPr/>
          <p:nvPr/>
        </p:nvGrpSpPr>
        <p:grpSpPr>
          <a:xfrm>
            <a:off x="2668308" y="648291"/>
            <a:ext cx="19041035" cy="2561450"/>
            <a:chOff x="2668308" y="861425"/>
            <a:chExt cx="19041035" cy="2561450"/>
          </a:xfrm>
        </p:grpSpPr>
        <p:sp>
          <p:nvSpPr>
            <p:cNvPr id="307" name="CuadroTexto 306">
              <a:extLst>
                <a:ext uri="{FF2B5EF4-FFF2-40B4-BE49-F238E27FC236}">
                  <a16:creationId xmlns:a16="http://schemas.microsoft.com/office/drawing/2014/main" id="{7C4FA982-DD8D-D84C-97E2-C1A1B90B1D7F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08" name="CuadroTexto 307">
              <a:extLst>
                <a:ext uri="{FF2B5EF4-FFF2-40B4-BE49-F238E27FC236}">
                  <a16:creationId xmlns:a16="http://schemas.microsoft.com/office/drawing/2014/main" id="{0612E7CE-42DB-1E4E-B1FF-4A8F3CE4A78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E8FDA048-0E2E-5E4D-9C8E-9C3A3E6DB8A6}"/>
              </a:ext>
            </a:extLst>
          </p:cNvPr>
          <p:cNvGrpSpPr/>
          <p:nvPr/>
        </p:nvGrpSpPr>
        <p:grpSpPr>
          <a:xfrm>
            <a:off x="7404900" y="5890562"/>
            <a:ext cx="3899509" cy="1266231"/>
            <a:chOff x="4263265" y="1816281"/>
            <a:chExt cx="4236804" cy="1266231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5D70DF00-152D-D743-8C24-12A224905CAD}"/>
                </a:ext>
              </a:extLst>
            </p:cNvPr>
            <p:cNvSpPr txBox="1"/>
            <p:nvPr/>
          </p:nvSpPr>
          <p:spPr>
            <a:xfrm flipH="1">
              <a:off x="4273836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08B3F155-A7D4-B344-83DC-BB0941F730A2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C01E930F-BC5E-2949-85DD-2397C981B466}"/>
              </a:ext>
            </a:extLst>
          </p:cNvPr>
          <p:cNvGrpSpPr/>
          <p:nvPr/>
        </p:nvGrpSpPr>
        <p:grpSpPr>
          <a:xfrm>
            <a:off x="7393554" y="10092191"/>
            <a:ext cx="3899509" cy="1266231"/>
            <a:chOff x="4263265" y="1816281"/>
            <a:chExt cx="4236804" cy="1266231"/>
          </a:xfrm>
        </p:grpSpPr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6C4973E9-EABD-1B42-A877-3030CD6C9F13}"/>
                </a:ext>
              </a:extLst>
            </p:cNvPr>
            <p:cNvSpPr txBox="1"/>
            <p:nvPr/>
          </p:nvSpPr>
          <p:spPr>
            <a:xfrm flipH="1">
              <a:off x="4273836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14" name="Rectangle 40">
              <a:extLst>
                <a:ext uri="{FF2B5EF4-FFF2-40B4-BE49-F238E27FC236}">
                  <a16:creationId xmlns:a16="http://schemas.microsoft.com/office/drawing/2014/main" id="{7ECCCD83-C567-8E44-AA53-7A1C91855FFD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1DEB9396-79DA-8C42-869A-E2EC322A154F}"/>
              </a:ext>
            </a:extLst>
          </p:cNvPr>
          <p:cNvGrpSpPr/>
          <p:nvPr/>
        </p:nvGrpSpPr>
        <p:grpSpPr>
          <a:xfrm>
            <a:off x="12726524" y="10203482"/>
            <a:ext cx="3899509" cy="1266231"/>
            <a:chOff x="4263265" y="1816281"/>
            <a:chExt cx="4236804" cy="1266231"/>
          </a:xfrm>
        </p:grpSpPr>
        <p:sp>
          <p:nvSpPr>
            <p:cNvPr id="316" name="CuadroTexto 395">
              <a:extLst>
                <a:ext uri="{FF2B5EF4-FFF2-40B4-BE49-F238E27FC236}">
                  <a16:creationId xmlns:a16="http://schemas.microsoft.com/office/drawing/2014/main" id="{A7CAE262-F91B-8147-A2D4-6DF8C7EF151B}"/>
                </a:ext>
              </a:extLst>
            </p:cNvPr>
            <p:cNvSpPr txBox="1"/>
            <p:nvPr/>
          </p:nvSpPr>
          <p:spPr>
            <a:xfrm flipH="1">
              <a:off x="6114711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7" name="Rectangle 40">
              <a:extLst>
                <a:ext uri="{FF2B5EF4-FFF2-40B4-BE49-F238E27FC236}">
                  <a16:creationId xmlns:a16="http://schemas.microsoft.com/office/drawing/2014/main" id="{13B2B111-E7AA-7B44-ACB7-40B9D31A796E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A5846AD8-2620-D543-A872-5C83EC5AC0F9}"/>
              </a:ext>
            </a:extLst>
          </p:cNvPr>
          <p:cNvGrpSpPr/>
          <p:nvPr/>
        </p:nvGrpSpPr>
        <p:grpSpPr>
          <a:xfrm>
            <a:off x="12721767" y="5969263"/>
            <a:ext cx="3899509" cy="1266231"/>
            <a:chOff x="4263265" y="1816281"/>
            <a:chExt cx="4236804" cy="1266231"/>
          </a:xfrm>
        </p:grpSpPr>
        <p:sp>
          <p:nvSpPr>
            <p:cNvPr id="319" name="CuadroTexto 395">
              <a:extLst>
                <a:ext uri="{FF2B5EF4-FFF2-40B4-BE49-F238E27FC236}">
                  <a16:creationId xmlns:a16="http://schemas.microsoft.com/office/drawing/2014/main" id="{2F5E36CB-96B6-6C4D-B541-875FEE699411}"/>
                </a:ext>
              </a:extLst>
            </p:cNvPr>
            <p:cNvSpPr txBox="1"/>
            <p:nvPr/>
          </p:nvSpPr>
          <p:spPr>
            <a:xfrm flipH="1">
              <a:off x="6114711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0" name="Rectangle 40">
              <a:extLst>
                <a:ext uri="{FF2B5EF4-FFF2-40B4-BE49-F238E27FC236}">
                  <a16:creationId xmlns:a16="http://schemas.microsoft.com/office/drawing/2014/main" id="{75591422-A4E8-6B41-B6F4-47CBB0660BEB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451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83121E79-7ABC-984B-874D-891D7B60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227" y="4433675"/>
            <a:ext cx="6469551" cy="3560362"/>
          </a:xfrm>
          <a:custGeom>
            <a:avLst/>
            <a:gdLst>
              <a:gd name="T0" fmla="*/ 5955 w 6091"/>
              <a:gd name="T1" fmla="*/ 3351 h 3352"/>
              <a:gd name="T2" fmla="*/ 5955 w 6091"/>
              <a:gd name="T3" fmla="*/ 3351 h 3352"/>
              <a:gd name="T4" fmla="*/ 136 w 6091"/>
              <a:gd name="T5" fmla="*/ 3351 h 3352"/>
              <a:gd name="T6" fmla="*/ 0 w 6091"/>
              <a:gd name="T7" fmla="*/ 3207 h 3352"/>
              <a:gd name="T8" fmla="*/ 0 w 6091"/>
              <a:gd name="T9" fmla="*/ 136 h 3352"/>
              <a:gd name="T10" fmla="*/ 136 w 6091"/>
              <a:gd name="T11" fmla="*/ 0 h 3352"/>
              <a:gd name="T12" fmla="*/ 5955 w 6091"/>
              <a:gd name="T13" fmla="*/ 0 h 3352"/>
              <a:gd name="T14" fmla="*/ 6090 w 6091"/>
              <a:gd name="T15" fmla="*/ 136 h 3352"/>
              <a:gd name="T16" fmla="*/ 6090 w 6091"/>
              <a:gd name="T17" fmla="*/ 3207 h 3352"/>
              <a:gd name="T18" fmla="*/ 5955 w 6091"/>
              <a:gd name="T19" fmla="*/ 3351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91" h="3352">
                <a:moveTo>
                  <a:pt x="5955" y="3351"/>
                </a:moveTo>
                <a:lnTo>
                  <a:pt x="5955" y="3351"/>
                </a:lnTo>
                <a:cubicBezTo>
                  <a:pt x="136" y="3351"/>
                  <a:pt x="136" y="3351"/>
                  <a:pt x="136" y="3351"/>
                </a:cubicBezTo>
                <a:cubicBezTo>
                  <a:pt x="54" y="3351"/>
                  <a:pt x="0" y="3288"/>
                  <a:pt x="0" y="3207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3"/>
                  <a:pt x="54" y="0"/>
                  <a:pt x="136" y="0"/>
                </a:cubicBezTo>
                <a:cubicBezTo>
                  <a:pt x="5955" y="0"/>
                  <a:pt x="5955" y="0"/>
                  <a:pt x="5955" y="0"/>
                </a:cubicBezTo>
                <a:cubicBezTo>
                  <a:pt x="6036" y="0"/>
                  <a:pt x="6090" y="63"/>
                  <a:pt x="6090" y="136"/>
                </a:cubicBezTo>
                <a:cubicBezTo>
                  <a:pt x="6090" y="3207"/>
                  <a:pt x="6090" y="3207"/>
                  <a:pt x="6090" y="3207"/>
                </a:cubicBezTo>
                <a:cubicBezTo>
                  <a:pt x="6090" y="3288"/>
                  <a:pt x="6036" y="3351"/>
                  <a:pt x="5955" y="33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2D6AE19D-0D09-3047-A2A1-296BE715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36" y="3576376"/>
            <a:ext cx="2585947" cy="1995677"/>
          </a:xfrm>
          <a:custGeom>
            <a:avLst/>
            <a:gdLst>
              <a:gd name="T0" fmla="*/ 1915 w 2432"/>
              <a:gd name="T1" fmla="*/ 1879 h 1880"/>
              <a:gd name="T2" fmla="*/ 1915 w 2432"/>
              <a:gd name="T3" fmla="*/ 1879 h 1880"/>
              <a:gd name="T4" fmla="*/ 1925 w 2432"/>
              <a:gd name="T5" fmla="*/ 1879 h 1880"/>
              <a:gd name="T6" fmla="*/ 1925 w 2432"/>
              <a:gd name="T7" fmla="*/ 1861 h 1880"/>
              <a:gd name="T8" fmla="*/ 2431 w 2432"/>
              <a:gd name="T9" fmla="*/ 940 h 1880"/>
              <a:gd name="T10" fmla="*/ 1925 w 2432"/>
              <a:gd name="T11" fmla="*/ 18 h 1880"/>
              <a:gd name="T12" fmla="*/ 1925 w 2432"/>
              <a:gd name="T13" fmla="*/ 0 h 1880"/>
              <a:gd name="T14" fmla="*/ 0 w 2432"/>
              <a:gd name="T15" fmla="*/ 0 h 1880"/>
              <a:gd name="T16" fmla="*/ 0 w 2432"/>
              <a:gd name="T17" fmla="*/ 1879 h 1880"/>
              <a:gd name="T18" fmla="*/ 1915 w 2432"/>
              <a:gd name="T19" fmla="*/ 187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2" h="1880">
                <a:moveTo>
                  <a:pt x="1915" y="1879"/>
                </a:moveTo>
                <a:lnTo>
                  <a:pt x="1915" y="1879"/>
                </a:lnTo>
                <a:lnTo>
                  <a:pt x="1925" y="1879"/>
                </a:lnTo>
                <a:lnTo>
                  <a:pt x="1925" y="1861"/>
                </a:lnTo>
                <a:lnTo>
                  <a:pt x="2431" y="940"/>
                </a:lnTo>
                <a:lnTo>
                  <a:pt x="1925" y="18"/>
                </a:lnTo>
                <a:lnTo>
                  <a:pt x="1925" y="0"/>
                </a:lnTo>
                <a:lnTo>
                  <a:pt x="0" y="0"/>
                </a:lnTo>
                <a:lnTo>
                  <a:pt x="0" y="1879"/>
                </a:lnTo>
                <a:lnTo>
                  <a:pt x="1915" y="18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3BD68CD3-D7C1-C241-B2B3-2DD5736C8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227" y="8378182"/>
            <a:ext cx="6469551" cy="3560362"/>
          </a:xfrm>
          <a:custGeom>
            <a:avLst/>
            <a:gdLst>
              <a:gd name="T0" fmla="*/ 5955 w 6091"/>
              <a:gd name="T1" fmla="*/ 0 h 3352"/>
              <a:gd name="T2" fmla="*/ 5955 w 6091"/>
              <a:gd name="T3" fmla="*/ 0 h 3352"/>
              <a:gd name="T4" fmla="*/ 136 w 6091"/>
              <a:gd name="T5" fmla="*/ 0 h 3352"/>
              <a:gd name="T6" fmla="*/ 0 w 6091"/>
              <a:gd name="T7" fmla="*/ 144 h 3352"/>
              <a:gd name="T8" fmla="*/ 0 w 6091"/>
              <a:gd name="T9" fmla="*/ 3216 h 3352"/>
              <a:gd name="T10" fmla="*/ 136 w 6091"/>
              <a:gd name="T11" fmla="*/ 3351 h 3352"/>
              <a:gd name="T12" fmla="*/ 5955 w 6091"/>
              <a:gd name="T13" fmla="*/ 3351 h 3352"/>
              <a:gd name="T14" fmla="*/ 6090 w 6091"/>
              <a:gd name="T15" fmla="*/ 3216 h 3352"/>
              <a:gd name="T16" fmla="*/ 6090 w 6091"/>
              <a:gd name="T17" fmla="*/ 144 h 3352"/>
              <a:gd name="T18" fmla="*/ 5955 w 6091"/>
              <a:gd name="T19" fmla="*/ 0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91" h="3352">
                <a:moveTo>
                  <a:pt x="5955" y="0"/>
                </a:moveTo>
                <a:lnTo>
                  <a:pt x="5955" y="0"/>
                </a:lnTo>
                <a:cubicBezTo>
                  <a:pt x="136" y="0"/>
                  <a:pt x="136" y="0"/>
                  <a:pt x="136" y="0"/>
                </a:cubicBezTo>
                <a:cubicBezTo>
                  <a:pt x="54" y="0"/>
                  <a:pt x="0" y="63"/>
                  <a:pt x="0" y="144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288"/>
                  <a:pt x="54" y="3351"/>
                  <a:pt x="136" y="3351"/>
                </a:cubicBezTo>
                <a:cubicBezTo>
                  <a:pt x="5955" y="3351"/>
                  <a:pt x="5955" y="3351"/>
                  <a:pt x="5955" y="3351"/>
                </a:cubicBezTo>
                <a:cubicBezTo>
                  <a:pt x="6036" y="3351"/>
                  <a:pt x="6090" y="3288"/>
                  <a:pt x="6090" y="3216"/>
                </a:cubicBezTo>
                <a:cubicBezTo>
                  <a:pt x="6090" y="144"/>
                  <a:pt x="6090" y="144"/>
                  <a:pt x="6090" y="144"/>
                </a:cubicBezTo>
                <a:cubicBezTo>
                  <a:pt x="6090" y="63"/>
                  <a:pt x="6036" y="0"/>
                  <a:pt x="595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6EFDC2C6-99A4-2440-9E72-F44303F58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36" y="10795480"/>
            <a:ext cx="2585947" cy="2000360"/>
          </a:xfrm>
          <a:custGeom>
            <a:avLst/>
            <a:gdLst>
              <a:gd name="T0" fmla="*/ 1915 w 2432"/>
              <a:gd name="T1" fmla="*/ 0 h 1881"/>
              <a:gd name="T2" fmla="*/ 1915 w 2432"/>
              <a:gd name="T3" fmla="*/ 0 h 1881"/>
              <a:gd name="T4" fmla="*/ 1925 w 2432"/>
              <a:gd name="T5" fmla="*/ 0 h 1881"/>
              <a:gd name="T6" fmla="*/ 1925 w 2432"/>
              <a:gd name="T7" fmla="*/ 18 h 1881"/>
              <a:gd name="T8" fmla="*/ 2431 w 2432"/>
              <a:gd name="T9" fmla="*/ 940 h 1881"/>
              <a:gd name="T10" fmla="*/ 1925 w 2432"/>
              <a:gd name="T11" fmla="*/ 1861 h 1881"/>
              <a:gd name="T12" fmla="*/ 1925 w 2432"/>
              <a:gd name="T13" fmla="*/ 1880 h 1881"/>
              <a:gd name="T14" fmla="*/ 0 w 2432"/>
              <a:gd name="T15" fmla="*/ 1880 h 1881"/>
              <a:gd name="T16" fmla="*/ 0 w 2432"/>
              <a:gd name="T17" fmla="*/ 0 h 1881"/>
              <a:gd name="T18" fmla="*/ 1915 w 2432"/>
              <a:gd name="T19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2" h="1881">
                <a:moveTo>
                  <a:pt x="1915" y="0"/>
                </a:moveTo>
                <a:lnTo>
                  <a:pt x="1915" y="0"/>
                </a:lnTo>
                <a:lnTo>
                  <a:pt x="1925" y="0"/>
                </a:lnTo>
                <a:lnTo>
                  <a:pt x="1925" y="18"/>
                </a:lnTo>
                <a:lnTo>
                  <a:pt x="2431" y="940"/>
                </a:lnTo>
                <a:lnTo>
                  <a:pt x="1925" y="1861"/>
                </a:lnTo>
                <a:lnTo>
                  <a:pt x="1925" y="1880"/>
                </a:lnTo>
                <a:lnTo>
                  <a:pt x="0" y="1880"/>
                </a:lnTo>
                <a:lnTo>
                  <a:pt x="0" y="0"/>
                </a:lnTo>
                <a:lnTo>
                  <a:pt x="19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EED9AB8F-CE55-B74C-9347-E9C34E52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231" y="4433675"/>
            <a:ext cx="6478921" cy="3560362"/>
          </a:xfrm>
          <a:custGeom>
            <a:avLst/>
            <a:gdLst>
              <a:gd name="T0" fmla="*/ 136 w 6100"/>
              <a:gd name="T1" fmla="*/ 3351 h 3352"/>
              <a:gd name="T2" fmla="*/ 136 w 6100"/>
              <a:gd name="T3" fmla="*/ 3351 h 3352"/>
              <a:gd name="T4" fmla="*/ 5955 w 6100"/>
              <a:gd name="T5" fmla="*/ 3351 h 3352"/>
              <a:gd name="T6" fmla="*/ 6099 w 6100"/>
              <a:gd name="T7" fmla="*/ 3207 h 3352"/>
              <a:gd name="T8" fmla="*/ 6099 w 6100"/>
              <a:gd name="T9" fmla="*/ 136 h 3352"/>
              <a:gd name="T10" fmla="*/ 5955 w 6100"/>
              <a:gd name="T11" fmla="*/ 0 h 3352"/>
              <a:gd name="T12" fmla="*/ 136 w 6100"/>
              <a:gd name="T13" fmla="*/ 0 h 3352"/>
              <a:gd name="T14" fmla="*/ 0 w 6100"/>
              <a:gd name="T15" fmla="*/ 136 h 3352"/>
              <a:gd name="T16" fmla="*/ 0 w 6100"/>
              <a:gd name="T17" fmla="*/ 3207 h 3352"/>
              <a:gd name="T18" fmla="*/ 136 w 6100"/>
              <a:gd name="T19" fmla="*/ 3351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00" h="3352">
                <a:moveTo>
                  <a:pt x="136" y="3351"/>
                </a:moveTo>
                <a:lnTo>
                  <a:pt x="136" y="3351"/>
                </a:lnTo>
                <a:cubicBezTo>
                  <a:pt x="5955" y="3351"/>
                  <a:pt x="5955" y="3351"/>
                  <a:pt x="5955" y="3351"/>
                </a:cubicBezTo>
                <a:cubicBezTo>
                  <a:pt x="6036" y="3351"/>
                  <a:pt x="6099" y="3288"/>
                  <a:pt x="6099" y="3207"/>
                </a:cubicBezTo>
                <a:cubicBezTo>
                  <a:pt x="6099" y="136"/>
                  <a:pt x="6099" y="136"/>
                  <a:pt x="6099" y="136"/>
                </a:cubicBezTo>
                <a:cubicBezTo>
                  <a:pt x="6099" y="63"/>
                  <a:pt x="6036" y="0"/>
                  <a:pt x="595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63" y="0"/>
                  <a:pt x="0" y="63"/>
                  <a:pt x="0" y="136"/>
                </a:cubicBezTo>
                <a:cubicBezTo>
                  <a:pt x="0" y="3207"/>
                  <a:pt x="0" y="3207"/>
                  <a:pt x="0" y="3207"/>
                </a:cubicBezTo>
                <a:cubicBezTo>
                  <a:pt x="0" y="3288"/>
                  <a:pt x="63" y="3351"/>
                  <a:pt x="136" y="33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E6747849-7D5E-3949-B7C2-D14EEA82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709" y="3576376"/>
            <a:ext cx="2585947" cy="1995677"/>
          </a:xfrm>
          <a:custGeom>
            <a:avLst/>
            <a:gdLst>
              <a:gd name="T0" fmla="*/ 515 w 2432"/>
              <a:gd name="T1" fmla="*/ 1879 h 1880"/>
              <a:gd name="T2" fmla="*/ 515 w 2432"/>
              <a:gd name="T3" fmla="*/ 1879 h 1880"/>
              <a:gd name="T4" fmla="*/ 506 w 2432"/>
              <a:gd name="T5" fmla="*/ 1879 h 1880"/>
              <a:gd name="T6" fmla="*/ 506 w 2432"/>
              <a:gd name="T7" fmla="*/ 1861 h 1880"/>
              <a:gd name="T8" fmla="*/ 0 w 2432"/>
              <a:gd name="T9" fmla="*/ 940 h 1880"/>
              <a:gd name="T10" fmla="*/ 506 w 2432"/>
              <a:gd name="T11" fmla="*/ 18 h 1880"/>
              <a:gd name="T12" fmla="*/ 506 w 2432"/>
              <a:gd name="T13" fmla="*/ 0 h 1880"/>
              <a:gd name="T14" fmla="*/ 2431 w 2432"/>
              <a:gd name="T15" fmla="*/ 0 h 1880"/>
              <a:gd name="T16" fmla="*/ 2431 w 2432"/>
              <a:gd name="T17" fmla="*/ 1879 h 1880"/>
              <a:gd name="T18" fmla="*/ 515 w 2432"/>
              <a:gd name="T19" fmla="*/ 1879 h 1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2" h="1880">
                <a:moveTo>
                  <a:pt x="515" y="1879"/>
                </a:moveTo>
                <a:lnTo>
                  <a:pt x="515" y="1879"/>
                </a:lnTo>
                <a:lnTo>
                  <a:pt x="506" y="1879"/>
                </a:lnTo>
                <a:lnTo>
                  <a:pt x="506" y="1861"/>
                </a:lnTo>
                <a:lnTo>
                  <a:pt x="0" y="940"/>
                </a:lnTo>
                <a:lnTo>
                  <a:pt x="506" y="18"/>
                </a:lnTo>
                <a:lnTo>
                  <a:pt x="506" y="0"/>
                </a:lnTo>
                <a:lnTo>
                  <a:pt x="2431" y="0"/>
                </a:lnTo>
                <a:lnTo>
                  <a:pt x="2431" y="1879"/>
                </a:lnTo>
                <a:lnTo>
                  <a:pt x="515" y="18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00C68A2E-1629-4E43-8BB6-C9DE2150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231" y="8378182"/>
            <a:ext cx="6478921" cy="3560362"/>
          </a:xfrm>
          <a:custGeom>
            <a:avLst/>
            <a:gdLst>
              <a:gd name="T0" fmla="*/ 136 w 6100"/>
              <a:gd name="T1" fmla="*/ 0 h 3352"/>
              <a:gd name="T2" fmla="*/ 136 w 6100"/>
              <a:gd name="T3" fmla="*/ 0 h 3352"/>
              <a:gd name="T4" fmla="*/ 5955 w 6100"/>
              <a:gd name="T5" fmla="*/ 0 h 3352"/>
              <a:gd name="T6" fmla="*/ 6099 w 6100"/>
              <a:gd name="T7" fmla="*/ 144 h 3352"/>
              <a:gd name="T8" fmla="*/ 6099 w 6100"/>
              <a:gd name="T9" fmla="*/ 3216 h 3352"/>
              <a:gd name="T10" fmla="*/ 5955 w 6100"/>
              <a:gd name="T11" fmla="*/ 3351 h 3352"/>
              <a:gd name="T12" fmla="*/ 136 w 6100"/>
              <a:gd name="T13" fmla="*/ 3351 h 3352"/>
              <a:gd name="T14" fmla="*/ 0 w 6100"/>
              <a:gd name="T15" fmla="*/ 3216 h 3352"/>
              <a:gd name="T16" fmla="*/ 0 w 6100"/>
              <a:gd name="T17" fmla="*/ 144 h 3352"/>
              <a:gd name="T18" fmla="*/ 136 w 6100"/>
              <a:gd name="T19" fmla="*/ 0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00" h="3352">
                <a:moveTo>
                  <a:pt x="136" y="0"/>
                </a:moveTo>
                <a:lnTo>
                  <a:pt x="136" y="0"/>
                </a:lnTo>
                <a:cubicBezTo>
                  <a:pt x="5955" y="0"/>
                  <a:pt x="5955" y="0"/>
                  <a:pt x="5955" y="0"/>
                </a:cubicBezTo>
                <a:cubicBezTo>
                  <a:pt x="6036" y="0"/>
                  <a:pt x="6099" y="63"/>
                  <a:pt x="6099" y="144"/>
                </a:cubicBezTo>
                <a:cubicBezTo>
                  <a:pt x="6099" y="3216"/>
                  <a:pt x="6099" y="3216"/>
                  <a:pt x="6099" y="3216"/>
                </a:cubicBezTo>
                <a:cubicBezTo>
                  <a:pt x="6099" y="3288"/>
                  <a:pt x="6036" y="3351"/>
                  <a:pt x="5955" y="3351"/>
                </a:cubicBezTo>
                <a:cubicBezTo>
                  <a:pt x="136" y="3351"/>
                  <a:pt x="136" y="3351"/>
                  <a:pt x="136" y="3351"/>
                </a:cubicBezTo>
                <a:cubicBezTo>
                  <a:pt x="63" y="3351"/>
                  <a:pt x="0" y="3288"/>
                  <a:pt x="0" y="32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3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CA8758FF-29B8-914C-AB19-4DF151AB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709" y="10795480"/>
            <a:ext cx="2585947" cy="2000360"/>
          </a:xfrm>
          <a:custGeom>
            <a:avLst/>
            <a:gdLst>
              <a:gd name="T0" fmla="*/ 515 w 2432"/>
              <a:gd name="T1" fmla="*/ 0 h 1881"/>
              <a:gd name="T2" fmla="*/ 515 w 2432"/>
              <a:gd name="T3" fmla="*/ 0 h 1881"/>
              <a:gd name="T4" fmla="*/ 506 w 2432"/>
              <a:gd name="T5" fmla="*/ 0 h 1881"/>
              <a:gd name="T6" fmla="*/ 506 w 2432"/>
              <a:gd name="T7" fmla="*/ 18 h 1881"/>
              <a:gd name="T8" fmla="*/ 0 w 2432"/>
              <a:gd name="T9" fmla="*/ 940 h 1881"/>
              <a:gd name="T10" fmla="*/ 506 w 2432"/>
              <a:gd name="T11" fmla="*/ 1861 h 1881"/>
              <a:gd name="T12" fmla="*/ 506 w 2432"/>
              <a:gd name="T13" fmla="*/ 1880 h 1881"/>
              <a:gd name="T14" fmla="*/ 2431 w 2432"/>
              <a:gd name="T15" fmla="*/ 1880 h 1881"/>
              <a:gd name="T16" fmla="*/ 2431 w 2432"/>
              <a:gd name="T17" fmla="*/ 0 h 1881"/>
              <a:gd name="T18" fmla="*/ 515 w 2432"/>
              <a:gd name="T19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2" h="1881">
                <a:moveTo>
                  <a:pt x="515" y="0"/>
                </a:moveTo>
                <a:lnTo>
                  <a:pt x="515" y="0"/>
                </a:lnTo>
                <a:lnTo>
                  <a:pt x="506" y="0"/>
                </a:lnTo>
                <a:lnTo>
                  <a:pt x="506" y="18"/>
                </a:lnTo>
                <a:lnTo>
                  <a:pt x="0" y="940"/>
                </a:lnTo>
                <a:lnTo>
                  <a:pt x="506" y="1861"/>
                </a:lnTo>
                <a:lnTo>
                  <a:pt x="506" y="1880"/>
                </a:lnTo>
                <a:lnTo>
                  <a:pt x="2431" y="1880"/>
                </a:lnTo>
                <a:lnTo>
                  <a:pt x="2431" y="0"/>
                </a:lnTo>
                <a:lnTo>
                  <a:pt x="5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53">
            <a:extLst>
              <a:ext uri="{FF2B5EF4-FFF2-40B4-BE49-F238E27FC236}">
                <a16:creationId xmlns:a16="http://schemas.microsoft.com/office/drawing/2014/main" id="{84F9F61A-AC11-DA43-B63A-5248CC3D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109" y="11381065"/>
            <a:ext cx="913515" cy="566849"/>
          </a:xfrm>
          <a:custGeom>
            <a:avLst/>
            <a:gdLst>
              <a:gd name="T0" fmla="*/ 695 w 859"/>
              <a:gd name="T1" fmla="*/ 534 h 535"/>
              <a:gd name="T2" fmla="*/ 695 w 859"/>
              <a:gd name="T3" fmla="*/ 534 h 535"/>
              <a:gd name="T4" fmla="*/ 325 w 859"/>
              <a:gd name="T5" fmla="*/ 534 h 535"/>
              <a:gd name="T6" fmla="*/ 244 w 859"/>
              <a:gd name="T7" fmla="*/ 461 h 535"/>
              <a:gd name="T8" fmla="*/ 135 w 859"/>
              <a:gd name="T9" fmla="*/ 82 h 535"/>
              <a:gd name="T10" fmla="*/ 45 w 859"/>
              <a:gd name="T11" fmla="*/ 82 h 535"/>
              <a:gd name="T12" fmla="*/ 0 w 859"/>
              <a:gd name="T13" fmla="*/ 46 h 535"/>
              <a:gd name="T14" fmla="*/ 45 w 859"/>
              <a:gd name="T15" fmla="*/ 0 h 535"/>
              <a:gd name="T16" fmla="*/ 162 w 859"/>
              <a:gd name="T17" fmla="*/ 0 h 535"/>
              <a:gd name="T18" fmla="*/ 208 w 859"/>
              <a:gd name="T19" fmla="*/ 28 h 535"/>
              <a:gd name="T20" fmla="*/ 325 w 859"/>
              <a:gd name="T21" fmla="*/ 443 h 535"/>
              <a:gd name="T22" fmla="*/ 325 w 859"/>
              <a:gd name="T23" fmla="*/ 452 h 535"/>
              <a:gd name="T24" fmla="*/ 695 w 859"/>
              <a:gd name="T25" fmla="*/ 452 h 535"/>
              <a:gd name="T26" fmla="*/ 695 w 859"/>
              <a:gd name="T27" fmla="*/ 443 h 535"/>
              <a:gd name="T28" fmla="*/ 759 w 859"/>
              <a:gd name="T29" fmla="*/ 208 h 535"/>
              <a:gd name="T30" fmla="*/ 451 w 859"/>
              <a:gd name="T31" fmla="*/ 208 h 535"/>
              <a:gd name="T32" fmla="*/ 406 w 859"/>
              <a:gd name="T33" fmla="*/ 163 h 535"/>
              <a:gd name="T34" fmla="*/ 451 w 859"/>
              <a:gd name="T35" fmla="*/ 127 h 535"/>
              <a:gd name="T36" fmla="*/ 813 w 859"/>
              <a:gd name="T37" fmla="*/ 127 h 535"/>
              <a:gd name="T38" fmla="*/ 849 w 859"/>
              <a:gd name="T39" fmla="*/ 145 h 535"/>
              <a:gd name="T40" fmla="*/ 849 w 859"/>
              <a:gd name="T41" fmla="*/ 172 h 535"/>
              <a:gd name="T42" fmla="*/ 777 w 859"/>
              <a:gd name="T43" fmla="*/ 461 h 535"/>
              <a:gd name="T44" fmla="*/ 695 w 859"/>
              <a:gd name="T45" fmla="*/ 53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9" h="535">
                <a:moveTo>
                  <a:pt x="695" y="534"/>
                </a:moveTo>
                <a:lnTo>
                  <a:pt x="695" y="534"/>
                </a:lnTo>
                <a:cubicBezTo>
                  <a:pt x="325" y="534"/>
                  <a:pt x="325" y="534"/>
                  <a:pt x="325" y="534"/>
                </a:cubicBezTo>
                <a:cubicBezTo>
                  <a:pt x="280" y="534"/>
                  <a:pt x="253" y="497"/>
                  <a:pt x="244" y="461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18" y="82"/>
                  <a:pt x="0" y="64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0" y="0"/>
                  <a:pt x="198" y="18"/>
                  <a:pt x="208" y="28"/>
                </a:cubicBezTo>
                <a:cubicBezTo>
                  <a:pt x="325" y="443"/>
                  <a:pt x="325" y="443"/>
                  <a:pt x="325" y="443"/>
                </a:cubicBezTo>
                <a:cubicBezTo>
                  <a:pt x="325" y="443"/>
                  <a:pt x="325" y="443"/>
                  <a:pt x="325" y="452"/>
                </a:cubicBezTo>
                <a:cubicBezTo>
                  <a:pt x="695" y="452"/>
                  <a:pt x="695" y="452"/>
                  <a:pt x="695" y="452"/>
                </a:cubicBezTo>
                <a:cubicBezTo>
                  <a:pt x="695" y="443"/>
                  <a:pt x="695" y="443"/>
                  <a:pt x="695" y="443"/>
                </a:cubicBezTo>
                <a:cubicBezTo>
                  <a:pt x="759" y="208"/>
                  <a:pt x="759" y="208"/>
                  <a:pt x="759" y="208"/>
                </a:cubicBezTo>
                <a:cubicBezTo>
                  <a:pt x="451" y="208"/>
                  <a:pt x="451" y="208"/>
                  <a:pt x="451" y="208"/>
                </a:cubicBezTo>
                <a:cubicBezTo>
                  <a:pt x="424" y="208"/>
                  <a:pt x="406" y="190"/>
                  <a:pt x="406" y="163"/>
                </a:cubicBezTo>
                <a:cubicBezTo>
                  <a:pt x="406" y="145"/>
                  <a:pt x="424" y="127"/>
                  <a:pt x="451" y="127"/>
                </a:cubicBezTo>
                <a:cubicBezTo>
                  <a:pt x="813" y="127"/>
                  <a:pt x="813" y="127"/>
                  <a:pt x="813" y="127"/>
                </a:cubicBezTo>
                <a:cubicBezTo>
                  <a:pt x="822" y="127"/>
                  <a:pt x="840" y="127"/>
                  <a:pt x="849" y="145"/>
                </a:cubicBezTo>
                <a:cubicBezTo>
                  <a:pt x="858" y="154"/>
                  <a:pt x="858" y="163"/>
                  <a:pt x="849" y="172"/>
                </a:cubicBezTo>
                <a:cubicBezTo>
                  <a:pt x="777" y="461"/>
                  <a:pt x="777" y="461"/>
                  <a:pt x="777" y="461"/>
                </a:cubicBezTo>
                <a:cubicBezTo>
                  <a:pt x="768" y="497"/>
                  <a:pt x="731" y="534"/>
                  <a:pt x="695" y="5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4">
            <a:extLst>
              <a:ext uri="{FF2B5EF4-FFF2-40B4-BE49-F238E27FC236}">
                <a16:creationId xmlns:a16="http://schemas.microsoft.com/office/drawing/2014/main" id="{19CC88B3-5FCC-0D4D-8E40-1E52DDC5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290" y="12032237"/>
            <a:ext cx="173332" cy="173332"/>
          </a:xfrm>
          <a:custGeom>
            <a:avLst/>
            <a:gdLst>
              <a:gd name="T0" fmla="*/ 0 w 163"/>
              <a:gd name="T1" fmla="*/ 81 h 163"/>
              <a:gd name="T2" fmla="*/ 0 w 163"/>
              <a:gd name="T3" fmla="*/ 81 h 163"/>
              <a:gd name="T4" fmla="*/ 81 w 163"/>
              <a:gd name="T5" fmla="*/ 0 h 163"/>
              <a:gd name="T6" fmla="*/ 162 w 163"/>
              <a:gd name="T7" fmla="*/ 81 h 163"/>
              <a:gd name="T8" fmla="*/ 81 w 163"/>
              <a:gd name="T9" fmla="*/ 162 h 163"/>
              <a:gd name="T10" fmla="*/ 0 w 163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63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5">
            <a:extLst>
              <a:ext uri="{FF2B5EF4-FFF2-40B4-BE49-F238E27FC236}">
                <a16:creationId xmlns:a16="http://schemas.microsoft.com/office/drawing/2014/main" id="{26102E70-A3E8-F240-8A23-9F527561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59" y="12032237"/>
            <a:ext cx="173332" cy="173332"/>
          </a:xfrm>
          <a:custGeom>
            <a:avLst/>
            <a:gdLst>
              <a:gd name="T0" fmla="*/ 0 w 164"/>
              <a:gd name="T1" fmla="*/ 81 h 163"/>
              <a:gd name="T2" fmla="*/ 0 w 164"/>
              <a:gd name="T3" fmla="*/ 81 h 163"/>
              <a:gd name="T4" fmla="*/ 81 w 164"/>
              <a:gd name="T5" fmla="*/ 0 h 163"/>
              <a:gd name="T6" fmla="*/ 163 w 164"/>
              <a:gd name="T7" fmla="*/ 81 h 163"/>
              <a:gd name="T8" fmla="*/ 81 w 164"/>
              <a:gd name="T9" fmla="*/ 162 h 163"/>
              <a:gd name="T10" fmla="*/ 0 w 164"/>
              <a:gd name="T11" fmla="*/ 8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" h="163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63" y="36"/>
                  <a:pt x="163" y="81"/>
                </a:cubicBezTo>
                <a:cubicBezTo>
                  <a:pt x="163" y="126"/>
                  <a:pt x="127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6">
            <a:extLst>
              <a:ext uri="{FF2B5EF4-FFF2-40B4-BE49-F238E27FC236}">
                <a16:creationId xmlns:a16="http://schemas.microsoft.com/office/drawing/2014/main" id="{671F126C-BB71-7142-9A22-47D98819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78" y="4152594"/>
            <a:ext cx="876038" cy="847927"/>
          </a:xfrm>
          <a:custGeom>
            <a:avLst/>
            <a:gdLst>
              <a:gd name="T0" fmla="*/ 406 w 823"/>
              <a:gd name="T1" fmla="*/ 795 h 796"/>
              <a:gd name="T2" fmla="*/ 406 w 823"/>
              <a:gd name="T3" fmla="*/ 795 h 796"/>
              <a:gd name="T4" fmla="*/ 298 w 823"/>
              <a:gd name="T5" fmla="*/ 750 h 796"/>
              <a:gd name="T6" fmla="*/ 72 w 823"/>
              <a:gd name="T7" fmla="*/ 524 h 796"/>
              <a:gd name="T8" fmla="*/ 63 w 823"/>
              <a:gd name="T9" fmla="*/ 298 h 796"/>
              <a:gd name="T10" fmla="*/ 352 w 823"/>
              <a:gd name="T11" fmla="*/ 9 h 796"/>
              <a:gd name="T12" fmla="*/ 379 w 823"/>
              <a:gd name="T13" fmla="*/ 0 h 796"/>
              <a:gd name="T14" fmla="*/ 741 w 823"/>
              <a:gd name="T15" fmla="*/ 0 h 796"/>
              <a:gd name="T16" fmla="*/ 813 w 823"/>
              <a:gd name="T17" fmla="*/ 72 h 796"/>
              <a:gd name="T18" fmla="*/ 822 w 823"/>
              <a:gd name="T19" fmla="*/ 434 h 796"/>
              <a:gd name="T20" fmla="*/ 804 w 823"/>
              <a:gd name="T21" fmla="*/ 461 h 796"/>
              <a:gd name="T22" fmla="*/ 524 w 823"/>
              <a:gd name="T23" fmla="*/ 750 h 796"/>
              <a:gd name="T24" fmla="*/ 406 w 823"/>
              <a:gd name="T25" fmla="*/ 795 h 796"/>
              <a:gd name="T26" fmla="*/ 397 w 823"/>
              <a:gd name="T27" fmla="*/ 81 h 796"/>
              <a:gd name="T28" fmla="*/ 397 w 823"/>
              <a:gd name="T29" fmla="*/ 81 h 796"/>
              <a:gd name="T30" fmla="*/ 126 w 823"/>
              <a:gd name="T31" fmla="*/ 352 h 796"/>
              <a:gd name="T32" fmla="*/ 126 w 823"/>
              <a:gd name="T33" fmla="*/ 470 h 796"/>
              <a:gd name="T34" fmla="*/ 352 w 823"/>
              <a:gd name="T35" fmla="*/ 696 h 796"/>
              <a:gd name="T36" fmla="*/ 469 w 823"/>
              <a:gd name="T37" fmla="*/ 696 h 796"/>
              <a:gd name="T38" fmla="*/ 741 w 823"/>
              <a:gd name="T39" fmla="*/ 416 h 796"/>
              <a:gd name="T40" fmla="*/ 731 w 823"/>
              <a:gd name="T41" fmla="*/ 72 h 796"/>
              <a:gd name="T42" fmla="*/ 397 w 823"/>
              <a:gd name="T43" fmla="*/ 81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" h="796">
                <a:moveTo>
                  <a:pt x="406" y="795"/>
                </a:moveTo>
                <a:lnTo>
                  <a:pt x="406" y="795"/>
                </a:lnTo>
                <a:cubicBezTo>
                  <a:pt x="370" y="795"/>
                  <a:pt x="325" y="786"/>
                  <a:pt x="298" y="750"/>
                </a:cubicBezTo>
                <a:cubicBezTo>
                  <a:pt x="72" y="524"/>
                  <a:pt x="72" y="524"/>
                  <a:pt x="72" y="524"/>
                </a:cubicBezTo>
                <a:cubicBezTo>
                  <a:pt x="9" y="461"/>
                  <a:pt x="0" y="362"/>
                  <a:pt x="63" y="298"/>
                </a:cubicBezTo>
                <a:cubicBezTo>
                  <a:pt x="352" y="9"/>
                  <a:pt x="352" y="9"/>
                  <a:pt x="352" y="9"/>
                </a:cubicBezTo>
                <a:cubicBezTo>
                  <a:pt x="352" y="0"/>
                  <a:pt x="370" y="0"/>
                  <a:pt x="379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77" y="0"/>
                  <a:pt x="813" y="27"/>
                  <a:pt x="813" y="72"/>
                </a:cubicBezTo>
                <a:cubicBezTo>
                  <a:pt x="822" y="434"/>
                  <a:pt x="822" y="434"/>
                  <a:pt x="822" y="434"/>
                </a:cubicBezTo>
                <a:cubicBezTo>
                  <a:pt x="822" y="443"/>
                  <a:pt x="813" y="452"/>
                  <a:pt x="804" y="461"/>
                </a:cubicBezTo>
                <a:cubicBezTo>
                  <a:pt x="524" y="750"/>
                  <a:pt x="524" y="750"/>
                  <a:pt x="524" y="750"/>
                </a:cubicBezTo>
                <a:cubicBezTo>
                  <a:pt x="497" y="786"/>
                  <a:pt x="452" y="795"/>
                  <a:pt x="406" y="795"/>
                </a:cubicBezTo>
                <a:close/>
                <a:moveTo>
                  <a:pt x="397" y="81"/>
                </a:moveTo>
                <a:lnTo>
                  <a:pt x="397" y="81"/>
                </a:lnTo>
                <a:cubicBezTo>
                  <a:pt x="126" y="352"/>
                  <a:pt x="126" y="352"/>
                  <a:pt x="126" y="352"/>
                </a:cubicBezTo>
                <a:cubicBezTo>
                  <a:pt x="90" y="388"/>
                  <a:pt x="90" y="434"/>
                  <a:pt x="126" y="470"/>
                </a:cubicBezTo>
                <a:cubicBezTo>
                  <a:pt x="352" y="696"/>
                  <a:pt x="352" y="696"/>
                  <a:pt x="352" y="696"/>
                </a:cubicBezTo>
                <a:cubicBezTo>
                  <a:pt x="388" y="723"/>
                  <a:pt x="433" y="723"/>
                  <a:pt x="469" y="696"/>
                </a:cubicBezTo>
                <a:cubicBezTo>
                  <a:pt x="741" y="416"/>
                  <a:pt x="741" y="416"/>
                  <a:pt x="741" y="416"/>
                </a:cubicBezTo>
                <a:cubicBezTo>
                  <a:pt x="731" y="72"/>
                  <a:pt x="731" y="72"/>
                  <a:pt x="731" y="72"/>
                </a:cubicBezTo>
                <a:lnTo>
                  <a:pt x="397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7">
            <a:extLst>
              <a:ext uri="{FF2B5EF4-FFF2-40B4-BE49-F238E27FC236}">
                <a16:creationId xmlns:a16="http://schemas.microsoft.com/office/drawing/2014/main" id="{0985C78E-4E13-F548-854F-8E978714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71" y="4335295"/>
            <a:ext cx="135857" cy="135857"/>
          </a:xfrm>
          <a:custGeom>
            <a:avLst/>
            <a:gdLst>
              <a:gd name="T0" fmla="*/ 108 w 127"/>
              <a:gd name="T1" fmla="*/ 108 h 127"/>
              <a:gd name="T2" fmla="*/ 108 w 127"/>
              <a:gd name="T3" fmla="*/ 108 h 127"/>
              <a:gd name="T4" fmla="*/ 18 w 127"/>
              <a:gd name="T5" fmla="*/ 108 h 127"/>
              <a:gd name="T6" fmla="*/ 18 w 127"/>
              <a:gd name="T7" fmla="*/ 18 h 127"/>
              <a:gd name="T8" fmla="*/ 108 w 127"/>
              <a:gd name="T9" fmla="*/ 18 h 127"/>
              <a:gd name="T10" fmla="*/ 108 w 127"/>
              <a:gd name="T11" fmla="*/ 10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108" y="108"/>
                </a:moveTo>
                <a:lnTo>
                  <a:pt x="108" y="108"/>
                </a:lnTo>
                <a:cubicBezTo>
                  <a:pt x="81" y="126"/>
                  <a:pt x="45" y="126"/>
                  <a:pt x="18" y="108"/>
                </a:cubicBezTo>
                <a:cubicBezTo>
                  <a:pt x="0" y="81"/>
                  <a:pt x="0" y="45"/>
                  <a:pt x="18" y="18"/>
                </a:cubicBezTo>
                <a:cubicBezTo>
                  <a:pt x="45" y="0"/>
                  <a:pt x="81" y="0"/>
                  <a:pt x="108" y="18"/>
                </a:cubicBezTo>
                <a:cubicBezTo>
                  <a:pt x="126" y="45"/>
                  <a:pt x="126" y="81"/>
                  <a:pt x="108" y="1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4">
            <a:extLst>
              <a:ext uri="{FF2B5EF4-FFF2-40B4-BE49-F238E27FC236}">
                <a16:creationId xmlns:a16="http://schemas.microsoft.com/office/drawing/2014/main" id="{9071EA12-22D9-1540-8E6B-379EBD3D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430" y="11399803"/>
            <a:ext cx="1096217" cy="787027"/>
          </a:xfrm>
          <a:custGeom>
            <a:avLst/>
            <a:gdLst>
              <a:gd name="T0" fmla="*/ 877 w 1031"/>
              <a:gd name="T1" fmla="*/ 741 h 742"/>
              <a:gd name="T2" fmla="*/ 877 w 1031"/>
              <a:gd name="T3" fmla="*/ 741 h 742"/>
              <a:gd name="T4" fmla="*/ 154 w 1031"/>
              <a:gd name="T5" fmla="*/ 741 h 742"/>
              <a:gd name="T6" fmla="*/ 0 w 1031"/>
              <a:gd name="T7" fmla="*/ 588 h 742"/>
              <a:gd name="T8" fmla="*/ 0 w 1031"/>
              <a:gd name="T9" fmla="*/ 154 h 742"/>
              <a:gd name="T10" fmla="*/ 154 w 1031"/>
              <a:gd name="T11" fmla="*/ 0 h 742"/>
              <a:gd name="T12" fmla="*/ 877 w 1031"/>
              <a:gd name="T13" fmla="*/ 0 h 742"/>
              <a:gd name="T14" fmla="*/ 1030 w 1031"/>
              <a:gd name="T15" fmla="*/ 154 h 742"/>
              <a:gd name="T16" fmla="*/ 1030 w 1031"/>
              <a:gd name="T17" fmla="*/ 588 h 742"/>
              <a:gd name="T18" fmla="*/ 877 w 1031"/>
              <a:gd name="T19" fmla="*/ 741 h 742"/>
              <a:gd name="T20" fmla="*/ 154 w 1031"/>
              <a:gd name="T21" fmla="*/ 82 h 742"/>
              <a:gd name="T22" fmla="*/ 154 w 1031"/>
              <a:gd name="T23" fmla="*/ 82 h 742"/>
              <a:gd name="T24" fmla="*/ 82 w 1031"/>
              <a:gd name="T25" fmla="*/ 154 h 742"/>
              <a:gd name="T26" fmla="*/ 82 w 1031"/>
              <a:gd name="T27" fmla="*/ 588 h 742"/>
              <a:gd name="T28" fmla="*/ 154 w 1031"/>
              <a:gd name="T29" fmla="*/ 660 h 742"/>
              <a:gd name="T30" fmla="*/ 877 w 1031"/>
              <a:gd name="T31" fmla="*/ 660 h 742"/>
              <a:gd name="T32" fmla="*/ 949 w 1031"/>
              <a:gd name="T33" fmla="*/ 588 h 742"/>
              <a:gd name="T34" fmla="*/ 949 w 1031"/>
              <a:gd name="T35" fmla="*/ 154 h 742"/>
              <a:gd name="T36" fmla="*/ 877 w 1031"/>
              <a:gd name="T37" fmla="*/ 82 h 742"/>
              <a:gd name="T38" fmla="*/ 154 w 1031"/>
              <a:gd name="T39" fmla="*/ 82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1" h="742">
                <a:moveTo>
                  <a:pt x="877" y="741"/>
                </a:moveTo>
                <a:lnTo>
                  <a:pt x="877" y="741"/>
                </a:lnTo>
                <a:cubicBezTo>
                  <a:pt x="154" y="741"/>
                  <a:pt x="154" y="741"/>
                  <a:pt x="154" y="741"/>
                </a:cubicBezTo>
                <a:cubicBezTo>
                  <a:pt x="72" y="741"/>
                  <a:pt x="0" y="678"/>
                  <a:pt x="0" y="588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64"/>
                  <a:pt x="72" y="0"/>
                  <a:pt x="154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958" y="0"/>
                  <a:pt x="1030" y="64"/>
                  <a:pt x="1030" y="154"/>
                </a:cubicBezTo>
                <a:cubicBezTo>
                  <a:pt x="1030" y="588"/>
                  <a:pt x="1030" y="588"/>
                  <a:pt x="1030" y="588"/>
                </a:cubicBezTo>
                <a:cubicBezTo>
                  <a:pt x="1030" y="678"/>
                  <a:pt x="958" y="741"/>
                  <a:pt x="877" y="741"/>
                </a:cubicBezTo>
                <a:close/>
                <a:moveTo>
                  <a:pt x="154" y="82"/>
                </a:moveTo>
                <a:lnTo>
                  <a:pt x="154" y="82"/>
                </a:lnTo>
                <a:cubicBezTo>
                  <a:pt x="118" y="82"/>
                  <a:pt x="82" y="109"/>
                  <a:pt x="82" y="154"/>
                </a:cubicBezTo>
                <a:cubicBezTo>
                  <a:pt x="82" y="588"/>
                  <a:pt x="82" y="588"/>
                  <a:pt x="82" y="588"/>
                </a:cubicBezTo>
                <a:cubicBezTo>
                  <a:pt x="82" y="633"/>
                  <a:pt x="118" y="660"/>
                  <a:pt x="154" y="660"/>
                </a:cubicBezTo>
                <a:cubicBezTo>
                  <a:pt x="877" y="660"/>
                  <a:pt x="877" y="660"/>
                  <a:pt x="877" y="660"/>
                </a:cubicBezTo>
                <a:cubicBezTo>
                  <a:pt x="913" y="660"/>
                  <a:pt x="949" y="633"/>
                  <a:pt x="949" y="588"/>
                </a:cubicBezTo>
                <a:cubicBezTo>
                  <a:pt x="949" y="154"/>
                  <a:pt x="949" y="154"/>
                  <a:pt x="949" y="154"/>
                </a:cubicBezTo>
                <a:cubicBezTo>
                  <a:pt x="949" y="109"/>
                  <a:pt x="913" y="82"/>
                  <a:pt x="877" y="82"/>
                </a:cubicBezTo>
                <a:lnTo>
                  <a:pt x="154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5">
            <a:extLst>
              <a:ext uri="{FF2B5EF4-FFF2-40B4-BE49-F238E27FC236}">
                <a16:creationId xmlns:a16="http://schemas.microsoft.com/office/drawing/2014/main" id="{B86044BD-8B36-7E46-8783-070C432E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8107" y="11629354"/>
            <a:ext cx="229548" cy="327928"/>
          </a:xfrm>
          <a:custGeom>
            <a:avLst/>
            <a:gdLst>
              <a:gd name="T0" fmla="*/ 117 w 218"/>
              <a:gd name="T1" fmla="*/ 308 h 309"/>
              <a:gd name="T2" fmla="*/ 117 w 218"/>
              <a:gd name="T3" fmla="*/ 308 h 309"/>
              <a:gd name="T4" fmla="*/ 45 w 218"/>
              <a:gd name="T5" fmla="*/ 308 h 309"/>
              <a:gd name="T6" fmla="*/ 9 w 218"/>
              <a:gd name="T7" fmla="*/ 271 h 309"/>
              <a:gd name="T8" fmla="*/ 9 w 218"/>
              <a:gd name="T9" fmla="*/ 271 h 309"/>
              <a:gd name="T10" fmla="*/ 45 w 218"/>
              <a:gd name="T11" fmla="*/ 244 h 309"/>
              <a:gd name="T12" fmla="*/ 126 w 218"/>
              <a:gd name="T13" fmla="*/ 244 h 309"/>
              <a:gd name="T14" fmla="*/ 154 w 218"/>
              <a:gd name="T15" fmla="*/ 217 h 309"/>
              <a:gd name="T16" fmla="*/ 126 w 218"/>
              <a:gd name="T17" fmla="*/ 181 h 309"/>
              <a:gd name="T18" fmla="*/ 99 w 218"/>
              <a:gd name="T19" fmla="*/ 181 h 309"/>
              <a:gd name="T20" fmla="*/ 0 w 218"/>
              <a:gd name="T21" fmla="*/ 100 h 309"/>
              <a:gd name="T22" fmla="*/ 99 w 218"/>
              <a:gd name="T23" fmla="*/ 0 h 309"/>
              <a:gd name="T24" fmla="*/ 181 w 218"/>
              <a:gd name="T25" fmla="*/ 0 h 309"/>
              <a:gd name="T26" fmla="*/ 208 w 218"/>
              <a:gd name="T27" fmla="*/ 27 h 309"/>
              <a:gd name="T28" fmla="*/ 208 w 218"/>
              <a:gd name="T29" fmla="*/ 27 h 309"/>
              <a:gd name="T30" fmla="*/ 181 w 218"/>
              <a:gd name="T31" fmla="*/ 64 h 309"/>
              <a:gd name="T32" fmla="*/ 99 w 218"/>
              <a:gd name="T33" fmla="*/ 64 h 309"/>
              <a:gd name="T34" fmla="*/ 63 w 218"/>
              <a:gd name="T35" fmla="*/ 91 h 309"/>
              <a:gd name="T36" fmla="*/ 90 w 218"/>
              <a:gd name="T37" fmla="*/ 118 h 309"/>
              <a:gd name="T38" fmla="*/ 126 w 218"/>
              <a:gd name="T39" fmla="*/ 118 h 309"/>
              <a:gd name="T40" fmla="*/ 217 w 218"/>
              <a:gd name="T41" fmla="*/ 226 h 309"/>
              <a:gd name="T42" fmla="*/ 117 w 218"/>
              <a:gd name="T43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8" h="309">
                <a:moveTo>
                  <a:pt x="117" y="308"/>
                </a:moveTo>
                <a:lnTo>
                  <a:pt x="117" y="308"/>
                </a:lnTo>
                <a:cubicBezTo>
                  <a:pt x="45" y="308"/>
                  <a:pt x="45" y="308"/>
                  <a:pt x="45" y="308"/>
                </a:cubicBezTo>
                <a:cubicBezTo>
                  <a:pt x="27" y="308"/>
                  <a:pt x="9" y="289"/>
                  <a:pt x="9" y="271"/>
                </a:cubicBezTo>
                <a:lnTo>
                  <a:pt x="9" y="271"/>
                </a:lnTo>
                <a:cubicBezTo>
                  <a:pt x="9" y="253"/>
                  <a:pt x="27" y="244"/>
                  <a:pt x="45" y="244"/>
                </a:cubicBezTo>
                <a:cubicBezTo>
                  <a:pt x="126" y="244"/>
                  <a:pt x="126" y="244"/>
                  <a:pt x="126" y="244"/>
                </a:cubicBezTo>
                <a:cubicBezTo>
                  <a:pt x="135" y="244"/>
                  <a:pt x="154" y="226"/>
                  <a:pt x="154" y="217"/>
                </a:cubicBezTo>
                <a:cubicBezTo>
                  <a:pt x="154" y="199"/>
                  <a:pt x="135" y="181"/>
                  <a:pt x="126" y="181"/>
                </a:cubicBezTo>
                <a:cubicBezTo>
                  <a:pt x="99" y="181"/>
                  <a:pt x="99" y="181"/>
                  <a:pt x="99" y="181"/>
                </a:cubicBezTo>
                <a:cubicBezTo>
                  <a:pt x="54" y="181"/>
                  <a:pt x="9" y="145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208" y="9"/>
                  <a:pt x="208" y="27"/>
                </a:cubicBezTo>
                <a:lnTo>
                  <a:pt x="208" y="27"/>
                </a:lnTo>
                <a:cubicBezTo>
                  <a:pt x="208" y="46"/>
                  <a:pt x="190" y="64"/>
                  <a:pt x="181" y="64"/>
                </a:cubicBezTo>
                <a:cubicBezTo>
                  <a:pt x="99" y="64"/>
                  <a:pt x="99" y="64"/>
                  <a:pt x="99" y="64"/>
                </a:cubicBezTo>
                <a:cubicBezTo>
                  <a:pt x="81" y="64"/>
                  <a:pt x="63" y="73"/>
                  <a:pt x="63" y="91"/>
                </a:cubicBezTo>
                <a:cubicBezTo>
                  <a:pt x="63" y="109"/>
                  <a:pt x="81" y="118"/>
                  <a:pt x="90" y="118"/>
                </a:cubicBezTo>
                <a:cubicBezTo>
                  <a:pt x="126" y="118"/>
                  <a:pt x="126" y="118"/>
                  <a:pt x="126" y="118"/>
                </a:cubicBezTo>
                <a:cubicBezTo>
                  <a:pt x="181" y="118"/>
                  <a:pt x="217" y="172"/>
                  <a:pt x="217" y="226"/>
                </a:cubicBezTo>
                <a:cubicBezTo>
                  <a:pt x="208" y="271"/>
                  <a:pt x="163" y="308"/>
                  <a:pt x="117" y="3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6">
            <a:extLst>
              <a:ext uri="{FF2B5EF4-FFF2-40B4-BE49-F238E27FC236}">
                <a16:creationId xmlns:a16="http://schemas.microsoft.com/office/drawing/2014/main" id="{AFCC83B4-9AF6-E447-9A8B-E484F0A0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2431" y="11582508"/>
            <a:ext cx="70269" cy="79638"/>
          </a:xfrm>
          <a:custGeom>
            <a:avLst/>
            <a:gdLst>
              <a:gd name="T0" fmla="*/ 64 w 65"/>
              <a:gd name="T1" fmla="*/ 72 h 73"/>
              <a:gd name="T2" fmla="*/ 0 w 65"/>
              <a:gd name="T3" fmla="*/ 72 h 73"/>
              <a:gd name="T4" fmla="*/ 0 w 65"/>
              <a:gd name="T5" fmla="*/ 0 h 73"/>
              <a:gd name="T6" fmla="*/ 64 w 65"/>
              <a:gd name="T7" fmla="*/ 0 h 73"/>
              <a:gd name="T8" fmla="*/ 64 w 6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73">
                <a:moveTo>
                  <a:pt x="64" y="72"/>
                </a:moveTo>
                <a:lnTo>
                  <a:pt x="0" y="72"/>
                </a:lnTo>
                <a:lnTo>
                  <a:pt x="0" y="0"/>
                </a:lnTo>
                <a:lnTo>
                  <a:pt x="64" y="0"/>
                </a:lnTo>
                <a:lnTo>
                  <a:pt x="64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7">
            <a:extLst>
              <a:ext uri="{FF2B5EF4-FFF2-40B4-BE49-F238E27FC236}">
                <a16:creationId xmlns:a16="http://schemas.microsoft.com/office/drawing/2014/main" id="{058F3178-2875-9548-9CA8-07EAD5F6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2431" y="11924488"/>
            <a:ext cx="70269" cy="79641"/>
          </a:xfrm>
          <a:custGeom>
            <a:avLst/>
            <a:gdLst>
              <a:gd name="T0" fmla="*/ 64 w 65"/>
              <a:gd name="T1" fmla="*/ 73 h 74"/>
              <a:gd name="T2" fmla="*/ 0 w 65"/>
              <a:gd name="T3" fmla="*/ 73 h 74"/>
              <a:gd name="T4" fmla="*/ 0 w 65"/>
              <a:gd name="T5" fmla="*/ 0 h 74"/>
              <a:gd name="T6" fmla="*/ 64 w 65"/>
              <a:gd name="T7" fmla="*/ 0 h 74"/>
              <a:gd name="T8" fmla="*/ 64 w 65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74">
                <a:moveTo>
                  <a:pt x="64" y="73"/>
                </a:moveTo>
                <a:lnTo>
                  <a:pt x="0" y="73"/>
                </a:lnTo>
                <a:lnTo>
                  <a:pt x="0" y="0"/>
                </a:lnTo>
                <a:lnTo>
                  <a:pt x="64" y="0"/>
                </a:lnTo>
                <a:lnTo>
                  <a:pt x="64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8">
            <a:extLst>
              <a:ext uri="{FF2B5EF4-FFF2-40B4-BE49-F238E27FC236}">
                <a16:creationId xmlns:a16="http://schemas.microsoft.com/office/drawing/2014/main" id="{C9919C74-B96D-D640-A1CC-0DCDCEAE4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9729" y="11512236"/>
            <a:ext cx="117116" cy="107749"/>
          </a:xfrm>
          <a:custGeom>
            <a:avLst/>
            <a:gdLst>
              <a:gd name="T0" fmla="*/ 63 w 109"/>
              <a:gd name="T1" fmla="*/ 9 h 100"/>
              <a:gd name="T2" fmla="*/ 63 w 109"/>
              <a:gd name="T3" fmla="*/ 9 h 100"/>
              <a:gd name="T4" fmla="*/ 18 w 109"/>
              <a:gd name="T5" fmla="*/ 36 h 100"/>
              <a:gd name="T6" fmla="*/ 9 w 109"/>
              <a:gd name="T7" fmla="*/ 81 h 100"/>
              <a:gd name="T8" fmla="*/ 9 w 109"/>
              <a:gd name="T9" fmla="*/ 81 h 100"/>
              <a:gd name="T10" fmla="*/ 54 w 109"/>
              <a:gd name="T11" fmla="*/ 90 h 100"/>
              <a:gd name="T12" fmla="*/ 90 w 109"/>
              <a:gd name="T13" fmla="*/ 63 h 100"/>
              <a:gd name="T14" fmla="*/ 99 w 109"/>
              <a:gd name="T15" fmla="*/ 18 h 100"/>
              <a:gd name="T16" fmla="*/ 99 w 109"/>
              <a:gd name="T17" fmla="*/ 18 h 100"/>
              <a:gd name="T18" fmla="*/ 63 w 109"/>
              <a:gd name="T1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0">
                <a:moveTo>
                  <a:pt x="63" y="9"/>
                </a:moveTo>
                <a:lnTo>
                  <a:pt x="63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45"/>
                  <a:pt x="0" y="63"/>
                  <a:pt x="9" y="81"/>
                </a:cubicBezTo>
                <a:lnTo>
                  <a:pt x="9" y="81"/>
                </a:lnTo>
                <a:cubicBezTo>
                  <a:pt x="18" y="90"/>
                  <a:pt x="36" y="99"/>
                  <a:pt x="54" y="90"/>
                </a:cubicBezTo>
                <a:cubicBezTo>
                  <a:pt x="90" y="63"/>
                  <a:pt x="90" y="63"/>
                  <a:pt x="90" y="63"/>
                </a:cubicBezTo>
                <a:cubicBezTo>
                  <a:pt x="108" y="54"/>
                  <a:pt x="108" y="27"/>
                  <a:pt x="99" y="18"/>
                </a:cubicBezTo>
                <a:lnTo>
                  <a:pt x="99" y="18"/>
                </a:lnTo>
                <a:cubicBezTo>
                  <a:pt x="90" y="0"/>
                  <a:pt x="72" y="0"/>
                  <a:pt x="6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9">
            <a:extLst>
              <a:ext uri="{FF2B5EF4-FFF2-40B4-BE49-F238E27FC236}">
                <a16:creationId xmlns:a16="http://schemas.microsoft.com/office/drawing/2014/main" id="{402D2365-0FE7-4845-A598-43F7CA92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918" y="11957283"/>
            <a:ext cx="126485" cy="107746"/>
          </a:xfrm>
          <a:custGeom>
            <a:avLst/>
            <a:gdLst>
              <a:gd name="T0" fmla="*/ 63 w 118"/>
              <a:gd name="T1" fmla="*/ 9 h 100"/>
              <a:gd name="T2" fmla="*/ 63 w 118"/>
              <a:gd name="T3" fmla="*/ 9 h 100"/>
              <a:gd name="T4" fmla="*/ 18 w 118"/>
              <a:gd name="T5" fmla="*/ 36 h 100"/>
              <a:gd name="T6" fmla="*/ 18 w 118"/>
              <a:gd name="T7" fmla="*/ 81 h 100"/>
              <a:gd name="T8" fmla="*/ 18 w 118"/>
              <a:gd name="T9" fmla="*/ 81 h 100"/>
              <a:gd name="T10" fmla="*/ 54 w 118"/>
              <a:gd name="T11" fmla="*/ 90 h 100"/>
              <a:gd name="T12" fmla="*/ 99 w 118"/>
              <a:gd name="T13" fmla="*/ 63 h 100"/>
              <a:gd name="T14" fmla="*/ 108 w 118"/>
              <a:gd name="T15" fmla="*/ 18 h 100"/>
              <a:gd name="T16" fmla="*/ 108 w 118"/>
              <a:gd name="T17" fmla="*/ 18 h 100"/>
              <a:gd name="T18" fmla="*/ 63 w 118"/>
              <a:gd name="T1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100">
                <a:moveTo>
                  <a:pt x="63" y="9"/>
                </a:moveTo>
                <a:lnTo>
                  <a:pt x="63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45"/>
                  <a:pt x="0" y="72"/>
                  <a:pt x="18" y="81"/>
                </a:cubicBezTo>
                <a:lnTo>
                  <a:pt x="18" y="81"/>
                </a:lnTo>
                <a:cubicBezTo>
                  <a:pt x="27" y="99"/>
                  <a:pt x="45" y="99"/>
                  <a:pt x="54" y="90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54"/>
                  <a:pt x="117" y="36"/>
                  <a:pt x="108" y="18"/>
                </a:cubicBezTo>
                <a:lnTo>
                  <a:pt x="108" y="18"/>
                </a:lnTo>
                <a:cubicBezTo>
                  <a:pt x="90" y="0"/>
                  <a:pt x="72" y="0"/>
                  <a:pt x="6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0">
            <a:extLst>
              <a:ext uri="{FF2B5EF4-FFF2-40B4-BE49-F238E27FC236}">
                <a16:creationId xmlns:a16="http://schemas.microsoft.com/office/drawing/2014/main" id="{D2D80ED2-3E93-1A4B-B95C-89786DBD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9457" y="4583585"/>
            <a:ext cx="252973" cy="238918"/>
          </a:xfrm>
          <a:custGeom>
            <a:avLst/>
            <a:gdLst>
              <a:gd name="T0" fmla="*/ 172 w 236"/>
              <a:gd name="T1" fmla="*/ 225 h 226"/>
              <a:gd name="T2" fmla="*/ 172 w 236"/>
              <a:gd name="T3" fmla="*/ 225 h 226"/>
              <a:gd name="T4" fmla="*/ 64 w 236"/>
              <a:gd name="T5" fmla="*/ 225 h 226"/>
              <a:gd name="T6" fmla="*/ 0 w 236"/>
              <a:gd name="T7" fmla="*/ 162 h 226"/>
              <a:gd name="T8" fmla="*/ 0 w 236"/>
              <a:gd name="T9" fmla="*/ 63 h 226"/>
              <a:gd name="T10" fmla="*/ 64 w 236"/>
              <a:gd name="T11" fmla="*/ 0 h 226"/>
              <a:gd name="T12" fmla="*/ 172 w 236"/>
              <a:gd name="T13" fmla="*/ 0 h 226"/>
              <a:gd name="T14" fmla="*/ 235 w 236"/>
              <a:gd name="T15" fmla="*/ 63 h 226"/>
              <a:gd name="T16" fmla="*/ 235 w 236"/>
              <a:gd name="T17" fmla="*/ 162 h 226"/>
              <a:gd name="T18" fmla="*/ 172 w 236"/>
              <a:gd name="T19" fmla="*/ 225 h 226"/>
              <a:gd name="T20" fmla="*/ 172 w 236"/>
              <a:gd name="T21" fmla="*/ 63 h 226"/>
              <a:gd name="T22" fmla="*/ 172 w 236"/>
              <a:gd name="T23" fmla="*/ 63 h 226"/>
              <a:gd name="T24" fmla="*/ 64 w 236"/>
              <a:gd name="T25" fmla="*/ 63 h 226"/>
              <a:gd name="T26" fmla="*/ 64 w 236"/>
              <a:gd name="T27" fmla="*/ 162 h 226"/>
              <a:gd name="T28" fmla="*/ 172 w 236"/>
              <a:gd name="T29" fmla="*/ 162 h 226"/>
              <a:gd name="T30" fmla="*/ 172 w 236"/>
              <a:gd name="T31" fmla="*/ 63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226">
                <a:moveTo>
                  <a:pt x="172" y="225"/>
                </a:moveTo>
                <a:lnTo>
                  <a:pt x="172" y="225"/>
                </a:lnTo>
                <a:cubicBezTo>
                  <a:pt x="64" y="225"/>
                  <a:pt x="64" y="225"/>
                  <a:pt x="64" y="225"/>
                </a:cubicBezTo>
                <a:cubicBezTo>
                  <a:pt x="27" y="225"/>
                  <a:pt x="0" y="198"/>
                  <a:pt x="0" y="16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208" y="0"/>
                  <a:pt x="235" y="27"/>
                  <a:pt x="235" y="63"/>
                </a:cubicBezTo>
                <a:cubicBezTo>
                  <a:pt x="235" y="162"/>
                  <a:pt x="235" y="162"/>
                  <a:pt x="235" y="162"/>
                </a:cubicBezTo>
                <a:cubicBezTo>
                  <a:pt x="235" y="198"/>
                  <a:pt x="208" y="225"/>
                  <a:pt x="172" y="225"/>
                </a:cubicBezTo>
                <a:close/>
                <a:moveTo>
                  <a:pt x="172" y="63"/>
                </a:moveTo>
                <a:lnTo>
                  <a:pt x="172" y="63"/>
                </a:lnTo>
                <a:cubicBezTo>
                  <a:pt x="64" y="63"/>
                  <a:pt x="64" y="63"/>
                  <a:pt x="64" y="63"/>
                </a:cubicBezTo>
                <a:cubicBezTo>
                  <a:pt x="64" y="162"/>
                  <a:pt x="64" y="162"/>
                  <a:pt x="64" y="162"/>
                </a:cubicBezTo>
                <a:cubicBezTo>
                  <a:pt x="172" y="162"/>
                  <a:pt x="172" y="162"/>
                  <a:pt x="172" y="162"/>
                </a:cubicBezTo>
                <a:lnTo>
                  <a:pt x="172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1">
            <a:extLst>
              <a:ext uri="{FF2B5EF4-FFF2-40B4-BE49-F238E27FC236}">
                <a16:creationId xmlns:a16="http://schemas.microsoft.com/office/drawing/2014/main" id="{BF098879-5B46-C14E-9383-9292C396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3332" y="4269710"/>
            <a:ext cx="988467" cy="787027"/>
          </a:xfrm>
          <a:custGeom>
            <a:avLst/>
            <a:gdLst>
              <a:gd name="T0" fmla="*/ 776 w 931"/>
              <a:gd name="T1" fmla="*/ 740 h 741"/>
              <a:gd name="T2" fmla="*/ 776 w 931"/>
              <a:gd name="T3" fmla="*/ 740 h 741"/>
              <a:gd name="T4" fmla="*/ 144 w 931"/>
              <a:gd name="T5" fmla="*/ 740 h 741"/>
              <a:gd name="T6" fmla="*/ 0 w 931"/>
              <a:gd name="T7" fmla="*/ 587 h 741"/>
              <a:gd name="T8" fmla="*/ 0 w 931"/>
              <a:gd name="T9" fmla="*/ 0 h 741"/>
              <a:gd name="T10" fmla="*/ 81 w 931"/>
              <a:gd name="T11" fmla="*/ 0 h 741"/>
              <a:gd name="T12" fmla="*/ 81 w 931"/>
              <a:gd name="T13" fmla="*/ 587 h 741"/>
              <a:gd name="T14" fmla="*/ 144 w 931"/>
              <a:gd name="T15" fmla="*/ 659 h 741"/>
              <a:gd name="T16" fmla="*/ 776 w 931"/>
              <a:gd name="T17" fmla="*/ 659 h 741"/>
              <a:gd name="T18" fmla="*/ 849 w 931"/>
              <a:gd name="T19" fmla="*/ 587 h 741"/>
              <a:gd name="T20" fmla="*/ 849 w 931"/>
              <a:gd name="T21" fmla="*/ 216 h 741"/>
              <a:gd name="T22" fmla="*/ 776 w 931"/>
              <a:gd name="T23" fmla="*/ 144 h 741"/>
              <a:gd name="T24" fmla="*/ 144 w 931"/>
              <a:gd name="T25" fmla="*/ 144 h 741"/>
              <a:gd name="T26" fmla="*/ 144 w 931"/>
              <a:gd name="T27" fmla="*/ 63 h 741"/>
              <a:gd name="T28" fmla="*/ 776 w 931"/>
              <a:gd name="T29" fmla="*/ 63 h 741"/>
              <a:gd name="T30" fmla="*/ 930 w 931"/>
              <a:gd name="T31" fmla="*/ 216 h 741"/>
              <a:gd name="T32" fmla="*/ 930 w 931"/>
              <a:gd name="T33" fmla="*/ 587 h 741"/>
              <a:gd name="T34" fmla="*/ 776 w 931"/>
              <a:gd name="T35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1" h="741">
                <a:moveTo>
                  <a:pt x="776" y="740"/>
                </a:moveTo>
                <a:lnTo>
                  <a:pt x="776" y="740"/>
                </a:lnTo>
                <a:cubicBezTo>
                  <a:pt x="144" y="740"/>
                  <a:pt x="144" y="740"/>
                  <a:pt x="144" y="740"/>
                </a:cubicBezTo>
                <a:cubicBezTo>
                  <a:pt x="63" y="740"/>
                  <a:pt x="0" y="677"/>
                  <a:pt x="0" y="587"/>
                </a:cubicBezTo>
                <a:cubicBezTo>
                  <a:pt x="0" y="0"/>
                  <a:pt x="0" y="0"/>
                  <a:pt x="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87"/>
                  <a:pt x="81" y="587"/>
                  <a:pt x="81" y="587"/>
                </a:cubicBezTo>
                <a:cubicBezTo>
                  <a:pt x="81" y="632"/>
                  <a:pt x="108" y="659"/>
                  <a:pt x="144" y="659"/>
                </a:cubicBezTo>
                <a:cubicBezTo>
                  <a:pt x="776" y="659"/>
                  <a:pt x="776" y="659"/>
                  <a:pt x="776" y="659"/>
                </a:cubicBezTo>
                <a:cubicBezTo>
                  <a:pt x="813" y="659"/>
                  <a:pt x="849" y="632"/>
                  <a:pt x="849" y="587"/>
                </a:cubicBezTo>
                <a:cubicBezTo>
                  <a:pt x="849" y="216"/>
                  <a:pt x="849" y="216"/>
                  <a:pt x="849" y="216"/>
                </a:cubicBezTo>
                <a:cubicBezTo>
                  <a:pt x="849" y="180"/>
                  <a:pt x="813" y="144"/>
                  <a:pt x="77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776" y="63"/>
                  <a:pt x="776" y="63"/>
                  <a:pt x="776" y="63"/>
                </a:cubicBezTo>
                <a:cubicBezTo>
                  <a:pt x="858" y="63"/>
                  <a:pt x="930" y="135"/>
                  <a:pt x="930" y="216"/>
                </a:cubicBezTo>
                <a:cubicBezTo>
                  <a:pt x="930" y="587"/>
                  <a:pt x="930" y="587"/>
                  <a:pt x="930" y="587"/>
                </a:cubicBezTo>
                <a:cubicBezTo>
                  <a:pt x="930" y="677"/>
                  <a:pt x="858" y="740"/>
                  <a:pt x="776" y="7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2">
            <a:extLst>
              <a:ext uri="{FF2B5EF4-FFF2-40B4-BE49-F238E27FC236}">
                <a16:creationId xmlns:a16="http://schemas.microsoft.com/office/drawing/2014/main" id="{045BE4FE-2892-3140-BB7A-DEE5FCCC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4593" y="4096378"/>
            <a:ext cx="913512" cy="327928"/>
          </a:xfrm>
          <a:custGeom>
            <a:avLst/>
            <a:gdLst>
              <a:gd name="T0" fmla="*/ 172 w 860"/>
              <a:gd name="T1" fmla="*/ 307 h 308"/>
              <a:gd name="T2" fmla="*/ 172 w 860"/>
              <a:gd name="T3" fmla="*/ 307 h 308"/>
              <a:gd name="T4" fmla="*/ 19 w 860"/>
              <a:gd name="T5" fmla="*/ 135 h 308"/>
              <a:gd name="T6" fmla="*/ 172 w 860"/>
              <a:gd name="T7" fmla="*/ 0 h 308"/>
              <a:gd name="T8" fmla="*/ 723 w 860"/>
              <a:gd name="T9" fmla="*/ 0 h 308"/>
              <a:gd name="T10" fmla="*/ 859 w 860"/>
              <a:gd name="T11" fmla="*/ 126 h 308"/>
              <a:gd name="T12" fmla="*/ 859 w 860"/>
              <a:gd name="T13" fmla="*/ 153 h 308"/>
              <a:gd name="T14" fmla="*/ 814 w 860"/>
              <a:gd name="T15" fmla="*/ 199 h 308"/>
              <a:gd name="T16" fmla="*/ 814 w 860"/>
              <a:gd name="T17" fmla="*/ 199 h 308"/>
              <a:gd name="T18" fmla="*/ 778 w 860"/>
              <a:gd name="T19" fmla="*/ 153 h 308"/>
              <a:gd name="T20" fmla="*/ 778 w 860"/>
              <a:gd name="T21" fmla="*/ 126 h 308"/>
              <a:gd name="T22" fmla="*/ 723 w 860"/>
              <a:gd name="T23" fmla="*/ 81 h 308"/>
              <a:gd name="T24" fmla="*/ 172 w 860"/>
              <a:gd name="T25" fmla="*/ 81 h 308"/>
              <a:gd name="T26" fmla="*/ 100 w 860"/>
              <a:gd name="T27" fmla="*/ 135 h 308"/>
              <a:gd name="T28" fmla="*/ 172 w 860"/>
              <a:gd name="T29" fmla="*/ 226 h 308"/>
              <a:gd name="T30" fmla="*/ 172 w 860"/>
              <a:gd name="T3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0" h="308">
                <a:moveTo>
                  <a:pt x="172" y="307"/>
                </a:moveTo>
                <a:lnTo>
                  <a:pt x="172" y="307"/>
                </a:lnTo>
                <a:cubicBezTo>
                  <a:pt x="82" y="307"/>
                  <a:pt x="0" y="226"/>
                  <a:pt x="19" y="135"/>
                </a:cubicBezTo>
                <a:cubicBezTo>
                  <a:pt x="28" y="54"/>
                  <a:pt x="100" y="0"/>
                  <a:pt x="172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95" y="0"/>
                  <a:pt x="859" y="54"/>
                  <a:pt x="859" y="126"/>
                </a:cubicBezTo>
                <a:cubicBezTo>
                  <a:pt x="859" y="153"/>
                  <a:pt x="859" y="153"/>
                  <a:pt x="859" y="153"/>
                </a:cubicBezTo>
                <a:cubicBezTo>
                  <a:pt x="859" y="180"/>
                  <a:pt x="841" y="199"/>
                  <a:pt x="814" y="199"/>
                </a:cubicBezTo>
                <a:lnTo>
                  <a:pt x="814" y="199"/>
                </a:lnTo>
                <a:cubicBezTo>
                  <a:pt x="795" y="199"/>
                  <a:pt x="778" y="180"/>
                  <a:pt x="778" y="153"/>
                </a:cubicBezTo>
                <a:cubicBezTo>
                  <a:pt x="778" y="126"/>
                  <a:pt x="778" y="126"/>
                  <a:pt x="778" y="126"/>
                </a:cubicBezTo>
                <a:cubicBezTo>
                  <a:pt x="778" y="99"/>
                  <a:pt x="750" y="81"/>
                  <a:pt x="723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36" y="81"/>
                  <a:pt x="109" y="108"/>
                  <a:pt x="100" y="135"/>
                </a:cubicBezTo>
                <a:cubicBezTo>
                  <a:pt x="91" y="189"/>
                  <a:pt x="127" y="226"/>
                  <a:pt x="172" y="226"/>
                </a:cubicBezTo>
                <a:lnTo>
                  <a:pt x="172" y="3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76158D4E-0082-6F48-94A5-9593A44CBB97}"/>
              </a:ext>
            </a:extLst>
          </p:cNvPr>
          <p:cNvGrpSpPr/>
          <p:nvPr/>
        </p:nvGrpSpPr>
        <p:grpSpPr>
          <a:xfrm>
            <a:off x="2668308" y="501987"/>
            <a:ext cx="19041035" cy="2561450"/>
            <a:chOff x="2668308" y="861425"/>
            <a:chExt cx="19041035" cy="2561450"/>
          </a:xfrm>
        </p:grpSpPr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2F0C9B71-D348-974F-A4EC-70AD4E76A386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291" name="CuadroTexto 290">
              <a:extLst>
                <a:ext uri="{FF2B5EF4-FFF2-40B4-BE49-F238E27FC236}">
                  <a16:creationId xmlns:a16="http://schemas.microsoft.com/office/drawing/2014/main" id="{878C7BBC-2401-094B-B493-A54C707F131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1B160ACA-573C-334F-8BB6-028A1339FD74}"/>
              </a:ext>
            </a:extLst>
          </p:cNvPr>
          <p:cNvGrpSpPr/>
          <p:nvPr/>
        </p:nvGrpSpPr>
        <p:grpSpPr>
          <a:xfrm>
            <a:off x="7417704" y="5689624"/>
            <a:ext cx="3899509" cy="1266231"/>
            <a:chOff x="4263265" y="1816281"/>
            <a:chExt cx="4236804" cy="1266231"/>
          </a:xfrm>
        </p:grpSpPr>
        <p:sp>
          <p:nvSpPr>
            <p:cNvPr id="293" name="CuadroTexto 395">
              <a:extLst>
                <a:ext uri="{FF2B5EF4-FFF2-40B4-BE49-F238E27FC236}">
                  <a16:creationId xmlns:a16="http://schemas.microsoft.com/office/drawing/2014/main" id="{D447CDEB-E462-7D4F-9224-C076279D01A2}"/>
                </a:ext>
              </a:extLst>
            </p:cNvPr>
            <p:cNvSpPr txBox="1"/>
            <p:nvPr/>
          </p:nvSpPr>
          <p:spPr>
            <a:xfrm flipH="1">
              <a:off x="4273836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4" name="Rectangle 40">
              <a:extLst>
                <a:ext uri="{FF2B5EF4-FFF2-40B4-BE49-F238E27FC236}">
                  <a16:creationId xmlns:a16="http://schemas.microsoft.com/office/drawing/2014/main" id="{8E28EAF4-587E-E947-9524-EBFCD45D44CD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DEDD4B77-2BBE-944D-BF70-5BCAEF458D77}"/>
              </a:ext>
            </a:extLst>
          </p:cNvPr>
          <p:cNvGrpSpPr/>
          <p:nvPr/>
        </p:nvGrpSpPr>
        <p:grpSpPr>
          <a:xfrm>
            <a:off x="7410964" y="9479002"/>
            <a:ext cx="3899509" cy="1266231"/>
            <a:chOff x="4263265" y="1816281"/>
            <a:chExt cx="4236804" cy="1266231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D4D1A731-5367-F14E-B4D6-15B434A000AB}"/>
                </a:ext>
              </a:extLst>
            </p:cNvPr>
            <p:cNvSpPr txBox="1"/>
            <p:nvPr/>
          </p:nvSpPr>
          <p:spPr>
            <a:xfrm flipH="1">
              <a:off x="4273836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7" name="Rectangle 40">
              <a:extLst>
                <a:ext uri="{FF2B5EF4-FFF2-40B4-BE49-F238E27FC236}">
                  <a16:creationId xmlns:a16="http://schemas.microsoft.com/office/drawing/2014/main" id="{B15F8D0D-A9A9-A04C-992A-40BFD51CC777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7536149F-F18F-8B4F-8BA1-575A537E56CA}"/>
              </a:ext>
            </a:extLst>
          </p:cNvPr>
          <p:cNvGrpSpPr/>
          <p:nvPr/>
        </p:nvGrpSpPr>
        <p:grpSpPr>
          <a:xfrm>
            <a:off x="12987536" y="9426565"/>
            <a:ext cx="3899509" cy="1266231"/>
            <a:chOff x="4263265" y="1816281"/>
            <a:chExt cx="4236804" cy="1266231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37A705A9-7719-2247-A6AA-E2254EF73922}"/>
                </a:ext>
              </a:extLst>
            </p:cNvPr>
            <p:cNvSpPr txBox="1"/>
            <p:nvPr/>
          </p:nvSpPr>
          <p:spPr>
            <a:xfrm flipH="1">
              <a:off x="6114711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0" name="Rectangle 40">
              <a:extLst>
                <a:ext uri="{FF2B5EF4-FFF2-40B4-BE49-F238E27FC236}">
                  <a16:creationId xmlns:a16="http://schemas.microsoft.com/office/drawing/2014/main" id="{9CAA94BC-71B5-E743-B14E-9EFBA50980E0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C8341376-F915-6A40-8A68-FDE15D2CF731}"/>
              </a:ext>
            </a:extLst>
          </p:cNvPr>
          <p:cNvGrpSpPr/>
          <p:nvPr/>
        </p:nvGrpSpPr>
        <p:grpSpPr>
          <a:xfrm>
            <a:off x="13006196" y="5814719"/>
            <a:ext cx="3899509" cy="1266231"/>
            <a:chOff x="4263265" y="1816281"/>
            <a:chExt cx="4236804" cy="1266231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9EF05CF4-0227-DA49-8CE3-BEA7840B5611}"/>
                </a:ext>
              </a:extLst>
            </p:cNvPr>
            <p:cNvSpPr txBox="1"/>
            <p:nvPr/>
          </p:nvSpPr>
          <p:spPr>
            <a:xfrm flipH="1">
              <a:off x="6114711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7EA5362E-1BCF-B949-AE94-435F6BD2C665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47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35D980B4-25CA-BF4C-859F-B6D9BD419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386" y="7237760"/>
            <a:ext cx="4786414" cy="4776860"/>
          </a:xfrm>
          <a:custGeom>
            <a:avLst/>
            <a:gdLst>
              <a:gd name="T0" fmla="*/ 4416 w 4417"/>
              <a:gd name="T1" fmla="*/ 776 h 4408"/>
              <a:gd name="T2" fmla="*/ 4416 w 4417"/>
              <a:gd name="T3" fmla="*/ 776 h 4408"/>
              <a:gd name="T4" fmla="*/ 4416 w 4417"/>
              <a:gd name="T5" fmla="*/ 3631 h 4408"/>
              <a:gd name="T6" fmla="*/ 3640 w 4417"/>
              <a:gd name="T7" fmla="*/ 4407 h 4408"/>
              <a:gd name="T8" fmla="*/ 776 w 4417"/>
              <a:gd name="T9" fmla="*/ 4407 h 4408"/>
              <a:gd name="T10" fmla="*/ 0 w 4417"/>
              <a:gd name="T11" fmla="*/ 3631 h 4408"/>
              <a:gd name="T12" fmla="*/ 0 w 4417"/>
              <a:gd name="T13" fmla="*/ 2640 h 4408"/>
              <a:gd name="T14" fmla="*/ 2640 w 4417"/>
              <a:gd name="T15" fmla="*/ 0 h 4408"/>
              <a:gd name="T16" fmla="*/ 3640 w 4417"/>
              <a:gd name="T17" fmla="*/ 0 h 4408"/>
              <a:gd name="T18" fmla="*/ 4416 w 4417"/>
              <a:gd name="T19" fmla="*/ 776 h 4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7" h="4408">
                <a:moveTo>
                  <a:pt x="4416" y="776"/>
                </a:moveTo>
                <a:lnTo>
                  <a:pt x="4416" y="776"/>
                </a:lnTo>
                <a:cubicBezTo>
                  <a:pt x="4416" y="3631"/>
                  <a:pt x="4416" y="3631"/>
                  <a:pt x="4416" y="3631"/>
                </a:cubicBezTo>
                <a:cubicBezTo>
                  <a:pt x="4416" y="4059"/>
                  <a:pt x="4068" y="4407"/>
                  <a:pt x="3640" y="4407"/>
                </a:cubicBezTo>
                <a:cubicBezTo>
                  <a:pt x="776" y="4407"/>
                  <a:pt x="776" y="4407"/>
                  <a:pt x="776" y="4407"/>
                </a:cubicBezTo>
                <a:cubicBezTo>
                  <a:pt x="348" y="4407"/>
                  <a:pt x="0" y="4059"/>
                  <a:pt x="0" y="3631"/>
                </a:cubicBezTo>
                <a:cubicBezTo>
                  <a:pt x="0" y="2640"/>
                  <a:pt x="0" y="2640"/>
                  <a:pt x="0" y="2640"/>
                </a:cubicBezTo>
                <a:cubicBezTo>
                  <a:pt x="2640" y="0"/>
                  <a:pt x="2640" y="0"/>
                  <a:pt x="2640" y="0"/>
                </a:cubicBezTo>
                <a:cubicBezTo>
                  <a:pt x="3640" y="0"/>
                  <a:pt x="3640" y="0"/>
                  <a:pt x="3640" y="0"/>
                </a:cubicBezTo>
                <a:cubicBezTo>
                  <a:pt x="4068" y="0"/>
                  <a:pt x="4416" y="348"/>
                  <a:pt x="4416" y="7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DD32B3EF-5D84-7840-9DFA-1456C88B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7104008"/>
            <a:ext cx="2861341" cy="2870894"/>
          </a:xfrm>
          <a:custGeom>
            <a:avLst/>
            <a:gdLst>
              <a:gd name="T0" fmla="*/ 2641 w 2642"/>
              <a:gd name="T1" fmla="*/ 0 h 2651"/>
              <a:gd name="T2" fmla="*/ 0 w 2642"/>
              <a:gd name="T3" fmla="*/ 2650 h 2651"/>
              <a:gd name="T4" fmla="*/ 0 w 2642"/>
              <a:gd name="T5" fmla="*/ 0 h 2651"/>
              <a:gd name="T6" fmla="*/ 2641 w 2642"/>
              <a:gd name="T7" fmla="*/ 0 h 2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2" h="2651">
                <a:moveTo>
                  <a:pt x="2641" y="0"/>
                </a:moveTo>
                <a:lnTo>
                  <a:pt x="0" y="2650"/>
                </a:lnTo>
                <a:lnTo>
                  <a:pt x="0" y="0"/>
                </a:lnTo>
                <a:lnTo>
                  <a:pt x="264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2F5D1A47-BF8D-514C-8DD4-BCB9811F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593" y="1835133"/>
            <a:ext cx="4786414" cy="4772082"/>
          </a:xfrm>
          <a:custGeom>
            <a:avLst/>
            <a:gdLst>
              <a:gd name="T0" fmla="*/ 4416 w 4417"/>
              <a:gd name="T1" fmla="*/ 3639 h 4407"/>
              <a:gd name="T2" fmla="*/ 4416 w 4417"/>
              <a:gd name="T3" fmla="*/ 3639 h 4407"/>
              <a:gd name="T4" fmla="*/ 4416 w 4417"/>
              <a:gd name="T5" fmla="*/ 776 h 4407"/>
              <a:gd name="T6" fmla="*/ 3640 w 4417"/>
              <a:gd name="T7" fmla="*/ 0 h 4407"/>
              <a:gd name="T8" fmla="*/ 776 w 4417"/>
              <a:gd name="T9" fmla="*/ 0 h 4407"/>
              <a:gd name="T10" fmla="*/ 0 w 4417"/>
              <a:gd name="T11" fmla="*/ 776 h 4407"/>
              <a:gd name="T12" fmla="*/ 0 w 4417"/>
              <a:gd name="T13" fmla="*/ 1766 h 4407"/>
              <a:gd name="T14" fmla="*/ 2640 w 4417"/>
              <a:gd name="T15" fmla="*/ 4406 h 4407"/>
              <a:gd name="T16" fmla="*/ 3640 w 4417"/>
              <a:gd name="T17" fmla="*/ 4406 h 4407"/>
              <a:gd name="T18" fmla="*/ 4416 w 4417"/>
              <a:gd name="T19" fmla="*/ 3639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7" h="4407">
                <a:moveTo>
                  <a:pt x="4416" y="3639"/>
                </a:moveTo>
                <a:lnTo>
                  <a:pt x="4416" y="3639"/>
                </a:lnTo>
                <a:cubicBezTo>
                  <a:pt x="4416" y="776"/>
                  <a:pt x="4416" y="776"/>
                  <a:pt x="4416" y="776"/>
                </a:cubicBezTo>
                <a:cubicBezTo>
                  <a:pt x="4416" y="348"/>
                  <a:pt x="4068" y="0"/>
                  <a:pt x="3640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348" y="0"/>
                  <a:pt x="0" y="348"/>
                  <a:pt x="0" y="776"/>
                </a:cubicBezTo>
                <a:cubicBezTo>
                  <a:pt x="0" y="1766"/>
                  <a:pt x="0" y="1766"/>
                  <a:pt x="0" y="1766"/>
                </a:cubicBezTo>
                <a:cubicBezTo>
                  <a:pt x="2640" y="4406"/>
                  <a:pt x="2640" y="4406"/>
                  <a:pt x="2640" y="4406"/>
                </a:cubicBezTo>
                <a:cubicBezTo>
                  <a:pt x="3640" y="4406"/>
                  <a:pt x="3640" y="4406"/>
                  <a:pt x="3640" y="4406"/>
                </a:cubicBezTo>
                <a:cubicBezTo>
                  <a:pt x="4068" y="4406"/>
                  <a:pt x="4416" y="4067"/>
                  <a:pt x="4416" y="36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7FD39909-C4F9-114E-BAFF-0230EFE6A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395" y="3884404"/>
            <a:ext cx="2861341" cy="2861341"/>
          </a:xfrm>
          <a:custGeom>
            <a:avLst/>
            <a:gdLst>
              <a:gd name="T0" fmla="*/ 2641 w 2642"/>
              <a:gd name="T1" fmla="*/ 2640 h 2641"/>
              <a:gd name="T2" fmla="*/ 0 w 2642"/>
              <a:gd name="T3" fmla="*/ 0 h 2641"/>
              <a:gd name="T4" fmla="*/ 0 w 2642"/>
              <a:gd name="T5" fmla="*/ 2640 h 2641"/>
              <a:gd name="T6" fmla="*/ 2641 w 2642"/>
              <a:gd name="T7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2" h="2641">
                <a:moveTo>
                  <a:pt x="2641" y="2640"/>
                </a:moveTo>
                <a:lnTo>
                  <a:pt x="0" y="0"/>
                </a:lnTo>
                <a:lnTo>
                  <a:pt x="0" y="2640"/>
                </a:lnTo>
                <a:lnTo>
                  <a:pt x="2641" y="26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4BC226E-FEBC-7648-B542-8E37ED4C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800" y="6975034"/>
            <a:ext cx="4781638" cy="4786414"/>
          </a:xfrm>
          <a:custGeom>
            <a:avLst/>
            <a:gdLst>
              <a:gd name="T0" fmla="*/ 0 w 4416"/>
              <a:gd name="T1" fmla="*/ 3640 h 4417"/>
              <a:gd name="T2" fmla="*/ 0 w 4416"/>
              <a:gd name="T3" fmla="*/ 3640 h 4417"/>
              <a:gd name="T4" fmla="*/ 0 w 4416"/>
              <a:gd name="T5" fmla="*/ 776 h 4417"/>
              <a:gd name="T6" fmla="*/ 776 w 4416"/>
              <a:gd name="T7" fmla="*/ 0 h 4417"/>
              <a:gd name="T8" fmla="*/ 3640 w 4416"/>
              <a:gd name="T9" fmla="*/ 0 h 4417"/>
              <a:gd name="T10" fmla="*/ 4415 w 4416"/>
              <a:gd name="T11" fmla="*/ 776 h 4417"/>
              <a:gd name="T12" fmla="*/ 4415 w 4416"/>
              <a:gd name="T13" fmla="*/ 1775 h 4417"/>
              <a:gd name="T14" fmla="*/ 1775 w 4416"/>
              <a:gd name="T15" fmla="*/ 4416 h 4417"/>
              <a:gd name="T16" fmla="*/ 776 w 4416"/>
              <a:gd name="T17" fmla="*/ 4416 h 4417"/>
              <a:gd name="T18" fmla="*/ 0 w 4416"/>
              <a:gd name="T19" fmla="*/ 3640 h 4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6" h="4417">
                <a:moveTo>
                  <a:pt x="0" y="3640"/>
                </a:moveTo>
                <a:lnTo>
                  <a:pt x="0" y="3640"/>
                </a:lnTo>
                <a:cubicBezTo>
                  <a:pt x="0" y="776"/>
                  <a:pt x="0" y="776"/>
                  <a:pt x="0" y="776"/>
                </a:cubicBezTo>
                <a:cubicBezTo>
                  <a:pt x="0" y="348"/>
                  <a:pt x="348" y="0"/>
                  <a:pt x="776" y="0"/>
                </a:cubicBezTo>
                <a:cubicBezTo>
                  <a:pt x="3640" y="0"/>
                  <a:pt x="3640" y="0"/>
                  <a:pt x="3640" y="0"/>
                </a:cubicBezTo>
                <a:cubicBezTo>
                  <a:pt x="4068" y="0"/>
                  <a:pt x="4415" y="348"/>
                  <a:pt x="4415" y="776"/>
                </a:cubicBezTo>
                <a:cubicBezTo>
                  <a:pt x="4415" y="1775"/>
                  <a:pt x="4415" y="1775"/>
                  <a:pt x="4415" y="1775"/>
                </a:cubicBezTo>
                <a:cubicBezTo>
                  <a:pt x="1775" y="4416"/>
                  <a:pt x="1775" y="4416"/>
                  <a:pt x="1775" y="4416"/>
                </a:cubicBezTo>
                <a:cubicBezTo>
                  <a:pt x="776" y="4416"/>
                  <a:pt x="776" y="4416"/>
                  <a:pt x="776" y="4416"/>
                </a:cubicBezTo>
                <a:cubicBezTo>
                  <a:pt x="348" y="4416"/>
                  <a:pt x="0" y="4068"/>
                  <a:pt x="0" y="36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5683007E-E598-264B-9743-ED17882F5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3075" y="9024306"/>
            <a:ext cx="2861338" cy="2861341"/>
          </a:xfrm>
          <a:custGeom>
            <a:avLst/>
            <a:gdLst>
              <a:gd name="T0" fmla="*/ 0 w 2641"/>
              <a:gd name="T1" fmla="*/ 2640 h 2641"/>
              <a:gd name="T2" fmla="*/ 2640 w 2641"/>
              <a:gd name="T3" fmla="*/ 0 h 2641"/>
              <a:gd name="T4" fmla="*/ 2640 w 2641"/>
              <a:gd name="T5" fmla="*/ 2640 h 2641"/>
              <a:gd name="T6" fmla="*/ 0 w 2641"/>
              <a:gd name="T7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1" h="2641">
                <a:moveTo>
                  <a:pt x="0" y="2640"/>
                </a:moveTo>
                <a:lnTo>
                  <a:pt x="2640" y="0"/>
                </a:lnTo>
                <a:lnTo>
                  <a:pt x="2640" y="2640"/>
                </a:lnTo>
                <a:lnTo>
                  <a:pt x="0" y="26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77EAFCB8-ED3B-9742-8449-079D754C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007" y="1835133"/>
            <a:ext cx="4781638" cy="4772082"/>
          </a:xfrm>
          <a:custGeom>
            <a:avLst/>
            <a:gdLst>
              <a:gd name="T0" fmla="*/ 0 w 4416"/>
              <a:gd name="T1" fmla="*/ 776 h 4407"/>
              <a:gd name="T2" fmla="*/ 0 w 4416"/>
              <a:gd name="T3" fmla="*/ 776 h 4407"/>
              <a:gd name="T4" fmla="*/ 0 w 4416"/>
              <a:gd name="T5" fmla="*/ 3639 h 4407"/>
              <a:gd name="T6" fmla="*/ 776 w 4416"/>
              <a:gd name="T7" fmla="*/ 4406 h 4407"/>
              <a:gd name="T8" fmla="*/ 3639 w 4416"/>
              <a:gd name="T9" fmla="*/ 4406 h 4407"/>
              <a:gd name="T10" fmla="*/ 4415 w 4416"/>
              <a:gd name="T11" fmla="*/ 3639 h 4407"/>
              <a:gd name="T12" fmla="*/ 4415 w 4416"/>
              <a:gd name="T13" fmla="*/ 2640 h 4407"/>
              <a:gd name="T14" fmla="*/ 1775 w 4416"/>
              <a:gd name="T15" fmla="*/ 0 h 4407"/>
              <a:gd name="T16" fmla="*/ 776 w 4416"/>
              <a:gd name="T17" fmla="*/ 0 h 4407"/>
              <a:gd name="T18" fmla="*/ 0 w 4416"/>
              <a:gd name="T19" fmla="*/ 776 h 4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6" h="4407">
                <a:moveTo>
                  <a:pt x="0" y="776"/>
                </a:moveTo>
                <a:lnTo>
                  <a:pt x="0" y="776"/>
                </a:lnTo>
                <a:cubicBezTo>
                  <a:pt x="0" y="3639"/>
                  <a:pt x="0" y="3639"/>
                  <a:pt x="0" y="3639"/>
                </a:cubicBezTo>
                <a:cubicBezTo>
                  <a:pt x="0" y="4067"/>
                  <a:pt x="348" y="4406"/>
                  <a:pt x="776" y="4406"/>
                </a:cubicBezTo>
                <a:cubicBezTo>
                  <a:pt x="3639" y="4406"/>
                  <a:pt x="3639" y="4406"/>
                  <a:pt x="3639" y="4406"/>
                </a:cubicBezTo>
                <a:cubicBezTo>
                  <a:pt x="4067" y="4406"/>
                  <a:pt x="4415" y="4067"/>
                  <a:pt x="4415" y="3639"/>
                </a:cubicBezTo>
                <a:cubicBezTo>
                  <a:pt x="4415" y="2640"/>
                  <a:pt x="4415" y="2640"/>
                  <a:pt x="4415" y="2640"/>
                </a:cubicBezTo>
                <a:cubicBezTo>
                  <a:pt x="1775" y="0"/>
                  <a:pt x="1775" y="0"/>
                  <a:pt x="1775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348" y="0"/>
                  <a:pt x="0" y="348"/>
                  <a:pt x="0" y="7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AE2B03F4-2DAB-CC4D-ACE7-FB31A9A9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281" y="1701381"/>
            <a:ext cx="2861338" cy="2870891"/>
          </a:xfrm>
          <a:custGeom>
            <a:avLst/>
            <a:gdLst>
              <a:gd name="T0" fmla="*/ 0 w 2641"/>
              <a:gd name="T1" fmla="*/ 0 h 2650"/>
              <a:gd name="T2" fmla="*/ 2640 w 2641"/>
              <a:gd name="T3" fmla="*/ 2649 h 2650"/>
              <a:gd name="T4" fmla="*/ 2640 w 2641"/>
              <a:gd name="T5" fmla="*/ 0 h 2650"/>
              <a:gd name="T6" fmla="*/ 0 w 2641"/>
              <a:gd name="T7" fmla="*/ 0 h 2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41" h="2650">
                <a:moveTo>
                  <a:pt x="0" y="0"/>
                </a:moveTo>
                <a:lnTo>
                  <a:pt x="2640" y="2649"/>
                </a:lnTo>
                <a:lnTo>
                  <a:pt x="2640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7">
            <a:extLst>
              <a:ext uri="{FF2B5EF4-FFF2-40B4-BE49-F238E27FC236}">
                <a16:creationId xmlns:a16="http://schemas.microsoft.com/office/drawing/2014/main" id="{CBA1E452-4031-3349-960C-3907F0BD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91" y="7586472"/>
            <a:ext cx="921932" cy="563669"/>
          </a:xfrm>
          <a:custGeom>
            <a:avLst/>
            <a:gdLst>
              <a:gd name="T0" fmla="*/ 687 w 849"/>
              <a:gd name="T1" fmla="*/ 518 h 519"/>
              <a:gd name="T2" fmla="*/ 687 w 849"/>
              <a:gd name="T3" fmla="*/ 518 h 519"/>
              <a:gd name="T4" fmla="*/ 321 w 849"/>
              <a:gd name="T5" fmla="*/ 518 h 519"/>
              <a:gd name="T6" fmla="*/ 241 w 849"/>
              <a:gd name="T7" fmla="*/ 446 h 519"/>
              <a:gd name="T8" fmla="*/ 134 w 849"/>
              <a:gd name="T9" fmla="*/ 81 h 519"/>
              <a:gd name="T10" fmla="*/ 45 w 849"/>
              <a:gd name="T11" fmla="*/ 81 h 519"/>
              <a:gd name="T12" fmla="*/ 0 w 849"/>
              <a:gd name="T13" fmla="*/ 36 h 519"/>
              <a:gd name="T14" fmla="*/ 45 w 849"/>
              <a:gd name="T15" fmla="*/ 0 h 519"/>
              <a:gd name="T16" fmla="*/ 161 w 849"/>
              <a:gd name="T17" fmla="*/ 0 h 519"/>
              <a:gd name="T18" fmla="*/ 205 w 849"/>
              <a:gd name="T19" fmla="*/ 27 h 519"/>
              <a:gd name="T20" fmla="*/ 321 w 849"/>
              <a:gd name="T21" fmla="*/ 428 h 519"/>
              <a:gd name="T22" fmla="*/ 321 w 849"/>
              <a:gd name="T23" fmla="*/ 438 h 519"/>
              <a:gd name="T24" fmla="*/ 687 w 849"/>
              <a:gd name="T25" fmla="*/ 438 h 519"/>
              <a:gd name="T26" fmla="*/ 687 w 849"/>
              <a:gd name="T27" fmla="*/ 428 h 519"/>
              <a:gd name="T28" fmla="*/ 749 w 849"/>
              <a:gd name="T29" fmla="*/ 197 h 519"/>
              <a:gd name="T30" fmla="*/ 446 w 849"/>
              <a:gd name="T31" fmla="*/ 197 h 519"/>
              <a:gd name="T32" fmla="*/ 402 w 849"/>
              <a:gd name="T33" fmla="*/ 161 h 519"/>
              <a:gd name="T34" fmla="*/ 446 w 849"/>
              <a:gd name="T35" fmla="*/ 116 h 519"/>
              <a:gd name="T36" fmla="*/ 803 w 849"/>
              <a:gd name="T37" fmla="*/ 116 h 519"/>
              <a:gd name="T38" fmla="*/ 839 w 849"/>
              <a:gd name="T39" fmla="*/ 134 h 519"/>
              <a:gd name="T40" fmla="*/ 839 w 849"/>
              <a:gd name="T41" fmla="*/ 170 h 519"/>
              <a:gd name="T42" fmla="*/ 767 w 849"/>
              <a:gd name="T43" fmla="*/ 446 h 519"/>
              <a:gd name="T44" fmla="*/ 687 w 849"/>
              <a:gd name="T45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49" h="519">
                <a:moveTo>
                  <a:pt x="687" y="518"/>
                </a:moveTo>
                <a:lnTo>
                  <a:pt x="687" y="518"/>
                </a:lnTo>
                <a:cubicBezTo>
                  <a:pt x="321" y="518"/>
                  <a:pt x="321" y="518"/>
                  <a:pt x="321" y="518"/>
                </a:cubicBezTo>
                <a:cubicBezTo>
                  <a:pt x="277" y="518"/>
                  <a:pt x="250" y="491"/>
                  <a:pt x="241" y="446"/>
                </a:cubicBezTo>
                <a:cubicBezTo>
                  <a:pt x="134" y="81"/>
                  <a:pt x="134" y="81"/>
                  <a:pt x="134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8" y="0"/>
                  <a:pt x="196" y="9"/>
                  <a:pt x="205" y="27"/>
                </a:cubicBezTo>
                <a:cubicBezTo>
                  <a:pt x="321" y="428"/>
                  <a:pt x="321" y="428"/>
                  <a:pt x="321" y="428"/>
                </a:cubicBezTo>
                <a:lnTo>
                  <a:pt x="321" y="438"/>
                </a:lnTo>
                <a:cubicBezTo>
                  <a:pt x="687" y="438"/>
                  <a:pt x="687" y="438"/>
                  <a:pt x="687" y="438"/>
                </a:cubicBezTo>
                <a:cubicBezTo>
                  <a:pt x="687" y="438"/>
                  <a:pt x="687" y="438"/>
                  <a:pt x="687" y="428"/>
                </a:cubicBezTo>
                <a:cubicBezTo>
                  <a:pt x="749" y="197"/>
                  <a:pt x="749" y="197"/>
                  <a:pt x="749" y="197"/>
                </a:cubicBezTo>
                <a:cubicBezTo>
                  <a:pt x="446" y="197"/>
                  <a:pt x="446" y="197"/>
                  <a:pt x="446" y="197"/>
                </a:cubicBezTo>
                <a:cubicBezTo>
                  <a:pt x="419" y="197"/>
                  <a:pt x="402" y="179"/>
                  <a:pt x="402" y="161"/>
                </a:cubicBezTo>
                <a:cubicBezTo>
                  <a:pt x="402" y="134"/>
                  <a:pt x="419" y="116"/>
                  <a:pt x="446" y="116"/>
                </a:cubicBezTo>
                <a:cubicBezTo>
                  <a:pt x="803" y="116"/>
                  <a:pt x="803" y="116"/>
                  <a:pt x="803" y="116"/>
                </a:cubicBezTo>
                <a:cubicBezTo>
                  <a:pt x="821" y="116"/>
                  <a:pt x="830" y="125"/>
                  <a:pt x="839" y="134"/>
                </a:cubicBezTo>
                <a:cubicBezTo>
                  <a:pt x="848" y="143"/>
                  <a:pt x="848" y="161"/>
                  <a:pt x="839" y="170"/>
                </a:cubicBezTo>
                <a:cubicBezTo>
                  <a:pt x="767" y="446"/>
                  <a:pt x="767" y="446"/>
                  <a:pt x="767" y="446"/>
                </a:cubicBezTo>
                <a:cubicBezTo>
                  <a:pt x="759" y="491"/>
                  <a:pt x="723" y="518"/>
                  <a:pt x="687" y="5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8">
            <a:extLst>
              <a:ext uri="{FF2B5EF4-FFF2-40B4-BE49-F238E27FC236}">
                <a16:creationId xmlns:a16="http://schemas.microsoft.com/office/drawing/2014/main" id="{D42BCA72-1730-8E49-B749-50C6605F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727" y="8231347"/>
            <a:ext cx="176742" cy="176745"/>
          </a:xfrm>
          <a:custGeom>
            <a:avLst/>
            <a:gdLst>
              <a:gd name="T0" fmla="*/ 0 w 162"/>
              <a:gd name="T1" fmla="*/ 80 h 162"/>
              <a:gd name="T2" fmla="*/ 0 w 162"/>
              <a:gd name="T3" fmla="*/ 80 h 162"/>
              <a:gd name="T4" fmla="*/ 81 w 162"/>
              <a:gd name="T5" fmla="*/ 0 h 162"/>
              <a:gd name="T6" fmla="*/ 161 w 162"/>
              <a:gd name="T7" fmla="*/ 80 h 162"/>
              <a:gd name="T8" fmla="*/ 81 w 162"/>
              <a:gd name="T9" fmla="*/ 161 h 162"/>
              <a:gd name="T10" fmla="*/ 0 w 162"/>
              <a:gd name="T11" fmla="*/ 8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62">
                <a:moveTo>
                  <a:pt x="0" y="80"/>
                </a:moveTo>
                <a:lnTo>
                  <a:pt x="0" y="80"/>
                </a:lnTo>
                <a:cubicBezTo>
                  <a:pt x="0" y="36"/>
                  <a:pt x="36" y="0"/>
                  <a:pt x="81" y="0"/>
                </a:cubicBezTo>
                <a:cubicBezTo>
                  <a:pt x="125" y="0"/>
                  <a:pt x="161" y="36"/>
                  <a:pt x="161" y="80"/>
                </a:cubicBezTo>
                <a:cubicBezTo>
                  <a:pt x="161" y="125"/>
                  <a:pt x="125" y="161"/>
                  <a:pt x="81" y="161"/>
                </a:cubicBezTo>
                <a:cubicBezTo>
                  <a:pt x="36" y="161"/>
                  <a:pt x="0" y="125"/>
                  <a:pt x="0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99">
            <a:extLst>
              <a:ext uri="{FF2B5EF4-FFF2-40B4-BE49-F238E27FC236}">
                <a16:creationId xmlns:a16="http://schemas.microsoft.com/office/drawing/2014/main" id="{9DF27934-5F76-4C44-933B-BDE41AED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634" y="8231347"/>
            <a:ext cx="176745" cy="176745"/>
          </a:xfrm>
          <a:custGeom>
            <a:avLst/>
            <a:gdLst>
              <a:gd name="T0" fmla="*/ 0 w 162"/>
              <a:gd name="T1" fmla="*/ 80 h 162"/>
              <a:gd name="T2" fmla="*/ 0 w 162"/>
              <a:gd name="T3" fmla="*/ 80 h 162"/>
              <a:gd name="T4" fmla="*/ 81 w 162"/>
              <a:gd name="T5" fmla="*/ 0 h 162"/>
              <a:gd name="T6" fmla="*/ 161 w 162"/>
              <a:gd name="T7" fmla="*/ 80 h 162"/>
              <a:gd name="T8" fmla="*/ 81 w 162"/>
              <a:gd name="T9" fmla="*/ 161 h 162"/>
              <a:gd name="T10" fmla="*/ 0 w 162"/>
              <a:gd name="T11" fmla="*/ 8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62">
                <a:moveTo>
                  <a:pt x="0" y="80"/>
                </a:moveTo>
                <a:lnTo>
                  <a:pt x="0" y="80"/>
                </a:lnTo>
                <a:cubicBezTo>
                  <a:pt x="0" y="36"/>
                  <a:pt x="36" y="0"/>
                  <a:pt x="81" y="0"/>
                </a:cubicBezTo>
                <a:cubicBezTo>
                  <a:pt x="125" y="0"/>
                  <a:pt x="161" y="36"/>
                  <a:pt x="161" y="80"/>
                </a:cubicBezTo>
                <a:cubicBezTo>
                  <a:pt x="161" y="125"/>
                  <a:pt x="125" y="161"/>
                  <a:pt x="81" y="161"/>
                </a:cubicBezTo>
                <a:cubicBezTo>
                  <a:pt x="36" y="161"/>
                  <a:pt x="0" y="125"/>
                  <a:pt x="0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0">
            <a:extLst>
              <a:ext uri="{FF2B5EF4-FFF2-40B4-BE49-F238E27FC236}">
                <a16:creationId xmlns:a16="http://schemas.microsoft.com/office/drawing/2014/main" id="{06671FE1-E4AE-E04A-9784-A8C444D6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000" y="5327016"/>
            <a:ext cx="869389" cy="859835"/>
          </a:xfrm>
          <a:custGeom>
            <a:avLst/>
            <a:gdLst>
              <a:gd name="T0" fmla="*/ 402 w 804"/>
              <a:gd name="T1" fmla="*/ 794 h 795"/>
              <a:gd name="T2" fmla="*/ 402 w 804"/>
              <a:gd name="T3" fmla="*/ 794 h 795"/>
              <a:gd name="T4" fmla="*/ 286 w 804"/>
              <a:gd name="T5" fmla="*/ 749 h 795"/>
              <a:gd name="T6" fmla="*/ 63 w 804"/>
              <a:gd name="T7" fmla="*/ 526 h 795"/>
              <a:gd name="T8" fmla="*/ 63 w 804"/>
              <a:gd name="T9" fmla="*/ 294 h 795"/>
              <a:gd name="T10" fmla="*/ 339 w 804"/>
              <a:gd name="T11" fmla="*/ 18 h 795"/>
              <a:gd name="T12" fmla="*/ 366 w 804"/>
              <a:gd name="T13" fmla="*/ 0 h 795"/>
              <a:gd name="T14" fmla="*/ 723 w 804"/>
              <a:gd name="T15" fmla="*/ 0 h 795"/>
              <a:gd name="T16" fmla="*/ 803 w 804"/>
              <a:gd name="T17" fmla="*/ 80 h 795"/>
              <a:gd name="T18" fmla="*/ 803 w 804"/>
              <a:gd name="T19" fmla="*/ 437 h 795"/>
              <a:gd name="T20" fmla="*/ 794 w 804"/>
              <a:gd name="T21" fmla="*/ 464 h 795"/>
              <a:gd name="T22" fmla="*/ 509 w 804"/>
              <a:gd name="T23" fmla="*/ 749 h 795"/>
              <a:gd name="T24" fmla="*/ 402 w 804"/>
              <a:gd name="T25" fmla="*/ 794 h 795"/>
              <a:gd name="T26" fmla="*/ 384 w 804"/>
              <a:gd name="T27" fmla="*/ 80 h 795"/>
              <a:gd name="T28" fmla="*/ 384 w 804"/>
              <a:gd name="T29" fmla="*/ 80 h 795"/>
              <a:gd name="T30" fmla="*/ 116 w 804"/>
              <a:gd name="T31" fmla="*/ 357 h 795"/>
              <a:gd name="T32" fmla="*/ 116 w 804"/>
              <a:gd name="T33" fmla="*/ 464 h 795"/>
              <a:gd name="T34" fmla="*/ 339 w 804"/>
              <a:gd name="T35" fmla="*/ 687 h 795"/>
              <a:gd name="T36" fmla="*/ 455 w 804"/>
              <a:gd name="T37" fmla="*/ 687 h 795"/>
              <a:gd name="T38" fmla="*/ 723 w 804"/>
              <a:gd name="T39" fmla="*/ 419 h 795"/>
              <a:gd name="T40" fmla="*/ 723 w 804"/>
              <a:gd name="T41" fmla="*/ 80 h 795"/>
              <a:gd name="T42" fmla="*/ 384 w 804"/>
              <a:gd name="T43" fmla="*/ 80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4" h="795">
                <a:moveTo>
                  <a:pt x="402" y="794"/>
                </a:moveTo>
                <a:lnTo>
                  <a:pt x="402" y="794"/>
                </a:lnTo>
                <a:cubicBezTo>
                  <a:pt x="357" y="794"/>
                  <a:pt x="321" y="776"/>
                  <a:pt x="286" y="749"/>
                </a:cubicBezTo>
                <a:cubicBezTo>
                  <a:pt x="63" y="526"/>
                  <a:pt x="63" y="526"/>
                  <a:pt x="63" y="526"/>
                </a:cubicBezTo>
                <a:cubicBezTo>
                  <a:pt x="0" y="464"/>
                  <a:pt x="0" y="357"/>
                  <a:pt x="63" y="294"/>
                </a:cubicBezTo>
                <a:cubicBezTo>
                  <a:pt x="339" y="18"/>
                  <a:pt x="339" y="18"/>
                  <a:pt x="339" y="18"/>
                </a:cubicBezTo>
                <a:cubicBezTo>
                  <a:pt x="348" y="9"/>
                  <a:pt x="357" y="0"/>
                  <a:pt x="366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68" y="0"/>
                  <a:pt x="803" y="36"/>
                  <a:pt x="803" y="80"/>
                </a:cubicBezTo>
                <a:cubicBezTo>
                  <a:pt x="803" y="437"/>
                  <a:pt x="803" y="437"/>
                  <a:pt x="803" y="437"/>
                </a:cubicBezTo>
                <a:cubicBezTo>
                  <a:pt x="803" y="446"/>
                  <a:pt x="803" y="455"/>
                  <a:pt x="794" y="464"/>
                </a:cubicBezTo>
                <a:cubicBezTo>
                  <a:pt x="509" y="749"/>
                  <a:pt x="509" y="749"/>
                  <a:pt x="509" y="749"/>
                </a:cubicBezTo>
                <a:cubicBezTo>
                  <a:pt x="482" y="776"/>
                  <a:pt x="437" y="794"/>
                  <a:pt x="402" y="794"/>
                </a:cubicBezTo>
                <a:close/>
                <a:moveTo>
                  <a:pt x="384" y="80"/>
                </a:moveTo>
                <a:lnTo>
                  <a:pt x="384" y="80"/>
                </a:lnTo>
                <a:cubicBezTo>
                  <a:pt x="116" y="357"/>
                  <a:pt x="116" y="357"/>
                  <a:pt x="116" y="357"/>
                </a:cubicBezTo>
                <a:cubicBezTo>
                  <a:pt x="90" y="384"/>
                  <a:pt x="90" y="437"/>
                  <a:pt x="116" y="464"/>
                </a:cubicBezTo>
                <a:cubicBezTo>
                  <a:pt x="339" y="687"/>
                  <a:pt x="339" y="687"/>
                  <a:pt x="339" y="687"/>
                </a:cubicBezTo>
                <a:cubicBezTo>
                  <a:pt x="375" y="723"/>
                  <a:pt x="428" y="723"/>
                  <a:pt x="455" y="687"/>
                </a:cubicBezTo>
                <a:cubicBezTo>
                  <a:pt x="723" y="419"/>
                  <a:pt x="723" y="419"/>
                  <a:pt x="723" y="419"/>
                </a:cubicBezTo>
                <a:cubicBezTo>
                  <a:pt x="723" y="80"/>
                  <a:pt x="723" y="80"/>
                  <a:pt x="723" y="80"/>
                </a:cubicBezTo>
                <a:lnTo>
                  <a:pt x="384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1">
            <a:extLst>
              <a:ext uri="{FF2B5EF4-FFF2-40B4-BE49-F238E27FC236}">
                <a16:creationId xmlns:a16="http://schemas.microsoft.com/office/drawing/2014/main" id="{0439E604-F10C-4149-A048-CB13B4598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337" y="5508537"/>
            <a:ext cx="148084" cy="143306"/>
          </a:xfrm>
          <a:custGeom>
            <a:avLst/>
            <a:gdLst>
              <a:gd name="T0" fmla="*/ 107 w 135"/>
              <a:gd name="T1" fmla="*/ 107 h 134"/>
              <a:gd name="T2" fmla="*/ 107 w 135"/>
              <a:gd name="T3" fmla="*/ 107 h 134"/>
              <a:gd name="T4" fmla="*/ 26 w 135"/>
              <a:gd name="T5" fmla="*/ 107 h 134"/>
              <a:gd name="T6" fmla="*/ 26 w 135"/>
              <a:gd name="T7" fmla="*/ 26 h 134"/>
              <a:gd name="T8" fmla="*/ 107 w 135"/>
              <a:gd name="T9" fmla="*/ 26 h 134"/>
              <a:gd name="T10" fmla="*/ 107 w 135"/>
              <a:gd name="T11" fmla="*/ 10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4">
                <a:moveTo>
                  <a:pt x="107" y="107"/>
                </a:moveTo>
                <a:lnTo>
                  <a:pt x="107" y="107"/>
                </a:lnTo>
                <a:cubicBezTo>
                  <a:pt x="89" y="133"/>
                  <a:pt x="44" y="133"/>
                  <a:pt x="26" y="107"/>
                </a:cubicBezTo>
                <a:cubicBezTo>
                  <a:pt x="0" y="89"/>
                  <a:pt x="0" y="53"/>
                  <a:pt x="26" y="26"/>
                </a:cubicBezTo>
                <a:cubicBezTo>
                  <a:pt x="44" y="0"/>
                  <a:pt x="80" y="0"/>
                  <a:pt x="107" y="26"/>
                </a:cubicBezTo>
                <a:cubicBezTo>
                  <a:pt x="134" y="44"/>
                  <a:pt x="134" y="89"/>
                  <a:pt x="107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28">
            <a:extLst>
              <a:ext uri="{FF2B5EF4-FFF2-40B4-BE49-F238E27FC236}">
                <a16:creationId xmlns:a16="http://schemas.microsoft.com/office/drawing/2014/main" id="{643666C7-2DF8-1148-B1BA-9F07F14F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801" y="10562455"/>
            <a:ext cx="1093902" cy="792959"/>
          </a:xfrm>
          <a:custGeom>
            <a:avLst/>
            <a:gdLst>
              <a:gd name="T0" fmla="*/ 857 w 1009"/>
              <a:gd name="T1" fmla="*/ 731 h 732"/>
              <a:gd name="T2" fmla="*/ 857 w 1009"/>
              <a:gd name="T3" fmla="*/ 731 h 732"/>
              <a:gd name="T4" fmla="*/ 152 w 1009"/>
              <a:gd name="T5" fmla="*/ 731 h 732"/>
              <a:gd name="T6" fmla="*/ 0 w 1009"/>
              <a:gd name="T7" fmla="*/ 580 h 732"/>
              <a:gd name="T8" fmla="*/ 0 w 1009"/>
              <a:gd name="T9" fmla="*/ 151 h 732"/>
              <a:gd name="T10" fmla="*/ 152 w 1009"/>
              <a:gd name="T11" fmla="*/ 0 h 732"/>
              <a:gd name="T12" fmla="*/ 857 w 1009"/>
              <a:gd name="T13" fmla="*/ 0 h 732"/>
              <a:gd name="T14" fmla="*/ 1008 w 1009"/>
              <a:gd name="T15" fmla="*/ 151 h 732"/>
              <a:gd name="T16" fmla="*/ 1008 w 1009"/>
              <a:gd name="T17" fmla="*/ 580 h 732"/>
              <a:gd name="T18" fmla="*/ 857 w 1009"/>
              <a:gd name="T19" fmla="*/ 731 h 732"/>
              <a:gd name="T20" fmla="*/ 152 w 1009"/>
              <a:gd name="T21" fmla="*/ 80 h 732"/>
              <a:gd name="T22" fmla="*/ 152 w 1009"/>
              <a:gd name="T23" fmla="*/ 80 h 732"/>
              <a:gd name="T24" fmla="*/ 81 w 1009"/>
              <a:gd name="T25" fmla="*/ 151 h 732"/>
              <a:gd name="T26" fmla="*/ 81 w 1009"/>
              <a:gd name="T27" fmla="*/ 580 h 732"/>
              <a:gd name="T28" fmla="*/ 152 w 1009"/>
              <a:gd name="T29" fmla="*/ 651 h 732"/>
              <a:gd name="T30" fmla="*/ 857 w 1009"/>
              <a:gd name="T31" fmla="*/ 651 h 732"/>
              <a:gd name="T32" fmla="*/ 928 w 1009"/>
              <a:gd name="T33" fmla="*/ 580 h 732"/>
              <a:gd name="T34" fmla="*/ 928 w 1009"/>
              <a:gd name="T35" fmla="*/ 151 h 732"/>
              <a:gd name="T36" fmla="*/ 857 w 1009"/>
              <a:gd name="T37" fmla="*/ 80 h 732"/>
              <a:gd name="T38" fmla="*/ 152 w 1009"/>
              <a:gd name="T39" fmla="*/ 8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9" h="732">
                <a:moveTo>
                  <a:pt x="857" y="731"/>
                </a:moveTo>
                <a:lnTo>
                  <a:pt x="857" y="731"/>
                </a:lnTo>
                <a:cubicBezTo>
                  <a:pt x="152" y="731"/>
                  <a:pt x="152" y="731"/>
                  <a:pt x="152" y="731"/>
                </a:cubicBezTo>
                <a:cubicBezTo>
                  <a:pt x="63" y="731"/>
                  <a:pt x="0" y="669"/>
                  <a:pt x="0" y="580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2"/>
                  <a:pt x="63" y="0"/>
                  <a:pt x="152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46" y="0"/>
                  <a:pt x="1008" y="62"/>
                  <a:pt x="1008" y="151"/>
                </a:cubicBezTo>
                <a:cubicBezTo>
                  <a:pt x="1008" y="580"/>
                  <a:pt x="1008" y="580"/>
                  <a:pt x="1008" y="580"/>
                </a:cubicBezTo>
                <a:cubicBezTo>
                  <a:pt x="1008" y="669"/>
                  <a:pt x="946" y="731"/>
                  <a:pt x="857" y="731"/>
                </a:cubicBezTo>
                <a:close/>
                <a:moveTo>
                  <a:pt x="152" y="80"/>
                </a:moveTo>
                <a:lnTo>
                  <a:pt x="152" y="80"/>
                </a:lnTo>
                <a:cubicBezTo>
                  <a:pt x="108" y="80"/>
                  <a:pt x="81" y="107"/>
                  <a:pt x="81" y="151"/>
                </a:cubicBezTo>
                <a:cubicBezTo>
                  <a:pt x="81" y="580"/>
                  <a:pt x="81" y="580"/>
                  <a:pt x="81" y="580"/>
                </a:cubicBezTo>
                <a:cubicBezTo>
                  <a:pt x="81" y="624"/>
                  <a:pt x="108" y="651"/>
                  <a:pt x="152" y="651"/>
                </a:cubicBezTo>
                <a:cubicBezTo>
                  <a:pt x="857" y="651"/>
                  <a:pt x="857" y="651"/>
                  <a:pt x="857" y="651"/>
                </a:cubicBezTo>
                <a:cubicBezTo>
                  <a:pt x="902" y="651"/>
                  <a:pt x="928" y="624"/>
                  <a:pt x="928" y="580"/>
                </a:cubicBezTo>
                <a:cubicBezTo>
                  <a:pt x="928" y="151"/>
                  <a:pt x="928" y="151"/>
                  <a:pt x="928" y="151"/>
                </a:cubicBezTo>
                <a:cubicBezTo>
                  <a:pt x="928" y="107"/>
                  <a:pt x="902" y="80"/>
                  <a:pt x="857" y="80"/>
                </a:cubicBezTo>
                <a:lnTo>
                  <a:pt x="152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29">
            <a:extLst>
              <a:ext uri="{FF2B5EF4-FFF2-40B4-BE49-F238E27FC236}">
                <a16:creationId xmlns:a16="http://schemas.microsoft.com/office/drawing/2014/main" id="{A45DB7E2-5C19-C64F-9D9B-89E05AF20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6943" y="10791744"/>
            <a:ext cx="243618" cy="329605"/>
          </a:xfrm>
          <a:custGeom>
            <a:avLst/>
            <a:gdLst>
              <a:gd name="T0" fmla="*/ 125 w 224"/>
              <a:gd name="T1" fmla="*/ 303 h 304"/>
              <a:gd name="T2" fmla="*/ 125 w 224"/>
              <a:gd name="T3" fmla="*/ 303 h 304"/>
              <a:gd name="T4" fmla="*/ 45 w 224"/>
              <a:gd name="T5" fmla="*/ 303 h 304"/>
              <a:gd name="T6" fmla="*/ 18 w 224"/>
              <a:gd name="T7" fmla="*/ 276 h 304"/>
              <a:gd name="T8" fmla="*/ 18 w 224"/>
              <a:gd name="T9" fmla="*/ 276 h 304"/>
              <a:gd name="T10" fmla="*/ 45 w 224"/>
              <a:gd name="T11" fmla="*/ 241 h 304"/>
              <a:gd name="T12" fmla="*/ 125 w 224"/>
              <a:gd name="T13" fmla="*/ 241 h 304"/>
              <a:gd name="T14" fmla="*/ 152 w 224"/>
              <a:gd name="T15" fmla="*/ 214 h 304"/>
              <a:gd name="T16" fmla="*/ 125 w 224"/>
              <a:gd name="T17" fmla="*/ 178 h 304"/>
              <a:gd name="T18" fmla="*/ 98 w 224"/>
              <a:gd name="T19" fmla="*/ 178 h 304"/>
              <a:gd name="T20" fmla="*/ 9 w 224"/>
              <a:gd name="T21" fmla="*/ 98 h 304"/>
              <a:gd name="T22" fmla="*/ 98 w 224"/>
              <a:gd name="T23" fmla="*/ 0 h 304"/>
              <a:gd name="T24" fmla="*/ 178 w 224"/>
              <a:gd name="T25" fmla="*/ 0 h 304"/>
              <a:gd name="T26" fmla="*/ 205 w 224"/>
              <a:gd name="T27" fmla="*/ 26 h 304"/>
              <a:gd name="T28" fmla="*/ 205 w 224"/>
              <a:gd name="T29" fmla="*/ 26 h 304"/>
              <a:gd name="T30" fmla="*/ 178 w 224"/>
              <a:gd name="T31" fmla="*/ 62 h 304"/>
              <a:gd name="T32" fmla="*/ 98 w 224"/>
              <a:gd name="T33" fmla="*/ 62 h 304"/>
              <a:gd name="T34" fmla="*/ 62 w 224"/>
              <a:gd name="T35" fmla="*/ 89 h 304"/>
              <a:gd name="T36" fmla="*/ 98 w 224"/>
              <a:gd name="T37" fmla="*/ 125 h 304"/>
              <a:gd name="T38" fmla="*/ 125 w 224"/>
              <a:gd name="T39" fmla="*/ 125 h 304"/>
              <a:gd name="T40" fmla="*/ 214 w 224"/>
              <a:gd name="T41" fmla="*/ 223 h 304"/>
              <a:gd name="T42" fmla="*/ 125 w 224"/>
              <a:gd name="T43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4" h="304">
                <a:moveTo>
                  <a:pt x="125" y="303"/>
                </a:moveTo>
                <a:lnTo>
                  <a:pt x="125" y="303"/>
                </a:lnTo>
                <a:cubicBezTo>
                  <a:pt x="45" y="303"/>
                  <a:pt x="45" y="303"/>
                  <a:pt x="45" y="303"/>
                </a:cubicBezTo>
                <a:cubicBezTo>
                  <a:pt x="27" y="303"/>
                  <a:pt x="18" y="285"/>
                  <a:pt x="18" y="276"/>
                </a:cubicBezTo>
                <a:lnTo>
                  <a:pt x="18" y="276"/>
                </a:lnTo>
                <a:cubicBezTo>
                  <a:pt x="18" y="259"/>
                  <a:pt x="27" y="241"/>
                  <a:pt x="45" y="241"/>
                </a:cubicBezTo>
                <a:cubicBezTo>
                  <a:pt x="125" y="241"/>
                  <a:pt x="125" y="241"/>
                  <a:pt x="125" y="241"/>
                </a:cubicBezTo>
                <a:cubicBezTo>
                  <a:pt x="143" y="241"/>
                  <a:pt x="152" y="232"/>
                  <a:pt x="152" y="214"/>
                </a:cubicBezTo>
                <a:cubicBezTo>
                  <a:pt x="152" y="196"/>
                  <a:pt x="143" y="178"/>
                  <a:pt x="125" y="178"/>
                </a:cubicBezTo>
                <a:cubicBezTo>
                  <a:pt x="98" y="178"/>
                  <a:pt x="98" y="178"/>
                  <a:pt x="98" y="178"/>
                </a:cubicBezTo>
                <a:cubicBezTo>
                  <a:pt x="54" y="178"/>
                  <a:pt x="9" y="142"/>
                  <a:pt x="9" y="98"/>
                </a:cubicBezTo>
                <a:cubicBezTo>
                  <a:pt x="0" y="44"/>
                  <a:pt x="45" y="0"/>
                  <a:pt x="9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96" y="0"/>
                  <a:pt x="205" y="18"/>
                  <a:pt x="205" y="26"/>
                </a:cubicBezTo>
                <a:lnTo>
                  <a:pt x="205" y="26"/>
                </a:lnTo>
                <a:cubicBezTo>
                  <a:pt x="205" y="44"/>
                  <a:pt x="196" y="62"/>
                  <a:pt x="178" y="62"/>
                </a:cubicBezTo>
                <a:cubicBezTo>
                  <a:pt x="98" y="62"/>
                  <a:pt x="98" y="62"/>
                  <a:pt x="98" y="62"/>
                </a:cubicBezTo>
                <a:cubicBezTo>
                  <a:pt x="80" y="62"/>
                  <a:pt x="62" y="71"/>
                  <a:pt x="62" y="89"/>
                </a:cubicBezTo>
                <a:cubicBezTo>
                  <a:pt x="62" y="107"/>
                  <a:pt x="80" y="125"/>
                  <a:pt x="98" y="125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78" y="125"/>
                  <a:pt x="223" y="169"/>
                  <a:pt x="214" y="223"/>
                </a:cubicBezTo>
                <a:cubicBezTo>
                  <a:pt x="214" y="267"/>
                  <a:pt x="170" y="303"/>
                  <a:pt x="125" y="3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30">
            <a:extLst>
              <a:ext uri="{FF2B5EF4-FFF2-40B4-BE49-F238E27FC236}">
                <a16:creationId xmlns:a16="http://schemas.microsoft.com/office/drawing/2014/main" id="{AA164A8C-B525-A841-9F5E-714D7538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926" y="10743975"/>
            <a:ext cx="71651" cy="76430"/>
          </a:xfrm>
          <a:custGeom>
            <a:avLst/>
            <a:gdLst>
              <a:gd name="T0" fmla="*/ 63 w 64"/>
              <a:gd name="T1" fmla="*/ 71 h 72"/>
              <a:gd name="T2" fmla="*/ 0 w 64"/>
              <a:gd name="T3" fmla="*/ 71 h 72"/>
              <a:gd name="T4" fmla="*/ 0 w 64"/>
              <a:gd name="T5" fmla="*/ 0 h 72"/>
              <a:gd name="T6" fmla="*/ 63 w 64"/>
              <a:gd name="T7" fmla="*/ 0 h 72"/>
              <a:gd name="T8" fmla="*/ 63 w 64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2">
                <a:moveTo>
                  <a:pt x="63" y="71"/>
                </a:moveTo>
                <a:lnTo>
                  <a:pt x="0" y="71"/>
                </a:lnTo>
                <a:lnTo>
                  <a:pt x="0" y="0"/>
                </a:lnTo>
                <a:lnTo>
                  <a:pt x="63" y="0"/>
                </a:lnTo>
                <a:lnTo>
                  <a:pt x="63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31">
            <a:extLst>
              <a:ext uri="{FF2B5EF4-FFF2-40B4-BE49-F238E27FC236}">
                <a16:creationId xmlns:a16="http://schemas.microsoft.com/office/drawing/2014/main" id="{8547AF0A-95F1-7A47-939C-0DECE41A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926" y="11092688"/>
            <a:ext cx="71651" cy="81205"/>
          </a:xfrm>
          <a:custGeom>
            <a:avLst/>
            <a:gdLst>
              <a:gd name="T0" fmla="*/ 63 w 64"/>
              <a:gd name="T1" fmla="*/ 72 h 73"/>
              <a:gd name="T2" fmla="*/ 0 w 64"/>
              <a:gd name="T3" fmla="*/ 72 h 73"/>
              <a:gd name="T4" fmla="*/ 0 w 64"/>
              <a:gd name="T5" fmla="*/ 0 h 73"/>
              <a:gd name="T6" fmla="*/ 63 w 64"/>
              <a:gd name="T7" fmla="*/ 0 h 73"/>
              <a:gd name="T8" fmla="*/ 63 w 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3">
                <a:moveTo>
                  <a:pt x="63" y="72"/>
                </a:moveTo>
                <a:lnTo>
                  <a:pt x="0" y="72"/>
                </a:lnTo>
                <a:lnTo>
                  <a:pt x="0" y="0"/>
                </a:lnTo>
                <a:lnTo>
                  <a:pt x="63" y="0"/>
                </a:lnTo>
                <a:lnTo>
                  <a:pt x="63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32">
            <a:extLst>
              <a:ext uri="{FF2B5EF4-FFF2-40B4-BE49-F238E27FC236}">
                <a16:creationId xmlns:a16="http://schemas.microsoft.com/office/drawing/2014/main" id="{CC58E3BC-9EB4-1947-9733-C10DA548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1635" y="10677099"/>
            <a:ext cx="114645" cy="105091"/>
          </a:xfrm>
          <a:custGeom>
            <a:avLst/>
            <a:gdLst>
              <a:gd name="T0" fmla="*/ 53 w 108"/>
              <a:gd name="T1" fmla="*/ 9 h 99"/>
              <a:gd name="T2" fmla="*/ 53 w 108"/>
              <a:gd name="T3" fmla="*/ 9 h 99"/>
              <a:gd name="T4" fmla="*/ 17 w 108"/>
              <a:gd name="T5" fmla="*/ 35 h 99"/>
              <a:gd name="T6" fmla="*/ 8 w 108"/>
              <a:gd name="T7" fmla="*/ 80 h 99"/>
              <a:gd name="T8" fmla="*/ 8 w 108"/>
              <a:gd name="T9" fmla="*/ 80 h 99"/>
              <a:gd name="T10" fmla="*/ 44 w 108"/>
              <a:gd name="T11" fmla="*/ 89 h 99"/>
              <a:gd name="T12" fmla="*/ 89 w 108"/>
              <a:gd name="T13" fmla="*/ 62 h 99"/>
              <a:gd name="T14" fmla="*/ 98 w 108"/>
              <a:gd name="T15" fmla="*/ 18 h 99"/>
              <a:gd name="T16" fmla="*/ 98 w 108"/>
              <a:gd name="T17" fmla="*/ 18 h 99"/>
              <a:gd name="T18" fmla="*/ 53 w 108"/>
              <a:gd name="T19" fmla="*/ 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99">
                <a:moveTo>
                  <a:pt x="53" y="9"/>
                </a:moveTo>
                <a:lnTo>
                  <a:pt x="53" y="9"/>
                </a:lnTo>
                <a:cubicBezTo>
                  <a:pt x="17" y="35"/>
                  <a:pt x="17" y="35"/>
                  <a:pt x="17" y="35"/>
                </a:cubicBezTo>
                <a:cubicBezTo>
                  <a:pt x="0" y="44"/>
                  <a:pt x="0" y="62"/>
                  <a:pt x="8" y="80"/>
                </a:cubicBezTo>
                <a:lnTo>
                  <a:pt x="8" y="80"/>
                </a:lnTo>
                <a:cubicBezTo>
                  <a:pt x="17" y="89"/>
                  <a:pt x="35" y="98"/>
                  <a:pt x="44" y="89"/>
                </a:cubicBezTo>
                <a:cubicBezTo>
                  <a:pt x="89" y="62"/>
                  <a:pt x="89" y="62"/>
                  <a:pt x="89" y="62"/>
                </a:cubicBezTo>
                <a:cubicBezTo>
                  <a:pt x="98" y="53"/>
                  <a:pt x="107" y="35"/>
                  <a:pt x="98" y="18"/>
                </a:cubicBezTo>
                <a:lnTo>
                  <a:pt x="98" y="18"/>
                </a:lnTo>
                <a:cubicBezTo>
                  <a:pt x="89" y="9"/>
                  <a:pt x="71" y="0"/>
                  <a:pt x="5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33">
            <a:extLst>
              <a:ext uri="{FF2B5EF4-FFF2-40B4-BE49-F238E27FC236}">
                <a16:creationId xmlns:a16="http://schemas.microsoft.com/office/drawing/2014/main" id="{7FDD7B13-0972-7141-B99F-5275329F1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777" y="11121349"/>
            <a:ext cx="114645" cy="105091"/>
          </a:xfrm>
          <a:custGeom>
            <a:avLst/>
            <a:gdLst>
              <a:gd name="T0" fmla="*/ 53 w 108"/>
              <a:gd name="T1" fmla="*/ 9 h 99"/>
              <a:gd name="T2" fmla="*/ 53 w 108"/>
              <a:gd name="T3" fmla="*/ 9 h 99"/>
              <a:gd name="T4" fmla="*/ 17 w 108"/>
              <a:gd name="T5" fmla="*/ 45 h 99"/>
              <a:gd name="T6" fmla="*/ 8 w 108"/>
              <a:gd name="T7" fmla="*/ 80 h 99"/>
              <a:gd name="T8" fmla="*/ 8 w 108"/>
              <a:gd name="T9" fmla="*/ 80 h 99"/>
              <a:gd name="T10" fmla="*/ 53 w 108"/>
              <a:gd name="T11" fmla="*/ 89 h 99"/>
              <a:gd name="T12" fmla="*/ 89 w 108"/>
              <a:gd name="T13" fmla="*/ 63 h 99"/>
              <a:gd name="T14" fmla="*/ 98 w 108"/>
              <a:gd name="T15" fmla="*/ 18 h 99"/>
              <a:gd name="T16" fmla="*/ 98 w 108"/>
              <a:gd name="T17" fmla="*/ 18 h 99"/>
              <a:gd name="T18" fmla="*/ 53 w 108"/>
              <a:gd name="T19" fmla="*/ 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99">
                <a:moveTo>
                  <a:pt x="53" y="9"/>
                </a:moveTo>
                <a:lnTo>
                  <a:pt x="53" y="9"/>
                </a:lnTo>
                <a:cubicBezTo>
                  <a:pt x="17" y="45"/>
                  <a:pt x="17" y="45"/>
                  <a:pt x="17" y="45"/>
                </a:cubicBezTo>
                <a:cubicBezTo>
                  <a:pt x="0" y="53"/>
                  <a:pt x="0" y="71"/>
                  <a:pt x="8" y="80"/>
                </a:cubicBezTo>
                <a:lnTo>
                  <a:pt x="8" y="80"/>
                </a:lnTo>
                <a:cubicBezTo>
                  <a:pt x="17" y="98"/>
                  <a:pt x="35" y="98"/>
                  <a:pt x="53" y="89"/>
                </a:cubicBezTo>
                <a:cubicBezTo>
                  <a:pt x="89" y="63"/>
                  <a:pt x="89" y="63"/>
                  <a:pt x="89" y="63"/>
                </a:cubicBezTo>
                <a:cubicBezTo>
                  <a:pt x="107" y="53"/>
                  <a:pt x="107" y="36"/>
                  <a:pt x="98" y="18"/>
                </a:cubicBezTo>
                <a:lnTo>
                  <a:pt x="98" y="18"/>
                </a:lnTo>
                <a:cubicBezTo>
                  <a:pt x="89" y="9"/>
                  <a:pt x="71" y="0"/>
                  <a:pt x="5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34">
            <a:extLst>
              <a:ext uri="{FF2B5EF4-FFF2-40B4-BE49-F238E27FC236}">
                <a16:creationId xmlns:a16="http://schemas.microsoft.com/office/drawing/2014/main" id="{BED2B886-4DE1-4C43-9BC2-E6B6767F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5057" y="2542108"/>
            <a:ext cx="253175" cy="243618"/>
          </a:xfrm>
          <a:custGeom>
            <a:avLst/>
            <a:gdLst>
              <a:gd name="T0" fmla="*/ 170 w 233"/>
              <a:gd name="T1" fmla="*/ 223 h 224"/>
              <a:gd name="T2" fmla="*/ 170 w 233"/>
              <a:gd name="T3" fmla="*/ 223 h 224"/>
              <a:gd name="T4" fmla="*/ 63 w 233"/>
              <a:gd name="T5" fmla="*/ 223 h 224"/>
              <a:gd name="T6" fmla="*/ 0 w 233"/>
              <a:gd name="T7" fmla="*/ 161 h 224"/>
              <a:gd name="T8" fmla="*/ 0 w 233"/>
              <a:gd name="T9" fmla="*/ 63 h 224"/>
              <a:gd name="T10" fmla="*/ 63 w 233"/>
              <a:gd name="T11" fmla="*/ 0 h 224"/>
              <a:gd name="T12" fmla="*/ 170 w 233"/>
              <a:gd name="T13" fmla="*/ 0 h 224"/>
              <a:gd name="T14" fmla="*/ 232 w 233"/>
              <a:gd name="T15" fmla="*/ 63 h 224"/>
              <a:gd name="T16" fmla="*/ 232 w 233"/>
              <a:gd name="T17" fmla="*/ 161 h 224"/>
              <a:gd name="T18" fmla="*/ 170 w 233"/>
              <a:gd name="T19" fmla="*/ 223 h 224"/>
              <a:gd name="T20" fmla="*/ 170 w 233"/>
              <a:gd name="T21" fmla="*/ 63 h 224"/>
              <a:gd name="T22" fmla="*/ 170 w 233"/>
              <a:gd name="T23" fmla="*/ 63 h 224"/>
              <a:gd name="T24" fmla="*/ 63 w 233"/>
              <a:gd name="T25" fmla="*/ 63 h 224"/>
              <a:gd name="T26" fmla="*/ 63 w 233"/>
              <a:gd name="T27" fmla="*/ 161 h 224"/>
              <a:gd name="T28" fmla="*/ 170 w 233"/>
              <a:gd name="T29" fmla="*/ 161 h 224"/>
              <a:gd name="T30" fmla="*/ 170 w 233"/>
              <a:gd name="T31" fmla="*/ 6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3" h="224">
                <a:moveTo>
                  <a:pt x="170" y="223"/>
                </a:moveTo>
                <a:lnTo>
                  <a:pt x="170" y="223"/>
                </a:lnTo>
                <a:cubicBezTo>
                  <a:pt x="63" y="223"/>
                  <a:pt x="63" y="223"/>
                  <a:pt x="63" y="223"/>
                </a:cubicBezTo>
                <a:cubicBezTo>
                  <a:pt x="27" y="223"/>
                  <a:pt x="0" y="196"/>
                  <a:pt x="0" y="16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05" y="0"/>
                  <a:pt x="232" y="27"/>
                  <a:pt x="232" y="63"/>
                </a:cubicBezTo>
                <a:cubicBezTo>
                  <a:pt x="232" y="161"/>
                  <a:pt x="232" y="161"/>
                  <a:pt x="232" y="161"/>
                </a:cubicBezTo>
                <a:cubicBezTo>
                  <a:pt x="232" y="196"/>
                  <a:pt x="205" y="223"/>
                  <a:pt x="170" y="223"/>
                </a:cubicBezTo>
                <a:close/>
                <a:moveTo>
                  <a:pt x="170" y="63"/>
                </a:moveTo>
                <a:lnTo>
                  <a:pt x="170" y="63"/>
                </a:lnTo>
                <a:cubicBezTo>
                  <a:pt x="63" y="63"/>
                  <a:pt x="63" y="63"/>
                  <a:pt x="63" y="63"/>
                </a:cubicBezTo>
                <a:cubicBezTo>
                  <a:pt x="63" y="161"/>
                  <a:pt x="63" y="161"/>
                  <a:pt x="63" y="161"/>
                </a:cubicBezTo>
                <a:cubicBezTo>
                  <a:pt x="170" y="161"/>
                  <a:pt x="170" y="161"/>
                  <a:pt x="170" y="161"/>
                </a:cubicBezTo>
                <a:lnTo>
                  <a:pt x="17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CB41F6E3-A8F1-A44D-8025-E45C44E3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199" y="2222057"/>
            <a:ext cx="998362" cy="792959"/>
          </a:xfrm>
          <a:custGeom>
            <a:avLst/>
            <a:gdLst>
              <a:gd name="T0" fmla="*/ 767 w 920"/>
              <a:gd name="T1" fmla="*/ 731 h 732"/>
              <a:gd name="T2" fmla="*/ 767 w 920"/>
              <a:gd name="T3" fmla="*/ 731 h 732"/>
              <a:gd name="T4" fmla="*/ 152 w 920"/>
              <a:gd name="T5" fmla="*/ 731 h 732"/>
              <a:gd name="T6" fmla="*/ 0 w 920"/>
              <a:gd name="T7" fmla="*/ 588 h 732"/>
              <a:gd name="T8" fmla="*/ 0 w 920"/>
              <a:gd name="T9" fmla="*/ 0 h 732"/>
              <a:gd name="T10" fmla="*/ 81 w 920"/>
              <a:gd name="T11" fmla="*/ 0 h 732"/>
              <a:gd name="T12" fmla="*/ 81 w 920"/>
              <a:gd name="T13" fmla="*/ 588 h 732"/>
              <a:gd name="T14" fmla="*/ 152 w 920"/>
              <a:gd name="T15" fmla="*/ 651 h 732"/>
              <a:gd name="T16" fmla="*/ 767 w 920"/>
              <a:gd name="T17" fmla="*/ 651 h 732"/>
              <a:gd name="T18" fmla="*/ 839 w 920"/>
              <a:gd name="T19" fmla="*/ 588 h 732"/>
              <a:gd name="T20" fmla="*/ 839 w 920"/>
              <a:gd name="T21" fmla="*/ 214 h 732"/>
              <a:gd name="T22" fmla="*/ 767 w 920"/>
              <a:gd name="T23" fmla="*/ 151 h 732"/>
              <a:gd name="T24" fmla="*/ 152 w 920"/>
              <a:gd name="T25" fmla="*/ 151 h 732"/>
              <a:gd name="T26" fmla="*/ 152 w 920"/>
              <a:gd name="T27" fmla="*/ 62 h 732"/>
              <a:gd name="T28" fmla="*/ 767 w 920"/>
              <a:gd name="T29" fmla="*/ 62 h 732"/>
              <a:gd name="T30" fmla="*/ 919 w 920"/>
              <a:gd name="T31" fmla="*/ 214 h 732"/>
              <a:gd name="T32" fmla="*/ 919 w 920"/>
              <a:gd name="T33" fmla="*/ 588 h 732"/>
              <a:gd name="T34" fmla="*/ 767 w 920"/>
              <a:gd name="T35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0" h="732">
                <a:moveTo>
                  <a:pt x="767" y="731"/>
                </a:moveTo>
                <a:lnTo>
                  <a:pt x="767" y="731"/>
                </a:lnTo>
                <a:cubicBezTo>
                  <a:pt x="152" y="731"/>
                  <a:pt x="152" y="731"/>
                  <a:pt x="152" y="731"/>
                </a:cubicBezTo>
                <a:cubicBezTo>
                  <a:pt x="63" y="731"/>
                  <a:pt x="0" y="669"/>
                  <a:pt x="0" y="588"/>
                </a:cubicBezTo>
                <a:cubicBezTo>
                  <a:pt x="0" y="0"/>
                  <a:pt x="0" y="0"/>
                  <a:pt x="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588"/>
                  <a:pt x="81" y="588"/>
                  <a:pt x="81" y="588"/>
                </a:cubicBezTo>
                <a:cubicBezTo>
                  <a:pt x="81" y="624"/>
                  <a:pt x="107" y="651"/>
                  <a:pt x="152" y="651"/>
                </a:cubicBezTo>
                <a:cubicBezTo>
                  <a:pt x="767" y="651"/>
                  <a:pt x="767" y="651"/>
                  <a:pt x="767" y="651"/>
                </a:cubicBezTo>
                <a:cubicBezTo>
                  <a:pt x="803" y="651"/>
                  <a:pt x="839" y="624"/>
                  <a:pt x="839" y="588"/>
                </a:cubicBezTo>
                <a:cubicBezTo>
                  <a:pt x="839" y="214"/>
                  <a:pt x="839" y="214"/>
                  <a:pt x="839" y="214"/>
                </a:cubicBezTo>
                <a:cubicBezTo>
                  <a:pt x="839" y="178"/>
                  <a:pt x="803" y="151"/>
                  <a:pt x="767" y="151"/>
                </a:cubicBezTo>
                <a:cubicBezTo>
                  <a:pt x="152" y="151"/>
                  <a:pt x="152" y="151"/>
                  <a:pt x="152" y="151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767" y="62"/>
                  <a:pt x="767" y="62"/>
                  <a:pt x="767" y="62"/>
                </a:cubicBezTo>
                <a:cubicBezTo>
                  <a:pt x="848" y="62"/>
                  <a:pt x="919" y="133"/>
                  <a:pt x="919" y="214"/>
                </a:cubicBezTo>
                <a:cubicBezTo>
                  <a:pt x="919" y="588"/>
                  <a:pt x="919" y="588"/>
                  <a:pt x="919" y="588"/>
                </a:cubicBezTo>
                <a:cubicBezTo>
                  <a:pt x="919" y="669"/>
                  <a:pt x="848" y="731"/>
                  <a:pt x="767" y="7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36">
            <a:extLst>
              <a:ext uri="{FF2B5EF4-FFF2-40B4-BE49-F238E27FC236}">
                <a16:creationId xmlns:a16="http://schemas.microsoft.com/office/drawing/2014/main" id="{27B57070-25AA-6F40-A5C4-68DA88E1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645" y="2050090"/>
            <a:ext cx="907603" cy="339159"/>
          </a:xfrm>
          <a:custGeom>
            <a:avLst/>
            <a:gdLst>
              <a:gd name="T0" fmla="*/ 161 w 840"/>
              <a:gd name="T1" fmla="*/ 312 h 313"/>
              <a:gd name="T2" fmla="*/ 161 w 840"/>
              <a:gd name="T3" fmla="*/ 312 h 313"/>
              <a:gd name="T4" fmla="*/ 9 w 840"/>
              <a:gd name="T5" fmla="*/ 134 h 313"/>
              <a:gd name="T6" fmla="*/ 170 w 840"/>
              <a:gd name="T7" fmla="*/ 0 h 313"/>
              <a:gd name="T8" fmla="*/ 714 w 840"/>
              <a:gd name="T9" fmla="*/ 0 h 313"/>
              <a:gd name="T10" fmla="*/ 839 w 840"/>
              <a:gd name="T11" fmla="*/ 125 h 313"/>
              <a:gd name="T12" fmla="*/ 839 w 840"/>
              <a:gd name="T13" fmla="*/ 152 h 313"/>
              <a:gd name="T14" fmla="*/ 803 w 840"/>
              <a:gd name="T15" fmla="*/ 197 h 313"/>
              <a:gd name="T16" fmla="*/ 803 w 840"/>
              <a:gd name="T17" fmla="*/ 197 h 313"/>
              <a:gd name="T18" fmla="*/ 758 w 840"/>
              <a:gd name="T19" fmla="*/ 152 h 313"/>
              <a:gd name="T20" fmla="*/ 758 w 840"/>
              <a:gd name="T21" fmla="*/ 125 h 313"/>
              <a:gd name="T22" fmla="*/ 714 w 840"/>
              <a:gd name="T23" fmla="*/ 80 h 313"/>
              <a:gd name="T24" fmla="*/ 161 w 840"/>
              <a:gd name="T25" fmla="*/ 80 h 313"/>
              <a:gd name="T26" fmla="*/ 90 w 840"/>
              <a:gd name="T27" fmla="*/ 143 h 313"/>
              <a:gd name="T28" fmla="*/ 161 w 840"/>
              <a:gd name="T29" fmla="*/ 223 h 313"/>
              <a:gd name="T30" fmla="*/ 161 w 840"/>
              <a:gd name="T3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0" h="313">
                <a:moveTo>
                  <a:pt x="161" y="312"/>
                </a:moveTo>
                <a:lnTo>
                  <a:pt x="161" y="312"/>
                </a:lnTo>
                <a:cubicBezTo>
                  <a:pt x="72" y="312"/>
                  <a:pt x="0" y="232"/>
                  <a:pt x="9" y="134"/>
                </a:cubicBezTo>
                <a:cubicBezTo>
                  <a:pt x="18" y="54"/>
                  <a:pt x="90" y="0"/>
                  <a:pt x="170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85" y="0"/>
                  <a:pt x="839" y="54"/>
                  <a:pt x="839" y="125"/>
                </a:cubicBezTo>
                <a:cubicBezTo>
                  <a:pt x="839" y="152"/>
                  <a:pt x="839" y="152"/>
                  <a:pt x="839" y="152"/>
                </a:cubicBezTo>
                <a:cubicBezTo>
                  <a:pt x="839" y="179"/>
                  <a:pt x="821" y="197"/>
                  <a:pt x="803" y="197"/>
                </a:cubicBezTo>
                <a:lnTo>
                  <a:pt x="803" y="197"/>
                </a:lnTo>
                <a:cubicBezTo>
                  <a:pt x="776" y="197"/>
                  <a:pt x="758" y="179"/>
                  <a:pt x="758" y="152"/>
                </a:cubicBezTo>
                <a:cubicBezTo>
                  <a:pt x="758" y="125"/>
                  <a:pt x="758" y="125"/>
                  <a:pt x="758" y="125"/>
                </a:cubicBezTo>
                <a:cubicBezTo>
                  <a:pt x="758" y="107"/>
                  <a:pt x="741" y="80"/>
                  <a:pt x="714" y="80"/>
                </a:cubicBezTo>
                <a:cubicBezTo>
                  <a:pt x="161" y="80"/>
                  <a:pt x="161" y="80"/>
                  <a:pt x="161" y="80"/>
                </a:cubicBezTo>
                <a:cubicBezTo>
                  <a:pt x="125" y="80"/>
                  <a:pt x="98" y="107"/>
                  <a:pt x="90" y="143"/>
                </a:cubicBezTo>
                <a:cubicBezTo>
                  <a:pt x="81" y="187"/>
                  <a:pt x="116" y="223"/>
                  <a:pt x="161" y="223"/>
                </a:cubicBezTo>
                <a:lnTo>
                  <a:pt x="161" y="3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A96CA1D0-23F0-4B40-BDCB-458C947AA393}"/>
              </a:ext>
            </a:extLst>
          </p:cNvPr>
          <p:cNvGrpSpPr/>
          <p:nvPr/>
        </p:nvGrpSpPr>
        <p:grpSpPr>
          <a:xfrm>
            <a:off x="4395379" y="3085195"/>
            <a:ext cx="3899509" cy="1266231"/>
            <a:chOff x="4263265" y="1816281"/>
            <a:chExt cx="4236804" cy="1266231"/>
          </a:xfrm>
        </p:grpSpPr>
        <p:sp>
          <p:nvSpPr>
            <p:cNvPr id="215" name="CuadroTexto 395">
              <a:extLst>
                <a:ext uri="{FF2B5EF4-FFF2-40B4-BE49-F238E27FC236}">
                  <a16:creationId xmlns:a16="http://schemas.microsoft.com/office/drawing/2014/main" id="{F5818F2F-778E-AF4C-8C37-F7437FA1769C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16" name="Rectangle 40">
              <a:extLst>
                <a:ext uri="{FF2B5EF4-FFF2-40B4-BE49-F238E27FC236}">
                  <a16:creationId xmlns:a16="http://schemas.microsoft.com/office/drawing/2014/main" id="{942A0256-6944-3843-92BC-D162A6A93EB3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C453953F-1CFB-5641-9EC0-9DE36EB35069}"/>
              </a:ext>
            </a:extLst>
          </p:cNvPr>
          <p:cNvGrpSpPr/>
          <p:nvPr/>
        </p:nvGrpSpPr>
        <p:grpSpPr>
          <a:xfrm>
            <a:off x="9723171" y="3710646"/>
            <a:ext cx="3899509" cy="1266231"/>
            <a:chOff x="4263265" y="1816281"/>
            <a:chExt cx="4236804" cy="1266231"/>
          </a:xfrm>
        </p:grpSpPr>
        <p:sp>
          <p:nvSpPr>
            <p:cNvPr id="218" name="CuadroTexto 395">
              <a:extLst>
                <a:ext uri="{FF2B5EF4-FFF2-40B4-BE49-F238E27FC236}">
                  <a16:creationId xmlns:a16="http://schemas.microsoft.com/office/drawing/2014/main" id="{15108049-54CD-3640-81DA-BEDE66266139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4F5A4A0C-E986-8D43-941A-3C54BCEB5CF1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0089878F-97F7-AF45-9CE8-341E6690DAC1}"/>
              </a:ext>
            </a:extLst>
          </p:cNvPr>
          <p:cNvGrpSpPr/>
          <p:nvPr/>
        </p:nvGrpSpPr>
        <p:grpSpPr>
          <a:xfrm>
            <a:off x="7920703" y="8316967"/>
            <a:ext cx="3899509" cy="1266231"/>
            <a:chOff x="4263265" y="1816281"/>
            <a:chExt cx="4236804" cy="1266231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088307D3-E63E-F248-9C87-A3412E2247FA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13ED609A-6EC1-A542-81A0-4D8FF4F04264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5E8576CD-C94E-CE45-B5E7-FC517E704C4E}"/>
              </a:ext>
            </a:extLst>
          </p:cNvPr>
          <p:cNvGrpSpPr/>
          <p:nvPr/>
        </p:nvGrpSpPr>
        <p:grpSpPr>
          <a:xfrm>
            <a:off x="2459860" y="9308347"/>
            <a:ext cx="3899509" cy="1266231"/>
            <a:chOff x="4263265" y="1816281"/>
            <a:chExt cx="4236804" cy="1266231"/>
          </a:xfrm>
        </p:grpSpPr>
        <p:sp>
          <p:nvSpPr>
            <p:cNvPr id="224" name="CuadroTexto 395">
              <a:extLst>
                <a:ext uri="{FF2B5EF4-FFF2-40B4-BE49-F238E27FC236}">
                  <a16:creationId xmlns:a16="http://schemas.microsoft.com/office/drawing/2014/main" id="{EF22175E-1C6C-9F45-A8D0-D622A1D5667F}"/>
                </a:ext>
              </a:extLst>
            </p:cNvPr>
            <p:cNvSpPr txBox="1"/>
            <p:nvPr/>
          </p:nvSpPr>
          <p:spPr>
            <a:xfrm flipH="1">
              <a:off x="5179663" y="1816281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5" name="Rectangle 40">
              <a:extLst>
                <a:ext uri="{FF2B5EF4-FFF2-40B4-BE49-F238E27FC236}">
                  <a16:creationId xmlns:a16="http://schemas.microsoft.com/office/drawing/2014/main" id="{CE42EDB8-EDB3-D646-98AC-A3FD035AA371}"/>
                </a:ext>
              </a:extLst>
            </p:cNvPr>
            <p:cNvSpPr/>
            <p:nvPr/>
          </p:nvSpPr>
          <p:spPr>
            <a:xfrm>
              <a:off x="4263265" y="225151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6" name="Group 71">
            <a:extLst>
              <a:ext uri="{FF2B5EF4-FFF2-40B4-BE49-F238E27FC236}">
                <a16:creationId xmlns:a16="http://schemas.microsoft.com/office/drawing/2014/main" id="{895256AD-7CCE-C24A-BA87-FE71E3F972B4}"/>
              </a:ext>
            </a:extLst>
          </p:cNvPr>
          <p:cNvGrpSpPr/>
          <p:nvPr/>
        </p:nvGrpSpPr>
        <p:grpSpPr>
          <a:xfrm>
            <a:off x="14426785" y="8329120"/>
            <a:ext cx="8909115" cy="2500601"/>
            <a:chOff x="2232442" y="3643574"/>
            <a:chExt cx="8954788" cy="2500601"/>
          </a:xfrm>
        </p:grpSpPr>
        <p:sp>
          <p:nvSpPr>
            <p:cNvPr id="227" name="CuadroTexto 598">
              <a:extLst>
                <a:ext uri="{FF2B5EF4-FFF2-40B4-BE49-F238E27FC236}">
                  <a16:creationId xmlns:a16="http://schemas.microsoft.com/office/drawing/2014/main" id="{0CD622E7-D1B0-2B4D-822B-57E60785E8C5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28" name="CuadroTexto 599">
              <a:extLst>
                <a:ext uri="{FF2B5EF4-FFF2-40B4-BE49-F238E27FC236}">
                  <a16:creationId xmlns:a16="http://schemas.microsoft.com/office/drawing/2014/main" id="{0F23D827-873C-504E-A944-470D12E563B2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676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2977E799-261A-D643-96E8-EE403B7A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089" y="8459629"/>
            <a:ext cx="8974599" cy="5277782"/>
          </a:xfrm>
          <a:custGeom>
            <a:avLst/>
            <a:gdLst>
              <a:gd name="T0" fmla="*/ 1591 w 8359"/>
              <a:gd name="T1" fmla="*/ 0 h 4917"/>
              <a:gd name="T2" fmla="*/ 1591 w 8359"/>
              <a:gd name="T3" fmla="*/ 0 h 4917"/>
              <a:gd name="T4" fmla="*/ 0 w 8359"/>
              <a:gd name="T5" fmla="*/ 4916 h 4917"/>
              <a:gd name="T6" fmla="*/ 8358 w 8359"/>
              <a:gd name="T7" fmla="*/ 4916 h 4917"/>
              <a:gd name="T8" fmla="*/ 1591 w 8359"/>
              <a:gd name="T9" fmla="*/ 0 h 4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9" h="4917">
                <a:moveTo>
                  <a:pt x="1591" y="0"/>
                </a:moveTo>
                <a:lnTo>
                  <a:pt x="1591" y="0"/>
                </a:lnTo>
                <a:cubicBezTo>
                  <a:pt x="587" y="1383"/>
                  <a:pt x="0" y="3082"/>
                  <a:pt x="0" y="4916"/>
                </a:cubicBezTo>
                <a:cubicBezTo>
                  <a:pt x="8358" y="4916"/>
                  <a:pt x="8358" y="4916"/>
                  <a:pt x="8358" y="4916"/>
                </a:cubicBezTo>
                <a:lnTo>
                  <a:pt x="159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7A1F135F-B0B8-1443-8CB5-5C966174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956" y="8459629"/>
            <a:ext cx="8979331" cy="5277782"/>
          </a:xfrm>
          <a:custGeom>
            <a:avLst/>
            <a:gdLst>
              <a:gd name="T0" fmla="*/ 8366 w 8367"/>
              <a:gd name="T1" fmla="*/ 4916 h 4917"/>
              <a:gd name="T2" fmla="*/ 8366 w 8367"/>
              <a:gd name="T3" fmla="*/ 4916 h 4917"/>
              <a:gd name="T4" fmla="*/ 6767 w 8367"/>
              <a:gd name="T5" fmla="*/ 0 h 4917"/>
              <a:gd name="T6" fmla="*/ 0 w 8367"/>
              <a:gd name="T7" fmla="*/ 4916 h 4917"/>
              <a:gd name="T8" fmla="*/ 8366 w 8367"/>
              <a:gd name="T9" fmla="*/ 4916 h 4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7" h="4917">
                <a:moveTo>
                  <a:pt x="8366" y="4916"/>
                </a:moveTo>
                <a:lnTo>
                  <a:pt x="8366" y="4916"/>
                </a:lnTo>
                <a:cubicBezTo>
                  <a:pt x="8366" y="3082"/>
                  <a:pt x="7770" y="1383"/>
                  <a:pt x="6767" y="0"/>
                </a:cubicBezTo>
                <a:cubicBezTo>
                  <a:pt x="0" y="4916"/>
                  <a:pt x="0" y="4916"/>
                  <a:pt x="0" y="4916"/>
                </a:cubicBezTo>
                <a:lnTo>
                  <a:pt x="8366" y="49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40D4A8A6-0D3D-844A-8965-08B6E4DE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162" y="4753345"/>
            <a:ext cx="5547590" cy="8979334"/>
          </a:xfrm>
          <a:custGeom>
            <a:avLst/>
            <a:gdLst>
              <a:gd name="T0" fmla="*/ 5167 w 5168"/>
              <a:gd name="T1" fmla="*/ 416 h 8367"/>
              <a:gd name="T2" fmla="*/ 5167 w 5168"/>
              <a:gd name="T3" fmla="*/ 416 h 8367"/>
              <a:gd name="T4" fmla="*/ 2584 w 5168"/>
              <a:gd name="T5" fmla="*/ 0 h 8367"/>
              <a:gd name="T6" fmla="*/ 0 w 5168"/>
              <a:gd name="T7" fmla="*/ 416 h 8367"/>
              <a:gd name="T8" fmla="*/ 2584 w 5168"/>
              <a:gd name="T9" fmla="*/ 8366 h 8367"/>
              <a:gd name="T10" fmla="*/ 5167 w 5168"/>
              <a:gd name="T11" fmla="*/ 416 h 8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8" h="8367">
                <a:moveTo>
                  <a:pt x="5167" y="416"/>
                </a:moveTo>
                <a:lnTo>
                  <a:pt x="5167" y="416"/>
                </a:lnTo>
                <a:cubicBezTo>
                  <a:pt x="4354" y="145"/>
                  <a:pt x="3487" y="0"/>
                  <a:pt x="2584" y="0"/>
                </a:cubicBezTo>
                <a:cubicBezTo>
                  <a:pt x="1681" y="0"/>
                  <a:pt x="813" y="145"/>
                  <a:pt x="0" y="416"/>
                </a:cubicBezTo>
                <a:cubicBezTo>
                  <a:pt x="2584" y="8366"/>
                  <a:pt x="2584" y="8366"/>
                  <a:pt x="2584" y="8366"/>
                </a:cubicBezTo>
                <a:lnTo>
                  <a:pt x="5167" y="4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D2F2D486-FAA5-B445-B233-9DD3F3BE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62" y="5203024"/>
            <a:ext cx="7265826" cy="8534387"/>
          </a:xfrm>
          <a:custGeom>
            <a:avLst/>
            <a:gdLst>
              <a:gd name="T0" fmla="*/ 0 w 6768"/>
              <a:gd name="T1" fmla="*/ 3034 h 7951"/>
              <a:gd name="T2" fmla="*/ 0 w 6768"/>
              <a:gd name="T3" fmla="*/ 3034 h 7951"/>
              <a:gd name="T4" fmla="*/ 6767 w 6768"/>
              <a:gd name="T5" fmla="*/ 7950 h 7951"/>
              <a:gd name="T6" fmla="*/ 4183 w 6768"/>
              <a:gd name="T7" fmla="*/ 0 h 7951"/>
              <a:gd name="T8" fmla="*/ 0 w 6768"/>
              <a:gd name="T9" fmla="*/ 3034 h 7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8" h="7951">
                <a:moveTo>
                  <a:pt x="0" y="3034"/>
                </a:moveTo>
                <a:lnTo>
                  <a:pt x="0" y="3034"/>
                </a:lnTo>
                <a:cubicBezTo>
                  <a:pt x="6767" y="7950"/>
                  <a:pt x="6767" y="7950"/>
                  <a:pt x="6767" y="7950"/>
                </a:cubicBezTo>
                <a:cubicBezTo>
                  <a:pt x="4183" y="0"/>
                  <a:pt x="4183" y="0"/>
                  <a:pt x="4183" y="0"/>
                </a:cubicBezTo>
                <a:cubicBezTo>
                  <a:pt x="2493" y="542"/>
                  <a:pt x="1029" y="1626"/>
                  <a:pt x="0" y="30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E3AAEB84-64C6-CF43-9391-8888F4C5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956" y="5203024"/>
            <a:ext cx="7265826" cy="8534387"/>
          </a:xfrm>
          <a:custGeom>
            <a:avLst/>
            <a:gdLst>
              <a:gd name="T0" fmla="*/ 6767 w 6768"/>
              <a:gd name="T1" fmla="*/ 3034 h 7951"/>
              <a:gd name="T2" fmla="*/ 6767 w 6768"/>
              <a:gd name="T3" fmla="*/ 3034 h 7951"/>
              <a:gd name="T4" fmla="*/ 2583 w 6768"/>
              <a:gd name="T5" fmla="*/ 0 h 7951"/>
              <a:gd name="T6" fmla="*/ 0 w 6768"/>
              <a:gd name="T7" fmla="*/ 7950 h 7951"/>
              <a:gd name="T8" fmla="*/ 6767 w 6768"/>
              <a:gd name="T9" fmla="*/ 3034 h 7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8" h="7951">
                <a:moveTo>
                  <a:pt x="6767" y="3034"/>
                </a:moveTo>
                <a:lnTo>
                  <a:pt x="6767" y="3034"/>
                </a:lnTo>
                <a:cubicBezTo>
                  <a:pt x="5746" y="1626"/>
                  <a:pt x="4282" y="542"/>
                  <a:pt x="2583" y="0"/>
                </a:cubicBezTo>
                <a:cubicBezTo>
                  <a:pt x="0" y="7950"/>
                  <a:pt x="0" y="7950"/>
                  <a:pt x="0" y="7950"/>
                </a:cubicBezTo>
                <a:lnTo>
                  <a:pt x="6767" y="303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53B1ECA2-02FE-5E40-B9B2-00A1527BD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383" y="5955639"/>
            <a:ext cx="15549346" cy="7777040"/>
          </a:xfrm>
          <a:custGeom>
            <a:avLst/>
            <a:gdLst>
              <a:gd name="T0" fmla="*/ 0 w 14484"/>
              <a:gd name="T1" fmla="*/ 7246 h 7247"/>
              <a:gd name="T2" fmla="*/ 0 w 14484"/>
              <a:gd name="T3" fmla="*/ 7246 h 7247"/>
              <a:gd name="T4" fmla="*/ 7237 w 14484"/>
              <a:gd name="T5" fmla="*/ 0 h 7247"/>
              <a:gd name="T6" fmla="*/ 14483 w 14484"/>
              <a:gd name="T7" fmla="*/ 7246 h 7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84" h="7247">
                <a:moveTo>
                  <a:pt x="0" y="7246"/>
                </a:moveTo>
                <a:lnTo>
                  <a:pt x="0" y="7246"/>
                </a:lnTo>
                <a:cubicBezTo>
                  <a:pt x="0" y="3243"/>
                  <a:pt x="3243" y="0"/>
                  <a:pt x="7237" y="0"/>
                </a:cubicBezTo>
                <a:cubicBezTo>
                  <a:pt x="11239" y="0"/>
                  <a:pt x="14483" y="3243"/>
                  <a:pt x="14483" y="7246"/>
                </a:cubicBezTo>
              </a:path>
            </a:pathLst>
          </a:custGeom>
          <a:noFill/>
          <a:ln w="878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7" name="Freeform 162">
            <a:extLst>
              <a:ext uri="{FF2B5EF4-FFF2-40B4-BE49-F238E27FC236}">
                <a16:creationId xmlns:a16="http://schemas.microsoft.com/office/drawing/2014/main" id="{049E0410-862E-9040-BA5D-3CA7D265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99" y="11001484"/>
            <a:ext cx="634281" cy="388142"/>
          </a:xfrm>
          <a:custGeom>
            <a:avLst/>
            <a:gdLst>
              <a:gd name="T0" fmla="*/ 479 w 589"/>
              <a:gd name="T1" fmla="*/ 361 h 362"/>
              <a:gd name="T2" fmla="*/ 479 w 589"/>
              <a:gd name="T3" fmla="*/ 361 h 362"/>
              <a:gd name="T4" fmla="*/ 217 w 589"/>
              <a:gd name="T5" fmla="*/ 361 h 362"/>
              <a:gd name="T6" fmla="*/ 163 w 589"/>
              <a:gd name="T7" fmla="*/ 316 h 362"/>
              <a:gd name="T8" fmla="*/ 91 w 589"/>
              <a:gd name="T9" fmla="*/ 54 h 362"/>
              <a:gd name="T10" fmla="*/ 28 w 589"/>
              <a:gd name="T11" fmla="*/ 54 h 362"/>
              <a:gd name="T12" fmla="*/ 0 w 589"/>
              <a:gd name="T13" fmla="*/ 27 h 362"/>
              <a:gd name="T14" fmla="*/ 28 w 589"/>
              <a:gd name="T15" fmla="*/ 0 h 362"/>
              <a:gd name="T16" fmla="*/ 109 w 589"/>
              <a:gd name="T17" fmla="*/ 0 h 362"/>
              <a:gd name="T18" fmla="*/ 136 w 589"/>
              <a:gd name="T19" fmla="*/ 18 h 362"/>
              <a:gd name="T20" fmla="*/ 217 w 589"/>
              <a:gd name="T21" fmla="*/ 298 h 362"/>
              <a:gd name="T22" fmla="*/ 226 w 589"/>
              <a:gd name="T23" fmla="*/ 307 h 362"/>
              <a:gd name="T24" fmla="*/ 479 w 589"/>
              <a:gd name="T25" fmla="*/ 307 h 362"/>
              <a:gd name="T26" fmla="*/ 479 w 589"/>
              <a:gd name="T27" fmla="*/ 298 h 362"/>
              <a:gd name="T28" fmla="*/ 525 w 589"/>
              <a:gd name="T29" fmla="*/ 135 h 362"/>
              <a:gd name="T30" fmla="*/ 308 w 589"/>
              <a:gd name="T31" fmla="*/ 135 h 362"/>
              <a:gd name="T32" fmla="*/ 281 w 589"/>
              <a:gd name="T33" fmla="*/ 108 h 362"/>
              <a:gd name="T34" fmla="*/ 308 w 589"/>
              <a:gd name="T35" fmla="*/ 81 h 362"/>
              <a:gd name="T36" fmla="*/ 561 w 589"/>
              <a:gd name="T37" fmla="*/ 81 h 362"/>
              <a:gd name="T38" fmla="*/ 588 w 589"/>
              <a:gd name="T39" fmla="*/ 90 h 362"/>
              <a:gd name="T40" fmla="*/ 588 w 589"/>
              <a:gd name="T41" fmla="*/ 117 h 362"/>
              <a:gd name="T42" fmla="*/ 534 w 589"/>
              <a:gd name="T43" fmla="*/ 316 h 362"/>
              <a:gd name="T44" fmla="*/ 479 w 589"/>
              <a:gd name="T4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89" h="362">
                <a:moveTo>
                  <a:pt x="479" y="361"/>
                </a:moveTo>
                <a:lnTo>
                  <a:pt x="479" y="361"/>
                </a:lnTo>
                <a:cubicBezTo>
                  <a:pt x="217" y="361"/>
                  <a:pt x="217" y="361"/>
                  <a:pt x="217" y="361"/>
                </a:cubicBezTo>
                <a:cubicBezTo>
                  <a:pt x="190" y="361"/>
                  <a:pt x="172" y="343"/>
                  <a:pt x="163" y="316"/>
                </a:cubicBezTo>
                <a:cubicBezTo>
                  <a:pt x="91" y="54"/>
                  <a:pt x="91" y="54"/>
                  <a:pt x="91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36" y="9"/>
                  <a:pt x="136" y="18"/>
                </a:cubicBezTo>
                <a:cubicBezTo>
                  <a:pt x="217" y="298"/>
                  <a:pt x="217" y="298"/>
                  <a:pt x="217" y="298"/>
                </a:cubicBezTo>
                <a:cubicBezTo>
                  <a:pt x="226" y="307"/>
                  <a:pt x="226" y="307"/>
                  <a:pt x="226" y="307"/>
                </a:cubicBezTo>
                <a:cubicBezTo>
                  <a:pt x="479" y="307"/>
                  <a:pt x="479" y="307"/>
                  <a:pt x="479" y="307"/>
                </a:cubicBezTo>
                <a:cubicBezTo>
                  <a:pt x="479" y="307"/>
                  <a:pt x="479" y="307"/>
                  <a:pt x="479" y="298"/>
                </a:cubicBezTo>
                <a:cubicBezTo>
                  <a:pt x="525" y="135"/>
                  <a:pt x="525" y="135"/>
                  <a:pt x="525" y="135"/>
                </a:cubicBezTo>
                <a:cubicBezTo>
                  <a:pt x="308" y="135"/>
                  <a:pt x="308" y="135"/>
                  <a:pt x="308" y="135"/>
                </a:cubicBezTo>
                <a:cubicBezTo>
                  <a:pt x="290" y="135"/>
                  <a:pt x="281" y="126"/>
                  <a:pt x="281" y="108"/>
                </a:cubicBezTo>
                <a:cubicBezTo>
                  <a:pt x="281" y="90"/>
                  <a:pt x="290" y="81"/>
                  <a:pt x="308" y="81"/>
                </a:cubicBezTo>
                <a:cubicBezTo>
                  <a:pt x="561" y="81"/>
                  <a:pt x="561" y="81"/>
                  <a:pt x="561" y="81"/>
                </a:cubicBezTo>
                <a:cubicBezTo>
                  <a:pt x="570" y="81"/>
                  <a:pt x="579" y="81"/>
                  <a:pt x="588" y="90"/>
                </a:cubicBezTo>
                <a:cubicBezTo>
                  <a:pt x="588" y="99"/>
                  <a:pt x="588" y="108"/>
                  <a:pt x="588" y="117"/>
                </a:cubicBezTo>
                <a:cubicBezTo>
                  <a:pt x="534" y="316"/>
                  <a:pt x="534" y="316"/>
                  <a:pt x="534" y="316"/>
                </a:cubicBezTo>
                <a:cubicBezTo>
                  <a:pt x="534" y="343"/>
                  <a:pt x="506" y="361"/>
                  <a:pt x="479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3">
            <a:extLst>
              <a:ext uri="{FF2B5EF4-FFF2-40B4-BE49-F238E27FC236}">
                <a16:creationId xmlns:a16="http://schemas.microsoft.com/office/drawing/2014/main" id="{2CE810BB-1F60-9646-A548-5BB2E5124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834" y="11455894"/>
            <a:ext cx="127804" cy="118337"/>
          </a:xfrm>
          <a:custGeom>
            <a:avLst/>
            <a:gdLst>
              <a:gd name="T0" fmla="*/ 0 w 118"/>
              <a:gd name="T1" fmla="*/ 54 h 110"/>
              <a:gd name="T2" fmla="*/ 0 w 118"/>
              <a:gd name="T3" fmla="*/ 54 h 110"/>
              <a:gd name="T4" fmla="*/ 54 w 118"/>
              <a:gd name="T5" fmla="*/ 0 h 110"/>
              <a:gd name="T6" fmla="*/ 117 w 118"/>
              <a:gd name="T7" fmla="*/ 54 h 110"/>
              <a:gd name="T8" fmla="*/ 54 w 118"/>
              <a:gd name="T9" fmla="*/ 109 h 110"/>
              <a:gd name="T10" fmla="*/ 0 w 118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0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17" y="18"/>
                  <a:pt x="117" y="54"/>
                </a:cubicBezTo>
                <a:cubicBezTo>
                  <a:pt x="117" y="82"/>
                  <a:pt x="90" y="109"/>
                  <a:pt x="54" y="109"/>
                </a:cubicBezTo>
                <a:cubicBezTo>
                  <a:pt x="27" y="109"/>
                  <a:pt x="0" y="82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4">
            <a:extLst>
              <a:ext uri="{FF2B5EF4-FFF2-40B4-BE49-F238E27FC236}">
                <a16:creationId xmlns:a16="http://schemas.microsoft.com/office/drawing/2014/main" id="{4C11861B-47A6-5C4A-A17F-2A3D910F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909" y="11455894"/>
            <a:ext cx="118334" cy="118337"/>
          </a:xfrm>
          <a:custGeom>
            <a:avLst/>
            <a:gdLst>
              <a:gd name="T0" fmla="*/ 0 w 110"/>
              <a:gd name="T1" fmla="*/ 54 h 110"/>
              <a:gd name="T2" fmla="*/ 0 w 110"/>
              <a:gd name="T3" fmla="*/ 54 h 110"/>
              <a:gd name="T4" fmla="*/ 54 w 110"/>
              <a:gd name="T5" fmla="*/ 0 h 110"/>
              <a:gd name="T6" fmla="*/ 109 w 110"/>
              <a:gd name="T7" fmla="*/ 54 h 110"/>
              <a:gd name="T8" fmla="*/ 54 w 110"/>
              <a:gd name="T9" fmla="*/ 109 h 110"/>
              <a:gd name="T10" fmla="*/ 0 w 110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0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18" y="0"/>
                  <a:pt x="54" y="0"/>
                </a:cubicBezTo>
                <a:cubicBezTo>
                  <a:pt x="82" y="0"/>
                  <a:pt x="109" y="18"/>
                  <a:pt x="109" y="54"/>
                </a:cubicBezTo>
                <a:cubicBezTo>
                  <a:pt x="109" y="82"/>
                  <a:pt x="82" y="109"/>
                  <a:pt x="54" y="109"/>
                </a:cubicBezTo>
                <a:cubicBezTo>
                  <a:pt x="18" y="109"/>
                  <a:pt x="0" y="82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6">
            <a:extLst>
              <a:ext uri="{FF2B5EF4-FFF2-40B4-BE49-F238E27FC236}">
                <a16:creationId xmlns:a16="http://schemas.microsoft.com/office/drawing/2014/main" id="{57F4A086-3FFA-0843-A2B7-EAD2B710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398" y="11001484"/>
            <a:ext cx="643748" cy="388142"/>
          </a:xfrm>
          <a:custGeom>
            <a:avLst/>
            <a:gdLst>
              <a:gd name="T0" fmla="*/ 480 w 598"/>
              <a:gd name="T1" fmla="*/ 361 h 362"/>
              <a:gd name="T2" fmla="*/ 480 w 598"/>
              <a:gd name="T3" fmla="*/ 361 h 362"/>
              <a:gd name="T4" fmla="*/ 227 w 598"/>
              <a:gd name="T5" fmla="*/ 361 h 362"/>
              <a:gd name="T6" fmla="*/ 172 w 598"/>
              <a:gd name="T7" fmla="*/ 316 h 362"/>
              <a:gd name="T8" fmla="*/ 91 w 598"/>
              <a:gd name="T9" fmla="*/ 54 h 362"/>
              <a:gd name="T10" fmla="*/ 28 w 598"/>
              <a:gd name="T11" fmla="*/ 54 h 362"/>
              <a:gd name="T12" fmla="*/ 0 w 598"/>
              <a:gd name="T13" fmla="*/ 27 h 362"/>
              <a:gd name="T14" fmla="*/ 28 w 598"/>
              <a:gd name="T15" fmla="*/ 0 h 362"/>
              <a:gd name="T16" fmla="*/ 118 w 598"/>
              <a:gd name="T17" fmla="*/ 0 h 362"/>
              <a:gd name="T18" fmla="*/ 145 w 598"/>
              <a:gd name="T19" fmla="*/ 18 h 362"/>
              <a:gd name="T20" fmla="*/ 227 w 598"/>
              <a:gd name="T21" fmla="*/ 298 h 362"/>
              <a:gd name="T22" fmla="*/ 227 w 598"/>
              <a:gd name="T23" fmla="*/ 307 h 362"/>
              <a:gd name="T24" fmla="*/ 480 w 598"/>
              <a:gd name="T25" fmla="*/ 307 h 362"/>
              <a:gd name="T26" fmla="*/ 480 w 598"/>
              <a:gd name="T27" fmla="*/ 298 h 362"/>
              <a:gd name="T28" fmla="*/ 534 w 598"/>
              <a:gd name="T29" fmla="*/ 135 h 362"/>
              <a:gd name="T30" fmla="*/ 317 w 598"/>
              <a:gd name="T31" fmla="*/ 135 h 362"/>
              <a:gd name="T32" fmla="*/ 281 w 598"/>
              <a:gd name="T33" fmla="*/ 108 h 362"/>
              <a:gd name="T34" fmla="*/ 317 w 598"/>
              <a:gd name="T35" fmla="*/ 81 h 362"/>
              <a:gd name="T36" fmla="*/ 570 w 598"/>
              <a:gd name="T37" fmla="*/ 81 h 362"/>
              <a:gd name="T38" fmla="*/ 588 w 598"/>
              <a:gd name="T39" fmla="*/ 90 h 362"/>
              <a:gd name="T40" fmla="*/ 597 w 598"/>
              <a:gd name="T41" fmla="*/ 117 h 362"/>
              <a:gd name="T42" fmla="*/ 543 w 598"/>
              <a:gd name="T43" fmla="*/ 316 h 362"/>
              <a:gd name="T44" fmla="*/ 480 w 598"/>
              <a:gd name="T45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8" h="362">
                <a:moveTo>
                  <a:pt x="480" y="361"/>
                </a:moveTo>
                <a:lnTo>
                  <a:pt x="480" y="361"/>
                </a:lnTo>
                <a:cubicBezTo>
                  <a:pt x="227" y="361"/>
                  <a:pt x="227" y="361"/>
                  <a:pt x="227" y="361"/>
                </a:cubicBezTo>
                <a:cubicBezTo>
                  <a:pt x="199" y="361"/>
                  <a:pt x="172" y="343"/>
                  <a:pt x="172" y="316"/>
                </a:cubicBezTo>
                <a:cubicBezTo>
                  <a:pt x="91" y="54"/>
                  <a:pt x="91" y="54"/>
                  <a:pt x="91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19" y="54"/>
                  <a:pt x="0" y="45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45" y="18"/>
                </a:cubicBezTo>
                <a:cubicBezTo>
                  <a:pt x="227" y="298"/>
                  <a:pt x="227" y="298"/>
                  <a:pt x="227" y="298"/>
                </a:cubicBezTo>
                <a:cubicBezTo>
                  <a:pt x="227" y="307"/>
                  <a:pt x="227" y="307"/>
                  <a:pt x="227" y="307"/>
                </a:cubicBezTo>
                <a:cubicBezTo>
                  <a:pt x="480" y="307"/>
                  <a:pt x="480" y="307"/>
                  <a:pt x="480" y="307"/>
                </a:cubicBezTo>
                <a:cubicBezTo>
                  <a:pt x="480" y="307"/>
                  <a:pt x="480" y="307"/>
                  <a:pt x="480" y="298"/>
                </a:cubicBezTo>
                <a:cubicBezTo>
                  <a:pt x="534" y="135"/>
                  <a:pt x="534" y="135"/>
                  <a:pt x="534" y="135"/>
                </a:cubicBezTo>
                <a:cubicBezTo>
                  <a:pt x="317" y="135"/>
                  <a:pt x="317" y="135"/>
                  <a:pt x="317" y="135"/>
                </a:cubicBezTo>
                <a:cubicBezTo>
                  <a:pt x="299" y="135"/>
                  <a:pt x="281" y="126"/>
                  <a:pt x="281" y="108"/>
                </a:cubicBezTo>
                <a:cubicBezTo>
                  <a:pt x="281" y="90"/>
                  <a:pt x="299" y="81"/>
                  <a:pt x="317" y="81"/>
                </a:cubicBezTo>
                <a:cubicBezTo>
                  <a:pt x="570" y="81"/>
                  <a:pt x="570" y="81"/>
                  <a:pt x="570" y="81"/>
                </a:cubicBezTo>
                <a:cubicBezTo>
                  <a:pt x="579" y="81"/>
                  <a:pt x="588" y="81"/>
                  <a:pt x="588" y="90"/>
                </a:cubicBezTo>
                <a:cubicBezTo>
                  <a:pt x="597" y="99"/>
                  <a:pt x="597" y="108"/>
                  <a:pt x="597" y="117"/>
                </a:cubicBezTo>
                <a:cubicBezTo>
                  <a:pt x="543" y="316"/>
                  <a:pt x="543" y="316"/>
                  <a:pt x="543" y="316"/>
                </a:cubicBezTo>
                <a:cubicBezTo>
                  <a:pt x="534" y="343"/>
                  <a:pt x="515" y="361"/>
                  <a:pt x="480" y="3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7">
            <a:extLst>
              <a:ext uri="{FF2B5EF4-FFF2-40B4-BE49-F238E27FC236}">
                <a16:creationId xmlns:a16="http://schemas.microsoft.com/office/drawing/2014/main" id="{CCF08A00-46F7-7843-B16A-1714C980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1603" y="11455894"/>
            <a:ext cx="118334" cy="118337"/>
          </a:xfrm>
          <a:custGeom>
            <a:avLst/>
            <a:gdLst>
              <a:gd name="T0" fmla="*/ 0 w 109"/>
              <a:gd name="T1" fmla="*/ 54 h 110"/>
              <a:gd name="T2" fmla="*/ 0 w 109"/>
              <a:gd name="T3" fmla="*/ 54 h 110"/>
              <a:gd name="T4" fmla="*/ 54 w 109"/>
              <a:gd name="T5" fmla="*/ 0 h 110"/>
              <a:gd name="T6" fmla="*/ 108 w 109"/>
              <a:gd name="T7" fmla="*/ 54 h 110"/>
              <a:gd name="T8" fmla="*/ 54 w 109"/>
              <a:gd name="T9" fmla="*/ 109 h 110"/>
              <a:gd name="T10" fmla="*/ 0 w 109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91" y="0"/>
                  <a:pt x="108" y="18"/>
                  <a:pt x="108" y="54"/>
                </a:cubicBezTo>
                <a:cubicBezTo>
                  <a:pt x="108" y="82"/>
                  <a:pt x="91" y="109"/>
                  <a:pt x="54" y="109"/>
                </a:cubicBezTo>
                <a:cubicBezTo>
                  <a:pt x="27" y="109"/>
                  <a:pt x="0" y="82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8">
            <a:extLst>
              <a:ext uri="{FF2B5EF4-FFF2-40B4-BE49-F238E27FC236}">
                <a16:creationId xmlns:a16="http://schemas.microsoft.com/office/drawing/2014/main" id="{55414BDF-6A77-894D-98B5-680BA95A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208" y="11455894"/>
            <a:ext cx="127804" cy="118337"/>
          </a:xfrm>
          <a:custGeom>
            <a:avLst/>
            <a:gdLst>
              <a:gd name="T0" fmla="*/ 0 w 119"/>
              <a:gd name="T1" fmla="*/ 54 h 110"/>
              <a:gd name="T2" fmla="*/ 0 w 119"/>
              <a:gd name="T3" fmla="*/ 54 h 110"/>
              <a:gd name="T4" fmla="*/ 54 w 119"/>
              <a:gd name="T5" fmla="*/ 0 h 110"/>
              <a:gd name="T6" fmla="*/ 118 w 119"/>
              <a:gd name="T7" fmla="*/ 54 h 110"/>
              <a:gd name="T8" fmla="*/ 54 w 119"/>
              <a:gd name="T9" fmla="*/ 109 h 110"/>
              <a:gd name="T10" fmla="*/ 0 w 119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0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8" y="0"/>
                  <a:pt x="54" y="0"/>
                </a:cubicBezTo>
                <a:cubicBezTo>
                  <a:pt x="91" y="0"/>
                  <a:pt x="118" y="18"/>
                  <a:pt x="118" y="54"/>
                </a:cubicBezTo>
                <a:cubicBezTo>
                  <a:pt x="118" y="82"/>
                  <a:pt x="91" y="109"/>
                  <a:pt x="54" y="109"/>
                </a:cubicBezTo>
                <a:cubicBezTo>
                  <a:pt x="28" y="109"/>
                  <a:pt x="0" y="82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2">
            <a:extLst>
              <a:ext uri="{FF2B5EF4-FFF2-40B4-BE49-F238E27FC236}">
                <a16:creationId xmlns:a16="http://schemas.microsoft.com/office/drawing/2014/main" id="{A09F9EA4-CD91-E944-A743-E20F86069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755" y="8208755"/>
            <a:ext cx="165672" cy="165672"/>
          </a:xfrm>
          <a:custGeom>
            <a:avLst/>
            <a:gdLst>
              <a:gd name="T0" fmla="*/ 117 w 155"/>
              <a:gd name="T1" fmla="*/ 153 h 154"/>
              <a:gd name="T2" fmla="*/ 117 w 155"/>
              <a:gd name="T3" fmla="*/ 153 h 154"/>
              <a:gd name="T4" fmla="*/ 36 w 155"/>
              <a:gd name="T5" fmla="*/ 153 h 154"/>
              <a:gd name="T6" fmla="*/ 0 w 155"/>
              <a:gd name="T7" fmla="*/ 117 h 154"/>
              <a:gd name="T8" fmla="*/ 0 w 155"/>
              <a:gd name="T9" fmla="*/ 45 h 154"/>
              <a:gd name="T10" fmla="*/ 36 w 155"/>
              <a:gd name="T11" fmla="*/ 0 h 154"/>
              <a:gd name="T12" fmla="*/ 117 w 155"/>
              <a:gd name="T13" fmla="*/ 0 h 154"/>
              <a:gd name="T14" fmla="*/ 154 w 155"/>
              <a:gd name="T15" fmla="*/ 45 h 154"/>
              <a:gd name="T16" fmla="*/ 154 w 155"/>
              <a:gd name="T17" fmla="*/ 117 h 154"/>
              <a:gd name="T18" fmla="*/ 117 w 155"/>
              <a:gd name="T19" fmla="*/ 153 h 154"/>
              <a:gd name="T20" fmla="*/ 117 w 155"/>
              <a:gd name="T21" fmla="*/ 45 h 154"/>
              <a:gd name="T22" fmla="*/ 117 w 155"/>
              <a:gd name="T23" fmla="*/ 45 h 154"/>
              <a:gd name="T24" fmla="*/ 36 w 155"/>
              <a:gd name="T25" fmla="*/ 45 h 154"/>
              <a:gd name="T26" fmla="*/ 36 w 155"/>
              <a:gd name="T27" fmla="*/ 117 h 154"/>
              <a:gd name="T28" fmla="*/ 117 w 155"/>
              <a:gd name="T29" fmla="*/ 117 h 154"/>
              <a:gd name="T30" fmla="*/ 117 w 155"/>
              <a:gd name="T31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4">
                <a:moveTo>
                  <a:pt x="117" y="153"/>
                </a:moveTo>
                <a:lnTo>
                  <a:pt x="117" y="153"/>
                </a:lnTo>
                <a:cubicBezTo>
                  <a:pt x="36" y="153"/>
                  <a:pt x="36" y="153"/>
                  <a:pt x="36" y="153"/>
                </a:cubicBezTo>
                <a:cubicBezTo>
                  <a:pt x="18" y="153"/>
                  <a:pt x="0" y="135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6" y="0"/>
                  <a:pt x="154" y="18"/>
                  <a:pt x="154" y="45"/>
                </a:cubicBezTo>
                <a:cubicBezTo>
                  <a:pt x="154" y="117"/>
                  <a:pt x="154" y="117"/>
                  <a:pt x="154" y="117"/>
                </a:cubicBezTo>
                <a:cubicBezTo>
                  <a:pt x="154" y="135"/>
                  <a:pt x="136" y="153"/>
                  <a:pt x="117" y="153"/>
                </a:cubicBezTo>
                <a:close/>
                <a:moveTo>
                  <a:pt x="117" y="45"/>
                </a:moveTo>
                <a:lnTo>
                  <a:pt x="117" y="45"/>
                </a:lnTo>
                <a:cubicBezTo>
                  <a:pt x="36" y="45"/>
                  <a:pt x="36" y="45"/>
                  <a:pt x="36" y="45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117" y="117"/>
                  <a:pt x="117" y="117"/>
                  <a:pt x="117" y="117"/>
                </a:cubicBezTo>
                <a:lnTo>
                  <a:pt x="11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3">
            <a:extLst>
              <a:ext uri="{FF2B5EF4-FFF2-40B4-BE49-F238E27FC236}">
                <a16:creationId xmlns:a16="http://schemas.microsoft.com/office/drawing/2014/main" id="{E25BFF7E-4A31-3240-9E42-9E600118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345" y="7986285"/>
            <a:ext cx="700549" cy="553811"/>
          </a:xfrm>
          <a:custGeom>
            <a:avLst/>
            <a:gdLst>
              <a:gd name="T0" fmla="*/ 551 w 652"/>
              <a:gd name="T1" fmla="*/ 515 h 516"/>
              <a:gd name="T2" fmla="*/ 551 w 652"/>
              <a:gd name="T3" fmla="*/ 515 h 516"/>
              <a:gd name="T4" fmla="*/ 109 w 652"/>
              <a:gd name="T5" fmla="*/ 515 h 516"/>
              <a:gd name="T6" fmla="*/ 0 w 652"/>
              <a:gd name="T7" fmla="*/ 415 h 516"/>
              <a:gd name="T8" fmla="*/ 0 w 652"/>
              <a:gd name="T9" fmla="*/ 0 h 516"/>
              <a:gd name="T10" fmla="*/ 63 w 652"/>
              <a:gd name="T11" fmla="*/ 0 h 516"/>
              <a:gd name="T12" fmla="*/ 63 w 652"/>
              <a:gd name="T13" fmla="*/ 415 h 516"/>
              <a:gd name="T14" fmla="*/ 109 w 652"/>
              <a:gd name="T15" fmla="*/ 461 h 516"/>
              <a:gd name="T16" fmla="*/ 551 w 652"/>
              <a:gd name="T17" fmla="*/ 461 h 516"/>
              <a:gd name="T18" fmla="*/ 597 w 652"/>
              <a:gd name="T19" fmla="*/ 415 h 516"/>
              <a:gd name="T20" fmla="*/ 597 w 652"/>
              <a:gd name="T21" fmla="*/ 153 h 516"/>
              <a:gd name="T22" fmla="*/ 551 w 652"/>
              <a:gd name="T23" fmla="*/ 108 h 516"/>
              <a:gd name="T24" fmla="*/ 109 w 652"/>
              <a:gd name="T25" fmla="*/ 108 h 516"/>
              <a:gd name="T26" fmla="*/ 109 w 652"/>
              <a:gd name="T27" fmla="*/ 45 h 516"/>
              <a:gd name="T28" fmla="*/ 551 w 652"/>
              <a:gd name="T29" fmla="*/ 45 h 516"/>
              <a:gd name="T30" fmla="*/ 651 w 652"/>
              <a:gd name="T31" fmla="*/ 153 h 516"/>
              <a:gd name="T32" fmla="*/ 651 w 652"/>
              <a:gd name="T33" fmla="*/ 415 h 516"/>
              <a:gd name="T34" fmla="*/ 551 w 652"/>
              <a:gd name="T35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2" h="516">
                <a:moveTo>
                  <a:pt x="551" y="515"/>
                </a:moveTo>
                <a:lnTo>
                  <a:pt x="551" y="515"/>
                </a:lnTo>
                <a:cubicBezTo>
                  <a:pt x="109" y="515"/>
                  <a:pt x="109" y="515"/>
                  <a:pt x="109" y="515"/>
                </a:cubicBezTo>
                <a:cubicBezTo>
                  <a:pt x="54" y="515"/>
                  <a:pt x="0" y="469"/>
                  <a:pt x="0" y="415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15"/>
                  <a:pt x="63" y="415"/>
                  <a:pt x="63" y="415"/>
                </a:cubicBezTo>
                <a:cubicBezTo>
                  <a:pt x="63" y="442"/>
                  <a:pt x="82" y="461"/>
                  <a:pt x="109" y="461"/>
                </a:cubicBezTo>
                <a:cubicBezTo>
                  <a:pt x="551" y="461"/>
                  <a:pt x="551" y="461"/>
                  <a:pt x="551" y="461"/>
                </a:cubicBezTo>
                <a:cubicBezTo>
                  <a:pt x="569" y="461"/>
                  <a:pt x="597" y="442"/>
                  <a:pt x="597" y="415"/>
                </a:cubicBezTo>
                <a:cubicBezTo>
                  <a:pt x="597" y="153"/>
                  <a:pt x="597" y="153"/>
                  <a:pt x="597" y="153"/>
                </a:cubicBezTo>
                <a:cubicBezTo>
                  <a:pt x="597" y="126"/>
                  <a:pt x="569" y="108"/>
                  <a:pt x="551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51" y="45"/>
                  <a:pt x="551" y="45"/>
                  <a:pt x="551" y="45"/>
                </a:cubicBezTo>
                <a:cubicBezTo>
                  <a:pt x="605" y="45"/>
                  <a:pt x="651" y="99"/>
                  <a:pt x="651" y="153"/>
                </a:cubicBezTo>
                <a:cubicBezTo>
                  <a:pt x="651" y="415"/>
                  <a:pt x="651" y="415"/>
                  <a:pt x="651" y="415"/>
                </a:cubicBezTo>
                <a:cubicBezTo>
                  <a:pt x="651" y="469"/>
                  <a:pt x="605" y="515"/>
                  <a:pt x="551" y="5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CD36ABD9-957F-F74E-B8D8-5017E3C66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878" y="7867948"/>
            <a:ext cx="643748" cy="231940"/>
          </a:xfrm>
          <a:custGeom>
            <a:avLst/>
            <a:gdLst>
              <a:gd name="T0" fmla="*/ 118 w 598"/>
              <a:gd name="T1" fmla="*/ 217 h 218"/>
              <a:gd name="T2" fmla="*/ 118 w 598"/>
              <a:gd name="T3" fmla="*/ 217 h 218"/>
              <a:gd name="T4" fmla="*/ 9 w 598"/>
              <a:gd name="T5" fmla="*/ 91 h 218"/>
              <a:gd name="T6" fmla="*/ 127 w 598"/>
              <a:gd name="T7" fmla="*/ 0 h 218"/>
              <a:gd name="T8" fmla="*/ 506 w 598"/>
              <a:gd name="T9" fmla="*/ 0 h 218"/>
              <a:gd name="T10" fmla="*/ 597 w 598"/>
              <a:gd name="T11" fmla="*/ 91 h 218"/>
              <a:gd name="T12" fmla="*/ 597 w 598"/>
              <a:gd name="T13" fmla="*/ 109 h 218"/>
              <a:gd name="T14" fmla="*/ 569 w 598"/>
              <a:gd name="T15" fmla="*/ 136 h 218"/>
              <a:gd name="T16" fmla="*/ 569 w 598"/>
              <a:gd name="T17" fmla="*/ 136 h 218"/>
              <a:gd name="T18" fmla="*/ 542 w 598"/>
              <a:gd name="T19" fmla="*/ 109 h 218"/>
              <a:gd name="T20" fmla="*/ 542 w 598"/>
              <a:gd name="T21" fmla="*/ 91 h 218"/>
              <a:gd name="T22" fmla="*/ 506 w 598"/>
              <a:gd name="T23" fmla="*/ 55 h 218"/>
              <a:gd name="T24" fmla="*/ 127 w 598"/>
              <a:gd name="T25" fmla="*/ 55 h 218"/>
              <a:gd name="T26" fmla="*/ 72 w 598"/>
              <a:gd name="T27" fmla="*/ 91 h 218"/>
              <a:gd name="T28" fmla="*/ 118 w 598"/>
              <a:gd name="T29" fmla="*/ 154 h 218"/>
              <a:gd name="T30" fmla="*/ 118 w 598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" h="218">
                <a:moveTo>
                  <a:pt x="118" y="217"/>
                </a:moveTo>
                <a:lnTo>
                  <a:pt x="118" y="217"/>
                </a:lnTo>
                <a:cubicBezTo>
                  <a:pt x="54" y="217"/>
                  <a:pt x="0" y="154"/>
                  <a:pt x="9" y="91"/>
                </a:cubicBezTo>
                <a:cubicBezTo>
                  <a:pt x="18" y="36"/>
                  <a:pt x="72" y="0"/>
                  <a:pt x="12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597" y="36"/>
                  <a:pt x="597" y="91"/>
                </a:cubicBezTo>
                <a:cubicBezTo>
                  <a:pt x="597" y="109"/>
                  <a:pt x="597" y="109"/>
                  <a:pt x="597" y="109"/>
                </a:cubicBezTo>
                <a:cubicBezTo>
                  <a:pt x="597" y="118"/>
                  <a:pt x="588" y="136"/>
                  <a:pt x="569" y="136"/>
                </a:cubicBezTo>
                <a:lnTo>
                  <a:pt x="569" y="136"/>
                </a:lnTo>
                <a:cubicBezTo>
                  <a:pt x="560" y="136"/>
                  <a:pt x="542" y="118"/>
                  <a:pt x="542" y="109"/>
                </a:cubicBezTo>
                <a:cubicBezTo>
                  <a:pt x="542" y="91"/>
                  <a:pt x="542" y="91"/>
                  <a:pt x="542" y="91"/>
                </a:cubicBezTo>
                <a:cubicBezTo>
                  <a:pt x="542" y="73"/>
                  <a:pt x="524" y="55"/>
                  <a:pt x="506" y="55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100" y="55"/>
                  <a:pt x="72" y="73"/>
                  <a:pt x="72" y="91"/>
                </a:cubicBezTo>
                <a:cubicBezTo>
                  <a:pt x="63" y="127"/>
                  <a:pt x="91" y="154"/>
                  <a:pt x="118" y="154"/>
                </a:cubicBezTo>
                <a:lnTo>
                  <a:pt x="118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6">
            <a:extLst>
              <a:ext uri="{FF2B5EF4-FFF2-40B4-BE49-F238E27FC236}">
                <a16:creationId xmlns:a16="http://schemas.microsoft.com/office/drawing/2014/main" id="{203393AF-CCBB-2645-8FD2-EF6D8326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9215" y="7025396"/>
            <a:ext cx="766817" cy="553814"/>
          </a:xfrm>
          <a:custGeom>
            <a:avLst/>
            <a:gdLst>
              <a:gd name="T0" fmla="*/ 614 w 714"/>
              <a:gd name="T1" fmla="*/ 514 h 515"/>
              <a:gd name="T2" fmla="*/ 614 w 714"/>
              <a:gd name="T3" fmla="*/ 514 h 515"/>
              <a:gd name="T4" fmla="*/ 108 w 714"/>
              <a:gd name="T5" fmla="*/ 514 h 515"/>
              <a:gd name="T6" fmla="*/ 0 w 714"/>
              <a:gd name="T7" fmla="*/ 406 h 515"/>
              <a:gd name="T8" fmla="*/ 0 w 714"/>
              <a:gd name="T9" fmla="*/ 100 h 515"/>
              <a:gd name="T10" fmla="*/ 108 w 714"/>
              <a:gd name="T11" fmla="*/ 0 h 515"/>
              <a:gd name="T12" fmla="*/ 614 w 714"/>
              <a:gd name="T13" fmla="*/ 0 h 515"/>
              <a:gd name="T14" fmla="*/ 713 w 714"/>
              <a:gd name="T15" fmla="*/ 100 h 515"/>
              <a:gd name="T16" fmla="*/ 713 w 714"/>
              <a:gd name="T17" fmla="*/ 406 h 515"/>
              <a:gd name="T18" fmla="*/ 614 w 714"/>
              <a:gd name="T19" fmla="*/ 514 h 515"/>
              <a:gd name="T20" fmla="*/ 108 w 714"/>
              <a:gd name="T21" fmla="*/ 54 h 515"/>
              <a:gd name="T22" fmla="*/ 108 w 714"/>
              <a:gd name="T23" fmla="*/ 54 h 515"/>
              <a:gd name="T24" fmla="*/ 63 w 714"/>
              <a:gd name="T25" fmla="*/ 100 h 515"/>
              <a:gd name="T26" fmla="*/ 63 w 714"/>
              <a:gd name="T27" fmla="*/ 406 h 515"/>
              <a:gd name="T28" fmla="*/ 108 w 714"/>
              <a:gd name="T29" fmla="*/ 460 h 515"/>
              <a:gd name="T30" fmla="*/ 614 w 714"/>
              <a:gd name="T31" fmla="*/ 460 h 515"/>
              <a:gd name="T32" fmla="*/ 659 w 714"/>
              <a:gd name="T33" fmla="*/ 406 h 515"/>
              <a:gd name="T34" fmla="*/ 659 w 714"/>
              <a:gd name="T35" fmla="*/ 100 h 515"/>
              <a:gd name="T36" fmla="*/ 614 w 714"/>
              <a:gd name="T37" fmla="*/ 54 h 515"/>
              <a:gd name="T38" fmla="*/ 108 w 714"/>
              <a:gd name="T39" fmla="*/ 54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4" h="515">
                <a:moveTo>
                  <a:pt x="614" y="514"/>
                </a:moveTo>
                <a:lnTo>
                  <a:pt x="614" y="514"/>
                </a:lnTo>
                <a:cubicBezTo>
                  <a:pt x="108" y="514"/>
                  <a:pt x="108" y="514"/>
                  <a:pt x="108" y="514"/>
                </a:cubicBezTo>
                <a:cubicBezTo>
                  <a:pt x="54" y="514"/>
                  <a:pt x="0" y="469"/>
                  <a:pt x="0" y="40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54" y="0"/>
                  <a:pt x="108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8" y="0"/>
                  <a:pt x="713" y="46"/>
                  <a:pt x="713" y="100"/>
                </a:cubicBezTo>
                <a:cubicBezTo>
                  <a:pt x="713" y="406"/>
                  <a:pt x="713" y="406"/>
                  <a:pt x="713" y="406"/>
                </a:cubicBezTo>
                <a:cubicBezTo>
                  <a:pt x="713" y="469"/>
                  <a:pt x="668" y="514"/>
                  <a:pt x="614" y="514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73"/>
                  <a:pt x="63" y="100"/>
                </a:cubicBezTo>
                <a:cubicBezTo>
                  <a:pt x="63" y="406"/>
                  <a:pt x="63" y="406"/>
                  <a:pt x="63" y="406"/>
                </a:cubicBezTo>
                <a:cubicBezTo>
                  <a:pt x="63" y="433"/>
                  <a:pt x="81" y="460"/>
                  <a:pt x="108" y="460"/>
                </a:cubicBezTo>
                <a:cubicBezTo>
                  <a:pt x="614" y="460"/>
                  <a:pt x="614" y="460"/>
                  <a:pt x="614" y="460"/>
                </a:cubicBezTo>
                <a:cubicBezTo>
                  <a:pt x="640" y="460"/>
                  <a:pt x="659" y="433"/>
                  <a:pt x="659" y="406"/>
                </a:cubicBezTo>
                <a:cubicBezTo>
                  <a:pt x="659" y="100"/>
                  <a:pt x="659" y="100"/>
                  <a:pt x="659" y="100"/>
                </a:cubicBezTo>
                <a:cubicBezTo>
                  <a:pt x="659" y="73"/>
                  <a:pt x="640" y="54"/>
                  <a:pt x="614" y="54"/>
                </a:cubicBezTo>
                <a:lnTo>
                  <a:pt x="10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7">
            <a:extLst>
              <a:ext uri="{FF2B5EF4-FFF2-40B4-BE49-F238E27FC236}">
                <a16:creationId xmlns:a16="http://schemas.microsoft.com/office/drawing/2014/main" id="{621E6582-500A-A34B-A6BC-8C201D88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155" y="7181601"/>
            <a:ext cx="165669" cy="231937"/>
          </a:xfrm>
          <a:custGeom>
            <a:avLst/>
            <a:gdLst>
              <a:gd name="T0" fmla="*/ 90 w 155"/>
              <a:gd name="T1" fmla="*/ 217 h 218"/>
              <a:gd name="T2" fmla="*/ 90 w 155"/>
              <a:gd name="T3" fmla="*/ 217 h 218"/>
              <a:gd name="T4" fmla="*/ 36 w 155"/>
              <a:gd name="T5" fmla="*/ 217 h 218"/>
              <a:gd name="T6" fmla="*/ 9 w 155"/>
              <a:gd name="T7" fmla="*/ 199 h 218"/>
              <a:gd name="T8" fmla="*/ 9 w 155"/>
              <a:gd name="T9" fmla="*/ 199 h 218"/>
              <a:gd name="T10" fmla="*/ 36 w 155"/>
              <a:gd name="T11" fmla="*/ 171 h 218"/>
              <a:gd name="T12" fmla="*/ 90 w 155"/>
              <a:gd name="T13" fmla="*/ 171 h 218"/>
              <a:gd name="T14" fmla="*/ 108 w 155"/>
              <a:gd name="T15" fmla="*/ 153 h 218"/>
              <a:gd name="T16" fmla="*/ 90 w 155"/>
              <a:gd name="T17" fmla="*/ 135 h 218"/>
              <a:gd name="T18" fmla="*/ 72 w 155"/>
              <a:gd name="T19" fmla="*/ 135 h 218"/>
              <a:gd name="T20" fmla="*/ 9 w 155"/>
              <a:gd name="T21" fmla="*/ 72 h 218"/>
              <a:gd name="T22" fmla="*/ 72 w 155"/>
              <a:gd name="T23" fmla="*/ 0 h 218"/>
              <a:gd name="T24" fmla="*/ 127 w 155"/>
              <a:gd name="T25" fmla="*/ 0 h 218"/>
              <a:gd name="T26" fmla="*/ 145 w 155"/>
              <a:gd name="T27" fmla="*/ 27 h 218"/>
              <a:gd name="T28" fmla="*/ 145 w 155"/>
              <a:gd name="T29" fmla="*/ 27 h 218"/>
              <a:gd name="T30" fmla="*/ 127 w 155"/>
              <a:gd name="T31" fmla="*/ 45 h 218"/>
              <a:gd name="T32" fmla="*/ 72 w 155"/>
              <a:gd name="T33" fmla="*/ 45 h 218"/>
              <a:gd name="T34" fmla="*/ 45 w 155"/>
              <a:gd name="T35" fmla="*/ 72 h 218"/>
              <a:gd name="T36" fmla="*/ 72 w 155"/>
              <a:gd name="T37" fmla="*/ 90 h 218"/>
              <a:gd name="T38" fmla="*/ 90 w 155"/>
              <a:gd name="T39" fmla="*/ 90 h 218"/>
              <a:gd name="T40" fmla="*/ 154 w 155"/>
              <a:gd name="T41" fmla="*/ 162 h 218"/>
              <a:gd name="T42" fmla="*/ 90 w 155"/>
              <a:gd name="T43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18">
                <a:moveTo>
                  <a:pt x="90" y="217"/>
                </a:moveTo>
                <a:lnTo>
                  <a:pt x="90" y="217"/>
                </a:lnTo>
                <a:cubicBezTo>
                  <a:pt x="36" y="217"/>
                  <a:pt x="36" y="217"/>
                  <a:pt x="36" y="217"/>
                </a:cubicBezTo>
                <a:cubicBezTo>
                  <a:pt x="18" y="217"/>
                  <a:pt x="9" y="208"/>
                  <a:pt x="9" y="199"/>
                </a:cubicBezTo>
                <a:lnTo>
                  <a:pt x="9" y="199"/>
                </a:lnTo>
                <a:cubicBezTo>
                  <a:pt x="9" y="181"/>
                  <a:pt x="18" y="171"/>
                  <a:pt x="36" y="171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99" y="171"/>
                  <a:pt x="108" y="162"/>
                  <a:pt x="108" y="153"/>
                </a:cubicBezTo>
                <a:cubicBezTo>
                  <a:pt x="108" y="144"/>
                  <a:pt x="99" y="135"/>
                  <a:pt x="90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27"/>
                </a:cubicBezTo>
                <a:lnTo>
                  <a:pt x="145" y="27"/>
                </a:lnTo>
                <a:cubicBezTo>
                  <a:pt x="145" y="36"/>
                  <a:pt x="136" y="45"/>
                  <a:pt x="127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72"/>
                </a:cubicBezTo>
                <a:cubicBezTo>
                  <a:pt x="45" y="81"/>
                  <a:pt x="54" y="90"/>
                  <a:pt x="7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27" y="90"/>
                  <a:pt x="154" y="117"/>
                  <a:pt x="154" y="162"/>
                </a:cubicBezTo>
                <a:cubicBezTo>
                  <a:pt x="154" y="190"/>
                  <a:pt x="118" y="217"/>
                  <a:pt x="90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8">
            <a:extLst>
              <a:ext uri="{FF2B5EF4-FFF2-40B4-BE49-F238E27FC236}">
                <a16:creationId xmlns:a16="http://schemas.microsoft.com/office/drawing/2014/main" id="{493F16EC-B218-4B47-9091-A8BCFD669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423" y="7153200"/>
            <a:ext cx="37868" cy="56801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9">
            <a:extLst>
              <a:ext uri="{FF2B5EF4-FFF2-40B4-BE49-F238E27FC236}">
                <a16:creationId xmlns:a16="http://schemas.microsoft.com/office/drawing/2014/main" id="{8F2F821F-D36B-6D4A-AA2F-216C421CD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423" y="7394604"/>
            <a:ext cx="37868" cy="56801"/>
          </a:xfrm>
          <a:custGeom>
            <a:avLst/>
            <a:gdLst>
              <a:gd name="T0" fmla="*/ 36 w 37"/>
              <a:gd name="T1" fmla="*/ 53 h 54"/>
              <a:gd name="T2" fmla="*/ 0 w 37"/>
              <a:gd name="T3" fmla="*/ 53 h 54"/>
              <a:gd name="T4" fmla="*/ 0 w 37"/>
              <a:gd name="T5" fmla="*/ 0 h 54"/>
              <a:gd name="T6" fmla="*/ 36 w 37"/>
              <a:gd name="T7" fmla="*/ 0 h 54"/>
              <a:gd name="T8" fmla="*/ 36 w 3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4">
                <a:moveTo>
                  <a:pt x="36" y="53"/>
                </a:moveTo>
                <a:lnTo>
                  <a:pt x="0" y="53"/>
                </a:lnTo>
                <a:lnTo>
                  <a:pt x="0" y="0"/>
                </a:lnTo>
                <a:lnTo>
                  <a:pt x="36" y="0"/>
                </a:lnTo>
                <a:lnTo>
                  <a:pt x="36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0">
            <a:extLst>
              <a:ext uri="{FF2B5EF4-FFF2-40B4-BE49-F238E27FC236}">
                <a16:creationId xmlns:a16="http://schemas.microsoft.com/office/drawing/2014/main" id="{406B27BC-ABBE-2B4C-BCA3-8099F80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360" y="7101131"/>
            <a:ext cx="89937" cy="80470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18 w 82"/>
              <a:gd name="T5" fmla="*/ 27 h 73"/>
              <a:gd name="T6" fmla="*/ 9 w 82"/>
              <a:gd name="T7" fmla="*/ 54 h 73"/>
              <a:gd name="T8" fmla="*/ 9 w 82"/>
              <a:gd name="T9" fmla="*/ 54 h 73"/>
              <a:gd name="T10" fmla="*/ 36 w 82"/>
              <a:gd name="T11" fmla="*/ 63 h 73"/>
              <a:gd name="T12" fmla="*/ 63 w 82"/>
              <a:gd name="T13" fmla="*/ 45 h 73"/>
              <a:gd name="T14" fmla="*/ 72 w 82"/>
              <a:gd name="T15" fmla="*/ 18 h 73"/>
              <a:gd name="T16" fmla="*/ 72 w 82"/>
              <a:gd name="T17" fmla="*/ 18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81" y="36"/>
                  <a:pt x="81" y="27"/>
                  <a:pt x="72" y="18"/>
                </a:cubicBezTo>
                <a:lnTo>
                  <a:pt x="72" y="18"/>
                </a:lnTo>
                <a:cubicBezTo>
                  <a:pt x="6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1">
            <a:extLst>
              <a:ext uri="{FF2B5EF4-FFF2-40B4-BE49-F238E27FC236}">
                <a16:creationId xmlns:a16="http://schemas.microsoft.com/office/drawing/2014/main" id="{CDE211C1-2925-F64C-9EFF-B5BA89AC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149" y="7413538"/>
            <a:ext cx="89937" cy="75735"/>
          </a:xfrm>
          <a:custGeom>
            <a:avLst/>
            <a:gdLst>
              <a:gd name="T0" fmla="*/ 45 w 83"/>
              <a:gd name="T1" fmla="*/ 9 h 72"/>
              <a:gd name="T2" fmla="*/ 45 w 83"/>
              <a:gd name="T3" fmla="*/ 9 h 72"/>
              <a:gd name="T4" fmla="*/ 18 w 83"/>
              <a:gd name="T5" fmla="*/ 26 h 72"/>
              <a:gd name="T6" fmla="*/ 9 w 83"/>
              <a:gd name="T7" fmla="*/ 62 h 72"/>
              <a:gd name="T8" fmla="*/ 9 w 83"/>
              <a:gd name="T9" fmla="*/ 62 h 72"/>
              <a:gd name="T10" fmla="*/ 45 w 83"/>
              <a:gd name="T11" fmla="*/ 62 h 72"/>
              <a:gd name="T12" fmla="*/ 73 w 83"/>
              <a:gd name="T13" fmla="*/ 44 h 72"/>
              <a:gd name="T14" fmla="*/ 73 w 83"/>
              <a:gd name="T15" fmla="*/ 18 h 72"/>
              <a:gd name="T16" fmla="*/ 73 w 83"/>
              <a:gd name="T17" fmla="*/ 18 h 72"/>
              <a:gd name="T18" fmla="*/ 45 w 83"/>
              <a:gd name="T1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2">
                <a:moveTo>
                  <a:pt x="45" y="9"/>
                </a:moveTo>
                <a:lnTo>
                  <a:pt x="45" y="9"/>
                </a:lnTo>
                <a:cubicBezTo>
                  <a:pt x="18" y="26"/>
                  <a:pt x="18" y="26"/>
                  <a:pt x="18" y="26"/>
                </a:cubicBezTo>
                <a:cubicBezTo>
                  <a:pt x="9" y="35"/>
                  <a:pt x="0" y="44"/>
                  <a:pt x="9" y="62"/>
                </a:cubicBezTo>
                <a:lnTo>
                  <a:pt x="9" y="62"/>
                </a:lnTo>
                <a:cubicBezTo>
                  <a:pt x="18" y="71"/>
                  <a:pt x="27" y="71"/>
                  <a:pt x="45" y="62"/>
                </a:cubicBezTo>
                <a:cubicBezTo>
                  <a:pt x="73" y="44"/>
                  <a:pt x="73" y="44"/>
                  <a:pt x="73" y="44"/>
                </a:cubicBezTo>
                <a:cubicBezTo>
                  <a:pt x="82" y="35"/>
                  <a:pt x="82" y="26"/>
                  <a:pt x="73" y="18"/>
                </a:cubicBezTo>
                <a:lnTo>
                  <a:pt x="73" y="18"/>
                </a:lnTo>
                <a:cubicBezTo>
                  <a:pt x="64" y="9"/>
                  <a:pt x="54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5">
            <a:extLst>
              <a:ext uri="{FF2B5EF4-FFF2-40B4-BE49-F238E27FC236}">
                <a16:creationId xmlns:a16="http://schemas.microsoft.com/office/drawing/2014/main" id="{57148B49-32EC-8446-94C4-2EEE23D6D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227" y="7673878"/>
            <a:ext cx="610612" cy="601145"/>
          </a:xfrm>
          <a:custGeom>
            <a:avLst/>
            <a:gdLst>
              <a:gd name="T0" fmla="*/ 289 w 570"/>
              <a:gd name="T1" fmla="*/ 551 h 561"/>
              <a:gd name="T2" fmla="*/ 289 w 570"/>
              <a:gd name="T3" fmla="*/ 551 h 561"/>
              <a:gd name="T4" fmla="*/ 208 w 570"/>
              <a:gd name="T5" fmla="*/ 524 h 561"/>
              <a:gd name="T6" fmla="*/ 45 w 570"/>
              <a:gd name="T7" fmla="*/ 361 h 561"/>
              <a:gd name="T8" fmla="*/ 45 w 570"/>
              <a:gd name="T9" fmla="*/ 207 h 561"/>
              <a:gd name="T10" fmla="*/ 244 w 570"/>
              <a:gd name="T11" fmla="*/ 9 h 561"/>
              <a:gd name="T12" fmla="*/ 262 w 570"/>
              <a:gd name="T13" fmla="*/ 0 h 561"/>
              <a:gd name="T14" fmla="*/ 515 w 570"/>
              <a:gd name="T15" fmla="*/ 0 h 561"/>
              <a:gd name="T16" fmla="*/ 569 w 570"/>
              <a:gd name="T17" fmla="*/ 54 h 561"/>
              <a:gd name="T18" fmla="*/ 569 w 570"/>
              <a:gd name="T19" fmla="*/ 307 h 561"/>
              <a:gd name="T20" fmla="*/ 560 w 570"/>
              <a:gd name="T21" fmla="*/ 325 h 561"/>
              <a:gd name="T22" fmla="*/ 362 w 570"/>
              <a:gd name="T23" fmla="*/ 524 h 561"/>
              <a:gd name="T24" fmla="*/ 289 w 570"/>
              <a:gd name="T25" fmla="*/ 551 h 561"/>
              <a:gd name="T26" fmla="*/ 271 w 570"/>
              <a:gd name="T27" fmla="*/ 54 h 561"/>
              <a:gd name="T28" fmla="*/ 271 w 570"/>
              <a:gd name="T29" fmla="*/ 54 h 561"/>
              <a:gd name="T30" fmla="*/ 82 w 570"/>
              <a:gd name="T31" fmla="*/ 244 h 561"/>
              <a:gd name="T32" fmla="*/ 90 w 570"/>
              <a:gd name="T33" fmla="*/ 325 h 561"/>
              <a:gd name="T34" fmla="*/ 244 w 570"/>
              <a:gd name="T35" fmla="*/ 479 h 561"/>
              <a:gd name="T36" fmla="*/ 326 w 570"/>
              <a:gd name="T37" fmla="*/ 479 h 561"/>
              <a:gd name="T38" fmla="*/ 515 w 570"/>
              <a:gd name="T39" fmla="*/ 289 h 561"/>
              <a:gd name="T40" fmla="*/ 515 w 570"/>
              <a:gd name="T41" fmla="*/ 54 h 561"/>
              <a:gd name="T42" fmla="*/ 271 w 570"/>
              <a:gd name="T43" fmla="*/ 5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0" h="561">
                <a:moveTo>
                  <a:pt x="289" y="551"/>
                </a:moveTo>
                <a:lnTo>
                  <a:pt x="289" y="551"/>
                </a:lnTo>
                <a:cubicBezTo>
                  <a:pt x="253" y="560"/>
                  <a:pt x="226" y="542"/>
                  <a:pt x="208" y="524"/>
                </a:cubicBezTo>
                <a:cubicBezTo>
                  <a:pt x="45" y="361"/>
                  <a:pt x="45" y="361"/>
                  <a:pt x="45" y="361"/>
                </a:cubicBezTo>
                <a:cubicBezTo>
                  <a:pt x="0" y="325"/>
                  <a:pt x="0" y="253"/>
                  <a:pt x="45" y="207"/>
                </a:cubicBezTo>
                <a:cubicBezTo>
                  <a:pt x="244" y="9"/>
                  <a:pt x="244" y="9"/>
                  <a:pt x="244" y="9"/>
                </a:cubicBezTo>
                <a:cubicBezTo>
                  <a:pt x="244" y="0"/>
                  <a:pt x="253" y="0"/>
                  <a:pt x="262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42" y="0"/>
                  <a:pt x="569" y="18"/>
                  <a:pt x="569" y="54"/>
                </a:cubicBezTo>
                <a:cubicBezTo>
                  <a:pt x="569" y="307"/>
                  <a:pt x="569" y="307"/>
                  <a:pt x="569" y="307"/>
                </a:cubicBezTo>
                <a:cubicBezTo>
                  <a:pt x="569" y="307"/>
                  <a:pt x="569" y="316"/>
                  <a:pt x="560" y="325"/>
                </a:cubicBezTo>
                <a:cubicBezTo>
                  <a:pt x="362" y="524"/>
                  <a:pt x="362" y="524"/>
                  <a:pt x="362" y="524"/>
                </a:cubicBezTo>
                <a:cubicBezTo>
                  <a:pt x="343" y="542"/>
                  <a:pt x="316" y="551"/>
                  <a:pt x="289" y="551"/>
                </a:cubicBezTo>
                <a:close/>
                <a:moveTo>
                  <a:pt x="271" y="54"/>
                </a:moveTo>
                <a:lnTo>
                  <a:pt x="271" y="54"/>
                </a:lnTo>
                <a:cubicBezTo>
                  <a:pt x="82" y="244"/>
                  <a:pt x="82" y="244"/>
                  <a:pt x="82" y="244"/>
                </a:cubicBezTo>
                <a:cubicBezTo>
                  <a:pt x="63" y="271"/>
                  <a:pt x="63" y="307"/>
                  <a:pt x="90" y="325"/>
                </a:cubicBezTo>
                <a:cubicBezTo>
                  <a:pt x="244" y="479"/>
                  <a:pt x="244" y="479"/>
                  <a:pt x="244" y="479"/>
                </a:cubicBezTo>
                <a:cubicBezTo>
                  <a:pt x="271" y="506"/>
                  <a:pt x="307" y="506"/>
                  <a:pt x="326" y="479"/>
                </a:cubicBezTo>
                <a:cubicBezTo>
                  <a:pt x="515" y="289"/>
                  <a:pt x="515" y="289"/>
                  <a:pt x="515" y="289"/>
                </a:cubicBezTo>
                <a:cubicBezTo>
                  <a:pt x="515" y="54"/>
                  <a:pt x="515" y="54"/>
                  <a:pt x="515" y="54"/>
                </a:cubicBezTo>
                <a:lnTo>
                  <a:pt x="2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6">
            <a:extLst>
              <a:ext uri="{FF2B5EF4-FFF2-40B4-BE49-F238E27FC236}">
                <a16:creationId xmlns:a16="http://schemas.microsoft.com/office/drawing/2014/main" id="{7DE3D96E-2918-8D43-AA7B-76FB9641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369" y="7801680"/>
            <a:ext cx="99401" cy="99404"/>
          </a:xfrm>
          <a:custGeom>
            <a:avLst/>
            <a:gdLst>
              <a:gd name="T0" fmla="*/ 81 w 91"/>
              <a:gd name="T1" fmla="*/ 72 h 91"/>
              <a:gd name="T2" fmla="*/ 81 w 91"/>
              <a:gd name="T3" fmla="*/ 72 h 91"/>
              <a:gd name="T4" fmla="*/ 18 w 91"/>
              <a:gd name="T5" fmla="*/ 72 h 91"/>
              <a:gd name="T6" fmla="*/ 18 w 91"/>
              <a:gd name="T7" fmla="*/ 18 h 91"/>
              <a:gd name="T8" fmla="*/ 81 w 91"/>
              <a:gd name="T9" fmla="*/ 18 h 91"/>
              <a:gd name="T10" fmla="*/ 81 w 91"/>
              <a:gd name="T1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81" y="72"/>
                </a:moveTo>
                <a:lnTo>
                  <a:pt x="81" y="72"/>
                </a:lnTo>
                <a:cubicBezTo>
                  <a:pt x="63" y="90"/>
                  <a:pt x="36" y="90"/>
                  <a:pt x="18" y="72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90" y="36"/>
                  <a:pt x="90" y="63"/>
                  <a:pt x="81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2961D748-DF1E-FA41-890D-1020021765D8}"/>
              </a:ext>
            </a:extLst>
          </p:cNvPr>
          <p:cNvGrpSpPr/>
          <p:nvPr/>
        </p:nvGrpSpPr>
        <p:grpSpPr>
          <a:xfrm>
            <a:off x="2668308" y="699091"/>
            <a:ext cx="19041035" cy="2561450"/>
            <a:chOff x="2668308" y="861425"/>
            <a:chExt cx="19041035" cy="2561450"/>
          </a:xfrm>
        </p:grpSpPr>
        <p:sp>
          <p:nvSpPr>
            <p:cNvPr id="303" name="CuadroTexto 302">
              <a:extLst>
                <a:ext uri="{FF2B5EF4-FFF2-40B4-BE49-F238E27FC236}">
                  <a16:creationId xmlns:a16="http://schemas.microsoft.com/office/drawing/2014/main" id="{D813E1D9-A4F1-D84F-8F80-2B26041869E8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E0F799E0-9655-FD46-9F6F-817574FAB39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1F977091-FFB6-5F40-8B29-1D349E611FE1}"/>
              </a:ext>
            </a:extLst>
          </p:cNvPr>
          <p:cNvGrpSpPr/>
          <p:nvPr/>
        </p:nvGrpSpPr>
        <p:grpSpPr>
          <a:xfrm>
            <a:off x="5305306" y="11920423"/>
            <a:ext cx="3163039" cy="1110463"/>
            <a:chOff x="4263265" y="1848938"/>
            <a:chExt cx="4236804" cy="1110463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18F567A3-83BF-414B-97CB-C80EE64C219C}"/>
                </a:ext>
              </a:extLst>
            </p:cNvPr>
            <p:cNvSpPr txBox="1"/>
            <p:nvPr/>
          </p:nvSpPr>
          <p:spPr>
            <a:xfrm flipH="1">
              <a:off x="5179663" y="1848938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7" name="Rectangle 40">
              <a:extLst>
                <a:ext uri="{FF2B5EF4-FFF2-40B4-BE49-F238E27FC236}">
                  <a16:creationId xmlns:a16="http://schemas.microsoft.com/office/drawing/2014/main" id="{0CA66605-DCAB-CC45-817C-A6AE6DDCACAC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64FEC57-F51D-374A-9AB7-AA834EFC63EB}"/>
              </a:ext>
            </a:extLst>
          </p:cNvPr>
          <p:cNvGrpSpPr/>
          <p:nvPr/>
        </p:nvGrpSpPr>
        <p:grpSpPr>
          <a:xfrm>
            <a:off x="7321198" y="8942673"/>
            <a:ext cx="3163039" cy="1110463"/>
            <a:chOff x="4263265" y="1848938"/>
            <a:chExt cx="4236804" cy="1110463"/>
          </a:xfrm>
        </p:grpSpPr>
        <p:sp>
          <p:nvSpPr>
            <p:cNvPr id="315" name="CuadroTexto 395">
              <a:extLst>
                <a:ext uri="{FF2B5EF4-FFF2-40B4-BE49-F238E27FC236}">
                  <a16:creationId xmlns:a16="http://schemas.microsoft.com/office/drawing/2014/main" id="{BB635E03-F55D-B14A-912D-5E45749E5453}"/>
                </a:ext>
              </a:extLst>
            </p:cNvPr>
            <p:cNvSpPr txBox="1"/>
            <p:nvPr/>
          </p:nvSpPr>
          <p:spPr>
            <a:xfrm flipH="1">
              <a:off x="5179663" y="1848938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16" name="Rectangle 40">
              <a:extLst>
                <a:ext uri="{FF2B5EF4-FFF2-40B4-BE49-F238E27FC236}">
                  <a16:creationId xmlns:a16="http://schemas.microsoft.com/office/drawing/2014/main" id="{55ACB986-EF71-F849-8192-93D41DFDA83A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BEA7112C-4696-F64B-948D-71452ED74F4F}"/>
              </a:ext>
            </a:extLst>
          </p:cNvPr>
          <p:cNvGrpSpPr/>
          <p:nvPr/>
        </p:nvGrpSpPr>
        <p:grpSpPr>
          <a:xfrm>
            <a:off x="10445268" y="7724527"/>
            <a:ext cx="3163039" cy="1110463"/>
            <a:chOff x="4263265" y="1848938"/>
            <a:chExt cx="4236804" cy="1110463"/>
          </a:xfrm>
        </p:grpSpPr>
        <p:sp>
          <p:nvSpPr>
            <p:cNvPr id="318" name="CuadroTexto 395">
              <a:extLst>
                <a:ext uri="{FF2B5EF4-FFF2-40B4-BE49-F238E27FC236}">
                  <a16:creationId xmlns:a16="http://schemas.microsoft.com/office/drawing/2014/main" id="{F163DB3A-1582-F64B-BD5A-405DAFF1CCD3}"/>
                </a:ext>
              </a:extLst>
            </p:cNvPr>
            <p:cNvSpPr txBox="1"/>
            <p:nvPr/>
          </p:nvSpPr>
          <p:spPr>
            <a:xfrm flipH="1">
              <a:off x="5179663" y="1848938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9" name="Rectangle 40">
              <a:extLst>
                <a:ext uri="{FF2B5EF4-FFF2-40B4-BE49-F238E27FC236}">
                  <a16:creationId xmlns:a16="http://schemas.microsoft.com/office/drawing/2014/main" id="{C2EB30DC-68A1-664F-8F47-F7BB26D71B1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44B0F868-06E7-B54A-BB32-340CC98E07B3}"/>
              </a:ext>
            </a:extLst>
          </p:cNvPr>
          <p:cNvGrpSpPr/>
          <p:nvPr/>
        </p:nvGrpSpPr>
        <p:grpSpPr>
          <a:xfrm>
            <a:off x="13902006" y="8590597"/>
            <a:ext cx="3163039" cy="1110463"/>
            <a:chOff x="4263265" y="1848938"/>
            <a:chExt cx="4236804" cy="1110463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8F04C704-461C-0441-9194-B6B290CE0F05}"/>
                </a:ext>
              </a:extLst>
            </p:cNvPr>
            <p:cNvSpPr txBox="1"/>
            <p:nvPr/>
          </p:nvSpPr>
          <p:spPr>
            <a:xfrm flipH="1">
              <a:off x="5179663" y="1848938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67A0BDF5-19C8-F347-BBE1-82547B87B3AD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C78FFDFC-7C20-084C-8A97-6ECBB5BA745A}"/>
              </a:ext>
            </a:extLst>
          </p:cNvPr>
          <p:cNvGrpSpPr/>
          <p:nvPr/>
        </p:nvGrpSpPr>
        <p:grpSpPr>
          <a:xfrm>
            <a:off x="15751811" y="11747360"/>
            <a:ext cx="3163039" cy="1110463"/>
            <a:chOff x="4263265" y="1848938"/>
            <a:chExt cx="4236804" cy="1110463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4D15EAC9-A07D-004A-80FC-3BA8F1C20960}"/>
                </a:ext>
              </a:extLst>
            </p:cNvPr>
            <p:cNvSpPr txBox="1"/>
            <p:nvPr/>
          </p:nvSpPr>
          <p:spPr>
            <a:xfrm flipH="1">
              <a:off x="5179663" y="1848938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A91ADD3A-4FEB-D446-BFE5-2ECB683549A7}"/>
                </a:ext>
              </a:extLst>
            </p:cNvPr>
            <p:cNvSpPr/>
            <p:nvPr/>
          </p:nvSpPr>
          <p:spPr>
            <a:xfrm>
              <a:off x="4263265" y="2251515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191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42D8917C-F0E7-CA41-8970-21B2D66B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674" y="7648279"/>
            <a:ext cx="5148931" cy="3558677"/>
          </a:xfrm>
          <a:custGeom>
            <a:avLst/>
            <a:gdLst>
              <a:gd name="T0" fmla="*/ 182 w 4683"/>
              <a:gd name="T1" fmla="*/ 0 h 3236"/>
              <a:gd name="T2" fmla="*/ 182 w 4683"/>
              <a:gd name="T3" fmla="*/ 0 h 3236"/>
              <a:gd name="T4" fmla="*/ 182 w 4683"/>
              <a:gd name="T5" fmla="*/ 0 h 3236"/>
              <a:gd name="T6" fmla="*/ 0 w 4683"/>
              <a:gd name="T7" fmla="*/ 182 h 3236"/>
              <a:gd name="T8" fmla="*/ 0 w 4683"/>
              <a:gd name="T9" fmla="*/ 2556 h 3236"/>
              <a:gd name="T10" fmla="*/ 141 w 4683"/>
              <a:gd name="T11" fmla="*/ 2738 h 3236"/>
              <a:gd name="T12" fmla="*/ 2283 w 4683"/>
              <a:gd name="T13" fmla="*/ 3227 h 3236"/>
              <a:gd name="T14" fmla="*/ 2366 w 4683"/>
              <a:gd name="T15" fmla="*/ 3227 h 3236"/>
              <a:gd name="T16" fmla="*/ 4542 w 4683"/>
              <a:gd name="T17" fmla="*/ 2738 h 3236"/>
              <a:gd name="T18" fmla="*/ 4682 w 4683"/>
              <a:gd name="T19" fmla="*/ 2556 h 3236"/>
              <a:gd name="T20" fmla="*/ 4682 w 4683"/>
              <a:gd name="T21" fmla="*/ 182 h 3236"/>
              <a:gd name="T22" fmla="*/ 4500 w 4683"/>
              <a:gd name="T23" fmla="*/ 0 h 3236"/>
              <a:gd name="T24" fmla="*/ 4492 w 4683"/>
              <a:gd name="T25" fmla="*/ 0 h 3236"/>
              <a:gd name="T26" fmla="*/ 4418 w 4683"/>
              <a:gd name="T27" fmla="*/ 17 h 3236"/>
              <a:gd name="T28" fmla="*/ 2399 w 4683"/>
              <a:gd name="T29" fmla="*/ 927 h 3236"/>
              <a:gd name="T30" fmla="*/ 2250 w 4683"/>
              <a:gd name="T31" fmla="*/ 927 h 3236"/>
              <a:gd name="T32" fmla="*/ 265 w 4683"/>
              <a:gd name="T33" fmla="*/ 17 h 3236"/>
              <a:gd name="T34" fmla="*/ 182 w 4683"/>
              <a:gd name="T35" fmla="*/ 0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83" h="3236">
                <a:moveTo>
                  <a:pt x="182" y="0"/>
                </a:moveTo>
                <a:lnTo>
                  <a:pt x="182" y="0"/>
                </a:lnTo>
                <a:lnTo>
                  <a:pt x="182" y="0"/>
                </a:lnTo>
                <a:cubicBezTo>
                  <a:pt x="83" y="0"/>
                  <a:pt x="0" y="83"/>
                  <a:pt x="0" y="182"/>
                </a:cubicBezTo>
                <a:cubicBezTo>
                  <a:pt x="0" y="2556"/>
                  <a:pt x="0" y="2556"/>
                  <a:pt x="0" y="2556"/>
                </a:cubicBezTo>
                <a:cubicBezTo>
                  <a:pt x="0" y="2639"/>
                  <a:pt x="58" y="2714"/>
                  <a:pt x="141" y="2738"/>
                </a:cubicBezTo>
                <a:cubicBezTo>
                  <a:pt x="2283" y="3227"/>
                  <a:pt x="2283" y="3227"/>
                  <a:pt x="2283" y="3227"/>
                </a:cubicBezTo>
                <a:cubicBezTo>
                  <a:pt x="2308" y="3235"/>
                  <a:pt x="2341" y="3235"/>
                  <a:pt x="2366" y="3227"/>
                </a:cubicBezTo>
                <a:cubicBezTo>
                  <a:pt x="4542" y="2738"/>
                  <a:pt x="4542" y="2738"/>
                  <a:pt x="4542" y="2738"/>
                </a:cubicBezTo>
                <a:cubicBezTo>
                  <a:pt x="4625" y="2714"/>
                  <a:pt x="4682" y="2639"/>
                  <a:pt x="4682" y="2556"/>
                </a:cubicBezTo>
                <a:cubicBezTo>
                  <a:pt x="4682" y="182"/>
                  <a:pt x="4682" y="182"/>
                  <a:pt x="4682" y="182"/>
                </a:cubicBezTo>
                <a:cubicBezTo>
                  <a:pt x="4682" y="83"/>
                  <a:pt x="4600" y="0"/>
                  <a:pt x="4500" y="0"/>
                </a:cubicBezTo>
                <a:cubicBezTo>
                  <a:pt x="4492" y="0"/>
                  <a:pt x="4492" y="0"/>
                  <a:pt x="4492" y="0"/>
                </a:cubicBezTo>
                <a:cubicBezTo>
                  <a:pt x="4467" y="0"/>
                  <a:pt x="4442" y="0"/>
                  <a:pt x="4418" y="17"/>
                </a:cubicBezTo>
                <a:cubicBezTo>
                  <a:pt x="2399" y="927"/>
                  <a:pt x="2399" y="927"/>
                  <a:pt x="2399" y="927"/>
                </a:cubicBezTo>
                <a:cubicBezTo>
                  <a:pt x="2349" y="952"/>
                  <a:pt x="2300" y="952"/>
                  <a:pt x="2250" y="927"/>
                </a:cubicBezTo>
                <a:cubicBezTo>
                  <a:pt x="265" y="17"/>
                  <a:pt x="265" y="17"/>
                  <a:pt x="265" y="17"/>
                </a:cubicBezTo>
                <a:cubicBezTo>
                  <a:pt x="240" y="0"/>
                  <a:pt x="215" y="0"/>
                  <a:pt x="18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0AEC4233-A3D1-6444-933C-AC6700CA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024" y="7410709"/>
            <a:ext cx="4276231" cy="1056937"/>
          </a:xfrm>
          <a:custGeom>
            <a:avLst/>
            <a:gdLst>
              <a:gd name="T0" fmla="*/ 1952 w 3889"/>
              <a:gd name="T1" fmla="*/ 951 h 961"/>
              <a:gd name="T2" fmla="*/ 1952 w 3889"/>
              <a:gd name="T3" fmla="*/ 951 h 961"/>
              <a:gd name="T4" fmla="*/ 3830 w 3889"/>
              <a:gd name="T5" fmla="*/ 100 h 961"/>
              <a:gd name="T6" fmla="*/ 3814 w 3889"/>
              <a:gd name="T7" fmla="*/ 0 h 961"/>
              <a:gd name="T8" fmla="*/ 74 w 3889"/>
              <a:gd name="T9" fmla="*/ 0 h 961"/>
              <a:gd name="T10" fmla="*/ 50 w 3889"/>
              <a:gd name="T11" fmla="*/ 100 h 961"/>
              <a:gd name="T12" fmla="*/ 1903 w 3889"/>
              <a:gd name="T13" fmla="*/ 951 h 961"/>
              <a:gd name="T14" fmla="*/ 1952 w 3889"/>
              <a:gd name="T15" fmla="*/ 95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9" h="961">
                <a:moveTo>
                  <a:pt x="1952" y="951"/>
                </a:moveTo>
                <a:lnTo>
                  <a:pt x="1952" y="951"/>
                </a:lnTo>
                <a:cubicBezTo>
                  <a:pt x="3830" y="100"/>
                  <a:pt x="3830" y="100"/>
                  <a:pt x="3830" y="100"/>
                </a:cubicBezTo>
                <a:cubicBezTo>
                  <a:pt x="3888" y="75"/>
                  <a:pt x="3872" y="0"/>
                  <a:pt x="381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17" y="0"/>
                  <a:pt x="0" y="75"/>
                  <a:pt x="50" y="100"/>
                </a:cubicBezTo>
                <a:cubicBezTo>
                  <a:pt x="1903" y="951"/>
                  <a:pt x="1903" y="951"/>
                  <a:pt x="1903" y="951"/>
                </a:cubicBezTo>
                <a:cubicBezTo>
                  <a:pt x="1919" y="960"/>
                  <a:pt x="1936" y="960"/>
                  <a:pt x="1952" y="9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FD0223B1-8C96-E042-8717-FCEDB400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809" y="7056782"/>
            <a:ext cx="5148931" cy="3558677"/>
          </a:xfrm>
          <a:custGeom>
            <a:avLst/>
            <a:gdLst>
              <a:gd name="T0" fmla="*/ 190 w 4683"/>
              <a:gd name="T1" fmla="*/ 3234 h 3235"/>
              <a:gd name="T2" fmla="*/ 190 w 4683"/>
              <a:gd name="T3" fmla="*/ 3234 h 3235"/>
              <a:gd name="T4" fmla="*/ 190 w 4683"/>
              <a:gd name="T5" fmla="*/ 3234 h 3235"/>
              <a:gd name="T6" fmla="*/ 0 w 4683"/>
              <a:gd name="T7" fmla="*/ 3052 h 3235"/>
              <a:gd name="T8" fmla="*/ 0 w 4683"/>
              <a:gd name="T9" fmla="*/ 678 h 3235"/>
              <a:gd name="T10" fmla="*/ 149 w 4683"/>
              <a:gd name="T11" fmla="*/ 496 h 3235"/>
              <a:gd name="T12" fmla="*/ 2283 w 4683"/>
              <a:gd name="T13" fmla="*/ 8 h 3235"/>
              <a:gd name="T14" fmla="*/ 2366 w 4683"/>
              <a:gd name="T15" fmla="*/ 8 h 3235"/>
              <a:gd name="T16" fmla="*/ 4542 w 4683"/>
              <a:gd name="T17" fmla="*/ 496 h 3235"/>
              <a:gd name="T18" fmla="*/ 4682 w 4683"/>
              <a:gd name="T19" fmla="*/ 678 h 3235"/>
              <a:gd name="T20" fmla="*/ 4682 w 4683"/>
              <a:gd name="T21" fmla="*/ 3052 h 3235"/>
              <a:gd name="T22" fmla="*/ 4500 w 4683"/>
              <a:gd name="T23" fmla="*/ 3234 h 3235"/>
              <a:gd name="T24" fmla="*/ 4500 w 4683"/>
              <a:gd name="T25" fmla="*/ 3234 h 3235"/>
              <a:gd name="T26" fmla="*/ 4417 w 4683"/>
              <a:gd name="T27" fmla="*/ 3217 h 3235"/>
              <a:gd name="T28" fmla="*/ 2407 w 4683"/>
              <a:gd name="T29" fmla="*/ 2308 h 3235"/>
              <a:gd name="T30" fmla="*/ 2250 w 4683"/>
              <a:gd name="T31" fmla="*/ 2308 h 3235"/>
              <a:gd name="T32" fmla="*/ 264 w 4683"/>
              <a:gd name="T33" fmla="*/ 3217 h 3235"/>
              <a:gd name="T34" fmla="*/ 190 w 4683"/>
              <a:gd name="T35" fmla="*/ 3234 h 3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83" h="3235">
                <a:moveTo>
                  <a:pt x="190" y="3234"/>
                </a:moveTo>
                <a:lnTo>
                  <a:pt x="190" y="3234"/>
                </a:lnTo>
                <a:lnTo>
                  <a:pt x="190" y="3234"/>
                </a:lnTo>
                <a:cubicBezTo>
                  <a:pt x="83" y="3234"/>
                  <a:pt x="0" y="3151"/>
                  <a:pt x="0" y="3052"/>
                </a:cubicBezTo>
                <a:cubicBezTo>
                  <a:pt x="0" y="678"/>
                  <a:pt x="0" y="678"/>
                  <a:pt x="0" y="678"/>
                </a:cubicBezTo>
                <a:cubicBezTo>
                  <a:pt x="0" y="587"/>
                  <a:pt x="66" y="512"/>
                  <a:pt x="149" y="496"/>
                </a:cubicBezTo>
                <a:cubicBezTo>
                  <a:pt x="2283" y="8"/>
                  <a:pt x="2283" y="8"/>
                  <a:pt x="2283" y="8"/>
                </a:cubicBezTo>
                <a:cubicBezTo>
                  <a:pt x="2316" y="0"/>
                  <a:pt x="2341" y="0"/>
                  <a:pt x="2366" y="8"/>
                </a:cubicBezTo>
                <a:cubicBezTo>
                  <a:pt x="4542" y="496"/>
                  <a:pt x="4542" y="496"/>
                  <a:pt x="4542" y="496"/>
                </a:cubicBezTo>
                <a:cubicBezTo>
                  <a:pt x="4624" y="512"/>
                  <a:pt x="4682" y="587"/>
                  <a:pt x="4682" y="678"/>
                </a:cubicBezTo>
                <a:cubicBezTo>
                  <a:pt x="4682" y="3052"/>
                  <a:pt x="4682" y="3052"/>
                  <a:pt x="4682" y="3052"/>
                </a:cubicBezTo>
                <a:cubicBezTo>
                  <a:pt x="4682" y="3151"/>
                  <a:pt x="4599" y="3234"/>
                  <a:pt x="4500" y="3234"/>
                </a:cubicBezTo>
                <a:lnTo>
                  <a:pt x="4500" y="3234"/>
                </a:lnTo>
                <a:cubicBezTo>
                  <a:pt x="4467" y="3234"/>
                  <a:pt x="4442" y="3226"/>
                  <a:pt x="4417" y="3217"/>
                </a:cubicBezTo>
                <a:cubicBezTo>
                  <a:pt x="2407" y="2308"/>
                  <a:pt x="2407" y="2308"/>
                  <a:pt x="2407" y="2308"/>
                </a:cubicBezTo>
                <a:cubicBezTo>
                  <a:pt x="2358" y="2283"/>
                  <a:pt x="2300" y="2283"/>
                  <a:pt x="2250" y="2308"/>
                </a:cubicBezTo>
                <a:cubicBezTo>
                  <a:pt x="264" y="3217"/>
                  <a:pt x="264" y="3217"/>
                  <a:pt x="264" y="3217"/>
                </a:cubicBezTo>
                <a:cubicBezTo>
                  <a:pt x="240" y="3226"/>
                  <a:pt x="215" y="3234"/>
                  <a:pt x="190" y="32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B390ADE6-00BF-6F4D-9460-283EC836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159" y="9796089"/>
            <a:ext cx="4276231" cy="1056937"/>
          </a:xfrm>
          <a:custGeom>
            <a:avLst/>
            <a:gdLst>
              <a:gd name="T0" fmla="*/ 1952 w 3889"/>
              <a:gd name="T1" fmla="*/ 8 h 960"/>
              <a:gd name="T2" fmla="*/ 1952 w 3889"/>
              <a:gd name="T3" fmla="*/ 8 h 960"/>
              <a:gd name="T4" fmla="*/ 3838 w 3889"/>
              <a:gd name="T5" fmla="*/ 860 h 960"/>
              <a:gd name="T6" fmla="*/ 3814 w 3889"/>
              <a:gd name="T7" fmla="*/ 959 h 960"/>
              <a:gd name="T8" fmla="*/ 74 w 3889"/>
              <a:gd name="T9" fmla="*/ 959 h 960"/>
              <a:gd name="T10" fmla="*/ 50 w 3889"/>
              <a:gd name="T11" fmla="*/ 860 h 960"/>
              <a:gd name="T12" fmla="*/ 1911 w 3889"/>
              <a:gd name="T13" fmla="*/ 8 h 960"/>
              <a:gd name="T14" fmla="*/ 1952 w 3889"/>
              <a:gd name="T15" fmla="*/ 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9" h="960">
                <a:moveTo>
                  <a:pt x="1952" y="8"/>
                </a:moveTo>
                <a:lnTo>
                  <a:pt x="1952" y="8"/>
                </a:lnTo>
                <a:cubicBezTo>
                  <a:pt x="3838" y="860"/>
                  <a:pt x="3838" y="860"/>
                  <a:pt x="3838" y="860"/>
                </a:cubicBezTo>
                <a:cubicBezTo>
                  <a:pt x="3888" y="876"/>
                  <a:pt x="3871" y="959"/>
                  <a:pt x="3814" y="959"/>
                </a:cubicBezTo>
                <a:cubicBezTo>
                  <a:pt x="74" y="959"/>
                  <a:pt x="74" y="959"/>
                  <a:pt x="74" y="959"/>
                </a:cubicBezTo>
                <a:cubicBezTo>
                  <a:pt x="16" y="959"/>
                  <a:pt x="0" y="885"/>
                  <a:pt x="50" y="860"/>
                </a:cubicBezTo>
                <a:cubicBezTo>
                  <a:pt x="1911" y="8"/>
                  <a:pt x="1911" y="8"/>
                  <a:pt x="1911" y="8"/>
                </a:cubicBezTo>
                <a:cubicBezTo>
                  <a:pt x="1919" y="0"/>
                  <a:pt x="1936" y="0"/>
                  <a:pt x="1952" y="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41759554-A854-934F-AB49-A4D21024F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8213" y="7648279"/>
            <a:ext cx="5148931" cy="3558677"/>
          </a:xfrm>
          <a:custGeom>
            <a:avLst/>
            <a:gdLst>
              <a:gd name="T0" fmla="*/ 191 w 4684"/>
              <a:gd name="T1" fmla="*/ 0 h 3236"/>
              <a:gd name="T2" fmla="*/ 191 w 4684"/>
              <a:gd name="T3" fmla="*/ 0 h 3236"/>
              <a:gd name="T4" fmla="*/ 191 w 4684"/>
              <a:gd name="T5" fmla="*/ 0 h 3236"/>
              <a:gd name="T6" fmla="*/ 0 w 4684"/>
              <a:gd name="T7" fmla="*/ 182 h 3236"/>
              <a:gd name="T8" fmla="*/ 0 w 4684"/>
              <a:gd name="T9" fmla="*/ 2556 h 3236"/>
              <a:gd name="T10" fmla="*/ 149 w 4684"/>
              <a:gd name="T11" fmla="*/ 2738 h 3236"/>
              <a:gd name="T12" fmla="*/ 2284 w 4684"/>
              <a:gd name="T13" fmla="*/ 3227 h 3236"/>
              <a:gd name="T14" fmla="*/ 2366 w 4684"/>
              <a:gd name="T15" fmla="*/ 3227 h 3236"/>
              <a:gd name="T16" fmla="*/ 4542 w 4684"/>
              <a:gd name="T17" fmla="*/ 2738 h 3236"/>
              <a:gd name="T18" fmla="*/ 4683 w 4684"/>
              <a:gd name="T19" fmla="*/ 2556 h 3236"/>
              <a:gd name="T20" fmla="*/ 4683 w 4684"/>
              <a:gd name="T21" fmla="*/ 182 h 3236"/>
              <a:gd name="T22" fmla="*/ 4501 w 4684"/>
              <a:gd name="T23" fmla="*/ 0 h 3236"/>
              <a:gd name="T24" fmla="*/ 4501 w 4684"/>
              <a:gd name="T25" fmla="*/ 0 h 3236"/>
              <a:gd name="T26" fmla="*/ 4418 w 4684"/>
              <a:gd name="T27" fmla="*/ 17 h 3236"/>
              <a:gd name="T28" fmla="*/ 2408 w 4684"/>
              <a:gd name="T29" fmla="*/ 927 h 3236"/>
              <a:gd name="T30" fmla="*/ 2250 w 4684"/>
              <a:gd name="T31" fmla="*/ 927 h 3236"/>
              <a:gd name="T32" fmla="*/ 265 w 4684"/>
              <a:gd name="T33" fmla="*/ 17 h 3236"/>
              <a:gd name="T34" fmla="*/ 191 w 4684"/>
              <a:gd name="T35" fmla="*/ 0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84" h="3236">
                <a:moveTo>
                  <a:pt x="191" y="0"/>
                </a:moveTo>
                <a:lnTo>
                  <a:pt x="191" y="0"/>
                </a:lnTo>
                <a:lnTo>
                  <a:pt x="191" y="0"/>
                </a:lnTo>
                <a:cubicBezTo>
                  <a:pt x="83" y="0"/>
                  <a:pt x="0" y="83"/>
                  <a:pt x="0" y="182"/>
                </a:cubicBezTo>
                <a:cubicBezTo>
                  <a:pt x="0" y="2556"/>
                  <a:pt x="0" y="2556"/>
                  <a:pt x="0" y="2556"/>
                </a:cubicBezTo>
                <a:cubicBezTo>
                  <a:pt x="0" y="2639"/>
                  <a:pt x="67" y="2714"/>
                  <a:pt x="149" y="2738"/>
                </a:cubicBezTo>
                <a:cubicBezTo>
                  <a:pt x="2284" y="3227"/>
                  <a:pt x="2284" y="3227"/>
                  <a:pt x="2284" y="3227"/>
                </a:cubicBezTo>
                <a:cubicBezTo>
                  <a:pt x="2317" y="3235"/>
                  <a:pt x="2342" y="3235"/>
                  <a:pt x="2366" y="3227"/>
                </a:cubicBezTo>
                <a:cubicBezTo>
                  <a:pt x="4542" y="2738"/>
                  <a:pt x="4542" y="2738"/>
                  <a:pt x="4542" y="2738"/>
                </a:cubicBezTo>
                <a:cubicBezTo>
                  <a:pt x="4625" y="2714"/>
                  <a:pt x="4683" y="2639"/>
                  <a:pt x="4683" y="2556"/>
                </a:cubicBezTo>
                <a:cubicBezTo>
                  <a:pt x="4683" y="182"/>
                  <a:pt x="4683" y="182"/>
                  <a:pt x="4683" y="182"/>
                </a:cubicBezTo>
                <a:cubicBezTo>
                  <a:pt x="4683" y="83"/>
                  <a:pt x="4600" y="0"/>
                  <a:pt x="4501" y="0"/>
                </a:cubicBezTo>
                <a:lnTo>
                  <a:pt x="4501" y="0"/>
                </a:lnTo>
                <a:cubicBezTo>
                  <a:pt x="4468" y="0"/>
                  <a:pt x="4443" y="0"/>
                  <a:pt x="4418" y="17"/>
                </a:cubicBezTo>
                <a:cubicBezTo>
                  <a:pt x="2408" y="927"/>
                  <a:pt x="2408" y="927"/>
                  <a:pt x="2408" y="927"/>
                </a:cubicBezTo>
                <a:cubicBezTo>
                  <a:pt x="2358" y="952"/>
                  <a:pt x="2300" y="952"/>
                  <a:pt x="2250" y="927"/>
                </a:cubicBezTo>
                <a:cubicBezTo>
                  <a:pt x="265" y="17"/>
                  <a:pt x="265" y="17"/>
                  <a:pt x="265" y="17"/>
                </a:cubicBezTo>
                <a:cubicBezTo>
                  <a:pt x="240" y="0"/>
                  <a:pt x="216" y="0"/>
                  <a:pt x="19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BCB67B75-471C-0F42-AA1B-75B47ABA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563" y="7410709"/>
            <a:ext cx="4276231" cy="1056937"/>
          </a:xfrm>
          <a:custGeom>
            <a:avLst/>
            <a:gdLst>
              <a:gd name="T0" fmla="*/ 1953 w 3890"/>
              <a:gd name="T1" fmla="*/ 951 h 961"/>
              <a:gd name="T2" fmla="*/ 1953 w 3890"/>
              <a:gd name="T3" fmla="*/ 951 h 961"/>
              <a:gd name="T4" fmla="*/ 3839 w 3890"/>
              <a:gd name="T5" fmla="*/ 100 h 961"/>
              <a:gd name="T6" fmla="*/ 3814 w 3890"/>
              <a:gd name="T7" fmla="*/ 0 h 961"/>
              <a:gd name="T8" fmla="*/ 75 w 3890"/>
              <a:gd name="T9" fmla="*/ 0 h 961"/>
              <a:gd name="T10" fmla="*/ 50 w 3890"/>
              <a:gd name="T11" fmla="*/ 100 h 961"/>
              <a:gd name="T12" fmla="*/ 1911 w 3890"/>
              <a:gd name="T13" fmla="*/ 951 h 961"/>
              <a:gd name="T14" fmla="*/ 1953 w 3890"/>
              <a:gd name="T15" fmla="*/ 95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0" h="961">
                <a:moveTo>
                  <a:pt x="1953" y="951"/>
                </a:moveTo>
                <a:lnTo>
                  <a:pt x="1953" y="951"/>
                </a:lnTo>
                <a:cubicBezTo>
                  <a:pt x="3839" y="100"/>
                  <a:pt x="3839" y="100"/>
                  <a:pt x="3839" y="100"/>
                </a:cubicBezTo>
                <a:cubicBezTo>
                  <a:pt x="3889" y="75"/>
                  <a:pt x="3872" y="0"/>
                  <a:pt x="3814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17" y="0"/>
                  <a:pt x="0" y="75"/>
                  <a:pt x="50" y="100"/>
                </a:cubicBezTo>
                <a:cubicBezTo>
                  <a:pt x="1911" y="951"/>
                  <a:pt x="1911" y="951"/>
                  <a:pt x="1911" y="951"/>
                </a:cubicBezTo>
                <a:cubicBezTo>
                  <a:pt x="1920" y="960"/>
                  <a:pt x="1936" y="960"/>
                  <a:pt x="1953" y="9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CB82527B-0B3A-E943-9EF4-DA4CC9DD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8045" y="7056782"/>
            <a:ext cx="5148931" cy="3558677"/>
          </a:xfrm>
          <a:custGeom>
            <a:avLst/>
            <a:gdLst>
              <a:gd name="T0" fmla="*/ 181 w 4683"/>
              <a:gd name="T1" fmla="*/ 3234 h 3235"/>
              <a:gd name="T2" fmla="*/ 181 w 4683"/>
              <a:gd name="T3" fmla="*/ 3234 h 3235"/>
              <a:gd name="T4" fmla="*/ 181 w 4683"/>
              <a:gd name="T5" fmla="*/ 3234 h 3235"/>
              <a:gd name="T6" fmla="*/ 0 w 4683"/>
              <a:gd name="T7" fmla="*/ 3052 h 3235"/>
              <a:gd name="T8" fmla="*/ 0 w 4683"/>
              <a:gd name="T9" fmla="*/ 678 h 3235"/>
              <a:gd name="T10" fmla="*/ 140 w 4683"/>
              <a:gd name="T11" fmla="*/ 496 h 3235"/>
              <a:gd name="T12" fmla="*/ 2283 w 4683"/>
              <a:gd name="T13" fmla="*/ 8 h 3235"/>
              <a:gd name="T14" fmla="*/ 2365 w 4683"/>
              <a:gd name="T15" fmla="*/ 8 h 3235"/>
              <a:gd name="T16" fmla="*/ 4533 w 4683"/>
              <a:gd name="T17" fmla="*/ 496 h 3235"/>
              <a:gd name="T18" fmla="*/ 4682 w 4683"/>
              <a:gd name="T19" fmla="*/ 678 h 3235"/>
              <a:gd name="T20" fmla="*/ 4682 w 4683"/>
              <a:gd name="T21" fmla="*/ 3052 h 3235"/>
              <a:gd name="T22" fmla="*/ 4491 w 4683"/>
              <a:gd name="T23" fmla="*/ 3234 h 3235"/>
              <a:gd name="T24" fmla="*/ 4491 w 4683"/>
              <a:gd name="T25" fmla="*/ 3234 h 3235"/>
              <a:gd name="T26" fmla="*/ 4417 w 4683"/>
              <a:gd name="T27" fmla="*/ 3217 h 3235"/>
              <a:gd name="T28" fmla="*/ 2398 w 4683"/>
              <a:gd name="T29" fmla="*/ 2308 h 3235"/>
              <a:gd name="T30" fmla="*/ 2241 w 4683"/>
              <a:gd name="T31" fmla="*/ 2308 h 3235"/>
              <a:gd name="T32" fmla="*/ 256 w 4683"/>
              <a:gd name="T33" fmla="*/ 3217 h 3235"/>
              <a:gd name="T34" fmla="*/ 181 w 4683"/>
              <a:gd name="T35" fmla="*/ 3234 h 3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83" h="3235">
                <a:moveTo>
                  <a:pt x="181" y="3234"/>
                </a:moveTo>
                <a:lnTo>
                  <a:pt x="181" y="3234"/>
                </a:lnTo>
                <a:lnTo>
                  <a:pt x="181" y="3234"/>
                </a:lnTo>
                <a:cubicBezTo>
                  <a:pt x="82" y="3234"/>
                  <a:pt x="0" y="3151"/>
                  <a:pt x="0" y="3052"/>
                </a:cubicBezTo>
                <a:cubicBezTo>
                  <a:pt x="0" y="678"/>
                  <a:pt x="0" y="678"/>
                  <a:pt x="0" y="678"/>
                </a:cubicBezTo>
                <a:cubicBezTo>
                  <a:pt x="0" y="587"/>
                  <a:pt x="57" y="512"/>
                  <a:pt x="140" y="496"/>
                </a:cubicBezTo>
                <a:cubicBezTo>
                  <a:pt x="2283" y="8"/>
                  <a:pt x="2283" y="8"/>
                  <a:pt x="2283" y="8"/>
                </a:cubicBezTo>
                <a:cubicBezTo>
                  <a:pt x="2307" y="0"/>
                  <a:pt x="2332" y="0"/>
                  <a:pt x="2365" y="8"/>
                </a:cubicBezTo>
                <a:cubicBezTo>
                  <a:pt x="4533" y="496"/>
                  <a:pt x="4533" y="496"/>
                  <a:pt x="4533" y="496"/>
                </a:cubicBezTo>
                <a:cubicBezTo>
                  <a:pt x="4616" y="512"/>
                  <a:pt x="4682" y="587"/>
                  <a:pt x="4682" y="678"/>
                </a:cubicBezTo>
                <a:cubicBezTo>
                  <a:pt x="4682" y="3052"/>
                  <a:pt x="4682" y="3052"/>
                  <a:pt x="4682" y="3052"/>
                </a:cubicBezTo>
                <a:cubicBezTo>
                  <a:pt x="4682" y="3151"/>
                  <a:pt x="4599" y="3234"/>
                  <a:pt x="4491" y="3234"/>
                </a:cubicBezTo>
                <a:lnTo>
                  <a:pt x="4491" y="3234"/>
                </a:lnTo>
                <a:cubicBezTo>
                  <a:pt x="4467" y="3234"/>
                  <a:pt x="4434" y="3226"/>
                  <a:pt x="4417" y="3217"/>
                </a:cubicBezTo>
                <a:cubicBezTo>
                  <a:pt x="2398" y="2308"/>
                  <a:pt x="2398" y="2308"/>
                  <a:pt x="2398" y="2308"/>
                </a:cubicBezTo>
                <a:cubicBezTo>
                  <a:pt x="2349" y="2283"/>
                  <a:pt x="2291" y="2283"/>
                  <a:pt x="2241" y="2308"/>
                </a:cubicBezTo>
                <a:cubicBezTo>
                  <a:pt x="256" y="3217"/>
                  <a:pt x="256" y="3217"/>
                  <a:pt x="256" y="3217"/>
                </a:cubicBezTo>
                <a:cubicBezTo>
                  <a:pt x="231" y="3226"/>
                  <a:pt x="206" y="3234"/>
                  <a:pt x="181" y="32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A7B59897-DCE0-904F-B194-149C6BD7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698" y="9796089"/>
            <a:ext cx="4276231" cy="1056937"/>
          </a:xfrm>
          <a:custGeom>
            <a:avLst/>
            <a:gdLst>
              <a:gd name="T0" fmla="*/ 1952 w 3889"/>
              <a:gd name="T1" fmla="*/ 8 h 960"/>
              <a:gd name="T2" fmla="*/ 1952 w 3889"/>
              <a:gd name="T3" fmla="*/ 8 h 960"/>
              <a:gd name="T4" fmla="*/ 3839 w 3889"/>
              <a:gd name="T5" fmla="*/ 860 h 960"/>
              <a:gd name="T6" fmla="*/ 3814 w 3889"/>
              <a:gd name="T7" fmla="*/ 959 h 960"/>
              <a:gd name="T8" fmla="*/ 75 w 3889"/>
              <a:gd name="T9" fmla="*/ 959 h 960"/>
              <a:gd name="T10" fmla="*/ 58 w 3889"/>
              <a:gd name="T11" fmla="*/ 860 h 960"/>
              <a:gd name="T12" fmla="*/ 1911 w 3889"/>
              <a:gd name="T13" fmla="*/ 8 h 960"/>
              <a:gd name="T14" fmla="*/ 1952 w 3889"/>
              <a:gd name="T15" fmla="*/ 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89" h="960">
                <a:moveTo>
                  <a:pt x="1952" y="8"/>
                </a:moveTo>
                <a:lnTo>
                  <a:pt x="1952" y="8"/>
                </a:lnTo>
                <a:cubicBezTo>
                  <a:pt x="3839" y="860"/>
                  <a:pt x="3839" y="860"/>
                  <a:pt x="3839" y="860"/>
                </a:cubicBezTo>
                <a:cubicBezTo>
                  <a:pt x="3888" y="876"/>
                  <a:pt x="3872" y="959"/>
                  <a:pt x="3814" y="959"/>
                </a:cubicBezTo>
                <a:cubicBezTo>
                  <a:pt x="75" y="959"/>
                  <a:pt x="75" y="959"/>
                  <a:pt x="75" y="959"/>
                </a:cubicBezTo>
                <a:cubicBezTo>
                  <a:pt x="17" y="959"/>
                  <a:pt x="0" y="885"/>
                  <a:pt x="58" y="860"/>
                </a:cubicBezTo>
                <a:cubicBezTo>
                  <a:pt x="1911" y="8"/>
                  <a:pt x="1911" y="8"/>
                  <a:pt x="1911" y="8"/>
                </a:cubicBezTo>
                <a:cubicBezTo>
                  <a:pt x="1928" y="0"/>
                  <a:pt x="1944" y="0"/>
                  <a:pt x="1952" y="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1">
            <a:extLst>
              <a:ext uri="{FF2B5EF4-FFF2-40B4-BE49-F238E27FC236}">
                <a16:creationId xmlns:a16="http://schemas.microsoft.com/office/drawing/2014/main" id="{0064CED2-5004-2740-9B4D-4DDBA05C0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1308" y="7638582"/>
            <a:ext cx="567254" cy="567254"/>
          </a:xfrm>
          <a:custGeom>
            <a:avLst/>
            <a:gdLst>
              <a:gd name="T0" fmla="*/ 256 w 514"/>
              <a:gd name="T1" fmla="*/ 513 h 514"/>
              <a:gd name="T2" fmla="*/ 256 w 514"/>
              <a:gd name="T3" fmla="*/ 513 h 514"/>
              <a:gd name="T4" fmla="*/ 182 w 514"/>
              <a:gd name="T5" fmla="*/ 480 h 514"/>
              <a:gd name="T6" fmla="*/ 42 w 514"/>
              <a:gd name="T7" fmla="*/ 339 h 514"/>
              <a:gd name="T8" fmla="*/ 42 w 514"/>
              <a:gd name="T9" fmla="*/ 190 h 514"/>
              <a:gd name="T10" fmla="*/ 215 w 514"/>
              <a:gd name="T11" fmla="*/ 8 h 514"/>
              <a:gd name="T12" fmla="*/ 232 w 514"/>
              <a:gd name="T13" fmla="*/ 0 h 514"/>
              <a:gd name="T14" fmla="*/ 464 w 514"/>
              <a:gd name="T15" fmla="*/ 0 h 514"/>
              <a:gd name="T16" fmla="*/ 513 w 514"/>
              <a:gd name="T17" fmla="*/ 50 h 514"/>
              <a:gd name="T18" fmla="*/ 513 w 514"/>
              <a:gd name="T19" fmla="*/ 281 h 514"/>
              <a:gd name="T20" fmla="*/ 505 w 514"/>
              <a:gd name="T21" fmla="*/ 298 h 514"/>
              <a:gd name="T22" fmla="*/ 331 w 514"/>
              <a:gd name="T23" fmla="*/ 480 h 514"/>
              <a:gd name="T24" fmla="*/ 256 w 514"/>
              <a:gd name="T25" fmla="*/ 513 h 514"/>
              <a:gd name="T26" fmla="*/ 248 w 514"/>
              <a:gd name="T27" fmla="*/ 50 h 514"/>
              <a:gd name="T28" fmla="*/ 248 w 514"/>
              <a:gd name="T29" fmla="*/ 50 h 514"/>
              <a:gd name="T30" fmla="*/ 75 w 514"/>
              <a:gd name="T31" fmla="*/ 232 h 514"/>
              <a:gd name="T32" fmla="*/ 75 w 514"/>
              <a:gd name="T33" fmla="*/ 298 h 514"/>
              <a:gd name="T34" fmla="*/ 223 w 514"/>
              <a:gd name="T35" fmla="*/ 447 h 514"/>
              <a:gd name="T36" fmla="*/ 290 w 514"/>
              <a:gd name="T37" fmla="*/ 447 h 514"/>
              <a:gd name="T38" fmla="*/ 464 w 514"/>
              <a:gd name="T39" fmla="*/ 265 h 514"/>
              <a:gd name="T40" fmla="*/ 464 w 514"/>
              <a:gd name="T41" fmla="*/ 50 h 514"/>
              <a:gd name="T42" fmla="*/ 248 w 514"/>
              <a:gd name="T43" fmla="*/ 5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4" h="514">
                <a:moveTo>
                  <a:pt x="256" y="513"/>
                </a:moveTo>
                <a:lnTo>
                  <a:pt x="256" y="513"/>
                </a:lnTo>
                <a:cubicBezTo>
                  <a:pt x="232" y="513"/>
                  <a:pt x="207" y="496"/>
                  <a:pt x="182" y="480"/>
                </a:cubicBezTo>
                <a:cubicBezTo>
                  <a:pt x="42" y="339"/>
                  <a:pt x="42" y="339"/>
                  <a:pt x="42" y="339"/>
                </a:cubicBezTo>
                <a:cubicBezTo>
                  <a:pt x="0" y="298"/>
                  <a:pt x="0" y="232"/>
                  <a:pt x="42" y="190"/>
                </a:cubicBezTo>
                <a:cubicBezTo>
                  <a:pt x="215" y="8"/>
                  <a:pt x="215" y="8"/>
                  <a:pt x="215" y="8"/>
                </a:cubicBezTo>
                <a:cubicBezTo>
                  <a:pt x="223" y="8"/>
                  <a:pt x="232" y="0"/>
                  <a:pt x="232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88" y="0"/>
                  <a:pt x="513" y="25"/>
                  <a:pt x="513" y="50"/>
                </a:cubicBezTo>
                <a:cubicBezTo>
                  <a:pt x="513" y="281"/>
                  <a:pt x="513" y="281"/>
                  <a:pt x="513" y="281"/>
                </a:cubicBezTo>
                <a:cubicBezTo>
                  <a:pt x="513" y="290"/>
                  <a:pt x="513" y="290"/>
                  <a:pt x="505" y="298"/>
                </a:cubicBezTo>
                <a:cubicBezTo>
                  <a:pt x="331" y="480"/>
                  <a:pt x="331" y="480"/>
                  <a:pt x="331" y="480"/>
                </a:cubicBezTo>
                <a:cubicBezTo>
                  <a:pt x="306" y="496"/>
                  <a:pt x="281" y="505"/>
                  <a:pt x="256" y="513"/>
                </a:cubicBezTo>
                <a:close/>
                <a:moveTo>
                  <a:pt x="248" y="50"/>
                </a:moveTo>
                <a:lnTo>
                  <a:pt x="248" y="50"/>
                </a:lnTo>
                <a:cubicBezTo>
                  <a:pt x="75" y="232"/>
                  <a:pt x="75" y="232"/>
                  <a:pt x="75" y="232"/>
                </a:cubicBezTo>
                <a:cubicBezTo>
                  <a:pt x="58" y="248"/>
                  <a:pt x="58" y="281"/>
                  <a:pt x="75" y="298"/>
                </a:cubicBezTo>
                <a:cubicBezTo>
                  <a:pt x="223" y="447"/>
                  <a:pt x="223" y="447"/>
                  <a:pt x="223" y="447"/>
                </a:cubicBezTo>
                <a:cubicBezTo>
                  <a:pt x="240" y="463"/>
                  <a:pt x="273" y="463"/>
                  <a:pt x="290" y="447"/>
                </a:cubicBezTo>
                <a:cubicBezTo>
                  <a:pt x="464" y="265"/>
                  <a:pt x="464" y="265"/>
                  <a:pt x="464" y="265"/>
                </a:cubicBezTo>
                <a:cubicBezTo>
                  <a:pt x="464" y="50"/>
                  <a:pt x="464" y="50"/>
                  <a:pt x="464" y="50"/>
                </a:cubicBezTo>
                <a:lnTo>
                  <a:pt x="24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2">
            <a:extLst>
              <a:ext uri="{FF2B5EF4-FFF2-40B4-BE49-F238E27FC236}">
                <a16:creationId xmlns:a16="http://schemas.microsoft.com/office/drawing/2014/main" id="{2EE95A73-8ACB-FB4F-85CA-58211F79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5235" y="7754942"/>
            <a:ext cx="101817" cy="101813"/>
          </a:xfrm>
          <a:custGeom>
            <a:avLst/>
            <a:gdLst>
              <a:gd name="T0" fmla="*/ 74 w 92"/>
              <a:gd name="T1" fmla="*/ 74 h 92"/>
              <a:gd name="T2" fmla="*/ 74 w 92"/>
              <a:gd name="T3" fmla="*/ 74 h 92"/>
              <a:gd name="T4" fmla="*/ 16 w 92"/>
              <a:gd name="T5" fmla="*/ 74 h 92"/>
              <a:gd name="T6" fmla="*/ 16 w 92"/>
              <a:gd name="T7" fmla="*/ 16 h 92"/>
              <a:gd name="T8" fmla="*/ 74 w 92"/>
              <a:gd name="T9" fmla="*/ 16 h 92"/>
              <a:gd name="T10" fmla="*/ 74 w 92"/>
              <a:gd name="T11" fmla="*/ 7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74" y="74"/>
                </a:moveTo>
                <a:lnTo>
                  <a:pt x="74" y="74"/>
                </a:lnTo>
                <a:cubicBezTo>
                  <a:pt x="58" y="91"/>
                  <a:pt x="33" y="91"/>
                  <a:pt x="16" y="74"/>
                </a:cubicBezTo>
                <a:cubicBezTo>
                  <a:pt x="0" y="58"/>
                  <a:pt x="0" y="33"/>
                  <a:pt x="16" y="16"/>
                </a:cubicBezTo>
                <a:cubicBezTo>
                  <a:pt x="33" y="0"/>
                  <a:pt x="58" y="0"/>
                  <a:pt x="74" y="16"/>
                </a:cubicBezTo>
                <a:cubicBezTo>
                  <a:pt x="91" y="33"/>
                  <a:pt x="91" y="58"/>
                  <a:pt x="74" y="7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3">
            <a:extLst>
              <a:ext uri="{FF2B5EF4-FFF2-40B4-BE49-F238E27FC236}">
                <a16:creationId xmlns:a16="http://schemas.microsoft.com/office/drawing/2014/main" id="{6F442DE2-7126-6E43-8060-49B894AAE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1174" y="8937935"/>
            <a:ext cx="591497" cy="373320"/>
          </a:xfrm>
          <a:custGeom>
            <a:avLst/>
            <a:gdLst>
              <a:gd name="T0" fmla="*/ 439 w 539"/>
              <a:gd name="T1" fmla="*/ 339 h 340"/>
              <a:gd name="T2" fmla="*/ 439 w 539"/>
              <a:gd name="T3" fmla="*/ 339 h 340"/>
              <a:gd name="T4" fmla="*/ 207 w 539"/>
              <a:gd name="T5" fmla="*/ 339 h 340"/>
              <a:gd name="T6" fmla="*/ 157 w 539"/>
              <a:gd name="T7" fmla="*/ 289 h 340"/>
              <a:gd name="T8" fmla="*/ 83 w 539"/>
              <a:gd name="T9" fmla="*/ 58 h 340"/>
              <a:gd name="T10" fmla="*/ 25 w 539"/>
              <a:gd name="T11" fmla="*/ 58 h 340"/>
              <a:gd name="T12" fmla="*/ 0 w 539"/>
              <a:gd name="T13" fmla="*/ 33 h 340"/>
              <a:gd name="T14" fmla="*/ 25 w 539"/>
              <a:gd name="T15" fmla="*/ 0 h 340"/>
              <a:gd name="T16" fmla="*/ 100 w 539"/>
              <a:gd name="T17" fmla="*/ 0 h 340"/>
              <a:gd name="T18" fmla="*/ 124 w 539"/>
              <a:gd name="T19" fmla="*/ 25 h 340"/>
              <a:gd name="T20" fmla="*/ 207 w 539"/>
              <a:gd name="T21" fmla="*/ 281 h 340"/>
              <a:gd name="T22" fmla="*/ 207 w 539"/>
              <a:gd name="T23" fmla="*/ 289 h 340"/>
              <a:gd name="T24" fmla="*/ 439 w 539"/>
              <a:gd name="T25" fmla="*/ 289 h 340"/>
              <a:gd name="T26" fmla="*/ 439 w 539"/>
              <a:gd name="T27" fmla="*/ 281 h 340"/>
              <a:gd name="T28" fmla="*/ 480 w 539"/>
              <a:gd name="T29" fmla="*/ 132 h 340"/>
              <a:gd name="T30" fmla="*/ 282 w 539"/>
              <a:gd name="T31" fmla="*/ 132 h 340"/>
              <a:gd name="T32" fmla="*/ 257 w 539"/>
              <a:gd name="T33" fmla="*/ 108 h 340"/>
              <a:gd name="T34" fmla="*/ 282 w 539"/>
              <a:gd name="T35" fmla="*/ 83 h 340"/>
              <a:gd name="T36" fmla="*/ 513 w 539"/>
              <a:gd name="T37" fmla="*/ 83 h 340"/>
              <a:gd name="T38" fmla="*/ 538 w 539"/>
              <a:gd name="T39" fmla="*/ 91 h 340"/>
              <a:gd name="T40" fmla="*/ 538 w 539"/>
              <a:gd name="T41" fmla="*/ 116 h 340"/>
              <a:gd name="T42" fmla="*/ 488 w 539"/>
              <a:gd name="T43" fmla="*/ 289 h 340"/>
              <a:gd name="T44" fmla="*/ 439 w 539"/>
              <a:gd name="T45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9" h="340">
                <a:moveTo>
                  <a:pt x="439" y="339"/>
                </a:moveTo>
                <a:lnTo>
                  <a:pt x="439" y="339"/>
                </a:lnTo>
                <a:cubicBezTo>
                  <a:pt x="207" y="339"/>
                  <a:pt x="207" y="339"/>
                  <a:pt x="207" y="339"/>
                </a:cubicBezTo>
                <a:cubicBezTo>
                  <a:pt x="174" y="339"/>
                  <a:pt x="157" y="314"/>
                  <a:pt x="157" y="289"/>
                </a:cubicBezTo>
                <a:cubicBezTo>
                  <a:pt x="83" y="58"/>
                  <a:pt x="83" y="58"/>
                  <a:pt x="8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9" y="58"/>
                  <a:pt x="0" y="41"/>
                  <a:pt x="0" y="33"/>
                </a:cubicBezTo>
                <a:cubicBezTo>
                  <a:pt x="0" y="17"/>
                  <a:pt x="9" y="0"/>
                  <a:pt x="2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6" y="0"/>
                  <a:pt x="124" y="8"/>
                  <a:pt x="124" y="25"/>
                </a:cubicBezTo>
                <a:cubicBezTo>
                  <a:pt x="207" y="281"/>
                  <a:pt x="207" y="281"/>
                  <a:pt x="207" y="281"/>
                </a:cubicBezTo>
                <a:cubicBezTo>
                  <a:pt x="207" y="281"/>
                  <a:pt x="207" y="281"/>
                  <a:pt x="207" y="289"/>
                </a:cubicBezTo>
                <a:cubicBezTo>
                  <a:pt x="439" y="289"/>
                  <a:pt x="439" y="289"/>
                  <a:pt x="439" y="289"/>
                </a:cubicBezTo>
                <a:cubicBezTo>
                  <a:pt x="439" y="281"/>
                  <a:pt x="439" y="281"/>
                  <a:pt x="439" y="281"/>
                </a:cubicBezTo>
                <a:cubicBezTo>
                  <a:pt x="480" y="132"/>
                  <a:pt x="480" y="132"/>
                  <a:pt x="480" y="132"/>
                </a:cubicBezTo>
                <a:cubicBezTo>
                  <a:pt x="282" y="132"/>
                  <a:pt x="282" y="132"/>
                  <a:pt x="282" y="132"/>
                </a:cubicBezTo>
                <a:cubicBezTo>
                  <a:pt x="265" y="132"/>
                  <a:pt x="257" y="124"/>
                  <a:pt x="257" y="108"/>
                </a:cubicBezTo>
                <a:cubicBezTo>
                  <a:pt x="257" y="91"/>
                  <a:pt x="265" y="83"/>
                  <a:pt x="282" y="83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21" y="83"/>
                  <a:pt x="530" y="83"/>
                  <a:pt x="538" y="91"/>
                </a:cubicBezTo>
                <a:cubicBezTo>
                  <a:pt x="538" y="99"/>
                  <a:pt x="538" y="108"/>
                  <a:pt x="538" y="116"/>
                </a:cubicBezTo>
                <a:cubicBezTo>
                  <a:pt x="488" y="289"/>
                  <a:pt x="488" y="289"/>
                  <a:pt x="488" y="289"/>
                </a:cubicBezTo>
                <a:cubicBezTo>
                  <a:pt x="488" y="314"/>
                  <a:pt x="464" y="339"/>
                  <a:pt x="439" y="3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4">
            <a:extLst>
              <a:ext uri="{FF2B5EF4-FFF2-40B4-BE49-F238E27FC236}">
                <a16:creationId xmlns:a16="http://schemas.microsoft.com/office/drawing/2014/main" id="{6D7C925E-7769-5246-A1CC-07F2C297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927" y="9364589"/>
            <a:ext cx="121207" cy="116360"/>
          </a:xfrm>
          <a:custGeom>
            <a:avLst/>
            <a:gdLst>
              <a:gd name="T0" fmla="*/ 0 w 109"/>
              <a:gd name="T1" fmla="*/ 49 h 108"/>
              <a:gd name="T2" fmla="*/ 0 w 109"/>
              <a:gd name="T3" fmla="*/ 49 h 108"/>
              <a:gd name="T4" fmla="*/ 58 w 109"/>
              <a:gd name="T5" fmla="*/ 0 h 108"/>
              <a:gd name="T6" fmla="*/ 108 w 109"/>
              <a:gd name="T7" fmla="*/ 49 h 108"/>
              <a:gd name="T8" fmla="*/ 58 w 109"/>
              <a:gd name="T9" fmla="*/ 107 h 108"/>
              <a:gd name="T10" fmla="*/ 0 w 109"/>
              <a:gd name="T11" fmla="*/ 4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08">
                <a:moveTo>
                  <a:pt x="0" y="49"/>
                </a:moveTo>
                <a:lnTo>
                  <a:pt x="0" y="49"/>
                </a:lnTo>
                <a:cubicBezTo>
                  <a:pt x="0" y="25"/>
                  <a:pt x="25" y="0"/>
                  <a:pt x="58" y="0"/>
                </a:cubicBezTo>
                <a:cubicBezTo>
                  <a:pt x="83" y="0"/>
                  <a:pt x="108" y="25"/>
                  <a:pt x="108" y="49"/>
                </a:cubicBezTo>
                <a:cubicBezTo>
                  <a:pt x="108" y="83"/>
                  <a:pt x="83" y="107"/>
                  <a:pt x="58" y="107"/>
                </a:cubicBezTo>
                <a:cubicBezTo>
                  <a:pt x="25" y="107"/>
                  <a:pt x="0" y="83"/>
                  <a:pt x="0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5">
            <a:extLst>
              <a:ext uri="{FF2B5EF4-FFF2-40B4-BE49-F238E27FC236}">
                <a16:creationId xmlns:a16="http://schemas.microsoft.com/office/drawing/2014/main" id="{8B082B76-CEDA-B048-9B10-F1EA53F8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917" y="9364589"/>
            <a:ext cx="111510" cy="116360"/>
          </a:xfrm>
          <a:custGeom>
            <a:avLst/>
            <a:gdLst>
              <a:gd name="T0" fmla="*/ 0 w 100"/>
              <a:gd name="T1" fmla="*/ 49 h 108"/>
              <a:gd name="T2" fmla="*/ 0 w 100"/>
              <a:gd name="T3" fmla="*/ 49 h 108"/>
              <a:gd name="T4" fmla="*/ 50 w 100"/>
              <a:gd name="T5" fmla="*/ 0 h 108"/>
              <a:gd name="T6" fmla="*/ 99 w 100"/>
              <a:gd name="T7" fmla="*/ 49 h 108"/>
              <a:gd name="T8" fmla="*/ 50 w 100"/>
              <a:gd name="T9" fmla="*/ 107 h 108"/>
              <a:gd name="T10" fmla="*/ 0 w 100"/>
              <a:gd name="T11" fmla="*/ 4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8">
                <a:moveTo>
                  <a:pt x="0" y="49"/>
                </a:moveTo>
                <a:lnTo>
                  <a:pt x="0" y="49"/>
                </a:lnTo>
                <a:cubicBezTo>
                  <a:pt x="0" y="25"/>
                  <a:pt x="16" y="0"/>
                  <a:pt x="50" y="0"/>
                </a:cubicBezTo>
                <a:cubicBezTo>
                  <a:pt x="74" y="0"/>
                  <a:pt x="99" y="25"/>
                  <a:pt x="99" y="49"/>
                </a:cubicBezTo>
                <a:cubicBezTo>
                  <a:pt x="99" y="83"/>
                  <a:pt x="74" y="107"/>
                  <a:pt x="50" y="107"/>
                </a:cubicBezTo>
                <a:cubicBezTo>
                  <a:pt x="16" y="107"/>
                  <a:pt x="0" y="83"/>
                  <a:pt x="0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6">
            <a:extLst>
              <a:ext uri="{FF2B5EF4-FFF2-40B4-BE49-F238E27FC236}">
                <a16:creationId xmlns:a16="http://schemas.microsoft.com/office/drawing/2014/main" id="{E9A1F991-9FD4-F243-BC3F-6B2670B6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863" y="7565855"/>
            <a:ext cx="722403" cy="518773"/>
          </a:xfrm>
          <a:custGeom>
            <a:avLst/>
            <a:gdLst>
              <a:gd name="T0" fmla="*/ 554 w 655"/>
              <a:gd name="T1" fmla="*/ 471 h 472"/>
              <a:gd name="T2" fmla="*/ 554 w 655"/>
              <a:gd name="T3" fmla="*/ 471 h 472"/>
              <a:gd name="T4" fmla="*/ 99 w 655"/>
              <a:gd name="T5" fmla="*/ 471 h 472"/>
              <a:gd name="T6" fmla="*/ 0 w 655"/>
              <a:gd name="T7" fmla="*/ 372 h 472"/>
              <a:gd name="T8" fmla="*/ 0 w 655"/>
              <a:gd name="T9" fmla="*/ 91 h 472"/>
              <a:gd name="T10" fmla="*/ 99 w 655"/>
              <a:gd name="T11" fmla="*/ 0 h 472"/>
              <a:gd name="T12" fmla="*/ 554 w 655"/>
              <a:gd name="T13" fmla="*/ 0 h 472"/>
              <a:gd name="T14" fmla="*/ 654 w 655"/>
              <a:gd name="T15" fmla="*/ 91 h 472"/>
              <a:gd name="T16" fmla="*/ 654 w 655"/>
              <a:gd name="T17" fmla="*/ 372 h 472"/>
              <a:gd name="T18" fmla="*/ 554 w 655"/>
              <a:gd name="T19" fmla="*/ 471 h 472"/>
              <a:gd name="T20" fmla="*/ 99 w 655"/>
              <a:gd name="T21" fmla="*/ 49 h 472"/>
              <a:gd name="T22" fmla="*/ 99 w 655"/>
              <a:gd name="T23" fmla="*/ 49 h 472"/>
              <a:gd name="T24" fmla="*/ 50 w 655"/>
              <a:gd name="T25" fmla="*/ 91 h 472"/>
              <a:gd name="T26" fmla="*/ 50 w 655"/>
              <a:gd name="T27" fmla="*/ 372 h 472"/>
              <a:gd name="T28" fmla="*/ 99 w 655"/>
              <a:gd name="T29" fmla="*/ 422 h 472"/>
              <a:gd name="T30" fmla="*/ 554 w 655"/>
              <a:gd name="T31" fmla="*/ 422 h 472"/>
              <a:gd name="T32" fmla="*/ 596 w 655"/>
              <a:gd name="T33" fmla="*/ 372 h 472"/>
              <a:gd name="T34" fmla="*/ 596 w 655"/>
              <a:gd name="T35" fmla="*/ 91 h 472"/>
              <a:gd name="T36" fmla="*/ 554 w 655"/>
              <a:gd name="T37" fmla="*/ 49 h 472"/>
              <a:gd name="T38" fmla="*/ 99 w 655"/>
              <a:gd name="T39" fmla="*/ 49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5" h="472">
                <a:moveTo>
                  <a:pt x="554" y="471"/>
                </a:moveTo>
                <a:lnTo>
                  <a:pt x="554" y="471"/>
                </a:lnTo>
                <a:cubicBezTo>
                  <a:pt x="99" y="471"/>
                  <a:pt x="99" y="471"/>
                  <a:pt x="99" y="471"/>
                </a:cubicBezTo>
                <a:cubicBezTo>
                  <a:pt x="41" y="471"/>
                  <a:pt x="0" y="430"/>
                  <a:pt x="0" y="37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1"/>
                  <a:pt x="41" y="0"/>
                  <a:pt x="99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604" y="0"/>
                  <a:pt x="654" y="41"/>
                  <a:pt x="654" y="91"/>
                </a:cubicBezTo>
                <a:cubicBezTo>
                  <a:pt x="654" y="372"/>
                  <a:pt x="654" y="372"/>
                  <a:pt x="654" y="372"/>
                </a:cubicBezTo>
                <a:cubicBezTo>
                  <a:pt x="654" y="430"/>
                  <a:pt x="604" y="471"/>
                  <a:pt x="554" y="471"/>
                </a:cubicBezTo>
                <a:close/>
                <a:moveTo>
                  <a:pt x="99" y="49"/>
                </a:moveTo>
                <a:lnTo>
                  <a:pt x="99" y="49"/>
                </a:lnTo>
                <a:cubicBezTo>
                  <a:pt x="74" y="49"/>
                  <a:pt x="50" y="66"/>
                  <a:pt x="50" y="91"/>
                </a:cubicBezTo>
                <a:cubicBezTo>
                  <a:pt x="50" y="372"/>
                  <a:pt x="50" y="372"/>
                  <a:pt x="50" y="372"/>
                </a:cubicBezTo>
                <a:cubicBezTo>
                  <a:pt x="50" y="397"/>
                  <a:pt x="74" y="422"/>
                  <a:pt x="99" y="422"/>
                </a:cubicBezTo>
                <a:cubicBezTo>
                  <a:pt x="554" y="422"/>
                  <a:pt x="554" y="422"/>
                  <a:pt x="554" y="422"/>
                </a:cubicBezTo>
                <a:cubicBezTo>
                  <a:pt x="579" y="422"/>
                  <a:pt x="596" y="397"/>
                  <a:pt x="596" y="372"/>
                </a:cubicBezTo>
                <a:cubicBezTo>
                  <a:pt x="596" y="91"/>
                  <a:pt x="596" y="91"/>
                  <a:pt x="596" y="91"/>
                </a:cubicBezTo>
                <a:cubicBezTo>
                  <a:pt x="596" y="66"/>
                  <a:pt x="579" y="49"/>
                  <a:pt x="554" y="49"/>
                </a:cubicBezTo>
                <a:lnTo>
                  <a:pt x="99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7">
            <a:extLst>
              <a:ext uri="{FF2B5EF4-FFF2-40B4-BE49-F238E27FC236}">
                <a16:creationId xmlns:a16="http://schemas.microsoft.com/office/drawing/2014/main" id="{B293350A-A388-C145-8AEF-1EF92A5B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066" y="7711305"/>
            <a:ext cx="155147" cy="218177"/>
          </a:xfrm>
          <a:custGeom>
            <a:avLst/>
            <a:gdLst>
              <a:gd name="T0" fmla="*/ 75 w 142"/>
              <a:gd name="T1" fmla="*/ 199 h 200"/>
              <a:gd name="T2" fmla="*/ 75 w 142"/>
              <a:gd name="T3" fmla="*/ 199 h 200"/>
              <a:gd name="T4" fmla="*/ 25 w 142"/>
              <a:gd name="T5" fmla="*/ 199 h 200"/>
              <a:gd name="T6" fmla="*/ 9 w 142"/>
              <a:gd name="T7" fmla="*/ 182 h 200"/>
              <a:gd name="T8" fmla="*/ 9 w 142"/>
              <a:gd name="T9" fmla="*/ 182 h 200"/>
              <a:gd name="T10" fmla="*/ 25 w 142"/>
              <a:gd name="T11" fmla="*/ 158 h 200"/>
              <a:gd name="T12" fmla="*/ 83 w 142"/>
              <a:gd name="T13" fmla="*/ 158 h 200"/>
              <a:gd name="T14" fmla="*/ 100 w 142"/>
              <a:gd name="T15" fmla="*/ 141 h 200"/>
              <a:gd name="T16" fmla="*/ 83 w 142"/>
              <a:gd name="T17" fmla="*/ 124 h 200"/>
              <a:gd name="T18" fmla="*/ 67 w 142"/>
              <a:gd name="T19" fmla="*/ 124 h 200"/>
              <a:gd name="T20" fmla="*/ 0 w 142"/>
              <a:gd name="T21" fmla="*/ 66 h 200"/>
              <a:gd name="T22" fmla="*/ 58 w 142"/>
              <a:gd name="T23" fmla="*/ 0 h 200"/>
              <a:gd name="T24" fmla="*/ 116 w 142"/>
              <a:gd name="T25" fmla="*/ 0 h 200"/>
              <a:gd name="T26" fmla="*/ 133 w 142"/>
              <a:gd name="T27" fmla="*/ 25 h 200"/>
              <a:gd name="T28" fmla="*/ 133 w 142"/>
              <a:gd name="T29" fmla="*/ 25 h 200"/>
              <a:gd name="T30" fmla="*/ 116 w 142"/>
              <a:gd name="T31" fmla="*/ 42 h 200"/>
              <a:gd name="T32" fmla="*/ 58 w 142"/>
              <a:gd name="T33" fmla="*/ 42 h 200"/>
              <a:gd name="T34" fmla="*/ 42 w 142"/>
              <a:gd name="T35" fmla="*/ 66 h 200"/>
              <a:gd name="T36" fmla="*/ 58 w 142"/>
              <a:gd name="T37" fmla="*/ 83 h 200"/>
              <a:gd name="T38" fmla="*/ 83 w 142"/>
              <a:gd name="T39" fmla="*/ 83 h 200"/>
              <a:gd name="T40" fmla="*/ 141 w 142"/>
              <a:gd name="T41" fmla="*/ 149 h 200"/>
              <a:gd name="T42" fmla="*/ 75 w 142"/>
              <a:gd name="T4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200">
                <a:moveTo>
                  <a:pt x="75" y="199"/>
                </a:moveTo>
                <a:lnTo>
                  <a:pt x="75" y="199"/>
                </a:lnTo>
                <a:cubicBezTo>
                  <a:pt x="25" y="199"/>
                  <a:pt x="25" y="199"/>
                  <a:pt x="25" y="199"/>
                </a:cubicBezTo>
                <a:cubicBezTo>
                  <a:pt x="17" y="199"/>
                  <a:pt x="9" y="191"/>
                  <a:pt x="9" y="182"/>
                </a:cubicBezTo>
                <a:lnTo>
                  <a:pt x="9" y="182"/>
                </a:lnTo>
                <a:cubicBezTo>
                  <a:pt x="9" y="166"/>
                  <a:pt x="17" y="158"/>
                  <a:pt x="25" y="158"/>
                </a:cubicBezTo>
                <a:cubicBezTo>
                  <a:pt x="83" y="158"/>
                  <a:pt x="83" y="158"/>
                  <a:pt x="83" y="158"/>
                </a:cubicBezTo>
                <a:cubicBezTo>
                  <a:pt x="92" y="158"/>
                  <a:pt x="100" y="149"/>
                  <a:pt x="100" y="141"/>
                </a:cubicBezTo>
                <a:cubicBezTo>
                  <a:pt x="100" y="133"/>
                  <a:pt x="92" y="124"/>
                  <a:pt x="83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34" y="124"/>
                  <a:pt x="9" y="100"/>
                  <a:pt x="0" y="66"/>
                </a:cubicBezTo>
                <a:cubicBezTo>
                  <a:pt x="0" y="33"/>
                  <a:pt x="25" y="0"/>
                  <a:pt x="58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3" y="17"/>
                  <a:pt x="133" y="25"/>
                </a:cubicBezTo>
                <a:lnTo>
                  <a:pt x="133" y="25"/>
                </a:lnTo>
                <a:cubicBezTo>
                  <a:pt x="133" y="33"/>
                  <a:pt x="125" y="42"/>
                  <a:pt x="116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0" y="42"/>
                  <a:pt x="42" y="50"/>
                  <a:pt x="42" y="66"/>
                </a:cubicBezTo>
                <a:cubicBezTo>
                  <a:pt x="42" y="75"/>
                  <a:pt x="50" y="83"/>
                  <a:pt x="58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116" y="83"/>
                  <a:pt x="141" y="108"/>
                  <a:pt x="141" y="149"/>
                </a:cubicBezTo>
                <a:cubicBezTo>
                  <a:pt x="133" y="174"/>
                  <a:pt x="108" y="199"/>
                  <a:pt x="75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8">
            <a:extLst>
              <a:ext uri="{FF2B5EF4-FFF2-40B4-BE49-F238E27FC236}">
                <a16:creationId xmlns:a16="http://schemas.microsoft.com/office/drawing/2014/main" id="{4B6AB59F-3B48-8E4E-B591-8608B734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399" y="7682215"/>
            <a:ext cx="48483" cy="58180"/>
          </a:xfrm>
          <a:custGeom>
            <a:avLst/>
            <a:gdLst>
              <a:gd name="T0" fmla="*/ 42 w 43"/>
              <a:gd name="T1" fmla="*/ 50 h 51"/>
              <a:gd name="T2" fmla="*/ 0 w 43"/>
              <a:gd name="T3" fmla="*/ 50 h 51"/>
              <a:gd name="T4" fmla="*/ 0 w 43"/>
              <a:gd name="T5" fmla="*/ 0 h 51"/>
              <a:gd name="T6" fmla="*/ 42 w 43"/>
              <a:gd name="T7" fmla="*/ 0 h 51"/>
              <a:gd name="T8" fmla="*/ 42 w 43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1">
                <a:moveTo>
                  <a:pt x="42" y="50"/>
                </a:moveTo>
                <a:lnTo>
                  <a:pt x="0" y="50"/>
                </a:lnTo>
                <a:lnTo>
                  <a:pt x="0" y="0"/>
                </a:lnTo>
                <a:lnTo>
                  <a:pt x="42" y="0"/>
                </a:lnTo>
                <a:lnTo>
                  <a:pt x="42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09">
            <a:extLst>
              <a:ext uri="{FF2B5EF4-FFF2-40B4-BE49-F238E27FC236}">
                <a16:creationId xmlns:a16="http://schemas.microsoft.com/office/drawing/2014/main" id="{97D28EB7-944E-044D-B9BA-9828EF24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399" y="7910089"/>
            <a:ext cx="48483" cy="58180"/>
          </a:xfrm>
          <a:custGeom>
            <a:avLst/>
            <a:gdLst>
              <a:gd name="T0" fmla="*/ 42 w 43"/>
              <a:gd name="T1" fmla="*/ 50 h 51"/>
              <a:gd name="T2" fmla="*/ 0 w 43"/>
              <a:gd name="T3" fmla="*/ 50 h 51"/>
              <a:gd name="T4" fmla="*/ 0 w 43"/>
              <a:gd name="T5" fmla="*/ 0 h 51"/>
              <a:gd name="T6" fmla="*/ 42 w 43"/>
              <a:gd name="T7" fmla="*/ 0 h 51"/>
              <a:gd name="T8" fmla="*/ 42 w 43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1">
                <a:moveTo>
                  <a:pt x="42" y="50"/>
                </a:moveTo>
                <a:lnTo>
                  <a:pt x="0" y="50"/>
                </a:lnTo>
                <a:lnTo>
                  <a:pt x="0" y="0"/>
                </a:lnTo>
                <a:lnTo>
                  <a:pt x="42" y="0"/>
                </a:lnTo>
                <a:lnTo>
                  <a:pt x="42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0">
            <a:extLst>
              <a:ext uri="{FF2B5EF4-FFF2-40B4-BE49-F238E27FC236}">
                <a16:creationId xmlns:a16="http://schemas.microsoft.com/office/drawing/2014/main" id="{481A70B4-A16D-4C41-91DB-59C45529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69" y="7638582"/>
            <a:ext cx="72727" cy="72723"/>
          </a:xfrm>
          <a:custGeom>
            <a:avLst/>
            <a:gdLst>
              <a:gd name="T0" fmla="*/ 33 w 67"/>
              <a:gd name="T1" fmla="*/ 8 h 67"/>
              <a:gd name="T2" fmla="*/ 33 w 67"/>
              <a:gd name="T3" fmla="*/ 8 h 67"/>
              <a:gd name="T4" fmla="*/ 8 w 67"/>
              <a:gd name="T5" fmla="*/ 25 h 67"/>
              <a:gd name="T6" fmla="*/ 0 w 67"/>
              <a:gd name="T7" fmla="*/ 50 h 67"/>
              <a:gd name="T8" fmla="*/ 0 w 67"/>
              <a:gd name="T9" fmla="*/ 50 h 67"/>
              <a:gd name="T10" fmla="*/ 33 w 67"/>
              <a:gd name="T11" fmla="*/ 58 h 67"/>
              <a:gd name="T12" fmla="*/ 58 w 67"/>
              <a:gd name="T13" fmla="*/ 41 h 67"/>
              <a:gd name="T14" fmla="*/ 58 w 67"/>
              <a:gd name="T15" fmla="*/ 17 h 67"/>
              <a:gd name="T16" fmla="*/ 58 w 67"/>
              <a:gd name="T17" fmla="*/ 17 h 67"/>
              <a:gd name="T18" fmla="*/ 33 w 67"/>
              <a:gd name="T19" fmla="*/ 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67">
                <a:moveTo>
                  <a:pt x="33" y="8"/>
                </a:moveTo>
                <a:lnTo>
                  <a:pt x="33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41"/>
                  <a:pt x="0" y="50"/>
                </a:cubicBezTo>
                <a:lnTo>
                  <a:pt x="0" y="50"/>
                </a:lnTo>
                <a:cubicBezTo>
                  <a:pt x="8" y="58"/>
                  <a:pt x="25" y="66"/>
                  <a:pt x="33" y="58"/>
                </a:cubicBezTo>
                <a:cubicBezTo>
                  <a:pt x="58" y="41"/>
                  <a:pt x="58" y="41"/>
                  <a:pt x="58" y="41"/>
                </a:cubicBezTo>
                <a:cubicBezTo>
                  <a:pt x="66" y="33"/>
                  <a:pt x="66" y="25"/>
                  <a:pt x="58" y="17"/>
                </a:cubicBezTo>
                <a:lnTo>
                  <a:pt x="58" y="17"/>
                </a:lnTo>
                <a:cubicBezTo>
                  <a:pt x="58" y="8"/>
                  <a:pt x="41" y="0"/>
                  <a:pt x="33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1">
            <a:extLst>
              <a:ext uri="{FF2B5EF4-FFF2-40B4-BE49-F238E27FC236}">
                <a16:creationId xmlns:a16="http://schemas.microsoft.com/office/drawing/2014/main" id="{37713A99-9F14-3946-9339-8685C647E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286" y="7929482"/>
            <a:ext cx="82420" cy="72723"/>
          </a:xfrm>
          <a:custGeom>
            <a:avLst/>
            <a:gdLst>
              <a:gd name="T0" fmla="*/ 42 w 76"/>
              <a:gd name="T1" fmla="*/ 8 h 67"/>
              <a:gd name="T2" fmla="*/ 42 w 76"/>
              <a:gd name="T3" fmla="*/ 8 h 67"/>
              <a:gd name="T4" fmla="*/ 17 w 76"/>
              <a:gd name="T5" fmla="*/ 25 h 67"/>
              <a:gd name="T6" fmla="*/ 9 w 76"/>
              <a:gd name="T7" fmla="*/ 49 h 67"/>
              <a:gd name="T8" fmla="*/ 9 w 76"/>
              <a:gd name="T9" fmla="*/ 49 h 67"/>
              <a:gd name="T10" fmla="*/ 33 w 76"/>
              <a:gd name="T11" fmla="*/ 58 h 67"/>
              <a:gd name="T12" fmla="*/ 58 w 76"/>
              <a:gd name="T13" fmla="*/ 41 h 67"/>
              <a:gd name="T14" fmla="*/ 67 w 76"/>
              <a:gd name="T15" fmla="*/ 16 h 67"/>
              <a:gd name="T16" fmla="*/ 67 w 76"/>
              <a:gd name="T17" fmla="*/ 16 h 67"/>
              <a:gd name="T18" fmla="*/ 42 w 76"/>
              <a:gd name="T19" fmla="*/ 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7">
                <a:moveTo>
                  <a:pt x="42" y="8"/>
                </a:moveTo>
                <a:lnTo>
                  <a:pt x="42" y="8"/>
                </a:lnTo>
                <a:cubicBezTo>
                  <a:pt x="17" y="25"/>
                  <a:pt x="17" y="25"/>
                  <a:pt x="17" y="25"/>
                </a:cubicBezTo>
                <a:cubicBezTo>
                  <a:pt x="9" y="33"/>
                  <a:pt x="0" y="41"/>
                  <a:pt x="9" y="49"/>
                </a:cubicBezTo>
                <a:lnTo>
                  <a:pt x="9" y="49"/>
                </a:lnTo>
                <a:cubicBezTo>
                  <a:pt x="17" y="58"/>
                  <a:pt x="25" y="66"/>
                  <a:pt x="33" y="58"/>
                </a:cubicBezTo>
                <a:cubicBezTo>
                  <a:pt x="58" y="41"/>
                  <a:pt x="58" y="41"/>
                  <a:pt x="58" y="41"/>
                </a:cubicBezTo>
                <a:cubicBezTo>
                  <a:pt x="67" y="33"/>
                  <a:pt x="75" y="25"/>
                  <a:pt x="67" y="16"/>
                </a:cubicBezTo>
                <a:lnTo>
                  <a:pt x="67" y="16"/>
                </a:lnTo>
                <a:cubicBezTo>
                  <a:pt x="58" y="0"/>
                  <a:pt x="50" y="0"/>
                  <a:pt x="42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2">
            <a:extLst>
              <a:ext uri="{FF2B5EF4-FFF2-40B4-BE49-F238E27FC236}">
                <a16:creationId xmlns:a16="http://schemas.microsoft.com/office/drawing/2014/main" id="{56FA532C-966B-CE45-A1FC-5FE32172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481" y="9059142"/>
            <a:ext cx="654527" cy="625437"/>
          </a:xfrm>
          <a:custGeom>
            <a:avLst/>
            <a:gdLst>
              <a:gd name="T0" fmla="*/ 505 w 597"/>
              <a:gd name="T1" fmla="*/ 570 h 571"/>
              <a:gd name="T2" fmla="*/ 505 w 597"/>
              <a:gd name="T3" fmla="*/ 570 h 571"/>
              <a:gd name="T4" fmla="*/ 83 w 597"/>
              <a:gd name="T5" fmla="*/ 570 h 571"/>
              <a:gd name="T6" fmla="*/ 0 w 597"/>
              <a:gd name="T7" fmla="*/ 488 h 571"/>
              <a:gd name="T8" fmla="*/ 0 w 597"/>
              <a:gd name="T9" fmla="*/ 82 h 571"/>
              <a:gd name="T10" fmla="*/ 83 w 597"/>
              <a:gd name="T11" fmla="*/ 0 h 571"/>
              <a:gd name="T12" fmla="*/ 124 w 597"/>
              <a:gd name="T13" fmla="*/ 0 h 571"/>
              <a:gd name="T14" fmla="*/ 124 w 597"/>
              <a:gd name="T15" fmla="*/ 49 h 571"/>
              <a:gd name="T16" fmla="*/ 83 w 597"/>
              <a:gd name="T17" fmla="*/ 49 h 571"/>
              <a:gd name="T18" fmla="*/ 50 w 597"/>
              <a:gd name="T19" fmla="*/ 82 h 571"/>
              <a:gd name="T20" fmla="*/ 50 w 597"/>
              <a:gd name="T21" fmla="*/ 488 h 571"/>
              <a:gd name="T22" fmla="*/ 83 w 597"/>
              <a:gd name="T23" fmla="*/ 512 h 571"/>
              <a:gd name="T24" fmla="*/ 505 w 597"/>
              <a:gd name="T25" fmla="*/ 512 h 571"/>
              <a:gd name="T26" fmla="*/ 538 w 597"/>
              <a:gd name="T27" fmla="*/ 488 h 571"/>
              <a:gd name="T28" fmla="*/ 538 w 597"/>
              <a:gd name="T29" fmla="*/ 82 h 571"/>
              <a:gd name="T30" fmla="*/ 505 w 597"/>
              <a:gd name="T31" fmla="*/ 49 h 571"/>
              <a:gd name="T32" fmla="*/ 464 w 597"/>
              <a:gd name="T33" fmla="*/ 49 h 571"/>
              <a:gd name="T34" fmla="*/ 464 w 597"/>
              <a:gd name="T35" fmla="*/ 0 h 571"/>
              <a:gd name="T36" fmla="*/ 505 w 597"/>
              <a:gd name="T37" fmla="*/ 0 h 571"/>
              <a:gd name="T38" fmla="*/ 596 w 597"/>
              <a:gd name="T39" fmla="*/ 82 h 571"/>
              <a:gd name="T40" fmla="*/ 596 w 597"/>
              <a:gd name="T41" fmla="*/ 488 h 571"/>
              <a:gd name="T42" fmla="*/ 505 w 597"/>
              <a:gd name="T43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71">
                <a:moveTo>
                  <a:pt x="505" y="570"/>
                </a:moveTo>
                <a:lnTo>
                  <a:pt x="505" y="570"/>
                </a:lnTo>
                <a:cubicBezTo>
                  <a:pt x="83" y="570"/>
                  <a:pt x="83" y="570"/>
                  <a:pt x="83" y="570"/>
                </a:cubicBezTo>
                <a:cubicBezTo>
                  <a:pt x="33" y="570"/>
                  <a:pt x="0" y="529"/>
                  <a:pt x="0" y="48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3"/>
                  <a:pt x="33" y="0"/>
                  <a:pt x="83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67" y="49"/>
                  <a:pt x="50" y="66"/>
                  <a:pt x="50" y="82"/>
                </a:cubicBezTo>
                <a:cubicBezTo>
                  <a:pt x="50" y="488"/>
                  <a:pt x="50" y="488"/>
                  <a:pt x="50" y="488"/>
                </a:cubicBezTo>
                <a:cubicBezTo>
                  <a:pt x="50" y="504"/>
                  <a:pt x="67" y="512"/>
                  <a:pt x="83" y="512"/>
                </a:cubicBezTo>
                <a:cubicBezTo>
                  <a:pt x="505" y="512"/>
                  <a:pt x="505" y="512"/>
                  <a:pt x="505" y="512"/>
                </a:cubicBezTo>
                <a:cubicBezTo>
                  <a:pt x="530" y="512"/>
                  <a:pt x="538" y="504"/>
                  <a:pt x="538" y="488"/>
                </a:cubicBezTo>
                <a:cubicBezTo>
                  <a:pt x="538" y="82"/>
                  <a:pt x="538" y="82"/>
                  <a:pt x="538" y="82"/>
                </a:cubicBezTo>
                <a:cubicBezTo>
                  <a:pt x="538" y="66"/>
                  <a:pt x="530" y="49"/>
                  <a:pt x="505" y="49"/>
                </a:cubicBezTo>
                <a:cubicBezTo>
                  <a:pt x="464" y="49"/>
                  <a:pt x="464" y="49"/>
                  <a:pt x="464" y="49"/>
                </a:cubicBezTo>
                <a:cubicBezTo>
                  <a:pt x="464" y="0"/>
                  <a:pt x="464" y="0"/>
                  <a:pt x="464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54" y="0"/>
                  <a:pt x="596" y="33"/>
                  <a:pt x="596" y="82"/>
                </a:cubicBezTo>
                <a:cubicBezTo>
                  <a:pt x="596" y="488"/>
                  <a:pt x="596" y="488"/>
                  <a:pt x="596" y="488"/>
                </a:cubicBezTo>
                <a:cubicBezTo>
                  <a:pt x="596" y="529"/>
                  <a:pt x="554" y="570"/>
                  <a:pt x="505" y="5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3">
            <a:extLst>
              <a:ext uri="{FF2B5EF4-FFF2-40B4-BE49-F238E27FC236}">
                <a16:creationId xmlns:a16="http://schemas.microsoft.com/office/drawing/2014/main" id="{F3C891DE-CB0D-0C42-9266-958E979F6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718" y="8967025"/>
            <a:ext cx="281203" cy="53330"/>
          </a:xfrm>
          <a:custGeom>
            <a:avLst/>
            <a:gdLst>
              <a:gd name="T0" fmla="*/ 256 w 257"/>
              <a:gd name="T1" fmla="*/ 49 h 50"/>
              <a:gd name="T2" fmla="*/ 0 w 257"/>
              <a:gd name="T3" fmla="*/ 49 h 50"/>
              <a:gd name="T4" fmla="*/ 0 w 257"/>
              <a:gd name="T5" fmla="*/ 0 h 50"/>
              <a:gd name="T6" fmla="*/ 256 w 257"/>
              <a:gd name="T7" fmla="*/ 0 h 50"/>
              <a:gd name="T8" fmla="*/ 256 w 257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" h="50">
                <a:moveTo>
                  <a:pt x="256" y="49"/>
                </a:moveTo>
                <a:lnTo>
                  <a:pt x="0" y="49"/>
                </a:lnTo>
                <a:lnTo>
                  <a:pt x="0" y="0"/>
                </a:lnTo>
                <a:lnTo>
                  <a:pt x="256" y="0"/>
                </a:lnTo>
                <a:lnTo>
                  <a:pt x="256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4">
            <a:extLst>
              <a:ext uri="{FF2B5EF4-FFF2-40B4-BE49-F238E27FC236}">
                <a16:creationId xmlns:a16="http://schemas.microsoft.com/office/drawing/2014/main" id="{0CCB5871-5894-2F4A-869C-DD83ED913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411" y="8967025"/>
            <a:ext cx="193933" cy="155147"/>
          </a:xfrm>
          <a:custGeom>
            <a:avLst/>
            <a:gdLst>
              <a:gd name="T0" fmla="*/ 41 w 175"/>
              <a:gd name="T1" fmla="*/ 124 h 141"/>
              <a:gd name="T2" fmla="*/ 41 w 175"/>
              <a:gd name="T3" fmla="*/ 124 h 141"/>
              <a:gd name="T4" fmla="*/ 0 w 175"/>
              <a:gd name="T5" fmla="*/ 91 h 141"/>
              <a:gd name="T6" fmla="*/ 83 w 175"/>
              <a:gd name="T7" fmla="*/ 8 h 141"/>
              <a:gd name="T8" fmla="*/ 108 w 175"/>
              <a:gd name="T9" fmla="*/ 0 h 141"/>
              <a:gd name="T10" fmla="*/ 124 w 175"/>
              <a:gd name="T11" fmla="*/ 16 h 141"/>
              <a:gd name="T12" fmla="*/ 165 w 175"/>
              <a:gd name="T13" fmla="*/ 99 h 141"/>
              <a:gd name="T14" fmla="*/ 149 w 175"/>
              <a:gd name="T15" fmla="*/ 132 h 141"/>
              <a:gd name="T16" fmla="*/ 149 w 175"/>
              <a:gd name="T17" fmla="*/ 132 h 141"/>
              <a:gd name="T18" fmla="*/ 116 w 175"/>
              <a:gd name="T19" fmla="*/ 116 h 141"/>
              <a:gd name="T20" fmla="*/ 91 w 175"/>
              <a:gd name="T21" fmla="*/ 74 h 141"/>
              <a:gd name="T22" fmla="*/ 41 w 175"/>
              <a:gd name="T23" fmla="*/ 124 h 141"/>
              <a:gd name="T24" fmla="*/ 116 w 175"/>
              <a:gd name="T25" fmla="*/ 49 h 141"/>
              <a:gd name="T26" fmla="*/ 116 w 175"/>
              <a:gd name="T27" fmla="*/ 4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5" h="141">
                <a:moveTo>
                  <a:pt x="41" y="124"/>
                </a:moveTo>
                <a:lnTo>
                  <a:pt x="41" y="124"/>
                </a:lnTo>
                <a:cubicBezTo>
                  <a:pt x="0" y="91"/>
                  <a:pt x="0" y="91"/>
                  <a:pt x="0" y="91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99" y="0"/>
                  <a:pt x="108" y="0"/>
                </a:cubicBezTo>
                <a:cubicBezTo>
                  <a:pt x="116" y="0"/>
                  <a:pt x="124" y="8"/>
                  <a:pt x="124" y="16"/>
                </a:cubicBezTo>
                <a:cubicBezTo>
                  <a:pt x="165" y="99"/>
                  <a:pt x="165" y="99"/>
                  <a:pt x="165" y="99"/>
                </a:cubicBezTo>
                <a:cubicBezTo>
                  <a:pt x="174" y="107"/>
                  <a:pt x="165" y="124"/>
                  <a:pt x="149" y="132"/>
                </a:cubicBezTo>
                <a:lnTo>
                  <a:pt x="149" y="132"/>
                </a:lnTo>
                <a:cubicBezTo>
                  <a:pt x="141" y="140"/>
                  <a:pt x="124" y="132"/>
                  <a:pt x="116" y="116"/>
                </a:cubicBezTo>
                <a:cubicBezTo>
                  <a:pt x="91" y="74"/>
                  <a:pt x="91" y="74"/>
                  <a:pt x="91" y="74"/>
                </a:cubicBezTo>
                <a:lnTo>
                  <a:pt x="41" y="124"/>
                </a:lnTo>
                <a:close/>
                <a:moveTo>
                  <a:pt x="116" y="49"/>
                </a:moveTo>
                <a:lnTo>
                  <a:pt x="116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5">
            <a:extLst>
              <a:ext uri="{FF2B5EF4-FFF2-40B4-BE49-F238E27FC236}">
                <a16:creationId xmlns:a16="http://schemas.microsoft.com/office/drawing/2014/main" id="{7D3284C1-71E9-084F-B840-71A0625B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685" y="9059142"/>
            <a:ext cx="256963" cy="174540"/>
          </a:xfrm>
          <a:custGeom>
            <a:avLst/>
            <a:gdLst>
              <a:gd name="T0" fmla="*/ 99 w 232"/>
              <a:gd name="T1" fmla="*/ 157 h 158"/>
              <a:gd name="T2" fmla="*/ 99 w 232"/>
              <a:gd name="T3" fmla="*/ 157 h 158"/>
              <a:gd name="T4" fmla="*/ 99 w 232"/>
              <a:gd name="T5" fmla="*/ 157 h 158"/>
              <a:gd name="T6" fmla="*/ 66 w 232"/>
              <a:gd name="T7" fmla="*/ 148 h 158"/>
              <a:gd name="T8" fmla="*/ 0 w 232"/>
              <a:gd name="T9" fmla="*/ 74 h 158"/>
              <a:gd name="T10" fmla="*/ 66 w 232"/>
              <a:gd name="T11" fmla="*/ 8 h 158"/>
              <a:gd name="T12" fmla="*/ 107 w 232"/>
              <a:gd name="T13" fmla="*/ 41 h 158"/>
              <a:gd name="T14" fmla="*/ 74 w 232"/>
              <a:gd name="T15" fmla="*/ 74 h 158"/>
              <a:gd name="T16" fmla="*/ 99 w 232"/>
              <a:gd name="T17" fmla="*/ 107 h 158"/>
              <a:gd name="T18" fmla="*/ 190 w 232"/>
              <a:gd name="T19" fmla="*/ 8 h 158"/>
              <a:gd name="T20" fmla="*/ 223 w 232"/>
              <a:gd name="T21" fmla="*/ 8 h 158"/>
              <a:gd name="T22" fmla="*/ 223 w 232"/>
              <a:gd name="T23" fmla="*/ 8 h 158"/>
              <a:gd name="T24" fmla="*/ 223 w 232"/>
              <a:gd name="T25" fmla="*/ 41 h 158"/>
              <a:gd name="T26" fmla="*/ 132 w 232"/>
              <a:gd name="T27" fmla="*/ 148 h 158"/>
              <a:gd name="T28" fmla="*/ 99 w 232"/>
              <a:gd name="T29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2" h="158">
                <a:moveTo>
                  <a:pt x="99" y="157"/>
                </a:moveTo>
                <a:lnTo>
                  <a:pt x="99" y="157"/>
                </a:lnTo>
                <a:lnTo>
                  <a:pt x="99" y="157"/>
                </a:lnTo>
                <a:cubicBezTo>
                  <a:pt x="83" y="157"/>
                  <a:pt x="74" y="157"/>
                  <a:pt x="66" y="148"/>
                </a:cubicBezTo>
                <a:cubicBezTo>
                  <a:pt x="0" y="74"/>
                  <a:pt x="0" y="74"/>
                  <a:pt x="0" y="74"/>
                </a:cubicBezTo>
                <a:cubicBezTo>
                  <a:pt x="66" y="8"/>
                  <a:pt x="66" y="8"/>
                  <a:pt x="66" y="8"/>
                </a:cubicBezTo>
                <a:cubicBezTo>
                  <a:pt x="107" y="41"/>
                  <a:pt x="107" y="41"/>
                  <a:pt x="107" y="41"/>
                </a:cubicBezTo>
                <a:cubicBezTo>
                  <a:pt x="74" y="74"/>
                  <a:pt x="74" y="74"/>
                  <a:pt x="74" y="74"/>
                </a:cubicBezTo>
                <a:cubicBezTo>
                  <a:pt x="99" y="107"/>
                  <a:pt x="99" y="107"/>
                  <a:pt x="99" y="107"/>
                </a:cubicBezTo>
                <a:cubicBezTo>
                  <a:pt x="190" y="8"/>
                  <a:pt x="190" y="8"/>
                  <a:pt x="190" y="8"/>
                </a:cubicBezTo>
                <a:cubicBezTo>
                  <a:pt x="198" y="0"/>
                  <a:pt x="215" y="0"/>
                  <a:pt x="223" y="8"/>
                </a:cubicBezTo>
                <a:lnTo>
                  <a:pt x="223" y="8"/>
                </a:lnTo>
                <a:cubicBezTo>
                  <a:pt x="231" y="16"/>
                  <a:pt x="231" y="33"/>
                  <a:pt x="223" y="41"/>
                </a:cubicBezTo>
                <a:cubicBezTo>
                  <a:pt x="132" y="148"/>
                  <a:pt x="132" y="148"/>
                  <a:pt x="132" y="148"/>
                </a:cubicBezTo>
                <a:cubicBezTo>
                  <a:pt x="124" y="157"/>
                  <a:pt x="107" y="157"/>
                  <a:pt x="99" y="1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6">
            <a:extLst>
              <a:ext uri="{FF2B5EF4-FFF2-40B4-BE49-F238E27FC236}">
                <a16:creationId xmlns:a16="http://schemas.microsoft.com/office/drawing/2014/main" id="{64261907-F71A-8945-A0C8-0ED3B20F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298" y="8967025"/>
            <a:ext cx="193933" cy="155147"/>
          </a:xfrm>
          <a:custGeom>
            <a:avLst/>
            <a:gdLst>
              <a:gd name="T0" fmla="*/ 133 w 175"/>
              <a:gd name="T1" fmla="*/ 124 h 141"/>
              <a:gd name="T2" fmla="*/ 133 w 175"/>
              <a:gd name="T3" fmla="*/ 124 h 141"/>
              <a:gd name="T4" fmla="*/ 174 w 175"/>
              <a:gd name="T5" fmla="*/ 91 h 141"/>
              <a:gd name="T6" fmla="*/ 91 w 175"/>
              <a:gd name="T7" fmla="*/ 8 h 141"/>
              <a:gd name="T8" fmla="*/ 66 w 175"/>
              <a:gd name="T9" fmla="*/ 0 h 141"/>
              <a:gd name="T10" fmla="*/ 50 w 175"/>
              <a:gd name="T11" fmla="*/ 16 h 141"/>
              <a:gd name="T12" fmla="*/ 9 w 175"/>
              <a:gd name="T13" fmla="*/ 99 h 141"/>
              <a:gd name="T14" fmla="*/ 25 w 175"/>
              <a:gd name="T15" fmla="*/ 132 h 141"/>
              <a:gd name="T16" fmla="*/ 25 w 175"/>
              <a:gd name="T17" fmla="*/ 132 h 141"/>
              <a:gd name="T18" fmla="*/ 58 w 175"/>
              <a:gd name="T19" fmla="*/ 116 h 141"/>
              <a:gd name="T20" fmla="*/ 83 w 175"/>
              <a:gd name="T21" fmla="*/ 74 h 141"/>
              <a:gd name="T22" fmla="*/ 133 w 175"/>
              <a:gd name="T23" fmla="*/ 124 h 141"/>
              <a:gd name="T24" fmla="*/ 58 w 175"/>
              <a:gd name="T25" fmla="*/ 49 h 141"/>
              <a:gd name="T26" fmla="*/ 58 w 175"/>
              <a:gd name="T27" fmla="*/ 49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5" h="141">
                <a:moveTo>
                  <a:pt x="133" y="124"/>
                </a:moveTo>
                <a:lnTo>
                  <a:pt x="133" y="124"/>
                </a:lnTo>
                <a:cubicBezTo>
                  <a:pt x="174" y="91"/>
                  <a:pt x="174" y="91"/>
                  <a:pt x="174" y="91"/>
                </a:cubicBezTo>
                <a:cubicBezTo>
                  <a:pt x="91" y="8"/>
                  <a:pt x="91" y="8"/>
                  <a:pt x="91" y="8"/>
                </a:cubicBezTo>
                <a:cubicBezTo>
                  <a:pt x="83" y="0"/>
                  <a:pt x="75" y="0"/>
                  <a:pt x="66" y="0"/>
                </a:cubicBezTo>
                <a:cubicBezTo>
                  <a:pt x="58" y="0"/>
                  <a:pt x="50" y="8"/>
                  <a:pt x="50" y="16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107"/>
                  <a:pt x="9" y="124"/>
                  <a:pt x="25" y="132"/>
                </a:cubicBezTo>
                <a:lnTo>
                  <a:pt x="25" y="132"/>
                </a:lnTo>
                <a:cubicBezTo>
                  <a:pt x="33" y="140"/>
                  <a:pt x="50" y="132"/>
                  <a:pt x="58" y="116"/>
                </a:cubicBezTo>
                <a:cubicBezTo>
                  <a:pt x="83" y="74"/>
                  <a:pt x="83" y="74"/>
                  <a:pt x="83" y="74"/>
                </a:cubicBezTo>
                <a:lnTo>
                  <a:pt x="133" y="124"/>
                </a:lnTo>
                <a:close/>
                <a:moveTo>
                  <a:pt x="58" y="49"/>
                </a:moveTo>
                <a:lnTo>
                  <a:pt x="58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7">
            <a:extLst>
              <a:ext uri="{FF2B5EF4-FFF2-40B4-BE49-F238E27FC236}">
                <a16:creationId xmlns:a16="http://schemas.microsoft.com/office/drawing/2014/main" id="{3CC8797C-9699-DF48-A384-6B7C3A13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994" y="9059142"/>
            <a:ext cx="256960" cy="174540"/>
          </a:xfrm>
          <a:custGeom>
            <a:avLst/>
            <a:gdLst>
              <a:gd name="T0" fmla="*/ 132 w 232"/>
              <a:gd name="T1" fmla="*/ 157 h 158"/>
              <a:gd name="T2" fmla="*/ 132 w 232"/>
              <a:gd name="T3" fmla="*/ 157 h 158"/>
              <a:gd name="T4" fmla="*/ 132 w 232"/>
              <a:gd name="T5" fmla="*/ 157 h 158"/>
              <a:gd name="T6" fmla="*/ 165 w 232"/>
              <a:gd name="T7" fmla="*/ 148 h 158"/>
              <a:gd name="T8" fmla="*/ 231 w 232"/>
              <a:gd name="T9" fmla="*/ 74 h 158"/>
              <a:gd name="T10" fmla="*/ 165 w 232"/>
              <a:gd name="T11" fmla="*/ 8 h 158"/>
              <a:gd name="T12" fmla="*/ 124 w 232"/>
              <a:gd name="T13" fmla="*/ 41 h 158"/>
              <a:gd name="T14" fmla="*/ 157 w 232"/>
              <a:gd name="T15" fmla="*/ 74 h 158"/>
              <a:gd name="T16" fmla="*/ 132 w 232"/>
              <a:gd name="T17" fmla="*/ 107 h 158"/>
              <a:gd name="T18" fmla="*/ 41 w 232"/>
              <a:gd name="T19" fmla="*/ 8 h 158"/>
              <a:gd name="T20" fmla="*/ 8 w 232"/>
              <a:gd name="T21" fmla="*/ 8 h 158"/>
              <a:gd name="T22" fmla="*/ 8 w 232"/>
              <a:gd name="T23" fmla="*/ 8 h 158"/>
              <a:gd name="T24" fmla="*/ 8 w 232"/>
              <a:gd name="T25" fmla="*/ 41 h 158"/>
              <a:gd name="T26" fmla="*/ 99 w 232"/>
              <a:gd name="T27" fmla="*/ 148 h 158"/>
              <a:gd name="T28" fmla="*/ 132 w 232"/>
              <a:gd name="T29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2" h="158">
                <a:moveTo>
                  <a:pt x="132" y="157"/>
                </a:moveTo>
                <a:lnTo>
                  <a:pt x="132" y="157"/>
                </a:lnTo>
                <a:lnTo>
                  <a:pt x="132" y="157"/>
                </a:lnTo>
                <a:cubicBezTo>
                  <a:pt x="148" y="157"/>
                  <a:pt x="157" y="157"/>
                  <a:pt x="165" y="148"/>
                </a:cubicBezTo>
                <a:cubicBezTo>
                  <a:pt x="231" y="74"/>
                  <a:pt x="231" y="74"/>
                  <a:pt x="231" y="74"/>
                </a:cubicBezTo>
                <a:cubicBezTo>
                  <a:pt x="165" y="8"/>
                  <a:pt x="165" y="8"/>
                  <a:pt x="165" y="8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57" y="74"/>
                  <a:pt x="157" y="74"/>
                  <a:pt x="157" y="74"/>
                </a:cubicBezTo>
                <a:cubicBezTo>
                  <a:pt x="132" y="107"/>
                  <a:pt x="132" y="107"/>
                  <a:pt x="132" y="107"/>
                </a:cubicBezTo>
                <a:cubicBezTo>
                  <a:pt x="41" y="8"/>
                  <a:pt x="41" y="8"/>
                  <a:pt x="41" y="8"/>
                </a:cubicBezTo>
                <a:cubicBezTo>
                  <a:pt x="33" y="0"/>
                  <a:pt x="16" y="0"/>
                  <a:pt x="8" y="8"/>
                </a:cubicBezTo>
                <a:lnTo>
                  <a:pt x="8" y="8"/>
                </a:lnTo>
                <a:cubicBezTo>
                  <a:pt x="0" y="16"/>
                  <a:pt x="0" y="33"/>
                  <a:pt x="8" y="41"/>
                </a:cubicBezTo>
                <a:cubicBezTo>
                  <a:pt x="99" y="148"/>
                  <a:pt x="99" y="148"/>
                  <a:pt x="99" y="148"/>
                </a:cubicBezTo>
                <a:cubicBezTo>
                  <a:pt x="107" y="157"/>
                  <a:pt x="124" y="157"/>
                  <a:pt x="132" y="1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8">
            <a:extLst>
              <a:ext uri="{FF2B5EF4-FFF2-40B4-BE49-F238E27FC236}">
                <a16:creationId xmlns:a16="http://schemas.microsoft.com/office/drawing/2014/main" id="{05419E7F-9B81-694F-BCF2-32DEC717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591" y="9311256"/>
            <a:ext cx="135753" cy="48483"/>
          </a:xfrm>
          <a:custGeom>
            <a:avLst/>
            <a:gdLst>
              <a:gd name="T0" fmla="*/ 0 w 125"/>
              <a:gd name="T1" fmla="*/ 25 h 42"/>
              <a:gd name="T2" fmla="*/ 0 w 125"/>
              <a:gd name="T3" fmla="*/ 25 h 42"/>
              <a:gd name="T4" fmla="*/ 0 w 125"/>
              <a:gd name="T5" fmla="*/ 25 h 42"/>
              <a:gd name="T6" fmla="*/ 16 w 125"/>
              <a:gd name="T7" fmla="*/ 0 h 42"/>
              <a:gd name="T8" fmla="*/ 99 w 125"/>
              <a:gd name="T9" fmla="*/ 0 h 42"/>
              <a:gd name="T10" fmla="*/ 124 w 125"/>
              <a:gd name="T11" fmla="*/ 25 h 42"/>
              <a:gd name="T12" fmla="*/ 124 w 125"/>
              <a:gd name="T13" fmla="*/ 25 h 42"/>
              <a:gd name="T14" fmla="*/ 99 w 125"/>
              <a:gd name="T15" fmla="*/ 41 h 42"/>
              <a:gd name="T16" fmla="*/ 16 w 125"/>
              <a:gd name="T17" fmla="*/ 41 h 42"/>
              <a:gd name="T18" fmla="*/ 0 w 125"/>
              <a:gd name="T19" fmla="*/ 2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42">
                <a:moveTo>
                  <a:pt x="0" y="25"/>
                </a:moveTo>
                <a:lnTo>
                  <a:pt x="0" y="25"/>
                </a:lnTo>
                <a:lnTo>
                  <a:pt x="0" y="25"/>
                </a:lnTo>
                <a:cubicBezTo>
                  <a:pt x="0" y="8"/>
                  <a:pt x="8" y="0"/>
                  <a:pt x="1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5" y="0"/>
                  <a:pt x="124" y="8"/>
                  <a:pt x="124" y="25"/>
                </a:cubicBezTo>
                <a:lnTo>
                  <a:pt x="124" y="25"/>
                </a:lnTo>
                <a:cubicBezTo>
                  <a:pt x="124" y="33"/>
                  <a:pt x="115" y="41"/>
                  <a:pt x="99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9">
            <a:extLst>
              <a:ext uri="{FF2B5EF4-FFF2-40B4-BE49-F238E27FC236}">
                <a16:creationId xmlns:a16="http://schemas.microsoft.com/office/drawing/2014/main" id="{DC70DF9F-5F19-FE4F-97D9-C5FE7FA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381" y="9330649"/>
            <a:ext cx="48483" cy="329687"/>
          </a:xfrm>
          <a:custGeom>
            <a:avLst/>
            <a:gdLst>
              <a:gd name="T0" fmla="*/ 41 w 42"/>
              <a:gd name="T1" fmla="*/ 297 h 298"/>
              <a:gd name="T2" fmla="*/ 41 w 42"/>
              <a:gd name="T3" fmla="*/ 297 h 298"/>
              <a:gd name="T4" fmla="*/ 0 w 42"/>
              <a:gd name="T5" fmla="*/ 297 h 298"/>
              <a:gd name="T6" fmla="*/ 0 w 42"/>
              <a:gd name="T7" fmla="*/ 16 h 298"/>
              <a:gd name="T8" fmla="*/ 25 w 42"/>
              <a:gd name="T9" fmla="*/ 0 h 298"/>
              <a:gd name="T10" fmla="*/ 25 w 42"/>
              <a:gd name="T11" fmla="*/ 0 h 298"/>
              <a:gd name="T12" fmla="*/ 41 w 42"/>
              <a:gd name="T13" fmla="*/ 16 h 298"/>
              <a:gd name="T14" fmla="*/ 41 w 42"/>
              <a:gd name="T15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8">
                <a:moveTo>
                  <a:pt x="41" y="297"/>
                </a:moveTo>
                <a:lnTo>
                  <a:pt x="41" y="297"/>
                </a:lnTo>
                <a:cubicBezTo>
                  <a:pt x="0" y="297"/>
                  <a:pt x="0" y="297"/>
                  <a:pt x="0" y="2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17" y="0"/>
                  <a:pt x="25" y="0"/>
                </a:cubicBezTo>
                <a:lnTo>
                  <a:pt x="25" y="0"/>
                </a:lnTo>
                <a:cubicBezTo>
                  <a:pt x="33" y="0"/>
                  <a:pt x="41" y="8"/>
                  <a:pt x="41" y="16"/>
                </a:cubicBezTo>
                <a:lnTo>
                  <a:pt x="41" y="29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14154493-6A88-364A-BAA1-4FE538394316}"/>
              </a:ext>
            </a:extLst>
          </p:cNvPr>
          <p:cNvGrpSpPr/>
          <p:nvPr/>
        </p:nvGrpSpPr>
        <p:grpSpPr>
          <a:xfrm>
            <a:off x="2668308" y="2854462"/>
            <a:ext cx="19041035" cy="2561450"/>
            <a:chOff x="2668308" y="861425"/>
            <a:chExt cx="19041035" cy="2561450"/>
          </a:xfrm>
        </p:grpSpPr>
        <p:sp>
          <p:nvSpPr>
            <p:cNvPr id="288" name="CuadroTexto 287">
              <a:extLst>
                <a:ext uri="{FF2B5EF4-FFF2-40B4-BE49-F238E27FC236}">
                  <a16:creationId xmlns:a16="http://schemas.microsoft.com/office/drawing/2014/main" id="{91E7787A-4139-D044-A13A-61CACCE57894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Geometric</a:t>
              </a:r>
            </a:p>
          </p:txBody>
        </p:sp>
        <p:sp>
          <p:nvSpPr>
            <p:cNvPr id="289" name="CuadroTexto 288">
              <a:extLst>
                <a:ext uri="{FF2B5EF4-FFF2-40B4-BE49-F238E27FC236}">
                  <a16:creationId xmlns:a16="http://schemas.microsoft.com/office/drawing/2014/main" id="{B0B5507F-BAB8-1E45-A829-C7DF43BE998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219BF364-7181-284D-9367-05858A7BE57B}"/>
              </a:ext>
            </a:extLst>
          </p:cNvPr>
          <p:cNvGrpSpPr/>
          <p:nvPr/>
        </p:nvGrpSpPr>
        <p:grpSpPr>
          <a:xfrm>
            <a:off x="2500891" y="9766710"/>
            <a:ext cx="3163039" cy="983594"/>
            <a:chOff x="4263265" y="1914252"/>
            <a:chExt cx="4236804" cy="983594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FCE9B807-4F29-A24E-A020-DAFA80BE651E}"/>
                </a:ext>
              </a:extLst>
            </p:cNvPr>
            <p:cNvSpPr txBox="1"/>
            <p:nvPr/>
          </p:nvSpPr>
          <p:spPr>
            <a:xfrm flipH="1">
              <a:off x="5179662" y="1914252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155ACC31-5C2D-D846-B498-5EA88ADA7097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E9E01D23-45C4-0245-A15C-EF814DB2B120}"/>
              </a:ext>
            </a:extLst>
          </p:cNvPr>
          <p:cNvGrpSpPr/>
          <p:nvPr/>
        </p:nvGrpSpPr>
        <p:grpSpPr>
          <a:xfrm>
            <a:off x="7775879" y="8213904"/>
            <a:ext cx="3163039" cy="983594"/>
            <a:chOff x="4263265" y="1914252"/>
            <a:chExt cx="4236804" cy="983594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83E81449-BE29-6149-A681-AAFC4135C704}"/>
                </a:ext>
              </a:extLst>
            </p:cNvPr>
            <p:cNvSpPr txBox="1"/>
            <p:nvPr/>
          </p:nvSpPr>
          <p:spPr>
            <a:xfrm flipH="1">
              <a:off x="5179662" y="1914252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54782C54-09E3-C44F-B193-FBCD87167519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5DD83A99-9B75-724B-B3A2-29604FD276AA}"/>
              </a:ext>
            </a:extLst>
          </p:cNvPr>
          <p:cNvGrpSpPr/>
          <p:nvPr/>
        </p:nvGrpSpPr>
        <p:grpSpPr>
          <a:xfrm>
            <a:off x="13429153" y="9612176"/>
            <a:ext cx="3163039" cy="983594"/>
            <a:chOff x="4263265" y="1914252"/>
            <a:chExt cx="4236804" cy="983594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3D21A77E-E3AD-104B-BD14-DD2E92915433}"/>
                </a:ext>
              </a:extLst>
            </p:cNvPr>
            <p:cNvSpPr txBox="1"/>
            <p:nvPr/>
          </p:nvSpPr>
          <p:spPr>
            <a:xfrm flipH="1">
              <a:off x="5179662" y="1914252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DED2CFD0-EFD1-B644-A24D-E2B0A2CD88AA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ED17EB62-276B-B24C-95D8-3B9FF705A4AA}"/>
              </a:ext>
            </a:extLst>
          </p:cNvPr>
          <p:cNvGrpSpPr/>
          <p:nvPr/>
        </p:nvGrpSpPr>
        <p:grpSpPr>
          <a:xfrm>
            <a:off x="18873715" y="8295839"/>
            <a:ext cx="3163039" cy="983594"/>
            <a:chOff x="4263265" y="1914252"/>
            <a:chExt cx="4236804" cy="983594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AD50DEA2-F9E7-8247-9896-6283649E7E4D}"/>
                </a:ext>
              </a:extLst>
            </p:cNvPr>
            <p:cNvSpPr txBox="1"/>
            <p:nvPr/>
          </p:nvSpPr>
          <p:spPr>
            <a:xfrm flipH="1">
              <a:off x="5179662" y="1914252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0994712D-E04C-C940-AFFC-B7DF1943A55F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24F14276-7F28-6641-8530-0C421525BFF1}"/>
              </a:ext>
            </a:extLst>
          </p:cNvPr>
          <p:cNvSpPr txBox="1"/>
          <p:nvPr/>
        </p:nvSpPr>
        <p:spPr>
          <a:xfrm>
            <a:off x="3694534" y="737168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3AFEA21B-1103-C345-8878-D9CEB580247D}"/>
              </a:ext>
            </a:extLst>
          </p:cNvPr>
          <p:cNvSpPr txBox="1"/>
          <p:nvPr/>
        </p:nvSpPr>
        <p:spPr>
          <a:xfrm>
            <a:off x="9066488" y="9816725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7817965F-21FA-424E-9924-045A4A0A0637}"/>
              </a:ext>
            </a:extLst>
          </p:cNvPr>
          <p:cNvSpPr txBox="1"/>
          <p:nvPr/>
        </p:nvSpPr>
        <p:spPr>
          <a:xfrm>
            <a:off x="14637217" y="7357375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13" name="CuadroTexto 312">
            <a:extLst>
              <a:ext uri="{FF2B5EF4-FFF2-40B4-BE49-F238E27FC236}">
                <a16:creationId xmlns:a16="http://schemas.microsoft.com/office/drawing/2014/main" id="{02F4DE5B-6803-214F-B5ED-B53091EE39BB}"/>
              </a:ext>
            </a:extLst>
          </p:cNvPr>
          <p:cNvSpPr txBox="1"/>
          <p:nvPr/>
        </p:nvSpPr>
        <p:spPr>
          <a:xfrm>
            <a:off x="20035126" y="9829431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867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6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EDA027"/>
      </a:accent1>
      <a:accent2>
        <a:srgbClr val="EF8825"/>
      </a:accent2>
      <a:accent3>
        <a:srgbClr val="ED6744"/>
      </a:accent3>
      <a:accent4>
        <a:srgbClr val="212C58"/>
      </a:accent4>
      <a:accent5>
        <a:srgbClr val="81B7BC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92753</TotalTime>
  <Words>514</Words>
  <Application>Microsoft Macintosh PowerPoint</Application>
  <PresentationFormat>Personalizado</PresentationFormat>
  <Paragraphs>140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16692</cp:revision>
  <dcterms:created xsi:type="dcterms:W3CDTF">2014-11-12T21:47:38Z</dcterms:created>
  <dcterms:modified xsi:type="dcterms:W3CDTF">2019-10-16T20:40:48Z</dcterms:modified>
  <cp:category/>
</cp:coreProperties>
</file>