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8" r:id="rId2"/>
    <p:sldId id="4383" r:id="rId3"/>
    <p:sldId id="4377" r:id="rId4"/>
    <p:sldId id="4381" r:id="rId5"/>
    <p:sldId id="4384" r:id="rId6"/>
    <p:sldId id="4385" r:id="rId7"/>
    <p:sldId id="4386" r:id="rId8"/>
    <p:sldId id="4387" r:id="rId9"/>
    <p:sldId id="4388" r:id="rId10"/>
    <p:sldId id="4402" r:id="rId11"/>
    <p:sldId id="4390" r:id="rId12"/>
    <p:sldId id="4391" r:id="rId13"/>
    <p:sldId id="4394" r:id="rId14"/>
    <p:sldId id="4395" r:id="rId15"/>
    <p:sldId id="4396" r:id="rId16"/>
    <p:sldId id="4397" r:id="rId17"/>
    <p:sldId id="4398" r:id="rId18"/>
    <p:sldId id="4399" r:id="rId19"/>
    <p:sldId id="4400" r:id="rId20"/>
    <p:sldId id="440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FAFD"/>
    <a:srgbClr val="F7F4F8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38338" autoAdjust="0"/>
  </p:normalViewPr>
  <p:slideViewPr>
    <p:cSldViewPr snapToGrid="0" snapToObjects="1">
      <p:cViewPr>
        <p:scale>
          <a:sx n="44" d="100"/>
          <a:sy n="44" d="100"/>
        </p:scale>
        <p:origin x="840" y="98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2576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6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3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8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2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5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7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39B7CE2-A2C0-B44B-8790-50130C45854C}"/>
              </a:ext>
            </a:extLst>
          </p:cNvPr>
          <p:cNvSpPr/>
          <p:nvPr/>
        </p:nvSpPr>
        <p:spPr>
          <a:xfrm>
            <a:off x="11176944" y="4668300"/>
            <a:ext cx="5531005" cy="3546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DC6C23-B0E1-B842-AD3D-96D30B4742FC}"/>
              </a:ext>
            </a:extLst>
          </p:cNvPr>
          <p:cNvSpPr/>
          <p:nvPr/>
        </p:nvSpPr>
        <p:spPr>
          <a:xfrm>
            <a:off x="11176944" y="8459714"/>
            <a:ext cx="5531005" cy="35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F3809-1EE6-3F41-B0D7-7B74749A2D62}"/>
              </a:ext>
            </a:extLst>
          </p:cNvPr>
          <p:cNvSpPr/>
          <p:nvPr/>
        </p:nvSpPr>
        <p:spPr>
          <a:xfrm>
            <a:off x="16975578" y="4668300"/>
            <a:ext cx="5531005" cy="3546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A62B4A-2542-D34F-88E5-CF2FA4DB6F54}"/>
              </a:ext>
            </a:extLst>
          </p:cNvPr>
          <p:cNvSpPr/>
          <p:nvPr/>
        </p:nvSpPr>
        <p:spPr>
          <a:xfrm>
            <a:off x="16975578" y="8459714"/>
            <a:ext cx="5531005" cy="3546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E9A4B6-3ADC-3149-ABFF-67C72A1D91EE}"/>
              </a:ext>
            </a:extLst>
          </p:cNvPr>
          <p:cNvGrpSpPr/>
          <p:nvPr/>
        </p:nvGrpSpPr>
        <p:grpSpPr>
          <a:xfrm>
            <a:off x="11730721" y="5783590"/>
            <a:ext cx="4352760" cy="1480065"/>
            <a:chOff x="8171269" y="10491269"/>
            <a:chExt cx="6275275" cy="148006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2C5EE6-4291-844C-B951-37053DE2971F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CE6237-7C86-2A4A-809E-3D172FA216F8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Strategy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4718DF-D259-5F4F-AC9A-F12700948CD3}"/>
              </a:ext>
            </a:extLst>
          </p:cNvPr>
          <p:cNvGrpSpPr/>
          <p:nvPr/>
        </p:nvGrpSpPr>
        <p:grpSpPr>
          <a:xfrm>
            <a:off x="17529354" y="5783590"/>
            <a:ext cx="4352760" cy="1480065"/>
            <a:chOff x="8171269" y="10491269"/>
            <a:chExt cx="6275275" cy="148006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5CEF0B-C487-6B4E-AC53-D73624C09C70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B426DB7-2D74-FD47-9197-B0D1B86BE5D6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Tactics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60BCD5-D9B6-2B45-AB20-C8F6CB08B4A0}"/>
              </a:ext>
            </a:extLst>
          </p:cNvPr>
          <p:cNvGrpSpPr/>
          <p:nvPr/>
        </p:nvGrpSpPr>
        <p:grpSpPr>
          <a:xfrm>
            <a:off x="11730721" y="9552701"/>
            <a:ext cx="4352760" cy="1480065"/>
            <a:chOff x="8171269" y="10491269"/>
            <a:chExt cx="6275275" cy="14800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53BEB5-74DA-7246-B180-3FE052EAC639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8053C1-C210-8D4F-950F-64C42223BC64}"/>
                </a:ext>
              </a:extLst>
            </p:cNvPr>
            <p:cNvSpPr/>
            <p:nvPr/>
          </p:nvSpPr>
          <p:spPr>
            <a:xfrm>
              <a:off x="8171269" y="10491269"/>
              <a:ext cx="5130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Measurements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170214-76C1-7C40-A1B5-B9E163C1FD01}"/>
              </a:ext>
            </a:extLst>
          </p:cNvPr>
          <p:cNvGrpSpPr/>
          <p:nvPr/>
        </p:nvGrpSpPr>
        <p:grpSpPr>
          <a:xfrm>
            <a:off x="17529354" y="9552701"/>
            <a:ext cx="4352760" cy="1480065"/>
            <a:chOff x="8171269" y="10491269"/>
            <a:chExt cx="6275275" cy="148006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F1CD85-3EF7-FF44-958B-7C4ECD58DF6A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8631CAD-34E4-984B-9CD6-85FAC2BAF71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Goals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65" name="Freeform 1">
            <a:extLst>
              <a:ext uri="{FF2B5EF4-FFF2-40B4-BE49-F238E27FC236}">
                <a16:creationId xmlns:a16="http://schemas.microsoft.com/office/drawing/2014/main" id="{372EEBFC-CD67-EC4B-9219-C9D09201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925" y="5927238"/>
            <a:ext cx="3665260" cy="2760964"/>
          </a:xfrm>
          <a:custGeom>
            <a:avLst/>
            <a:gdLst>
              <a:gd name="T0" fmla="*/ 3470 w 7062"/>
              <a:gd name="T1" fmla="*/ 2413 h 5316"/>
              <a:gd name="T2" fmla="*/ 4323 w 7062"/>
              <a:gd name="T3" fmla="*/ 3286 h 5316"/>
              <a:gd name="T4" fmla="*/ 6250 w 7062"/>
              <a:gd name="T5" fmla="*/ 1379 h 5316"/>
              <a:gd name="T6" fmla="*/ 6250 w 7062"/>
              <a:gd name="T7" fmla="*/ 2170 h 5316"/>
              <a:gd name="T8" fmla="*/ 7061 w 7062"/>
              <a:gd name="T9" fmla="*/ 2170 h 5316"/>
              <a:gd name="T10" fmla="*/ 7061 w 7062"/>
              <a:gd name="T11" fmla="*/ 0 h 5316"/>
              <a:gd name="T12" fmla="*/ 4911 w 7062"/>
              <a:gd name="T13" fmla="*/ 0 h 5316"/>
              <a:gd name="T14" fmla="*/ 4911 w 7062"/>
              <a:gd name="T15" fmla="*/ 811 h 5316"/>
              <a:gd name="T16" fmla="*/ 5661 w 7062"/>
              <a:gd name="T17" fmla="*/ 811 h 5316"/>
              <a:gd name="T18" fmla="*/ 4323 w 7062"/>
              <a:gd name="T19" fmla="*/ 2130 h 5316"/>
              <a:gd name="T20" fmla="*/ 3470 w 7062"/>
              <a:gd name="T21" fmla="*/ 1257 h 5316"/>
              <a:gd name="T22" fmla="*/ 0 w 7062"/>
              <a:gd name="T23" fmla="*/ 4727 h 5316"/>
              <a:gd name="T24" fmla="*/ 568 w 7062"/>
              <a:gd name="T25" fmla="*/ 5315 h 5316"/>
              <a:gd name="T26" fmla="*/ 3470 w 7062"/>
              <a:gd name="T27" fmla="*/ 2413 h 5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62" h="5316">
                <a:moveTo>
                  <a:pt x="3470" y="2413"/>
                </a:moveTo>
                <a:lnTo>
                  <a:pt x="4323" y="3286"/>
                </a:lnTo>
                <a:lnTo>
                  <a:pt x="6250" y="1379"/>
                </a:lnTo>
                <a:lnTo>
                  <a:pt x="6250" y="2170"/>
                </a:lnTo>
                <a:lnTo>
                  <a:pt x="7061" y="2170"/>
                </a:lnTo>
                <a:lnTo>
                  <a:pt x="7061" y="0"/>
                </a:lnTo>
                <a:lnTo>
                  <a:pt x="4911" y="0"/>
                </a:lnTo>
                <a:lnTo>
                  <a:pt x="4911" y="811"/>
                </a:lnTo>
                <a:lnTo>
                  <a:pt x="5661" y="811"/>
                </a:lnTo>
                <a:lnTo>
                  <a:pt x="4323" y="2130"/>
                </a:lnTo>
                <a:lnTo>
                  <a:pt x="3470" y="1257"/>
                </a:lnTo>
                <a:lnTo>
                  <a:pt x="0" y="4727"/>
                </a:lnTo>
                <a:lnTo>
                  <a:pt x="568" y="5315"/>
                </a:lnTo>
                <a:lnTo>
                  <a:pt x="3470" y="24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6EA258C3-D736-3346-BDAA-F5604DC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668" y="9308617"/>
            <a:ext cx="853931" cy="2538897"/>
          </a:xfrm>
          <a:custGeom>
            <a:avLst/>
            <a:gdLst>
              <a:gd name="T0" fmla="*/ 0 w 1644"/>
              <a:gd name="T1" fmla="*/ 4890 h 4891"/>
              <a:gd name="T2" fmla="*/ 0 w 1644"/>
              <a:gd name="T3" fmla="*/ 4890 h 4891"/>
              <a:gd name="T4" fmla="*/ 1643 w 1644"/>
              <a:gd name="T5" fmla="*/ 4890 h 4891"/>
              <a:gd name="T6" fmla="*/ 1643 w 1644"/>
              <a:gd name="T7" fmla="*/ 0 h 4891"/>
              <a:gd name="T8" fmla="*/ 0 w 1644"/>
              <a:gd name="T9" fmla="*/ 0 h 4891"/>
              <a:gd name="T10" fmla="*/ 0 w 1644"/>
              <a:gd name="T11" fmla="*/ 4890 h 4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4" h="4891">
                <a:moveTo>
                  <a:pt x="0" y="4890"/>
                </a:moveTo>
                <a:lnTo>
                  <a:pt x="0" y="4890"/>
                </a:lnTo>
                <a:cubicBezTo>
                  <a:pt x="1643" y="4890"/>
                  <a:pt x="1643" y="4890"/>
                  <a:pt x="1643" y="4890"/>
                </a:cubicBezTo>
                <a:cubicBezTo>
                  <a:pt x="1643" y="4626"/>
                  <a:pt x="1643" y="284"/>
                  <a:pt x="1643" y="0"/>
                </a:cubicBezTo>
                <a:cubicBezTo>
                  <a:pt x="0" y="0"/>
                  <a:pt x="0" y="0"/>
                  <a:pt x="0" y="0"/>
                </a:cubicBezTo>
                <a:lnTo>
                  <a:pt x="0" y="48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36356798-A155-8D41-B5EA-3912A465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840" y="8887375"/>
            <a:ext cx="842483" cy="2960139"/>
          </a:xfrm>
          <a:custGeom>
            <a:avLst/>
            <a:gdLst>
              <a:gd name="T0" fmla="*/ 0 w 1624"/>
              <a:gd name="T1" fmla="*/ 5701 h 5702"/>
              <a:gd name="T2" fmla="*/ 0 w 1624"/>
              <a:gd name="T3" fmla="*/ 5701 h 5702"/>
              <a:gd name="T4" fmla="*/ 1623 w 1624"/>
              <a:gd name="T5" fmla="*/ 5701 h 5702"/>
              <a:gd name="T6" fmla="*/ 1623 w 1624"/>
              <a:gd name="T7" fmla="*/ 0 h 5702"/>
              <a:gd name="T8" fmla="*/ 0 w 1624"/>
              <a:gd name="T9" fmla="*/ 0 h 5702"/>
              <a:gd name="T10" fmla="*/ 0 w 1624"/>
              <a:gd name="T11" fmla="*/ 5701 h 5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4" h="5702">
                <a:moveTo>
                  <a:pt x="0" y="5701"/>
                </a:moveTo>
                <a:lnTo>
                  <a:pt x="0" y="5701"/>
                </a:lnTo>
                <a:cubicBezTo>
                  <a:pt x="1623" y="5701"/>
                  <a:pt x="1623" y="5701"/>
                  <a:pt x="1623" y="5701"/>
                </a:cubicBezTo>
                <a:cubicBezTo>
                  <a:pt x="1623" y="5437"/>
                  <a:pt x="1623" y="385"/>
                  <a:pt x="1623" y="0"/>
                </a:cubicBezTo>
                <a:cubicBezTo>
                  <a:pt x="0" y="0"/>
                  <a:pt x="0" y="0"/>
                  <a:pt x="0" y="0"/>
                </a:cubicBezTo>
                <a:lnTo>
                  <a:pt x="0" y="57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9CEDC7F0-DBE0-6948-84ED-236979F69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565" y="4652066"/>
            <a:ext cx="3392826" cy="7195448"/>
          </a:xfrm>
          <a:custGeom>
            <a:avLst/>
            <a:gdLst>
              <a:gd name="T0" fmla="*/ 6534 w 6535"/>
              <a:gd name="T1" fmla="*/ 4078 h 13859"/>
              <a:gd name="T2" fmla="*/ 6534 w 6535"/>
              <a:gd name="T3" fmla="*/ 4078 h 13859"/>
              <a:gd name="T4" fmla="*/ 4992 w 6535"/>
              <a:gd name="T5" fmla="*/ 2049 h 13859"/>
              <a:gd name="T6" fmla="*/ 6534 w 6535"/>
              <a:gd name="T7" fmla="*/ 0 h 13859"/>
              <a:gd name="T8" fmla="*/ 1239 w 6535"/>
              <a:gd name="T9" fmla="*/ 0 h 13859"/>
              <a:gd name="T10" fmla="*/ 1239 w 6535"/>
              <a:gd name="T11" fmla="*/ 7345 h 13859"/>
              <a:gd name="T12" fmla="*/ 0 w 6535"/>
              <a:gd name="T13" fmla="*/ 7345 h 13859"/>
              <a:gd name="T14" fmla="*/ 0 w 6535"/>
              <a:gd name="T15" fmla="*/ 13858 h 13859"/>
              <a:gd name="T16" fmla="*/ 3268 w 6535"/>
              <a:gd name="T17" fmla="*/ 13858 h 13859"/>
              <a:gd name="T18" fmla="*/ 3268 w 6535"/>
              <a:gd name="T19" fmla="*/ 7345 h 13859"/>
              <a:gd name="T20" fmla="*/ 2050 w 6535"/>
              <a:gd name="T21" fmla="*/ 7345 h 13859"/>
              <a:gd name="T22" fmla="*/ 2050 w 6535"/>
              <a:gd name="T23" fmla="*/ 4078 h 13859"/>
              <a:gd name="T24" fmla="*/ 6534 w 6535"/>
              <a:gd name="T25" fmla="*/ 4078 h 13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5" h="13859">
                <a:moveTo>
                  <a:pt x="6534" y="4078"/>
                </a:moveTo>
                <a:lnTo>
                  <a:pt x="6534" y="4078"/>
                </a:lnTo>
                <a:cubicBezTo>
                  <a:pt x="4992" y="2049"/>
                  <a:pt x="4992" y="2049"/>
                  <a:pt x="4992" y="2049"/>
                </a:cubicBezTo>
                <a:cubicBezTo>
                  <a:pt x="6534" y="0"/>
                  <a:pt x="6534" y="0"/>
                  <a:pt x="6534" y="0"/>
                </a:cubicBezTo>
                <a:cubicBezTo>
                  <a:pt x="6250" y="0"/>
                  <a:pt x="1482" y="0"/>
                  <a:pt x="1239" y="0"/>
                </a:cubicBezTo>
                <a:cubicBezTo>
                  <a:pt x="1239" y="7345"/>
                  <a:pt x="1239" y="7345"/>
                  <a:pt x="1239" y="7345"/>
                </a:cubicBezTo>
                <a:cubicBezTo>
                  <a:pt x="0" y="7345"/>
                  <a:pt x="0" y="7345"/>
                  <a:pt x="0" y="7345"/>
                </a:cubicBezTo>
                <a:cubicBezTo>
                  <a:pt x="0" y="13858"/>
                  <a:pt x="0" y="13858"/>
                  <a:pt x="0" y="13858"/>
                </a:cubicBezTo>
                <a:cubicBezTo>
                  <a:pt x="3268" y="13858"/>
                  <a:pt x="3268" y="13858"/>
                  <a:pt x="3268" y="13858"/>
                </a:cubicBezTo>
                <a:cubicBezTo>
                  <a:pt x="3268" y="7345"/>
                  <a:pt x="3268" y="7345"/>
                  <a:pt x="3268" y="7345"/>
                </a:cubicBezTo>
                <a:cubicBezTo>
                  <a:pt x="2050" y="7345"/>
                  <a:pt x="2050" y="7345"/>
                  <a:pt x="2050" y="7345"/>
                </a:cubicBezTo>
                <a:cubicBezTo>
                  <a:pt x="2050" y="4078"/>
                  <a:pt x="2050" y="4078"/>
                  <a:pt x="2050" y="4078"/>
                </a:cubicBezTo>
                <a:lnTo>
                  <a:pt x="6534" y="407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275D63A3-2F48-5E40-B396-CF9B8A68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943" y="9729859"/>
            <a:ext cx="842483" cy="2117655"/>
          </a:xfrm>
          <a:custGeom>
            <a:avLst/>
            <a:gdLst>
              <a:gd name="T0" fmla="*/ 1623 w 1624"/>
              <a:gd name="T1" fmla="*/ 0 h 4079"/>
              <a:gd name="T2" fmla="*/ 1623 w 1624"/>
              <a:gd name="T3" fmla="*/ 0 h 4079"/>
              <a:gd name="T4" fmla="*/ 0 w 1624"/>
              <a:gd name="T5" fmla="*/ 0 h 4079"/>
              <a:gd name="T6" fmla="*/ 0 w 1624"/>
              <a:gd name="T7" fmla="*/ 4078 h 4079"/>
              <a:gd name="T8" fmla="*/ 1623 w 1624"/>
              <a:gd name="T9" fmla="*/ 4078 h 4079"/>
              <a:gd name="T10" fmla="*/ 1623 w 1624"/>
              <a:gd name="T11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4" h="4079">
                <a:moveTo>
                  <a:pt x="1623" y="0"/>
                </a:moveTo>
                <a:lnTo>
                  <a:pt x="1623" y="0"/>
                </a:lnTo>
                <a:cubicBezTo>
                  <a:pt x="0" y="0"/>
                  <a:pt x="0" y="0"/>
                  <a:pt x="0" y="0"/>
                </a:cubicBezTo>
                <a:cubicBezTo>
                  <a:pt x="0" y="4078"/>
                  <a:pt x="0" y="4078"/>
                  <a:pt x="0" y="4078"/>
                </a:cubicBezTo>
                <a:cubicBezTo>
                  <a:pt x="1623" y="4078"/>
                  <a:pt x="1623" y="4078"/>
                  <a:pt x="1623" y="4078"/>
                </a:cubicBezTo>
                <a:cubicBezTo>
                  <a:pt x="1623" y="3895"/>
                  <a:pt x="1623" y="182"/>
                  <a:pt x="162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8CC2F7-71F5-9040-8A8F-F9DBE9B29765}"/>
              </a:ext>
            </a:extLst>
          </p:cNvPr>
          <p:cNvGrpSpPr/>
          <p:nvPr/>
        </p:nvGrpSpPr>
        <p:grpSpPr>
          <a:xfrm>
            <a:off x="2052809" y="5334774"/>
            <a:ext cx="20272032" cy="6730042"/>
            <a:chOff x="1920143" y="5106174"/>
            <a:chExt cx="20272032" cy="67300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CF1037-E7F4-8E49-801D-B0EEAF92E19A}"/>
                </a:ext>
              </a:extLst>
            </p:cNvPr>
            <p:cNvGrpSpPr/>
            <p:nvPr/>
          </p:nvGrpSpPr>
          <p:grpSpPr>
            <a:xfrm>
              <a:off x="1920143" y="5106174"/>
              <a:ext cx="6563457" cy="6730042"/>
              <a:chOff x="1920143" y="4587997"/>
              <a:chExt cx="7118350" cy="729901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5162F4AA-392C-644C-AF1A-CFA072DBC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061" y="11117366"/>
                <a:ext cx="664861" cy="588981"/>
              </a:xfrm>
              <a:custGeom>
                <a:avLst/>
                <a:gdLst>
                  <a:gd name="T0" fmla="*/ 0 w 813"/>
                  <a:gd name="T1" fmla="*/ 719 h 720"/>
                  <a:gd name="T2" fmla="*/ 0 w 813"/>
                  <a:gd name="T3" fmla="*/ 719 h 720"/>
                  <a:gd name="T4" fmla="*/ 562 w 813"/>
                  <a:gd name="T5" fmla="*/ 719 h 720"/>
                  <a:gd name="T6" fmla="*/ 812 w 813"/>
                  <a:gd name="T7" fmla="*/ 312 h 720"/>
                  <a:gd name="T8" fmla="*/ 375 w 813"/>
                  <a:gd name="T9" fmla="*/ 0 h 720"/>
                  <a:gd name="T10" fmla="*/ 0 w 813"/>
                  <a:gd name="T11" fmla="*/ 719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720">
                    <a:moveTo>
                      <a:pt x="0" y="719"/>
                    </a:moveTo>
                    <a:lnTo>
                      <a:pt x="0" y="719"/>
                    </a:lnTo>
                    <a:cubicBezTo>
                      <a:pt x="562" y="719"/>
                      <a:pt x="562" y="719"/>
                      <a:pt x="562" y="719"/>
                    </a:cubicBezTo>
                    <a:cubicBezTo>
                      <a:pt x="812" y="312"/>
                      <a:pt x="812" y="312"/>
                      <a:pt x="812" y="312"/>
                    </a:cubicBezTo>
                    <a:cubicBezTo>
                      <a:pt x="656" y="219"/>
                      <a:pt x="531" y="125"/>
                      <a:pt x="375" y="0"/>
                    </a:cubicBezTo>
                    <a:lnTo>
                      <a:pt x="0" y="719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A994F3F5-21F3-8E4F-931A-451028A29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2882" y="5227563"/>
                <a:ext cx="845530" cy="513099"/>
              </a:xfrm>
              <a:custGeom>
                <a:avLst/>
                <a:gdLst>
                  <a:gd name="T0" fmla="*/ 500 w 1032"/>
                  <a:gd name="T1" fmla="*/ 625 h 626"/>
                  <a:gd name="T2" fmla="*/ 1031 w 1032"/>
                  <a:gd name="T3" fmla="*/ 94 h 626"/>
                  <a:gd name="T4" fmla="*/ 625 w 1032"/>
                  <a:gd name="T5" fmla="*/ 0 h 626"/>
                  <a:gd name="T6" fmla="*/ 0 w 1032"/>
                  <a:gd name="T7" fmla="*/ 625 h 626"/>
                  <a:gd name="T8" fmla="*/ 500 w 1032"/>
                  <a:gd name="T9" fmla="*/ 625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2" h="626">
                    <a:moveTo>
                      <a:pt x="500" y="625"/>
                    </a:moveTo>
                    <a:lnTo>
                      <a:pt x="1031" y="94"/>
                    </a:lnTo>
                    <a:lnTo>
                      <a:pt x="625" y="0"/>
                    </a:lnTo>
                    <a:lnTo>
                      <a:pt x="0" y="625"/>
                    </a:lnTo>
                    <a:lnTo>
                      <a:pt x="500" y="625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49C137E4-E450-A440-BE3E-DC6C912BE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143" y="4587997"/>
                <a:ext cx="7118350" cy="7299019"/>
              </a:xfrm>
              <a:custGeom>
                <a:avLst/>
                <a:gdLst>
                  <a:gd name="T0" fmla="*/ 7218 w 8688"/>
                  <a:gd name="T1" fmla="*/ 7625 h 8907"/>
                  <a:gd name="T2" fmla="*/ 7218 w 8688"/>
                  <a:gd name="T3" fmla="*/ 7625 h 8907"/>
                  <a:gd name="T4" fmla="*/ 8687 w 8688"/>
                  <a:gd name="T5" fmla="*/ 4344 h 8907"/>
                  <a:gd name="T6" fmla="*/ 7781 w 8688"/>
                  <a:gd name="T7" fmla="*/ 1719 h 8907"/>
                  <a:gd name="T8" fmla="*/ 7218 w 8688"/>
                  <a:gd name="T9" fmla="*/ 1719 h 8907"/>
                  <a:gd name="T10" fmla="*/ 7093 w 8688"/>
                  <a:gd name="T11" fmla="*/ 1813 h 8907"/>
                  <a:gd name="T12" fmla="*/ 8062 w 8688"/>
                  <a:gd name="T13" fmla="*/ 4344 h 8907"/>
                  <a:gd name="T14" fmla="*/ 4343 w 8688"/>
                  <a:gd name="T15" fmla="*/ 8094 h 8907"/>
                  <a:gd name="T16" fmla="*/ 625 w 8688"/>
                  <a:gd name="T17" fmla="*/ 4344 h 8907"/>
                  <a:gd name="T18" fmla="*/ 4343 w 8688"/>
                  <a:gd name="T19" fmla="*/ 625 h 8907"/>
                  <a:gd name="T20" fmla="*/ 6875 w 8688"/>
                  <a:gd name="T21" fmla="*/ 1594 h 8907"/>
                  <a:gd name="T22" fmla="*/ 6968 w 8688"/>
                  <a:gd name="T23" fmla="*/ 1500 h 8907"/>
                  <a:gd name="T24" fmla="*/ 6968 w 8688"/>
                  <a:gd name="T25" fmla="*/ 906 h 8907"/>
                  <a:gd name="T26" fmla="*/ 4343 w 8688"/>
                  <a:gd name="T27" fmla="*/ 0 h 8907"/>
                  <a:gd name="T28" fmla="*/ 0 w 8688"/>
                  <a:gd name="T29" fmla="*/ 4344 h 8907"/>
                  <a:gd name="T30" fmla="*/ 1468 w 8688"/>
                  <a:gd name="T31" fmla="*/ 7625 h 8907"/>
                  <a:gd name="T32" fmla="*/ 1500 w 8688"/>
                  <a:gd name="T33" fmla="*/ 7625 h 8907"/>
                  <a:gd name="T34" fmla="*/ 2125 w 8688"/>
                  <a:gd name="T35" fmla="*/ 8094 h 8907"/>
                  <a:gd name="T36" fmla="*/ 6562 w 8688"/>
                  <a:gd name="T37" fmla="*/ 8094 h 8907"/>
                  <a:gd name="T38" fmla="*/ 7187 w 8688"/>
                  <a:gd name="T39" fmla="*/ 7625 h 8907"/>
                  <a:gd name="T40" fmla="*/ 7218 w 8688"/>
                  <a:gd name="T41" fmla="*/ 7625 h 8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88" h="8907">
                    <a:moveTo>
                      <a:pt x="7218" y="7625"/>
                    </a:moveTo>
                    <a:lnTo>
                      <a:pt x="7218" y="7625"/>
                    </a:lnTo>
                    <a:cubicBezTo>
                      <a:pt x="8156" y="6781"/>
                      <a:pt x="8687" y="5594"/>
                      <a:pt x="8687" y="4344"/>
                    </a:cubicBezTo>
                    <a:cubicBezTo>
                      <a:pt x="8687" y="3406"/>
                      <a:pt x="8375" y="2469"/>
                      <a:pt x="7781" y="1719"/>
                    </a:cubicBezTo>
                    <a:cubicBezTo>
                      <a:pt x="7218" y="1719"/>
                      <a:pt x="7218" y="1719"/>
                      <a:pt x="7218" y="1719"/>
                    </a:cubicBezTo>
                    <a:cubicBezTo>
                      <a:pt x="7093" y="1813"/>
                      <a:pt x="7093" y="1813"/>
                      <a:pt x="7093" y="1813"/>
                    </a:cubicBezTo>
                    <a:cubicBezTo>
                      <a:pt x="7718" y="2500"/>
                      <a:pt x="8062" y="3406"/>
                      <a:pt x="8062" y="4344"/>
                    </a:cubicBezTo>
                    <a:cubicBezTo>
                      <a:pt x="8062" y="6406"/>
                      <a:pt x="6406" y="8094"/>
                      <a:pt x="4343" y="8094"/>
                    </a:cubicBezTo>
                    <a:cubicBezTo>
                      <a:pt x="2281" y="8094"/>
                      <a:pt x="625" y="6406"/>
                      <a:pt x="625" y="4344"/>
                    </a:cubicBezTo>
                    <a:cubicBezTo>
                      <a:pt x="625" y="2281"/>
                      <a:pt x="2281" y="625"/>
                      <a:pt x="4343" y="625"/>
                    </a:cubicBezTo>
                    <a:cubicBezTo>
                      <a:pt x="5281" y="625"/>
                      <a:pt x="6187" y="969"/>
                      <a:pt x="6875" y="1594"/>
                    </a:cubicBezTo>
                    <a:cubicBezTo>
                      <a:pt x="6968" y="1500"/>
                      <a:pt x="6968" y="1500"/>
                      <a:pt x="6968" y="1500"/>
                    </a:cubicBezTo>
                    <a:cubicBezTo>
                      <a:pt x="6968" y="906"/>
                      <a:pt x="6968" y="906"/>
                      <a:pt x="6968" y="906"/>
                    </a:cubicBezTo>
                    <a:cubicBezTo>
                      <a:pt x="6218" y="313"/>
                      <a:pt x="5312" y="0"/>
                      <a:pt x="4343" y="0"/>
                    </a:cubicBezTo>
                    <a:cubicBezTo>
                      <a:pt x="1937" y="0"/>
                      <a:pt x="0" y="1938"/>
                      <a:pt x="0" y="4344"/>
                    </a:cubicBezTo>
                    <a:cubicBezTo>
                      <a:pt x="0" y="5594"/>
                      <a:pt x="531" y="6781"/>
                      <a:pt x="1468" y="7625"/>
                    </a:cubicBezTo>
                    <a:cubicBezTo>
                      <a:pt x="1468" y="7625"/>
                      <a:pt x="1468" y="7625"/>
                      <a:pt x="1500" y="7625"/>
                    </a:cubicBezTo>
                    <a:cubicBezTo>
                      <a:pt x="1687" y="7813"/>
                      <a:pt x="1906" y="7969"/>
                      <a:pt x="2125" y="8094"/>
                    </a:cubicBezTo>
                    <a:cubicBezTo>
                      <a:pt x="3500" y="8906"/>
                      <a:pt x="5187" y="8906"/>
                      <a:pt x="6562" y="8094"/>
                    </a:cubicBezTo>
                    <a:cubicBezTo>
                      <a:pt x="6781" y="7969"/>
                      <a:pt x="7000" y="7813"/>
                      <a:pt x="7187" y="7625"/>
                    </a:cubicBezTo>
                    <a:cubicBezTo>
                      <a:pt x="7218" y="7625"/>
                      <a:pt x="7218" y="7625"/>
                      <a:pt x="7218" y="762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93D525D1-CE51-FF4C-9CDA-5181C0CE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5827" y="4714464"/>
                <a:ext cx="513099" cy="845530"/>
              </a:xfrm>
              <a:custGeom>
                <a:avLst/>
                <a:gdLst>
                  <a:gd name="T0" fmla="*/ 531 w 626"/>
                  <a:gd name="T1" fmla="*/ 0 h 1033"/>
                  <a:gd name="T2" fmla="*/ 0 w 626"/>
                  <a:gd name="T3" fmla="*/ 532 h 1033"/>
                  <a:gd name="T4" fmla="*/ 0 w 626"/>
                  <a:gd name="T5" fmla="*/ 1032 h 1033"/>
                  <a:gd name="T6" fmla="*/ 625 w 626"/>
                  <a:gd name="T7" fmla="*/ 407 h 1033"/>
                  <a:gd name="T8" fmla="*/ 531 w 626"/>
                  <a:gd name="T9" fmla="*/ 0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" h="1033">
                    <a:moveTo>
                      <a:pt x="531" y="0"/>
                    </a:moveTo>
                    <a:lnTo>
                      <a:pt x="0" y="532"/>
                    </a:lnTo>
                    <a:lnTo>
                      <a:pt x="0" y="1032"/>
                    </a:lnTo>
                    <a:lnTo>
                      <a:pt x="625" y="407"/>
                    </a:lnTo>
                    <a:lnTo>
                      <a:pt x="531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E59D4962-998A-444E-BF90-084F7C68D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6220" y="7634072"/>
                <a:ext cx="1026199" cy="1026199"/>
              </a:xfrm>
              <a:custGeom>
                <a:avLst/>
                <a:gdLst>
                  <a:gd name="T0" fmla="*/ 625 w 1251"/>
                  <a:gd name="T1" fmla="*/ 0 h 1251"/>
                  <a:gd name="T2" fmla="*/ 625 w 1251"/>
                  <a:gd name="T3" fmla="*/ 0 h 1251"/>
                  <a:gd name="T4" fmla="*/ 0 w 1251"/>
                  <a:gd name="T5" fmla="*/ 625 h 1251"/>
                  <a:gd name="T6" fmla="*/ 625 w 1251"/>
                  <a:gd name="T7" fmla="*/ 1250 h 1251"/>
                  <a:gd name="T8" fmla="*/ 1250 w 1251"/>
                  <a:gd name="T9" fmla="*/ 625 h 1251"/>
                  <a:gd name="T10" fmla="*/ 1157 w 1251"/>
                  <a:gd name="T11" fmla="*/ 312 h 1251"/>
                  <a:gd name="T12" fmla="*/ 719 w 1251"/>
                  <a:gd name="T13" fmla="*/ 750 h 1251"/>
                  <a:gd name="T14" fmla="*/ 500 w 1251"/>
                  <a:gd name="T15" fmla="*/ 531 h 1251"/>
                  <a:gd name="T16" fmla="*/ 938 w 1251"/>
                  <a:gd name="T17" fmla="*/ 94 h 1251"/>
                  <a:gd name="T18" fmla="*/ 625 w 1251"/>
                  <a:gd name="T19" fmla="*/ 0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1" h="1251">
                    <a:moveTo>
                      <a:pt x="625" y="0"/>
                    </a:moveTo>
                    <a:lnTo>
                      <a:pt x="625" y="0"/>
                    </a:lnTo>
                    <a:cubicBezTo>
                      <a:pt x="282" y="0"/>
                      <a:pt x="0" y="281"/>
                      <a:pt x="0" y="625"/>
                    </a:cubicBezTo>
                    <a:cubicBezTo>
                      <a:pt x="0" y="969"/>
                      <a:pt x="282" y="1250"/>
                      <a:pt x="625" y="1250"/>
                    </a:cubicBezTo>
                    <a:cubicBezTo>
                      <a:pt x="969" y="1250"/>
                      <a:pt x="1250" y="969"/>
                      <a:pt x="1250" y="625"/>
                    </a:cubicBezTo>
                    <a:cubicBezTo>
                      <a:pt x="1250" y="531"/>
                      <a:pt x="1219" y="406"/>
                      <a:pt x="1157" y="312"/>
                    </a:cubicBezTo>
                    <a:cubicBezTo>
                      <a:pt x="719" y="750"/>
                      <a:pt x="719" y="750"/>
                      <a:pt x="719" y="750"/>
                    </a:cubicBezTo>
                    <a:cubicBezTo>
                      <a:pt x="500" y="531"/>
                      <a:pt x="500" y="531"/>
                      <a:pt x="500" y="531"/>
                    </a:cubicBezTo>
                    <a:cubicBezTo>
                      <a:pt x="938" y="94"/>
                      <a:pt x="938" y="94"/>
                      <a:pt x="938" y="94"/>
                    </a:cubicBezTo>
                    <a:cubicBezTo>
                      <a:pt x="844" y="31"/>
                      <a:pt x="719" y="0"/>
                      <a:pt x="625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EE774263-6790-4F4A-8C8D-2ECB342EA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179" y="5357645"/>
                <a:ext cx="5582666" cy="5607959"/>
              </a:xfrm>
              <a:custGeom>
                <a:avLst/>
                <a:gdLst>
                  <a:gd name="T0" fmla="*/ 3406 w 6814"/>
                  <a:gd name="T1" fmla="*/ 0 h 6844"/>
                  <a:gd name="T2" fmla="*/ 3406 w 6814"/>
                  <a:gd name="T3" fmla="*/ 0 h 6844"/>
                  <a:gd name="T4" fmla="*/ 0 w 6814"/>
                  <a:gd name="T5" fmla="*/ 3406 h 6844"/>
                  <a:gd name="T6" fmla="*/ 3406 w 6814"/>
                  <a:gd name="T7" fmla="*/ 6843 h 6844"/>
                  <a:gd name="T8" fmla="*/ 6813 w 6814"/>
                  <a:gd name="T9" fmla="*/ 3406 h 6844"/>
                  <a:gd name="T10" fmla="*/ 5938 w 6814"/>
                  <a:gd name="T11" fmla="*/ 1125 h 6844"/>
                  <a:gd name="T12" fmla="*/ 5500 w 6814"/>
                  <a:gd name="T13" fmla="*/ 1562 h 6844"/>
                  <a:gd name="T14" fmla="*/ 6188 w 6814"/>
                  <a:gd name="T15" fmla="*/ 3406 h 6844"/>
                  <a:gd name="T16" fmla="*/ 3406 w 6814"/>
                  <a:gd name="T17" fmla="*/ 6218 h 6844"/>
                  <a:gd name="T18" fmla="*/ 594 w 6814"/>
                  <a:gd name="T19" fmla="*/ 3406 h 6844"/>
                  <a:gd name="T20" fmla="*/ 3406 w 6814"/>
                  <a:gd name="T21" fmla="*/ 625 h 6844"/>
                  <a:gd name="T22" fmla="*/ 5281 w 6814"/>
                  <a:gd name="T23" fmla="*/ 1343 h 6844"/>
                  <a:gd name="T24" fmla="*/ 5719 w 6814"/>
                  <a:gd name="T25" fmla="*/ 875 h 6844"/>
                  <a:gd name="T26" fmla="*/ 3406 w 6814"/>
                  <a:gd name="T27" fmla="*/ 0 h 6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14" h="6844">
                    <a:moveTo>
                      <a:pt x="3406" y="0"/>
                    </a:moveTo>
                    <a:lnTo>
                      <a:pt x="3406" y="0"/>
                    </a:lnTo>
                    <a:cubicBezTo>
                      <a:pt x="1531" y="0"/>
                      <a:pt x="0" y="1531"/>
                      <a:pt x="0" y="3406"/>
                    </a:cubicBezTo>
                    <a:cubicBezTo>
                      <a:pt x="0" y="5312"/>
                      <a:pt x="1531" y="6843"/>
                      <a:pt x="3406" y="6843"/>
                    </a:cubicBezTo>
                    <a:cubicBezTo>
                      <a:pt x="5281" y="6843"/>
                      <a:pt x="6813" y="5312"/>
                      <a:pt x="6813" y="3406"/>
                    </a:cubicBezTo>
                    <a:cubicBezTo>
                      <a:pt x="6813" y="2562"/>
                      <a:pt x="6500" y="1750"/>
                      <a:pt x="5938" y="1125"/>
                    </a:cubicBezTo>
                    <a:cubicBezTo>
                      <a:pt x="5500" y="1562"/>
                      <a:pt x="5500" y="1562"/>
                      <a:pt x="5500" y="1562"/>
                    </a:cubicBezTo>
                    <a:cubicBezTo>
                      <a:pt x="5938" y="2062"/>
                      <a:pt x="6188" y="2718"/>
                      <a:pt x="6188" y="3406"/>
                    </a:cubicBezTo>
                    <a:cubicBezTo>
                      <a:pt x="6188" y="4968"/>
                      <a:pt x="4938" y="6218"/>
                      <a:pt x="3406" y="6218"/>
                    </a:cubicBezTo>
                    <a:cubicBezTo>
                      <a:pt x="1875" y="6218"/>
                      <a:pt x="594" y="4968"/>
                      <a:pt x="594" y="3406"/>
                    </a:cubicBezTo>
                    <a:cubicBezTo>
                      <a:pt x="594" y="1875"/>
                      <a:pt x="1875" y="625"/>
                      <a:pt x="3406" y="625"/>
                    </a:cubicBezTo>
                    <a:cubicBezTo>
                      <a:pt x="4094" y="625"/>
                      <a:pt x="4750" y="875"/>
                      <a:pt x="5281" y="1343"/>
                    </a:cubicBezTo>
                    <a:cubicBezTo>
                      <a:pt x="5719" y="875"/>
                      <a:pt x="5719" y="875"/>
                      <a:pt x="5719" y="875"/>
                    </a:cubicBezTo>
                    <a:cubicBezTo>
                      <a:pt x="5094" y="312"/>
                      <a:pt x="4250" y="0"/>
                      <a:pt x="340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A016ED7-4496-F941-9671-5B5797A99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490" y="11117366"/>
                <a:ext cx="668473" cy="588981"/>
              </a:xfrm>
              <a:custGeom>
                <a:avLst/>
                <a:gdLst>
                  <a:gd name="T0" fmla="*/ 0 w 814"/>
                  <a:gd name="T1" fmla="*/ 312 h 720"/>
                  <a:gd name="T2" fmla="*/ 0 w 814"/>
                  <a:gd name="T3" fmla="*/ 312 h 720"/>
                  <a:gd name="T4" fmla="*/ 219 w 814"/>
                  <a:gd name="T5" fmla="*/ 719 h 720"/>
                  <a:gd name="T6" fmla="*/ 813 w 814"/>
                  <a:gd name="T7" fmla="*/ 719 h 720"/>
                  <a:gd name="T8" fmla="*/ 407 w 814"/>
                  <a:gd name="T9" fmla="*/ 0 h 720"/>
                  <a:gd name="T10" fmla="*/ 0 w 814"/>
                  <a:gd name="T11" fmla="*/ 312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4" h="720">
                    <a:moveTo>
                      <a:pt x="0" y="312"/>
                    </a:moveTo>
                    <a:lnTo>
                      <a:pt x="0" y="312"/>
                    </a:lnTo>
                    <a:cubicBezTo>
                      <a:pt x="219" y="719"/>
                      <a:pt x="219" y="719"/>
                      <a:pt x="219" y="719"/>
                    </a:cubicBezTo>
                    <a:cubicBezTo>
                      <a:pt x="813" y="719"/>
                      <a:pt x="813" y="719"/>
                      <a:pt x="813" y="719"/>
                    </a:cubicBezTo>
                    <a:cubicBezTo>
                      <a:pt x="407" y="0"/>
                      <a:pt x="407" y="0"/>
                      <a:pt x="407" y="0"/>
                    </a:cubicBezTo>
                    <a:cubicBezTo>
                      <a:pt x="282" y="125"/>
                      <a:pt x="157" y="219"/>
                      <a:pt x="0" y="312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5FF24C7C-4DB2-BA4B-A645-450D8FBE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534" y="6123681"/>
                <a:ext cx="4097568" cy="4097568"/>
              </a:xfrm>
              <a:custGeom>
                <a:avLst/>
                <a:gdLst>
                  <a:gd name="T0" fmla="*/ 2500 w 5001"/>
                  <a:gd name="T1" fmla="*/ 0 h 5001"/>
                  <a:gd name="T2" fmla="*/ 2500 w 5001"/>
                  <a:gd name="T3" fmla="*/ 0 h 5001"/>
                  <a:gd name="T4" fmla="*/ 0 w 5001"/>
                  <a:gd name="T5" fmla="*/ 2469 h 5001"/>
                  <a:gd name="T6" fmla="*/ 2469 w 5001"/>
                  <a:gd name="T7" fmla="*/ 4969 h 5001"/>
                  <a:gd name="T8" fmla="*/ 5000 w 5001"/>
                  <a:gd name="T9" fmla="*/ 2500 h 5001"/>
                  <a:gd name="T10" fmla="*/ 4375 w 5001"/>
                  <a:gd name="T11" fmla="*/ 844 h 5001"/>
                  <a:gd name="T12" fmla="*/ 3907 w 5001"/>
                  <a:gd name="T13" fmla="*/ 1281 h 5001"/>
                  <a:gd name="T14" fmla="*/ 3688 w 5001"/>
                  <a:gd name="T15" fmla="*/ 3906 h 5001"/>
                  <a:gd name="T16" fmla="*/ 1063 w 5001"/>
                  <a:gd name="T17" fmla="*/ 3688 h 5001"/>
                  <a:gd name="T18" fmla="*/ 1282 w 5001"/>
                  <a:gd name="T19" fmla="*/ 1063 h 5001"/>
                  <a:gd name="T20" fmla="*/ 3688 w 5001"/>
                  <a:gd name="T21" fmla="*/ 1063 h 5001"/>
                  <a:gd name="T22" fmla="*/ 4157 w 5001"/>
                  <a:gd name="T23" fmla="*/ 625 h 5001"/>
                  <a:gd name="T24" fmla="*/ 2500 w 5001"/>
                  <a:gd name="T25" fmla="*/ 0 h 5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01" h="5001">
                    <a:moveTo>
                      <a:pt x="2500" y="0"/>
                    </a:moveTo>
                    <a:lnTo>
                      <a:pt x="2500" y="0"/>
                    </a:lnTo>
                    <a:cubicBezTo>
                      <a:pt x="1125" y="0"/>
                      <a:pt x="0" y="1094"/>
                      <a:pt x="0" y="2469"/>
                    </a:cubicBezTo>
                    <a:cubicBezTo>
                      <a:pt x="0" y="3844"/>
                      <a:pt x="1094" y="4969"/>
                      <a:pt x="2469" y="4969"/>
                    </a:cubicBezTo>
                    <a:cubicBezTo>
                      <a:pt x="3844" y="5000"/>
                      <a:pt x="4969" y="3875"/>
                      <a:pt x="5000" y="2500"/>
                    </a:cubicBezTo>
                    <a:cubicBezTo>
                      <a:pt x="5000" y="1875"/>
                      <a:pt x="4750" y="1281"/>
                      <a:pt x="4375" y="844"/>
                    </a:cubicBezTo>
                    <a:cubicBezTo>
                      <a:pt x="3907" y="1281"/>
                      <a:pt x="3907" y="1281"/>
                      <a:pt x="3907" y="1281"/>
                    </a:cubicBezTo>
                    <a:cubicBezTo>
                      <a:pt x="4594" y="2063"/>
                      <a:pt x="4500" y="3250"/>
                      <a:pt x="3688" y="3906"/>
                    </a:cubicBezTo>
                    <a:cubicBezTo>
                      <a:pt x="2907" y="4563"/>
                      <a:pt x="1719" y="4469"/>
                      <a:pt x="1063" y="3688"/>
                    </a:cubicBezTo>
                    <a:cubicBezTo>
                      <a:pt x="407" y="2906"/>
                      <a:pt x="500" y="1719"/>
                      <a:pt x="1282" y="1063"/>
                    </a:cubicBezTo>
                    <a:cubicBezTo>
                      <a:pt x="1969" y="469"/>
                      <a:pt x="3000" y="469"/>
                      <a:pt x="3688" y="1063"/>
                    </a:cubicBezTo>
                    <a:cubicBezTo>
                      <a:pt x="4157" y="625"/>
                      <a:pt x="4157" y="625"/>
                      <a:pt x="4157" y="625"/>
                    </a:cubicBezTo>
                    <a:cubicBezTo>
                      <a:pt x="3688" y="219"/>
                      <a:pt x="3094" y="0"/>
                      <a:pt x="250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D5A5276-E59A-4B4D-AF1A-3BBB6760B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570" y="6868036"/>
                <a:ext cx="2561884" cy="2561885"/>
              </a:xfrm>
              <a:custGeom>
                <a:avLst/>
                <a:gdLst>
                  <a:gd name="T0" fmla="*/ 1562 w 3126"/>
                  <a:gd name="T1" fmla="*/ 32 h 3126"/>
                  <a:gd name="T2" fmla="*/ 1562 w 3126"/>
                  <a:gd name="T3" fmla="*/ 32 h 3126"/>
                  <a:gd name="T4" fmla="*/ 0 w 3126"/>
                  <a:gd name="T5" fmla="*/ 1563 h 3126"/>
                  <a:gd name="T6" fmla="*/ 1562 w 3126"/>
                  <a:gd name="T7" fmla="*/ 3125 h 3126"/>
                  <a:gd name="T8" fmla="*/ 3125 w 3126"/>
                  <a:gd name="T9" fmla="*/ 1563 h 3126"/>
                  <a:gd name="T10" fmla="*/ 2750 w 3126"/>
                  <a:gd name="T11" fmla="*/ 594 h 3126"/>
                  <a:gd name="T12" fmla="*/ 2312 w 3126"/>
                  <a:gd name="T13" fmla="*/ 1032 h 3126"/>
                  <a:gd name="T14" fmla="*/ 2094 w 3126"/>
                  <a:gd name="T15" fmla="*/ 2344 h 3126"/>
                  <a:gd name="T16" fmla="*/ 781 w 3126"/>
                  <a:gd name="T17" fmla="*/ 2125 h 3126"/>
                  <a:gd name="T18" fmla="*/ 1031 w 3126"/>
                  <a:gd name="T19" fmla="*/ 813 h 3126"/>
                  <a:gd name="T20" fmla="*/ 2094 w 3126"/>
                  <a:gd name="T21" fmla="*/ 813 h 3126"/>
                  <a:gd name="T22" fmla="*/ 2531 w 3126"/>
                  <a:gd name="T23" fmla="*/ 375 h 3126"/>
                  <a:gd name="T24" fmla="*/ 1562 w 3126"/>
                  <a:gd name="T25" fmla="*/ 32 h 3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26" h="3126">
                    <a:moveTo>
                      <a:pt x="1562" y="32"/>
                    </a:moveTo>
                    <a:lnTo>
                      <a:pt x="1562" y="32"/>
                    </a:lnTo>
                    <a:cubicBezTo>
                      <a:pt x="687" y="0"/>
                      <a:pt x="0" y="719"/>
                      <a:pt x="0" y="1563"/>
                    </a:cubicBezTo>
                    <a:cubicBezTo>
                      <a:pt x="0" y="2438"/>
                      <a:pt x="687" y="3125"/>
                      <a:pt x="1562" y="3125"/>
                    </a:cubicBezTo>
                    <a:cubicBezTo>
                      <a:pt x="2406" y="3125"/>
                      <a:pt x="3125" y="2438"/>
                      <a:pt x="3125" y="1563"/>
                    </a:cubicBezTo>
                    <a:cubicBezTo>
                      <a:pt x="3125" y="1219"/>
                      <a:pt x="3000" y="875"/>
                      <a:pt x="2750" y="594"/>
                    </a:cubicBezTo>
                    <a:cubicBezTo>
                      <a:pt x="2312" y="1032"/>
                      <a:pt x="2312" y="1032"/>
                      <a:pt x="2312" y="1032"/>
                    </a:cubicBezTo>
                    <a:cubicBezTo>
                      <a:pt x="2625" y="1438"/>
                      <a:pt x="2531" y="2032"/>
                      <a:pt x="2094" y="2344"/>
                    </a:cubicBezTo>
                    <a:cubicBezTo>
                      <a:pt x="1687" y="2625"/>
                      <a:pt x="1094" y="2532"/>
                      <a:pt x="781" y="2125"/>
                    </a:cubicBezTo>
                    <a:cubicBezTo>
                      <a:pt x="500" y="1688"/>
                      <a:pt x="594" y="1125"/>
                      <a:pt x="1031" y="813"/>
                    </a:cubicBezTo>
                    <a:cubicBezTo>
                      <a:pt x="1344" y="594"/>
                      <a:pt x="1781" y="594"/>
                      <a:pt x="2094" y="813"/>
                    </a:cubicBezTo>
                    <a:cubicBezTo>
                      <a:pt x="2531" y="375"/>
                      <a:pt x="2531" y="375"/>
                      <a:pt x="2531" y="375"/>
                    </a:cubicBezTo>
                    <a:cubicBezTo>
                      <a:pt x="2281" y="125"/>
                      <a:pt x="1906" y="32"/>
                      <a:pt x="1562" y="3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D13F6E-D8E5-8942-B5CA-845DDC2D0432}"/>
                </a:ext>
              </a:extLst>
            </p:cNvPr>
            <p:cNvGrpSpPr/>
            <p:nvPr/>
          </p:nvGrpSpPr>
          <p:grpSpPr>
            <a:xfrm>
              <a:off x="9244959" y="5106174"/>
              <a:ext cx="12947216" cy="6563456"/>
              <a:chOff x="9189922" y="5106174"/>
              <a:chExt cx="12519421" cy="6346590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D44100C-2EB9-F749-BE2B-E495BB22BEFE}"/>
                  </a:ext>
                </a:extLst>
              </p:cNvPr>
              <p:cNvSpPr/>
              <p:nvPr/>
            </p:nvSpPr>
            <p:spPr>
              <a:xfrm>
                <a:off x="9189922" y="5106174"/>
                <a:ext cx="12519421" cy="1397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77C9F96-F80D-C141-AF73-AD76B5E48BF3}"/>
                  </a:ext>
                </a:extLst>
              </p:cNvPr>
              <p:cNvSpPr/>
              <p:nvPr/>
            </p:nvSpPr>
            <p:spPr>
              <a:xfrm>
                <a:off x="9189923" y="6756400"/>
                <a:ext cx="11460278" cy="1397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22794FFC-96F3-BA4B-A2F1-57EAC47D6A89}"/>
                  </a:ext>
                </a:extLst>
              </p:cNvPr>
              <p:cNvSpPr/>
              <p:nvPr/>
            </p:nvSpPr>
            <p:spPr>
              <a:xfrm>
                <a:off x="9189923" y="8406082"/>
                <a:ext cx="10458956" cy="1397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CF2833AA-1B31-524E-8F70-6B9CA4C13AFF}"/>
                  </a:ext>
                </a:extLst>
              </p:cNvPr>
              <p:cNvSpPr/>
              <p:nvPr/>
            </p:nvSpPr>
            <p:spPr>
              <a:xfrm>
                <a:off x="9189923" y="10055764"/>
                <a:ext cx="9453677" cy="1397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Forma libre 315">
            <a:extLst>
              <a:ext uri="{FF2B5EF4-FFF2-40B4-BE49-F238E27FC236}">
                <a16:creationId xmlns:a16="http://schemas.microsoft.com/office/drawing/2014/main" id="{7291F597-817F-F941-97AD-A2026695A307}"/>
              </a:ext>
            </a:extLst>
          </p:cNvPr>
          <p:cNvSpPr/>
          <p:nvPr/>
        </p:nvSpPr>
        <p:spPr>
          <a:xfrm>
            <a:off x="9788075" y="5717351"/>
            <a:ext cx="654147" cy="654150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15">
            <a:extLst>
              <a:ext uri="{FF2B5EF4-FFF2-40B4-BE49-F238E27FC236}">
                <a16:creationId xmlns:a16="http://schemas.microsoft.com/office/drawing/2014/main" id="{D836693A-6A4D-9242-B5EF-DF9609096D56}"/>
              </a:ext>
            </a:extLst>
          </p:cNvPr>
          <p:cNvSpPr/>
          <p:nvPr/>
        </p:nvSpPr>
        <p:spPr>
          <a:xfrm>
            <a:off x="9788075" y="7447568"/>
            <a:ext cx="654147" cy="654150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15">
            <a:extLst>
              <a:ext uri="{FF2B5EF4-FFF2-40B4-BE49-F238E27FC236}">
                <a16:creationId xmlns:a16="http://schemas.microsoft.com/office/drawing/2014/main" id="{CA23C99C-8223-F140-9118-62EB31635988}"/>
              </a:ext>
            </a:extLst>
          </p:cNvPr>
          <p:cNvSpPr/>
          <p:nvPr/>
        </p:nvSpPr>
        <p:spPr>
          <a:xfrm>
            <a:off x="9788075" y="9145108"/>
            <a:ext cx="654147" cy="654150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15">
            <a:extLst>
              <a:ext uri="{FF2B5EF4-FFF2-40B4-BE49-F238E27FC236}">
                <a16:creationId xmlns:a16="http://schemas.microsoft.com/office/drawing/2014/main" id="{7E3775B5-E848-A544-934E-352B94EF1A88}"/>
              </a:ext>
            </a:extLst>
          </p:cNvPr>
          <p:cNvSpPr/>
          <p:nvPr/>
        </p:nvSpPr>
        <p:spPr>
          <a:xfrm>
            <a:off x="9788075" y="10848787"/>
            <a:ext cx="654147" cy="654150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D6519D-7EDD-0047-A011-948E968D481F}"/>
              </a:ext>
            </a:extLst>
          </p:cNvPr>
          <p:cNvSpPr txBox="1"/>
          <p:nvPr/>
        </p:nvSpPr>
        <p:spPr>
          <a:xfrm>
            <a:off x="12785425" y="5663673"/>
            <a:ext cx="8833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 your company’s name out there.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B4398A-0AB9-884B-9F88-F188D3573571}"/>
              </a:ext>
            </a:extLst>
          </p:cNvPr>
          <p:cNvSpPr/>
          <p:nvPr/>
        </p:nvSpPr>
        <p:spPr>
          <a:xfrm>
            <a:off x="10948474" y="5756007"/>
            <a:ext cx="2120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47072D-13C8-9D46-A3F5-0A61F4F4BC11}"/>
              </a:ext>
            </a:extLst>
          </p:cNvPr>
          <p:cNvSpPr txBox="1"/>
          <p:nvPr/>
        </p:nvSpPr>
        <p:spPr>
          <a:xfrm>
            <a:off x="12785425" y="7343184"/>
            <a:ext cx="792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 your company’s name out there.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F5B975-562F-7447-8358-DCE3D4FDC49F}"/>
              </a:ext>
            </a:extLst>
          </p:cNvPr>
          <p:cNvSpPr/>
          <p:nvPr/>
        </p:nvSpPr>
        <p:spPr>
          <a:xfrm>
            <a:off x="10948474" y="7435518"/>
            <a:ext cx="2120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AEFF4-0306-C942-A46B-65EBFBA62356}"/>
              </a:ext>
            </a:extLst>
          </p:cNvPr>
          <p:cNvSpPr txBox="1"/>
          <p:nvPr/>
        </p:nvSpPr>
        <p:spPr>
          <a:xfrm>
            <a:off x="12785425" y="9054310"/>
            <a:ext cx="673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 your company’s name.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538F5A-DC4B-4D44-B6E3-E818467852B1}"/>
              </a:ext>
            </a:extLst>
          </p:cNvPr>
          <p:cNvSpPr/>
          <p:nvPr/>
        </p:nvSpPr>
        <p:spPr>
          <a:xfrm>
            <a:off x="10948474" y="9146644"/>
            <a:ext cx="2120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7F986A-9259-4745-B3C9-2C6731B2D852}"/>
              </a:ext>
            </a:extLst>
          </p:cNvPr>
          <p:cNvSpPr txBox="1"/>
          <p:nvPr/>
        </p:nvSpPr>
        <p:spPr>
          <a:xfrm>
            <a:off x="12785425" y="10760363"/>
            <a:ext cx="557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5BDFAB-DA4B-E841-998C-991DAE0B34F7}"/>
              </a:ext>
            </a:extLst>
          </p:cNvPr>
          <p:cNvSpPr/>
          <p:nvPr/>
        </p:nvSpPr>
        <p:spPr>
          <a:xfrm>
            <a:off x="10948474" y="10852697"/>
            <a:ext cx="2120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4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251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31DFE18C-D58C-7444-9577-72725AAC8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254" y="4674956"/>
            <a:ext cx="6998677" cy="6998677"/>
          </a:xfrm>
          <a:custGeom>
            <a:avLst/>
            <a:gdLst>
              <a:gd name="T0" fmla="*/ 8406 w 10656"/>
              <a:gd name="T1" fmla="*/ 3125 h 10656"/>
              <a:gd name="T2" fmla="*/ 7406 w 10656"/>
              <a:gd name="T3" fmla="*/ 3125 h 10656"/>
              <a:gd name="T4" fmla="*/ 7406 w 10656"/>
              <a:gd name="T5" fmla="*/ 10030 h 10656"/>
              <a:gd name="T6" fmla="*/ 6625 w 10656"/>
              <a:gd name="T7" fmla="*/ 10030 h 10656"/>
              <a:gd name="T8" fmla="*/ 6625 w 10656"/>
              <a:gd name="T9" fmla="*/ 4438 h 10656"/>
              <a:gd name="T10" fmla="*/ 4000 w 10656"/>
              <a:gd name="T11" fmla="*/ 4438 h 10656"/>
              <a:gd name="T12" fmla="*/ 4000 w 10656"/>
              <a:gd name="T13" fmla="*/ 10030 h 10656"/>
              <a:gd name="T14" fmla="*/ 3250 w 10656"/>
              <a:gd name="T15" fmla="*/ 10030 h 10656"/>
              <a:gd name="T16" fmla="*/ 3250 w 10656"/>
              <a:gd name="T17" fmla="*/ 5719 h 10656"/>
              <a:gd name="T18" fmla="*/ 625 w 10656"/>
              <a:gd name="T19" fmla="*/ 5719 h 10656"/>
              <a:gd name="T20" fmla="*/ 625 w 10656"/>
              <a:gd name="T21" fmla="*/ 10030 h 10656"/>
              <a:gd name="T22" fmla="*/ 0 w 10656"/>
              <a:gd name="T23" fmla="*/ 10030 h 10656"/>
              <a:gd name="T24" fmla="*/ 0 w 10656"/>
              <a:gd name="T25" fmla="*/ 10655 h 10656"/>
              <a:gd name="T26" fmla="*/ 10655 w 10656"/>
              <a:gd name="T27" fmla="*/ 10655 h 10656"/>
              <a:gd name="T28" fmla="*/ 10655 w 10656"/>
              <a:gd name="T29" fmla="*/ 10030 h 10656"/>
              <a:gd name="T30" fmla="*/ 10030 w 10656"/>
              <a:gd name="T31" fmla="*/ 10030 h 10656"/>
              <a:gd name="T32" fmla="*/ 10030 w 10656"/>
              <a:gd name="T33" fmla="*/ 3125 h 10656"/>
              <a:gd name="T34" fmla="*/ 9031 w 10656"/>
              <a:gd name="T35" fmla="*/ 3125 h 10656"/>
              <a:gd name="T36" fmla="*/ 9031 w 10656"/>
              <a:gd name="T37" fmla="*/ 1906 h 10656"/>
              <a:gd name="T38" fmla="*/ 10655 w 10656"/>
              <a:gd name="T39" fmla="*/ 1906 h 10656"/>
              <a:gd name="T40" fmla="*/ 10655 w 10656"/>
              <a:gd name="T41" fmla="*/ 0 h 10656"/>
              <a:gd name="T42" fmla="*/ 8406 w 10656"/>
              <a:gd name="T43" fmla="*/ 0 h 10656"/>
              <a:gd name="T44" fmla="*/ 8406 w 10656"/>
              <a:gd name="T45" fmla="*/ 3125 h 10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56" h="10656">
                <a:moveTo>
                  <a:pt x="8406" y="3125"/>
                </a:moveTo>
                <a:lnTo>
                  <a:pt x="7406" y="3125"/>
                </a:lnTo>
                <a:lnTo>
                  <a:pt x="7406" y="10030"/>
                </a:lnTo>
                <a:lnTo>
                  <a:pt x="6625" y="10030"/>
                </a:lnTo>
                <a:lnTo>
                  <a:pt x="6625" y="4438"/>
                </a:lnTo>
                <a:lnTo>
                  <a:pt x="4000" y="4438"/>
                </a:lnTo>
                <a:lnTo>
                  <a:pt x="4000" y="10030"/>
                </a:lnTo>
                <a:lnTo>
                  <a:pt x="3250" y="10030"/>
                </a:lnTo>
                <a:lnTo>
                  <a:pt x="3250" y="5719"/>
                </a:lnTo>
                <a:lnTo>
                  <a:pt x="625" y="5719"/>
                </a:lnTo>
                <a:lnTo>
                  <a:pt x="625" y="10030"/>
                </a:lnTo>
                <a:lnTo>
                  <a:pt x="0" y="10030"/>
                </a:lnTo>
                <a:lnTo>
                  <a:pt x="0" y="10655"/>
                </a:lnTo>
                <a:lnTo>
                  <a:pt x="10655" y="10655"/>
                </a:lnTo>
                <a:lnTo>
                  <a:pt x="10655" y="10030"/>
                </a:lnTo>
                <a:lnTo>
                  <a:pt x="10030" y="10030"/>
                </a:lnTo>
                <a:lnTo>
                  <a:pt x="10030" y="3125"/>
                </a:lnTo>
                <a:lnTo>
                  <a:pt x="9031" y="3125"/>
                </a:lnTo>
                <a:lnTo>
                  <a:pt x="9031" y="1906"/>
                </a:lnTo>
                <a:lnTo>
                  <a:pt x="10655" y="1906"/>
                </a:lnTo>
                <a:lnTo>
                  <a:pt x="10655" y="0"/>
                </a:lnTo>
                <a:lnTo>
                  <a:pt x="8406" y="0"/>
                </a:lnTo>
                <a:lnTo>
                  <a:pt x="8406" y="31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5D84FBE-B140-B34F-9242-E315A6D06608}"/>
              </a:ext>
            </a:extLst>
          </p:cNvPr>
          <p:cNvSpPr>
            <a:spLocks/>
          </p:cNvSpPr>
          <p:nvPr/>
        </p:nvSpPr>
        <p:spPr bwMode="auto">
          <a:xfrm>
            <a:off x="3680723" y="4712677"/>
            <a:ext cx="8782690" cy="3303356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21%">
            <a:extLst>
              <a:ext uri="{FF2B5EF4-FFF2-40B4-BE49-F238E27FC236}">
                <a16:creationId xmlns:a16="http://schemas.microsoft.com/office/drawing/2014/main" id="{C387F9FF-F17F-D842-B00F-0E242B55126A}"/>
              </a:ext>
            </a:extLst>
          </p:cNvPr>
          <p:cNvSpPr txBox="1"/>
          <p:nvPr/>
        </p:nvSpPr>
        <p:spPr>
          <a:xfrm>
            <a:off x="4750341" y="5422362"/>
            <a:ext cx="20978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250</a:t>
            </a:r>
            <a:endParaRPr sz="8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FCBA3-E364-BF4E-BB7D-14D36B3D14A5}"/>
              </a:ext>
            </a:extLst>
          </p:cNvPr>
          <p:cNvSpPr/>
          <p:nvPr/>
        </p:nvSpPr>
        <p:spPr>
          <a:xfrm>
            <a:off x="4308772" y="65691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Students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" name="21%">
            <a:extLst>
              <a:ext uri="{FF2B5EF4-FFF2-40B4-BE49-F238E27FC236}">
                <a16:creationId xmlns:a16="http://schemas.microsoft.com/office/drawing/2014/main" id="{72FBC306-1604-F141-B439-27EF5F422CA9}"/>
              </a:ext>
            </a:extLst>
          </p:cNvPr>
          <p:cNvSpPr txBox="1"/>
          <p:nvPr/>
        </p:nvSpPr>
        <p:spPr>
          <a:xfrm>
            <a:off x="9118530" y="5422362"/>
            <a:ext cx="20978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513</a:t>
            </a:r>
            <a:endParaRPr sz="8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B017D-11A3-3A4F-91F3-E07D8183DC53}"/>
              </a:ext>
            </a:extLst>
          </p:cNvPr>
          <p:cNvSpPr/>
          <p:nvPr/>
        </p:nvSpPr>
        <p:spPr>
          <a:xfrm>
            <a:off x="8676961" y="65691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Teachers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CD01FE-9432-3E4C-917F-82B131800208}"/>
              </a:ext>
            </a:extLst>
          </p:cNvPr>
          <p:cNvCxnSpPr/>
          <p:nvPr/>
        </p:nvCxnSpPr>
        <p:spPr>
          <a:xfrm>
            <a:off x="8072068" y="5163455"/>
            <a:ext cx="0" cy="2328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14522-17E1-154A-9485-5E2BD7B79BC6}"/>
              </a:ext>
            </a:extLst>
          </p:cNvPr>
          <p:cNvSpPr txBox="1"/>
          <p:nvPr/>
        </p:nvSpPr>
        <p:spPr>
          <a:xfrm>
            <a:off x="5652079" y="8517403"/>
            <a:ext cx="654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15480-BA43-6345-B566-C1A10B6DC8E2}"/>
              </a:ext>
            </a:extLst>
          </p:cNvPr>
          <p:cNvSpPr txBox="1"/>
          <p:nvPr/>
        </p:nvSpPr>
        <p:spPr>
          <a:xfrm>
            <a:off x="5652079" y="9844979"/>
            <a:ext cx="654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98458-4250-A541-A27A-E6CF84525958}"/>
              </a:ext>
            </a:extLst>
          </p:cNvPr>
          <p:cNvSpPr txBox="1"/>
          <p:nvPr/>
        </p:nvSpPr>
        <p:spPr>
          <a:xfrm>
            <a:off x="5652079" y="11172555"/>
            <a:ext cx="654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21%">
            <a:extLst>
              <a:ext uri="{FF2B5EF4-FFF2-40B4-BE49-F238E27FC236}">
                <a16:creationId xmlns:a16="http://schemas.microsoft.com/office/drawing/2014/main" id="{E4047777-0B2F-2C49-A6E8-F93EF4DC2769}"/>
              </a:ext>
            </a:extLst>
          </p:cNvPr>
          <p:cNvSpPr txBox="1"/>
          <p:nvPr/>
        </p:nvSpPr>
        <p:spPr>
          <a:xfrm>
            <a:off x="4036188" y="8440943"/>
            <a:ext cx="209788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24+</a:t>
            </a:r>
            <a:endParaRPr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21%">
            <a:extLst>
              <a:ext uri="{FF2B5EF4-FFF2-40B4-BE49-F238E27FC236}">
                <a16:creationId xmlns:a16="http://schemas.microsoft.com/office/drawing/2014/main" id="{39CC5999-F5D5-8944-A388-4EB768375E9C}"/>
              </a:ext>
            </a:extLst>
          </p:cNvPr>
          <p:cNvSpPr txBox="1"/>
          <p:nvPr/>
        </p:nvSpPr>
        <p:spPr>
          <a:xfrm>
            <a:off x="4036188" y="9777373"/>
            <a:ext cx="209788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33+</a:t>
            </a:r>
            <a:endParaRPr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21%">
            <a:extLst>
              <a:ext uri="{FF2B5EF4-FFF2-40B4-BE49-F238E27FC236}">
                <a16:creationId xmlns:a16="http://schemas.microsoft.com/office/drawing/2014/main" id="{8A2F5FA2-732C-194A-BA15-D1A706AA41EF}"/>
              </a:ext>
            </a:extLst>
          </p:cNvPr>
          <p:cNvSpPr txBox="1"/>
          <p:nvPr/>
        </p:nvSpPr>
        <p:spPr>
          <a:xfrm>
            <a:off x="4036188" y="11113804"/>
            <a:ext cx="209788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16+</a:t>
            </a:r>
            <a:endParaRPr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D8EB5261-D234-0445-9F9A-03698797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452" y="6435904"/>
            <a:ext cx="4472101" cy="5985823"/>
          </a:xfrm>
          <a:custGeom>
            <a:avLst/>
            <a:gdLst>
              <a:gd name="T0" fmla="*/ 6758 w 6852"/>
              <a:gd name="T1" fmla="*/ 1114 h 9172"/>
              <a:gd name="T2" fmla="*/ 6758 w 6852"/>
              <a:gd name="T3" fmla="*/ 1114 h 9172"/>
              <a:gd name="T4" fmla="*/ 4605 w 6852"/>
              <a:gd name="T5" fmla="*/ 37 h 9172"/>
              <a:gd name="T6" fmla="*/ 4605 w 6852"/>
              <a:gd name="T7" fmla="*/ 37 h 9172"/>
              <a:gd name="T8" fmla="*/ 4438 w 6852"/>
              <a:gd name="T9" fmla="*/ 37 h 9172"/>
              <a:gd name="T10" fmla="*/ 2989 w 6852"/>
              <a:gd name="T11" fmla="*/ 873 h 9172"/>
              <a:gd name="T12" fmla="*/ 2766 w 6852"/>
              <a:gd name="T13" fmla="*/ 1300 h 9172"/>
              <a:gd name="T14" fmla="*/ 2766 w 6852"/>
              <a:gd name="T15" fmla="*/ 2858 h 9172"/>
              <a:gd name="T16" fmla="*/ 1615 w 6852"/>
              <a:gd name="T17" fmla="*/ 3527 h 9172"/>
              <a:gd name="T18" fmla="*/ 1392 w 6852"/>
              <a:gd name="T19" fmla="*/ 3954 h 9172"/>
              <a:gd name="T20" fmla="*/ 1392 w 6852"/>
              <a:gd name="T21" fmla="*/ 5514 h 9172"/>
              <a:gd name="T22" fmla="*/ 223 w 6852"/>
              <a:gd name="T23" fmla="*/ 6182 h 9172"/>
              <a:gd name="T24" fmla="*/ 0 w 6852"/>
              <a:gd name="T25" fmla="*/ 6609 h 9172"/>
              <a:gd name="T26" fmla="*/ 0 w 6852"/>
              <a:gd name="T27" fmla="*/ 7872 h 9172"/>
              <a:gd name="T28" fmla="*/ 37 w 6852"/>
              <a:gd name="T29" fmla="*/ 8039 h 9172"/>
              <a:gd name="T30" fmla="*/ 2246 w 6852"/>
              <a:gd name="T31" fmla="*/ 9153 h 9172"/>
              <a:gd name="T32" fmla="*/ 2395 w 6852"/>
              <a:gd name="T33" fmla="*/ 9153 h 9172"/>
              <a:gd name="T34" fmla="*/ 6480 w 6852"/>
              <a:gd name="T35" fmla="*/ 6776 h 9172"/>
              <a:gd name="T36" fmla="*/ 6851 w 6852"/>
              <a:gd name="T37" fmla="*/ 6070 h 9172"/>
              <a:gd name="T38" fmla="*/ 6851 w 6852"/>
              <a:gd name="T39" fmla="*/ 1300 h 9172"/>
              <a:gd name="T40" fmla="*/ 6758 w 6852"/>
              <a:gd name="T41" fmla="*/ 1114 h 9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52" h="9172">
                <a:moveTo>
                  <a:pt x="6758" y="1114"/>
                </a:moveTo>
                <a:lnTo>
                  <a:pt x="6758" y="1114"/>
                </a:lnTo>
                <a:cubicBezTo>
                  <a:pt x="4605" y="37"/>
                  <a:pt x="4605" y="37"/>
                  <a:pt x="4605" y="37"/>
                </a:cubicBezTo>
                <a:lnTo>
                  <a:pt x="4605" y="37"/>
                </a:lnTo>
                <a:cubicBezTo>
                  <a:pt x="4549" y="0"/>
                  <a:pt x="4512" y="0"/>
                  <a:pt x="4438" y="37"/>
                </a:cubicBezTo>
                <a:cubicBezTo>
                  <a:pt x="2989" y="873"/>
                  <a:pt x="2989" y="873"/>
                  <a:pt x="2989" y="873"/>
                </a:cubicBezTo>
                <a:cubicBezTo>
                  <a:pt x="2859" y="947"/>
                  <a:pt x="2766" y="1133"/>
                  <a:pt x="2766" y="1300"/>
                </a:cubicBezTo>
                <a:cubicBezTo>
                  <a:pt x="2766" y="2858"/>
                  <a:pt x="2766" y="2858"/>
                  <a:pt x="2766" y="2858"/>
                </a:cubicBezTo>
                <a:cubicBezTo>
                  <a:pt x="1615" y="3527"/>
                  <a:pt x="1615" y="3527"/>
                  <a:pt x="1615" y="3527"/>
                </a:cubicBezTo>
                <a:cubicBezTo>
                  <a:pt x="1485" y="3601"/>
                  <a:pt x="1392" y="3787"/>
                  <a:pt x="1392" y="3954"/>
                </a:cubicBezTo>
                <a:cubicBezTo>
                  <a:pt x="1392" y="5514"/>
                  <a:pt x="1392" y="5514"/>
                  <a:pt x="1392" y="5514"/>
                </a:cubicBezTo>
                <a:cubicBezTo>
                  <a:pt x="223" y="6182"/>
                  <a:pt x="223" y="6182"/>
                  <a:pt x="223" y="6182"/>
                </a:cubicBezTo>
                <a:cubicBezTo>
                  <a:pt x="92" y="6256"/>
                  <a:pt x="0" y="6442"/>
                  <a:pt x="0" y="6609"/>
                </a:cubicBezTo>
                <a:cubicBezTo>
                  <a:pt x="0" y="7872"/>
                  <a:pt x="0" y="7872"/>
                  <a:pt x="0" y="7872"/>
                </a:cubicBezTo>
                <a:cubicBezTo>
                  <a:pt x="0" y="7946"/>
                  <a:pt x="18" y="8001"/>
                  <a:pt x="37" y="8039"/>
                </a:cubicBezTo>
                <a:cubicBezTo>
                  <a:pt x="2246" y="9153"/>
                  <a:pt x="2246" y="9153"/>
                  <a:pt x="2246" y="9153"/>
                </a:cubicBezTo>
                <a:cubicBezTo>
                  <a:pt x="2284" y="9171"/>
                  <a:pt x="2339" y="9171"/>
                  <a:pt x="2395" y="9153"/>
                </a:cubicBezTo>
                <a:cubicBezTo>
                  <a:pt x="6480" y="6776"/>
                  <a:pt x="6480" y="6776"/>
                  <a:pt x="6480" y="6776"/>
                </a:cubicBezTo>
                <a:cubicBezTo>
                  <a:pt x="6684" y="6665"/>
                  <a:pt x="6851" y="6349"/>
                  <a:pt x="6851" y="6070"/>
                </a:cubicBezTo>
                <a:cubicBezTo>
                  <a:pt x="6851" y="1300"/>
                  <a:pt x="6851" y="1300"/>
                  <a:pt x="6851" y="1300"/>
                </a:cubicBezTo>
                <a:cubicBezTo>
                  <a:pt x="6851" y="1207"/>
                  <a:pt x="6814" y="1151"/>
                  <a:pt x="6758" y="111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6A7272D1-2834-C747-BF5B-2059BF4E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329" y="7129453"/>
            <a:ext cx="3053345" cy="5318174"/>
          </a:xfrm>
          <a:custGeom>
            <a:avLst/>
            <a:gdLst>
              <a:gd name="T0" fmla="*/ 2767 w 4680"/>
              <a:gd name="T1" fmla="*/ 1355 h 8151"/>
              <a:gd name="T2" fmla="*/ 2767 w 4680"/>
              <a:gd name="T3" fmla="*/ 1355 h 8151"/>
              <a:gd name="T4" fmla="*/ 2767 w 4680"/>
              <a:gd name="T5" fmla="*/ 2895 h 8151"/>
              <a:gd name="T6" fmla="*/ 1616 w 4680"/>
              <a:gd name="T7" fmla="*/ 3582 h 8151"/>
              <a:gd name="T8" fmla="*/ 1393 w 4680"/>
              <a:gd name="T9" fmla="*/ 3990 h 8151"/>
              <a:gd name="T10" fmla="*/ 1393 w 4680"/>
              <a:gd name="T11" fmla="*/ 5550 h 8151"/>
              <a:gd name="T12" fmla="*/ 223 w 4680"/>
              <a:gd name="T13" fmla="*/ 6237 h 8151"/>
              <a:gd name="T14" fmla="*/ 0 w 4680"/>
              <a:gd name="T15" fmla="*/ 6664 h 8151"/>
              <a:gd name="T16" fmla="*/ 0 w 4680"/>
              <a:gd name="T17" fmla="*/ 7908 h 8151"/>
              <a:gd name="T18" fmla="*/ 223 w 4680"/>
              <a:gd name="T19" fmla="*/ 8094 h 8151"/>
              <a:gd name="T20" fmla="*/ 4308 w 4680"/>
              <a:gd name="T21" fmla="*/ 5717 h 8151"/>
              <a:gd name="T22" fmla="*/ 4679 w 4680"/>
              <a:gd name="T23" fmla="*/ 5011 h 8151"/>
              <a:gd name="T24" fmla="*/ 4679 w 4680"/>
              <a:gd name="T25" fmla="*/ 241 h 8151"/>
              <a:gd name="T26" fmla="*/ 4456 w 4680"/>
              <a:gd name="T27" fmla="*/ 74 h 8151"/>
              <a:gd name="T28" fmla="*/ 2989 w 4680"/>
              <a:gd name="T29" fmla="*/ 928 h 8151"/>
              <a:gd name="T30" fmla="*/ 2767 w 4680"/>
              <a:gd name="T31" fmla="*/ 1355 h 8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80" h="8151">
                <a:moveTo>
                  <a:pt x="2767" y="1355"/>
                </a:moveTo>
                <a:lnTo>
                  <a:pt x="2767" y="1355"/>
                </a:lnTo>
                <a:cubicBezTo>
                  <a:pt x="2767" y="2895"/>
                  <a:pt x="2767" y="2895"/>
                  <a:pt x="2767" y="2895"/>
                </a:cubicBezTo>
                <a:cubicBezTo>
                  <a:pt x="1616" y="3582"/>
                  <a:pt x="1616" y="3582"/>
                  <a:pt x="1616" y="3582"/>
                </a:cubicBezTo>
                <a:cubicBezTo>
                  <a:pt x="1485" y="3638"/>
                  <a:pt x="1393" y="3842"/>
                  <a:pt x="1393" y="3990"/>
                </a:cubicBezTo>
                <a:cubicBezTo>
                  <a:pt x="1393" y="5550"/>
                  <a:pt x="1393" y="5550"/>
                  <a:pt x="1393" y="5550"/>
                </a:cubicBezTo>
                <a:cubicBezTo>
                  <a:pt x="223" y="6237"/>
                  <a:pt x="223" y="6237"/>
                  <a:pt x="223" y="6237"/>
                </a:cubicBezTo>
                <a:cubicBezTo>
                  <a:pt x="93" y="6311"/>
                  <a:pt x="0" y="6497"/>
                  <a:pt x="0" y="6664"/>
                </a:cubicBezTo>
                <a:cubicBezTo>
                  <a:pt x="0" y="7908"/>
                  <a:pt x="0" y="7908"/>
                  <a:pt x="0" y="7908"/>
                </a:cubicBezTo>
                <a:cubicBezTo>
                  <a:pt x="0" y="8076"/>
                  <a:pt x="93" y="8150"/>
                  <a:pt x="223" y="8094"/>
                </a:cubicBezTo>
                <a:cubicBezTo>
                  <a:pt x="4308" y="5717"/>
                  <a:pt x="4308" y="5717"/>
                  <a:pt x="4308" y="5717"/>
                </a:cubicBezTo>
                <a:cubicBezTo>
                  <a:pt x="4512" y="5606"/>
                  <a:pt x="4679" y="5290"/>
                  <a:pt x="4679" y="5011"/>
                </a:cubicBezTo>
                <a:cubicBezTo>
                  <a:pt x="4679" y="241"/>
                  <a:pt x="4679" y="241"/>
                  <a:pt x="4679" y="241"/>
                </a:cubicBezTo>
                <a:cubicBezTo>
                  <a:pt x="4679" y="74"/>
                  <a:pt x="4568" y="0"/>
                  <a:pt x="4456" y="74"/>
                </a:cubicBezTo>
                <a:cubicBezTo>
                  <a:pt x="2989" y="928"/>
                  <a:pt x="2989" y="928"/>
                  <a:pt x="2989" y="928"/>
                </a:cubicBezTo>
                <a:cubicBezTo>
                  <a:pt x="2878" y="983"/>
                  <a:pt x="2767" y="1188"/>
                  <a:pt x="2767" y="135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480006B-5386-6A42-900C-D7091A69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452" y="10036031"/>
            <a:ext cx="2328139" cy="1441779"/>
          </a:xfrm>
          <a:custGeom>
            <a:avLst/>
            <a:gdLst>
              <a:gd name="T0" fmla="*/ 2395 w 3566"/>
              <a:gd name="T1" fmla="*/ 1782 h 2210"/>
              <a:gd name="T2" fmla="*/ 2395 w 3566"/>
              <a:gd name="T3" fmla="*/ 1782 h 2210"/>
              <a:gd name="T4" fmla="*/ 3565 w 3566"/>
              <a:gd name="T5" fmla="*/ 1095 h 2210"/>
              <a:gd name="T6" fmla="*/ 1392 w 3566"/>
              <a:gd name="T7" fmla="*/ 0 h 2210"/>
              <a:gd name="T8" fmla="*/ 223 w 3566"/>
              <a:gd name="T9" fmla="*/ 668 h 2210"/>
              <a:gd name="T10" fmla="*/ 0 w 3566"/>
              <a:gd name="T11" fmla="*/ 1095 h 2210"/>
              <a:gd name="T12" fmla="*/ 2172 w 3566"/>
              <a:gd name="T13" fmla="*/ 2209 h 2210"/>
              <a:gd name="T14" fmla="*/ 2395 w 3566"/>
              <a:gd name="T15" fmla="*/ 1782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6" h="2210">
                <a:moveTo>
                  <a:pt x="2395" y="1782"/>
                </a:moveTo>
                <a:lnTo>
                  <a:pt x="2395" y="1782"/>
                </a:lnTo>
                <a:cubicBezTo>
                  <a:pt x="3565" y="1095"/>
                  <a:pt x="3565" y="1095"/>
                  <a:pt x="3565" y="1095"/>
                </a:cubicBezTo>
                <a:cubicBezTo>
                  <a:pt x="1392" y="0"/>
                  <a:pt x="1392" y="0"/>
                  <a:pt x="1392" y="0"/>
                </a:cubicBezTo>
                <a:cubicBezTo>
                  <a:pt x="223" y="668"/>
                  <a:pt x="223" y="668"/>
                  <a:pt x="223" y="668"/>
                </a:cubicBezTo>
                <a:cubicBezTo>
                  <a:pt x="92" y="742"/>
                  <a:pt x="0" y="928"/>
                  <a:pt x="0" y="1095"/>
                </a:cubicBezTo>
                <a:cubicBezTo>
                  <a:pt x="2172" y="2209"/>
                  <a:pt x="2172" y="2209"/>
                  <a:pt x="2172" y="2209"/>
                </a:cubicBezTo>
                <a:cubicBezTo>
                  <a:pt x="2172" y="2042"/>
                  <a:pt x="2265" y="1856"/>
                  <a:pt x="2395" y="1782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17DBFF08-373F-CF4A-B2B7-C565632E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958" y="8303595"/>
            <a:ext cx="2316630" cy="1430267"/>
          </a:xfrm>
          <a:custGeom>
            <a:avLst/>
            <a:gdLst>
              <a:gd name="T0" fmla="*/ 2396 w 3548"/>
              <a:gd name="T1" fmla="*/ 1783 h 2192"/>
              <a:gd name="T2" fmla="*/ 2396 w 3548"/>
              <a:gd name="T3" fmla="*/ 1783 h 2192"/>
              <a:gd name="T4" fmla="*/ 3547 w 3548"/>
              <a:gd name="T5" fmla="*/ 1096 h 2192"/>
              <a:gd name="T6" fmla="*/ 1374 w 3548"/>
              <a:gd name="T7" fmla="*/ 0 h 2192"/>
              <a:gd name="T8" fmla="*/ 223 w 3548"/>
              <a:gd name="T9" fmla="*/ 669 h 2192"/>
              <a:gd name="T10" fmla="*/ 0 w 3548"/>
              <a:gd name="T11" fmla="*/ 1096 h 2192"/>
              <a:gd name="T12" fmla="*/ 2173 w 3548"/>
              <a:gd name="T13" fmla="*/ 2191 h 2192"/>
              <a:gd name="T14" fmla="*/ 2396 w 3548"/>
              <a:gd name="T15" fmla="*/ 1783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8" h="2192">
                <a:moveTo>
                  <a:pt x="2396" y="1783"/>
                </a:moveTo>
                <a:lnTo>
                  <a:pt x="2396" y="1783"/>
                </a:lnTo>
                <a:cubicBezTo>
                  <a:pt x="3547" y="1096"/>
                  <a:pt x="3547" y="1096"/>
                  <a:pt x="3547" y="1096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223" y="669"/>
                  <a:pt x="223" y="669"/>
                  <a:pt x="223" y="669"/>
                </a:cubicBezTo>
                <a:cubicBezTo>
                  <a:pt x="93" y="743"/>
                  <a:pt x="0" y="929"/>
                  <a:pt x="0" y="1096"/>
                </a:cubicBezTo>
                <a:cubicBezTo>
                  <a:pt x="2173" y="2191"/>
                  <a:pt x="2173" y="2191"/>
                  <a:pt x="2173" y="2191"/>
                </a:cubicBezTo>
                <a:cubicBezTo>
                  <a:pt x="2173" y="2043"/>
                  <a:pt x="2265" y="1839"/>
                  <a:pt x="2396" y="178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3E7CBDAC-BDF2-424F-818E-39F1D833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832" y="6435904"/>
            <a:ext cx="2604410" cy="1577034"/>
          </a:xfrm>
          <a:custGeom>
            <a:avLst/>
            <a:gdLst>
              <a:gd name="T0" fmla="*/ 2395 w 3993"/>
              <a:gd name="T1" fmla="*/ 1987 h 2415"/>
              <a:gd name="T2" fmla="*/ 2395 w 3993"/>
              <a:gd name="T3" fmla="*/ 1987 h 2415"/>
              <a:gd name="T4" fmla="*/ 3862 w 3993"/>
              <a:gd name="T5" fmla="*/ 1133 h 2415"/>
              <a:gd name="T6" fmla="*/ 3992 w 3993"/>
              <a:gd name="T7" fmla="*/ 1114 h 2415"/>
              <a:gd name="T8" fmla="*/ 1839 w 3993"/>
              <a:gd name="T9" fmla="*/ 37 h 2415"/>
              <a:gd name="T10" fmla="*/ 1839 w 3993"/>
              <a:gd name="T11" fmla="*/ 37 h 2415"/>
              <a:gd name="T12" fmla="*/ 1672 w 3993"/>
              <a:gd name="T13" fmla="*/ 37 h 2415"/>
              <a:gd name="T14" fmla="*/ 223 w 3993"/>
              <a:gd name="T15" fmla="*/ 873 h 2415"/>
              <a:gd name="T16" fmla="*/ 0 w 3993"/>
              <a:gd name="T17" fmla="*/ 1300 h 2415"/>
              <a:gd name="T18" fmla="*/ 2173 w 3993"/>
              <a:gd name="T19" fmla="*/ 2414 h 2415"/>
              <a:gd name="T20" fmla="*/ 2395 w 3993"/>
              <a:gd name="T21" fmla="*/ 1987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3" h="2415">
                <a:moveTo>
                  <a:pt x="2395" y="1987"/>
                </a:moveTo>
                <a:lnTo>
                  <a:pt x="2395" y="1987"/>
                </a:lnTo>
                <a:cubicBezTo>
                  <a:pt x="3862" y="1133"/>
                  <a:pt x="3862" y="1133"/>
                  <a:pt x="3862" y="1133"/>
                </a:cubicBezTo>
                <a:cubicBezTo>
                  <a:pt x="3900" y="1095"/>
                  <a:pt x="3955" y="1095"/>
                  <a:pt x="3992" y="1114"/>
                </a:cubicBezTo>
                <a:cubicBezTo>
                  <a:pt x="1839" y="37"/>
                  <a:pt x="1839" y="37"/>
                  <a:pt x="1839" y="37"/>
                </a:cubicBezTo>
                <a:lnTo>
                  <a:pt x="1839" y="37"/>
                </a:lnTo>
                <a:cubicBezTo>
                  <a:pt x="1783" y="0"/>
                  <a:pt x="1746" y="0"/>
                  <a:pt x="1672" y="37"/>
                </a:cubicBezTo>
                <a:cubicBezTo>
                  <a:pt x="223" y="873"/>
                  <a:pt x="223" y="873"/>
                  <a:pt x="223" y="873"/>
                </a:cubicBezTo>
                <a:cubicBezTo>
                  <a:pt x="93" y="947"/>
                  <a:pt x="0" y="1133"/>
                  <a:pt x="0" y="1300"/>
                </a:cubicBezTo>
                <a:cubicBezTo>
                  <a:pt x="2173" y="2414"/>
                  <a:pt x="2173" y="2414"/>
                  <a:pt x="2173" y="2414"/>
                </a:cubicBezTo>
                <a:cubicBezTo>
                  <a:pt x="2173" y="2247"/>
                  <a:pt x="2284" y="2042"/>
                  <a:pt x="2395" y="198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1851D7C-3881-954F-B311-C1795E12D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231" y="4171075"/>
            <a:ext cx="1513723" cy="2192883"/>
          </a:xfrm>
          <a:custGeom>
            <a:avLst/>
            <a:gdLst>
              <a:gd name="T0" fmla="*/ 2320 w 2321"/>
              <a:gd name="T1" fmla="*/ 2024 h 3362"/>
              <a:gd name="T2" fmla="*/ 0 w 2321"/>
              <a:gd name="T3" fmla="*/ 3361 h 3362"/>
              <a:gd name="T4" fmla="*/ 0 w 2321"/>
              <a:gd name="T5" fmla="*/ 1337 h 3362"/>
              <a:gd name="T6" fmla="*/ 2320 w 2321"/>
              <a:gd name="T7" fmla="*/ 0 h 3362"/>
              <a:gd name="T8" fmla="*/ 1856 w 2321"/>
              <a:gd name="T9" fmla="*/ 1281 h 3362"/>
              <a:gd name="T10" fmla="*/ 2320 w 2321"/>
              <a:gd name="T11" fmla="*/ 2024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1" h="3362">
                <a:moveTo>
                  <a:pt x="2320" y="2024"/>
                </a:moveTo>
                <a:lnTo>
                  <a:pt x="0" y="3361"/>
                </a:lnTo>
                <a:lnTo>
                  <a:pt x="0" y="1337"/>
                </a:lnTo>
                <a:lnTo>
                  <a:pt x="2320" y="0"/>
                </a:lnTo>
                <a:lnTo>
                  <a:pt x="1856" y="1281"/>
                </a:lnTo>
                <a:lnTo>
                  <a:pt x="2320" y="20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1C008CC-68CA-BF4C-95F9-D5FF0DEE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386" y="4948081"/>
            <a:ext cx="181300" cy="2377063"/>
          </a:xfrm>
          <a:custGeom>
            <a:avLst/>
            <a:gdLst>
              <a:gd name="T0" fmla="*/ 149 w 280"/>
              <a:gd name="T1" fmla="*/ 3640 h 3641"/>
              <a:gd name="T2" fmla="*/ 149 w 280"/>
              <a:gd name="T3" fmla="*/ 3640 h 3641"/>
              <a:gd name="T4" fmla="*/ 0 w 280"/>
              <a:gd name="T5" fmla="*/ 3491 h 3641"/>
              <a:gd name="T6" fmla="*/ 0 w 280"/>
              <a:gd name="T7" fmla="*/ 149 h 3641"/>
              <a:gd name="T8" fmla="*/ 149 w 280"/>
              <a:gd name="T9" fmla="*/ 0 h 3641"/>
              <a:gd name="T10" fmla="*/ 279 w 280"/>
              <a:gd name="T11" fmla="*/ 149 h 3641"/>
              <a:gd name="T12" fmla="*/ 279 w 280"/>
              <a:gd name="T13" fmla="*/ 3491 h 3641"/>
              <a:gd name="T14" fmla="*/ 149 w 280"/>
              <a:gd name="T15" fmla="*/ 364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3641">
                <a:moveTo>
                  <a:pt x="149" y="3640"/>
                </a:moveTo>
                <a:lnTo>
                  <a:pt x="149" y="3640"/>
                </a:lnTo>
                <a:cubicBezTo>
                  <a:pt x="56" y="3640"/>
                  <a:pt x="0" y="3565"/>
                  <a:pt x="0" y="3491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56"/>
                  <a:pt x="56" y="0"/>
                  <a:pt x="149" y="0"/>
                </a:cubicBezTo>
                <a:cubicBezTo>
                  <a:pt x="223" y="0"/>
                  <a:pt x="279" y="56"/>
                  <a:pt x="279" y="149"/>
                </a:cubicBezTo>
                <a:cubicBezTo>
                  <a:pt x="279" y="3491"/>
                  <a:pt x="279" y="3491"/>
                  <a:pt x="279" y="3491"/>
                </a:cubicBezTo>
                <a:cubicBezTo>
                  <a:pt x="279" y="3565"/>
                  <a:pt x="223" y="3640"/>
                  <a:pt x="149" y="3640"/>
                </a:cubicBezTo>
              </a:path>
            </a:pathLst>
          </a:custGeom>
          <a:solidFill>
            <a:srgbClr val="66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0379E-B4B3-2F48-857E-562DC6CB76A5}"/>
              </a:ext>
            </a:extLst>
          </p:cNvPr>
          <p:cNvGrpSpPr/>
          <p:nvPr/>
        </p:nvGrpSpPr>
        <p:grpSpPr>
          <a:xfrm>
            <a:off x="3976604" y="10555540"/>
            <a:ext cx="1025675" cy="914400"/>
            <a:chOff x="3976604" y="10555540"/>
            <a:chExt cx="1025675" cy="9144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763F28-1F75-8F49-A654-BF577CF98C8B}"/>
                </a:ext>
              </a:extLst>
            </p:cNvPr>
            <p:cNvSpPr/>
            <p:nvPr/>
          </p:nvSpPr>
          <p:spPr>
            <a:xfrm>
              <a:off x="4011773" y="1055554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467BFC-F36B-364D-B012-55E6C00BD8AA}"/>
                </a:ext>
              </a:extLst>
            </p:cNvPr>
            <p:cNvSpPr/>
            <p:nvPr/>
          </p:nvSpPr>
          <p:spPr>
            <a:xfrm>
              <a:off x="3976604" y="10692304"/>
              <a:ext cx="1025675" cy="664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1D365A-3C7F-814F-87B7-B3317E0AC0C2}"/>
              </a:ext>
            </a:extLst>
          </p:cNvPr>
          <p:cNvGrpSpPr/>
          <p:nvPr/>
        </p:nvGrpSpPr>
        <p:grpSpPr>
          <a:xfrm>
            <a:off x="4926173" y="8937755"/>
            <a:ext cx="1025675" cy="914400"/>
            <a:chOff x="4926173" y="8937755"/>
            <a:chExt cx="1025675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4750A7-A102-EB49-8C4F-A5596EE2645E}"/>
                </a:ext>
              </a:extLst>
            </p:cNvPr>
            <p:cNvSpPr/>
            <p:nvPr/>
          </p:nvSpPr>
          <p:spPr>
            <a:xfrm>
              <a:off x="4961343" y="8937755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816749-1204-4E4C-A124-3BDEC1736595}"/>
                </a:ext>
              </a:extLst>
            </p:cNvPr>
            <p:cNvSpPr/>
            <p:nvPr/>
          </p:nvSpPr>
          <p:spPr>
            <a:xfrm>
              <a:off x="4926173" y="9074519"/>
              <a:ext cx="1025675" cy="664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03CB80-472F-1944-B704-3F50DAECA2C6}"/>
              </a:ext>
            </a:extLst>
          </p:cNvPr>
          <p:cNvGrpSpPr/>
          <p:nvPr/>
        </p:nvGrpSpPr>
        <p:grpSpPr>
          <a:xfrm>
            <a:off x="5910911" y="7179293"/>
            <a:ext cx="1025675" cy="914400"/>
            <a:chOff x="5910911" y="7179293"/>
            <a:chExt cx="1025675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675BF7-D863-024F-A59E-8EA947415591}"/>
                </a:ext>
              </a:extLst>
            </p:cNvPr>
            <p:cNvSpPr/>
            <p:nvPr/>
          </p:nvSpPr>
          <p:spPr>
            <a:xfrm>
              <a:off x="5981251" y="7179293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334A11-78EA-9042-8823-FF663D492042}"/>
                </a:ext>
              </a:extLst>
            </p:cNvPr>
            <p:cNvSpPr/>
            <p:nvPr/>
          </p:nvSpPr>
          <p:spPr>
            <a:xfrm>
              <a:off x="5910911" y="7280888"/>
              <a:ext cx="1025675" cy="664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4" name="Pentagon 3">
            <a:extLst>
              <a:ext uri="{FF2B5EF4-FFF2-40B4-BE49-F238E27FC236}">
                <a16:creationId xmlns:a16="http://schemas.microsoft.com/office/drawing/2014/main" id="{4AA0033B-C098-224D-8A43-9970D3339A48}"/>
              </a:ext>
            </a:extLst>
          </p:cNvPr>
          <p:cNvSpPr/>
          <p:nvPr/>
        </p:nvSpPr>
        <p:spPr>
          <a:xfrm>
            <a:off x="9015933" y="4493860"/>
            <a:ext cx="12975889" cy="219288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627682F3-E0C1-C24F-ADA6-DE927CF2B98E}"/>
              </a:ext>
            </a:extLst>
          </p:cNvPr>
          <p:cNvSpPr/>
          <p:nvPr/>
        </p:nvSpPr>
        <p:spPr>
          <a:xfrm>
            <a:off x="9015933" y="7307398"/>
            <a:ext cx="12975889" cy="219288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2CF5D51E-4EEA-8C4D-87AC-A613D6642702}"/>
              </a:ext>
            </a:extLst>
          </p:cNvPr>
          <p:cNvSpPr/>
          <p:nvPr/>
        </p:nvSpPr>
        <p:spPr>
          <a:xfrm>
            <a:off x="9015933" y="10085767"/>
            <a:ext cx="12975889" cy="219288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7B888-E301-6D4D-B16C-5C77D34C90F0}"/>
              </a:ext>
            </a:extLst>
          </p:cNvPr>
          <p:cNvSpPr txBox="1"/>
          <p:nvPr/>
        </p:nvSpPr>
        <p:spPr>
          <a:xfrm>
            <a:off x="12153656" y="5353096"/>
            <a:ext cx="836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39121A-2FAE-904A-9BFA-FD445E302C74}"/>
              </a:ext>
            </a:extLst>
          </p:cNvPr>
          <p:cNvSpPr/>
          <p:nvPr/>
        </p:nvSpPr>
        <p:spPr>
          <a:xfrm>
            <a:off x="9729299" y="5269906"/>
            <a:ext cx="2424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0D9469-0FFD-0B43-B49B-6F2723BF2D7C}"/>
              </a:ext>
            </a:extLst>
          </p:cNvPr>
          <p:cNvSpPr txBox="1"/>
          <p:nvPr/>
        </p:nvSpPr>
        <p:spPr>
          <a:xfrm>
            <a:off x="12153656" y="10980173"/>
            <a:ext cx="836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F1B28-52E2-4C47-8969-AAF48BCE344E}"/>
              </a:ext>
            </a:extLst>
          </p:cNvPr>
          <p:cNvSpPr/>
          <p:nvPr/>
        </p:nvSpPr>
        <p:spPr>
          <a:xfrm>
            <a:off x="9729299" y="10896983"/>
            <a:ext cx="2424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Step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46551F-8D56-7744-BCF4-5CB0E9FAB422}"/>
              </a:ext>
            </a:extLst>
          </p:cNvPr>
          <p:cNvSpPr txBox="1"/>
          <p:nvPr/>
        </p:nvSpPr>
        <p:spPr>
          <a:xfrm>
            <a:off x="12153656" y="8201804"/>
            <a:ext cx="836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68F4F9-CBC5-6846-96D2-9EEC58A3570C}"/>
              </a:ext>
            </a:extLst>
          </p:cNvPr>
          <p:cNvSpPr/>
          <p:nvPr/>
        </p:nvSpPr>
        <p:spPr>
          <a:xfrm>
            <a:off x="9729299" y="8118614"/>
            <a:ext cx="2424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Step 2 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96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4BA28F-EEEC-3145-961B-6D4944EEECA8}"/>
              </a:ext>
            </a:extLst>
          </p:cNvPr>
          <p:cNvGrpSpPr/>
          <p:nvPr/>
        </p:nvGrpSpPr>
        <p:grpSpPr>
          <a:xfrm>
            <a:off x="7978121" y="4464822"/>
            <a:ext cx="7687583" cy="7683905"/>
            <a:chOff x="1946275" y="274638"/>
            <a:chExt cx="3319463" cy="3317875"/>
          </a:xfrm>
          <a:solidFill>
            <a:schemeClr val="accent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C6C0D7D8-9840-3140-B612-D11B4A84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274638"/>
              <a:ext cx="2925763" cy="2925762"/>
            </a:xfrm>
            <a:custGeom>
              <a:avLst/>
              <a:gdLst>
                <a:gd name="T0" fmla="*/ 8030 w 8125"/>
                <a:gd name="T1" fmla="*/ 62 h 8126"/>
                <a:gd name="T2" fmla="*/ 8030 w 8125"/>
                <a:gd name="T3" fmla="*/ 62 h 8126"/>
                <a:gd name="T4" fmla="*/ 7811 w 8125"/>
                <a:gd name="T5" fmla="*/ 0 h 8126"/>
                <a:gd name="T6" fmla="*/ 5906 w 8125"/>
                <a:gd name="T7" fmla="*/ 281 h 8126"/>
                <a:gd name="T8" fmla="*/ 5687 w 8125"/>
                <a:gd name="T9" fmla="*/ 437 h 8126"/>
                <a:gd name="T10" fmla="*/ 5781 w 8125"/>
                <a:gd name="T11" fmla="*/ 719 h 8126"/>
                <a:gd name="T12" fmla="*/ 6375 w 8125"/>
                <a:gd name="T13" fmla="*/ 1344 h 8126"/>
                <a:gd name="T14" fmla="*/ 5781 w 8125"/>
                <a:gd name="T15" fmla="*/ 1969 h 8126"/>
                <a:gd name="T16" fmla="*/ 3500 w 8125"/>
                <a:gd name="T17" fmla="*/ 1125 h 8126"/>
                <a:gd name="T18" fmla="*/ 0 w 8125"/>
                <a:gd name="T19" fmla="*/ 4625 h 8126"/>
                <a:gd name="T20" fmla="*/ 93 w 8125"/>
                <a:gd name="T21" fmla="*/ 5437 h 8126"/>
                <a:gd name="T22" fmla="*/ 468 w 8125"/>
                <a:gd name="T23" fmla="*/ 5469 h 8126"/>
                <a:gd name="T24" fmla="*/ 1343 w 8125"/>
                <a:gd name="T25" fmla="*/ 5719 h 8126"/>
                <a:gd name="T26" fmla="*/ 1062 w 8125"/>
                <a:gd name="T27" fmla="*/ 4625 h 8126"/>
                <a:gd name="T28" fmla="*/ 3500 w 8125"/>
                <a:gd name="T29" fmla="*/ 2187 h 8126"/>
                <a:gd name="T30" fmla="*/ 5906 w 8125"/>
                <a:gd name="T31" fmla="*/ 4625 h 8126"/>
                <a:gd name="T32" fmla="*/ 3500 w 8125"/>
                <a:gd name="T33" fmla="*/ 7031 h 8126"/>
                <a:gd name="T34" fmla="*/ 2406 w 8125"/>
                <a:gd name="T35" fmla="*/ 6812 h 8126"/>
                <a:gd name="T36" fmla="*/ 2656 w 8125"/>
                <a:gd name="T37" fmla="*/ 7625 h 8126"/>
                <a:gd name="T38" fmla="*/ 2656 w 8125"/>
                <a:gd name="T39" fmla="*/ 8031 h 8126"/>
                <a:gd name="T40" fmla="*/ 3500 w 8125"/>
                <a:gd name="T41" fmla="*/ 8125 h 8126"/>
                <a:gd name="T42" fmla="*/ 7000 w 8125"/>
                <a:gd name="T43" fmla="*/ 4625 h 8126"/>
                <a:gd name="T44" fmla="*/ 6156 w 8125"/>
                <a:gd name="T45" fmla="*/ 2344 h 8126"/>
                <a:gd name="T46" fmla="*/ 6750 w 8125"/>
                <a:gd name="T47" fmla="*/ 1719 h 8126"/>
                <a:gd name="T48" fmla="*/ 7374 w 8125"/>
                <a:gd name="T49" fmla="*/ 2344 h 8126"/>
                <a:gd name="T50" fmla="*/ 7655 w 8125"/>
                <a:gd name="T51" fmla="*/ 2406 h 8126"/>
                <a:gd name="T52" fmla="*/ 7842 w 8125"/>
                <a:gd name="T53" fmla="*/ 2187 h 8126"/>
                <a:gd name="T54" fmla="*/ 8124 w 8125"/>
                <a:gd name="T55" fmla="*/ 312 h 8126"/>
                <a:gd name="T56" fmla="*/ 8030 w 8125"/>
                <a:gd name="T57" fmla="*/ 62 h 8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25" h="8126">
                  <a:moveTo>
                    <a:pt x="8030" y="62"/>
                  </a:moveTo>
                  <a:lnTo>
                    <a:pt x="8030" y="62"/>
                  </a:lnTo>
                  <a:cubicBezTo>
                    <a:pt x="7967" y="31"/>
                    <a:pt x="7905" y="0"/>
                    <a:pt x="7811" y="0"/>
                  </a:cubicBezTo>
                  <a:cubicBezTo>
                    <a:pt x="5906" y="281"/>
                    <a:pt x="5906" y="281"/>
                    <a:pt x="5906" y="281"/>
                  </a:cubicBezTo>
                  <a:cubicBezTo>
                    <a:pt x="5812" y="281"/>
                    <a:pt x="5718" y="344"/>
                    <a:pt x="5687" y="437"/>
                  </a:cubicBezTo>
                  <a:cubicBezTo>
                    <a:pt x="5656" y="562"/>
                    <a:pt x="5687" y="656"/>
                    <a:pt x="5781" y="719"/>
                  </a:cubicBezTo>
                  <a:cubicBezTo>
                    <a:pt x="6375" y="1344"/>
                    <a:pt x="6375" y="1344"/>
                    <a:pt x="6375" y="1344"/>
                  </a:cubicBezTo>
                  <a:cubicBezTo>
                    <a:pt x="5781" y="1969"/>
                    <a:pt x="5781" y="1969"/>
                    <a:pt x="5781" y="1969"/>
                  </a:cubicBezTo>
                  <a:cubicBezTo>
                    <a:pt x="5093" y="1406"/>
                    <a:pt x="4250" y="1125"/>
                    <a:pt x="3500" y="1125"/>
                  </a:cubicBezTo>
                  <a:cubicBezTo>
                    <a:pt x="1562" y="1125"/>
                    <a:pt x="0" y="2687"/>
                    <a:pt x="0" y="4625"/>
                  </a:cubicBezTo>
                  <a:cubicBezTo>
                    <a:pt x="0" y="4875"/>
                    <a:pt x="31" y="5156"/>
                    <a:pt x="93" y="5437"/>
                  </a:cubicBezTo>
                  <a:cubicBezTo>
                    <a:pt x="218" y="5437"/>
                    <a:pt x="312" y="5406"/>
                    <a:pt x="468" y="5469"/>
                  </a:cubicBezTo>
                  <a:cubicBezTo>
                    <a:pt x="1343" y="5719"/>
                    <a:pt x="1343" y="5719"/>
                    <a:pt x="1343" y="5719"/>
                  </a:cubicBezTo>
                  <a:cubicBezTo>
                    <a:pt x="1156" y="5312"/>
                    <a:pt x="1062" y="4906"/>
                    <a:pt x="1062" y="4625"/>
                  </a:cubicBezTo>
                  <a:cubicBezTo>
                    <a:pt x="1062" y="3281"/>
                    <a:pt x="2156" y="2187"/>
                    <a:pt x="3500" y="2187"/>
                  </a:cubicBezTo>
                  <a:cubicBezTo>
                    <a:pt x="4468" y="2187"/>
                    <a:pt x="5906" y="2969"/>
                    <a:pt x="5906" y="4625"/>
                  </a:cubicBezTo>
                  <a:cubicBezTo>
                    <a:pt x="5906" y="5969"/>
                    <a:pt x="4843" y="7031"/>
                    <a:pt x="3500" y="7031"/>
                  </a:cubicBezTo>
                  <a:cubicBezTo>
                    <a:pt x="3062" y="7031"/>
                    <a:pt x="2718" y="6937"/>
                    <a:pt x="2406" y="6812"/>
                  </a:cubicBezTo>
                  <a:cubicBezTo>
                    <a:pt x="2656" y="7625"/>
                    <a:pt x="2656" y="7625"/>
                    <a:pt x="2656" y="7625"/>
                  </a:cubicBezTo>
                  <a:cubicBezTo>
                    <a:pt x="2687" y="7781"/>
                    <a:pt x="2687" y="7906"/>
                    <a:pt x="2656" y="8031"/>
                  </a:cubicBezTo>
                  <a:cubicBezTo>
                    <a:pt x="2906" y="8094"/>
                    <a:pt x="3187" y="8125"/>
                    <a:pt x="3500" y="8125"/>
                  </a:cubicBezTo>
                  <a:cubicBezTo>
                    <a:pt x="5437" y="8125"/>
                    <a:pt x="7000" y="6562"/>
                    <a:pt x="7000" y="4625"/>
                  </a:cubicBezTo>
                  <a:cubicBezTo>
                    <a:pt x="7000" y="3687"/>
                    <a:pt x="6656" y="2906"/>
                    <a:pt x="6156" y="2344"/>
                  </a:cubicBezTo>
                  <a:cubicBezTo>
                    <a:pt x="6750" y="1719"/>
                    <a:pt x="6750" y="1719"/>
                    <a:pt x="6750" y="1719"/>
                  </a:cubicBezTo>
                  <a:cubicBezTo>
                    <a:pt x="7374" y="2344"/>
                    <a:pt x="7374" y="2344"/>
                    <a:pt x="7374" y="2344"/>
                  </a:cubicBezTo>
                  <a:cubicBezTo>
                    <a:pt x="7467" y="2406"/>
                    <a:pt x="7561" y="2437"/>
                    <a:pt x="7655" y="2406"/>
                  </a:cubicBezTo>
                  <a:cubicBezTo>
                    <a:pt x="7749" y="2375"/>
                    <a:pt x="7811" y="2281"/>
                    <a:pt x="7842" y="2187"/>
                  </a:cubicBezTo>
                  <a:cubicBezTo>
                    <a:pt x="8124" y="312"/>
                    <a:pt x="8124" y="312"/>
                    <a:pt x="8124" y="312"/>
                  </a:cubicBezTo>
                  <a:cubicBezTo>
                    <a:pt x="8124" y="219"/>
                    <a:pt x="8092" y="125"/>
                    <a:pt x="8030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F64AEFB-6FD0-644A-B39A-064A8295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1646238"/>
              <a:ext cx="1946275" cy="1946275"/>
            </a:xfrm>
            <a:custGeom>
              <a:avLst/>
              <a:gdLst>
                <a:gd name="T0" fmla="*/ 4250 w 5407"/>
                <a:gd name="T1" fmla="*/ 1532 h 5407"/>
                <a:gd name="T2" fmla="*/ 4250 w 5407"/>
                <a:gd name="T3" fmla="*/ 1532 h 5407"/>
                <a:gd name="T4" fmla="*/ 4594 w 5407"/>
                <a:gd name="T5" fmla="*/ 1625 h 5407"/>
                <a:gd name="T6" fmla="*/ 5406 w 5407"/>
                <a:gd name="T7" fmla="*/ 813 h 5407"/>
                <a:gd name="T8" fmla="*/ 4594 w 5407"/>
                <a:gd name="T9" fmla="*/ 0 h 5407"/>
                <a:gd name="T10" fmla="*/ 3781 w 5407"/>
                <a:gd name="T11" fmla="*/ 813 h 5407"/>
                <a:gd name="T12" fmla="*/ 3843 w 5407"/>
                <a:gd name="T13" fmla="*/ 1157 h 5407"/>
                <a:gd name="T14" fmla="*/ 2531 w 5407"/>
                <a:gd name="T15" fmla="*/ 2469 h 5407"/>
                <a:gd name="T16" fmla="*/ 1437 w 5407"/>
                <a:gd name="T17" fmla="*/ 2157 h 5407"/>
                <a:gd name="T18" fmla="*/ 1125 w 5407"/>
                <a:gd name="T19" fmla="*/ 2282 h 5407"/>
                <a:gd name="T20" fmla="*/ 62 w 5407"/>
                <a:gd name="T21" fmla="*/ 3907 h 5407"/>
                <a:gd name="T22" fmla="*/ 31 w 5407"/>
                <a:gd name="T23" fmla="*/ 4125 h 5407"/>
                <a:gd name="T24" fmla="*/ 187 w 5407"/>
                <a:gd name="T25" fmla="*/ 4313 h 5407"/>
                <a:gd name="T26" fmla="*/ 875 w 5407"/>
                <a:gd name="T27" fmla="*/ 4531 h 5407"/>
                <a:gd name="T28" fmla="*/ 1094 w 5407"/>
                <a:gd name="T29" fmla="*/ 5187 h 5407"/>
                <a:gd name="T30" fmla="*/ 1250 w 5407"/>
                <a:gd name="T31" fmla="*/ 5374 h 5407"/>
                <a:gd name="T32" fmla="*/ 1500 w 5407"/>
                <a:gd name="T33" fmla="*/ 5343 h 5407"/>
                <a:gd name="T34" fmla="*/ 3125 w 5407"/>
                <a:gd name="T35" fmla="*/ 4250 h 5407"/>
                <a:gd name="T36" fmla="*/ 3219 w 5407"/>
                <a:gd name="T37" fmla="*/ 3969 h 5407"/>
                <a:gd name="T38" fmla="*/ 2906 w 5407"/>
                <a:gd name="T39" fmla="*/ 2844 h 5407"/>
                <a:gd name="T40" fmla="*/ 4250 w 5407"/>
                <a:gd name="T41" fmla="*/ 1532 h 5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07" h="5407">
                  <a:moveTo>
                    <a:pt x="4250" y="1532"/>
                  </a:moveTo>
                  <a:lnTo>
                    <a:pt x="4250" y="1532"/>
                  </a:lnTo>
                  <a:cubicBezTo>
                    <a:pt x="4344" y="1594"/>
                    <a:pt x="4469" y="1625"/>
                    <a:pt x="4594" y="1625"/>
                  </a:cubicBezTo>
                  <a:cubicBezTo>
                    <a:pt x="5031" y="1625"/>
                    <a:pt x="5406" y="1250"/>
                    <a:pt x="5406" y="813"/>
                  </a:cubicBezTo>
                  <a:cubicBezTo>
                    <a:pt x="5406" y="344"/>
                    <a:pt x="5031" y="0"/>
                    <a:pt x="4594" y="0"/>
                  </a:cubicBezTo>
                  <a:cubicBezTo>
                    <a:pt x="4156" y="0"/>
                    <a:pt x="3781" y="344"/>
                    <a:pt x="3781" y="813"/>
                  </a:cubicBezTo>
                  <a:cubicBezTo>
                    <a:pt x="3781" y="938"/>
                    <a:pt x="3812" y="1032"/>
                    <a:pt x="3843" y="1157"/>
                  </a:cubicBezTo>
                  <a:cubicBezTo>
                    <a:pt x="2531" y="2469"/>
                    <a:pt x="2531" y="2469"/>
                    <a:pt x="2531" y="2469"/>
                  </a:cubicBezTo>
                  <a:cubicBezTo>
                    <a:pt x="1437" y="2157"/>
                    <a:pt x="1437" y="2157"/>
                    <a:pt x="1437" y="2157"/>
                  </a:cubicBezTo>
                  <a:cubicBezTo>
                    <a:pt x="1312" y="2125"/>
                    <a:pt x="1187" y="2188"/>
                    <a:pt x="1125" y="2282"/>
                  </a:cubicBezTo>
                  <a:cubicBezTo>
                    <a:pt x="62" y="3907"/>
                    <a:pt x="62" y="3907"/>
                    <a:pt x="62" y="3907"/>
                  </a:cubicBezTo>
                  <a:cubicBezTo>
                    <a:pt x="0" y="3969"/>
                    <a:pt x="0" y="4063"/>
                    <a:pt x="31" y="4125"/>
                  </a:cubicBezTo>
                  <a:cubicBezTo>
                    <a:pt x="31" y="4219"/>
                    <a:pt x="94" y="4282"/>
                    <a:pt x="187" y="4313"/>
                  </a:cubicBezTo>
                  <a:cubicBezTo>
                    <a:pt x="875" y="4531"/>
                    <a:pt x="875" y="4531"/>
                    <a:pt x="875" y="4531"/>
                  </a:cubicBezTo>
                  <a:cubicBezTo>
                    <a:pt x="1094" y="5187"/>
                    <a:pt x="1094" y="5187"/>
                    <a:pt x="1094" y="5187"/>
                  </a:cubicBezTo>
                  <a:cubicBezTo>
                    <a:pt x="1125" y="5281"/>
                    <a:pt x="1187" y="5343"/>
                    <a:pt x="1250" y="5374"/>
                  </a:cubicBezTo>
                  <a:cubicBezTo>
                    <a:pt x="1344" y="5406"/>
                    <a:pt x="1437" y="5374"/>
                    <a:pt x="1500" y="5343"/>
                  </a:cubicBezTo>
                  <a:cubicBezTo>
                    <a:pt x="3125" y="4250"/>
                    <a:pt x="3125" y="4250"/>
                    <a:pt x="3125" y="4250"/>
                  </a:cubicBezTo>
                  <a:cubicBezTo>
                    <a:pt x="3219" y="4188"/>
                    <a:pt x="3250" y="4094"/>
                    <a:pt x="3219" y="3969"/>
                  </a:cubicBezTo>
                  <a:cubicBezTo>
                    <a:pt x="2906" y="2844"/>
                    <a:pt x="2906" y="2844"/>
                    <a:pt x="2906" y="2844"/>
                  </a:cubicBezTo>
                  <a:lnTo>
                    <a:pt x="4250" y="15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D26D30C9-E6B9-4444-B514-8642BD10F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650" y="1252538"/>
              <a:ext cx="1362075" cy="1362075"/>
            </a:xfrm>
            <a:custGeom>
              <a:avLst/>
              <a:gdLst>
                <a:gd name="T0" fmla="*/ 1907 w 3783"/>
                <a:gd name="T1" fmla="*/ 3250 h 3782"/>
                <a:gd name="T2" fmla="*/ 1907 w 3783"/>
                <a:gd name="T3" fmla="*/ 3250 h 3782"/>
                <a:gd name="T4" fmla="*/ 1719 w 3783"/>
                <a:gd name="T5" fmla="*/ 3218 h 3782"/>
                <a:gd name="T6" fmla="*/ 1250 w 3783"/>
                <a:gd name="T7" fmla="*/ 3687 h 3782"/>
                <a:gd name="T8" fmla="*/ 1907 w 3783"/>
                <a:gd name="T9" fmla="*/ 3781 h 3782"/>
                <a:gd name="T10" fmla="*/ 3782 w 3783"/>
                <a:gd name="T11" fmla="*/ 1906 h 3782"/>
                <a:gd name="T12" fmla="*/ 1907 w 3783"/>
                <a:gd name="T13" fmla="*/ 0 h 3782"/>
                <a:gd name="T14" fmla="*/ 0 w 3783"/>
                <a:gd name="T15" fmla="*/ 1906 h 3782"/>
                <a:gd name="T16" fmla="*/ 157 w 3783"/>
                <a:gd name="T17" fmla="*/ 2500 h 3782"/>
                <a:gd name="T18" fmla="*/ 594 w 3783"/>
                <a:gd name="T19" fmla="*/ 2062 h 3782"/>
                <a:gd name="T20" fmla="*/ 563 w 3783"/>
                <a:gd name="T21" fmla="*/ 1906 h 3782"/>
                <a:gd name="T22" fmla="*/ 1907 w 3783"/>
                <a:gd name="T23" fmla="*/ 562 h 3782"/>
                <a:gd name="T24" fmla="*/ 3250 w 3783"/>
                <a:gd name="T25" fmla="*/ 1906 h 3782"/>
                <a:gd name="T26" fmla="*/ 1907 w 3783"/>
                <a:gd name="T27" fmla="*/ 3250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83" h="3782">
                  <a:moveTo>
                    <a:pt x="1907" y="3250"/>
                  </a:moveTo>
                  <a:lnTo>
                    <a:pt x="1907" y="3250"/>
                  </a:lnTo>
                  <a:cubicBezTo>
                    <a:pt x="1844" y="3250"/>
                    <a:pt x="1782" y="3250"/>
                    <a:pt x="1719" y="3218"/>
                  </a:cubicBezTo>
                  <a:cubicBezTo>
                    <a:pt x="1250" y="3687"/>
                    <a:pt x="1250" y="3687"/>
                    <a:pt x="1250" y="3687"/>
                  </a:cubicBezTo>
                  <a:cubicBezTo>
                    <a:pt x="1438" y="3750"/>
                    <a:pt x="1657" y="3781"/>
                    <a:pt x="1907" y="3781"/>
                  </a:cubicBezTo>
                  <a:cubicBezTo>
                    <a:pt x="2938" y="3781"/>
                    <a:pt x="3782" y="2937"/>
                    <a:pt x="3782" y="1906"/>
                  </a:cubicBezTo>
                  <a:cubicBezTo>
                    <a:pt x="3782" y="500"/>
                    <a:pt x="2500" y="0"/>
                    <a:pt x="1907" y="0"/>
                  </a:cubicBezTo>
                  <a:cubicBezTo>
                    <a:pt x="844" y="0"/>
                    <a:pt x="0" y="843"/>
                    <a:pt x="0" y="1906"/>
                  </a:cubicBezTo>
                  <a:cubicBezTo>
                    <a:pt x="0" y="2031"/>
                    <a:pt x="32" y="2250"/>
                    <a:pt x="157" y="2500"/>
                  </a:cubicBezTo>
                  <a:cubicBezTo>
                    <a:pt x="594" y="2062"/>
                    <a:pt x="594" y="2062"/>
                    <a:pt x="594" y="2062"/>
                  </a:cubicBezTo>
                  <a:cubicBezTo>
                    <a:pt x="563" y="1968"/>
                    <a:pt x="563" y="1906"/>
                    <a:pt x="563" y="1906"/>
                  </a:cubicBezTo>
                  <a:cubicBezTo>
                    <a:pt x="563" y="1156"/>
                    <a:pt x="1156" y="562"/>
                    <a:pt x="1907" y="562"/>
                  </a:cubicBezTo>
                  <a:cubicBezTo>
                    <a:pt x="2157" y="562"/>
                    <a:pt x="3250" y="781"/>
                    <a:pt x="3250" y="1906"/>
                  </a:cubicBezTo>
                  <a:cubicBezTo>
                    <a:pt x="3250" y="2656"/>
                    <a:pt x="2657" y="3250"/>
                    <a:pt x="1907" y="32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5CBD0C2-0931-B145-98D9-C6383DF1E680}"/>
              </a:ext>
            </a:extLst>
          </p:cNvPr>
          <p:cNvSpPr/>
          <p:nvPr/>
        </p:nvSpPr>
        <p:spPr>
          <a:xfrm>
            <a:off x="17096970" y="4464822"/>
            <a:ext cx="3379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52%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Measurements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D55EC-3755-9844-AB20-1A8FF6545850}"/>
              </a:ext>
            </a:extLst>
          </p:cNvPr>
          <p:cNvSpPr/>
          <p:nvPr/>
        </p:nvSpPr>
        <p:spPr>
          <a:xfrm>
            <a:off x="3301672" y="4464822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12% </a:t>
            </a:r>
          </a:p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Strategy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957F2-0751-064F-A937-D32CA05C3E22}"/>
              </a:ext>
            </a:extLst>
          </p:cNvPr>
          <p:cNvSpPr txBox="1"/>
          <p:nvPr/>
        </p:nvSpPr>
        <p:spPr>
          <a:xfrm>
            <a:off x="1829097" y="5777430"/>
            <a:ext cx="445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F327E-585F-5143-BAA7-38E8BE5A2E18}"/>
              </a:ext>
            </a:extLst>
          </p:cNvPr>
          <p:cNvSpPr txBox="1"/>
          <p:nvPr/>
        </p:nvSpPr>
        <p:spPr>
          <a:xfrm>
            <a:off x="17096970" y="5777430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6BCD33-0B2F-0140-8D57-50C79149E363}"/>
              </a:ext>
            </a:extLst>
          </p:cNvPr>
          <p:cNvSpPr/>
          <p:nvPr/>
        </p:nvSpPr>
        <p:spPr>
          <a:xfrm>
            <a:off x="3301672" y="9951222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42%</a:t>
            </a:r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 </a:t>
            </a:r>
          </a:p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Tactics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94B7C-CEB8-C84F-BB00-05E59742B12C}"/>
              </a:ext>
            </a:extLst>
          </p:cNvPr>
          <p:cNvSpPr txBox="1"/>
          <p:nvPr/>
        </p:nvSpPr>
        <p:spPr>
          <a:xfrm>
            <a:off x="1829097" y="11263830"/>
            <a:ext cx="445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8AA87-F8A3-7046-A835-4926AA3BE981}"/>
              </a:ext>
            </a:extLst>
          </p:cNvPr>
          <p:cNvSpPr/>
          <p:nvPr/>
        </p:nvSpPr>
        <p:spPr>
          <a:xfrm>
            <a:off x="17096970" y="9949311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23%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1C763-7430-004F-88D7-3C095E38E327}"/>
              </a:ext>
            </a:extLst>
          </p:cNvPr>
          <p:cNvSpPr txBox="1"/>
          <p:nvPr/>
        </p:nvSpPr>
        <p:spPr>
          <a:xfrm>
            <a:off x="17096970" y="11261919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75267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EEA1B7-C99F-E843-A018-34C283F24D75}"/>
              </a:ext>
            </a:extLst>
          </p:cNvPr>
          <p:cNvGrpSpPr/>
          <p:nvPr/>
        </p:nvGrpSpPr>
        <p:grpSpPr>
          <a:xfrm rot="1384259">
            <a:off x="2102657" y="4124991"/>
            <a:ext cx="8925024" cy="8168955"/>
            <a:chOff x="1675155" y="3987805"/>
            <a:chExt cx="8925024" cy="8168955"/>
          </a:xfrm>
        </p:grpSpPr>
        <p:sp>
          <p:nvSpPr>
            <p:cNvPr id="26" name="Pentagon 25">
              <a:extLst>
                <a:ext uri="{FF2B5EF4-FFF2-40B4-BE49-F238E27FC236}">
                  <a16:creationId xmlns:a16="http://schemas.microsoft.com/office/drawing/2014/main" id="{281B4949-57B9-8D48-836B-00BA12B0C4C7}"/>
                </a:ext>
              </a:extLst>
            </p:cNvPr>
            <p:cNvSpPr/>
            <p:nvPr/>
          </p:nvSpPr>
          <p:spPr>
            <a:xfrm rot="18000000">
              <a:off x="5056028" y="5338512"/>
              <a:ext cx="3576058" cy="874643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E0545F-EEE2-BF4E-AFE8-4B4BCC11B10B}"/>
                </a:ext>
              </a:extLst>
            </p:cNvPr>
            <p:cNvSpPr/>
            <p:nvPr/>
          </p:nvSpPr>
          <p:spPr>
            <a:xfrm>
              <a:off x="1675155" y="5020465"/>
              <a:ext cx="7136295" cy="71362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CCD056-3726-9044-87F7-2D19917EAA10}"/>
                </a:ext>
              </a:extLst>
            </p:cNvPr>
            <p:cNvSpPr/>
            <p:nvPr/>
          </p:nvSpPr>
          <p:spPr>
            <a:xfrm>
              <a:off x="1860766" y="5206076"/>
              <a:ext cx="6765074" cy="6765074"/>
            </a:xfrm>
            <a:prstGeom prst="ellipse">
              <a:avLst/>
            </a:prstGeom>
            <a:noFill/>
            <a:ln w="444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entagon 32">
              <a:extLst>
                <a:ext uri="{FF2B5EF4-FFF2-40B4-BE49-F238E27FC236}">
                  <a16:creationId xmlns:a16="http://schemas.microsoft.com/office/drawing/2014/main" id="{28EE99B2-7AEB-6243-94C2-0574DAA50308}"/>
                </a:ext>
              </a:extLst>
            </p:cNvPr>
            <p:cNvSpPr/>
            <p:nvPr/>
          </p:nvSpPr>
          <p:spPr>
            <a:xfrm rot="20220035">
              <a:off x="6535318" y="6543259"/>
              <a:ext cx="3831106" cy="874643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020390-A05D-734A-B71A-A49B8C309857}"/>
                </a:ext>
              </a:extLst>
            </p:cNvPr>
            <p:cNvSpPr/>
            <p:nvPr/>
          </p:nvSpPr>
          <p:spPr>
            <a:xfrm>
              <a:off x="2713501" y="6058813"/>
              <a:ext cx="5059602" cy="505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B4C478-66CC-EB4C-867A-1759E6C5DE6C}"/>
                </a:ext>
              </a:extLst>
            </p:cNvPr>
            <p:cNvSpPr/>
            <p:nvPr/>
          </p:nvSpPr>
          <p:spPr>
            <a:xfrm>
              <a:off x="2900473" y="6245783"/>
              <a:ext cx="4685660" cy="4685660"/>
            </a:xfrm>
            <a:prstGeom prst="ellipse">
              <a:avLst/>
            </a:prstGeom>
            <a:noFill/>
            <a:ln w="444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entagon 38">
              <a:extLst>
                <a:ext uri="{FF2B5EF4-FFF2-40B4-BE49-F238E27FC236}">
                  <a16:creationId xmlns:a16="http://schemas.microsoft.com/office/drawing/2014/main" id="{551DF200-D68F-2A4D-81E9-EF43D5871D58}"/>
                </a:ext>
              </a:extLst>
            </p:cNvPr>
            <p:cNvSpPr/>
            <p:nvPr/>
          </p:nvSpPr>
          <p:spPr>
            <a:xfrm rot="932616">
              <a:off x="5319971" y="8857948"/>
              <a:ext cx="5280208" cy="874643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F2C670-FAD4-9A45-BE7F-3FDC76270E5B}"/>
                </a:ext>
              </a:extLst>
            </p:cNvPr>
            <p:cNvGrpSpPr/>
            <p:nvPr/>
          </p:nvGrpSpPr>
          <p:grpSpPr>
            <a:xfrm>
              <a:off x="3969890" y="7308337"/>
              <a:ext cx="2554904" cy="2553688"/>
              <a:chOff x="3969890" y="7308337"/>
              <a:chExt cx="2554904" cy="255368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1E50416-7F8A-B543-ABCD-A31CB183CDB7}"/>
                  </a:ext>
                </a:extLst>
              </p:cNvPr>
              <p:cNvSpPr/>
              <p:nvPr/>
            </p:nvSpPr>
            <p:spPr>
              <a:xfrm>
                <a:off x="3977970" y="7308337"/>
                <a:ext cx="2546824" cy="25468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45EDF4-8810-A34B-893D-6C581A8EB23D}"/>
                  </a:ext>
                </a:extLst>
              </p:cNvPr>
              <p:cNvSpPr/>
              <p:nvPr/>
            </p:nvSpPr>
            <p:spPr>
              <a:xfrm>
                <a:off x="3969890" y="7315201"/>
                <a:ext cx="2546826" cy="2546824"/>
              </a:xfrm>
              <a:prstGeom prst="ellipse">
                <a:avLst/>
              </a:prstGeom>
              <a:noFill/>
              <a:ln w="444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15D6291-5498-1449-B797-28272BC03937}"/>
              </a:ext>
            </a:extLst>
          </p:cNvPr>
          <p:cNvSpPr txBox="1"/>
          <p:nvPr/>
        </p:nvSpPr>
        <p:spPr>
          <a:xfrm>
            <a:off x="11078277" y="5504515"/>
            <a:ext cx="1020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 your company’s name out there, you need to make sure.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A2971C-945E-C54B-9E05-92A3F0A15A91}"/>
              </a:ext>
            </a:extLst>
          </p:cNvPr>
          <p:cNvSpPr/>
          <p:nvPr/>
        </p:nvSpPr>
        <p:spPr>
          <a:xfrm>
            <a:off x="11078278" y="485818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Step 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0D5EBB-9B46-1742-88FC-F9CFBD88EDCE}"/>
              </a:ext>
            </a:extLst>
          </p:cNvPr>
          <p:cNvSpPr txBox="1"/>
          <p:nvPr/>
        </p:nvSpPr>
        <p:spPr>
          <a:xfrm>
            <a:off x="12661739" y="8026043"/>
            <a:ext cx="1020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8E65CD-D138-7745-AA35-02942EE3BA88}"/>
              </a:ext>
            </a:extLst>
          </p:cNvPr>
          <p:cNvSpPr/>
          <p:nvPr/>
        </p:nvSpPr>
        <p:spPr>
          <a:xfrm>
            <a:off x="12661740" y="737971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Step 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40E5FC-65D1-D74E-96AC-D18003BEED8D}"/>
              </a:ext>
            </a:extLst>
          </p:cNvPr>
          <p:cNvSpPr txBox="1"/>
          <p:nvPr/>
        </p:nvSpPr>
        <p:spPr>
          <a:xfrm>
            <a:off x="11475298" y="11394150"/>
            <a:ext cx="10200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8855C1-EC06-854D-A4D2-E35EC215D936}"/>
              </a:ext>
            </a:extLst>
          </p:cNvPr>
          <p:cNvSpPr/>
          <p:nvPr/>
        </p:nvSpPr>
        <p:spPr>
          <a:xfrm>
            <a:off x="11475299" y="1074781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Step 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62" name="Gráfico 44">
            <a:extLst>
              <a:ext uri="{FF2B5EF4-FFF2-40B4-BE49-F238E27FC236}">
                <a16:creationId xmlns:a16="http://schemas.microsoft.com/office/drawing/2014/main" id="{DEA4EC88-B686-D347-9185-E1412807FDB9}"/>
              </a:ext>
            </a:extLst>
          </p:cNvPr>
          <p:cNvGrpSpPr/>
          <p:nvPr/>
        </p:nvGrpSpPr>
        <p:grpSpPr>
          <a:xfrm>
            <a:off x="9921758" y="5138568"/>
            <a:ext cx="910400" cy="910400"/>
            <a:chOff x="4015467" y="265552"/>
            <a:chExt cx="597977" cy="597977"/>
          </a:xfrm>
          <a:solidFill>
            <a:schemeClr val="accent1"/>
          </a:solidFill>
        </p:grpSpPr>
        <p:sp>
          <p:nvSpPr>
            <p:cNvPr id="63" name="Forma libre 294">
              <a:extLst>
                <a:ext uri="{FF2B5EF4-FFF2-40B4-BE49-F238E27FC236}">
                  <a16:creationId xmlns:a16="http://schemas.microsoft.com/office/drawing/2014/main" id="{53EE8F01-0DB6-4347-9FBE-031B8651A4E9}"/>
                </a:ext>
              </a:extLst>
            </p:cNvPr>
            <p:cNvSpPr/>
            <p:nvPr/>
          </p:nvSpPr>
          <p:spPr>
            <a:xfrm>
              <a:off x="408933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225117 w 449650"/>
                <a:gd name="connsiteY11" fmla="*/ 200202 h 599144"/>
                <a:gd name="connsiteX12" fmla="*/ 187744 w 449650"/>
                <a:gd name="connsiteY12" fmla="*/ 162828 h 599144"/>
                <a:gd name="connsiteX13" fmla="*/ 212659 w 449650"/>
                <a:gd name="connsiteY13" fmla="*/ 127750 h 599144"/>
                <a:gd name="connsiteX14" fmla="*/ 212659 w 449650"/>
                <a:gd name="connsiteY14" fmla="*/ 125455 h 599144"/>
                <a:gd name="connsiteX15" fmla="*/ 225117 w 449650"/>
                <a:gd name="connsiteY15" fmla="*/ 112997 h 599144"/>
                <a:gd name="connsiteX16" fmla="*/ 237576 w 449650"/>
                <a:gd name="connsiteY16" fmla="*/ 125455 h 599144"/>
                <a:gd name="connsiteX17" fmla="*/ 250034 w 449650"/>
                <a:gd name="connsiteY17" fmla="*/ 125455 h 599144"/>
                <a:gd name="connsiteX18" fmla="*/ 262492 w 449650"/>
                <a:gd name="connsiteY18" fmla="*/ 137913 h 599144"/>
                <a:gd name="connsiteX19" fmla="*/ 250034 w 449650"/>
                <a:gd name="connsiteY19" fmla="*/ 150371 h 599144"/>
                <a:gd name="connsiteX20" fmla="*/ 225117 w 449650"/>
                <a:gd name="connsiteY20" fmla="*/ 150371 h 599144"/>
                <a:gd name="connsiteX21" fmla="*/ 212659 w 449650"/>
                <a:gd name="connsiteY21" fmla="*/ 162830 h 599144"/>
                <a:gd name="connsiteX22" fmla="*/ 225117 w 449650"/>
                <a:gd name="connsiteY22" fmla="*/ 175288 h 599144"/>
                <a:gd name="connsiteX23" fmla="*/ 262491 w 449650"/>
                <a:gd name="connsiteY23" fmla="*/ 212661 h 599144"/>
                <a:gd name="connsiteX24" fmla="*/ 237576 w 449650"/>
                <a:gd name="connsiteY24" fmla="*/ 247740 h 599144"/>
                <a:gd name="connsiteX25" fmla="*/ 237576 w 449650"/>
                <a:gd name="connsiteY25" fmla="*/ 250035 h 599144"/>
                <a:gd name="connsiteX26" fmla="*/ 225117 w 449650"/>
                <a:gd name="connsiteY26" fmla="*/ 262493 h 599144"/>
                <a:gd name="connsiteX27" fmla="*/ 212659 w 449650"/>
                <a:gd name="connsiteY27" fmla="*/ 250035 h 599144"/>
                <a:gd name="connsiteX28" fmla="*/ 200201 w 449650"/>
                <a:gd name="connsiteY28" fmla="*/ 250035 h 599144"/>
                <a:gd name="connsiteX29" fmla="*/ 187743 w 449650"/>
                <a:gd name="connsiteY29" fmla="*/ 237577 h 599144"/>
                <a:gd name="connsiteX30" fmla="*/ 200201 w 449650"/>
                <a:gd name="connsiteY30" fmla="*/ 225119 h 599144"/>
                <a:gd name="connsiteX31" fmla="*/ 225117 w 449650"/>
                <a:gd name="connsiteY31" fmla="*/ 225119 h 599144"/>
                <a:gd name="connsiteX32" fmla="*/ 237576 w 449650"/>
                <a:gd name="connsiteY32" fmla="*/ 212660 h 599144"/>
                <a:gd name="connsiteX33" fmla="*/ 225117 w 449650"/>
                <a:gd name="connsiteY33" fmla="*/ 200202 h 599144"/>
                <a:gd name="connsiteX34" fmla="*/ 137912 w 449650"/>
                <a:gd name="connsiteY34" fmla="*/ 524106 h 599144"/>
                <a:gd name="connsiteX35" fmla="*/ 75623 w 449650"/>
                <a:gd name="connsiteY35" fmla="*/ 461817 h 599144"/>
                <a:gd name="connsiteX36" fmla="*/ 137912 w 449650"/>
                <a:gd name="connsiteY36" fmla="*/ 399528 h 599144"/>
                <a:gd name="connsiteX37" fmla="*/ 200201 w 449650"/>
                <a:gd name="connsiteY37" fmla="*/ 461817 h 599144"/>
                <a:gd name="connsiteX38" fmla="*/ 137912 w 449650"/>
                <a:gd name="connsiteY38" fmla="*/ 524106 h 599144"/>
                <a:gd name="connsiteX39" fmla="*/ 171636 w 449650"/>
                <a:gd name="connsiteY39" fmla="*/ 370962 h 599144"/>
                <a:gd name="connsiteX40" fmla="*/ 154020 w 449650"/>
                <a:gd name="connsiteY40" fmla="*/ 370962 h 599144"/>
                <a:gd name="connsiteX41" fmla="*/ 154020 w 449650"/>
                <a:gd name="connsiteY41" fmla="*/ 353346 h 599144"/>
                <a:gd name="connsiteX42" fmla="*/ 216309 w 449650"/>
                <a:gd name="connsiteY42" fmla="*/ 291057 h 599144"/>
                <a:gd name="connsiteX43" fmla="*/ 233925 w 449650"/>
                <a:gd name="connsiteY43" fmla="*/ 291057 h 599144"/>
                <a:gd name="connsiteX44" fmla="*/ 296214 w 449650"/>
                <a:gd name="connsiteY44" fmla="*/ 353346 h 599144"/>
                <a:gd name="connsiteX45" fmla="*/ 296214 w 449650"/>
                <a:gd name="connsiteY45" fmla="*/ 370962 h 599144"/>
                <a:gd name="connsiteX46" fmla="*/ 287405 w 449650"/>
                <a:gd name="connsiteY46" fmla="*/ 374612 h 599144"/>
                <a:gd name="connsiteX47" fmla="*/ 278597 w 449650"/>
                <a:gd name="connsiteY47" fmla="*/ 370962 h 599144"/>
                <a:gd name="connsiteX48" fmla="*/ 225117 w 449650"/>
                <a:gd name="connsiteY48" fmla="*/ 317480 h 599144"/>
                <a:gd name="connsiteX49" fmla="*/ 171636 w 449650"/>
                <a:gd name="connsiteY49" fmla="*/ 370962 h 599144"/>
                <a:gd name="connsiteX50" fmla="*/ 374612 w 449650"/>
                <a:gd name="connsiteY50" fmla="*/ 511648 h 599144"/>
                <a:gd name="connsiteX51" fmla="*/ 362153 w 449650"/>
                <a:gd name="connsiteY51" fmla="*/ 524106 h 599144"/>
                <a:gd name="connsiteX52" fmla="*/ 262491 w 449650"/>
                <a:gd name="connsiteY52" fmla="*/ 524106 h 599144"/>
                <a:gd name="connsiteX53" fmla="*/ 250033 w 449650"/>
                <a:gd name="connsiteY53" fmla="*/ 511648 h 599144"/>
                <a:gd name="connsiteX54" fmla="*/ 250033 w 449650"/>
                <a:gd name="connsiteY54" fmla="*/ 411985 h 599144"/>
                <a:gd name="connsiteX55" fmla="*/ 262491 w 449650"/>
                <a:gd name="connsiteY55" fmla="*/ 399527 h 599144"/>
                <a:gd name="connsiteX56" fmla="*/ 362153 w 449650"/>
                <a:gd name="connsiteY56" fmla="*/ 399527 h 599144"/>
                <a:gd name="connsiteX57" fmla="*/ 374612 w 449650"/>
                <a:gd name="connsiteY57" fmla="*/ 411985 h 599144"/>
                <a:gd name="connsiteX58" fmla="*/ 374612 w 449650"/>
                <a:gd name="connsiteY58" fmla="*/ 511648 h 599144"/>
                <a:gd name="connsiteX59" fmla="*/ 349696 w 449650"/>
                <a:gd name="connsiteY59" fmla="*/ 125455 h 599144"/>
                <a:gd name="connsiteX60" fmla="*/ 324781 w 449650"/>
                <a:gd name="connsiteY60" fmla="*/ 100540 h 599144"/>
                <a:gd name="connsiteX61" fmla="*/ 324781 w 449650"/>
                <a:gd name="connsiteY61" fmla="*/ 43408 h 599144"/>
                <a:gd name="connsiteX62" fmla="*/ 406828 w 449650"/>
                <a:gd name="connsiteY62" fmla="*/ 125455 h 599144"/>
                <a:gd name="connsiteX63" fmla="*/ 349696 w 449650"/>
                <a:gd name="connsiteY63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225117" y="200202"/>
                  </a:moveTo>
                  <a:cubicBezTo>
                    <a:pt x="204508" y="200202"/>
                    <a:pt x="187744" y="183438"/>
                    <a:pt x="187744" y="162828"/>
                  </a:cubicBezTo>
                  <a:cubicBezTo>
                    <a:pt x="187744" y="146608"/>
                    <a:pt x="198190" y="132910"/>
                    <a:pt x="212659" y="127750"/>
                  </a:cubicBezTo>
                  <a:lnTo>
                    <a:pt x="212659" y="125455"/>
                  </a:lnTo>
                  <a:cubicBezTo>
                    <a:pt x="212659" y="118569"/>
                    <a:pt x="218231" y="112997"/>
                    <a:pt x="225117" y="112997"/>
                  </a:cubicBezTo>
                  <a:cubicBezTo>
                    <a:pt x="232003" y="112997"/>
                    <a:pt x="237576" y="118569"/>
                    <a:pt x="237576" y="125455"/>
                  </a:cubicBezTo>
                  <a:lnTo>
                    <a:pt x="250034" y="125455"/>
                  </a:lnTo>
                  <a:cubicBezTo>
                    <a:pt x="256920" y="125455"/>
                    <a:pt x="262492" y="131027"/>
                    <a:pt x="262492" y="137913"/>
                  </a:cubicBezTo>
                  <a:cubicBezTo>
                    <a:pt x="262492" y="144799"/>
                    <a:pt x="256920" y="150371"/>
                    <a:pt x="250034" y="150371"/>
                  </a:cubicBezTo>
                  <a:lnTo>
                    <a:pt x="225117" y="150371"/>
                  </a:lnTo>
                  <a:cubicBezTo>
                    <a:pt x="218244" y="150371"/>
                    <a:pt x="212659" y="155955"/>
                    <a:pt x="212659" y="162830"/>
                  </a:cubicBezTo>
                  <a:cubicBezTo>
                    <a:pt x="212659" y="169703"/>
                    <a:pt x="218243" y="175288"/>
                    <a:pt x="225117" y="175288"/>
                  </a:cubicBezTo>
                  <a:cubicBezTo>
                    <a:pt x="245727" y="175288"/>
                    <a:pt x="262491" y="192052"/>
                    <a:pt x="262491" y="212661"/>
                  </a:cubicBezTo>
                  <a:cubicBezTo>
                    <a:pt x="262491" y="228882"/>
                    <a:pt x="252045" y="242580"/>
                    <a:pt x="237576" y="247740"/>
                  </a:cubicBezTo>
                  <a:lnTo>
                    <a:pt x="237576" y="250035"/>
                  </a:lnTo>
                  <a:cubicBezTo>
                    <a:pt x="237576" y="256921"/>
                    <a:pt x="232003" y="262493"/>
                    <a:pt x="225117" y="262493"/>
                  </a:cubicBezTo>
                  <a:cubicBezTo>
                    <a:pt x="218231" y="262493"/>
                    <a:pt x="212659" y="256921"/>
                    <a:pt x="212659" y="250035"/>
                  </a:cubicBezTo>
                  <a:lnTo>
                    <a:pt x="200201" y="250035"/>
                  </a:lnTo>
                  <a:cubicBezTo>
                    <a:pt x="193315" y="250035"/>
                    <a:pt x="187743" y="244463"/>
                    <a:pt x="187743" y="237577"/>
                  </a:cubicBezTo>
                  <a:cubicBezTo>
                    <a:pt x="187743" y="230691"/>
                    <a:pt x="193315" y="225119"/>
                    <a:pt x="200201" y="225119"/>
                  </a:cubicBezTo>
                  <a:lnTo>
                    <a:pt x="225117" y="225119"/>
                  </a:lnTo>
                  <a:cubicBezTo>
                    <a:pt x="231991" y="225119"/>
                    <a:pt x="237576" y="219535"/>
                    <a:pt x="237576" y="212660"/>
                  </a:cubicBezTo>
                  <a:cubicBezTo>
                    <a:pt x="237576" y="205786"/>
                    <a:pt x="231991" y="200202"/>
                    <a:pt x="225117" y="200202"/>
                  </a:cubicBezTo>
                  <a:close/>
                  <a:moveTo>
                    <a:pt x="137912" y="524106"/>
                  </a:moveTo>
                  <a:cubicBezTo>
                    <a:pt x="103568" y="524106"/>
                    <a:pt x="75623" y="496161"/>
                    <a:pt x="75623" y="461817"/>
                  </a:cubicBezTo>
                  <a:cubicBezTo>
                    <a:pt x="75623" y="427473"/>
                    <a:pt x="103568" y="399528"/>
                    <a:pt x="137912" y="399528"/>
                  </a:cubicBezTo>
                  <a:cubicBezTo>
                    <a:pt x="172256" y="399528"/>
                    <a:pt x="200201" y="427473"/>
                    <a:pt x="200201" y="461817"/>
                  </a:cubicBezTo>
                  <a:cubicBezTo>
                    <a:pt x="200201" y="496161"/>
                    <a:pt x="172257" y="524106"/>
                    <a:pt x="137912" y="524106"/>
                  </a:cubicBezTo>
                  <a:close/>
                  <a:moveTo>
                    <a:pt x="171636" y="370962"/>
                  </a:moveTo>
                  <a:cubicBezTo>
                    <a:pt x="166769" y="375829"/>
                    <a:pt x="158886" y="375829"/>
                    <a:pt x="154020" y="370962"/>
                  </a:cubicBezTo>
                  <a:cubicBezTo>
                    <a:pt x="149154" y="366095"/>
                    <a:pt x="149153" y="358212"/>
                    <a:pt x="154020" y="353346"/>
                  </a:cubicBezTo>
                  <a:lnTo>
                    <a:pt x="216309" y="291057"/>
                  </a:lnTo>
                  <a:cubicBezTo>
                    <a:pt x="221176" y="286190"/>
                    <a:pt x="229059" y="286190"/>
                    <a:pt x="233925" y="291057"/>
                  </a:cubicBezTo>
                  <a:lnTo>
                    <a:pt x="296214" y="353346"/>
                  </a:lnTo>
                  <a:cubicBezTo>
                    <a:pt x="301080" y="358213"/>
                    <a:pt x="301080" y="366096"/>
                    <a:pt x="296214" y="370962"/>
                  </a:cubicBezTo>
                  <a:cubicBezTo>
                    <a:pt x="293781" y="373395"/>
                    <a:pt x="290592" y="374612"/>
                    <a:pt x="287405" y="374612"/>
                  </a:cubicBezTo>
                  <a:cubicBezTo>
                    <a:pt x="284218" y="374612"/>
                    <a:pt x="281031" y="373395"/>
                    <a:pt x="278597" y="370962"/>
                  </a:cubicBezTo>
                  <a:lnTo>
                    <a:pt x="225117" y="317480"/>
                  </a:lnTo>
                  <a:lnTo>
                    <a:pt x="171636" y="370962"/>
                  </a:lnTo>
                  <a:close/>
                  <a:moveTo>
                    <a:pt x="374612" y="511648"/>
                  </a:moveTo>
                  <a:cubicBezTo>
                    <a:pt x="374612" y="518534"/>
                    <a:pt x="369039" y="524106"/>
                    <a:pt x="362153" y="524106"/>
                  </a:cubicBezTo>
                  <a:lnTo>
                    <a:pt x="262491" y="524106"/>
                  </a:lnTo>
                  <a:cubicBezTo>
                    <a:pt x="255605" y="524106"/>
                    <a:pt x="250033" y="518534"/>
                    <a:pt x="250033" y="511648"/>
                  </a:cubicBezTo>
                  <a:lnTo>
                    <a:pt x="250033" y="411985"/>
                  </a:lnTo>
                  <a:cubicBezTo>
                    <a:pt x="250033" y="405099"/>
                    <a:pt x="255605" y="399527"/>
                    <a:pt x="262491" y="399527"/>
                  </a:cubicBezTo>
                  <a:lnTo>
                    <a:pt x="362153" y="399527"/>
                  </a:lnTo>
                  <a:cubicBezTo>
                    <a:pt x="369039" y="399527"/>
                    <a:pt x="374612" y="405099"/>
                    <a:pt x="374612" y="411985"/>
                  </a:cubicBezTo>
                  <a:lnTo>
                    <a:pt x="374612" y="511648"/>
                  </a:ln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4" name="Gráfico 22">
            <a:extLst>
              <a:ext uri="{FF2B5EF4-FFF2-40B4-BE49-F238E27FC236}">
                <a16:creationId xmlns:a16="http://schemas.microsoft.com/office/drawing/2014/main" id="{82F71BFD-1CC8-1540-90AD-67CC8A708F13}"/>
              </a:ext>
            </a:extLst>
          </p:cNvPr>
          <p:cNvGrpSpPr/>
          <p:nvPr/>
        </p:nvGrpSpPr>
        <p:grpSpPr>
          <a:xfrm>
            <a:off x="11413285" y="7662735"/>
            <a:ext cx="887242" cy="887242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65" name="Forma libre 340">
              <a:extLst>
                <a:ext uri="{FF2B5EF4-FFF2-40B4-BE49-F238E27FC236}">
                  <a16:creationId xmlns:a16="http://schemas.microsoft.com/office/drawing/2014/main" id="{900AF61F-4AB8-A645-93F1-F848EB5B71BC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41">
              <a:extLst>
                <a:ext uri="{FF2B5EF4-FFF2-40B4-BE49-F238E27FC236}">
                  <a16:creationId xmlns:a16="http://schemas.microsoft.com/office/drawing/2014/main" id="{C2984757-3381-0A4D-A10B-28E018B7DE7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342">
              <a:extLst>
                <a:ext uri="{FF2B5EF4-FFF2-40B4-BE49-F238E27FC236}">
                  <a16:creationId xmlns:a16="http://schemas.microsoft.com/office/drawing/2014/main" id="{99CFA572-27C3-5F4F-AEDC-B9632BA71B9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43">
              <a:extLst>
                <a:ext uri="{FF2B5EF4-FFF2-40B4-BE49-F238E27FC236}">
                  <a16:creationId xmlns:a16="http://schemas.microsoft.com/office/drawing/2014/main" id="{9D04031E-6805-9343-BE2B-816C3CA21BE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4">
              <a:extLst>
                <a:ext uri="{FF2B5EF4-FFF2-40B4-BE49-F238E27FC236}">
                  <a16:creationId xmlns:a16="http://schemas.microsoft.com/office/drawing/2014/main" id="{254C08D7-B6CF-364D-AF4A-A2D40E0B025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5">
              <a:extLst>
                <a:ext uri="{FF2B5EF4-FFF2-40B4-BE49-F238E27FC236}">
                  <a16:creationId xmlns:a16="http://schemas.microsoft.com/office/drawing/2014/main" id="{1B35A932-DEBC-EB4C-8A63-18858257AB99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6">
              <a:extLst>
                <a:ext uri="{FF2B5EF4-FFF2-40B4-BE49-F238E27FC236}">
                  <a16:creationId xmlns:a16="http://schemas.microsoft.com/office/drawing/2014/main" id="{0498BDD8-5A4A-BE41-A4A8-E9B2CD05CD8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2" name="Gráfico 228">
            <a:extLst>
              <a:ext uri="{FF2B5EF4-FFF2-40B4-BE49-F238E27FC236}">
                <a16:creationId xmlns:a16="http://schemas.microsoft.com/office/drawing/2014/main" id="{8C941920-E93F-7147-9A57-170027892C46}"/>
              </a:ext>
            </a:extLst>
          </p:cNvPr>
          <p:cNvGrpSpPr/>
          <p:nvPr/>
        </p:nvGrpSpPr>
        <p:grpSpPr>
          <a:xfrm>
            <a:off x="10213914" y="10962969"/>
            <a:ext cx="957353" cy="957353"/>
            <a:chOff x="6263991" y="5599904"/>
            <a:chExt cx="654197" cy="654197"/>
          </a:xfrm>
          <a:solidFill>
            <a:schemeClr val="accent3"/>
          </a:solidFill>
        </p:grpSpPr>
        <p:sp>
          <p:nvSpPr>
            <p:cNvPr id="73" name="Forma libre 430">
              <a:extLst>
                <a:ext uri="{FF2B5EF4-FFF2-40B4-BE49-F238E27FC236}">
                  <a16:creationId xmlns:a16="http://schemas.microsoft.com/office/drawing/2014/main" id="{2EF3582B-07A3-9942-82C9-4F828562F669}"/>
                </a:ext>
              </a:extLst>
            </p:cNvPr>
            <p:cNvSpPr/>
            <p:nvPr/>
          </p:nvSpPr>
          <p:spPr>
            <a:xfrm>
              <a:off x="6262945" y="5598858"/>
              <a:ext cx="655592" cy="655592"/>
            </a:xfrm>
            <a:custGeom>
              <a:avLst/>
              <a:gdLst>
                <a:gd name="connsiteX0" fmla="*/ 655249 w 655591"/>
                <a:gd name="connsiteY0" fmla="*/ 400491 h 655591"/>
                <a:gd name="connsiteX1" fmla="*/ 654953 w 655591"/>
                <a:gd name="connsiteY1" fmla="*/ 398063 h 655591"/>
                <a:gd name="connsiteX2" fmla="*/ 570178 w 655591"/>
                <a:gd name="connsiteY2" fmla="*/ 143738 h 655591"/>
                <a:gd name="connsiteX3" fmla="*/ 591079 w 655591"/>
                <a:gd name="connsiteY3" fmla="*/ 99951 h 655591"/>
                <a:gd name="connsiteX4" fmla="*/ 540950 w 655591"/>
                <a:gd name="connsiteY4" fmla="*/ 61549 h 655591"/>
                <a:gd name="connsiteX5" fmla="*/ 387049 w 655591"/>
                <a:gd name="connsiteY5" fmla="*/ 81883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9 h 655591"/>
                <a:gd name="connsiteX9" fmla="*/ 276029 w 655591"/>
                <a:gd name="connsiteY9" fmla="*/ 96553 h 655591"/>
                <a:gd name="connsiteX10" fmla="*/ 98455 w 655591"/>
                <a:gd name="connsiteY10" fmla="*/ 120018 h 655591"/>
                <a:gd name="connsiteX11" fmla="*/ 60037 w 655591"/>
                <a:gd name="connsiteY11" fmla="*/ 170118 h 655591"/>
                <a:gd name="connsiteX12" fmla="*/ 86042 w 655591"/>
                <a:gd name="connsiteY12" fmla="*/ 204857 h 655591"/>
                <a:gd name="connsiteX13" fmla="*/ 1802 w 655591"/>
                <a:gd name="connsiteY13" fmla="*/ 457578 h 655591"/>
                <a:gd name="connsiteX14" fmla="*/ 1506 w 655591"/>
                <a:gd name="connsiteY14" fmla="*/ 460007 h 655591"/>
                <a:gd name="connsiteX15" fmla="*/ 1046 w 655591"/>
                <a:gd name="connsiteY15" fmla="*/ 462286 h 655591"/>
                <a:gd name="connsiteX16" fmla="*/ 1128 w 655591"/>
                <a:gd name="connsiteY16" fmla="*/ 463099 h 655591"/>
                <a:gd name="connsiteX17" fmla="*/ 1208 w 655591"/>
                <a:gd name="connsiteY17" fmla="*/ 463881 h 655591"/>
                <a:gd name="connsiteX18" fmla="*/ 105197 w 655591"/>
                <a:gd name="connsiteY18" fmla="*/ 566436 h 655591"/>
                <a:gd name="connsiteX19" fmla="*/ 209187 w 655591"/>
                <a:gd name="connsiteY19" fmla="*/ 463881 h 655591"/>
                <a:gd name="connsiteX20" fmla="*/ 209266 w 655591"/>
                <a:gd name="connsiteY20" fmla="*/ 463099 h 655591"/>
                <a:gd name="connsiteX21" fmla="*/ 209349 w 655591"/>
                <a:gd name="connsiteY21" fmla="*/ 462286 h 655591"/>
                <a:gd name="connsiteX22" fmla="*/ 208890 w 655591"/>
                <a:gd name="connsiteY22" fmla="*/ 460007 h 655591"/>
                <a:gd name="connsiteX23" fmla="*/ 208594 w 655591"/>
                <a:gd name="connsiteY23" fmla="*/ 457578 h 655591"/>
                <a:gd name="connsiteX24" fmla="*/ 124049 w 655591"/>
                <a:gd name="connsiteY24" fmla="*/ 203950 h 655591"/>
                <a:gd name="connsiteX25" fmla="*/ 141521 w 655591"/>
                <a:gd name="connsiteY25" fmla="*/ 188338 h 655591"/>
                <a:gd name="connsiteX26" fmla="*/ 280574 w 655591"/>
                <a:gd name="connsiteY26" fmla="*/ 212399 h 655591"/>
                <a:gd name="connsiteX27" fmla="*/ 292941 w 655591"/>
                <a:gd name="connsiteY27" fmla="*/ 211989 h 655591"/>
                <a:gd name="connsiteX28" fmla="*/ 256829 w 655591"/>
                <a:gd name="connsiteY28" fmla="*/ 566437 h 655591"/>
                <a:gd name="connsiteX29" fmla="*/ 239106 w 655591"/>
                <a:gd name="connsiteY29" fmla="*/ 566437 h 655591"/>
                <a:gd name="connsiteX30" fmla="*/ 179590 w 655591"/>
                <a:gd name="connsiteY30" fmla="*/ 625951 h 655591"/>
                <a:gd name="connsiteX31" fmla="*/ 179590 w 655591"/>
                <a:gd name="connsiteY31" fmla="*/ 640830 h 655591"/>
                <a:gd name="connsiteX32" fmla="*/ 194469 w 655591"/>
                <a:gd name="connsiteY32" fmla="*/ 655709 h 655591"/>
                <a:gd name="connsiteX33" fmla="*/ 462286 w 655591"/>
                <a:gd name="connsiteY33" fmla="*/ 655709 h 655591"/>
                <a:gd name="connsiteX34" fmla="*/ 477165 w 655591"/>
                <a:gd name="connsiteY34" fmla="*/ 640830 h 655591"/>
                <a:gd name="connsiteX35" fmla="*/ 477165 w 655591"/>
                <a:gd name="connsiteY35" fmla="*/ 625951 h 655591"/>
                <a:gd name="connsiteX36" fmla="*/ 417650 w 655591"/>
                <a:gd name="connsiteY36" fmla="*/ 566436 h 655591"/>
                <a:gd name="connsiteX37" fmla="*/ 399929 w 655591"/>
                <a:gd name="connsiteY37" fmla="*/ 566436 h 655591"/>
                <a:gd name="connsiteX38" fmla="*/ 363315 w 655591"/>
                <a:gd name="connsiteY38" fmla="*/ 203365 h 655591"/>
                <a:gd name="connsiteX39" fmla="*/ 517123 w 655591"/>
                <a:gd name="connsiteY39" fmla="*/ 138673 h 655591"/>
                <a:gd name="connsiteX40" fmla="*/ 531684 w 655591"/>
                <a:gd name="connsiteY40" fmla="*/ 147500 h 655591"/>
                <a:gd name="connsiteX41" fmla="*/ 448164 w 655591"/>
                <a:gd name="connsiteY41" fmla="*/ 398061 h 655591"/>
                <a:gd name="connsiteX42" fmla="*/ 447868 w 655591"/>
                <a:gd name="connsiteY42" fmla="*/ 400490 h 655591"/>
                <a:gd name="connsiteX43" fmla="*/ 447407 w 655591"/>
                <a:gd name="connsiteY43" fmla="*/ 402771 h 655591"/>
                <a:gd name="connsiteX44" fmla="*/ 447489 w 655591"/>
                <a:gd name="connsiteY44" fmla="*/ 403584 h 655591"/>
                <a:gd name="connsiteX45" fmla="*/ 447568 w 655591"/>
                <a:gd name="connsiteY45" fmla="*/ 404366 h 655591"/>
                <a:gd name="connsiteX46" fmla="*/ 551558 w 655591"/>
                <a:gd name="connsiteY46" fmla="*/ 506920 h 655591"/>
                <a:gd name="connsiteX47" fmla="*/ 655547 w 655591"/>
                <a:gd name="connsiteY47" fmla="*/ 404366 h 655591"/>
                <a:gd name="connsiteX48" fmla="*/ 655627 w 655591"/>
                <a:gd name="connsiteY48" fmla="*/ 403584 h 655591"/>
                <a:gd name="connsiteX49" fmla="*/ 655709 w 655591"/>
                <a:gd name="connsiteY49" fmla="*/ 402771 h 655591"/>
                <a:gd name="connsiteX50" fmla="*/ 655249 w 655591"/>
                <a:gd name="connsiteY50" fmla="*/ 400491 h 655591"/>
                <a:gd name="connsiteX51" fmla="*/ 173818 w 655591"/>
                <a:gd name="connsiteY51" fmla="*/ 447407 h 655591"/>
                <a:gd name="connsiteX52" fmla="*/ 36575 w 655591"/>
                <a:gd name="connsiteY52" fmla="*/ 447407 h 655591"/>
                <a:gd name="connsiteX53" fmla="*/ 105196 w 655591"/>
                <a:gd name="connsiteY53" fmla="*/ 241517 h 655591"/>
                <a:gd name="connsiteX54" fmla="*/ 173818 w 655591"/>
                <a:gd name="connsiteY54" fmla="*/ 447407 h 655591"/>
                <a:gd name="connsiteX55" fmla="*/ 482936 w 655591"/>
                <a:gd name="connsiteY55" fmla="*/ 387891 h 655591"/>
                <a:gd name="connsiteX56" fmla="*/ 551556 w 655591"/>
                <a:gd name="connsiteY56" fmla="*/ 182002 h 655591"/>
                <a:gd name="connsiteX57" fmla="*/ 620177 w 655591"/>
                <a:gd name="connsiteY57" fmla="*/ 387891 h 655591"/>
                <a:gd name="connsiteX58" fmla="*/ 482936 w 655591"/>
                <a:gd name="connsiteY58" fmla="*/ 387891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5591" h="655591">
                  <a:moveTo>
                    <a:pt x="655249" y="400491"/>
                  </a:moveTo>
                  <a:cubicBezTo>
                    <a:pt x="655123" y="399678"/>
                    <a:pt x="655219" y="398869"/>
                    <a:pt x="654953" y="398063"/>
                  </a:cubicBezTo>
                  <a:lnTo>
                    <a:pt x="570178" y="143738"/>
                  </a:lnTo>
                  <a:cubicBezTo>
                    <a:pt x="584679" y="134777"/>
                    <a:pt x="593433" y="117926"/>
                    <a:pt x="591079" y="99951"/>
                  </a:cubicBezTo>
                  <a:cubicBezTo>
                    <a:pt x="587882" y="75919"/>
                    <a:pt x="565767" y="58164"/>
                    <a:pt x="540950" y="61549"/>
                  </a:cubicBezTo>
                  <a:lnTo>
                    <a:pt x="387049" y="81883"/>
                  </a:lnTo>
                  <a:cubicBezTo>
                    <a:pt x="387445" y="79763"/>
                    <a:pt x="387891" y="77653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9"/>
                    <a:pt x="268862" y="75439"/>
                  </a:cubicBezTo>
                  <a:cubicBezTo>
                    <a:pt x="268862" y="83175"/>
                    <a:pt x="271596" y="90274"/>
                    <a:pt x="276029" y="96553"/>
                  </a:cubicBezTo>
                  <a:lnTo>
                    <a:pt x="98455" y="120018"/>
                  </a:lnTo>
                  <a:cubicBezTo>
                    <a:pt x="74044" y="123258"/>
                    <a:pt x="56841" y="145737"/>
                    <a:pt x="60037" y="170118"/>
                  </a:cubicBezTo>
                  <a:cubicBezTo>
                    <a:pt x="62129" y="185835"/>
                    <a:pt x="72303" y="198672"/>
                    <a:pt x="86042" y="204857"/>
                  </a:cubicBezTo>
                  <a:lnTo>
                    <a:pt x="1802" y="457578"/>
                  </a:lnTo>
                  <a:cubicBezTo>
                    <a:pt x="1536" y="458384"/>
                    <a:pt x="1632" y="459193"/>
                    <a:pt x="1506" y="460007"/>
                  </a:cubicBezTo>
                  <a:cubicBezTo>
                    <a:pt x="1382" y="460779"/>
                    <a:pt x="1046" y="461477"/>
                    <a:pt x="1046" y="462286"/>
                  </a:cubicBezTo>
                  <a:cubicBezTo>
                    <a:pt x="1046" y="462563"/>
                    <a:pt x="1126" y="462821"/>
                    <a:pt x="1128" y="463099"/>
                  </a:cubicBezTo>
                  <a:cubicBezTo>
                    <a:pt x="1145" y="463368"/>
                    <a:pt x="1179" y="463616"/>
                    <a:pt x="1208" y="463881"/>
                  </a:cubicBezTo>
                  <a:cubicBezTo>
                    <a:pt x="2085" y="520554"/>
                    <a:pt x="48321" y="566436"/>
                    <a:pt x="105197" y="566436"/>
                  </a:cubicBezTo>
                  <a:cubicBezTo>
                    <a:pt x="162073" y="566436"/>
                    <a:pt x="208309" y="520554"/>
                    <a:pt x="209187" y="463881"/>
                  </a:cubicBezTo>
                  <a:cubicBezTo>
                    <a:pt x="209216" y="463616"/>
                    <a:pt x="209251" y="463368"/>
                    <a:pt x="209266" y="463099"/>
                  </a:cubicBezTo>
                  <a:cubicBezTo>
                    <a:pt x="209268" y="462821"/>
                    <a:pt x="209349" y="462563"/>
                    <a:pt x="209349" y="462286"/>
                  </a:cubicBezTo>
                  <a:cubicBezTo>
                    <a:pt x="209349" y="461478"/>
                    <a:pt x="209012" y="460781"/>
                    <a:pt x="208890" y="460007"/>
                  </a:cubicBezTo>
                  <a:cubicBezTo>
                    <a:pt x="208764" y="459193"/>
                    <a:pt x="208860" y="458384"/>
                    <a:pt x="208594" y="457578"/>
                  </a:cubicBezTo>
                  <a:lnTo>
                    <a:pt x="124049" y="203950"/>
                  </a:lnTo>
                  <a:cubicBezTo>
                    <a:pt x="131142" y="200353"/>
                    <a:pt x="137259" y="195104"/>
                    <a:pt x="141521" y="188338"/>
                  </a:cubicBezTo>
                  <a:cubicBezTo>
                    <a:pt x="186361" y="204306"/>
                    <a:pt x="233060" y="212399"/>
                    <a:pt x="280574" y="212399"/>
                  </a:cubicBezTo>
                  <a:cubicBezTo>
                    <a:pt x="284682" y="212399"/>
                    <a:pt x="288818" y="212112"/>
                    <a:pt x="292941" y="211989"/>
                  </a:cubicBezTo>
                  <a:cubicBezTo>
                    <a:pt x="283380" y="378532"/>
                    <a:pt x="264282" y="525150"/>
                    <a:pt x="256829" y="566437"/>
                  </a:cubicBezTo>
                  <a:lnTo>
                    <a:pt x="239106" y="566437"/>
                  </a:lnTo>
                  <a:cubicBezTo>
                    <a:pt x="206297" y="566436"/>
                    <a:pt x="179590" y="593128"/>
                    <a:pt x="179590" y="625951"/>
                  </a:cubicBezTo>
                  <a:lnTo>
                    <a:pt x="179590" y="640830"/>
                  </a:lnTo>
                  <a:cubicBezTo>
                    <a:pt x="179590" y="649054"/>
                    <a:pt x="186245" y="655709"/>
                    <a:pt x="194469" y="655709"/>
                  </a:cubicBezTo>
                  <a:lnTo>
                    <a:pt x="462286" y="655709"/>
                  </a:lnTo>
                  <a:cubicBezTo>
                    <a:pt x="470510" y="655709"/>
                    <a:pt x="477165" y="649054"/>
                    <a:pt x="477165" y="640830"/>
                  </a:cubicBezTo>
                  <a:lnTo>
                    <a:pt x="477165" y="625951"/>
                  </a:lnTo>
                  <a:cubicBezTo>
                    <a:pt x="477165" y="593128"/>
                    <a:pt x="450459" y="566436"/>
                    <a:pt x="417650" y="566436"/>
                  </a:cubicBezTo>
                  <a:lnTo>
                    <a:pt x="399929" y="566436"/>
                  </a:lnTo>
                  <a:cubicBezTo>
                    <a:pt x="392334" y="524380"/>
                    <a:pt x="372715" y="373449"/>
                    <a:pt x="363315" y="203365"/>
                  </a:cubicBezTo>
                  <a:cubicBezTo>
                    <a:pt x="418311" y="192186"/>
                    <a:pt x="470906" y="170591"/>
                    <a:pt x="517123" y="138673"/>
                  </a:cubicBezTo>
                  <a:cubicBezTo>
                    <a:pt x="521366" y="142576"/>
                    <a:pt x="526340" y="145483"/>
                    <a:pt x="531684" y="147500"/>
                  </a:cubicBezTo>
                  <a:lnTo>
                    <a:pt x="448164" y="398061"/>
                  </a:lnTo>
                  <a:cubicBezTo>
                    <a:pt x="447898" y="398868"/>
                    <a:pt x="447994" y="399677"/>
                    <a:pt x="447868" y="400490"/>
                  </a:cubicBezTo>
                  <a:cubicBezTo>
                    <a:pt x="447743" y="401265"/>
                    <a:pt x="447407" y="401963"/>
                    <a:pt x="447407" y="402771"/>
                  </a:cubicBezTo>
                  <a:cubicBezTo>
                    <a:pt x="447407" y="403048"/>
                    <a:pt x="447486" y="403306"/>
                    <a:pt x="447489" y="403584"/>
                  </a:cubicBezTo>
                  <a:cubicBezTo>
                    <a:pt x="447506" y="403853"/>
                    <a:pt x="447539" y="404101"/>
                    <a:pt x="447568" y="404366"/>
                  </a:cubicBezTo>
                  <a:cubicBezTo>
                    <a:pt x="448446" y="461039"/>
                    <a:pt x="494682" y="506920"/>
                    <a:pt x="551558" y="506920"/>
                  </a:cubicBezTo>
                  <a:cubicBezTo>
                    <a:pt x="608434" y="506920"/>
                    <a:pt x="654670" y="461039"/>
                    <a:pt x="655547" y="404366"/>
                  </a:cubicBezTo>
                  <a:cubicBezTo>
                    <a:pt x="655577" y="404101"/>
                    <a:pt x="655611" y="403853"/>
                    <a:pt x="655627" y="403584"/>
                  </a:cubicBezTo>
                  <a:cubicBezTo>
                    <a:pt x="655628" y="403306"/>
                    <a:pt x="655709" y="403048"/>
                    <a:pt x="655709" y="402771"/>
                  </a:cubicBezTo>
                  <a:cubicBezTo>
                    <a:pt x="655708" y="401963"/>
                    <a:pt x="655372" y="401265"/>
                    <a:pt x="655249" y="400491"/>
                  </a:cubicBezTo>
                  <a:close/>
                  <a:moveTo>
                    <a:pt x="173818" y="447407"/>
                  </a:moveTo>
                  <a:lnTo>
                    <a:pt x="36575" y="447407"/>
                  </a:lnTo>
                  <a:lnTo>
                    <a:pt x="105196" y="241517"/>
                  </a:lnTo>
                  <a:lnTo>
                    <a:pt x="173818" y="447407"/>
                  </a:lnTo>
                  <a:close/>
                  <a:moveTo>
                    <a:pt x="482936" y="387891"/>
                  </a:moveTo>
                  <a:lnTo>
                    <a:pt x="551556" y="182002"/>
                  </a:lnTo>
                  <a:lnTo>
                    <a:pt x="620177" y="387891"/>
                  </a:lnTo>
                  <a:lnTo>
                    <a:pt x="482936" y="3878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1699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72383C63-733D-024C-B773-1773CD16C83F}"/>
              </a:ext>
            </a:extLst>
          </p:cNvPr>
          <p:cNvSpPr/>
          <p:nvPr/>
        </p:nvSpPr>
        <p:spPr>
          <a:xfrm>
            <a:off x="11407025" y="11782628"/>
            <a:ext cx="1653413" cy="543602"/>
          </a:xfrm>
          <a:custGeom>
            <a:avLst/>
            <a:gdLst>
              <a:gd name="connsiteX0" fmla="*/ 1107727 w 1107865"/>
              <a:gd name="connsiteY0" fmla="*/ -141 h 364239"/>
              <a:gd name="connsiteX1" fmla="*/ 553747 w 1107865"/>
              <a:gd name="connsiteY1" fmla="*/ 364098 h 364239"/>
              <a:gd name="connsiteX2" fmla="*/ -139 w 1107865"/>
              <a:gd name="connsiteY2" fmla="*/ -141 h 36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7865" h="364239">
                <a:moveTo>
                  <a:pt x="1107727" y="-141"/>
                </a:moveTo>
                <a:cubicBezTo>
                  <a:pt x="1107727" y="201052"/>
                  <a:pt x="859686" y="364098"/>
                  <a:pt x="553747" y="364098"/>
                </a:cubicBezTo>
                <a:cubicBezTo>
                  <a:pt x="247807" y="364098"/>
                  <a:pt x="-139" y="201052"/>
                  <a:pt x="-139" y="-141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067C7BB-5FDB-194A-B69D-BD4165B2F1E3}"/>
              </a:ext>
            </a:extLst>
          </p:cNvPr>
          <p:cNvSpPr/>
          <p:nvPr/>
        </p:nvSpPr>
        <p:spPr>
          <a:xfrm>
            <a:off x="14282609" y="9879019"/>
            <a:ext cx="1170389" cy="876883"/>
          </a:xfrm>
          <a:custGeom>
            <a:avLst/>
            <a:gdLst>
              <a:gd name="connsiteX0" fmla="*/ 657408 w 784216"/>
              <a:gd name="connsiteY0" fmla="*/ 586937 h 587553"/>
              <a:gd name="connsiteX1" fmla="*/ 590288 w 784216"/>
              <a:gd name="connsiteY1" fmla="*/ 567912 h 587553"/>
              <a:gd name="connsiteX2" fmla="*/ 61406 w 784216"/>
              <a:gd name="connsiteY2" fmla="*/ 234969 h 587553"/>
              <a:gd name="connsiteX3" fmla="*/ 17816 w 784216"/>
              <a:gd name="connsiteY3" fmla="*/ 61439 h 587553"/>
              <a:gd name="connsiteX4" fmla="*/ 191236 w 784216"/>
              <a:gd name="connsiteY4" fmla="*/ 17824 h 587553"/>
              <a:gd name="connsiteX5" fmla="*/ 196027 w 784216"/>
              <a:gd name="connsiteY5" fmla="*/ 20839 h 587553"/>
              <a:gd name="connsiteX6" fmla="*/ 724909 w 784216"/>
              <a:gd name="connsiteY6" fmla="*/ 353782 h 587553"/>
              <a:gd name="connsiteX7" fmla="*/ 764667 w 784216"/>
              <a:gd name="connsiteY7" fmla="*/ 528225 h 587553"/>
              <a:gd name="connsiteX8" fmla="*/ 657408 w 784216"/>
              <a:gd name="connsiteY8" fmla="*/ 587413 h 58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216" h="587553">
                <a:moveTo>
                  <a:pt x="657408" y="586937"/>
                </a:moveTo>
                <a:cubicBezTo>
                  <a:pt x="633688" y="587042"/>
                  <a:pt x="610424" y="580449"/>
                  <a:pt x="590288" y="567912"/>
                </a:cubicBezTo>
                <a:lnTo>
                  <a:pt x="61406" y="234969"/>
                </a:lnTo>
                <a:cubicBezTo>
                  <a:pt x="1482" y="199097"/>
                  <a:pt x="-18036" y="121407"/>
                  <a:pt x="17816" y="61439"/>
                </a:cubicBezTo>
                <a:cubicBezTo>
                  <a:pt x="53667" y="1481"/>
                  <a:pt x="131312" y="-18048"/>
                  <a:pt x="191236" y="17824"/>
                </a:cubicBezTo>
                <a:cubicBezTo>
                  <a:pt x="192852" y="18794"/>
                  <a:pt x="194449" y="19803"/>
                  <a:pt x="196027" y="20839"/>
                </a:cubicBezTo>
                <a:lnTo>
                  <a:pt x="724909" y="353782"/>
                </a:lnTo>
                <a:cubicBezTo>
                  <a:pt x="784033" y="390967"/>
                  <a:pt x="801831" y="469075"/>
                  <a:pt x="764667" y="528225"/>
                </a:cubicBezTo>
                <a:cubicBezTo>
                  <a:pt x="741489" y="565124"/>
                  <a:pt x="700960" y="587479"/>
                  <a:pt x="657408" y="587413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3DC3D64-D058-194F-82A7-8274970A6530}"/>
              </a:ext>
            </a:extLst>
          </p:cNvPr>
          <p:cNvSpPr/>
          <p:nvPr/>
        </p:nvSpPr>
        <p:spPr>
          <a:xfrm>
            <a:off x="14680468" y="7958269"/>
            <a:ext cx="1291052" cy="563169"/>
          </a:xfrm>
          <a:custGeom>
            <a:avLst/>
            <a:gdLst>
              <a:gd name="connsiteX0" fmla="*/ 126430 w 865066"/>
              <a:gd name="connsiteY0" fmla="*/ 377210 h 377350"/>
              <a:gd name="connsiteX1" fmla="*/ -139 w 865066"/>
              <a:gd name="connsiteY1" fmla="*/ 250815 h 377350"/>
              <a:gd name="connsiteX2" fmla="*/ 101426 w 865066"/>
              <a:gd name="connsiteY2" fmla="*/ 126647 h 377350"/>
              <a:gd name="connsiteX3" fmla="*/ 713305 w 865066"/>
              <a:gd name="connsiteY3" fmla="*/ 2411 h 377350"/>
              <a:gd name="connsiteX4" fmla="*/ 862377 w 865066"/>
              <a:gd name="connsiteY4" fmla="*/ 101248 h 377350"/>
              <a:gd name="connsiteX5" fmla="*/ 763598 w 865066"/>
              <a:gd name="connsiteY5" fmla="*/ 250406 h 377350"/>
              <a:gd name="connsiteX6" fmla="*/ 151339 w 865066"/>
              <a:gd name="connsiteY6" fmla="*/ 374641 h 377350"/>
              <a:gd name="connsiteX7" fmla="*/ 126430 w 865066"/>
              <a:gd name="connsiteY7" fmla="*/ 377210 h 37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066" h="377350">
                <a:moveTo>
                  <a:pt x="126430" y="377210"/>
                </a:moveTo>
                <a:cubicBezTo>
                  <a:pt x="56600" y="377276"/>
                  <a:pt x="-72" y="320685"/>
                  <a:pt x="-139" y="250815"/>
                </a:cubicBezTo>
                <a:cubicBezTo>
                  <a:pt x="-196" y="190496"/>
                  <a:pt x="42311" y="138518"/>
                  <a:pt x="101426" y="126647"/>
                </a:cubicBezTo>
                <a:lnTo>
                  <a:pt x="713305" y="2411"/>
                </a:lnTo>
                <a:cubicBezTo>
                  <a:pt x="781747" y="-11486"/>
                  <a:pt x="848487" y="32766"/>
                  <a:pt x="862377" y="101248"/>
                </a:cubicBezTo>
                <a:cubicBezTo>
                  <a:pt x="876267" y="169729"/>
                  <a:pt x="832040" y="236508"/>
                  <a:pt x="763598" y="250406"/>
                </a:cubicBezTo>
                <a:lnTo>
                  <a:pt x="151339" y="374641"/>
                </a:lnTo>
                <a:cubicBezTo>
                  <a:pt x="143144" y="376316"/>
                  <a:pt x="134797" y="377172"/>
                  <a:pt x="126430" y="377210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45A9C49-51B4-074A-971E-F420B720DE3C}"/>
              </a:ext>
            </a:extLst>
          </p:cNvPr>
          <p:cNvSpPr/>
          <p:nvPr/>
        </p:nvSpPr>
        <p:spPr>
          <a:xfrm>
            <a:off x="13752070" y="5734929"/>
            <a:ext cx="894437" cy="1156839"/>
          </a:xfrm>
          <a:custGeom>
            <a:avLst/>
            <a:gdLst>
              <a:gd name="connsiteX0" fmla="*/ 126163 w 599315"/>
              <a:gd name="connsiteY0" fmla="*/ 774997 h 775137"/>
              <a:gd name="connsiteX1" fmla="*/ -139 w 599315"/>
              <a:gd name="connsiteY1" fmla="*/ 648336 h 775137"/>
              <a:gd name="connsiteX2" fmla="*/ 20919 w 599315"/>
              <a:gd name="connsiteY2" fmla="*/ 578561 h 775137"/>
              <a:gd name="connsiteX3" fmla="*/ 366504 w 599315"/>
              <a:gd name="connsiteY3" fmla="*/ 57743 h 775137"/>
              <a:gd name="connsiteX4" fmla="*/ 541330 w 599315"/>
              <a:gd name="connsiteY4" fmla="*/ 20121 h 775137"/>
              <a:gd name="connsiteX5" fmla="*/ 578931 w 599315"/>
              <a:gd name="connsiteY5" fmla="*/ 195039 h 775137"/>
              <a:gd name="connsiteX6" fmla="*/ 577182 w 599315"/>
              <a:gd name="connsiteY6" fmla="*/ 197674 h 775137"/>
              <a:gd name="connsiteX7" fmla="*/ 231598 w 599315"/>
              <a:gd name="connsiteY7" fmla="*/ 718492 h 775137"/>
              <a:gd name="connsiteX8" fmla="*/ 126163 w 599315"/>
              <a:gd name="connsiteY8" fmla="*/ 774997 h 7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315" h="775137">
                <a:moveTo>
                  <a:pt x="126163" y="774997"/>
                </a:moveTo>
                <a:cubicBezTo>
                  <a:pt x="56334" y="774921"/>
                  <a:pt x="-215" y="718216"/>
                  <a:pt x="-139" y="648336"/>
                </a:cubicBezTo>
                <a:cubicBezTo>
                  <a:pt x="-120" y="623517"/>
                  <a:pt x="7210" y="599251"/>
                  <a:pt x="20919" y="578561"/>
                </a:cubicBezTo>
                <a:lnTo>
                  <a:pt x="366504" y="57743"/>
                </a:lnTo>
                <a:cubicBezTo>
                  <a:pt x="404399" y="-950"/>
                  <a:pt x="482662" y="-17797"/>
                  <a:pt x="541330" y="20121"/>
                </a:cubicBezTo>
                <a:cubicBezTo>
                  <a:pt x="599989" y="58029"/>
                  <a:pt x="616817" y="136346"/>
                  <a:pt x="578931" y="195039"/>
                </a:cubicBezTo>
                <a:cubicBezTo>
                  <a:pt x="578361" y="195924"/>
                  <a:pt x="577771" y="196809"/>
                  <a:pt x="577182" y="197674"/>
                </a:cubicBezTo>
                <a:lnTo>
                  <a:pt x="231598" y="718492"/>
                </a:lnTo>
                <a:cubicBezTo>
                  <a:pt x="208153" y="753831"/>
                  <a:pt x="168555" y="775054"/>
                  <a:pt x="126163" y="774997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276DC03-A7D7-F143-A76C-F74C93D7C92A}"/>
              </a:ext>
            </a:extLst>
          </p:cNvPr>
          <p:cNvSpPr/>
          <p:nvPr/>
        </p:nvSpPr>
        <p:spPr>
          <a:xfrm>
            <a:off x="12038021" y="5026988"/>
            <a:ext cx="386349" cy="1315356"/>
          </a:xfrm>
          <a:custGeom>
            <a:avLst/>
            <a:gdLst>
              <a:gd name="connsiteX0" fmla="*/ 132281 w 258872"/>
              <a:gd name="connsiteY0" fmla="*/ 881211 h 881351"/>
              <a:gd name="connsiteX1" fmla="*/ 5931 w 258872"/>
              <a:gd name="connsiteY1" fmla="*/ 755929 h 881351"/>
              <a:gd name="connsiteX2" fmla="*/ -58 w 258872"/>
              <a:gd name="connsiteY2" fmla="*/ 130853 h 881351"/>
              <a:gd name="connsiteX3" fmla="*/ 121833 w 258872"/>
              <a:gd name="connsiteY3" fmla="*/ -60 h 881351"/>
              <a:gd name="connsiteX4" fmla="*/ 252670 w 258872"/>
              <a:gd name="connsiteY4" fmla="*/ 121902 h 881351"/>
              <a:gd name="connsiteX5" fmla="*/ 252737 w 258872"/>
              <a:gd name="connsiteY5" fmla="*/ 128380 h 881351"/>
              <a:gd name="connsiteX6" fmla="*/ 258726 w 258872"/>
              <a:gd name="connsiteY6" fmla="*/ 753456 h 881351"/>
              <a:gd name="connsiteX7" fmla="*/ 133717 w 258872"/>
              <a:gd name="connsiteY7" fmla="*/ 881211 h 881351"/>
              <a:gd name="connsiteX8" fmla="*/ 133612 w 258872"/>
              <a:gd name="connsiteY8" fmla="*/ 881211 h 88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872" h="881351">
                <a:moveTo>
                  <a:pt x="132281" y="881211"/>
                </a:moveTo>
                <a:cubicBezTo>
                  <a:pt x="62965" y="881163"/>
                  <a:pt x="6606" y="825286"/>
                  <a:pt x="5931" y="755929"/>
                </a:cubicBezTo>
                <a:lnTo>
                  <a:pt x="-58" y="130853"/>
                </a:lnTo>
                <a:cubicBezTo>
                  <a:pt x="-2530" y="61021"/>
                  <a:pt x="52041" y="2413"/>
                  <a:pt x="121833" y="-60"/>
                </a:cubicBezTo>
                <a:cubicBezTo>
                  <a:pt x="191625" y="-2533"/>
                  <a:pt x="250198" y="52069"/>
                  <a:pt x="252670" y="121902"/>
                </a:cubicBezTo>
                <a:cubicBezTo>
                  <a:pt x="252746" y="124061"/>
                  <a:pt x="252775" y="126220"/>
                  <a:pt x="252737" y="128380"/>
                </a:cubicBezTo>
                <a:lnTo>
                  <a:pt x="258726" y="753456"/>
                </a:lnTo>
                <a:cubicBezTo>
                  <a:pt x="259468" y="823269"/>
                  <a:pt x="203499" y="880468"/>
                  <a:pt x="133717" y="881211"/>
                </a:cubicBezTo>
                <a:cubicBezTo>
                  <a:pt x="133688" y="881211"/>
                  <a:pt x="133650" y="881211"/>
                  <a:pt x="133612" y="881211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FC7C90B-199A-A14E-B657-77C1999519FB}"/>
              </a:ext>
            </a:extLst>
          </p:cNvPr>
          <p:cNvSpPr/>
          <p:nvPr/>
        </p:nvSpPr>
        <p:spPr>
          <a:xfrm>
            <a:off x="8925243" y="9871930"/>
            <a:ext cx="1170362" cy="876872"/>
          </a:xfrm>
          <a:custGeom>
            <a:avLst/>
            <a:gdLst>
              <a:gd name="connsiteX0" fmla="*/ 126515 w 784198"/>
              <a:gd name="connsiteY0" fmla="*/ 587406 h 587546"/>
              <a:gd name="connsiteX1" fmla="*/ -139 w 784198"/>
              <a:gd name="connsiteY1" fmla="*/ 461097 h 587546"/>
              <a:gd name="connsiteX2" fmla="*/ 59015 w 784198"/>
              <a:gd name="connsiteY2" fmla="*/ 353775 h 587546"/>
              <a:gd name="connsiteX3" fmla="*/ 587896 w 784198"/>
              <a:gd name="connsiteY3" fmla="*/ 20833 h 587546"/>
              <a:gd name="connsiteX4" fmla="*/ 763094 w 784198"/>
              <a:gd name="connsiteY4" fmla="*/ 56648 h 587546"/>
              <a:gd name="connsiteX5" fmla="*/ 727309 w 784198"/>
              <a:gd name="connsiteY5" fmla="*/ 231947 h 587546"/>
              <a:gd name="connsiteX6" fmla="*/ 722517 w 784198"/>
              <a:gd name="connsiteY6" fmla="*/ 234962 h 587546"/>
              <a:gd name="connsiteX7" fmla="*/ 193731 w 784198"/>
              <a:gd name="connsiteY7" fmla="*/ 567905 h 587546"/>
              <a:gd name="connsiteX8" fmla="*/ 126515 w 784198"/>
              <a:gd name="connsiteY8" fmla="*/ 587406 h 58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198" h="587546">
                <a:moveTo>
                  <a:pt x="126515" y="587406"/>
                </a:moveTo>
                <a:cubicBezTo>
                  <a:pt x="56686" y="587520"/>
                  <a:pt x="-24" y="530968"/>
                  <a:pt x="-139" y="461097"/>
                </a:cubicBezTo>
                <a:cubicBezTo>
                  <a:pt x="-205" y="417519"/>
                  <a:pt x="22146" y="376967"/>
                  <a:pt x="59015" y="353775"/>
                </a:cubicBezTo>
                <a:lnTo>
                  <a:pt x="587896" y="20833"/>
                </a:lnTo>
                <a:cubicBezTo>
                  <a:pt x="646156" y="-17684"/>
                  <a:pt x="724599" y="-1655"/>
                  <a:pt x="763094" y="56648"/>
                </a:cubicBezTo>
                <a:cubicBezTo>
                  <a:pt x="801598" y="114941"/>
                  <a:pt x="785569" y="193430"/>
                  <a:pt x="727309" y="231947"/>
                </a:cubicBezTo>
                <a:cubicBezTo>
                  <a:pt x="725731" y="232984"/>
                  <a:pt x="724134" y="233992"/>
                  <a:pt x="722517" y="234962"/>
                </a:cubicBezTo>
                <a:lnTo>
                  <a:pt x="193731" y="567905"/>
                </a:lnTo>
                <a:cubicBezTo>
                  <a:pt x="173614" y="580614"/>
                  <a:pt x="150312" y="587377"/>
                  <a:pt x="126515" y="587406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E8A4954-7E14-E547-9B80-3913034CA9DC}"/>
              </a:ext>
            </a:extLst>
          </p:cNvPr>
          <p:cNvSpPr/>
          <p:nvPr/>
        </p:nvSpPr>
        <p:spPr>
          <a:xfrm>
            <a:off x="8406130" y="7952307"/>
            <a:ext cx="1291655" cy="563169"/>
          </a:xfrm>
          <a:custGeom>
            <a:avLst/>
            <a:gdLst>
              <a:gd name="connsiteX0" fmla="*/ 738739 w 865470"/>
              <a:gd name="connsiteY0" fmla="*/ 377210 h 377350"/>
              <a:gd name="connsiteX1" fmla="*/ 713545 w 865470"/>
              <a:gd name="connsiteY1" fmla="*/ 374641 h 377350"/>
              <a:gd name="connsiteX2" fmla="*/ 101191 w 865470"/>
              <a:gd name="connsiteY2" fmla="*/ 250406 h 377350"/>
              <a:gd name="connsiteX3" fmla="*/ 2412 w 865470"/>
              <a:gd name="connsiteY3" fmla="*/ 101248 h 377350"/>
              <a:gd name="connsiteX4" fmla="*/ 151484 w 865470"/>
              <a:gd name="connsiteY4" fmla="*/ 2411 h 377350"/>
              <a:gd name="connsiteX5" fmla="*/ 763743 w 865470"/>
              <a:gd name="connsiteY5" fmla="*/ 126647 h 377350"/>
              <a:gd name="connsiteX6" fmla="*/ 862836 w 865470"/>
              <a:gd name="connsiteY6" fmla="*/ 275586 h 377350"/>
              <a:gd name="connsiteX7" fmla="*/ 738739 w 865470"/>
              <a:gd name="connsiteY7" fmla="*/ 377210 h 37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470" h="377350">
                <a:moveTo>
                  <a:pt x="738739" y="377210"/>
                </a:moveTo>
                <a:cubicBezTo>
                  <a:pt x="730278" y="377191"/>
                  <a:pt x="721836" y="376335"/>
                  <a:pt x="713545" y="374641"/>
                </a:cubicBezTo>
                <a:lnTo>
                  <a:pt x="101191" y="250406"/>
                </a:lnTo>
                <a:cubicBezTo>
                  <a:pt x="32749" y="236508"/>
                  <a:pt x="-11478" y="169729"/>
                  <a:pt x="2412" y="101248"/>
                </a:cubicBezTo>
                <a:cubicBezTo>
                  <a:pt x="16302" y="32766"/>
                  <a:pt x="83042" y="-11486"/>
                  <a:pt x="151484" y="2411"/>
                </a:cubicBezTo>
                <a:lnTo>
                  <a:pt x="763743" y="126647"/>
                </a:lnTo>
                <a:cubicBezTo>
                  <a:pt x="832213" y="140392"/>
                  <a:pt x="876574" y="207076"/>
                  <a:pt x="862836" y="275586"/>
                </a:cubicBezTo>
                <a:cubicBezTo>
                  <a:pt x="850971" y="334726"/>
                  <a:pt x="799024" y="377267"/>
                  <a:pt x="738739" y="377210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07BCA62-B0E8-6949-A328-379B1FDE3C72}"/>
              </a:ext>
            </a:extLst>
          </p:cNvPr>
          <p:cNvSpPr/>
          <p:nvPr/>
        </p:nvSpPr>
        <p:spPr>
          <a:xfrm>
            <a:off x="9733160" y="5731006"/>
            <a:ext cx="893010" cy="1154801"/>
          </a:xfrm>
          <a:custGeom>
            <a:avLst/>
            <a:gdLst>
              <a:gd name="connsiteX0" fmla="*/ 471903 w 598359"/>
              <a:gd name="connsiteY0" fmla="*/ 773630 h 773771"/>
              <a:gd name="connsiteX1" fmla="*/ 366469 w 598359"/>
              <a:gd name="connsiteY1" fmla="*/ 717125 h 773771"/>
              <a:gd name="connsiteX2" fmla="*/ 20980 w 598359"/>
              <a:gd name="connsiteY2" fmla="*/ 196308 h 773771"/>
              <a:gd name="connsiteX3" fmla="*/ 56346 w 598359"/>
              <a:gd name="connsiteY3" fmla="*/ 20990 h 773771"/>
              <a:gd name="connsiteX4" fmla="*/ 231563 w 598359"/>
              <a:gd name="connsiteY4" fmla="*/ 56377 h 773771"/>
              <a:gd name="connsiteX5" fmla="*/ 577147 w 598359"/>
              <a:gd name="connsiteY5" fmla="*/ 577194 h 773771"/>
              <a:gd name="connsiteX6" fmla="*/ 541638 w 598359"/>
              <a:gd name="connsiteY6" fmla="*/ 752560 h 773771"/>
              <a:gd name="connsiteX7" fmla="*/ 471903 w 598359"/>
              <a:gd name="connsiteY7" fmla="*/ 773630 h 77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359" h="773771">
                <a:moveTo>
                  <a:pt x="471903" y="773630"/>
                </a:moveTo>
                <a:cubicBezTo>
                  <a:pt x="429511" y="773669"/>
                  <a:pt x="389923" y="752455"/>
                  <a:pt x="366469" y="717125"/>
                </a:cubicBezTo>
                <a:lnTo>
                  <a:pt x="20980" y="196308"/>
                </a:lnTo>
                <a:cubicBezTo>
                  <a:pt x="-17638" y="138119"/>
                  <a:pt x="-1809" y="59630"/>
                  <a:pt x="56346" y="20990"/>
                </a:cubicBezTo>
                <a:cubicBezTo>
                  <a:pt x="114501" y="-17651"/>
                  <a:pt x="192945" y="-1812"/>
                  <a:pt x="231563" y="56377"/>
                </a:cubicBezTo>
                <a:lnTo>
                  <a:pt x="577147" y="577194"/>
                </a:lnTo>
                <a:cubicBezTo>
                  <a:pt x="615736" y="635431"/>
                  <a:pt x="599840" y="713938"/>
                  <a:pt x="541638" y="752560"/>
                </a:cubicBezTo>
                <a:cubicBezTo>
                  <a:pt x="520969" y="766277"/>
                  <a:pt x="496717" y="773602"/>
                  <a:pt x="471903" y="773630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DA58826-CFD0-0E47-803B-CC2851C08E69}"/>
              </a:ext>
            </a:extLst>
          </p:cNvPr>
          <p:cNvSpPr/>
          <p:nvPr/>
        </p:nvSpPr>
        <p:spPr>
          <a:xfrm>
            <a:off x="10070729" y="6699258"/>
            <a:ext cx="4276917" cy="5230592"/>
          </a:xfrm>
          <a:custGeom>
            <a:avLst/>
            <a:gdLst>
              <a:gd name="connsiteX0" fmla="*/ 1432776 w 2865736"/>
              <a:gd name="connsiteY0" fmla="*/ -141 h 3504744"/>
              <a:gd name="connsiteX1" fmla="*/ -139 w 2865736"/>
              <a:gd name="connsiteY1" fmla="*/ 1433510 h 3504744"/>
              <a:gd name="connsiteX2" fmla="*/ 731245 w 2865736"/>
              <a:gd name="connsiteY2" fmla="*/ 2684042 h 3504744"/>
              <a:gd name="connsiteX3" fmla="*/ 731245 w 2865736"/>
              <a:gd name="connsiteY3" fmla="*/ 3160531 h 3504744"/>
              <a:gd name="connsiteX4" fmla="*/ 1075213 w 2865736"/>
              <a:gd name="connsiteY4" fmla="*/ 3504603 h 3504744"/>
              <a:gd name="connsiteX5" fmla="*/ 1826941 w 2865736"/>
              <a:gd name="connsiteY5" fmla="*/ 3504603 h 3504744"/>
              <a:gd name="connsiteX6" fmla="*/ 2170909 w 2865736"/>
              <a:gd name="connsiteY6" fmla="*/ 3160531 h 3504744"/>
              <a:gd name="connsiteX7" fmla="*/ 2170909 w 2865736"/>
              <a:gd name="connsiteY7" fmla="*/ 2662354 h 3504744"/>
              <a:gd name="connsiteX8" fmla="*/ 2865595 w 2865736"/>
              <a:gd name="connsiteY8" fmla="*/ 1433320 h 3504744"/>
              <a:gd name="connsiteX9" fmla="*/ 1432776 w 2865736"/>
              <a:gd name="connsiteY9" fmla="*/ -141 h 3504744"/>
              <a:gd name="connsiteX10" fmla="*/ 1963939 w 2865736"/>
              <a:gd name="connsiteY10" fmla="*/ 2454122 h 3504744"/>
              <a:gd name="connsiteX11" fmla="*/ 1887882 w 2865736"/>
              <a:gd name="connsiteY11" fmla="*/ 2579784 h 3504744"/>
              <a:gd name="connsiteX12" fmla="*/ 1887882 w 2865736"/>
              <a:gd name="connsiteY12" fmla="*/ 2693936 h 3504744"/>
              <a:gd name="connsiteX13" fmla="*/ 1014652 w 2865736"/>
              <a:gd name="connsiteY13" fmla="*/ 2693936 h 3504744"/>
              <a:gd name="connsiteX14" fmla="*/ 1014652 w 2865736"/>
              <a:gd name="connsiteY14" fmla="*/ 2598144 h 3504744"/>
              <a:gd name="connsiteX15" fmla="*/ 934507 w 2865736"/>
              <a:gd name="connsiteY15" fmla="*/ 2470198 h 3504744"/>
              <a:gd name="connsiteX16" fmla="*/ 396061 w 2865736"/>
              <a:gd name="connsiteY16" fmla="*/ 934848 h 3504744"/>
              <a:gd name="connsiteX17" fmla="*/ 1930521 w 2865736"/>
              <a:gd name="connsiteY17" fmla="*/ 396090 h 3504744"/>
              <a:gd name="connsiteX18" fmla="*/ 2468967 w 2865736"/>
              <a:gd name="connsiteY18" fmla="*/ 1931440 h 3504744"/>
              <a:gd name="connsiteX19" fmla="*/ 1963939 w 2865736"/>
              <a:gd name="connsiteY19" fmla="*/ 2453456 h 350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65736" h="3504744">
                <a:moveTo>
                  <a:pt x="1432776" y="-141"/>
                </a:moveTo>
                <a:cubicBezTo>
                  <a:pt x="642638" y="-141"/>
                  <a:pt x="-139" y="643009"/>
                  <a:pt x="-139" y="1433510"/>
                </a:cubicBezTo>
                <a:cubicBezTo>
                  <a:pt x="-253" y="1952006"/>
                  <a:pt x="279409" y="2430179"/>
                  <a:pt x="731245" y="2684042"/>
                </a:cubicBezTo>
                <a:lnTo>
                  <a:pt x="731245" y="3160531"/>
                </a:lnTo>
                <a:cubicBezTo>
                  <a:pt x="731511" y="3350489"/>
                  <a:pt x="885365" y="3504394"/>
                  <a:pt x="1075213" y="3504603"/>
                </a:cubicBezTo>
                <a:lnTo>
                  <a:pt x="1826941" y="3504603"/>
                </a:lnTo>
                <a:cubicBezTo>
                  <a:pt x="2016789" y="3504394"/>
                  <a:pt x="2170643" y="3350489"/>
                  <a:pt x="2170909" y="3160531"/>
                </a:cubicBezTo>
                <a:lnTo>
                  <a:pt x="2170909" y="2662354"/>
                </a:lnTo>
                <a:cubicBezTo>
                  <a:pt x="2602581" y="2403629"/>
                  <a:pt x="2866441" y="1936805"/>
                  <a:pt x="2865595" y="1433320"/>
                </a:cubicBezTo>
                <a:cubicBezTo>
                  <a:pt x="2865595" y="643009"/>
                  <a:pt x="2222818" y="-141"/>
                  <a:pt x="1432776" y="-141"/>
                </a:cubicBezTo>
                <a:close/>
                <a:moveTo>
                  <a:pt x="1963939" y="2454122"/>
                </a:moveTo>
                <a:cubicBezTo>
                  <a:pt x="1917174" y="2478569"/>
                  <a:pt x="1887873" y="2526989"/>
                  <a:pt x="1887882" y="2579784"/>
                </a:cubicBezTo>
                <a:lnTo>
                  <a:pt x="1887882" y="2693936"/>
                </a:lnTo>
                <a:lnTo>
                  <a:pt x="1014652" y="2693936"/>
                </a:lnTo>
                <a:lnTo>
                  <a:pt x="1014652" y="2598144"/>
                </a:lnTo>
                <a:cubicBezTo>
                  <a:pt x="1014823" y="2543598"/>
                  <a:pt x="983640" y="2493818"/>
                  <a:pt x="934507" y="2470198"/>
                </a:cubicBezTo>
                <a:cubicBezTo>
                  <a:pt x="362092" y="2194998"/>
                  <a:pt x="121020" y="1507604"/>
                  <a:pt x="396061" y="934848"/>
                </a:cubicBezTo>
                <a:cubicBezTo>
                  <a:pt x="671103" y="362101"/>
                  <a:pt x="1358097" y="120888"/>
                  <a:pt x="1930521" y="396090"/>
                </a:cubicBezTo>
                <a:cubicBezTo>
                  <a:pt x="2502936" y="671290"/>
                  <a:pt x="2744009" y="1358693"/>
                  <a:pt x="2468967" y="1931440"/>
                </a:cubicBezTo>
                <a:cubicBezTo>
                  <a:pt x="2361385" y="2155453"/>
                  <a:pt x="2184210" y="2338591"/>
                  <a:pt x="1963939" y="2453456"/>
                </a:cubicBezTo>
                <a:close/>
              </a:path>
            </a:pathLst>
          </a:custGeom>
          <a:solidFill>
            <a:schemeClr val="accent1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F1ACA-FC9F-D94E-8E35-A52F625BAC21}"/>
              </a:ext>
            </a:extLst>
          </p:cNvPr>
          <p:cNvSpPr/>
          <p:nvPr/>
        </p:nvSpPr>
        <p:spPr>
          <a:xfrm>
            <a:off x="10901480" y="7479808"/>
            <a:ext cx="2735022" cy="2736609"/>
          </a:xfrm>
          <a:custGeom>
            <a:avLst/>
            <a:gdLst>
              <a:gd name="connsiteX0" fmla="*/ 1832456 w 1832594"/>
              <a:gd name="connsiteY0" fmla="*/ 916688 h 1833657"/>
              <a:gd name="connsiteX1" fmla="*/ 916158 w 1832594"/>
              <a:gd name="connsiteY1" fmla="*/ 1833517 h 1833657"/>
              <a:gd name="connsiteX2" fmla="*/ -139 w 1832594"/>
              <a:gd name="connsiteY2" fmla="*/ 916688 h 1833657"/>
              <a:gd name="connsiteX3" fmla="*/ 916158 w 1832594"/>
              <a:gd name="connsiteY3" fmla="*/ -141 h 1833657"/>
              <a:gd name="connsiteX4" fmla="*/ 1832456 w 1832594"/>
              <a:gd name="connsiteY4" fmla="*/ 916498 h 1833657"/>
              <a:gd name="connsiteX5" fmla="*/ 1832456 w 1832594"/>
              <a:gd name="connsiteY5" fmla="*/ 916688 h 183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594" h="1833657">
                <a:moveTo>
                  <a:pt x="1832456" y="916688"/>
                </a:moveTo>
                <a:cubicBezTo>
                  <a:pt x="1832456" y="1423036"/>
                  <a:pt x="1422214" y="1833517"/>
                  <a:pt x="916158" y="1833517"/>
                </a:cubicBezTo>
                <a:cubicBezTo>
                  <a:pt x="410103" y="1833517"/>
                  <a:pt x="-139" y="1423036"/>
                  <a:pt x="-139" y="916688"/>
                </a:cubicBezTo>
                <a:cubicBezTo>
                  <a:pt x="-139" y="410339"/>
                  <a:pt x="410103" y="-141"/>
                  <a:pt x="916158" y="-141"/>
                </a:cubicBezTo>
                <a:cubicBezTo>
                  <a:pt x="1422166" y="-198"/>
                  <a:pt x="1832399" y="410197"/>
                  <a:pt x="1832456" y="916498"/>
                </a:cubicBezTo>
                <a:cubicBezTo>
                  <a:pt x="1832456" y="916564"/>
                  <a:pt x="1832456" y="916621"/>
                  <a:pt x="1832456" y="916688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89F3BA3-115E-2449-A349-CF84B14C4239}"/>
              </a:ext>
            </a:extLst>
          </p:cNvPr>
          <p:cNvSpPr/>
          <p:nvPr/>
        </p:nvSpPr>
        <p:spPr>
          <a:xfrm rot="21355800">
            <a:off x="11173477" y="7752475"/>
            <a:ext cx="2190458" cy="2191729"/>
          </a:xfrm>
          <a:custGeom>
            <a:avLst/>
            <a:gdLst>
              <a:gd name="connsiteX0" fmla="*/ 1467572 w 1467710"/>
              <a:gd name="connsiteY0" fmla="*/ 734140 h 1468562"/>
              <a:gd name="connsiteX1" fmla="*/ 733717 w 1467710"/>
              <a:gd name="connsiteY1" fmla="*/ 1468422 h 1468562"/>
              <a:gd name="connsiteX2" fmla="*/ -139 w 1467710"/>
              <a:gd name="connsiteY2" fmla="*/ 734140 h 1468562"/>
              <a:gd name="connsiteX3" fmla="*/ 733717 w 1467710"/>
              <a:gd name="connsiteY3" fmla="*/ -141 h 1468562"/>
              <a:gd name="connsiteX4" fmla="*/ 1467572 w 1467710"/>
              <a:gd name="connsiteY4" fmla="*/ 734140 h 146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710" h="1468562">
                <a:moveTo>
                  <a:pt x="1467572" y="734140"/>
                </a:moveTo>
                <a:cubicBezTo>
                  <a:pt x="1467572" y="1139673"/>
                  <a:pt x="1139014" y="1468422"/>
                  <a:pt x="733717" y="1468422"/>
                </a:cubicBezTo>
                <a:cubicBezTo>
                  <a:pt x="328419" y="1468422"/>
                  <a:pt x="-139" y="1139673"/>
                  <a:pt x="-139" y="734140"/>
                </a:cubicBezTo>
                <a:cubicBezTo>
                  <a:pt x="-139" y="328608"/>
                  <a:pt x="328419" y="-141"/>
                  <a:pt x="733717" y="-141"/>
                </a:cubicBezTo>
                <a:cubicBezTo>
                  <a:pt x="1139014" y="-141"/>
                  <a:pt x="1467572" y="328608"/>
                  <a:pt x="1467572" y="734140"/>
                </a:cubicBezTo>
                <a:close/>
              </a:path>
            </a:pathLst>
          </a:custGeom>
          <a:solidFill>
            <a:srgbClr val="FFFFFF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70DB96A-A758-264C-9E7F-CDD674F997CF}"/>
              </a:ext>
            </a:extLst>
          </p:cNvPr>
          <p:cNvSpPr/>
          <p:nvPr/>
        </p:nvSpPr>
        <p:spPr>
          <a:xfrm rot="16307400">
            <a:off x="11407000" y="7985605"/>
            <a:ext cx="1723932" cy="1724932"/>
          </a:xfrm>
          <a:custGeom>
            <a:avLst/>
            <a:gdLst>
              <a:gd name="connsiteX0" fmla="*/ 1154978 w 1155116"/>
              <a:gd name="connsiteY0" fmla="*/ 577753 h 1155786"/>
              <a:gd name="connsiteX1" fmla="*/ 577419 w 1155116"/>
              <a:gd name="connsiteY1" fmla="*/ 1155646 h 1155786"/>
              <a:gd name="connsiteX2" fmla="*/ -139 w 1155116"/>
              <a:gd name="connsiteY2" fmla="*/ 577753 h 1155786"/>
              <a:gd name="connsiteX3" fmla="*/ 577419 w 1155116"/>
              <a:gd name="connsiteY3" fmla="*/ -141 h 1155786"/>
              <a:gd name="connsiteX4" fmla="*/ 1154978 w 1155116"/>
              <a:gd name="connsiteY4" fmla="*/ 577753 h 115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16" h="1155786">
                <a:moveTo>
                  <a:pt x="1154978" y="577753"/>
                </a:moveTo>
                <a:cubicBezTo>
                  <a:pt x="1154978" y="896914"/>
                  <a:pt x="896396" y="1155646"/>
                  <a:pt x="577419" y="1155646"/>
                </a:cubicBezTo>
                <a:cubicBezTo>
                  <a:pt x="258443" y="1155646"/>
                  <a:pt x="-139" y="896914"/>
                  <a:pt x="-139" y="577753"/>
                </a:cubicBezTo>
                <a:cubicBezTo>
                  <a:pt x="-139" y="258591"/>
                  <a:pt x="258443" y="-141"/>
                  <a:pt x="577419" y="-141"/>
                </a:cubicBezTo>
                <a:cubicBezTo>
                  <a:pt x="896396" y="-141"/>
                  <a:pt x="1154978" y="258591"/>
                  <a:pt x="1154978" y="577753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DA5AB82-5922-D745-BC15-680FE0580F5B}"/>
              </a:ext>
            </a:extLst>
          </p:cNvPr>
          <p:cNvSpPr/>
          <p:nvPr/>
        </p:nvSpPr>
        <p:spPr>
          <a:xfrm>
            <a:off x="11661004" y="8239914"/>
            <a:ext cx="1215976" cy="1216680"/>
          </a:xfrm>
          <a:custGeom>
            <a:avLst/>
            <a:gdLst>
              <a:gd name="connsiteX0" fmla="*/ 814622 w 814761"/>
              <a:gd name="connsiteY0" fmla="*/ 407381 h 815233"/>
              <a:gd name="connsiteX1" fmla="*/ 407337 w 814761"/>
              <a:gd name="connsiteY1" fmla="*/ 815093 h 815233"/>
              <a:gd name="connsiteX2" fmla="*/ -139 w 814761"/>
              <a:gd name="connsiteY2" fmla="*/ 407571 h 815233"/>
              <a:gd name="connsiteX3" fmla="*/ 407147 w 814761"/>
              <a:gd name="connsiteY3" fmla="*/ -141 h 815233"/>
              <a:gd name="connsiteX4" fmla="*/ 407242 w 814761"/>
              <a:gd name="connsiteY4" fmla="*/ -141 h 815233"/>
              <a:gd name="connsiteX5" fmla="*/ 814622 w 814761"/>
              <a:gd name="connsiteY5" fmla="*/ 407286 h 815233"/>
              <a:gd name="connsiteX6" fmla="*/ 814622 w 814761"/>
              <a:gd name="connsiteY6" fmla="*/ 407381 h 81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4761" h="815233">
                <a:moveTo>
                  <a:pt x="814622" y="407381"/>
                </a:moveTo>
                <a:cubicBezTo>
                  <a:pt x="814679" y="632498"/>
                  <a:pt x="632323" y="815036"/>
                  <a:pt x="407337" y="815093"/>
                </a:cubicBezTo>
                <a:cubicBezTo>
                  <a:pt x="182351" y="815150"/>
                  <a:pt x="-82" y="632688"/>
                  <a:pt x="-139" y="407571"/>
                </a:cubicBezTo>
                <a:cubicBezTo>
                  <a:pt x="-186" y="182454"/>
                  <a:pt x="182161" y="-84"/>
                  <a:pt x="407147" y="-141"/>
                </a:cubicBezTo>
                <a:cubicBezTo>
                  <a:pt x="407175" y="-141"/>
                  <a:pt x="407213" y="-141"/>
                  <a:pt x="407242" y="-141"/>
                </a:cubicBezTo>
                <a:cubicBezTo>
                  <a:pt x="632181" y="-198"/>
                  <a:pt x="814575" y="182217"/>
                  <a:pt x="814622" y="407286"/>
                </a:cubicBezTo>
                <a:cubicBezTo>
                  <a:pt x="814622" y="407314"/>
                  <a:pt x="814622" y="407352"/>
                  <a:pt x="814622" y="407381"/>
                </a:cubicBezTo>
                <a:close/>
              </a:path>
            </a:pathLst>
          </a:custGeom>
          <a:solidFill>
            <a:srgbClr val="FFFFFF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0DF1929-596F-3944-87AD-0F3B3157245B}"/>
              </a:ext>
            </a:extLst>
          </p:cNvPr>
          <p:cNvSpPr/>
          <p:nvPr/>
        </p:nvSpPr>
        <p:spPr>
          <a:xfrm>
            <a:off x="11888024" y="8466923"/>
            <a:ext cx="761934" cy="762376"/>
          </a:xfrm>
          <a:custGeom>
            <a:avLst/>
            <a:gdLst>
              <a:gd name="connsiteX0" fmla="*/ 510394 w 510532"/>
              <a:gd name="connsiteY0" fmla="*/ 255274 h 510828"/>
              <a:gd name="connsiteX1" fmla="*/ 255128 w 510532"/>
              <a:gd name="connsiteY1" fmla="*/ 510688 h 510828"/>
              <a:gd name="connsiteX2" fmla="*/ -139 w 510532"/>
              <a:gd name="connsiteY2" fmla="*/ 255274 h 510828"/>
              <a:gd name="connsiteX3" fmla="*/ 255128 w 510532"/>
              <a:gd name="connsiteY3" fmla="*/ -141 h 510828"/>
              <a:gd name="connsiteX4" fmla="*/ 510394 w 510532"/>
              <a:gd name="connsiteY4" fmla="*/ 255274 h 51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32" h="510828">
                <a:moveTo>
                  <a:pt x="510394" y="255274"/>
                </a:moveTo>
                <a:cubicBezTo>
                  <a:pt x="510394" y="396337"/>
                  <a:pt x="396109" y="510688"/>
                  <a:pt x="255128" y="510688"/>
                </a:cubicBezTo>
                <a:cubicBezTo>
                  <a:pt x="114146" y="510688"/>
                  <a:pt x="-139" y="396337"/>
                  <a:pt x="-139" y="255274"/>
                </a:cubicBezTo>
                <a:cubicBezTo>
                  <a:pt x="-139" y="114211"/>
                  <a:pt x="114146" y="-141"/>
                  <a:pt x="255128" y="-141"/>
                </a:cubicBezTo>
                <a:cubicBezTo>
                  <a:pt x="396109" y="-141"/>
                  <a:pt x="510394" y="114211"/>
                  <a:pt x="510394" y="255274"/>
                </a:cubicBezTo>
                <a:close/>
              </a:path>
            </a:pathLst>
          </a:custGeom>
          <a:solidFill>
            <a:schemeClr val="accent2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98B83E4-620D-EE48-B4A5-20C89D24238C}"/>
              </a:ext>
            </a:extLst>
          </p:cNvPr>
          <p:cNvSpPr/>
          <p:nvPr/>
        </p:nvSpPr>
        <p:spPr>
          <a:xfrm>
            <a:off x="12127104" y="8706143"/>
            <a:ext cx="283774" cy="283938"/>
          </a:xfrm>
          <a:custGeom>
            <a:avLst/>
            <a:gdLst>
              <a:gd name="connsiteX0" fmla="*/ 190004 w 190142"/>
              <a:gd name="connsiteY0" fmla="*/ 94986 h 190252"/>
              <a:gd name="connsiteX1" fmla="*/ 94933 w 190142"/>
              <a:gd name="connsiteY1" fmla="*/ 190112 h 190252"/>
              <a:gd name="connsiteX2" fmla="*/ -139 w 190142"/>
              <a:gd name="connsiteY2" fmla="*/ 94986 h 190252"/>
              <a:gd name="connsiteX3" fmla="*/ 94933 w 190142"/>
              <a:gd name="connsiteY3" fmla="*/ -141 h 190252"/>
              <a:gd name="connsiteX4" fmla="*/ 190004 w 190142"/>
              <a:gd name="connsiteY4" fmla="*/ 94986 h 1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142" h="190252">
                <a:moveTo>
                  <a:pt x="190004" y="94986"/>
                </a:moveTo>
                <a:cubicBezTo>
                  <a:pt x="190004" y="147524"/>
                  <a:pt x="147441" y="190112"/>
                  <a:pt x="94933" y="190112"/>
                </a:cubicBezTo>
                <a:cubicBezTo>
                  <a:pt x="42425" y="190112"/>
                  <a:pt x="-139" y="147524"/>
                  <a:pt x="-139" y="94986"/>
                </a:cubicBezTo>
                <a:cubicBezTo>
                  <a:pt x="-139" y="42447"/>
                  <a:pt x="42425" y="-141"/>
                  <a:pt x="94933" y="-141"/>
                </a:cubicBezTo>
                <a:cubicBezTo>
                  <a:pt x="147441" y="-141"/>
                  <a:pt x="190004" y="42447"/>
                  <a:pt x="190004" y="94986"/>
                </a:cubicBezTo>
                <a:close/>
              </a:path>
            </a:pathLst>
          </a:custGeom>
          <a:solidFill>
            <a:srgbClr val="FFFFFF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BFFCE5-602A-434E-8668-B950B9FE356B}"/>
              </a:ext>
            </a:extLst>
          </p:cNvPr>
          <p:cNvSpPr/>
          <p:nvPr/>
        </p:nvSpPr>
        <p:spPr>
          <a:xfrm>
            <a:off x="12268991" y="7248539"/>
            <a:ext cx="1614395" cy="1618455"/>
          </a:xfrm>
          <a:custGeom>
            <a:avLst/>
            <a:gdLst>
              <a:gd name="connsiteX0" fmla="*/ 742317 w 1081721"/>
              <a:gd name="connsiteY0" fmla="*/ 384121 h 1084441"/>
              <a:gd name="connsiteX1" fmla="*/ 854786 w 1081721"/>
              <a:gd name="connsiteY1" fmla="*/ 384121 h 1084441"/>
              <a:gd name="connsiteX2" fmla="*/ 1081721 w 1081721"/>
              <a:gd name="connsiteY2" fmla="*/ 159147 h 1084441"/>
              <a:gd name="connsiteX3" fmla="*/ 924758 w 1081721"/>
              <a:gd name="connsiteY3" fmla="*/ 159147 h 1084441"/>
              <a:gd name="connsiteX4" fmla="*/ 920480 w 1081721"/>
              <a:gd name="connsiteY4" fmla="*/ 0 h 1084441"/>
              <a:gd name="connsiteX5" fmla="*/ 691454 w 1081721"/>
              <a:gd name="connsiteY5" fmla="*/ 224974 h 1084441"/>
              <a:gd name="connsiteX6" fmla="*/ 697823 w 1081721"/>
              <a:gd name="connsiteY6" fmla="*/ 345880 h 1084441"/>
              <a:gd name="connsiteX7" fmla="*/ 0 w 1081721"/>
              <a:gd name="connsiteY7" fmla="*/ 1028698 h 1084441"/>
              <a:gd name="connsiteX8" fmla="*/ 0 w 1081721"/>
              <a:gd name="connsiteY8" fmla="*/ 1084442 h 1084441"/>
              <a:gd name="connsiteX9" fmla="*/ 60465 w 1081721"/>
              <a:gd name="connsiteY9" fmla="*/ 1084442 h 10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1721" h="1084441">
                <a:moveTo>
                  <a:pt x="742317" y="384121"/>
                </a:moveTo>
                <a:lnTo>
                  <a:pt x="854786" y="384121"/>
                </a:lnTo>
                <a:lnTo>
                  <a:pt x="1081721" y="159147"/>
                </a:lnTo>
                <a:lnTo>
                  <a:pt x="924758" y="159147"/>
                </a:lnTo>
                <a:lnTo>
                  <a:pt x="920480" y="0"/>
                </a:lnTo>
                <a:lnTo>
                  <a:pt x="691454" y="224974"/>
                </a:lnTo>
                <a:lnTo>
                  <a:pt x="697823" y="345880"/>
                </a:lnTo>
                <a:lnTo>
                  <a:pt x="0" y="1028698"/>
                </a:lnTo>
                <a:lnTo>
                  <a:pt x="0" y="1084442"/>
                </a:lnTo>
                <a:lnTo>
                  <a:pt x="60465" y="1084442"/>
                </a:lnTo>
              </a:path>
            </a:pathLst>
          </a:custGeom>
          <a:solidFill>
            <a:schemeClr val="accent3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9016BFE-2C9C-0740-B432-170961F17257}"/>
              </a:ext>
            </a:extLst>
          </p:cNvPr>
          <p:cNvSpPr/>
          <p:nvPr/>
        </p:nvSpPr>
        <p:spPr>
          <a:xfrm flipH="1">
            <a:off x="9761460" y="7602537"/>
            <a:ext cx="1614395" cy="1618455"/>
          </a:xfrm>
          <a:custGeom>
            <a:avLst/>
            <a:gdLst>
              <a:gd name="connsiteX0" fmla="*/ 742317 w 1081721"/>
              <a:gd name="connsiteY0" fmla="*/ 384121 h 1084441"/>
              <a:gd name="connsiteX1" fmla="*/ 854786 w 1081721"/>
              <a:gd name="connsiteY1" fmla="*/ 384121 h 1084441"/>
              <a:gd name="connsiteX2" fmla="*/ 1081721 w 1081721"/>
              <a:gd name="connsiteY2" fmla="*/ 159147 h 1084441"/>
              <a:gd name="connsiteX3" fmla="*/ 924758 w 1081721"/>
              <a:gd name="connsiteY3" fmla="*/ 159147 h 1084441"/>
              <a:gd name="connsiteX4" fmla="*/ 920480 w 1081721"/>
              <a:gd name="connsiteY4" fmla="*/ 0 h 1084441"/>
              <a:gd name="connsiteX5" fmla="*/ 691454 w 1081721"/>
              <a:gd name="connsiteY5" fmla="*/ 224974 h 1084441"/>
              <a:gd name="connsiteX6" fmla="*/ 697823 w 1081721"/>
              <a:gd name="connsiteY6" fmla="*/ 345880 h 1084441"/>
              <a:gd name="connsiteX7" fmla="*/ 0 w 1081721"/>
              <a:gd name="connsiteY7" fmla="*/ 1028698 h 1084441"/>
              <a:gd name="connsiteX8" fmla="*/ 0 w 1081721"/>
              <a:gd name="connsiteY8" fmla="*/ 1084442 h 1084441"/>
              <a:gd name="connsiteX9" fmla="*/ 60465 w 1081721"/>
              <a:gd name="connsiteY9" fmla="*/ 1084442 h 10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1721" h="1084441">
                <a:moveTo>
                  <a:pt x="742317" y="384121"/>
                </a:moveTo>
                <a:lnTo>
                  <a:pt x="854786" y="384121"/>
                </a:lnTo>
                <a:lnTo>
                  <a:pt x="1081721" y="159147"/>
                </a:lnTo>
                <a:lnTo>
                  <a:pt x="924758" y="159147"/>
                </a:lnTo>
                <a:lnTo>
                  <a:pt x="920480" y="0"/>
                </a:lnTo>
                <a:lnTo>
                  <a:pt x="691454" y="224974"/>
                </a:lnTo>
                <a:lnTo>
                  <a:pt x="697823" y="345880"/>
                </a:lnTo>
                <a:lnTo>
                  <a:pt x="0" y="1028698"/>
                </a:lnTo>
                <a:lnTo>
                  <a:pt x="0" y="1084442"/>
                </a:lnTo>
                <a:lnTo>
                  <a:pt x="60465" y="1084442"/>
                </a:lnTo>
              </a:path>
            </a:pathLst>
          </a:custGeom>
          <a:solidFill>
            <a:schemeClr val="accent4"/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60CA74-7082-C04F-9226-BA4FF60850C8}"/>
              </a:ext>
            </a:extLst>
          </p:cNvPr>
          <p:cNvGrpSpPr/>
          <p:nvPr/>
        </p:nvGrpSpPr>
        <p:grpSpPr>
          <a:xfrm>
            <a:off x="1948994" y="5922374"/>
            <a:ext cx="20520385" cy="5622794"/>
            <a:chOff x="1994130" y="6074774"/>
            <a:chExt cx="20520385" cy="5622794"/>
          </a:xfrm>
          <a:solidFill>
            <a:schemeClr val="accent3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5468D8-5095-E74B-AA2C-F098BF121F18}"/>
                </a:ext>
              </a:extLst>
            </p:cNvPr>
            <p:cNvSpPr/>
            <p:nvPr/>
          </p:nvSpPr>
          <p:spPr>
            <a:xfrm>
              <a:off x="16891721" y="6074774"/>
              <a:ext cx="5622794" cy="56227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6AC244-A2CB-1F45-9CCB-AB3B84E5C69A}"/>
                </a:ext>
              </a:extLst>
            </p:cNvPr>
            <p:cNvSpPr/>
            <p:nvPr/>
          </p:nvSpPr>
          <p:spPr>
            <a:xfrm>
              <a:off x="1994130" y="6074774"/>
              <a:ext cx="5622794" cy="56227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8B9B30-D2D7-D741-ADB6-22F487BB02B2}"/>
              </a:ext>
            </a:extLst>
          </p:cNvPr>
          <p:cNvGrpSpPr/>
          <p:nvPr/>
        </p:nvGrpSpPr>
        <p:grpSpPr>
          <a:xfrm>
            <a:off x="2523634" y="7212308"/>
            <a:ext cx="4473514" cy="2987670"/>
            <a:chOff x="2211873" y="4174755"/>
            <a:chExt cx="4473514" cy="298767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927F66-199D-8240-B89E-AC6F590CE3B4}"/>
                </a:ext>
              </a:extLst>
            </p:cNvPr>
            <p:cNvSpPr/>
            <p:nvPr/>
          </p:nvSpPr>
          <p:spPr>
            <a:xfrm>
              <a:off x="2958117" y="4174755"/>
              <a:ext cx="2981025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12% 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Strategy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817159-549F-ED45-888C-C6D788857C8F}"/>
                </a:ext>
              </a:extLst>
            </p:cNvPr>
            <p:cNvSpPr txBox="1"/>
            <p:nvPr/>
          </p:nvSpPr>
          <p:spPr>
            <a:xfrm>
              <a:off x="2211873" y="5777430"/>
              <a:ext cx="44735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C1BB251-446E-5B46-9D47-9EEE8FDC537E}"/>
              </a:ext>
            </a:extLst>
          </p:cNvPr>
          <p:cNvGrpSpPr/>
          <p:nvPr/>
        </p:nvGrpSpPr>
        <p:grpSpPr>
          <a:xfrm>
            <a:off x="17421224" y="7212308"/>
            <a:ext cx="4473516" cy="2987670"/>
            <a:chOff x="2211872" y="4174755"/>
            <a:chExt cx="4473516" cy="298767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69B088-9505-354E-8EA2-5F6FB45D9497}"/>
                </a:ext>
              </a:extLst>
            </p:cNvPr>
            <p:cNvSpPr/>
            <p:nvPr/>
          </p:nvSpPr>
          <p:spPr>
            <a:xfrm>
              <a:off x="2211872" y="4174755"/>
              <a:ext cx="4473516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54% 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Measurements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E6272ED-A242-DD40-9B08-0D6F953895A2}"/>
                </a:ext>
              </a:extLst>
            </p:cNvPr>
            <p:cNvSpPr txBox="1"/>
            <p:nvPr/>
          </p:nvSpPr>
          <p:spPr>
            <a:xfrm>
              <a:off x="2211873" y="5777430"/>
              <a:ext cx="44735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86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D582942D-A6FE-3C4C-9A21-80C633445BEA}"/>
              </a:ext>
            </a:extLst>
          </p:cNvPr>
          <p:cNvSpPr/>
          <p:nvPr/>
        </p:nvSpPr>
        <p:spPr>
          <a:xfrm>
            <a:off x="12221132" y="6734580"/>
            <a:ext cx="759030" cy="21823"/>
          </a:xfrm>
          <a:custGeom>
            <a:avLst/>
            <a:gdLst>
              <a:gd name="connsiteX0" fmla="*/ 759031 w 759030"/>
              <a:gd name="connsiteY0" fmla="*/ 0 h 21823"/>
              <a:gd name="connsiteX1" fmla="*/ 0 w 759030"/>
              <a:gd name="connsiteY1" fmla="*/ 0 h 2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030" h="21823">
                <a:moveTo>
                  <a:pt x="759031" y="0"/>
                </a:moveTo>
                <a:lnTo>
                  <a:pt x="0" y="0"/>
                </a:lnTo>
              </a:path>
            </a:pathLst>
          </a:custGeom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D7D6E81-1F3F-5D44-B8FC-412247F43C5B}"/>
              </a:ext>
            </a:extLst>
          </p:cNvPr>
          <p:cNvSpPr/>
          <p:nvPr/>
        </p:nvSpPr>
        <p:spPr>
          <a:xfrm>
            <a:off x="12221132" y="9611855"/>
            <a:ext cx="1112022" cy="21823"/>
          </a:xfrm>
          <a:custGeom>
            <a:avLst/>
            <a:gdLst>
              <a:gd name="connsiteX0" fmla="*/ 1112023 w 1112022"/>
              <a:gd name="connsiteY0" fmla="*/ 0 h 21823"/>
              <a:gd name="connsiteX1" fmla="*/ 0 w 1112022"/>
              <a:gd name="connsiteY1" fmla="*/ 0 h 2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2022" h="21823">
                <a:moveTo>
                  <a:pt x="1112023" y="0"/>
                </a:moveTo>
                <a:lnTo>
                  <a:pt x="0" y="0"/>
                </a:lnTo>
              </a:path>
            </a:pathLst>
          </a:custGeom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36E4836-CF2D-2C4A-BF22-8DADF5B8D6A0}"/>
              </a:ext>
            </a:extLst>
          </p:cNvPr>
          <p:cNvSpPr/>
          <p:nvPr/>
        </p:nvSpPr>
        <p:spPr>
          <a:xfrm>
            <a:off x="12221132" y="8078283"/>
            <a:ext cx="1403235" cy="21823"/>
          </a:xfrm>
          <a:custGeom>
            <a:avLst/>
            <a:gdLst>
              <a:gd name="connsiteX0" fmla="*/ 1403236 w 1403235"/>
              <a:gd name="connsiteY0" fmla="*/ 0 h 21823"/>
              <a:gd name="connsiteX1" fmla="*/ 0 w 1403235"/>
              <a:gd name="connsiteY1" fmla="*/ 0 h 2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235" h="21823">
                <a:moveTo>
                  <a:pt x="1403236" y="0"/>
                </a:moveTo>
                <a:lnTo>
                  <a:pt x="0" y="0"/>
                </a:lnTo>
              </a:path>
            </a:pathLst>
          </a:custGeom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7334D51-EBD7-C647-ADE5-779F1C2C5113}"/>
              </a:ext>
            </a:extLst>
          </p:cNvPr>
          <p:cNvSpPr/>
          <p:nvPr/>
        </p:nvSpPr>
        <p:spPr>
          <a:xfrm>
            <a:off x="13463432" y="9196496"/>
            <a:ext cx="800824" cy="800600"/>
          </a:xfrm>
          <a:custGeom>
            <a:avLst/>
            <a:gdLst>
              <a:gd name="connsiteX0" fmla="*/ 654799 w 654901"/>
              <a:gd name="connsiteY0" fmla="*/ 327294 h 654719"/>
              <a:gd name="connsiteX1" fmla="*/ 327348 w 654901"/>
              <a:gd name="connsiteY1" fmla="*/ 654654 h 654719"/>
              <a:gd name="connsiteX2" fmla="*/ -103 w 654901"/>
              <a:gd name="connsiteY2" fmla="*/ 327294 h 654719"/>
              <a:gd name="connsiteX3" fmla="*/ 327348 w 654901"/>
              <a:gd name="connsiteY3" fmla="*/ -65 h 654719"/>
              <a:gd name="connsiteX4" fmla="*/ 654799 w 654901"/>
              <a:gd name="connsiteY4" fmla="*/ 327294 h 65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901" h="654719">
                <a:moveTo>
                  <a:pt x="654799" y="327294"/>
                </a:moveTo>
                <a:cubicBezTo>
                  <a:pt x="654799" y="508085"/>
                  <a:pt x="508188" y="654654"/>
                  <a:pt x="327348" y="654654"/>
                </a:cubicBezTo>
                <a:cubicBezTo>
                  <a:pt x="146508" y="654654"/>
                  <a:pt x="-103" y="508085"/>
                  <a:pt x="-103" y="327294"/>
                </a:cubicBezTo>
                <a:cubicBezTo>
                  <a:pt x="-103" y="146505"/>
                  <a:pt x="146508" y="-65"/>
                  <a:pt x="327348" y="-65"/>
                </a:cubicBezTo>
                <a:cubicBezTo>
                  <a:pt x="508188" y="-65"/>
                  <a:pt x="654799" y="146505"/>
                  <a:pt x="654799" y="327294"/>
                </a:cubicBezTo>
                <a:close/>
              </a:path>
            </a:pathLst>
          </a:custGeom>
          <a:solidFill>
            <a:schemeClr val="accent3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959451A-3F16-E14F-9956-E39FB3C729BD}"/>
              </a:ext>
            </a:extLst>
          </p:cNvPr>
          <p:cNvSpPr/>
          <p:nvPr/>
        </p:nvSpPr>
        <p:spPr>
          <a:xfrm>
            <a:off x="13725829" y="7660088"/>
            <a:ext cx="800824" cy="800600"/>
          </a:xfrm>
          <a:custGeom>
            <a:avLst/>
            <a:gdLst>
              <a:gd name="connsiteX0" fmla="*/ 654799 w 654901"/>
              <a:gd name="connsiteY0" fmla="*/ 327294 h 654719"/>
              <a:gd name="connsiteX1" fmla="*/ 327348 w 654901"/>
              <a:gd name="connsiteY1" fmla="*/ 654654 h 654719"/>
              <a:gd name="connsiteX2" fmla="*/ -103 w 654901"/>
              <a:gd name="connsiteY2" fmla="*/ 327294 h 654719"/>
              <a:gd name="connsiteX3" fmla="*/ 327348 w 654901"/>
              <a:gd name="connsiteY3" fmla="*/ -65 h 654719"/>
              <a:gd name="connsiteX4" fmla="*/ 654799 w 654901"/>
              <a:gd name="connsiteY4" fmla="*/ 327294 h 65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901" h="654719">
                <a:moveTo>
                  <a:pt x="654799" y="327294"/>
                </a:moveTo>
                <a:cubicBezTo>
                  <a:pt x="654799" y="508084"/>
                  <a:pt x="508188" y="654654"/>
                  <a:pt x="327348" y="654654"/>
                </a:cubicBezTo>
                <a:cubicBezTo>
                  <a:pt x="146508" y="654654"/>
                  <a:pt x="-103" y="508084"/>
                  <a:pt x="-103" y="327294"/>
                </a:cubicBezTo>
                <a:cubicBezTo>
                  <a:pt x="-103" y="146504"/>
                  <a:pt x="146508" y="-65"/>
                  <a:pt x="327348" y="-65"/>
                </a:cubicBezTo>
                <a:cubicBezTo>
                  <a:pt x="508188" y="-65"/>
                  <a:pt x="654799" y="146504"/>
                  <a:pt x="654799" y="327294"/>
                </a:cubicBezTo>
                <a:close/>
              </a:path>
            </a:pathLst>
          </a:custGeom>
          <a:solidFill>
            <a:schemeClr val="accent3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35894C4-102E-D04C-A092-DFCF2701FAD2}"/>
              </a:ext>
            </a:extLst>
          </p:cNvPr>
          <p:cNvSpPr/>
          <p:nvPr/>
        </p:nvSpPr>
        <p:spPr>
          <a:xfrm>
            <a:off x="13113714" y="6310274"/>
            <a:ext cx="800824" cy="800600"/>
          </a:xfrm>
          <a:custGeom>
            <a:avLst/>
            <a:gdLst>
              <a:gd name="connsiteX0" fmla="*/ 654799 w 654901"/>
              <a:gd name="connsiteY0" fmla="*/ 327294 h 654719"/>
              <a:gd name="connsiteX1" fmla="*/ 327348 w 654901"/>
              <a:gd name="connsiteY1" fmla="*/ 654654 h 654719"/>
              <a:gd name="connsiteX2" fmla="*/ -103 w 654901"/>
              <a:gd name="connsiteY2" fmla="*/ 327294 h 654719"/>
              <a:gd name="connsiteX3" fmla="*/ 327348 w 654901"/>
              <a:gd name="connsiteY3" fmla="*/ -65 h 654719"/>
              <a:gd name="connsiteX4" fmla="*/ 654799 w 654901"/>
              <a:gd name="connsiteY4" fmla="*/ 327294 h 65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901" h="654719">
                <a:moveTo>
                  <a:pt x="654799" y="327294"/>
                </a:moveTo>
                <a:cubicBezTo>
                  <a:pt x="654799" y="508084"/>
                  <a:pt x="508188" y="654654"/>
                  <a:pt x="327348" y="654654"/>
                </a:cubicBezTo>
                <a:cubicBezTo>
                  <a:pt x="146508" y="654654"/>
                  <a:pt x="-103" y="508084"/>
                  <a:pt x="-103" y="327294"/>
                </a:cubicBezTo>
                <a:cubicBezTo>
                  <a:pt x="-103" y="146505"/>
                  <a:pt x="146508" y="-65"/>
                  <a:pt x="327348" y="-65"/>
                </a:cubicBezTo>
                <a:cubicBezTo>
                  <a:pt x="508188" y="-65"/>
                  <a:pt x="654799" y="146505"/>
                  <a:pt x="654799" y="327294"/>
                </a:cubicBezTo>
                <a:close/>
              </a:path>
            </a:pathLst>
          </a:custGeom>
          <a:solidFill>
            <a:schemeClr val="accent3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E73A370-D014-3340-987D-83846D6D9247}"/>
              </a:ext>
            </a:extLst>
          </p:cNvPr>
          <p:cNvSpPr/>
          <p:nvPr/>
        </p:nvSpPr>
        <p:spPr>
          <a:xfrm>
            <a:off x="11153643" y="7354163"/>
            <a:ext cx="1038673" cy="21823"/>
          </a:xfrm>
          <a:custGeom>
            <a:avLst/>
            <a:gdLst>
              <a:gd name="connsiteX0" fmla="*/ 0 w 1038673"/>
              <a:gd name="connsiteY0" fmla="*/ 0 h 21823"/>
              <a:gd name="connsiteX1" fmla="*/ 1038674 w 1038673"/>
              <a:gd name="connsiteY1" fmla="*/ 0 h 2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8673" h="21823">
                <a:moveTo>
                  <a:pt x="0" y="0"/>
                </a:moveTo>
                <a:lnTo>
                  <a:pt x="1038674" y="0"/>
                </a:lnTo>
              </a:path>
            </a:pathLst>
          </a:custGeom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D8C4855-9381-CF48-819C-80F0F63655C7}"/>
              </a:ext>
            </a:extLst>
          </p:cNvPr>
          <p:cNvSpPr/>
          <p:nvPr/>
        </p:nvSpPr>
        <p:spPr>
          <a:xfrm>
            <a:off x="11152551" y="10231438"/>
            <a:ext cx="1039765" cy="21823"/>
          </a:xfrm>
          <a:custGeom>
            <a:avLst/>
            <a:gdLst>
              <a:gd name="connsiteX0" fmla="*/ 0 w 1039765"/>
              <a:gd name="connsiteY0" fmla="*/ 0 h 21823"/>
              <a:gd name="connsiteX1" fmla="*/ 1039765 w 1039765"/>
              <a:gd name="connsiteY1" fmla="*/ 0 h 2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765" h="21823">
                <a:moveTo>
                  <a:pt x="0" y="0"/>
                </a:moveTo>
                <a:lnTo>
                  <a:pt x="1039765" y="0"/>
                </a:lnTo>
              </a:path>
            </a:pathLst>
          </a:custGeom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F1D98D7-86C4-1744-8E13-3BCF5AE860D7}"/>
              </a:ext>
            </a:extLst>
          </p:cNvPr>
          <p:cNvSpPr/>
          <p:nvPr/>
        </p:nvSpPr>
        <p:spPr>
          <a:xfrm>
            <a:off x="10552662" y="8697866"/>
            <a:ext cx="1639655" cy="21823"/>
          </a:xfrm>
          <a:custGeom>
            <a:avLst/>
            <a:gdLst>
              <a:gd name="connsiteX0" fmla="*/ 0 w 1639655"/>
              <a:gd name="connsiteY0" fmla="*/ 0 h 21823"/>
              <a:gd name="connsiteX1" fmla="*/ 1639655 w 1639655"/>
              <a:gd name="connsiteY1" fmla="*/ 0 h 2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9655" h="21823">
                <a:moveTo>
                  <a:pt x="0" y="0"/>
                </a:moveTo>
                <a:lnTo>
                  <a:pt x="1639655" y="0"/>
                </a:lnTo>
              </a:path>
            </a:pathLst>
          </a:custGeom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9751BEF-4DD7-E44E-9B69-8B1AC9354C6A}"/>
              </a:ext>
            </a:extLst>
          </p:cNvPr>
          <p:cNvSpPr/>
          <p:nvPr/>
        </p:nvSpPr>
        <p:spPr>
          <a:xfrm rot="21557400">
            <a:off x="9659103" y="8287538"/>
            <a:ext cx="801358" cy="801136"/>
          </a:xfrm>
          <a:custGeom>
            <a:avLst/>
            <a:gdLst>
              <a:gd name="connsiteX0" fmla="*/ 655235 w 655337"/>
              <a:gd name="connsiteY0" fmla="*/ 327512 h 655156"/>
              <a:gd name="connsiteX1" fmla="*/ 327566 w 655337"/>
              <a:gd name="connsiteY1" fmla="*/ 655091 h 655156"/>
              <a:gd name="connsiteX2" fmla="*/ -103 w 655337"/>
              <a:gd name="connsiteY2" fmla="*/ 327512 h 655156"/>
              <a:gd name="connsiteX3" fmla="*/ 327566 w 655337"/>
              <a:gd name="connsiteY3" fmla="*/ -65 h 655156"/>
              <a:gd name="connsiteX4" fmla="*/ 655235 w 655337"/>
              <a:gd name="connsiteY4" fmla="*/ 327512 h 65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37" h="655156">
                <a:moveTo>
                  <a:pt x="655235" y="327512"/>
                </a:moveTo>
                <a:cubicBezTo>
                  <a:pt x="655235" y="508429"/>
                  <a:pt x="508533" y="655091"/>
                  <a:pt x="327566" y="655091"/>
                </a:cubicBezTo>
                <a:cubicBezTo>
                  <a:pt x="146600" y="655091"/>
                  <a:pt x="-103" y="508429"/>
                  <a:pt x="-103" y="327512"/>
                </a:cubicBezTo>
                <a:cubicBezTo>
                  <a:pt x="-103" y="146596"/>
                  <a:pt x="146600" y="-65"/>
                  <a:pt x="327566" y="-65"/>
                </a:cubicBezTo>
                <a:cubicBezTo>
                  <a:pt x="508533" y="-65"/>
                  <a:pt x="655235" y="146596"/>
                  <a:pt x="655235" y="327512"/>
                </a:cubicBezTo>
                <a:close/>
              </a:path>
            </a:pathLst>
          </a:custGeom>
          <a:solidFill>
            <a:schemeClr val="accent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3C0274A-C677-E040-B6F6-8E35DB9A3D52}"/>
              </a:ext>
            </a:extLst>
          </p:cNvPr>
          <p:cNvSpPr/>
          <p:nvPr/>
        </p:nvSpPr>
        <p:spPr>
          <a:xfrm>
            <a:off x="10288906" y="6936622"/>
            <a:ext cx="800824" cy="800600"/>
          </a:xfrm>
          <a:custGeom>
            <a:avLst/>
            <a:gdLst>
              <a:gd name="connsiteX0" fmla="*/ 654799 w 654901"/>
              <a:gd name="connsiteY0" fmla="*/ 327294 h 654719"/>
              <a:gd name="connsiteX1" fmla="*/ 327348 w 654901"/>
              <a:gd name="connsiteY1" fmla="*/ 654654 h 654719"/>
              <a:gd name="connsiteX2" fmla="*/ -103 w 654901"/>
              <a:gd name="connsiteY2" fmla="*/ 327294 h 654719"/>
              <a:gd name="connsiteX3" fmla="*/ 327348 w 654901"/>
              <a:gd name="connsiteY3" fmla="*/ -65 h 654719"/>
              <a:gd name="connsiteX4" fmla="*/ 654799 w 654901"/>
              <a:gd name="connsiteY4" fmla="*/ 327294 h 65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901" h="654719">
                <a:moveTo>
                  <a:pt x="654799" y="327294"/>
                </a:moveTo>
                <a:cubicBezTo>
                  <a:pt x="654799" y="508084"/>
                  <a:pt x="508188" y="654654"/>
                  <a:pt x="327348" y="654654"/>
                </a:cubicBezTo>
                <a:cubicBezTo>
                  <a:pt x="146508" y="654654"/>
                  <a:pt x="-103" y="508084"/>
                  <a:pt x="-103" y="327294"/>
                </a:cubicBezTo>
                <a:cubicBezTo>
                  <a:pt x="-103" y="146505"/>
                  <a:pt x="146508" y="-65"/>
                  <a:pt x="327348" y="-65"/>
                </a:cubicBezTo>
                <a:cubicBezTo>
                  <a:pt x="508188" y="-65"/>
                  <a:pt x="654799" y="146505"/>
                  <a:pt x="654799" y="327294"/>
                </a:cubicBezTo>
                <a:close/>
              </a:path>
            </a:pathLst>
          </a:custGeom>
          <a:solidFill>
            <a:schemeClr val="accent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86D9C68-0C57-CA49-888E-EF85B9F9C981}"/>
              </a:ext>
            </a:extLst>
          </p:cNvPr>
          <p:cNvSpPr/>
          <p:nvPr/>
        </p:nvSpPr>
        <p:spPr>
          <a:xfrm rot="18765600">
            <a:off x="10267547" y="9827987"/>
            <a:ext cx="801358" cy="801136"/>
          </a:xfrm>
          <a:custGeom>
            <a:avLst/>
            <a:gdLst>
              <a:gd name="connsiteX0" fmla="*/ 655235 w 655338"/>
              <a:gd name="connsiteY0" fmla="*/ 327513 h 655156"/>
              <a:gd name="connsiteX1" fmla="*/ 327566 w 655338"/>
              <a:gd name="connsiteY1" fmla="*/ 655091 h 655156"/>
              <a:gd name="connsiteX2" fmla="*/ -103 w 655338"/>
              <a:gd name="connsiteY2" fmla="*/ 327513 h 655156"/>
              <a:gd name="connsiteX3" fmla="*/ 327566 w 655338"/>
              <a:gd name="connsiteY3" fmla="*/ -65 h 655156"/>
              <a:gd name="connsiteX4" fmla="*/ 655235 w 655338"/>
              <a:gd name="connsiteY4" fmla="*/ 327513 h 65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38" h="655156">
                <a:moveTo>
                  <a:pt x="655235" y="327513"/>
                </a:moveTo>
                <a:cubicBezTo>
                  <a:pt x="655235" y="508429"/>
                  <a:pt x="508533" y="655091"/>
                  <a:pt x="327566" y="655091"/>
                </a:cubicBezTo>
                <a:cubicBezTo>
                  <a:pt x="146600" y="655091"/>
                  <a:pt x="-103" y="508429"/>
                  <a:pt x="-103" y="327513"/>
                </a:cubicBezTo>
                <a:cubicBezTo>
                  <a:pt x="-103" y="146596"/>
                  <a:pt x="146600" y="-65"/>
                  <a:pt x="327566" y="-65"/>
                </a:cubicBezTo>
                <a:cubicBezTo>
                  <a:pt x="508533" y="-65"/>
                  <a:pt x="655235" y="146596"/>
                  <a:pt x="655235" y="327513"/>
                </a:cubicBezTo>
                <a:close/>
              </a:path>
            </a:pathLst>
          </a:custGeom>
          <a:solidFill>
            <a:schemeClr val="accent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4838990-AC3F-6B49-B7E0-70781C6682FC}"/>
              </a:ext>
            </a:extLst>
          </p:cNvPr>
          <p:cNvSpPr/>
          <p:nvPr/>
        </p:nvSpPr>
        <p:spPr>
          <a:xfrm>
            <a:off x="8979424" y="11431539"/>
            <a:ext cx="6426576" cy="1574164"/>
          </a:xfrm>
          <a:custGeom>
            <a:avLst/>
            <a:gdLst>
              <a:gd name="connsiteX0" fmla="*/ 6425737 w 6426576"/>
              <a:gd name="connsiteY0" fmla="*/ 808950 h 1574164"/>
              <a:gd name="connsiteX1" fmla="*/ 6425737 w 6426576"/>
              <a:gd name="connsiteY1" fmla="*/ 775559 h 1574164"/>
              <a:gd name="connsiteX2" fmla="*/ 6425737 w 6426576"/>
              <a:gd name="connsiteY2" fmla="*/ 592020 h 1574164"/>
              <a:gd name="connsiteX3" fmla="*/ 6322699 w 6426576"/>
              <a:gd name="connsiteY3" fmla="*/ 592020 h 1574164"/>
              <a:gd name="connsiteX4" fmla="*/ 6300869 w 6426576"/>
              <a:gd name="connsiteY4" fmla="*/ 571505 h 1574164"/>
              <a:gd name="connsiteX5" fmla="*/ 3213881 w 6426576"/>
              <a:gd name="connsiteY5" fmla="*/ -65 h 1574164"/>
              <a:gd name="connsiteX6" fmla="*/ 126894 w 6426576"/>
              <a:gd name="connsiteY6" fmla="*/ 571505 h 1574164"/>
              <a:gd name="connsiteX7" fmla="*/ 109211 w 6426576"/>
              <a:gd name="connsiteY7" fmla="*/ 587437 h 1574164"/>
              <a:gd name="connsiteX8" fmla="*/ 61 w 6426576"/>
              <a:gd name="connsiteY8" fmla="*/ 587437 h 1574164"/>
              <a:gd name="connsiteX9" fmla="*/ 1371 w 6426576"/>
              <a:gd name="connsiteY9" fmla="*/ 770322 h 1574164"/>
              <a:gd name="connsiteX10" fmla="*/ 1371 w 6426576"/>
              <a:gd name="connsiteY10" fmla="*/ 819426 h 1574164"/>
              <a:gd name="connsiteX11" fmla="*/ 1371 w 6426576"/>
              <a:gd name="connsiteY11" fmla="*/ 819426 h 1574164"/>
              <a:gd name="connsiteX12" fmla="*/ 3212790 w 6426576"/>
              <a:gd name="connsiteY12" fmla="*/ 1574099 h 1574164"/>
              <a:gd name="connsiteX13" fmla="*/ 6425082 w 6426576"/>
              <a:gd name="connsiteY13" fmla="*/ 810259 h 1574164"/>
              <a:gd name="connsiteX14" fmla="*/ 6425082 w 6426576"/>
              <a:gd name="connsiteY14" fmla="*/ 810259 h 1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26576" h="1574164">
                <a:moveTo>
                  <a:pt x="6425737" y="808950"/>
                </a:moveTo>
                <a:cubicBezTo>
                  <a:pt x="6426719" y="797842"/>
                  <a:pt x="6426719" y="786668"/>
                  <a:pt x="6425737" y="775559"/>
                </a:cubicBezTo>
                <a:lnTo>
                  <a:pt x="6425737" y="592020"/>
                </a:lnTo>
                <a:lnTo>
                  <a:pt x="6322699" y="592020"/>
                </a:lnTo>
                <a:cubicBezTo>
                  <a:pt x="6315495" y="585254"/>
                  <a:pt x="6308073" y="578270"/>
                  <a:pt x="6300869" y="571505"/>
                </a:cubicBezTo>
                <a:cubicBezTo>
                  <a:pt x="5895267" y="222321"/>
                  <a:pt x="4552064" y="-65"/>
                  <a:pt x="3213881" y="-65"/>
                </a:cubicBezTo>
                <a:cubicBezTo>
                  <a:pt x="1875699" y="-65"/>
                  <a:pt x="532496" y="222321"/>
                  <a:pt x="126894" y="571505"/>
                </a:cubicBezTo>
                <a:cubicBezTo>
                  <a:pt x="120563" y="576742"/>
                  <a:pt x="114887" y="581981"/>
                  <a:pt x="109211" y="587437"/>
                </a:cubicBezTo>
                <a:lnTo>
                  <a:pt x="61" y="587437"/>
                </a:lnTo>
                <a:lnTo>
                  <a:pt x="1371" y="770322"/>
                </a:lnTo>
                <a:cubicBezTo>
                  <a:pt x="-594" y="786624"/>
                  <a:pt x="-594" y="803123"/>
                  <a:pt x="1371" y="819426"/>
                </a:cubicBezTo>
                <a:lnTo>
                  <a:pt x="1371" y="819426"/>
                </a:lnTo>
                <a:cubicBezTo>
                  <a:pt x="53763" y="1212258"/>
                  <a:pt x="1271443" y="1574099"/>
                  <a:pt x="3212790" y="1574099"/>
                </a:cubicBezTo>
                <a:cubicBezTo>
                  <a:pt x="5168980" y="1574099"/>
                  <a:pt x="6390154" y="1206802"/>
                  <a:pt x="6425082" y="810259"/>
                </a:cubicBezTo>
                <a:lnTo>
                  <a:pt x="6425082" y="810259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BADBF4DB-6072-9741-A98A-6E0855A49B2B}"/>
              </a:ext>
            </a:extLst>
          </p:cNvPr>
          <p:cNvSpPr/>
          <p:nvPr/>
        </p:nvSpPr>
        <p:spPr>
          <a:xfrm>
            <a:off x="9123916" y="11243635"/>
            <a:ext cx="6138112" cy="1504327"/>
          </a:xfrm>
          <a:custGeom>
            <a:avLst/>
            <a:gdLst>
              <a:gd name="connsiteX0" fmla="*/ 3068953 w 6138112"/>
              <a:gd name="connsiteY0" fmla="*/ -65 h 1504327"/>
              <a:gd name="connsiteX1" fmla="*/ 120368 w 6138112"/>
              <a:gd name="connsiteY1" fmla="*/ 545534 h 1504327"/>
              <a:gd name="connsiteX2" fmla="*/ 3068953 w 6138112"/>
              <a:gd name="connsiteY2" fmla="*/ 1504262 h 1504327"/>
              <a:gd name="connsiteX3" fmla="*/ 6017539 w 6138112"/>
              <a:gd name="connsiteY3" fmla="*/ 546844 h 1504327"/>
              <a:gd name="connsiteX4" fmla="*/ 3068953 w 6138112"/>
              <a:gd name="connsiteY4" fmla="*/ -65 h 1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8112" h="1504327">
                <a:moveTo>
                  <a:pt x="3068953" y="-65"/>
                </a:moveTo>
                <a:cubicBezTo>
                  <a:pt x="1790804" y="-65"/>
                  <a:pt x="507852" y="212064"/>
                  <a:pt x="120368" y="545534"/>
                </a:cubicBezTo>
                <a:cubicBezTo>
                  <a:pt x="-405081" y="997945"/>
                  <a:pt x="826570" y="1504262"/>
                  <a:pt x="3068953" y="1504262"/>
                </a:cubicBezTo>
                <a:cubicBezTo>
                  <a:pt x="5311336" y="1504262"/>
                  <a:pt x="6542988" y="999037"/>
                  <a:pt x="6017539" y="546844"/>
                </a:cubicBezTo>
                <a:cubicBezTo>
                  <a:pt x="5630055" y="212064"/>
                  <a:pt x="4347103" y="-65"/>
                  <a:pt x="3068953" y="-65"/>
                </a:cubicBezTo>
                <a:close/>
              </a:path>
            </a:pathLst>
          </a:custGeom>
          <a:solidFill>
            <a:srgbClr val="FFFFFF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B58227E-8F40-F14E-BD4B-9393B7BD44AA}"/>
              </a:ext>
            </a:extLst>
          </p:cNvPr>
          <p:cNvSpPr/>
          <p:nvPr/>
        </p:nvSpPr>
        <p:spPr>
          <a:xfrm>
            <a:off x="8979787" y="11220283"/>
            <a:ext cx="6426370" cy="1574382"/>
          </a:xfrm>
          <a:custGeom>
            <a:avLst/>
            <a:gdLst>
              <a:gd name="connsiteX0" fmla="*/ 3213082 w 6426370"/>
              <a:gd name="connsiteY0" fmla="*/ -65 h 1574382"/>
              <a:gd name="connsiteX1" fmla="*/ 126095 w 6426370"/>
              <a:gd name="connsiteY1" fmla="*/ 571505 h 1574382"/>
              <a:gd name="connsiteX2" fmla="*/ 3213082 w 6426370"/>
              <a:gd name="connsiteY2" fmla="*/ 1574318 h 1574382"/>
              <a:gd name="connsiteX3" fmla="*/ 6300070 w 6426370"/>
              <a:gd name="connsiteY3" fmla="*/ 571723 h 1574382"/>
              <a:gd name="connsiteX4" fmla="*/ 3213082 w 6426370"/>
              <a:gd name="connsiteY4" fmla="*/ -65 h 1574382"/>
              <a:gd name="connsiteX5" fmla="*/ 3213082 w 6426370"/>
              <a:gd name="connsiteY5" fmla="*/ 1197198 h 1574382"/>
              <a:gd name="connsiteX6" fmla="*/ 787545 w 6426370"/>
              <a:gd name="connsiteY6" fmla="*/ 510398 h 1574382"/>
              <a:gd name="connsiteX7" fmla="*/ 3213082 w 6426370"/>
              <a:gd name="connsiteY7" fmla="*/ 67152 h 1574382"/>
              <a:gd name="connsiteX8" fmla="*/ 5638619 w 6426370"/>
              <a:gd name="connsiteY8" fmla="*/ 510398 h 1574382"/>
              <a:gd name="connsiteX9" fmla="*/ 3213082 w 6426370"/>
              <a:gd name="connsiteY9" fmla="*/ 1197417 h 15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26370" h="1574382">
                <a:moveTo>
                  <a:pt x="3213082" y="-65"/>
                </a:moveTo>
                <a:cubicBezTo>
                  <a:pt x="1875119" y="-65"/>
                  <a:pt x="531697" y="222321"/>
                  <a:pt x="126095" y="571505"/>
                </a:cubicBezTo>
                <a:cubicBezTo>
                  <a:pt x="-424241" y="1045304"/>
                  <a:pt x="865479" y="1574318"/>
                  <a:pt x="3213082" y="1574318"/>
                </a:cubicBezTo>
                <a:cubicBezTo>
                  <a:pt x="5560686" y="1574318"/>
                  <a:pt x="6850406" y="1045304"/>
                  <a:pt x="6300070" y="571723"/>
                </a:cubicBezTo>
                <a:cubicBezTo>
                  <a:pt x="5894467" y="222540"/>
                  <a:pt x="4551264" y="-65"/>
                  <a:pt x="3213082" y="-65"/>
                </a:cubicBezTo>
                <a:close/>
                <a:moveTo>
                  <a:pt x="3213082" y="1197198"/>
                </a:moveTo>
                <a:cubicBezTo>
                  <a:pt x="1506409" y="1197198"/>
                  <a:pt x="460313" y="848015"/>
                  <a:pt x="787545" y="510398"/>
                </a:cubicBezTo>
                <a:cubicBezTo>
                  <a:pt x="1045140" y="244581"/>
                  <a:pt x="2110883" y="67152"/>
                  <a:pt x="3213082" y="67152"/>
                </a:cubicBezTo>
                <a:cubicBezTo>
                  <a:pt x="4315282" y="67152"/>
                  <a:pt x="5381025" y="244581"/>
                  <a:pt x="5638619" y="510398"/>
                </a:cubicBezTo>
                <a:cubicBezTo>
                  <a:pt x="5965852" y="848451"/>
                  <a:pt x="4919756" y="1197417"/>
                  <a:pt x="3213082" y="1197417"/>
                </a:cubicBezTo>
                <a:close/>
              </a:path>
            </a:pathLst>
          </a:custGeom>
          <a:solidFill>
            <a:schemeClr val="accent3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FB1385C-1C2D-0945-80B1-D9CBA430A255}"/>
              </a:ext>
            </a:extLst>
          </p:cNvPr>
          <p:cNvSpPr/>
          <p:nvPr/>
        </p:nvSpPr>
        <p:spPr>
          <a:xfrm>
            <a:off x="10356591" y="11362575"/>
            <a:ext cx="3672862" cy="826911"/>
          </a:xfrm>
          <a:custGeom>
            <a:avLst/>
            <a:gdLst>
              <a:gd name="connsiteX0" fmla="*/ 1836278 w 3672862"/>
              <a:gd name="connsiteY0" fmla="*/ -65 h 826911"/>
              <a:gd name="connsiteX1" fmla="*/ 24384 w 3672862"/>
              <a:gd name="connsiteY1" fmla="*/ 346718 h 826911"/>
              <a:gd name="connsiteX2" fmla="*/ 1836278 w 3672862"/>
              <a:gd name="connsiteY2" fmla="*/ 826846 h 826911"/>
              <a:gd name="connsiteX3" fmla="*/ 3648172 w 3672862"/>
              <a:gd name="connsiteY3" fmla="*/ 346718 h 826911"/>
              <a:gd name="connsiteX4" fmla="*/ 1836278 w 3672862"/>
              <a:gd name="connsiteY4" fmla="*/ -65 h 826911"/>
              <a:gd name="connsiteX5" fmla="*/ 1836278 w 3672862"/>
              <a:gd name="connsiteY5" fmla="*/ 665130 h 826911"/>
              <a:gd name="connsiteX6" fmla="*/ 460985 w 3672862"/>
              <a:gd name="connsiteY6" fmla="*/ 325330 h 826911"/>
              <a:gd name="connsiteX7" fmla="*/ 1836278 w 3672862"/>
              <a:gd name="connsiteY7" fmla="*/ 47729 h 826911"/>
              <a:gd name="connsiteX8" fmla="*/ 3211571 w 3672862"/>
              <a:gd name="connsiteY8" fmla="*/ 325330 h 826911"/>
              <a:gd name="connsiteX9" fmla="*/ 1836278 w 3672862"/>
              <a:gd name="connsiteY9" fmla="*/ 665130 h 8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2862" h="826911">
                <a:moveTo>
                  <a:pt x="1836278" y="-65"/>
                </a:moveTo>
                <a:cubicBezTo>
                  <a:pt x="974209" y="-65"/>
                  <a:pt x="171737" y="142664"/>
                  <a:pt x="24384" y="346718"/>
                </a:cubicBezTo>
                <a:cubicBezTo>
                  <a:pt x="-152221" y="590710"/>
                  <a:pt x="644357" y="826846"/>
                  <a:pt x="1836278" y="826846"/>
                </a:cubicBezTo>
                <a:cubicBezTo>
                  <a:pt x="3028199" y="826846"/>
                  <a:pt x="3825214" y="591146"/>
                  <a:pt x="3648172" y="346718"/>
                </a:cubicBezTo>
                <a:cubicBezTo>
                  <a:pt x="3500820" y="142664"/>
                  <a:pt x="2698347" y="-65"/>
                  <a:pt x="1836278" y="-65"/>
                </a:cubicBezTo>
                <a:close/>
                <a:moveTo>
                  <a:pt x="1836278" y="665130"/>
                </a:moveTo>
                <a:cubicBezTo>
                  <a:pt x="991455" y="665130"/>
                  <a:pt x="379340" y="504069"/>
                  <a:pt x="460985" y="325330"/>
                </a:cubicBezTo>
                <a:cubicBezTo>
                  <a:pt x="533461" y="165361"/>
                  <a:pt x="1146667" y="47729"/>
                  <a:pt x="1836278" y="47729"/>
                </a:cubicBezTo>
                <a:cubicBezTo>
                  <a:pt x="2525889" y="47729"/>
                  <a:pt x="3139314" y="165361"/>
                  <a:pt x="3211571" y="325330"/>
                </a:cubicBezTo>
                <a:cubicBezTo>
                  <a:pt x="3293216" y="504724"/>
                  <a:pt x="2681101" y="665130"/>
                  <a:pt x="1836278" y="665130"/>
                </a:cubicBezTo>
                <a:close/>
              </a:path>
            </a:pathLst>
          </a:custGeom>
          <a:solidFill>
            <a:schemeClr val="accent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53E3DB8-E5B2-0A4D-9F7F-6545C6DEA87A}"/>
              </a:ext>
            </a:extLst>
          </p:cNvPr>
          <p:cNvSpPr/>
          <p:nvPr/>
        </p:nvSpPr>
        <p:spPr>
          <a:xfrm>
            <a:off x="11389320" y="11475842"/>
            <a:ext cx="1607304" cy="357695"/>
          </a:xfrm>
          <a:custGeom>
            <a:avLst/>
            <a:gdLst>
              <a:gd name="connsiteX0" fmla="*/ 1606022 w 1607304"/>
              <a:gd name="connsiteY0" fmla="*/ 169289 h 357695"/>
              <a:gd name="connsiteX1" fmla="*/ 803549 w 1607304"/>
              <a:gd name="connsiteY1" fmla="*/ 357630 h 357695"/>
              <a:gd name="connsiteX2" fmla="*/ 1076 w 1607304"/>
              <a:gd name="connsiteY2" fmla="*/ 169289 h 357695"/>
              <a:gd name="connsiteX3" fmla="*/ 803549 w 1607304"/>
              <a:gd name="connsiteY3" fmla="*/ -65 h 357695"/>
              <a:gd name="connsiteX4" fmla="*/ 1606022 w 1607304"/>
              <a:gd name="connsiteY4" fmla="*/ 169289 h 35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304" h="357695">
                <a:moveTo>
                  <a:pt x="1606022" y="169289"/>
                </a:moveTo>
                <a:cubicBezTo>
                  <a:pt x="1630472" y="270770"/>
                  <a:pt x="1271804" y="357630"/>
                  <a:pt x="803549" y="357630"/>
                </a:cubicBezTo>
                <a:cubicBezTo>
                  <a:pt x="335295" y="357630"/>
                  <a:pt x="-23373" y="270334"/>
                  <a:pt x="1076" y="169289"/>
                </a:cubicBezTo>
                <a:cubicBezTo>
                  <a:pt x="22907" y="73700"/>
                  <a:pt x="382884" y="-65"/>
                  <a:pt x="803549" y="-65"/>
                </a:cubicBezTo>
                <a:cubicBezTo>
                  <a:pt x="1224214" y="-65"/>
                  <a:pt x="1583100" y="73700"/>
                  <a:pt x="1606022" y="169289"/>
                </a:cubicBezTo>
                <a:close/>
              </a:path>
            </a:pathLst>
          </a:custGeom>
          <a:solidFill>
            <a:schemeClr val="accent1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58DCA5F-5F13-6A44-961C-96C55DEC28D2}"/>
              </a:ext>
            </a:extLst>
          </p:cNvPr>
          <p:cNvSpPr/>
          <p:nvPr/>
        </p:nvSpPr>
        <p:spPr>
          <a:xfrm>
            <a:off x="12274755" y="4437169"/>
            <a:ext cx="399926" cy="1370764"/>
          </a:xfrm>
          <a:custGeom>
            <a:avLst/>
            <a:gdLst>
              <a:gd name="connsiteX0" fmla="*/ -103 w 399926"/>
              <a:gd name="connsiteY0" fmla="*/ 130879 h 1370764"/>
              <a:gd name="connsiteX1" fmla="*/ 399824 w 399926"/>
              <a:gd name="connsiteY1" fmla="*/ -65 h 1370764"/>
              <a:gd name="connsiteX2" fmla="*/ 399824 w 399926"/>
              <a:gd name="connsiteY2" fmla="*/ 835357 h 1370764"/>
              <a:gd name="connsiteX3" fmla="*/ -103 w 399926"/>
              <a:gd name="connsiteY3" fmla="*/ 1370699 h 137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926" h="1370764">
                <a:moveTo>
                  <a:pt x="-103" y="130879"/>
                </a:moveTo>
                <a:lnTo>
                  <a:pt x="399824" y="-65"/>
                </a:lnTo>
                <a:lnTo>
                  <a:pt x="399824" y="835357"/>
                </a:lnTo>
                <a:cubicBezTo>
                  <a:pt x="399824" y="835357"/>
                  <a:pt x="388909" y="1196107"/>
                  <a:pt x="-103" y="1370699"/>
                </a:cubicBezTo>
                <a:close/>
              </a:path>
            </a:pathLst>
          </a:custGeom>
          <a:solidFill>
            <a:schemeClr val="tx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DB40B59-1BC2-FB4B-AC37-33F61289B48F}"/>
              </a:ext>
            </a:extLst>
          </p:cNvPr>
          <p:cNvSpPr/>
          <p:nvPr/>
        </p:nvSpPr>
        <p:spPr>
          <a:xfrm>
            <a:off x="11718338" y="4437169"/>
            <a:ext cx="399926" cy="1370764"/>
          </a:xfrm>
          <a:custGeom>
            <a:avLst/>
            <a:gdLst>
              <a:gd name="connsiteX0" fmla="*/ 399824 w 399926"/>
              <a:gd name="connsiteY0" fmla="*/ 130879 h 1370764"/>
              <a:gd name="connsiteX1" fmla="*/ -103 w 399926"/>
              <a:gd name="connsiteY1" fmla="*/ -65 h 1370764"/>
              <a:gd name="connsiteX2" fmla="*/ -103 w 399926"/>
              <a:gd name="connsiteY2" fmla="*/ 835357 h 1370764"/>
              <a:gd name="connsiteX3" fmla="*/ 399824 w 399926"/>
              <a:gd name="connsiteY3" fmla="*/ 1370699 h 137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926" h="1370764">
                <a:moveTo>
                  <a:pt x="399824" y="130879"/>
                </a:moveTo>
                <a:lnTo>
                  <a:pt x="-103" y="-65"/>
                </a:lnTo>
                <a:lnTo>
                  <a:pt x="-103" y="835357"/>
                </a:lnTo>
                <a:cubicBezTo>
                  <a:pt x="-103" y="835357"/>
                  <a:pt x="11031" y="1196107"/>
                  <a:pt x="399824" y="1370699"/>
                </a:cubicBezTo>
                <a:close/>
              </a:path>
            </a:pathLst>
          </a:custGeom>
          <a:solidFill>
            <a:schemeClr val="tx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881DB8-F626-4D46-8A73-16E8A2C22812}"/>
              </a:ext>
            </a:extLst>
          </p:cNvPr>
          <p:cNvSpPr/>
          <p:nvPr/>
        </p:nvSpPr>
        <p:spPr>
          <a:xfrm>
            <a:off x="12147380" y="4563778"/>
            <a:ext cx="97393" cy="7079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164868-C8BD-4944-8193-AF496359E35E}"/>
              </a:ext>
            </a:extLst>
          </p:cNvPr>
          <p:cNvGrpSpPr/>
          <p:nvPr/>
        </p:nvGrpSpPr>
        <p:grpSpPr>
          <a:xfrm>
            <a:off x="14040232" y="6288318"/>
            <a:ext cx="8793015" cy="830997"/>
            <a:chOff x="13983105" y="5800687"/>
            <a:chExt cx="8793015" cy="83099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BAE77C-E5FC-4646-A587-3B5C38AEFFC2}"/>
                </a:ext>
              </a:extLst>
            </p:cNvPr>
            <p:cNvSpPr txBox="1"/>
            <p:nvPr/>
          </p:nvSpPr>
          <p:spPr>
            <a:xfrm>
              <a:off x="15579908" y="5800687"/>
              <a:ext cx="719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53B2677-9DDB-A54C-AA34-B8861022EDDA}"/>
                </a:ext>
              </a:extLst>
            </p:cNvPr>
            <p:cNvSpPr/>
            <p:nvPr/>
          </p:nvSpPr>
          <p:spPr>
            <a:xfrm>
              <a:off x="13983105" y="589302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760045-E332-2F42-A3C8-09F855AFCE70}"/>
              </a:ext>
            </a:extLst>
          </p:cNvPr>
          <p:cNvGrpSpPr/>
          <p:nvPr/>
        </p:nvGrpSpPr>
        <p:grpSpPr>
          <a:xfrm>
            <a:off x="14706660" y="7652169"/>
            <a:ext cx="8793015" cy="830997"/>
            <a:chOff x="13983105" y="5800687"/>
            <a:chExt cx="8793015" cy="8309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AD637F-C334-AB41-9D85-F6E209293FA2}"/>
                </a:ext>
              </a:extLst>
            </p:cNvPr>
            <p:cNvSpPr txBox="1"/>
            <p:nvPr/>
          </p:nvSpPr>
          <p:spPr>
            <a:xfrm>
              <a:off x="15579908" y="5800687"/>
              <a:ext cx="719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B0DBB7-ED4D-A747-B0F0-F00BEA03645D}"/>
                </a:ext>
              </a:extLst>
            </p:cNvPr>
            <p:cNvSpPr/>
            <p:nvPr/>
          </p:nvSpPr>
          <p:spPr>
            <a:xfrm>
              <a:off x="13983105" y="589302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D3DC2C-B1CA-0B40-BD91-A0E02433F3DE}"/>
              </a:ext>
            </a:extLst>
          </p:cNvPr>
          <p:cNvGrpSpPr/>
          <p:nvPr/>
        </p:nvGrpSpPr>
        <p:grpSpPr>
          <a:xfrm>
            <a:off x="14394533" y="9217636"/>
            <a:ext cx="8793015" cy="830997"/>
            <a:chOff x="13983105" y="5800687"/>
            <a:chExt cx="8793015" cy="8309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5BFDF6-953D-DA41-98BA-DF890B015D2D}"/>
                </a:ext>
              </a:extLst>
            </p:cNvPr>
            <p:cNvSpPr txBox="1"/>
            <p:nvPr/>
          </p:nvSpPr>
          <p:spPr>
            <a:xfrm>
              <a:off x="15579908" y="5800687"/>
              <a:ext cx="719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D92069-0178-094D-B122-B8178A0474AD}"/>
                </a:ext>
              </a:extLst>
            </p:cNvPr>
            <p:cNvSpPr/>
            <p:nvPr/>
          </p:nvSpPr>
          <p:spPr>
            <a:xfrm>
              <a:off x="13983105" y="589302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70E30CC-CD80-BE46-B8A8-8EF24F1FEC43}"/>
              </a:ext>
            </a:extLst>
          </p:cNvPr>
          <p:cNvGrpSpPr/>
          <p:nvPr/>
        </p:nvGrpSpPr>
        <p:grpSpPr>
          <a:xfrm flipH="1">
            <a:off x="1387191" y="6921422"/>
            <a:ext cx="8793015" cy="830997"/>
            <a:chOff x="13983105" y="5800687"/>
            <a:chExt cx="8793015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75B1F2-4DB2-E34B-81FF-6230D3F6EB2F}"/>
                </a:ext>
              </a:extLst>
            </p:cNvPr>
            <p:cNvSpPr txBox="1"/>
            <p:nvPr/>
          </p:nvSpPr>
          <p:spPr>
            <a:xfrm>
              <a:off x="15579908" y="5800687"/>
              <a:ext cx="719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A7009-8C92-2344-B9B8-6F19ED421C6A}"/>
                </a:ext>
              </a:extLst>
            </p:cNvPr>
            <p:cNvSpPr/>
            <p:nvPr/>
          </p:nvSpPr>
          <p:spPr>
            <a:xfrm>
              <a:off x="13983105" y="589302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2AB277-3E98-3F41-94F3-737FB8D0C6A3}"/>
              </a:ext>
            </a:extLst>
          </p:cNvPr>
          <p:cNvGrpSpPr/>
          <p:nvPr/>
        </p:nvGrpSpPr>
        <p:grpSpPr>
          <a:xfrm flipH="1">
            <a:off x="694680" y="8269775"/>
            <a:ext cx="8793015" cy="830997"/>
            <a:chOff x="13983105" y="5800687"/>
            <a:chExt cx="8793015" cy="83099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9A2E4E-7C13-404F-B3D4-49496A606EA6}"/>
                </a:ext>
              </a:extLst>
            </p:cNvPr>
            <p:cNvSpPr txBox="1"/>
            <p:nvPr/>
          </p:nvSpPr>
          <p:spPr>
            <a:xfrm>
              <a:off x="15579908" y="5800687"/>
              <a:ext cx="719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0008222-E182-A047-B3B0-BEF08B9F7C12}"/>
                </a:ext>
              </a:extLst>
            </p:cNvPr>
            <p:cNvSpPr/>
            <p:nvPr/>
          </p:nvSpPr>
          <p:spPr>
            <a:xfrm>
              <a:off x="13983105" y="589302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D8C6E9-4E2D-1C47-B61E-BB86BC89F9A2}"/>
              </a:ext>
            </a:extLst>
          </p:cNvPr>
          <p:cNvGrpSpPr/>
          <p:nvPr/>
        </p:nvGrpSpPr>
        <p:grpSpPr>
          <a:xfrm flipH="1">
            <a:off x="1299114" y="9804107"/>
            <a:ext cx="8793015" cy="830997"/>
            <a:chOff x="13983105" y="5800687"/>
            <a:chExt cx="8793015" cy="83099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1481D5-2EDD-9A47-B4AC-9CEEB61C329E}"/>
                </a:ext>
              </a:extLst>
            </p:cNvPr>
            <p:cNvSpPr txBox="1"/>
            <p:nvPr/>
          </p:nvSpPr>
          <p:spPr>
            <a:xfrm>
              <a:off x="15579908" y="5800687"/>
              <a:ext cx="719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1E48636-97FE-5E41-A6FC-A2A5F5F4D54B}"/>
                </a:ext>
              </a:extLst>
            </p:cNvPr>
            <p:cNvSpPr/>
            <p:nvPr/>
          </p:nvSpPr>
          <p:spPr>
            <a:xfrm>
              <a:off x="13983105" y="589302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3" name="Gráfico 44">
            <a:extLst>
              <a:ext uri="{FF2B5EF4-FFF2-40B4-BE49-F238E27FC236}">
                <a16:creationId xmlns:a16="http://schemas.microsoft.com/office/drawing/2014/main" id="{ECF0BC42-0AEB-7E48-8472-07B71C8163E3}"/>
              </a:ext>
            </a:extLst>
          </p:cNvPr>
          <p:cNvGrpSpPr/>
          <p:nvPr/>
        </p:nvGrpSpPr>
        <p:grpSpPr>
          <a:xfrm>
            <a:off x="10535583" y="7138492"/>
            <a:ext cx="334000" cy="334000"/>
            <a:chOff x="4015467" y="265552"/>
            <a:chExt cx="597977" cy="597977"/>
          </a:xfrm>
          <a:solidFill>
            <a:schemeClr val="bg1"/>
          </a:solidFill>
        </p:grpSpPr>
        <p:sp>
          <p:nvSpPr>
            <p:cNvPr id="84" name="Forma libre 294">
              <a:extLst>
                <a:ext uri="{FF2B5EF4-FFF2-40B4-BE49-F238E27FC236}">
                  <a16:creationId xmlns:a16="http://schemas.microsoft.com/office/drawing/2014/main" id="{4F85DCD7-D84D-D54D-835F-2F485DF1523B}"/>
                </a:ext>
              </a:extLst>
            </p:cNvPr>
            <p:cNvSpPr/>
            <p:nvPr/>
          </p:nvSpPr>
          <p:spPr>
            <a:xfrm>
              <a:off x="408933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225117 w 449650"/>
                <a:gd name="connsiteY11" fmla="*/ 200202 h 599144"/>
                <a:gd name="connsiteX12" fmla="*/ 187744 w 449650"/>
                <a:gd name="connsiteY12" fmla="*/ 162828 h 599144"/>
                <a:gd name="connsiteX13" fmla="*/ 212659 w 449650"/>
                <a:gd name="connsiteY13" fmla="*/ 127750 h 599144"/>
                <a:gd name="connsiteX14" fmla="*/ 212659 w 449650"/>
                <a:gd name="connsiteY14" fmla="*/ 125455 h 599144"/>
                <a:gd name="connsiteX15" fmla="*/ 225117 w 449650"/>
                <a:gd name="connsiteY15" fmla="*/ 112997 h 599144"/>
                <a:gd name="connsiteX16" fmla="*/ 237576 w 449650"/>
                <a:gd name="connsiteY16" fmla="*/ 125455 h 599144"/>
                <a:gd name="connsiteX17" fmla="*/ 250034 w 449650"/>
                <a:gd name="connsiteY17" fmla="*/ 125455 h 599144"/>
                <a:gd name="connsiteX18" fmla="*/ 262492 w 449650"/>
                <a:gd name="connsiteY18" fmla="*/ 137913 h 599144"/>
                <a:gd name="connsiteX19" fmla="*/ 250034 w 449650"/>
                <a:gd name="connsiteY19" fmla="*/ 150371 h 599144"/>
                <a:gd name="connsiteX20" fmla="*/ 225117 w 449650"/>
                <a:gd name="connsiteY20" fmla="*/ 150371 h 599144"/>
                <a:gd name="connsiteX21" fmla="*/ 212659 w 449650"/>
                <a:gd name="connsiteY21" fmla="*/ 162830 h 599144"/>
                <a:gd name="connsiteX22" fmla="*/ 225117 w 449650"/>
                <a:gd name="connsiteY22" fmla="*/ 175288 h 599144"/>
                <a:gd name="connsiteX23" fmla="*/ 262491 w 449650"/>
                <a:gd name="connsiteY23" fmla="*/ 212661 h 599144"/>
                <a:gd name="connsiteX24" fmla="*/ 237576 w 449650"/>
                <a:gd name="connsiteY24" fmla="*/ 247740 h 599144"/>
                <a:gd name="connsiteX25" fmla="*/ 237576 w 449650"/>
                <a:gd name="connsiteY25" fmla="*/ 250035 h 599144"/>
                <a:gd name="connsiteX26" fmla="*/ 225117 w 449650"/>
                <a:gd name="connsiteY26" fmla="*/ 262493 h 599144"/>
                <a:gd name="connsiteX27" fmla="*/ 212659 w 449650"/>
                <a:gd name="connsiteY27" fmla="*/ 250035 h 599144"/>
                <a:gd name="connsiteX28" fmla="*/ 200201 w 449650"/>
                <a:gd name="connsiteY28" fmla="*/ 250035 h 599144"/>
                <a:gd name="connsiteX29" fmla="*/ 187743 w 449650"/>
                <a:gd name="connsiteY29" fmla="*/ 237577 h 599144"/>
                <a:gd name="connsiteX30" fmla="*/ 200201 w 449650"/>
                <a:gd name="connsiteY30" fmla="*/ 225119 h 599144"/>
                <a:gd name="connsiteX31" fmla="*/ 225117 w 449650"/>
                <a:gd name="connsiteY31" fmla="*/ 225119 h 599144"/>
                <a:gd name="connsiteX32" fmla="*/ 237576 w 449650"/>
                <a:gd name="connsiteY32" fmla="*/ 212660 h 599144"/>
                <a:gd name="connsiteX33" fmla="*/ 225117 w 449650"/>
                <a:gd name="connsiteY33" fmla="*/ 200202 h 599144"/>
                <a:gd name="connsiteX34" fmla="*/ 137912 w 449650"/>
                <a:gd name="connsiteY34" fmla="*/ 524106 h 599144"/>
                <a:gd name="connsiteX35" fmla="*/ 75623 w 449650"/>
                <a:gd name="connsiteY35" fmla="*/ 461817 h 599144"/>
                <a:gd name="connsiteX36" fmla="*/ 137912 w 449650"/>
                <a:gd name="connsiteY36" fmla="*/ 399528 h 599144"/>
                <a:gd name="connsiteX37" fmla="*/ 200201 w 449650"/>
                <a:gd name="connsiteY37" fmla="*/ 461817 h 599144"/>
                <a:gd name="connsiteX38" fmla="*/ 137912 w 449650"/>
                <a:gd name="connsiteY38" fmla="*/ 524106 h 599144"/>
                <a:gd name="connsiteX39" fmla="*/ 171636 w 449650"/>
                <a:gd name="connsiteY39" fmla="*/ 370962 h 599144"/>
                <a:gd name="connsiteX40" fmla="*/ 154020 w 449650"/>
                <a:gd name="connsiteY40" fmla="*/ 370962 h 599144"/>
                <a:gd name="connsiteX41" fmla="*/ 154020 w 449650"/>
                <a:gd name="connsiteY41" fmla="*/ 353346 h 599144"/>
                <a:gd name="connsiteX42" fmla="*/ 216309 w 449650"/>
                <a:gd name="connsiteY42" fmla="*/ 291057 h 599144"/>
                <a:gd name="connsiteX43" fmla="*/ 233925 w 449650"/>
                <a:gd name="connsiteY43" fmla="*/ 291057 h 599144"/>
                <a:gd name="connsiteX44" fmla="*/ 296214 w 449650"/>
                <a:gd name="connsiteY44" fmla="*/ 353346 h 599144"/>
                <a:gd name="connsiteX45" fmla="*/ 296214 w 449650"/>
                <a:gd name="connsiteY45" fmla="*/ 370962 h 599144"/>
                <a:gd name="connsiteX46" fmla="*/ 287405 w 449650"/>
                <a:gd name="connsiteY46" fmla="*/ 374612 h 599144"/>
                <a:gd name="connsiteX47" fmla="*/ 278597 w 449650"/>
                <a:gd name="connsiteY47" fmla="*/ 370962 h 599144"/>
                <a:gd name="connsiteX48" fmla="*/ 225117 w 449650"/>
                <a:gd name="connsiteY48" fmla="*/ 317480 h 599144"/>
                <a:gd name="connsiteX49" fmla="*/ 171636 w 449650"/>
                <a:gd name="connsiteY49" fmla="*/ 370962 h 599144"/>
                <a:gd name="connsiteX50" fmla="*/ 374612 w 449650"/>
                <a:gd name="connsiteY50" fmla="*/ 511648 h 599144"/>
                <a:gd name="connsiteX51" fmla="*/ 362153 w 449650"/>
                <a:gd name="connsiteY51" fmla="*/ 524106 h 599144"/>
                <a:gd name="connsiteX52" fmla="*/ 262491 w 449650"/>
                <a:gd name="connsiteY52" fmla="*/ 524106 h 599144"/>
                <a:gd name="connsiteX53" fmla="*/ 250033 w 449650"/>
                <a:gd name="connsiteY53" fmla="*/ 511648 h 599144"/>
                <a:gd name="connsiteX54" fmla="*/ 250033 w 449650"/>
                <a:gd name="connsiteY54" fmla="*/ 411985 h 599144"/>
                <a:gd name="connsiteX55" fmla="*/ 262491 w 449650"/>
                <a:gd name="connsiteY55" fmla="*/ 399527 h 599144"/>
                <a:gd name="connsiteX56" fmla="*/ 362153 w 449650"/>
                <a:gd name="connsiteY56" fmla="*/ 399527 h 599144"/>
                <a:gd name="connsiteX57" fmla="*/ 374612 w 449650"/>
                <a:gd name="connsiteY57" fmla="*/ 411985 h 599144"/>
                <a:gd name="connsiteX58" fmla="*/ 374612 w 449650"/>
                <a:gd name="connsiteY58" fmla="*/ 511648 h 599144"/>
                <a:gd name="connsiteX59" fmla="*/ 349696 w 449650"/>
                <a:gd name="connsiteY59" fmla="*/ 125455 h 599144"/>
                <a:gd name="connsiteX60" fmla="*/ 324781 w 449650"/>
                <a:gd name="connsiteY60" fmla="*/ 100540 h 599144"/>
                <a:gd name="connsiteX61" fmla="*/ 324781 w 449650"/>
                <a:gd name="connsiteY61" fmla="*/ 43408 h 599144"/>
                <a:gd name="connsiteX62" fmla="*/ 406828 w 449650"/>
                <a:gd name="connsiteY62" fmla="*/ 125455 h 599144"/>
                <a:gd name="connsiteX63" fmla="*/ 349696 w 449650"/>
                <a:gd name="connsiteY63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225117" y="200202"/>
                  </a:moveTo>
                  <a:cubicBezTo>
                    <a:pt x="204508" y="200202"/>
                    <a:pt x="187744" y="183438"/>
                    <a:pt x="187744" y="162828"/>
                  </a:cubicBezTo>
                  <a:cubicBezTo>
                    <a:pt x="187744" y="146608"/>
                    <a:pt x="198190" y="132910"/>
                    <a:pt x="212659" y="127750"/>
                  </a:cubicBezTo>
                  <a:lnTo>
                    <a:pt x="212659" y="125455"/>
                  </a:lnTo>
                  <a:cubicBezTo>
                    <a:pt x="212659" y="118569"/>
                    <a:pt x="218231" y="112997"/>
                    <a:pt x="225117" y="112997"/>
                  </a:cubicBezTo>
                  <a:cubicBezTo>
                    <a:pt x="232003" y="112997"/>
                    <a:pt x="237576" y="118569"/>
                    <a:pt x="237576" y="125455"/>
                  </a:cubicBezTo>
                  <a:lnTo>
                    <a:pt x="250034" y="125455"/>
                  </a:lnTo>
                  <a:cubicBezTo>
                    <a:pt x="256920" y="125455"/>
                    <a:pt x="262492" y="131027"/>
                    <a:pt x="262492" y="137913"/>
                  </a:cubicBezTo>
                  <a:cubicBezTo>
                    <a:pt x="262492" y="144799"/>
                    <a:pt x="256920" y="150371"/>
                    <a:pt x="250034" y="150371"/>
                  </a:cubicBezTo>
                  <a:lnTo>
                    <a:pt x="225117" y="150371"/>
                  </a:lnTo>
                  <a:cubicBezTo>
                    <a:pt x="218244" y="150371"/>
                    <a:pt x="212659" y="155955"/>
                    <a:pt x="212659" y="162830"/>
                  </a:cubicBezTo>
                  <a:cubicBezTo>
                    <a:pt x="212659" y="169703"/>
                    <a:pt x="218243" y="175288"/>
                    <a:pt x="225117" y="175288"/>
                  </a:cubicBezTo>
                  <a:cubicBezTo>
                    <a:pt x="245727" y="175288"/>
                    <a:pt x="262491" y="192052"/>
                    <a:pt x="262491" y="212661"/>
                  </a:cubicBezTo>
                  <a:cubicBezTo>
                    <a:pt x="262491" y="228882"/>
                    <a:pt x="252045" y="242580"/>
                    <a:pt x="237576" y="247740"/>
                  </a:cubicBezTo>
                  <a:lnTo>
                    <a:pt x="237576" y="250035"/>
                  </a:lnTo>
                  <a:cubicBezTo>
                    <a:pt x="237576" y="256921"/>
                    <a:pt x="232003" y="262493"/>
                    <a:pt x="225117" y="262493"/>
                  </a:cubicBezTo>
                  <a:cubicBezTo>
                    <a:pt x="218231" y="262493"/>
                    <a:pt x="212659" y="256921"/>
                    <a:pt x="212659" y="250035"/>
                  </a:cubicBezTo>
                  <a:lnTo>
                    <a:pt x="200201" y="250035"/>
                  </a:lnTo>
                  <a:cubicBezTo>
                    <a:pt x="193315" y="250035"/>
                    <a:pt x="187743" y="244463"/>
                    <a:pt x="187743" y="237577"/>
                  </a:cubicBezTo>
                  <a:cubicBezTo>
                    <a:pt x="187743" y="230691"/>
                    <a:pt x="193315" y="225119"/>
                    <a:pt x="200201" y="225119"/>
                  </a:cubicBezTo>
                  <a:lnTo>
                    <a:pt x="225117" y="225119"/>
                  </a:lnTo>
                  <a:cubicBezTo>
                    <a:pt x="231991" y="225119"/>
                    <a:pt x="237576" y="219535"/>
                    <a:pt x="237576" y="212660"/>
                  </a:cubicBezTo>
                  <a:cubicBezTo>
                    <a:pt x="237576" y="205786"/>
                    <a:pt x="231991" y="200202"/>
                    <a:pt x="225117" y="200202"/>
                  </a:cubicBezTo>
                  <a:close/>
                  <a:moveTo>
                    <a:pt x="137912" y="524106"/>
                  </a:moveTo>
                  <a:cubicBezTo>
                    <a:pt x="103568" y="524106"/>
                    <a:pt x="75623" y="496161"/>
                    <a:pt x="75623" y="461817"/>
                  </a:cubicBezTo>
                  <a:cubicBezTo>
                    <a:pt x="75623" y="427473"/>
                    <a:pt x="103568" y="399528"/>
                    <a:pt x="137912" y="399528"/>
                  </a:cubicBezTo>
                  <a:cubicBezTo>
                    <a:pt x="172256" y="399528"/>
                    <a:pt x="200201" y="427473"/>
                    <a:pt x="200201" y="461817"/>
                  </a:cubicBezTo>
                  <a:cubicBezTo>
                    <a:pt x="200201" y="496161"/>
                    <a:pt x="172257" y="524106"/>
                    <a:pt x="137912" y="524106"/>
                  </a:cubicBezTo>
                  <a:close/>
                  <a:moveTo>
                    <a:pt x="171636" y="370962"/>
                  </a:moveTo>
                  <a:cubicBezTo>
                    <a:pt x="166769" y="375829"/>
                    <a:pt x="158886" y="375829"/>
                    <a:pt x="154020" y="370962"/>
                  </a:cubicBezTo>
                  <a:cubicBezTo>
                    <a:pt x="149154" y="366095"/>
                    <a:pt x="149153" y="358212"/>
                    <a:pt x="154020" y="353346"/>
                  </a:cubicBezTo>
                  <a:lnTo>
                    <a:pt x="216309" y="291057"/>
                  </a:lnTo>
                  <a:cubicBezTo>
                    <a:pt x="221176" y="286190"/>
                    <a:pt x="229059" y="286190"/>
                    <a:pt x="233925" y="291057"/>
                  </a:cubicBezTo>
                  <a:lnTo>
                    <a:pt x="296214" y="353346"/>
                  </a:lnTo>
                  <a:cubicBezTo>
                    <a:pt x="301080" y="358213"/>
                    <a:pt x="301080" y="366096"/>
                    <a:pt x="296214" y="370962"/>
                  </a:cubicBezTo>
                  <a:cubicBezTo>
                    <a:pt x="293781" y="373395"/>
                    <a:pt x="290592" y="374612"/>
                    <a:pt x="287405" y="374612"/>
                  </a:cubicBezTo>
                  <a:cubicBezTo>
                    <a:pt x="284218" y="374612"/>
                    <a:pt x="281031" y="373395"/>
                    <a:pt x="278597" y="370962"/>
                  </a:cubicBezTo>
                  <a:lnTo>
                    <a:pt x="225117" y="317480"/>
                  </a:lnTo>
                  <a:lnTo>
                    <a:pt x="171636" y="370962"/>
                  </a:lnTo>
                  <a:close/>
                  <a:moveTo>
                    <a:pt x="374612" y="511648"/>
                  </a:moveTo>
                  <a:cubicBezTo>
                    <a:pt x="374612" y="518534"/>
                    <a:pt x="369039" y="524106"/>
                    <a:pt x="362153" y="524106"/>
                  </a:cubicBezTo>
                  <a:lnTo>
                    <a:pt x="262491" y="524106"/>
                  </a:lnTo>
                  <a:cubicBezTo>
                    <a:pt x="255605" y="524106"/>
                    <a:pt x="250033" y="518534"/>
                    <a:pt x="250033" y="511648"/>
                  </a:cubicBezTo>
                  <a:lnTo>
                    <a:pt x="250033" y="411985"/>
                  </a:lnTo>
                  <a:cubicBezTo>
                    <a:pt x="250033" y="405099"/>
                    <a:pt x="255605" y="399527"/>
                    <a:pt x="262491" y="399527"/>
                  </a:cubicBezTo>
                  <a:lnTo>
                    <a:pt x="362153" y="399527"/>
                  </a:lnTo>
                  <a:cubicBezTo>
                    <a:pt x="369039" y="399527"/>
                    <a:pt x="374612" y="405099"/>
                    <a:pt x="374612" y="411985"/>
                  </a:cubicBezTo>
                  <a:lnTo>
                    <a:pt x="374612" y="511648"/>
                  </a:ln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5" name="Gráfico 22">
            <a:extLst>
              <a:ext uri="{FF2B5EF4-FFF2-40B4-BE49-F238E27FC236}">
                <a16:creationId xmlns:a16="http://schemas.microsoft.com/office/drawing/2014/main" id="{695B18BE-B34F-C449-BB6F-3A5C75B0C562}"/>
              </a:ext>
            </a:extLst>
          </p:cNvPr>
          <p:cNvGrpSpPr/>
          <p:nvPr/>
        </p:nvGrpSpPr>
        <p:grpSpPr>
          <a:xfrm>
            <a:off x="9904220" y="8515143"/>
            <a:ext cx="325504" cy="32550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86" name="Forma libre 340">
              <a:extLst>
                <a:ext uri="{FF2B5EF4-FFF2-40B4-BE49-F238E27FC236}">
                  <a16:creationId xmlns:a16="http://schemas.microsoft.com/office/drawing/2014/main" id="{F42B99E4-FF65-4544-91D5-D2CE2CA698B6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41">
              <a:extLst>
                <a:ext uri="{FF2B5EF4-FFF2-40B4-BE49-F238E27FC236}">
                  <a16:creationId xmlns:a16="http://schemas.microsoft.com/office/drawing/2014/main" id="{E45B0D68-37FC-034A-86E3-2459B3BAF25E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342">
              <a:extLst>
                <a:ext uri="{FF2B5EF4-FFF2-40B4-BE49-F238E27FC236}">
                  <a16:creationId xmlns:a16="http://schemas.microsoft.com/office/drawing/2014/main" id="{E72B382C-5C06-9D46-9D29-B5695461399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43">
              <a:extLst>
                <a:ext uri="{FF2B5EF4-FFF2-40B4-BE49-F238E27FC236}">
                  <a16:creationId xmlns:a16="http://schemas.microsoft.com/office/drawing/2014/main" id="{69E0A4A2-D988-2D4A-8E70-61480D29C7DD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344">
              <a:extLst>
                <a:ext uri="{FF2B5EF4-FFF2-40B4-BE49-F238E27FC236}">
                  <a16:creationId xmlns:a16="http://schemas.microsoft.com/office/drawing/2014/main" id="{7CCA09DD-EEEC-C649-95FA-536ACC85E62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345">
              <a:extLst>
                <a:ext uri="{FF2B5EF4-FFF2-40B4-BE49-F238E27FC236}">
                  <a16:creationId xmlns:a16="http://schemas.microsoft.com/office/drawing/2014/main" id="{83CD4BB8-D6C8-4342-9513-6BD318C1646D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346">
              <a:extLst>
                <a:ext uri="{FF2B5EF4-FFF2-40B4-BE49-F238E27FC236}">
                  <a16:creationId xmlns:a16="http://schemas.microsoft.com/office/drawing/2014/main" id="{CC4F2065-A325-2A42-9E2A-C727551040B4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3" name="Gráfico 228">
            <a:extLst>
              <a:ext uri="{FF2B5EF4-FFF2-40B4-BE49-F238E27FC236}">
                <a16:creationId xmlns:a16="http://schemas.microsoft.com/office/drawing/2014/main" id="{20CB5F46-2826-174A-858C-FE5387D72345}"/>
              </a:ext>
            </a:extLst>
          </p:cNvPr>
          <p:cNvGrpSpPr/>
          <p:nvPr/>
        </p:nvGrpSpPr>
        <p:grpSpPr>
          <a:xfrm>
            <a:off x="10498963" y="10052942"/>
            <a:ext cx="351226" cy="351226"/>
            <a:chOff x="6263991" y="5599904"/>
            <a:chExt cx="654197" cy="654197"/>
          </a:xfrm>
          <a:solidFill>
            <a:schemeClr val="bg1"/>
          </a:solidFill>
        </p:grpSpPr>
        <p:sp>
          <p:nvSpPr>
            <p:cNvPr id="94" name="Forma libre 430">
              <a:extLst>
                <a:ext uri="{FF2B5EF4-FFF2-40B4-BE49-F238E27FC236}">
                  <a16:creationId xmlns:a16="http://schemas.microsoft.com/office/drawing/2014/main" id="{E323C3A5-C3B0-5D4B-AB5A-7367FBCC30A6}"/>
                </a:ext>
              </a:extLst>
            </p:cNvPr>
            <p:cNvSpPr/>
            <p:nvPr/>
          </p:nvSpPr>
          <p:spPr>
            <a:xfrm>
              <a:off x="6262945" y="5598858"/>
              <a:ext cx="655592" cy="655592"/>
            </a:xfrm>
            <a:custGeom>
              <a:avLst/>
              <a:gdLst>
                <a:gd name="connsiteX0" fmla="*/ 655249 w 655591"/>
                <a:gd name="connsiteY0" fmla="*/ 400491 h 655591"/>
                <a:gd name="connsiteX1" fmla="*/ 654953 w 655591"/>
                <a:gd name="connsiteY1" fmla="*/ 398063 h 655591"/>
                <a:gd name="connsiteX2" fmla="*/ 570178 w 655591"/>
                <a:gd name="connsiteY2" fmla="*/ 143738 h 655591"/>
                <a:gd name="connsiteX3" fmla="*/ 591079 w 655591"/>
                <a:gd name="connsiteY3" fmla="*/ 99951 h 655591"/>
                <a:gd name="connsiteX4" fmla="*/ 540950 w 655591"/>
                <a:gd name="connsiteY4" fmla="*/ 61549 h 655591"/>
                <a:gd name="connsiteX5" fmla="*/ 387049 w 655591"/>
                <a:gd name="connsiteY5" fmla="*/ 81883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9 h 655591"/>
                <a:gd name="connsiteX9" fmla="*/ 276029 w 655591"/>
                <a:gd name="connsiteY9" fmla="*/ 96553 h 655591"/>
                <a:gd name="connsiteX10" fmla="*/ 98455 w 655591"/>
                <a:gd name="connsiteY10" fmla="*/ 120018 h 655591"/>
                <a:gd name="connsiteX11" fmla="*/ 60037 w 655591"/>
                <a:gd name="connsiteY11" fmla="*/ 170118 h 655591"/>
                <a:gd name="connsiteX12" fmla="*/ 86042 w 655591"/>
                <a:gd name="connsiteY12" fmla="*/ 204857 h 655591"/>
                <a:gd name="connsiteX13" fmla="*/ 1802 w 655591"/>
                <a:gd name="connsiteY13" fmla="*/ 457578 h 655591"/>
                <a:gd name="connsiteX14" fmla="*/ 1506 w 655591"/>
                <a:gd name="connsiteY14" fmla="*/ 460007 h 655591"/>
                <a:gd name="connsiteX15" fmla="*/ 1046 w 655591"/>
                <a:gd name="connsiteY15" fmla="*/ 462286 h 655591"/>
                <a:gd name="connsiteX16" fmla="*/ 1128 w 655591"/>
                <a:gd name="connsiteY16" fmla="*/ 463099 h 655591"/>
                <a:gd name="connsiteX17" fmla="*/ 1208 w 655591"/>
                <a:gd name="connsiteY17" fmla="*/ 463881 h 655591"/>
                <a:gd name="connsiteX18" fmla="*/ 105197 w 655591"/>
                <a:gd name="connsiteY18" fmla="*/ 566436 h 655591"/>
                <a:gd name="connsiteX19" fmla="*/ 209187 w 655591"/>
                <a:gd name="connsiteY19" fmla="*/ 463881 h 655591"/>
                <a:gd name="connsiteX20" fmla="*/ 209266 w 655591"/>
                <a:gd name="connsiteY20" fmla="*/ 463099 h 655591"/>
                <a:gd name="connsiteX21" fmla="*/ 209349 w 655591"/>
                <a:gd name="connsiteY21" fmla="*/ 462286 h 655591"/>
                <a:gd name="connsiteX22" fmla="*/ 208890 w 655591"/>
                <a:gd name="connsiteY22" fmla="*/ 460007 h 655591"/>
                <a:gd name="connsiteX23" fmla="*/ 208594 w 655591"/>
                <a:gd name="connsiteY23" fmla="*/ 457578 h 655591"/>
                <a:gd name="connsiteX24" fmla="*/ 124049 w 655591"/>
                <a:gd name="connsiteY24" fmla="*/ 203950 h 655591"/>
                <a:gd name="connsiteX25" fmla="*/ 141521 w 655591"/>
                <a:gd name="connsiteY25" fmla="*/ 188338 h 655591"/>
                <a:gd name="connsiteX26" fmla="*/ 280574 w 655591"/>
                <a:gd name="connsiteY26" fmla="*/ 212399 h 655591"/>
                <a:gd name="connsiteX27" fmla="*/ 292941 w 655591"/>
                <a:gd name="connsiteY27" fmla="*/ 211989 h 655591"/>
                <a:gd name="connsiteX28" fmla="*/ 256829 w 655591"/>
                <a:gd name="connsiteY28" fmla="*/ 566437 h 655591"/>
                <a:gd name="connsiteX29" fmla="*/ 239106 w 655591"/>
                <a:gd name="connsiteY29" fmla="*/ 566437 h 655591"/>
                <a:gd name="connsiteX30" fmla="*/ 179590 w 655591"/>
                <a:gd name="connsiteY30" fmla="*/ 625951 h 655591"/>
                <a:gd name="connsiteX31" fmla="*/ 179590 w 655591"/>
                <a:gd name="connsiteY31" fmla="*/ 640830 h 655591"/>
                <a:gd name="connsiteX32" fmla="*/ 194469 w 655591"/>
                <a:gd name="connsiteY32" fmla="*/ 655709 h 655591"/>
                <a:gd name="connsiteX33" fmla="*/ 462286 w 655591"/>
                <a:gd name="connsiteY33" fmla="*/ 655709 h 655591"/>
                <a:gd name="connsiteX34" fmla="*/ 477165 w 655591"/>
                <a:gd name="connsiteY34" fmla="*/ 640830 h 655591"/>
                <a:gd name="connsiteX35" fmla="*/ 477165 w 655591"/>
                <a:gd name="connsiteY35" fmla="*/ 625951 h 655591"/>
                <a:gd name="connsiteX36" fmla="*/ 417650 w 655591"/>
                <a:gd name="connsiteY36" fmla="*/ 566436 h 655591"/>
                <a:gd name="connsiteX37" fmla="*/ 399929 w 655591"/>
                <a:gd name="connsiteY37" fmla="*/ 566436 h 655591"/>
                <a:gd name="connsiteX38" fmla="*/ 363315 w 655591"/>
                <a:gd name="connsiteY38" fmla="*/ 203365 h 655591"/>
                <a:gd name="connsiteX39" fmla="*/ 517123 w 655591"/>
                <a:gd name="connsiteY39" fmla="*/ 138673 h 655591"/>
                <a:gd name="connsiteX40" fmla="*/ 531684 w 655591"/>
                <a:gd name="connsiteY40" fmla="*/ 147500 h 655591"/>
                <a:gd name="connsiteX41" fmla="*/ 448164 w 655591"/>
                <a:gd name="connsiteY41" fmla="*/ 398061 h 655591"/>
                <a:gd name="connsiteX42" fmla="*/ 447868 w 655591"/>
                <a:gd name="connsiteY42" fmla="*/ 400490 h 655591"/>
                <a:gd name="connsiteX43" fmla="*/ 447407 w 655591"/>
                <a:gd name="connsiteY43" fmla="*/ 402771 h 655591"/>
                <a:gd name="connsiteX44" fmla="*/ 447489 w 655591"/>
                <a:gd name="connsiteY44" fmla="*/ 403584 h 655591"/>
                <a:gd name="connsiteX45" fmla="*/ 447568 w 655591"/>
                <a:gd name="connsiteY45" fmla="*/ 404366 h 655591"/>
                <a:gd name="connsiteX46" fmla="*/ 551558 w 655591"/>
                <a:gd name="connsiteY46" fmla="*/ 506920 h 655591"/>
                <a:gd name="connsiteX47" fmla="*/ 655547 w 655591"/>
                <a:gd name="connsiteY47" fmla="*/ 404366 h 655591"/>
                <a:gd name="connsiteX48" fmla="*/ 655627 w 655591"/>
                <a:gd name="connsiteY48" fmla="*/ 403584 h 655591"/>
                <a:gd name="connsiteX49" fmla="*/ 655709 w 655591"/>
                <a:gd name="connsiteY49" fmla="*/ 402771 h 655591"/>
                <a:gd name="connsiteX50" fmla="*/ 655249 w 655591"/>
                <a:gd name="connsiteY50" fmla="*/ 400491 h 655591"/>
                <a:gd name="connsiteX51" fmla="*/ 173818 w 655591"/>
                <a:gd name="connsiteY51" fmla="*/ 447407 h 655591"/>
                <a:gd name="connsiteX52" fmla="*/ 36575 w 655591"/>
                <a:gd name="connsiteY52" fmla="*/ 447407 h 655591"/>
                <a:gd name="connsiteX53" fmla="*/ 105196 w 655591"/>
                <a:gd name="connsiteY53" fmla="*/ 241517 h 655591"/>
                <a:gd name="connsiteX54" fmla="*/ 173818 w 655591"/>
                <a:gd name="connsiteY54" fmla="*/ 447407 h 655591"/>
                <a:gd name="connsiteX55" fmla="*/ 482936 w 655591"/>
                <a:gd name="connsiteY55" fmla="*/ 387891 h 655591"/>
                <a:gd name="connsiteX56" fmla="*/ 551556 w 655591"/>
                <a:gd name="connsiteY56" fmla="*/ 182002 h 655591"/>
                <a:gd name="connsiteX57" fmla="*/ 620177 w 655591"/>
                <a:gd name="connsiteY57" fmla="*/ 387891 h 655591"/>
                <a:gd name="connsiteX58" fmla="*/ 482936 w 655591"/>
                <a:gd name="connsiteY58" fmla="*/ 387891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5591" h="655591">
                  <a:moveTo>
                    <a:pt x="655249" y="400491"/>
                  </a:moveTo>
                  <a:cubicBezTo>
                    <a:pt x="655123" y="399678"/>
                    <a:pt x="655219" y="398869"/>
                    <a:pt x="654953" y="398063"/>
                  </a:cubicBezTo>
                  <a:lnTo>
                    <a:pt x="570178" y="143738"/>
                  </a:lnTo>
                  <a:cubicBezTo>
                    <a:pt x="584679" y="134777"/>
                    <a:pt x="593433" y="117926"/>
                    <a:pt x="591079" y="99951"/>
                  </a:cubicBezTo>
                  <a:cubicBezTo>
                    <a:pt x="587882" y="75919"/>
                    <a:pt x="565767" y="58164"/>
                    <a:pt x="540950" y="61549"/>
                  </a:cubicBezTo>
                  <a:lnTo>
                    <a:pt x="387049" y="81883"/>
                  </a:lnTo>
                  <a:cubicBezTo>
                    <a:pt x="387445" y="79763"/>
                    <a:pt x="387891" y="77653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9"/>
                    <a:pt x="268862" y="75439"/>
                  </a:cubicBezTo>
                  <a:cubicBezTo>
                    <a:pt x="268862" y="83175"/>
                    <a:pt x="271596" y="90274"/>
                    <a:pt x="276029" y="96553"/>
                  </a:cubicBezTo>
                  <a:lnTo>
                    <a:pt x="98455" y="120018"/>
                  </a:lnTo>
                  <a:cubicBezTo>
                    <a:pt x="74044" y="123258"/>
                    <a:pt x="56841" y="145737"/>
                    <a:pt x="60037" y="170118"/>
                  </a:cubicBezTo>
                  <a:cubicBezTo>
                    <a:pt x="62129" y="185835"/>
                    <a:pt x="72303" y="198672"/>
                    <a:pt x="86042" y="204857"/>
                  </a:cubicBezTo>
                  <a:lnTo>
                    <a:pt x="1802" y="457578"/>
                  </a:lnTo>
                  <a:cubicBezTo>
                    <a:pt x="1536" y="458384"/>
                    <a:pt x="1632" y="459193"/>
                    <a:pt x="1506" y="460007"/>
                  </a:cubicBezTo>
                  <a:cubicBezTo>
                    <a:pt x="1382" y="460779"/>
                    <a:pt x="1046" y="461477"/>
                    <a:pt x="1046" y="462286"/>
                  </a:cubicBezTo>
                  <a:cubicBezTo>
                    <a:pt x="1046" y="462563"/>
                    <a:pt x="1126" y="462821"/>
                    <a:pt x="1128" y="463099"/>
                  </a:cubicBezTo>
                  <a:cubicBezTo>
                    <a:pt x="1145" y="463368"/>
                    <a:pt x="1179" y="463616"/>
                    <a:pt x="1208" y="463881"/>
                  </a:cubicBezTo>
                  <a:cubicBezTo>
                    <a:pt x="2085" y="520554"/>
                    <a:pt x="48321" y="566436"/>
                    <a:pt x="105197" y="566436"/>
                  </a:cubicBezTo>
                  <a:cubicBezTo>
                    <a:pt x="162073" y="566436"/>
                    <a:pt x="208309" y="520554"/>
                    <a:pt x="209187" y="463881"/>
                  </a:cubicBezTo>
                  <a:cubicBezTo>
                    <a:pt x="209216" y="463616"/>
                    <a:pt x="209251" y="463368"/>
                    <a:pt x="209266" y="463099"/>
                  </a:cubicBezTo>
                  <a:cubicBezTo>
                    <a:pt x="209268" y="462821"/>
                    <a:pt x="209349" y="462563"/>
                    <a:pt x="209349" y="462286"/>
                  </a:cubicBezTo>
                  <a:cubicBezTo>
                    <a:pt x="209349" y="461478"/>
                    <a:pt x="209012" y="460781"/>
                    <a:pt x="208890" y="460007"/>
                  </a:cubicBezTo>
                  <a:cubicBezTo>
                    <a:pt x="208764" y="459193"/>
                    <a:pt x="208860" y="458384"/>
                    <a:pt x="208594" y="457578"/>
                  </a:cubicBezTo>
                  <a:lnTo>
                    <a:pt x="124049" y="203950"/>
                  </a:lnTo>
                  <a:cubicBezTo>
                    <a:pt x="131142" y="200353"/>
                    <a:pt x="137259" y="195104"/>
                    <a:pt x="141521" y="188338"/>
                  </a:cubicBezTo>
                  <a:cubicBezTo>
                    <a:pt x="186361" y="204306"/>
                    <a:pt x="233060" y="212399"/>
                    <a:pt x="280574" y="212399"/>
                  </a:cubicBezTo>
                  <a:cubicBezTo>
                    <a:pt x="284682" y="212399"/>
                    <a:pt x="288818" y="212112"/>
                    <a:pt x="292941" y="211989"/>
                  </a:cubicBezTo>
                  <a:cubicBezTo>
                    <a:pt x="283380" y="378532"/>
                    <a:pt x="264282" y="525150"/>
                    <a:pt x="256829" y="566437"/>
                  </a:cubicBezTo>
                  <a:lnTo>
                    <a:pt x="239106" y="566437"/>
                  </a:lnTo>
                  <a:cubicBezTo>
                    <a:pt x="206297" y="566436"/>
                    <a:pt x="179590" y="593128"/>
                    <a:pt x="179590" y="625951"/>
                  </a:cubicBezTo>
                  <a:lnTo>
                    <a:pt x="179590" y="640830"/>
                  </a:lnTo>
                  <a:cubicBezTo>
                    <a:pt x="179590" y="649054"/>
                    <a:pt x="186245" y="655709"/>
                    <a:pt x="194469" y="655709"/>
                  </a:cubicBezTo>
                  <a:lnTo>
                    <a:pt x="462286" y="655709"/>
                  </a:lnTo>
                  <a:cubicBezTo>
                    <a:pt x="470510" y="655709"/>
                    <a:pt x="477165" y="649054"/>
                    <a:pt x="477165" y="640830"/>
                  </a:cubicBezTo>
                  <a:lnTo>
                    <a:pt x="477165" y="625951"/>
                  </a:lnTo>
                  <a:cubicBezTo>
                    <a:pt x="477165" y="593128"/>
                    <a:pt x="450459" y="566436"/>
                    <a:pt x="417650" y="566436"/>
                  </a:cubicBezTo>
                  <a:lnTo>
                    <a:pt x="399929" y="566436"/>
                  </a:lnTo>
                  <a:cubicBezTo>
                    <a:pt x="392334" y="524380"/>
                    <a:pt x="372715" y="373449"/>
                    <a:pt x="363315" y="203365"/>
                  </a:cubicBezTo>
                  <a:cubicBezTo>
                    <a:pt x="418311" y="192186"/>
                    <a:pt x="470906" y="170591"/>
                    <a:pt x="517123" y="138673"/>
                  </a:cubicBezTo>
                  <a:cubicBezTo>
                    <a:pt x="521366" y="142576"/>
                    <a:pt x="526340" y="145483"/>
                    <a:pt x="531684" y="147500"/>
                  </a:cubicBezTo>
                  <a:lnTo>
                    <a:pt x="448164" y="398061"/>
                  </a:lnTo>
                  <a:cubicBezTo>
                    <a:pt x="447898" y="398868"/>
                    <a:pt x="447994" y="399677"/>
                    <a:pt x="447868" y="400490"/>
                  </a:cubicBezTo>
                  <a:cubicBezTo>
                    <a:pt x="447743" y="401265"/>
                    <a:pt x="447407" y="401963"/>
                    <a:pt x="447407" y="402771"/>
                  </a:cubicBezTo>
                  <a:cubicBezTo>
                    <a:pt x="447407" y="403048"/>
                    <a:pt x="447486" y="403306"/>
                    <a:pt x="447489" y="403584"/>
                  </a:cubicBezTo>
                  <a:cubicBezTo>
                    <a:pt x="447506" y="403853"/>
                    <a:pt x="447539" y="404101"/>
                    <a:pt x="447568" y="404366"/>
                  </a:cubicBezTo>
                  <a:cubicBezTo>
                    <a:pt x="448446" y="461039"/>
                    <a:pt x="494682" y="506920"/>
                    <a:pt x="551558" y="506920"/>
                  </a:cubicBezTo>
                  <a:cubicBezTo>
                    <a:pt x="608434" y="506920"/>
                    <a:pt x="654670" y="461039"/>
                    <a:pt x="655547" y="404366"/>
                  </a:cubicBezTo>
                  <a:cubicBezTo>
                    <a:pt x="655577" y="404101"/>
                    <a:pt x="655611" y="403853"/>
                    <a:pt x="655627" y="403584"/>
                  </a:cubicBezTo>
                  <a:cubicBezTo>
                    <a:pt x="655628" y="403306"/>
                    <a:pt x="655709" y="403048"/>
                    <a:pt x="655709" y="402771"/>
                  </a:cubicBezTo>
                  <a:cubicBezTo>
                    <a:pt x="655708" y="401963"/>
                    <a:pt x="655372" y="401265"/>
                    <a:pt x="655249" y="400491"/>
                  </a:cubicBezTo>
                  <a:close/>
                  <a:moveTo>
                    <a:pt x="173818" y="447407"/>
                  </a:moveTo>
                  <a:lnTo>
                    <a:pt x="36575" y="447407"/>
                  </a:lnTo>
                  <a:lnTo>
                    <a:pt x="105196" y="241517"/>
                  </a:lnTo>
                  <a:lnTo>
                    <a:pt x="173818" y="447407"/>
                  </a:lnTo>
                  <a:close/>
                  <a:moveTo>
                    <a:pt x="482936" y="387891"/>
                  </a:moveTo>
                  <a:lnTo>
                    <a:pt x="551556" y="182002"/>
                  </a:lnTo>
                  <a:lnTo>
                    <a:pt x="620177" y="387891"/>
                  </a:lnTo>
                  <a:lnTo>
                    <a:pt x="482936" y="3878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5" name="Gráfico 228">
            <a:extLst>
              <a:ext uri="{FF2B5EF4-FFF2-40B4-BE49-F238E27FC236}">
                <a16:creationId xmlns:a16="http://schemas.microsoft.com/office/drawing/2014/main" id="{44D95800-D97D-9645-821D-A37DA7B8B6A2}"/>
              </a:ext>
            </a:extLst>
          </p:cNvPr>
          <p:cNvGrpSpPr/>
          <p:nvPr/>
        </p:nvGrpSpPr>
        <p:grpSpPr>
          <a:xfrm>
            <a:off x="13940253" y="7870181"/>
            <a:ext cx="351226" cy="351226"/>
            <a:chOff x="6263991" y="5599904"/>
            <a:chExt cx="654197" cy="654197"/>
          </a:xfrm>
          <a:solidFill>
            <a:schemeClr val="bg1"/>
          </a:solidFill>
        </p:grpSpPr>
        <p:sp>
          <p:nvSpPr>
            <p:cNvPr id="96" name="Forma libre 430">
              <a:extLst>
                <a:ext uri="{FF2B5EF4-FFF2-40B4-BE49-F238E27FC236}">
                  <a16:creationId xmlns:a16="http://schemas.microsoft.com/office/drawing/2014/main" id="{BE361273-BCBC-3245-8C8B-88C6C2C9FD79}"/>
                </a:ext>
              </a:extLst>
            </p:cNvPr>
            <p:cNvSpPr/>
            <p:nvPr/>
          </p:nvSpPr>
          <p:spPr>
            <a:xfrm>
              <a:off x="6262945" y="5598858"/>
              <a:ext cx="655592" cy="655592"/>
            </a:xfrm>
            <a:custGeom>
              <a:avLst/>
              <a:gdLst>
                <a:gd name="connsiteX0" fmla="*/ 655249 w 655591"/>
                <a:gd name="connsiteY0" fmla="*/ 400491 h 655591"/>
                <a:gd name="connsiteX1" fmla="*/ 654953 w 655591"/>
                <a:gd name="connsiteY1" fmla="*/ 398063 h 655591"/>
                <a:gd name="connsiteX2" fmla="*/ 570178 w 655591"/>
                <a:gd name="connsiteY2" fmla="*/ 143738 h 655591"/>
                <a:gd name="connsiteX3" fmla="*/ 591079 w 655591"/>
                <a:gd name="connsiteY3" fmla="*/ 99951 h 655591"/>
                <a:gd name="connsiteX4" fmla="*/ 540950 w 655591"/>
                <a:gd name="connsiteY4" fmla="*/ 61549 h 655591"/>
                <a:gd name="connsiteX5" fmla="*/ 387049 w 655591"/>
                <a:gd name="connsiteY5" fmla="*/ 81883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9 h 655591"/>
                <a:gd name="connsiteX9" fmla="*/ 276029 w 655591"/>
                <a:gd name="connsiteY9" fmla="*/ 96553 h 655591"/>
                <a:gd name="connsiteX10" fmla="*/ 98455 w 655591"/>
                <a:gd name="connsiteY10" fmla="*/ 120018 h 655591"/>
                <a:gd name="connsiteX11" fmla="*/ 60037 w 655591"/>
                <a:gd name="connsiteY11" fmla="*/ 170118 h 655591"/>
                <a:gd name="connsiteX12" fmla="*/ 86042 w 655591"/>
                <a:gd name="connsiteY12" fmla="*/ 204857 h 655591"/>
                <a:gd name="connsiteX13" fmla="*/ 1802 w 655591"/>
                <a:gd name="connsiteY13" fmla="*/ 457578 h 655591"/>
                <a:gd name="connsiteX14" fmla="*/ 1506 w 655591"/>
                <a:gd name="connsiteY14" fmla="*/ 460007 h 655591"/>
                <a:gd name="connsiteX15" fmla="*/ 1046 w 655591"/>
                <a:gd name="connsiteY15" fmla="*/ 462286 h 655591"/>
                <a:gd name="connsiteX16" fmla="*/ 1128 w 655591"/>
                <a:gd name="connsiteY16" fmla="*/ 463099 h 655591"/>
                <a:gd name="connsiteX17" fmla="*/ 1208 w 655591"/>
                <a:gd name="connsiteY17" fmla="*/ 463881 h 655591"/>
                <a:gd name="connsiteX18" fmla="*/ 105197 w 655591"/>
                <a:gd name="connsiteY18" fmla="*/ 566436 h 655591"/>
                <a:gd name="connsiteX19" fmla="*/ 209187 w 655591"/>
                <a:gd name="connsiteY19" fmla="*/ 463881 h 655591"/>
                <a:gd name="connsiteX20" fmla="*/ 209266 w 655591"/>
                <a:gd name="connsiteY20" fmla="*/ 463099 h 655591"/>
                <a:gd name="connsiteX21" fmla="*/ 209349 w 655591"/>
                <a:gd name="connsiteY21" fmla="*/ 462286 h 655591"/>
                <a:gd name="connsiteX22" fmla="*/ 208890 w 655591"/>
                <a:gd name="connsiteY22" fmla="*/ 460007 h 655591"/>
                <a:gd name="connsiteX23" fmla="*/ 208594 w 655591"/>
                <a:gd name="connsiteY23" fmla="*/ 457578 h 655591"/>
                <a:gd name="connsiteX24" fmla="*/ 124049 w 655591"/>
                <a:gd name="connsiteY24" fmla="*/ 203950 h 655591"/>
                <a:gd name="connsiteX25" fmla="*/ 141521 w 655591"/>
                <a:gd name="connsiteY25" fmla="*/ 188338 h 655591"/>
                <a:gd name="connsiteX26" fmla="*/ 280574 w 655591"/>
                <a:gd name="connsiteY26" fmla="*/ 212399 h 655591"/>
                <a:gd name="connsiteX27" fmla="*/ 292941 w 655591"/>
                <a:gd name="connsiteY27" fmla="*/ 211989 h 655591"/>
                <a:gd name="connsiteX28" fmla="*/ 256829 w 655591"/>
                <a:gd name="connsiteY28" fmla="*/ 566437 h 655591"/>
                <a:gd name="connsiteX29" fmla="*/ 239106 w 655591"/>
                <a:gd name="connsiteY29" fmla="*/ 566437 h 655591"/>
                <a:gd name="connsiteX30" fmla="*/ 179590 w 655591"/>
                <a:gd name="connsiteY30" fmla="*/ 625951 h 655591"/>
                <a:gd name="connsiteX31" fmla="*/ 179590 w 655591"/>
                <a:gd name="connsiteY31" fmla="*/ 640830 h 655591"/>
                <a:gd name="connsiteX32" fmla="*/ 194469 w 655591"/>
                <a:gd name="connsiteY32" fmla="*/ 655709 h 655591"/>
                <a:gd name="connsiteX33" fmla="*/ 462286 w 655591"/>
                <a:gd name="connsiteY33" fmla="*/ 655709 h 655591"/>
                <a:gd name="connsiteX34" fmla="*/ 477165 w 655591"/>
                <a:gd name="connsiteY34" fmla="*/ 640830 h 655591"/>
                <a:gd name="connsiteX35" fmla="*/ 477165 w 655591"/>
                <a:gd name="connsiteY35" fmla="*/ 625951 h 655591"/>
                <a:gd name="connsiteX36" fmla="*/ 417650 w 655591"/>
                <a:gd name="connsiteY36" fmla="*/ 566436 h 655591"/>
                <a:gd name="connsiteX37" fmla="*/ 399929 w 655591"/>
                <a:gd name="connsiteY37" fmla="*/ 566436 h 655591"/>
                <a:gd name="connsiteX38" fmla="*/ 363315 w 655591"/>
                <a:gd name="connsiteY38" fmla="*/ 203365 h 655591"/>
                <a:gd name="connsiteX39" fmla="*/ 517123 w 655591"/>
                <a:gd name="connsiteY39" fmla="*/ 138673 h 655591"/>
                <a:gd name="connsiteX40" fmla="*/ 531684 w 655591"/>
                <a:gd name="connsiteY40" fmla="*/ 147500 h 655591"/>
                <a:gd name="connsiteX41" fmla="*/ 448164 w 655591"/>
                <a:gd name="connsiteY41" fmla="*/ 398061 h 655591"/>
                <a:gd name="connsiteX42" fmla="*/ 447868 w 655591"/>
                <a:gd name="connsiteY42" fmla="*/ 400490 h 655591"/>
                <a:gd name="connsiteX43" fmla="*/ 447407 w 655591"/>
                <a:gd name="connsiteY43" fmla="*/ 402771 h 655591"/>
                <a:gd name="connsiteX44" fmla="*/ 447489 w 655591"/>
                <a:gd name="connsiteY44" fmla="*/ 403584 h 655591"/>
                <a:gd name="connsiteX45" fmla="*/ 447568 w 655591"/>
                <a:gd name="connsiteY45" fmla="*/ 404366 h 655591"/>
                <a:gd name="connsiteX46" fmla="*/ 551558 w 655591"/>
                <a:gd name="connsiteY46" fmla="*/ 506920 h 655591"/>
                <a:gd name="connsiteX47" fmla="*/ 655547 w 655591"/>
                <a:gd name="connsiteY47" fmla="*/ 404366 h 655591"/>
                <a:gd name="connsiteX48" fmla="*/ 655627 w 655591"/>
                <a:gd name="connsiteY48" fmla="*/ 403584 h 655591"/>
                <a:gd name="connsiteX49" fmla="*/ 655709 w 655591"/>
                <a:gd name="connsiteY49" fmla="*/ 402771 h 655591"/>
                <a:gd name="connsiteX50" fmla="*/ 655249 w 655591"/>
                <a:gd name="connsiteY50" fmla="*/ 400491 h 655591"/>
                <a:gd name="connsiteX51" fmla="*/ 173818 w 655591"/>
                <a:gd name="connsiteY51" fmla="*/ 447407 h 655591"/>
                <a:gd name="connsiteX52" fmla="*/ 36575 w 655591"/>
                <a:gd name="connsiteY52" fmla="*/ 447407 h 655591"/>
                <a:gd name="connsiteX53" fmla="*/ 105196 w 655591"/>
                <a:gd name="connsiteY53" fmla="*/ 241517 h 655591"/>
                <a:gd name="connsiteX54" fmla="*/ 173818 w 655591"/>
                <a:gd name="connsiteY54" fmla="*/ 447407 h 655591"/>
                <a:gd name="connsiteX55" fmla="*/ 482936 w 655591"/>
                <a:gd name="connsiteY55" fmla="*/ 387891 h 655591"/>
                <a:gd name="connsiteX56" fmla="*/ 551556 w 655591"/>
                <a:gd name="connsiteY56" fmla="*/ 182002 h 655591"/>
                <a:gd name="connsiteX57" fmla="*/ 620177 w 655591"/>
                <a:gd name="connsiteY57" fmla="*/ 387891 h 655591"/>
                <a:gd name="connsiteX58" fmla="*/ 482936 w 655591"/>
                <a:gd name="connsiteY58" fmla="*/ 387891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5591" h="655591">
                  <a:moveTo>
                    <a:pt x="655249" y="400491"/>
                  </a:moveTo>
                  <a:cubicBezTo>
                    <a:pt x="655123" y="399678"/>
                    <a:pt x="655219" y="398869"/>
                    <a:pt x="654953" y="398063"/>
                  </a:cubicBezTo>
                  <a:lnTo>
                    <a:pt x="570178" y="143738"/>
                  </a:lnTo>
                  <a:cubicBezTo>
                    <a:pt x="584679" y="134777"/>
                    <a:pt x="593433" y="117926"/>
                    <a:pt x="591079" y="99951"/>
                  </a:cubicBezTo>
                  <a:cubicBezTo>
                    <a:pt x="587882" y="75919"/>
                    <a:pt x="565767" y="58164"/>
                    <a:pt x="540950" y="61549"/>
                  </a:cubicBezTo>
                  <a:lnTo>
                    <a:pt x="387049" y="81883"/>
                  </a:lnTo>
                  <a:cubicBezTo>
                    <a:pt x="387445" y="79763"/>
                    <a:pt x="387891" y="77653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9"/>
                    <a:pt x="268862" y="75439"/>
                  </a:cubicBezTo>
                  <a:cubicBezTo>
                    <a:pt x="268862" y="83175"/>
                    <a:pt x="271596" y="90274"/>
                    <a:pt x="276029" y="96553"/>
                  </a:cubicBezTo>
                  <a:lnTo>
                    <a:pt x="98455" y="120018"/>
                  </a:lnTo>
                  <a:cubicBezTo>
                    <a:pt x="74044" y="123258"/>
                    <a:pt x="56841" y="145737"/>
                    <a:pt x="60037" y="170118"/>
                  </a:cubicBezTo>
                  <a:cubicBezTo>
                    <a:pt x="62129" y="185835"/>
                    <a:pt x="72303" y="198672"/>
                    <a:pt x="86042" y="204857"/>
                  </a:cubicBezTo>
                  <a:lnTo>
                    <a:pt x="1802" y="457578"/>
                  </a:lnTo>
                  <a:cubicBezTo>
                    <a:pt x="1536" y="458384"/>
                    <a:pt x="1632" y="459193"/>
                    <a:pt x="1506" y="460007"/>
                  </a:cubicBezTo>
                  <a:cubicBezTo>
                    <a:pt x="1382" y="460779"/>
                    <a:pt x="1046" y="461477"/>
                    <a:pt x="1046" y="462286"/>
                  </a:cubicBezTo>
                  <a:cubicBezTo>
                    <a:pt x="1046" y="462563"/>
                    <a:pt x="1126" y="462821"/>
                    <a:pt x="1128" y="463099"/>
                  </a:cubicBezTo>
                  <a:cubicBezTo>
                    <a:pt x="1145" y="463368"/>
                    <a:pt x="1179" y="463616"/>
                    <a:pt x="1208" y="463881"/>
                  </a:cubicBezTo>
                  <a:cubicBezTo>
                    <a:pt x="2085" y="520554"/>
                    <a:pt x="48321" y="566436"/>
                    <a:pt x="105197" y="566436"/>
                  </a:cubicBezTo>
                  <a:cubicBezTo>
                    <a:pt x="162073" y="566436"/>
                    <a:pt x="208309" y="520554"/>
                    <a:pt x="209187" y="463881"/>
                  </a:cubicBezTo>
                  <a:cubicBezTo>
                    <a:pt x="209216" y="463616"/>
                    <a:pt x="209251" y="463368"/>
                    <a:pt x="209266" y="463099"/>
                  </a:cubicBezTo>
                  <a:cubicBezTo>
                    <a:pt x="209268" y="462821"/>
                    <a:pt x="209349" y="462563"/>
                    <a:pt x="209349" y="462286"/>
                  </a:cubicBezTo>
                  <a:cubicBezTo>
                    <a:pt x="209349" y="461478"/>
                    <a:pt x="209012" y="460781"/>
                    <a:pt x="208890" y="460007"/>
                  </a:cubicBezTo>
                  <a:cubicBezTo>
                    <a:pt x="208764" y="459193"/>
                    <a:pt x="208860" y="458384"/>
                    <a:pt x="208594" y="457578"/>
                  </a:cubicBezTo>
                  <a:lnTo>
                    <a:pt x="124049" y="203950"/>
                  </a:lnTo>
                  <a:cubicBezTo>
                    <a:pt x="131142" y="200353"/>
                    <a:pt x="137259" y="195104"/>
                    <a:pt x="141521" y="188338"/>
                  </a:cubicBezTo>
                  <a:cubicBezTo>
                    <a:pt x="186361" y="204306"/>
                    <a:pt x="233060" y="212399"/>
                    <a:pt x="280574" y="212399"/>
                  </a:cubicBezTo>
                  <a:cubicBezTo>
                    <a:pt x="284682" y="212399"/>
                    <a:pt x="288818" y="212112"/>
                    <a:pt x="292941" y="211989"/>
                  </a:cubicBezTo>
                  <a:cubicBezTo>
                    <a:pt x="283380" y="378532"/>
                    <a:pt x="264282" y="525150"/>
                    <a:pt x="256829" y="566437"/>
                  </a:cubicBezTo>
                  <a:lnTo>
                    <a:pt x="239106" y="566437"/>
                  </a:lnTo>
                  <a:cubicBezTo>
                    <a:pt x="206297" y="566436"/>
                    <a:pt x="179590" y="593128"/>
                    <a:pt x="179590" y="625951"/>
                  </a:cubicBezTo>
                  <a:lnTo>
                    <a:pt x="179590" y="640830"/>
                  </a:lnTo>
                  <a:cubicBezTo>
                    <a:pt x="179590" y="649054"/>
                    <a:pt x="186245" y="655709"/>
                    <a:pt x="194469" y="655709"/>
                  </a:cubicBezTo>
                  <a:lnTo>
                    <a:pt x="462286" y="655709"/>
                  </a:lnTo>
                  <a:cubicBezTo>
                    <a:pt x="470510" y="655709"/>
                    <a:pt x="477165" y="649054"/>
                    <a:pt x="477165" y="640830"/>
                  </a:cubicBezTo>
                  <a:lnTo>
                    <a:pt x="477165" y="625951"/>
                  </a:lnTo>
                  <a:cubicBezTo>
                    <a:pt x="477165" y="593128"/>
                    <a:pt x="450459" y="566436"/>
                    <a:pt x="417650" y="566436"/>
                  </a:cubicBezTo>
                  <a:lnTo>
                    <a:pt x="399929" y="566436"/>
                  </a:lnTo>
                  <a:cubicBezTo>
                    <a:pt x="392334" y="524380"/>
                    <a:pt x="372715" y="373449"/>
                    <a:pt x="363315" y="203365"/>
                  </a:cubicBezTo>
                  <a:cubicBezTo>
                    <a:pt x="418311" y="192186"/>
                    <a:pt x="470906" y="170591"/>
                    <a:pt x="517123" y="138673"/>
                  </a:cubicBezTo>
                  <a:cubicBezTo>
                    <a:pt x="521366" y="142576"/>
                    <a:pt x="526340" y="145483"/>
                    <a:pt x="531684" y="147500"/>
                  </a:cubicBezTo>
                  <a:lnTo>
                    <a:pt x="448164" y="398061"/>
                  </a:lnTo>
                  <a:cubicBezTo>
                    <a:pt x="447898" y="398868"/>
                    <a:pt x="447994" y="399677"/>
                    <a:pt x="447868" y="400490"/>
                  </a:cubicBezTo>
                  <a:cubicBezTo>
                    <a:pt x="447743" y="401265"/>
                    <a:pt x="447407" y="401963"/>
                    <a:pt x="447407" y="402771"/>
                  </a:cubicBezTo>
                  <a:cubicBezTo>
                    <a:pt x="447407" y="403048"/>
                    <a:pt x="447486" y="403306"/>
                    <a:pt x="447489" y="403584"/>
                  </a:cubicBezTo>
                  <a:cubicBezTo>
                    <a:pt x="447506" y="403853"/>
                    <a:pt x="447539" y="404101"/>
                    <a:pt x="447568" y="404366"/>
                  </a:cubicBezTo>
                  <a:cubicBezTo>
                    <a:pt x="448446" y="461039"/>
                    <a:pt x="494682" y="506920"/>
                    <a:pt x="551558" y="506920"/>
                  </a:cubicBezTo>
                  <a:cubicBezTo>
                    <a:pt x="608434" y="506920"/>
                    <a:pt x="654670" y="461039"/>
                    <a:pt x="655547" y="404366"/>
                  </a:cubicBezTo>
                  <a:cubicBezTo>
                    <a:pt x="655577" y="404101"/>
                    <a:pt x="655611" y="403853"/>
                    <a:pt x="655627" y="403584"/>
                  </a:cubicBezTo>
                  <a:cubicBezTo>
                    <a:pt x="655628" y="403306"/>
                    <a:pt x="655709" y="403048"/>
                    <a:pt x="655709" y="402771"/>
                  </a:cubicBezTo>
                  <a:cubicBezTo>
                    <a:pt x="655708" y="401963"/>
                    <a:pt x="655372" y="401265"/>
                    <a:pt x="655249" y="400491"/>
                  </a:cubicBezTo>
                  <a:close/>
                  <a:moveTo>
                    <a:pt x="173818" y="447407"/>
                  </a:moveTo>
                  <a:lnTo>
                    <a:pt x="36575" y="447407"/>
                  </a:lnTo>
                  <a:lnTo>
                    <a:pt x="105196" y="241517"/>
                  </a:lnTo>
                  <a:lnTo>
                    <a:pt x="173818" y="447407"/>
                  </a:lnTo>
                  <a:close/>
                  <a:moveTo>
                    <a:pt x="482936" y="387891"/>
                  </a:moveTo>
                  <a:lnTo>
                    <a:pt x="551556" y="182002"/>
                  </a:lnTo>
                  <a:lnTo>
                    <a:pt x="620177" y="387891"/>
                  </a:lnTo>
                  <a:lnTo>
                    <a:pt x="482936" y="3878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7" name="Gráfico 44">
            <a:extLst>
              <a:ext uri="{FF2B5EF4-FFF2-40B4-BE49-F238E27FC236}">
                <a16:creationId xmlns:a16="http://schemas.microsoft.com/office/drawing/2014/main" id="{EA2C3963-63A8-C747-BA97-D1745382AC06}"/>
              </a:ext>
            </a:extLst>
          </p:cNvPr>
          <p:cNvGrpSpPr/>
          <p:nvPr/>
        </p:nvGrpSpPr>
        <p:grpSpPr>
          <a:xfrm>
            <a:off x="13711402" y="9439241"/>
            <a:ext cx="334000" cy="334000"/>
            <a:chOff x="4015467" y="265552"/>
            <a:chExt cx="597977" cy="597977"/>
          </a:xfrm>
          <a:solidFill>
            <a:schemeClr val="bg1"/>
          </a:solidFill>
        </p:grpSpPr>
        <p:sp>
          <p:nvSpPr>
            <p:cNvPr id="98" name="Forma libre 294">
              <a:extLst>
                <a:ext uri="{FF2B5EF4-FFF2-40B4-BE49-F238E27FC236}">
                  <a16:creationId xmlns:a16="http://schemas.microsoft.com/office/drawing/2014/main" id="{6A5A37C7-8DCF-8E4C-A0C5-2758597C0CF7}"/>
                </a:ext>
              </a:extLst>
            </p:cNvPr>
            <p:cNvSpPr/>
            <p:nvPr/>
          </p:nvSpPr>
          <p:spPr>
            <a:xfrm>
              <a:off x="408933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225117 w 449650"/>
                <a:gd name="connsiteY11" fmla="*/ 200202 h 599144"/>
                <a:gd name="connsiteX12" fmla="*/ 187744 w 449650"/>
                <a:gd name="connsiteY12" fmla="*/ 162828 h 599144"/>
                <a:gd name="connsiteX13" fmla="*/ 212659 w 449650"/>
                <a:gd name="connsiteY13" fmla="*/ 127750 h 599144"/>
                <a:gd name="connsiteX14" fmla="*/ 212659 w 449650"/>
                <a:gd name="connsiteY14" fmla="*/ 125455 h 599144"/>
                <a:gd name="connsiteX15" fmla="*/ 225117 w 449650"/>
                <a:gd name="connsiteY15" fmla="*/ 112997 h 599144"/>
                <a:gd name="connsiteX16" fmla="*/ 237576 w 449650"/>
                <a:gd name="connsiteY16" fmla="*/ 125455 h 599144"/>
                <a:gd name="connsiteX17" fmla="*/ 250034 w 449650"/>
                <a:gd name="connsiteY17" fmla="*/ 125455 h 599144"/>
                <a:gd name="connsiteX18" fmla="*/ 262492 w 449650"/>
                <a:gd name="connsiteY18" fmla="*/ 137913 h 599144"/>
                <a:gd name="connsiteX19" fmla="*/ 250034 w 449650"/>
                <a:gd name="connsiteY19" fmla="*/ 150371 h 599144"/>
                <a:gd name="connsiteX20" fmla="*/ 225117 w 449650"/>
                <a:gd name="connsiteY20" fmla="*/ 150371 h 599144"/>
                <a:gd name="connsiteX21" fmla="*/ 212659 w 449650"/>
                <a:gd name="connsiteY21" fmla="*/ 162830 h 599144"/>
                <a:gd name="connsiteX22" fmla="*/ 225117 w 449650"/>
                <a:gd name="connsiteY22" fmla="*/ 175288 h 599144"/>
                <a:gd name="connsiteX23" fmla="*/ 262491 w 449650"/>
                <a:gd name="connsiteY23" fmla="*/ 212661 h 599144"/>
                <a:gd name="connsiteX24" fmla="*/ 237576 w 449650"/>
                <a:gd name="connsiteY24" fmla="*/ 247740 h 599144"/>
                <a:gd name="connsiteX25" fmla="*/ 237576 w 449650"/>
                <a:gd name="connsiteY25" fmla="*/ 250035 h 599144"/>
                <a:gd name="connsiteX26" fmla="*/ 225117 w 449650"/>
                <a:gd name="connsiteY26" fmla="*/ 262493 h 599144"/>
                <a:gd name="connsiteX27" fmla="*/ 212659 w 449650"/>
                <a:gd name="connsiteY27" fmla="*/ 250035 h 599144"/>
                <a:gd name="connsiteX28" fmla="*/ 200201 w 449650"/>
                <a:gd name="connsiteY28" fmla="*/ 250035 h 599144"/>
                <a:gd name="connsiteX29" fmla="*/ 187743 w 449650"/>
                <a:gd name="connsiteY29" fmla="*/ 237577 h 599144"/>
                <a:gd name="connsiteX30" fmla="*/ 200201 w 449650"/>
                <a:gd name="connsiteY30" fmla="*/ 225119 h 599144"/>
                <a:gd name="connsiteX31" fmla="*/ 225117 w 449650"/>
                <a:gd name="connsiteY31" fmla="*/ 225119 h 599144"/>
                <a:gd name="connsiteX32" fmla="*/ 237576 w 449650"/>
                <a:gd name="connsiteY32" fmla="*/ 212660 h 599144"/>
                <a:gd name="connsiteX33" fmla="*/ 225117 w 449650"/>
                <a:gd name="connsiteY33" fmla="*/ 200202 h 599144"/>
                <a:gd name="connsiteX34" fmla="*/ 137912 w 449650"/>
                <a:gd name="connsiteY34" fmla="*/ 524106 h 599144"/>
                <a:gd name="connsiteX35" fmla="*/ 75623 w 449650"/>
                <a:gd name="connsiteY35" fmla="*/ 461817 h 599144"/>
                <a:gd name="connsiteX36" fmla="*/ 137912 w 449650"/>
                <a:gd name="connsiteY36" fmla="*/ 399528 h 599144"/>
                <a:gd name="connsiteX37" fmla="*/ 200201 w 449650"/>
                <a:gd name="connsiteY37" fmla="*/ 461817 h 599144"/>
                <a:gd name="connsiteX38" fmla="*/ 137912 w 449650"/>
                <a:gd name="connsiteY38" fmla="*/ 524106 h 599144"/>
                <a:gd name="connsiteX39" fmla="*/ 171636 w 449650"/>
                <a:gd name="connsiteY39" fmla="*/ 370962 h 599144"/>
                <a:gd name="connsiteX40" fmla="*/ 154020 w 449650"/>
                <a:gd name="connsiteY40" fmla="*/ 370962 h 599144"/>
                <a:gd name="connsiteX41" fmla="*/ 154020 w 449650"/>
                <a:gd name="connsiteY41" fmla="*/ 353346 h 599144"/>
                <a:gd name="connsiteX42" fmla="*/ 216309 w 449650"/>
                <a:gd name="connsiteY42" fmla="*/ 291057 h 599144"/>
                <a:gd name="connsiteX43" fmla="*/ 233925 w 449650"/>
                <a:gd name="connsiteY43" fmla="*/ 291057 h 599144"/>
                <a:gd name="connsiteX44" fmla="*/ 296214 w 449650"/>
                <a:gd name="connsiteY44" fmla="*/ 353346 h 599144"/>
                <a:gd name="connsiteX45" fmla="*/ 296214 w 449650"/>
                <a:gd name="connsiteY45" fmla="*/ 370962 h 599144"/>
                <a:gd name="connsiteX46" fmla="*/ 287405 w 449650"/>
                <a:gd name="connsiteY46" fmla="*/ 374612 h 599144"/>
                <a:gd name="connsiteX47" fmla="*/ 278597 w 449650"/>
                <a:gd name="connsiteY47" fmla="*/ 370962 h 599144"/>
                <a:gd name="connsiteX48" fmla="*/ 225117 w 449650"/>
                <a:gd name="connsiteY48" fmla="*/ 317480 h 599144"/>
                <a:gd name="connsiteX49" fmla="*/ 171636 w 449650"/>
                <a:gd name="connsiteY49" fmla="*/ 370962 h 599144"/>
                <a:gd name="connsiteX50" fmla="*/ 374612 w 449650"/>
                <a:gd name="connsiteY50" fmla="*/ 511648 h 599144"/>
                <a:gd name="connsiteX51" fmla="*/ 362153 w 449650"/>
                <a:gd name="connsiteY51" fmla="*/ 524106 h 599144"/>
                <a:gd name="connsiteX52" fmla="*/ 262491 w 449650"/>
                <a:gd name="connsiteY52" fmla="*/ 524106 h 599144"/>
                <a:gd name="connsiteX53" fmla="*/ 250033 w 449650"/>
                <a:gd name="connsiteY53" fmla="*/ 511648 h 599144"/>
                <a:gd name="connsiteX54" fmla="*/ 250033 w 449650"/>
                <a:gd name="connsiteY54" fmla="*/ 411985 h 599144"/>
                <a:gd name="connsiteX55" fmla="*/ 262491 w 449650"/>
                <a:gd name="connsiteY55" fmla="*/ 399527 h 599144"/>
                <a:gd name="connsiteX56" fmla="*/ 362153 w 449650"/>
                <a:gd name="connsiteY56" fmla="*/ 399527 h 599144"/>
                <a:gd name="connsiteX57" fmla="*/ 374612 w 449650"/>
                <a:gd name="connsiteY57" fmla="*/ 411985 h 599144"/>
                <a:gd name="connsiteX58" fmla="*/ 374612 w 449650"/>
                <a:gd name="connsiteY58" fmla="*/ 511648 h 599144"/>
                <a:gd name="connsiteX59" fmla="*/ 349696 w 449650"/>
                <a:gd name="connsiteY59" fmla="*/ 125455 h 599144"/>
                <a:gd name="connsiteX60" fmla="*/ 324781 w 449650"/>
                <a:gd name="connsiteY60" fmla="*/ 100540 h 599144"/>
                <a:gd name="connsiteX61" fmla="*/ 324781 w 449650"/>
                <a:gd name="connsiteY61" fmla="*/ 43408 h 599144"/>
                <a:gd name="connsiteX62" fmla="*/ 406828 w 449650"/>
                <a:gd name="connsiteY62" fmla="*/ 125455 h 599144"/>
                <a:gd name="connsiteX63" fmla="*/ 349696 w 449650"/>
                <a:gd name="connsiteY63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225117" y="200202"/>
                  </a:moveTo>
                  <a:cubicBezTo>
                    <a:pt x="204508" y="200202"/>
                    <a:pt x="187744" y="183438"/>
                    <a:pt x="187744" y="162828"/>
                  </a:cubicBezTo>
                  <a:cubicBezTo>
                    <a:pt x="187744" y="146608"/>
                    <a:pt x="198190" y="132910"/>
                    <a:pt x="212659" y="127750"/>
                  </a:cubicBezTo>
                  <a:lnTo>
                    <a:pt x="212659" y="125455"/>
                  </a:lnTo>
                  <a:cubicBezTo>
                    <a:pt x="212659" y="118569"/>
                    <a:pt x="218231" y="112997"/>
                    <a:pt x="225117" y="112997"/>
                  </a:cubicBezTo>
                  <a:cubicBezTo>
                    <a:pt x="232003" y="112997"/>
                    <a:pt x="237576" y="118569"/>
                    <a:pt x="237576" y="125455"/>
                  </a:cubicBezTo>
                  <a:lnTo>
                    <a:pt x="250034" y="125455"/>
                  </a:lnTo>
                  <a:cubicBezTo>
                    <a:pt x="256920" y="125455"/>
                    <a:pt x="262492" y="131027"/>
                    <a:pt x="262492" y="137913"/>
                  </a:cubicBezTo>
                  <a:cubicBezTo>
                    <a:pt x="262492" y="144799"/>
                    <a:pt x="256920" y="150371"/>
                    <a:pt x="250034" y="150371"/>
                  </a:cubicBezTo>
                  <a:lnTo>
                    <a:pt x="225117" y="150371"/>
                  </a:lnTo>
                  <a:cubicBezTo>
                    <a:pt x="218244" y="150371"/>
                    <a:pt x="212659" y="155955"/>
                    <a:pt x="212659" y="162830"/>
                  </a:cubicBezTo>
                  <a:cubicBezTo>
                    <a:pt x="212659" y="169703"/>
                    <a:pt x="218243" y="175288"/>
                    <a:pt x="225117" y="175288"/>
                  </a:cubicBezTo>
                  <a:cubicBezTo>
                    <a:pt x="245727" y="175288"/>
                    <a:pt x="262491" y="192052"/>
                    <a:pt x="262491" y="212661"/>
                  </a:cubicBezTo>
                  <a:cubicBezTo>
                    <a:pt x="262491" y="228882"/>
                    <a:pt x="252045" y="242580"/>
                    <a:pt x="237576" y="247740"/>
                  </a:cubicBezTo>
                  <a:lnTo>
                    <a:pt x="237576" y="250035"/>
                  </a:lnTo>
                  <a:cubicBezTo>
                    <a:pt x="237576" y="256921"/>
                    <a:pt x="232003" y="262493"/>
                    <a:pt x="225117" y="262493"/>
                  </a:cubicBezTo>
                  <a:cubicBezTo>
                    <a:pt x="218231" y="262493"/>
                    <a:pt x="212659" y="256921"/>
                    <a:pt x="212659" y="250035"/>
                  </a:cubicBezTo>
                  <a:lnTo>
                    <a:pt x="200201" y="250035"/>
                  </a:lnTo>
                  <a:cubicBezTo>
                    <a:pt x="193315" y="250035"/>
                    <a:pt x="187743" y="244463"/>
                    <a:pt x="187743" y="237577"/>
                  </a:cubicBezTo>
                  <a:cubicBezTo>
                    <a:pt x="187743" y="230691"/>
                    <a:pt x="193315" y="225119"/>
                    <a:pt x="200201" y="225119"/>
                  </a:cubicBezTo>
                  <a:lnTo>
                    <a:pt x="225117" y="225119"/>
                  </a:lnTo>
                  <a:cubicBezTo>
                    <a:pt x="231991" y="225119"/>
                    <a:pt x="237576" y="219535"/>
                    <a:pt x="237576" y="212660"/>
                  </a:cubicBezTo>
                  <a:cubicBezTo>
                    <a:pt x="237576" y="205786"/>
                    <a:pt x="231991" y="200202"/>
                    <a:pt x="225117" y="200202"/>
                  </a:cubicBezTo>
                  <a:close/>
                  <a:moveTo>
                    <a:pt x="137912" y="524106"/>
                  </a:moveTo>
                  <a:cubicBezTo>
                    <a:pt x="103568" y="524106"/>
                    <a:pt x="75623" y="496161"/>
                    <a:pt x="75623" y="461817"/>
                  </a:cubicBezTo>
                  <a:cubicBezTo>
                    <a:pt x="75623" y="427473"/>
                    <a:pt x="103568" y="399528"/>
                    <a:pt x="137912" y="399528"/>
                  </a:cubicBezTo>
                  <a:cubicBezTo>
                    <a:pt x="172256" y="399528"/>
                    <a:pt x="200201" y="427473"/>
                    <a:pt x="200201" y="461817"/>
                  </a:cubicBezTo>
                  <a:cubicBezTo>
                    <a:pt x="200201" y="496161"/>
                    <a:pt x="172257" y="524106"/>
                    <a:pt x="137912" y="524106"/>
                  </a:cubicBezTo>
                  <a:close/>
                  <a:moveTo>
                    <a:pt x="171636" y="370962"/>
                  </a:moveTo>
                  <a:cubicBezTo>
                    <a:pt x="166769" y="375829"/>
                    <a:pt x="158886" y="375829"/>
                    <a:pt x="154020" y="370962"/>
                  </a:cubicBezTo>
                  <a:cubicBezTo>
                    <a:pt x="149154" y="366095"/>
                    <a:pt x="149153" y="358212"/>
                    <a:pt x="154020" y="353346"/>
                  </a:cubicBezTo>
                  <a:lnTo>
                    <a:pt x="216309" y="291057"/>
                  </a:lnTo>
                  <a:cubicBezTo>
                    <a:pt x="221176" y="286190"/>
                    <a:pt x="229059" y="286190"/>
                    <a:pt x="233925" y="291057"/>
                  </a:cubicBezTo>
                  <a:lnTo>
                    <a:pt x="296214" y="353346"/>
                  </a:lnTo>
                  <a:cubicBezTo>
                    <a:pt x="301080" y="358213"/>
                    <a:pt x="301080" y="366096"/>
                    <a:pt x="296214" y="370962"/>
                  </a:cubicBezTo>
                  <a:cubicBezTo>
                    <a:pt x="293781" y="373395"/>
                    <a:pt x="290592" y="374612"/>
                    <a:pt x="287405" y="374612"/>
                  </a:cubicBezTo>
                  <a:cubicBezTo>
                    <a:pt x="284218" y="374612"/>
                    <a:pt x="281031" y="373395"/>
                    <a:pt x="278597" y="370962"/>
                  </a:cubicBezTo>
                  <a:lnTo>
                    <a:pt x="225117" y="317480"/>
                  </a:lnTo>
                  <a:lnTo>
                    <a:pt x="171636" y="370962"/>
                  </a:lnTo>
                  <a:close/>
                  <a:moveTo>
                    <a:pt x="374612" y="511648"/>
                  </a:moveTo>
                  <a:cubicBezTo>
                    <a:pt x="374612" y="518534"/>
                    <a:pt x="369039" y="524106"/>
                    <a:pt x="362153" y="524106"/>
                  </a:cubicBezTo>
                  <a:lnTo>
                    <a:pt x="262491" y="524106"/>
                  </a:lnTo>
                  <a:cubicBezTo>
                    <a:pt x="255605" y="524106"/>
                    <a:pt x="250033" y="518534"/>
                    <a:pt x="250033" y="511648"/>
                  </a:cubicBezTo>
                  <a:lnTo>
                    <a:pt x="250033" y="411985"/>
                  </a:lnTo>
                  <a:cubicBezTo>
                    <a:pt x="250033" y="405099"/>
                    <a:pt x="255605" y="399527"/>
                    <a:pt x="262491" y="399527"/>
                  </a:cubicBezTo>
                  <a:lnTo>
                    <a:pt x="362153" y="399527"/>
                  </a:lnTo>
                  <a:cubicBezTo>
                    <a:pt x="369039" y="399527"/>
                    <a:pt x="374612" y="405099"/>
                    <a:pt x="374612" y="411985"/>
                  </a:cubicBezTo>
                  <a:lnTo>
                    <a:pt x="374612" y="511648"/>
                  </a:ln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1" name="Gráfico 22">
            <a:extLst>
              <a:ext uri="{FF2B5EF4-FFF2-40B4-BE49-F238E27FC236}">
                <a16:creationId xmlns:a16="http://schemas.microsoft.com/office/drawing/2014/main" id="{31C81EFD-9ECF-6642-BC17-1EEA2318CF8B}"/>
              </a:ext>
            </a:extLst>
          </p:cNvPr>
          <p:cNvGrpSpPr/>
          <p:nvPr/>
        </p:nvGrpSpPr>
        <p:grpSpPr>
          <a:xfrm>
            <a:off x="13355343" y="6529026"/>
            <a:ext cx="325504" cy="32550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2" name="Forma libre 340">
              <a:extLst>
                <a:ext uri="{FF2B5EF4-FFF2-40B4-BE49-F238E27FC236}">
                  <a16:creationId xmlns:a16="http://schemas.microsoft.com/office/drawing/2014/main" id="{4423D268-260D-B34F-B9FF-A13A4A231B09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41">
              <a:extLst>
                <a:ext uri="{FF2B5EF4-FFF2-40B4-BE49-F238E27FC236}">
                  <a16:creationId xmlns:a16="http://schemas.microsoft.com/office/drawing/2014/main" id="{3319FDD3-D1E9-AE4D-A322-533F57A6ABF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342">
              <a:extLst>
                <a:ext uri="{FF2B5EF4-FFF2-40B4-BE49-F238E27FC236}">
                  <a16:creationId xmlns:a16="http://schemas.microsoft.com/office/drawing/2014/main" id="{09D9490D-B44D-5944-996B-6CA43D87923B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343">
              <a:extLst>
                <a:ext uri="{FF2B5EF4-FFF2-40B4-BE49-F238E27FC236}">
                  <a16:creationId xmlns:a16="http://schemas.microsoft.com/office/drawing/2014/main" id="{607DE0F7-2CF9-AE4F-9226-1EF8E8F2E52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44">
              <a:extLst>
                <a:ext uri="{FF2B5EF4-FFF2-40B4-BE49-F238E27FC236}">
                  <a16:creationId xmlns:a16="http://schemas.microsoft.com/office/drawing/2014/main" id="{BECE65AD-A122-BF4D-A5AC-D19D98084BA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5">
              <a:extLst>
                <a:ext uri="{FF2B5EF4-FFF2-40B4-BE49-F238E27FC236}">
                  <a16:creationId xmlns:a16="http://schemas.microsoft.com/office/drawing/2014/main" id="{2071EB98-5F36-E64C-841B-82AE0F3959C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6">
              <a:extLst>
                <a:ext uri="{FF2B5EF4-FFF2-40B4-BE49-F238E27FC236}">
                  <a16:creationId xmlns:a16="http://schemas.microsoft.com/office/drawing/2014/main" id="{65592793-5BDE-E44C-A6E4-0099C6C92AF8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892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2E469776-56A7-324A-9082-88AACABA8421}"/>
              </a:ext>
            </a:extLst>
          </p:cNvPr>
          <p:cNvSpPr/>
          <p:nvPr/>
        </p:nvSpPr>
        <p:spPr>
          <a:xfrm>
            <a:off x="20069421" y="4821987"/>
            <a:ext cx="1723374" cy="3347745"/>
          </a:xfrm>
          <a:custGeom>
            <a:avLst/>
            <a:gdLst>
              <a:gd name="connsiteX0" fmla="*/ 640599 w 640599"/>
              <a:gd name="connsiteY0" fmla="*/ 622199 h 1244398"/>
              <a:gd name="connsiteX1" fmla="*/ 320300 w 640599"/>
              <a:gd name="connsiteY1" fmla="*/ 1244399 h 1244398"/>
              <a:gd name="connsiteX2" fmla="*/ 0 w 640599"/>
              <a:gd name="connsiteY2" fmla="*/ 622199 h 1244398"/>
              <a:gd name="connsiteX3" fmla="*/ 320300 w 640599"/>
              <a:gd name="connsiteY3" fmla="*/ 0 h 1244398"/>
              <a:gd name="connsiteX4" fmla="*/ 640599 w 640599"/>
              <a:gd name="connsiteY4" fmla="*/ 622199 h 124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599" h="1244398">
                <a:moveTo>
                  <a:pt x="640599" y="622199"/>
                </a:moveTo>
                <a:cubicBezTo>
                  <a:pt x="640599" y="965831"/>
                  <a:pt x="497196" y="1244399"/>
                  <a:pt x="320300" y="1244399"/>
                </a:cubicBezTo>
                <a:cubicBezTo>
                  <a:pt x="143403" y="1244399"/>
                  <a:pt x="0" y="965831"/>
                  <a:pt x="0" y="622199"/>
                </a:cubicBezTo>
                <a:cubicBezTo>
                  <a:pt x="0" y="278568"/>
                  <a:pt x="143403" y="0"/>
                  <a:pt x="320300" y="0"/>
                </a:cubicBezTo>
                <a:cubicBezTo>
                  <a:pt x="497196" y="0"/>
                  <a:pt x="640599" y="278568"/>
                  <a:pt x="640599" y="622199"/>
                </a:cubicBezTo>
                <a:close/>
              </a:path>
            </a:pathLst>
          </a:custGeom>
          <a:solidFill>
            <a:schemeClr val="accent3"/>
          </a:solidFill>
          <a:ln w="94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D7003BB-8E27-EE4B-A52A-808C1032078C}"/>
              </a:ext>
            </a:extLst>
          </p:cNvPr>
          <p:cNvSpPr/>
          <p:nvPr/>
        </p:nvSpPr>
        <p:spPr>
          <a:xfrm>
            <a:off x="20241555" y="5156708"/>
            <a:ext cx="1379107" cy="2678297"/>
          </a:xfrm>
          <a:custGeom>
            <a:avLst/>
            <a:gdLst>
              <a:gd name="connsiteX0" fmla="*/ 512632 w 512631"/>
              <a:gd name="connsiteY0" fmla="*/ 497779 h 995556"/>
              <a:gd name="connsiteX1" fmla="*/ 256316 w 512631"/>
              <a:gd name="connsiteY1" fmla="*/ 995557 h 995556"/>
              <a:gd name="connsiteX2" fmla="*/ 0 w 512631"/>
              <a:gd name="connsiteY2" fmla="*/ 497779 h 995556"/>
              <a:gd name="connsiteX3" fmla="*/ 256316 w 512631"/>
              <a:gd name="connsiteY3" fmla="*/ 0 h 995556"/>
              <a:gd name="connsiteX4" fmla="*/ 512632 w 512631"/>
              <a:gd name="connsiteY4" fmla="*/ 497779 h 9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631" h="995556">
                <a:moveTo>
                  <a:pt x="512632" y="497779"/>
                </a:moveTo>
                <a:cubicBezTo>
                  <a:pt x="512632" y="772694"/>
                  <a:pt x="397875" y="995557"/>
                  <a:pt x="256316" y="995557"/>
                </a:cubicBezTo>
                <a:cubicBezTo>
                  <a:pt x="114757" y="995557"/>
                  <a:pt x="0" y="772694"/>
                  <a:pt x="0" y="497779"/>
                </a:cubicBezTo>
                <a:cubicBezTo>
                  <a:pt x="0" y="222863"/>
                  <a:pt x="114757" y="0"/>
                  <a:pt x="256316" y="0"/>
                </a:cubicBezTo>
                <a:cubicBezTo>
                  <a:pt x="397875" y="0"/>
                  <a:pt x="512632" y="222863"/>
                  <a:pt x="512632" y="497779"/>
                </a:cubicBezTo>
                <a:close/>
              </a:path>
            </a:pathLst>
          </a:custGeom>
          <a:solidFill>
            <a:srgbClr val="FFFFFF"/>
          </a:solidFill>
          <a:ln w="94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4350C0A-A49C-5F4B-BA22-DD2909A046B9}"/>
              </a:ext>
            </a:extLst>
          </p:cNvPr>
          <p:cNvSpPr/>
          <p:nvPr/>
        </p:nvSpPr>
        <p:spPr>
          <a:xfrm>
            <a:off x="20413943" y="5491432"/>
            <a:ext cx="1034330" cy="2008852"/>
          </a:xfrm>
          <a:custGeom>
            <a:avLst/>
            <a:gdLst>
              <a:gd name="connsiteX0" fmla="*/ 384474 w 384473"/>
              <a:gd name="connsiteY0" fmla="*/ 373358 h 746715"/>
              <a:gd name="connsiteX1" fmla="*/ 192237 w 384473"/>
              <a:gd name="connsiteY1" fmla="*/ 746715 h 746715"/>
              <a:gd name="connsiteX2" fmla="*/ 0 w 384473"/>
              <a:gd name="connsiteY2" fmla="*/ 373358 h 746715"/>
              <a:gd name="connsiteX3" fmla="*/ 192237 w 384473"/>
              <a:gd name="connsiteY3" fmla="*/ 0 h 746715"/>
              <a:gd name="connsiteX4" fmla="*/ 384474 w 384473"/>
              <a:gd name="connsiteY4" fmla="*/ 373358 h 74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73" h="746715">
                <a:moveTo>
                  <a:pt x="384474" y="373358"/>
                </a:moveTo>
                <a:cubicBezTo>
                  <a:pt x="384474" y="579557"/>
                  <a:pt x="298406" y="746715"/>
                  <a:pt x="192237" y="746715"/>
                </a:cubicBezTo>
                <a:cubicBezTo>
                  <a:pt x="86067" y="746715"/>
                  <a:pt x="0" y="579557"/>
                  <a:pt x="0" y="373358"/>
                </a:cubicBezTo>
                <a:cubicBezTo>
                  <a:pt x="0" y="167158"/>
                  <a:pt x="86067" y="0"/>
                  <a:pt x="192237" y="0"/>
                </a:cubicBezTo>
                <a:cubicBezTo>
                  <a:pt x="298406" y="0"/>
                  <a:pt x="384474" y="167158"/>
                  <a:pt x="384474" y="373358"/>
                </a:cubicBezTo>
                <a:close/>
              </a:path>
            </a:pathLst>
          </a:custGeom>
          <a:solidFill>
            <a:schemeClr val="accent3"/>
          </a:solidFill>
          <a:ln w="94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3D459D2-FBA0-2045-9079-D38C784AF824}"/>
              </a:ext>
            </a:extLst>
          </p:cNvPr>
          <p:cNvSpPr/>
          <p:nvPr/>
        </p:nvSpPr>
        <p:spPr>
          <a:xfrm>
            <a:off x="20586332" y="5826412"/>
            <a:ext cx="689552" cy="1338893"/>
          </a:xfrm>
          <a:custGeom>
            <a:avLst/>
            <a:gdLst>
              <a:gd name="connsiteX0" fmla="*/ 256316 w 256315"/>
              <a:gd name="connsiteY0" fmla="*/ 248842 h 497683"/>
              <a:gd name="connsiteX1" fmla="*/ 128158 w 256315"/>
              <a:gd name="connsiteY1" fmla="*/ 497683 h 497683"/>
              <a:gd name="connsiteX2" fmla="*/ 0 w 256315"/>
              <a:gd name="connsiteY2" fmla="*/ 248842 h 497683"/>
              <a:gd name="connsiteX3" fmla="*/ 128158 w 256315"/>
              <a:gd name="connsiteY3" fmla="*/ 0 h 497683"/>
              <a:gd name="connsiteX4" fmla="*/ 256316 w 256315"/>
              <a:gd name="connsiteY4" fmla="*/ 248842 h 49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15" h="497683">
                <a:moveTo>
                  <a:pt x="256316" y="248842"/>
                </a:moveTo>
                <a:cubicBezTo>
                  <a:pt x="256316" y="386273"/>
                  <a:pt x="198938" y="497683"/>
                  <a:pt x="128158" y="497683"/>
                </a:cubicBezTo>
                <a:cubicBezTo>
                  <a:pt x="57378" y="497683"/>
                  <a:pt x="0" y="386273"/>
                  <a:pt x="0" y="248842"/>
                </a:cubicBezTo>
                <a:cubicBezTo>
                  <a:pt x="0" y="111410"/>
                  <a:pt x="57378" y="0"/>
                  <a:pt x="128158" y="0"/>
                </a:cubicBezTo>
                <a:cubicBezTo>
                  <a:pt x="198937" y="0"/>
                  <a:pt x="256316" y="111410"/>
                  <a:pt x="256316" y="248842"/>
                </a:cubicBezTo>
                <a:close/>
              </a:path>
            </a:pathLst>
          </a:custGeom>
          <a:solidFill>
            <a:srgbClr val="FFFFFF"/>
          </a:solidFill>
          <a:ln w="94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E735AA4-EB6E-2D40-B99D-EB8D803BE7D0}"/>
              </a:ext>
            </a:extLst>
          </p:cNvPr>
          <p:cNvSpPr/>
          <p:nvPr/>
        </p:nvSpPr>
        <p:spPr>
          <a:xfrm>
            <a:off x="20758721" y="6161136"/>
            <a:ext cx="344775" cy="669445"/>
          </a:xfrm>
          <a:custGeom>
            <a:avLst/>
            <a:gdLst>
              <a:gd name="connsiteX0" fmla="*/ 128158 w 128157"/>
              <a:gd name="connsiteY0" fmla="*/ 124421 h 248841"/>
              <a:gd name="connsiteX1" fmla="*/ 64079 w 128157"/>
              <a:gd name="connsiteY1" fmla="*/ 248842 h 248841"/>
              <a:gd name="connsiteX2" fmla="*/ 0 w 128157"/>
              <a:gd name="connsiteY2" fmla="*/ 124421 h 248841"/>
              <a:gd name="connsiteX3" fmla="*/ 64079 w 128157"/>
              <a:gd name="connsiteY3" fmla="*/ 0 h 248841"/>
              <a:gd name="connsiteX4" fmla="*/ 128158 w 128157"/>
              <a:gd name="connsiteY4" fmla="*/ 124421 h 24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57" h="248841">
                <a:moveTo>
                  <a:pt x="128158" y="124421"/>
                </a:moveTo>
                <a:cubicBezTo>
                  <a:pt x="128158" y="193137"/>
                  <a:pt x="99469" y="248842"/>
                  <a:pt x="64079" y="248842"/>
                </a:cubicBezTo>
                <a:cubicBezTo>
                  <a:pt x="28689" y="248842"/>
                  <a:pt x="0" y="193137"/>
                  <a:pt x="0" y="124421"/>
                </a:cubicBezTo>
                <a:cubicBezTo>
                  <a:pt x="0" y="55705"/>
                  <a:pt x="28689" y="0"/>
                  <a:pt x="64079" y="0"/>
                </a:cubicBezTo>
                <a:cubicBezTo>
                  <a:pt x="99469" y="0"/>
                  <a:pt x="128158" y="55705"/>
                  <a:pt x="128158" y="124421"/>
                </a:cubicBezTo>
                <a:close/>
              </a:path>
            </a:pathLst>
          </a:custGeom>
          <a:solidFill>
            <a:schemeClr val="accent3"/>
          </a:solidFill>
          <a:ln w="94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D71CD18-4A43-FD4F-9D4A-BA7BAF3EA37A}"/>
              </a:ext>
            </a:extLst>
          </p:cNvPr>
          <p:cNvSpPr/>
          <p:nvPr/>
        </p:nvSpPr>
        <p:spPr>
          <a:xfrm>
            <a:off x="12630185" y="7985622"/>
            <a:ext cx="7519549" cy="4960436"/>
          </a:xfrm>
          <a:custGeom>
            <a:avLst/>
            <a:gdLst>
              <a:gd name="connsiteX0" fmla="*/ 2795025 w 2795108"/>
              <a:gd name="connsiteY0" fmla="*/ -99 h 1843855"/>
              <a:gd name="connsiteX1" fmla="*/ 2357691 w 2795108"/>
              <a:gd name="connsiteY1" fmla="*/ 322027 h 1843855"/>
              <a:gd name="connsiteX2" fmla="*/ 2549263 w 2795108"/>
              <a:gd name="connsiteY2" fmla="*/ 348070 h 1843855"/>
              <a:gd name="connsiteX3" fmla="*/ 2175437 w 2795108"/>
              <a:gd name="connsiteY3" fmla="*/ 970555 h 1843855"/>
              <a:gd name="connsiteX4" fmla="*/ 1637801 w 2795108"/>
              <a:gd name="connsiteY4" fmla="*/ 875505 h 1843855"/>
              <a:gd name="connsiteX5" fmla="*/ 1602244 w 2795108"/>
              <a:gd name="connsiteY5" fmla="*/ 888146 h 1843855"/>
              <a:gd name="connsiteX6" fmla="*/ 1602244 w 2795108"/>
              <a:gd name="connsiteY6" fmla="*/ 888146 h 1843855"/>
              <a:gd name="connsiteX7" fmla="*/ 1155403 w 2795108"/>
              <a:gd name="connsiteY7" fmla="*/ 1404840 h 1843855"/>
              <a:gd name="connsiteX8" fmla="*/ 535814 w 2795108"/>
              <a:gd name="connsiteY8" fmla="*/ 1306938 h 1843855"/>
              <a:gd name="connsiteX9" fmla="*/ 499116 w 2795108"/>
              <a:gd name="connsiteY9" fmla="*/ 1317964 h 1843855"/>
              <a:gd name="connsiteX10" fmla="*/ 499116 w 2795108"/>
              <a:gd name="connsiteY10" fmla="*/ 1317964 h 1843855"/>
              <a:gd name="connsiteX11" fmla="*/ 15007 w 2795108"/>
              <a:gd name="connsiteY11" fmla="*/ 1761469 h 1843855"/>
              <a:gd name="connsiteX12" fmla="*/ 15007 w 2795108"/>
              <a:gd name="connsiteY12" fmla="*/ 1761469 h 1843855"/>
              <a:gd name="connsiteX13" fmla="*/ 12725 w 2795108"/>
              <a:gd name="connsiteY13" fmla="*/ 1828669 h 1843855"/>
              <a:gd name="connsiteX14" fmla="*/ 79941 w 2795108"/>
              <a:gd name="connsiteY14" fmla="*/ 1830950 h 1843855"/>
              <a:gd name="connsiteX15" fmla="*/ 543135 w 2795108"/>
              <a:gd name="connsiteY15" fmla="*/ 1397901 h 1843855"/>
              <a:gd name="connsiteX16" fmla="*/ 1164910 w 2795108"/>
              <a:gd name="connsiteY16" fmla="*/ 1490765 h 1843855"/>
              <a:gd name="connsiteX17" fmla="*/ 1164910 w 2795108"/>
              <a:gd name="connsiteY17" fmla="*/ 1490765 h 1843855"/>
              <a:gd name="connsiteX18" fmla="*/ 1202939 w 2795108"/>
              <a:gd name="connsiteY18" fmla="*/ 1476698 h 1843855"/>
              <a:gd name="connsiteX19" fmla="*/ 1645597 w 2795108"/>
              <a:gd name="connsiteY19" fmla="*/ 954491 h 1843855"/>
              <a:gd name="connsiteX20" fmla="*/ 2186561 w 2795108"/>
              <a:gd name="connsiteY20" fmla="*/ 1046310 h 1843855"/>
              <a:gd name="connsiteX21" fmla="*/ 2186561 w 2795108"/>
              <a:gd name="connsiteY21" fmla="*/ 1046310 h 1843855"/>
              <a:gd name="connsiteX22" fmla="*/ 2223544 w 2795108"/>
              <a:gd name="connsiteY22" fmla="*/ 1029106 h 1843855"/>
              <a:gd name="connsiteX23" fmla="*/ 2605260 w 2795108"/>
              <a:gd name="connsiteY23" fmla="*/ 382194 h 1843855"/>
              <a:gd name="connsiteX24" fmla="*/ 2719348 w 2795108"/>
              <a:gd name="connsiteY24" fmla="*/ 538076 h 184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95108" h="1843855">
                <a:moveTo>
                  <a:pt x="2795025" y="-99"/>
                </a:moveTo>
                <a:lnTo>
                  <a:pt x="2357691" y="322027"/>
                </a:lnTo>
                <a:lnTo>
                  <a:pt x="2549263" y="348070"/>
                </a:lnTo>
                <a:lnTo>
                  <a:pt x="2175437" y="970555"/>
                </a:lnTo>
                <a:lnTo>
                  <a:pt x="1637801" y="875505"/>
                </a:lnTo>
                <a:cubicBezTo>
                  <a:pt x="1624548" y="873128"/>
                  <a:pt x="1611019" y="877938"/>
                  <a:pt x="1602244" y="888146"/>
                </a:cubicBezTo>
                <a:lnTo>
                  <a:pt x="1602244" y="888146"/>
                </a:lnTo>
                <a:lnTo>
                  <a:pt x="1155403" y="1404840"/>
                </a:lnTo>
                <a:lnTo>
                  <a:pt x="535814" y="1306938"/>
                </a:lnTo>
                <a:cubicBezTo>
                  <a:pt x="522542" y="1304847"/>
                  <a:pt x="509042" y="1308905"/>
                  <a:pt x="499116" y="1317964"/>
                </a:cubicBezTo>
                <a:lnTo>
                  <a:pt x="499116" y="1317964"/>
                </a:lnTo>
                <a:lnTo>
                  <a:pt x="15007" y="1761469"/>
                </a:lnTo>
                <a:lnTo>
                  <a:pt x="15007" y="1761469"/>
                </a:lnTo>
                <a:cubicBezTo>
                  <a:pt x="-4185" y="1779395"/>
                  <a:pt x="-5207" y="1809478"/>
                  <a:pt x="12725" y="1828669"/>
                </a:cubicBezTo>
                <a:cubicBezTo>
                  <a:pt x="30656" y="1847860"/>
                  <a:pt x="60750" y="1848877"/>
                  <a:pt x="79941" y="1830950"/>
                </a:cubicBezTo>
                <a:lnTo>
                  <a:pt x="543135" y="1397901"/>
                </a:lnTo>
                <a:lnTo>
                  <a:pt x="1164910" y="1490765"/>
                </a:lnTo>
                <a:lnTo>
                  <a:pt x="1164910" y="1490765"/>
                </a:lnTo>
                <a:cubicBezTo>
                  <a:pt x="1179171" y="1493037"/>
                  <a:pt x="1193594" y="1487705"/>
                  <a:pt x="1202939" y="1476698"/>
                </a:cubicBezTo>
                <a:lnTo>
                  <a:pt x="1645597" y="954491"/>
                </a:lnTo>
                <a:lnTo>
                  <a:pt x="2186561" y="1046310"/>
                </a:lnTo>
                <a:lnTo>
                  <a:pt x="2186561" y="1046310"/>
                </a:lnTo>
                <a:cubicBezTo>
                  <a:pt x="2201268" y="1048800"/>
                  <a:pt x="2215986" y="1041957"/>
                  <a:pt x="2223544" y="1029106"/>
                </a:cubicBezTo>
                <a:lnTo>
                  <a:pt x="2605260" y="382194"/>
                </a:lnTo>
                <a:lnTo>
                  <a:pt x="2719348" y="538076"/>
                </a:lnTo>
                <a:close/>
              </a:path>
            </a:pathLst>
          </a:custGeom>
          <a:solidFill>
            <a:schemeClr val="tx2"/>
          </a:solidFill>
          <a:ln w="94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9FF3F8-F93E-2340-AFD0-ECE2118487F9}"/>
              </a:ext>
            </a:extLst>
          </p:cNvPr>
          <p:cNvGrpSpPr/>
          <p:nvPr/>
        </p:nvGrpSpPr>
        <p:grpSpPr>
          <a:xfrm>
            <a:off x="15877783" y="6161136"/>
            <a:ext cx="2966644" cy="4731442"/>
            <a:chOff x="4784836" y="5813969"/>
            <a:chExt cx="2966644" cy="4731442"/>
          </a:xfrm>
        </p:grpSpPr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E075665-504F-024F-B2A2-28EE3426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632" y="5813969"/>
              <a:ext cx="2347848" cy="2656131"/>
            </a:xfrm>
            <a:custGeom>
              <a:avLst/>
              <a:gdLst>
                <a:gd name="T0" fmla="*/ 4468 w 4633"/>
                <a:gd name="T1" fmla="*/ 0 h 5244"/>
                <a:gd name="T2" fmla="*/ 4468 w 4633"/>
                <a:gd name="T3" fmla="*/ 0 h 5244"/>
                <a:gd name="T4" fmla="*/ 1153 w 4633"/>
                <a:gd name="T5" fmla="*/ 1810 h 5244"/>
                <a:gd name="T6" fmla="*/ 658 w 4633"/>
                <a:gd name="T7" fmla="*/ 2610 h 5244"/>
                <a:gd name="T8" fmla="*/ 0 w 4633"/>
                <a:gd name="T9" fmla="*/ 4961 h 5244"/>
                <a:gd name="T10" fmla="*/ 894 w 4633"/>
                <a:gd name="T11" fmla="*/ 5243 h 5244"/>
                <a:gd name="T12" fmla="*/ 1623 w 4633"/>
                <a:gd name="T13" fmla="*/ 4279 h 5244"/>
                <a:gd name="T14" fmla="*/ 2257 w 4633"/>
                <a:gd name="T15" fmla="*/ 2374 h 5244"/>
                <a:gd name="T16" fmla="*/ 3927 w 4633"/>
                <a:gd name="T17" fmla="*/ 1363 h 5244"/>
                <a:gd name="T18" fmla="*/ 4468 w 4633"/>
                <a:gd name="T19" fmla="*/ 0 h 5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3" h="5244">
                  <a:moveTo>
                    <a:pt x="4468" y="0"/>
                  </a:moveTo>
                  <a:lnTo>
                    <a:pt x="4468" y="0"/>
                  </a:lnTo>
                  <a:cubicBezTo>
                    <a:pt x="1153" y="1810"/>
                    <a:pt x="1153" y="1810"/>
                    <a:pt x="1153" y="1810"/>
                  </a:cubicBezTo>
                  <a:cubicBezTo>
                    <a:pt x="846" y="1952"/>
                    <a:pt x="776" y="2234"/>
                    <a:pt x="658" y="2610"/>
                  </a:cubicBezTo>
                  <a:cubicBezTo>
                    <a:pt x="0" y="4961"/>
                    <a:pt x="0" y="4961"/>
                    <a:pt x="0" y="4961"/>
                  </a:cubicBezTo>
                  <a:cubicBezTo>
                    <a:pt x="894" y="5243"/>
                    <a:pt x="894" y="5243"/>
                    <a:pt x="894" y="5243"/>
                  </a:cubicBezTo>
                  <a:cubicBezTo>
                    <a:pt x="1623" y="4279"/>
                    <a:pt x="1623" y="4279"/>
                    <a:pt x="1623" y="4279"/>
                  </a:cubicBezTo>
                  <a:cubicBezTo>
                    <a:pt x="2257" y="2374"/>
                    <a:pt x="2257" y="2374"/>
                    <a:pt x="2257" y="2374"/>
                  </a:cubicBezTo>
                  <a:cubicBezTo>
                    <a:pt x="3927" y="1363"/>
                    <a:pt x="3927" y="1363"/>
                    <a:pt x="3927" y="1363"/>
                  </a:cubicBezTo>
                  <a:cubicBezTo>
                    <a:pt x="4397" y="1081"/>
                    <a:pt x="4632" y="517"/>
                    <a:pt x="446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D1F8DD2-8A30-1F45-9555-2AAC0EE94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632" y="7983106"/>
              <a:ext cx="1465451" cy="1798304"/>
            </a:xfrm>
            <a:custGeom>
              <a:avLst/>
              <a:gdLst>
                <a:gd name="T0" fmla="*/ 1623 w 2893"/>
                <a:gd name="T1" fmla="*/ 0 h 3551"/>
                <a:gd name="T2" fmla="*/ 1623 w 2893"/>
                <a:gd name="T3" fmla="*/ 0 h 3551"/>
                <a:gd name="T4" fmla="*/ 2587 w 2893"/>
                <a:gd name="T5" fmla="*/ 1128 h 3551"/>
                <a:gd name="T6" fmla="*/ 2846 w 2893"/>
                <a:gd name="T7" fmla="*/ 1717 h 3551"/>
                <a:gd name="T8" fmla="*/ 2633 w 2893"/>
                <a:gd name="T9" fmla="*/ 3550 h 3551"/>
                <a:gd name="T10" fmla="*/ 2046 w 2893"/>
                <a:gd name="T11" fmla="*/ 3550 h 3551"/>
                <a:gd name="T12" fmla="*/ 1905 w 2893"/>
                <a:gd name="T13" fmla="*/ 1975 h 3551"/>
                <a:gd name="T14" fmla="*/ 1740 w 2893"/>
                <a:gd name="T15" fmla="*/ 1763 h 3551"/>
                <a:gd name="T16" fmla="*/ 0 w 2893"/>
                <a:gd name="T17" fmla="*/ 682 h 3551"/>
                <a:gd name="T18" fmla="*/ 1623 w 2893"/>
                <a:gd name="T19" fmla="*/ 0 h 3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3" h="3551">
                  <a:moveTo>
                    <a:pt x="1623" y="0"/>
                  </a:moveTo>
                  <a:lnTo>
                    <a:pt x="1623" y="0"/>
                  </a:lnTo>
                  <a:cubicBezTo>
                    <a:pt x="2587" y="1128"/>
                    <a:pt x="2587" y="1128"/>
                    <a:pt x="2587" y="1128"/>
                  </a:cubicBezTo>
                  <a:cubicBezTo>
                    <a:pt x="2751" y="1341"/>
                    <a:pt x="2892" y="1505"/>
                    <a:pt x="2846" y="1717"/>
                  </a:cubicBezTo>
                  <a:cubicBezTo>
                    <a:pt x="2633" y="3550"/>
                    <a:pt x="2633" y="3550"/>
                    <a:pt x="2633" y="3550"/>
                  </a:cubicBezTo>
                  <a:cubicBezTo>
                    <a:pt x="2046" y="3550"/>
                    <a:pt x="2046" y="3550"/>
                    <a:pt x="2046" y="3550"/>
                  </a:cubicBezTo>
                  <a:cubicBezTo>
                    <a:pt x="1905" y="1975"/>
                    <a:pt x="1905" y="1975"/>
                    <a:pt x="1905" y="1975"/>
                  </a:cubicBezTo>
                  <a:cubicBezTo>
                    <a:pt x="1881" y="1881"/>
                    <a:pt x="1834" y="1811"/>
                    <a:pt x="1740" y="1763"/>
                  </a:cubicBezTo>
                  <a:cubicBezTo>
                    <a:pt x="0" y="682"/>
                    <a:pt x="0" y="682"/>
                    <a:pt x="0" y="682"/>
                  </a:cubicBezTo>
                  <a:lnTo>
                    <a:pt x="162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5410B891-FEA5-1142-884D-CAE96C6CE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836" y="7983106"/>
              <a:ext cx="1443112" cy="2562305"/>
            </a:xfrm>
            <a:custGeom>
              <a:avLst/>
              <a:gdLst>
                <a:gd name="T0" fmla="*/ 1223 w 2847"/>
                <a:gd name="T1" fmla="*/ 682 h 5056"/>
                <a:gd name="T2" fmla="*/ 1223 w 2847"/>
                <a:gd name="T3" fmla="*/ 682 h 5056"/>
                <a:gd name="T4" fmla="*/ 1129 w 2847"/>
                <a:gd name="T5" fmla="*/ 2398 h 5056"/>
                <a:gd name="T6" fmla="*/ 1106 w 2847"/>
                <a:gd name="T7" fmla="*/ 2727 h 5056"/>
                <a:gd name="T8" fmla="*/ 0 w 2847"/>
                <a:gd name="T9" fmla="*/ 5055 h 5056"/>
                <a:gd name="T10" fmla="*/ 612 w 2847"/>
                <a:gd name="T11" fmla="*/ 5055 h 5056"/>
                <a:gd name="T12" fmla="*/ 2282 w 2847"/>
                <a:gd name="T13" fmla="*/ 2845 h 5056"/>
                <a:gd name="T14" fmla="*/ 2422 w 2847"/>
                <a:gd name="T15" fmla="*/ 2445 h 5056"/>
                <a:gd name="T16" fmla="*/ 2846 w 2847"/>
                <a:gd name="T17" fmla="*/ 0 h 5056"/>
                <a:gd name="T18" fmla="*/ 1223 w 2847"/>
                <a:gd name="T19" fmla="*/ 682 h 5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7" h="5056">
                  <a:moveTo>
                    <a:pt x="1223" y="682"/>
                  </a:moveTo>
                  <a:lnTo>
                    <a:pt x="1223" y="682"/>
                  </a:lnTo>
                  <a:cubicBezTo>
                    <a:pt x="1129" y="2398"/>
                    <a:pt x="1129" y="2398"/>
                    <a:pt x="1129" y="2398"/>
                  </a:cubicBezTo>
                  <a:cubicBezTo>
                    <a:pt x="1129" y="2539"/>
                    <a:pt x="1153" y="2633"/>
                    <a:pt x="1106" y="2727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612" y="5055"/>
                    <a:pt x="612" y="5055"/>
                    <a:pt x="612" y="5055"/>
                  </a:cubicBezTo>
                  <a:cubicBezTo>
                    <a:pt x="2282" y="2845"/>
                    <a:pt x="2282" y="2845"/>
                    <a:pt x="2282" y="2845"/>
                  </a:cubicBezTo>
                  <a:cubicBezTo>
                    <a:pt x="2376" y="2727"/>
                    <a:pt x="2376" y="2587"/>
                    <a:pt x="2422" y="2445"/>
                  </a:cubicBezTo>
                  <a:cubicBezTo>
                    <a:pt x="2846" y="0"/>
                    <a:pt x="2846" y="0"/>
                    <a:pt x="2846" y="0"/>
                  </a:cubicBezTo>
                  <a:lnTo>
                    <a:pt x="1223" y="6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5C40B377-1238-8A49-ABD9-BC7EF54C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433" y="5827373"/>
              <a:ext cx="833253" cy="904738"/>
            </a:xfrm>
            <a:custGeom>
              <a:avLst/>
              <a:gdLst>
                <a:gd name="T0" fmla="*/ 1246 w 1647"/>
                <a:gd name="T1" fmla="*/ 330 h 1788"/>
                <a:gd name="T2" fmla="*/ 1246 w 1647"/>
                <a:gd name="T3" fmla="*/ 330 h 1788"/>
                <a:gd name="T4" fmla="*/ 1528 w 1647"/>
                <a:gd name="T5" fmla="*/ 870 h 1788"/>
                <a:gd name="T6" fmla="*/ 1293 w 1647"/>
                <a:gd name="T7" fmla="*/ 1552 h 1788"/>
                <a:gd name="T8" fmla="*/ 1082 w 1647"/>
                <a:gd name="T9" fmla="*/ 1670 h 1788"/>
                <a:gd name="T10" fmla="*/ 399 w 1647"/>
                <a:gd name="T11" fmla="*/ 1434 h 1788"/>
                <a:gd name="T12" fmla="*/ 141 w 1647"/>
                <a:gd name="T13" fmla="*/ 917 h 1788"/>
                <a:gd name="T14" fmla="*/ 353 w 1647"/>
                <a:gd name="T15" fmla="*/ 236 h 1788"/>
                <a:gd name="T16" fmla="*/ 564 w 1647"/>
                <a:gd name="T17" fmla="*/ 118 h 1788"/>
                <a:gd name="T18" fmla="*/ 1246 w 1647"/>
                <a:gd name="T19" fmla="*/ 33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7" h="1788">
                  <a:moveTo>
                    <a:pt x="1246" y="330"/>
                  </a:moveTo>
                  <a:lnTo>
                    <a:pt x="1246" y="330"/>
                  </a:lnTo>
                  <a:cubicBezTo>
                    <a:pt x="1528" y="870"/>
                    <a:pt x="1528" y="870"/>
                    <a:pt x="1528" y="870"/>
                  </a:cubicBezTo>
                  <a:cubicBezTo>
                    <a:pt x="1646" y="1129"/>
                    <a:pt x="1552" y="1434"/>
                    <a:pt x="1293" y="1552"/>
                  </a:cubicBezTo>
                  <a:cubicBezTo>
                    <a:pt x="1082" y="1670"/>
                    <a:pt x="1082" y="1670"/>
                    <a:pt x="1082" y="1670"/>
                  </a:cubicBezTo>
                  <a:cubicBezTo>
                    <a:pt x="846" y="1787"/>
                    <a:pt x="541" y="1693"/>
                    <a:pt x="399" y="1434"/>
                  </a:cubicBezTo>
                  <a:cubicBezTo>
                    <a:pt x="141" y="917"/>
                    <a:pt x="141" y="917"/>
                    <a:pt x="141" y="917"/>
                  </a:cubicBezTo>
                  <a:cubicBezTo>
                    <a:pt x="0" y="659"/>
                    <a:pt x="117" y="353"/>
                    <a:pt x="353" y="236"/>
                  </a:cubicBezTo>
                  <a:cubicBezTo>
                    <a:pt x="564" y="118"/>
                    <a:pt x="564" y="118"/>
                    <a:pt x="564" y="118"/>
                  </a:cubicBezTo>
                  <a:cubicBezTo>
                    <a:pt x="823" y="0"/>
                    <a:pt x="1128" y="94"/>
                    <a:pt x="1246" y="330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40A00D-1A42-B446-BFEE-39B620D7CCA9}"/>
              </a:ext>
            </a:extLst>
          </p:cNvPr>
          <p:cNvGrpSpPr/>
          <p:nvPr/>
        </p:nvGrpSpPr>
        <p:grpSpPr>
          <a:xfrm>
            <a:off x="4369275" y="4821987"/>
            <a:ext cx="9516226" cy="1630003"/>
            <a:chOff x="15579907" y="5124791"/>
            <a:chExt cx="9516226" cy="163000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06B172-5C3A-7147-8BD8-C366FE636945}"/>
                </a:ext>
              </a:extLst>
            </p:cNvPr>
            <p:cNvSpPr txBox="1"/>
            <p:nvPr/>
          </p:nvSpPr>
          <p:spPr>
            <a:xfrm>
              <a:off x="15579907" y="5800687"/>
              <a:ext cx="9516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BA4AB64-3294-5046-B385-A85E0FE918DF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A1B9C-E73A-6440-8DC5-F6B054F8B8CE}"/>
              </a:ext>
            </a:extLst>
          </p:cNvPr>
          <p:cNvGrpSpPr/>
          <p:nvPr/>
        </p:nvGrpSpPr>
        <p:grpSpPr>
          <a:xfrm>
            <a:off x="2584855" y="4935223"/>
            <a:ext cx="1475022" cy="1474610"/>
            <a:chOff x="2331938" y="5386862"/>
            <a:chExt cx="800824" cy="800600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3036625-7021-104A-BB8F-5888D2457676}"/>
                </a:ext>
              </a:extLst>
            </p:cNvPr>
            <p:cNvSpPr/>
            <p:nvPr/>
          </p:nvSpPr>
          <p:spPr>
            <a:xfrm>
              <a:off x="2331938" y="5386862"/>
              <a:ext cx="800824" cy="800600"/>
            </a:xfrm>
            <a:custGeom>
              <a:avLst/>
              <a:gdLst>
                <a:gd name="connsiteX0" fmla="*/ 654799 w 654901"/>
                <a:gd name="connsiteY0" fmla="*/ 327294 h 654719"/>
                <a:gd name="connsiteX1" fmla="*/ 327348 w 654901"/>
                <a:gd name="connsiteY1" fmla="*/ 654654 h 654719"/>
                <a:gd name="connsiteX2" fmla="*/ -103 w 654901"/>
                <a:gd name="connsiteY2" fmla="*/ 327294 h 654719"/>
                <a:gd name="connsiteX3" fmla="*/ 327348 w 654901"/>
                <a:gd name="connsiteY3" fmla="*/ -65 h 654719"/>
                <a:gd name="connsiteX4" fmla="*/ 654799 w 654901"/>
                <a:gd name="connsiteY4" fmla="*/ 327294 h 65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901" h="654719">
                  <a:moveTo>
                    <a:pt x="654799" y="327294"/>
                  </a:moveTo>
                  <a:cubicBezTo>
                    <a:pt x="654799" y="508084"/>
                    <a:pt x="508188" y="654654"/>
                    <a:pt x="327348" y="654654"/>
                  </a:cubicBezTo>
                  <a:cubicBezTo>
                    <a:pt x="146508" y="654654"/>
                    <a:pt x="-103" y="508084"/>
                    <a:pt x="-103" y="327294"/>
                  </a:cubicBezTo>
                  <a:cubicBezTo>
                    <a:pt x="-103" y="146505"/>
                    <a:pt x="146508" y="-65"/>
                    <a:pt x="327348" y="-65"/>
                  </a:cubicBezTo>
                  <a:cubicBezTo>
                    <a:pt x="508188" y="-65"/>
                    <a:pt x="654799" y="146505"/>
                    <a:pt x="654799" y="327294"/>
                  </a:cubicBezTo>
                  <a:close/>
                </a:path>
              </a:pathLst>
            </a:custGeom>
            <a:solidFill>
              <a:schemeClr val="accent1"/>
            </a:solidFill>
            <a:ln w="21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áfico 22">
              <a:extLst>
                <a:ext uri="{FF2B5EF4-FFF2-40B4-BE49-F238E27FC236}">
                  <a16:creationId xmlns:a16="http://schemas.microsoft.com/office/drawing/2014/main" id="{96BF3B8F-B365-8C4C-ABB5-C360E20B2DB0}"/>
                </a:ext>
              </a:extLst>
            </p:cNvPr>
            <p:cNvGrpSpPr/>
            <p:nvPr/>
          </p:nvGrpSpPr>
          <p:grpSpPr>
            <a:xfrm>
              <a:off x="2573567" y="5605614"/>
              <a:ext cx="325504" cy="325504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15" name="Forma libre 340">
                <a:extLst>
                  <a:ext uri="{FF2B5EF4-FFF2-40B4-BE49-F238E27FC236}">
                    <a16:creationId xmlns:a16="http://schemas.microsoft.com/office/drawing/2014/main" id="{98677D1F-F8F6-764E-8A7F-27D7BD602D88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6" name="Forma libre 341">
                <a:extLst>
                  <a:ext uri="{FF2B5EF4-FFF2-40B4-BE49-F238E27FC236}">
                    <a16:creationId xmlns:a16="http://schemas.microsoft.com/office/drawing/2014/main" id="{144E3552-7809-D440-AFD2-1BDD05F1F425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7" name="Forma libre 342">
                <a:extLst>
                  <a:ext uri="{FF2B5EF4-FFF2-40B4-BE49-F238E27FC236}">
                    <a16:creationId xmlns:a16="http://schemas.microsoft.com/office/drawing/2014/main" id="{B928C72F-9351-E44C-B6F1-A67C512D8075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8" name="Forma libre 343">
                <a:extLst>
                  <a:ext uri="{FF2B5EF4-FFF2-40B4-BE49-F238E27FC236}">
                    <a16:creationId xmlns:a16="http://schemas.microsoft.com/office/drawing/2014/main" id="{3A254B5A-34A2-8749-9FAB-2C75EA84B71E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9" name="Forma libre 344">
                <a:extLst>
                  <a:ext uri="{FF2B5EF4-FFF2-40B4-BE49-F238E27FC236}">
                    <a16:creationId xmlns:a16="http://schemas.microsoft.com/office/drawing/2014/main" id="{CCB23033-4AC2-9F47-9A35-0AB063E558A3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0" name="Forma libre 345">
                <a:extLst>
                  <a:ext uri="{FF2B5EF4-FFF2-40B4-BE49-F238E27FC236}">
                    <a16:creationId xmlns:a16="http://schemas.microsoft.com/office/drawing/2014/main" id="{6E714D66-334D-1E40-9609-574EBB8230B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1" name="Forma libre 346">
                <a:extLst>
                  <a:ext uri="{FF2B5EF4-FFF2-40B4-BE49-F238E27FC236}">
                    <a16:creationId xmlns:a16="http://schemas.microsoft.com/office/drawing/2014/main" id="{F6796150-D8DA-A14F-9D61-C1E92BE0AF03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8D67305-42CA-3B47-964A-E837F67D76EC}"/>
              </a:ext>
            </a:extLst>
          </p:cNvPr>
          <p:cNvGrpSpPr/>
          <p:nvPr/>
        </p:nvGrpSpPr>
        <p:grpSpPr>
          <a:xfrm>
            <a:off x="4369275" y="7158787"/>
            <a:ext cx="9516226" cy="1630003"/>
            <a:chOff x="15579907" y="5124791"/>
            <a:chExt cx="9516226" cy="1630003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BEA891-D39F-AF43-9B5C-B050BA87918D}"/>
                </a:ext>
              </a:extLst>
            </p:cNvPr>
            <p:cNvSpPr txBox="1"/>
            <p:nvPr/>
          </p:nvSpPr>
          <p:spPr>
            <a:xfrm>
              <a:off x="15579907" y="5800687"/>
              <a:ext cx="9516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CDC2409-95D8-F849-938D-6BC1ADBB0AED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25" name="Freeform 124">
            <a:extLst>
              <a:ext uri="{FF2B5EF4-FFF2-40B4-BE49-F238E27FC236}">
                <a16:creationId xmlns:a16="http://schemas.microsoft.com/office/drawing/2014/main" id="{7471B46F-7F84-E14D-ABCC-027817DB91B5}"/>
              </a:ext>
            </a:extLst>
          </p:cNvPr>
          <p:cNvSpPr/>
          <p:nvPr/>
        </p:nvSpPr>
        <p:spPr>
          <a:xfrm>
            <a:off x="2584855" y="7272023"/>
            <a:ext cx="1475022" cy="1474610"/>
          </a:xfrm>
          <a:custGeom>
            <a:avLst/>
            <a:gdLst>
              <a:gd name="connsiteX0" fmla="*/ 654799 w 654901"/>
              <a:gd name="connsiteY0" fmla="*/ 327294 h 654719"/>
              <a:gd name="connsiteX1" fmla="*/ 327348 w 654901"/>
              <a:gd name="connsiteY1" fmla="*/ 654654 h 654719"/>
              <a:gd name="connsiteX2" fmla="*/ -103 w 654901"/>
              <a:gd name="connsiteY2" fmla="*/ 327294 h 654719"/>
              <a:gd name="connsiteX3" fmla="*/ 327348 w 654901"/>
              <a:gd name="connsiteY3" fmla="*/ -65 h 654719"/>
              <a:gd name="connsiteX4" fmla="*/ 654799 w 654901"/>
              <a:gd name="connsiteY4" fmla="*/ 327294 h 65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901" h="654719">
                <a:moveTo>
                  <a:pt x="654799" y="327294"/>
                </a:moveTo>
                <a:cubicBezTo>
                  <a:pt x="654799" y="508084"/>
                  <a:pt x="508188" y="654654"/>
                  <a:pt x="327348" y="654654"/>
                </a:cubicBezTo>
                <a:cubicBezTo>
                  <a:pt x="146508" y="654654"/>
                  <a:pt x="-103" y="508084"/>
                  <a:pt x="-103" y="327294"/>
                </a:cubicBezTo>
                <a:cubicBezTo>
                  <a:pt x="-103" y="146505"/>
                  <a:pt x="146508" y="-65"/>
                  <a:pt x="327348" y="-65"/>
                </a:cubicBezTo>
                <a:cubicBezTo>
                  <a:pt x="508188" y="-65"/>
                  <a:pt x="654799" y="146505"/>
                  <a:pt x="654799" y="327294"/>
                </a:cubicBezTo>
                <a:close/>
              </a:path>
            </a:pathLst>
          </a:custGeom>
          <a:solidFill>
            <a:schemeClr val="accent2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4BD322-70EE-CD4F-ADEF-D27807B43FEB}"/>
              </a:ext>
            </a:extLst>
          </p:cNvPr>
          <p:cNvGrpSpPr/>
          <p:nvPr/>
        </p:nvGrpSpPr>
        <p:grpSpPr>
          <a:xfrm>
            <a:off x="4369275" y="9573468"/>
            <a:ext cx="9516226" cy="1630003"/>
            <a:chOff x="15579907" y="5124791"/>
            <a:chExt cx="9516226" cy="1630003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76A4A68-5138-164A-9683-43BA249BF80D}"/>
                </a:ext>
              </a:extLst>
            </p:cNvPr>
            <p:cNvSpPr txBox="1"/>
            <p:nvPr/>
          </p:nvSpPr>
          <p:spPr>
            <a:xfrm>
              <a:off x="15579907" y="5800687"/>
              <a:ext cx="9516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E55CF9-C27F-EF4F-8210-28175323BEE4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39" name="Freeform 138">
            <a:extLst>
              <a:ext uri="{FF2B5EF4-FFF2-40B4-BE49-F238E27FC236}">
                <a16:creationId xmlns:a16="http://schemas.microsoft.com/office/drawing/2014/main" id="{D27D4906-490C-F649-BAF3-CDB247748BE2}"/>
              </a:ext>
            </a:extLst>
          </p:cNvPr>
          <p:cNvSpPr/>
          <p:nvPr/>
        </p:nvSpPr>
        <p:spPr>
          <a:xfrm>
            <a:off x="2584855" y="9686704"/>
            <a:ext cx="1475022" cy="1474610"/>
          </a:xfrm>
          <a:custGeom>
            <a:avLst/>
            <a:gdLst>
              <a:gd name="connsiteX0" fmla="*/ 654799 w 654901"/>
              <a:gd name="connsiteY0" fmla="*/ 327294 h 654719"/>
              <a:gd name="connsiteX1" fmla="*/ 327348 w 654901"/>
              <a:gd name="connsiteY1" fmla="*/ 654654 h 654719"/>
              <a:gd name="connsiteX2" fmla="*/ -103 w 654901"/>
              <a:gd name="connsiteY2" fmla="*/ 327294 h 654719"/>
              <a:gd name="connsiteX3" fmla="*/ 327348 w 654901"/>
              <a:gd name="connsiteY3" fmla="*/ -65 h 654719"/>
              <a:gd name="connsiteX4" fmla="*/ 654799 w 654901"/>
              <a:gd name="connsiteY4" fmla="*/ 327294 h 65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901" h="654719">
                <a:moveTo>
                  <a:pt x="654799" y="327294"/>
                </a:moveTo>
                <a:cubicBezTo>
                  <a:pt x="654799" y="508084"/>
                  <a:pt x="508188" y="654654"/>
                  <a:pt x="327348" y="654654"/>
                </a:cubicBezTo>
                <a:cubicBezTo>
                  <a:pt x="146508" y="654654"/>
                  <a:pt x="-103" y="508084"/>
                  <a:pt x="-103" y="327294"/>
                </a:cubicBezTo>
                <a:cubicBezTo>
                  <a:pt x="-103" y="146505"/>
                  <a:pt x="146508" y="-65"/>
                  <a:pt x="327348" y="-65"/>
                </a:cubicBezTo>
                <a:cubicBezTo>
                  <a:pt x="508188" y="-65"/>
                  <a:pt x="654799" y="146505"/>
                  <a:pt x="654799" y="327294"/>
                </a:cubicBezTo>
                <a:close/>
              </a:path>
            </a:pathLst>
          </a:custGeom>
          <a:solidFill>
            <a:schemeClr val="accent3"/>
          </a:solidFill>
          <a:ln w="218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2" name="Gráfico 228">
            <a:extLst>
              <a:ext uri="{FF2B5EF4-FFF2-40B4-BE49-F238E27FC236}">
                <a16:creationId xmlns:a16="http://schemas.microsoft.com/office/drawing/2014/main" id="{25DB54A6-1594-DA43-B2A5-F50F99920FE5}"/>
              </a:ext>
            </a:extLst>
          </p:cNvPr>
          <p:cNvGrpSpPr/>
          <p:nvPr/>
        </p:nvGrpSpPr>
        <p:grpSpPr>
          <a:xfrm>
            <a:off x="3006791" y="7686621"/>
            <a:ext cx="598002" cy="598002"/>
            <a:chOff x="6263991" y="5599904"/>
            <a:chExt cx="654197" cy="654197"/>
          </a:xfrm>
          <a:solidFill>
            <a:schemeClr val="bg1"/>
          </a:solidFill>
        </p:grpSpPr>
        <p:sp>
          <p:nvSpPr>
            <p:cNvPr id="153" name="Forma libre 430">
              <a:extLst>
                <a:ext uri="{FF2B5EF4-FFF2-40B4-BE49-F238E27FC236}">
                  <a16:creationId xmlns:a16="http://schemas.microsoft.com/office/drawing/2014/main" id="{C9FD5EFA-A616-544B-95BC-881BCA4AD20B}"/>
                </a:ext>
              </a:extLst>
            </p:cNvPr>
            <p:cNvSpPr/>
            <p:nvPr/>
          </p:nvSpPr>
          <p:spPr>
            <a:xfrm>
              <a:off x="6262945" y="5598858"/>
              <a:ext cx="655592" cy="655592"/>
            </a:xfrm>
            <a:custGeom>
              <a:avLst/>
              <a:gdLst>
                <a:gd name="connsiteX0" fmla="*/ 655249 w 655591"/>
                <a:gd name="connsiteY0" fmla="*/ 400491 h 655591"/>
                <a:gd name="connsiteX1" fmla="*/ 654953 w 655591"/>
                <a:gd name="connsiteY1" fmla="*/ 398063 h 655591"/>
                <a:gd name="connsiteX2" fmla="*/ 570178 w 655591"/>
                <a:gd name="connsiteY2" fmla="*/ 143738 h 655591"/>
                <a:gd name="connsiteX3" fmla="*/ 591079 w 655591"/>
                <a:gd name="connsiteY3" fmla="*/ 99951 h 655591"/>
                <a:gd name="connsiteX4" fmla="*/ 540950 w 655591"/>
                <a:gd name="connsiteY4" fmla="*/ 61549 h 655591"/>
                <a:gd name="connsiteX5" fmla="*/ 387049 w 655591"/>
                <a:gd name="connsiteY5" fmla="*/ 81883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9 h 655591"/>
                <a:gd name="connsiteX9" fmla="*/ 276029 w 655591"/>
                <a:gd name="connsiteY9" fmla="*/ 96553 h 655591"/>
                <a:gd name="connsiteX10" fmla="*/ 98455 w 655591"/>
                <a:gd name="connsiteY10" fmla="*/ 120018 h 655591"/>
                <a:gd name="connsiteX11" fmla="*/ 60037 w 655591"/>
                <a:gd name="connsiteY11" fmla="*/ 170118 h 655591"/>
                <a:gd name="connsiteX12" fmla="*/ 86042 w 655591"/>
                <a:gd name="connsiteY12" fmla="*/ 204857 h 655591"/>
                <a:gd name="connsiteX13" fmla="*/ 1802 w 655591"/>
                <a:gd name="connsiteY13" fmla="*/ 457578 h 655591"/>
                <a:gd name="connsiteX14" fmla="*/ 1506 w 655591"/>
                <a:gd name="connsiteY14" fmla="*/ 460007 h 655591"/>
                <a:gd name="connsiteX15" fmla="*/ 1046 w 655591"/>
                <a:gd name="connsiteY15" fmla="*/ 462286 h 655591"/>
                <a:gd name="connsiteX16" fmla="*/ 1128 w 655591"/>
                <a:gd name="connsiteY16" fmla="*/ 463099 h 655591"/>
                <a:gd name="connsiteX17" fmla="*/ 1208 w 655591"/>
                <a:gd name="connsiteY17" fmla="*/ 463881 h 655591"/>
                <a:gd name="connsiteX18" fmla="*/ 105197 w 655591"/>
                <a:gd name="connsiteY18" fmla="*/ 566436 h 655591"/>
                <a:gd name="connsiteX19" fmla="*/ 209187 w 655591"/>
                <a:gd name="connsiteY19" fmla="*/ 463881 h 655591"/>
                <a:gd name="connsiteX20" fmla="*/ 209266 w 655591"/>
                <a:gd name="connsiteY20" fmla="*/ 463099 h 655591"/>
                <a:gd name="connsiteX21" fmla="*/ 209349 w 655591"/>
                <a:gd name="connsiteY21" fmla="*/ 462286 h 655591"/>
                <a:gd name="connsiteX22" fmla="*/ 208890 w 655591"/>
                <a:gd name="connsiteY22" fmla="*/ 460007 h 655591"/>
                <a:gd name="connsiteX23" fmla="*/ 208594 w 655591"/>
                <a:gd name="connsiteY23" fmla="*/ 457578 h 655591"/>
                <a:gd name="connsiteX24" fmla="*/ 124049 w 655591"/>
                <a:gd name="connsiteY24" fmla="*/ 203950 h 655591"/>
                <a:gd name="connsiteX25" fmla="*/ 141521 w 655591"/>
                <a:gd name="connsiteY25" fmla="*/ 188338 h 655591"/>
                <a:gd name="connsiteX26" fmla="*/ 280574 w 655591"/>
                <a:gd name="connsiteY26" fmla="*/ 212399 h 655591"/>
                <a:gd name="connsiteX27" fmla="*/ 292941 w 655591"/>
                <a:gd name="connsiteY27" fmla="*/ 211989 h 655591"/>
                <a:gd name="connsiteX28" fmla="*/ 256829 w 655591"/>
                <a:gd name="connsiteY28" fmla="*/ 566437 h 655591"/>
                <a:gd name="connsiteX29" fmla="*/ 239106 w 655591"/>
                <a:gd name="connsiteY29" fmla="*/ 566437 h 655591"/>
                <a:gd name="connsiteX30" fmla="*/ 179590 w 655591"/>
                <a:gd name="connsiteY30" fmla="*/ 625951 h 655591"/>
                <a:gd name="connsiteX31" fmla="*/ 179590 w 655591"/>
                <a:gd name="connsiteY31" fmla="*/ 640830 h 655591"/>
                <a:gd name="connsiteX32" fmla="*/ 194469 w 655591"/>
                <a:gd name="connsiteY32" fmla="*/ 655709 h 655591"/>
                <a:gd name="connsiteX33" fmla="*/ 462286 w 655591"/>
                <a:gd name="connsiteY33" fmla="*/ 655709 h 655591"/>
                <a:gd name="connsiteX34" fmla="*/ 477165 w 655591"/>
                <a:gd name="connsiteY34" fmla="*/ 640830 h 655591"/>
                <a:gd name="connsiteX35" fmla="*/ 477165 w 655591"/>
                <a:gd name="connsiteY35" fmla="*/ 625951 h 655591"/>
                <a:gd name="connsiteX36" fmla="*/ 417650 w 655591"/>
                <a:gd name="connsiteY36" fmla="*/ 566436 h 655591"/>
                <a:gd name="connsiteX37" fmla="*/ 399929 w 655591"/>
                <a:gd name="connsiteY37" fmla="*/ 566436 h 655591"/>
                <a:gd name="connsiteX38" fmla="*/ 363315 w 655591"/>
                <a:gd name="connsiteY38" fmla="*/ 203365 h 655591"/>
                <a:gd name="connsiteX39" fmla="*/ 517123 w 655591"/>
                <a:gd name="connsiteY39" fmla="*/ 138673 h 655591"/>
                <a:gd name="connsiteX40" fmla="*/ 531684 w 655591"/>
                <a:gd name="connsiteY40" fmla="*/ 147500 h 655591"/>
                <a:gd name="connsiteX41" fmla="*/ 448164 w 655591"/>
                <a:gd name="connsiteY41" fmla="*/ 398061 h 655591"/>
                <a:gd name="connsiteX42" fmla="*/ 447868 w 655591"/>
                <a:gd name="connsiteY42" fmla="*/ 400490 h 655591"/>
                <a:gd name="connsiteX43" fmla="*/ 447407 w 655591"/>
                <a:gd name="connsiteY43" fmla="*/ 402771 h 655591"/>
                <a:gd name="connsiteX44" fmla="*/ 447489 w 655591"/>
                <a:gd name="connsiteY44" fmla="*/ 403584 h 655591"/>
                <a:gd name="connsiteX45" fmla="*/ 447568 w 655591"/>
                <a:gd name="connsiteY45" fmla="*/ 404366 h 655591"/>
                <a:gd name="connsiteX46" fmla="*/ 551558 w 655591"/>
                <a:gd name="connsiteY46" fmla="*/ 506920 h 655591"/>
                <a:gd name="connsiteX47" fmla="*/ 655547 w 655591"/>
                <a:gd name="connsiteY47" fmla="*/ 404366 h 655591"/>
                <a:gd name="connsiteX48" fmla="*/ 655627 w 655591"/>
                <a:gd name="connsiteY48" fmla="*/ 403584 h 655591"/>
                <a:gd name="connsiteX49" fmla="*/ 655709 w 655591"/>
                <a:gd name="connsiteY49" fmla="*/ 402771 h 655591"/>
                <a:gd name="connsiteX50" fmla="*/ 655249 w 655591"/>
                <a:gd name="connsiteY50" fmla="*/ 400491 h 655591"/>
                <a:gd name="connsiteX51" fmla="*/ 173818 w 655591"/>
                <a:gd name="connsiteY51" fmla="*/ 447407 h 655591"/>
                <a:gd name="connsiteX52" fmla="*/ 36575 w 655591"/>
                <a:gd name="connsiteY52" fmla="*/ 447407 h 655591"/>
                <a:gd name="connsiteX53" fmla="*/ 105196 w 655591"/>
                <a:gd name="connsiteY53" fmla="*/ 241517 h 655591"/>
                <a:gd name="connsiteX54" fmla="*/ 173818 w 655591"/>
                <a:gd name="connsiteY54" fmla="*/ 447407 h 655591"/>
                <a:gd name="connsiteX55" fmla="*/ 482936 w 655591"/>
                <a:gd name="connsiteY55" fmla="*/ 387891 h 655591"/>
                <a:gd name="connsiteX56" fmla="*/ 551556 w 655591"/>
                <a:gd name="connsiteY56" fmla="*/ 182002 h 655591"/>
                <a:gd name="connsiteX57" fmla="*/ 620177 w 655591"/>
                <a:gd name="connsiteY57" fmla="*/ 387891 h 655591"/>
                <a:gd name="connsiteX58" fmla="*/ 482936 w 655591"/>
                <a:gd name="connsiteY58" fmla="*/ 387891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5591" h="655591">
                  <a:moveTo>
                    <a:pt x="655249" y="400491"/>
                  </a:moveTo>
                  <a:cubicBezTo>
                    <a:pt x="655123" y="399678"/>
                    <a:pt x="655219" y="398869"/>
                    <a:pt x="654953" y="398063"/>
                  </a:cubicBezTo>
                  <a:lnTo>
                    <a:pt x="570178" y="143738"/>
                  </a:lnTo>
                  <a:cubicBezTo>
                    <a:pt x="584679" y="134777"/>
                    <a:pt x="593433" y="117926"/>
                    <a:pt x="591079" y="99951"/>
                  </a:cubicBezTo>
                  <a:cubicBezTo>
                    <a:pt x="587882" y="75919"/>
                    <a:pt x="565767" y="58164"/>
                    <a:pt x="540950" y="61549"/>
                  </a:cubicBezTo>
                  <a:lnTo>
                    <a:pt x="387049" y="81883"/>
                  </a:lnTo>
                  <a:cubicBezTo>
                    <a:pt x="387445" y="79763"/>
                    <a:pt x="387891" y="77653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9"/>
                    <a:pt x="268862" y="75439"/>
                  </a:cubicBezTo>
                  <a:cubicBezTo>
                    <a:pt x="268862" y="83175"/>
                    <a:pt x="271596" y="90274"/>
                    <a:pt x="276029" y="96553"/>
                  </a:cubicBezTo>
                  <a:lnTo>
                    <a:pt x="98455" y="120018"/>
                  </a:lnTo>
                  <a:cubicBezTo>
                    <a:pt x="74044" y="123258"/>
                    <a:pt x="56841" y="145737"/>
                    <a:pt x="60037" y="170118"/>
                  </a:cubicBezTo>
                  <a:cubicBezTo>
                    <a:pt x="62129" y="185835"/>
                    <a:pt x="72303" y="198672"/>
                    <a:pt x="86042" y="204857"/>
                  </a:cubicBezTo>
                  <a:lnTo>
                    <a:pt x="1802" y="457578"/>
                  </a:lnTo>
                  <a:cubicBezTo>
                    <a:pt x="1536" y="458384"/>
                    <a:pt x="1632" y="459193"/>
                    <a:pt x="1506" y="460007"/>
                  </a:cubicBezTo>
                  <a:cubicBezTo>
                    <a:pt x="1382" y="460779"/>
                    <a:pt x="1046" y="461477"/>
                    <a:pt x="1046" y="462286"/>
                  </a:cubicBezTo>
                  <a:cubicBezTo>
                    <a:pt x="1046" y="462563"/>
                    <a:pt x="1126" y="462821"/>
                    <a:pt x="1128" y="463099"/>
                  </a:cubicBezTo>
                  <a:cubicBezTo>
                    <a:pt x="1145" y="463368"/>
                    <a:pt x="1179" y="463616"/>
                    <a:pt x="1208" y="463881"/>
                  </a:cubicBezTo>
                  <a:cubicBezTo>
                    <a:pt x="2085" y="520554"/>
                    <a:pt x="48321" y="566436"/>
                    <a:pt x="105197" y="566436"/>
                  </a:cubicBezTo>
                  <a:cubicBezTo>
                    <a:pt x="162073" y="566436"/>
                    <a:pt x="208309" y="520554"/>
                    <a:pt x="209187" y="463881"/>
                  </a:cubicBezTo>
                  <a:cubicBezTo>
                    <a:pt x="209216" y="463616"/>
                    <a:pt x="209251" y="463368"/>
                    <a:pt x="209266" y="463099"/>
                  </a:cubicBezTo>
                  <a:cubicBezTo>
                    <a:pt x="209268" y="462821"/>
                    <a:pt x="209349" y="462563"/>
                    <a:pt x="209349" y="462286"/>
                  </a:cubicBezTo>
                  <a:cubicBezTo>
                    <a:pt x="209349" y="461478"/>
                    <a:pt x="209012" y="460781"/>
                    <a:pt x="208890" y="460007"/>
                  </a:cubicBezTo>
                  <a:cubicBezTo>
                    <a:pt x="208764" y="459193"/>
                    <a:pt x="208860" y="458384"/>
                    <a:pt x="208594" y="457578"/>
                  </a:cubicBezTo>
                  <a:lnTo>
                    <a:pt x="124049" y="203950"/>
                  </a:lnTo>
                  <a:cubicBezTo>
                    <a:pt x="131142" y="200353"/>
                    <a:pt x="137259" y="195104"/>
                    <a:pt x="141521" y="188338"/>
                  </a:cubicBezTo>
                  <a:cubicBezTo>
                    <a:pt x="186361" y="204306"/>
                    <a:pt x="233060" y="212399"/>
                    <a:pt x="280574" y="212399"/>
                  </a:cubicBezTo>
                  <a:cubicBezTo>
                    <a:pt x="284682" y="212399"/>
                    <a:pt x="288818" y="212112"/>
                    <a:pt x="292941" y="211989"/>
                  </a:cubicBezTo>
                  <a:cubicBezTo>
                    <a:pt x="283380" y="378532"/>
                    <a:pt x="264282" y="525150"/>
                    <a:pt x="256829" y="566437"/>
                  </a:cubicBezTo>
                  <a:lnTo>
                    <a:pt x="239106" y="566437"/>
                  </a:lnTo>
                  <a:cubicBezTo>
                    <a:pt x="206297" y="566436"/>
                    <a:pt x="179590" y="593128"/>
                    <a:pt x="179590" y="625951"/>
                  </a:cubicBezTo>
                  <a:lnTo>
                    <a:pt x="179590" y="640830"/>
                  </a:lnTo>
                  <a:cubicBezTo>
                    <a:pt x="179590" y="649054"/>
                    <a:pt x="186245" y="655709"/>
                    <a:pt x="194469" y="655709"/>
                  </a:cubicBezTo>
                  <a:lnTo>
                    <a:pt x="462286" y="655709"/>
                  </a:lnTo>
                  <a:cubicBezTo>
                    <a:pt x="470510" y="655709"/>
                    <a:pt x="477165" y="649054"/>
                    <a:pt x="477165" y="640830"/>
                  </a:cubicBezTo>
                  <a:lnTo>
                    <a:pt x="477165" y="625951"/>
                  </a:lnTo>
                  <a:cubicBezTo>
                    <a:pt x="477165" y="593128"/>
                    <a:pt x="450459" y="566436"/>
                    <a:pt x="417650" y="566436"/>
                  </a:cubicBezTo>
                  <a:lnTo>
                    <a:pt x="399929" y="566436"/>
                  </a:lnTo>
                  <a:cubicBezTo>
                    <a:pt x="392334" y="524380"/>
                    <a:pt x="372715" y="373449"/>
                    <a:pt x="363315" y="203365"/>
                  </a:cubicBezTo>
                  <a:cubicBezTo>
                    <a:pt x="418311" y="192186"/>
                    <a:pt x="470906" y="170591"/>
                    <a:pt x="517123" y="138673"/>
                  </a:cubicBezTo>
                  <a:cubicBezTo>
                    <a:pt x="521366" y="142576"/>
                    <a:pt x="526340" y="145483"/>
                    <a:pt x="531684" y="147500"/>
                  </a:cubicBezTo>
                  <a:lnTo>
                    <a:pt x="448164" y="398061"/>
                  </a:lnTo>
                  <a:cubicBezTo>
                    <a:pt x="447898" y="398868"/>
                    <a:pt x="447994" y="399677"/>
                    <a:pt x="447868" y="400490"/>
                  </a:cubicBezTo>
                  <a:cubicBezTo>
                    <a:pt x="447743" y="401265"/>
                    <a:pt x="447407" y="401963"/>
                    <a:pt x="447407" y="402771"/>
                  </a:cubicBezTo>
                  <a:cubicBezTo>
                    <a:pt x="447407" y="403048"/>
                    <a:pt x="447486" y="403306"/>
                    <a:pt x="447489" y="403584"/>
                  </a:cubicBezTo>
                  <a:cubicBezTo>
                    <a:pt x="447506" y="403853"/>
                    <a:pt x="447539" y="404101"/>
                    <a:pt x="447568" y="404366"/>
                  </a:cubicBezTo>
                  <a:cubicBezTo>
                    <a:pt x="448446" y="461039"/>
                    <a:pt x="494682" y="506920"/>
                    <a:pt x="551558" y="506920"/>
                  </a:cubicBezTo>
                  <a:cubicBezTo>
                    <a:pt x="608434" y="506920"/>
                    <a:pt x="654670" y="461039"/>
                    <a:pt x="655547" y="404366"/>
                  </a:cubicBezTo>
                  <a:cubicBezTo>
                    <a:pt x="655577" y="404101"/>
                    <a:pt x="655611" y="403853"/>
                    <a:pt x="655627" y="403584"/>
                  </a:cubicBezTo>
                  <a:cubicBezTo>
                    <a:pt x="655628" y="403306"/>
                    <a:pt x="655709" y="403048"/>
                    <a:pt x="655709" y="402771"/>
                  </a:cubicBezTo>
                  <a:cubicBezTo>
                    <a:pt x="655708" y="401963"/>
                    <a:pt x="655372" y="401265"/>
                    <a:pt x="655249" y="400491"/>
                  </a:cubicBezTo>
                  <a:close/>
                  <a:moveTo>
                    <a:pt x="173818" y="447407"/>
                  </a:moveTo>
                  <a:lnTo>
                    <a:pt x="36575" y="447407"/>
                  </a:lnTo>
                  <a:lnTo>
                    <a:pt x="105196" y="241517"/>
                  </a:lnTo>
                  <a:lnTo>
                    <a:pt x="173818" y="447407"/>
                  </a:lnTo>
                  <a:close/>
                  <a:moveTo>
                    <a:pt x="482936" y="387891"/>
                  </a:moveTo>
                  <a:lnTo>
                    <a:pt x="551556" y="182002"/>
                  </a:lnTo>
                  <a:lnTo>
                    <a:pt x="620177" y="387891"/>
                  </a:lnTo>
                  <a:lnTo>
                    <a:pt x="482936" y="3878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54" name="Gráfico 44">
            <a:extLst>
              <a:ext uri="{FF2B5EF4-FFF2-40B4-BE49-F238E27FC236}">
                <a16:creationId xmlns:a16="http://schemas.microsoft.com/office/drawing/2014/main" id="{E8062CED-E9A1-474D-BD23-C2B4168BEBC3}"/>
              </a:ext>
            </a:extLst>
          </p:cNvPr>
          <p:cNvGrpSpPr/>
          <p:nvPr/>
        </p:nvGrpSpPr>
        <p:grpSpPr>
          <a:xfrm>
            <a:off x="3044083" y="10144378"/>
            <a:ext cx="559262" cy="559262"/>
            <a:chOff x="4015467" y="265552"/>
            <a:chExt cx="597977" cy="597977"/>
          </a:xfrm>
          <a:solidFill>
            <a:schemeClr val="bg1"/>
          </a:solidFill>
        </p:grpSpPr>
        <p:sp>
          <p:nvSpPr>
            <p:cNvPr id="155" name="Forma libre 294">
              <a:extLst>
                <a:ext uri="{FF2B5EF4-FFF2-40B4-BE49-F238E27FC236}">
                  <a16:creationId xmlns:a16="http://schemas.microsoft.com/office/drawing/2014/main" id="{9946F6A4-8DA2-DA40-9175-5BEEEC17B760}"/>
                </a:ext>
              </a:extLst>
            </p:cNvPr>
            <p:cNvSpPr/>
            <p:nvPr/>
          </p:nvSpPr>
          <p:spPr>
            <a:xfrm>
              <a:off x="408933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225117 w 449650"/>
                <a:gd name="connsiteY11" fmla="*/ 200202 h 599144"/>
                <a:gd name="connsiteX12" fmla="*/ 187744 w 449650"/>
                <a:gd name="connsiteY12" fmla="*/ 162828 h 599144"/>
                <a:gd name="connsiteX13" fmla="*/ 212659 w 449650"/>
                <a:gd name="connsiteY13" fmla="*/ 127750 h 599144"/>
                <a:gd name="connsiteX14" fmla="*/ 212659 w 449650"/>
                <a:gd name="connsiteY14" fmla="*/ 125455 h 599144"/>
                <a:gd name="connsiteX15" fmla="*/ 225117 w 449650"/>
                <a:gd name="connsiteY15" fmla="*/ 112997 h 599144"/>
                <a:gd name="connsiteX16" fmla="*/ 237576 w 449650"/>
                <a:gd name="connsiteY16" fmla="*/ 125455 h 599144"/>
                <a:gd name="connsiteX17" fmla="*/ 250034 w 449650"/>
                <a:gd name="connsiteY17" fmla="*/ 125455 h 599144"/>
                <a:gd name="connsiteX18" fmla="*/ 262492 w 449650"/>
                <a:gd name="connsiteY18" fmla="*/ 137913 h 599144"/>
                <a:gd name="connsiteX19" fmla="*/ 250034 w 449650"/>
                <a:gd name="connsiteY19" fmla="*/ 150371 h 599144"/>
                <a:gd name="connsiteX20" fmla="*/ 225117 w 449650"/>
                <a:gd name="connsiteY20" fmla="*/ 150371 h 599144"/>
                <a:gd name="connsiteX21" fmla="*/ 212659 w 449650"/>
                <a:gd name="connsiteY21" fmla="*/ 162830 h 599144"/>
                <a:gd name="connsiteX22" fmla="*/ 225117 w 449650"/>
                <a:gd name="connsiteY22" fmla="*/ 175288 h 599144"/>
                <a:gd name="connsiteX23" fmla="*/ 262491 w 449650"/>
                <a:gd name="connsiteY23" fmla="*/ 212661 h 599144"/>
                <a:gd name="connsiteX24" fmla="*/ 237576 w 449650"/>
                <a:gd name="connsiteY24" fmla="*/ 247740 h 599144"/>
                <a:gd name="connsiteX25" fmla="*/ 237576 w 449650"/>
                <a:gd name="connsiteY25" fmla="*/ 250035 h 599144"/>
                <a:gd name="connsiteX26" fmla="*/ 225117 w 449650"/>
                <a:gd name="connsiteY26" fmla="*/ 262493 h 599144"/>
                <a:gd name="connsiteX27" fmla="*/ 212659 w 449650"/>
                <a:gd name="connsiteY27" fmla="*/ 250035 h 599144"/>
                <a:gd name="connsiteX28" fmla="*/ 200201 w 449650"/>
                <a:gd name="connsiteY28" fmla="*/ 250035 h 599144"/>
                <a:gd name="connsiteX29" fmla="*/ 187743 w 449650"/>
                <a:gd name="connsiteY29" fmla="*/ 237577 h 599144"/>
                <a:gd name="connsiteX30" fmla="*/ 200201 w 449650"/>
                <a:gd name="connsiteY30" fmla="*/ 225119 h 599144"/>
                <a:gd name="connsiteX31" fmla="*/ 225117 w 449650"/>
                <a:gd name="connsiteY31" fmla="*/ 225119 h 599144"/>
                <a:gd name="connsiteX32" fmla="*/ 237576 w 449650"/>
                <a:gd name="connsiteY32" fmla="*/ 212660 h 599144"/>
                <a:gd name="connsiteX33" fmla="*/ 225117 w 449650"/>
                <a:gd name="connsiteY33" fmla="*/ 200202 h 599144"/>
                <a:gd name="connsiteX34" fmla="*/ 137912 w 449650"/>
                <a:gd name="connsiteY34" fmla="*/ 524106 h 599144"/>
                <a:gd name="connsiteX35" fmla="*/ 75623 w 449650"/>
                <a:gd name="connsiteY35" fmla="*/ 461817 h 599144"/>
                <a:gd name="connsiteX36" fmla="*/ 137912 w 449650"/>
                <a:gd name="connsiteY36" fmla="*/ 399528 h 599144"/>
                <a:gd name="connsiteX37" fmla="*/ 200201 w 449650"/>
                <a:gd name="connsiteY37" fmla="*/ 461817 h 599144"/>
                <a:gd name="connsiteX38" fmla="*/ 137912 w 449650"/>
                <a:gd name="connsiteY38" fmla="*/ 524106 h 599144"/>
                <a:gd name="connsiteX39" fmla="*/ 171636 w 449650"/>
                <a:gd name="connsiteY39" fmla="*/ 370962 h 599144"/>
                <a:gd name="connsiteX40" fmla="*/ 154020 w 449650"/>
                <a:gd name="connsiteY40" fmla="*/ 370962 h 599144"/>
                <a:gd name="connsiteX41" fmla="*/ 154020 w 449650"/>
                <a:gd name="connsiteY41" fmla="*/ 353346 h 599144"/>
                <a:gd name="connsiteX42" fmla="*/ 216309 w 449650"/>
                <a:gd name="connsiteY42" fmla="*/ 291057 h 599144"/>
                <a:gd name="connsiteX43" fmla="*/ 233925 w 449650"/>
                <a:gd name="connsiteY43" fmla="*/ 291057 h 599144"/>
                <a:gd name="connsiteX44" fmla="*/ 296214 w 449650"/>
                <a:gd name="connsiteY44" fmla="*/ 353346 h 599144"/>
                <a:gd name="connsiteX45" fmla="*/ 296214 w 449650"/>
                <a:gd name="connsiteY45" fmla="*/ 370962 h 599144"/>
                <a:gd name="connsiteX46" fmla="*/ 287405 w 449650"/>
                <a:gd name="connsiteY46" fmla="*/ 374612 h 599144"/>
                <a:gd name="connsiteX47" fmla="*/ 278597 w 449650"/>
                <a:gd name="connsiteY47" fmla="*/ 370962 h 599144"/>
                <a:gd name="connsiteX48" fmla="*/ 225117 w 449650"/>
                <a:gd name="connsiteY48" fmla="*/ 317480 h 599144"/>
                <a:gd name="connsiteX49" fmla="*/ 171636 w 449650"/>
                <a:gd name="connsiteY49" fmla="*/ 370962 h 599144"/>
                <a:gd name="connsiteX50" fmla="*/ 374612 w 449650"/>
                <a:gd name="connsiteY50" fmla="*/ 511648 h 599144"/>
                <a:gd name="connsiteX51" fmla="*/ 362153 w 449650"/>
                <a:gd name="connsiteY51" fmla="*/ 524106 h 599144"/>
                <a:gd name="connsiteX52" fmla="*/ 262491 w 449650"/>
                <a:gd name="connsiteY52" fmla="*/ 524106 h 599144"/>
                <a:gd name="connsiteX53" fmla="*/ 250033 w 449650"/>
                <a:gd name="connsiteY53" fmla="*/ 511648 h 599144"/>
                <a:gd name="connsiteX54" fmla="*/ 250033 w 449650"/>
                <a:gd name="connsiteY54" fmla="*/ 411985 h 599144"/>
                <a:gd name="connsiteX55" fmla="*/ 262491 w 449650"/>
                <a:gd name="connsiteY55" fmla="*/ 399527 h 599144"/>
                <a:gd name="connsiteX56" fmla="*/ 362153 w 449650"/>
                <a:gd name="connsiteY56" fmla="*/ 399527 h 599144"/>
                <a:gd name="connsiteX57" fmla="*/ 374612 w 449650"/>
                <a:gd name="connsiteY57" fmla="*/ 411985 h 599144"/>
                <a:gd name="connsiteX58" fmla="*/ 374612 w 449650"/>
                <a:gd name="connsiteY58" fmla="*/ 511648 h 599144"/>
                <a:gd name="connsiteX59" fmla="*/ 349696 w 449650"/>
                <a:gd name="connsiteY59" fmla="*/ 125455 h 599144"/>
                <a:gd name="connsiteX60" fmla="*/ 324781 w 449650"/>
                <a:gd name="connsiteY60" fmla="*/ 100540 h 599144"/>
                <a:gd name="connsiteX61" fmla="*/ 324781 w 449650"/>
                <a:gd name="connsiteY61" fmla="*/ 43408 h 599144"/>
                <a:gd name="connsiteX62" fmla="*/ 406828 w 449650"/>
                <a:gd name="connsiteY62" fmla="*/ 125455 h 599144"/>
                <a:gd name="connsiteX63" fmla="*/ 349696 w 449650"/>
                <a:gd name="connsiteY63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225117" y="200202"/>
                  </a:moveTo>
                  <a:cubicBezTo>
                    <a:pt x="204508" y="200202"/>
                    <a:pt x="187744" y="183438"/>
                    <a:pt x="187744" y="162828"/>
                  </a:cubicBezTo>
                  <a:cubicBezTo>
                    <a:pt x="187744" y="146608"/>
                    <a:pt x="198190" y="132910"/>
                    <a:pt x="212659" y="127750"/>
                  </a:cubicBezTo>
                  <a:lnTo>
                    <a:pt x="212659" y="125455"/>
                  </a:lnTo>
                  <a:cubicBezTo>
                    <a:pt x="212659" y="118569"/>
                    <a:pt x="218231" y="112997"/>
                    <a:pt x="225117" y="112997"/>
                  </a:cubicBezTo>
                  <a:cubicBezTo>
                    <a:pt x="232003" y="112997"/>
                    <a:pt x="237576" y="118569"/>
                    <a:pt x="237576" y="125455"/>
                  </a:cubicBezTo>
                  <a:lnTo>
                    <a:pt x="250034" y="125455"/>
                  </a:lnTo>
                  <a:cubicBezTo>
                    <a:pt x="256920" y="125455"/>
                    <a:pt x="262492" y="131027"/>
                    <a:pt x="262492" y="137913"/>
                  </a:cubicBezTo>
                  <a:cubicBezTo>
                    <a:pt x="262492" y="144799"/>
                    <a:pt x="256920" y="150371"/>
                    <a:pt x="250034" y="150371"/>
                  </a:cubicBezTo>
                  <a:lnTo>
                    <a:pt x="225117" y="150371"/>
                  </a:lnTo>
                  <a:cubicBezTo>
                    <a:pt x="218244" y="150371"/>
                    <a:pt x="212659" y="155955"/>
                    <a:pt x="212659" y="162830"/>
                  </a:cubicBezTo>
                  <a:cubicBezTo>
                    <a:pt x="212659" y="169703"/>
                    <a:pt x="218243" y="175288"/>
                    <a:pt x="225117" y="175288"/>
                  </a:cubicBezTo>
                  <a:cubicBezTo>
                    <a:pt x="245727" y="175288"/>
                    <a:pt x="262491" y="192052"/>
                    <a:pt x="262491" y="212661"/>
                  </a:cubicBezTo>
                  <a:cubicBezTo>
                    <a:pt x="262491" y="228882"/>
                    <a:pt x="252045" y="242580"/>
                    <a:pt x="237576" y="247740"/>
                  </a:cubicBezTo>
                  <a:lnTo>
                    <a:pt x="237576" y="250035"/>
                  </a:lnTo>
                  <a:cubicBezTo>
                    <a:pt x="237576" y="256921"/>
                    <a:pt x="232003" y="262493"/>
                    <a:pt x="225117" y="262493"/>
                  </a:cubicBezTo>
                  <a:cubicBezTo>
                    <a:pt x="218231" y="262493"/>
                    <a:pt x="212659" y="256921"/>
                    <a:pt x="212659" y="250035"/>
                  </a:cubicBezTo>
                  <a:lnTo>
                    <a:pt x="200201" y="250035"/>
                  </a:lnTo>
                  <a:cubicBezTo>
                    <a:pt x="193315" y="250035"/>
                    <a:pt x="187743" y="244463"/>
                    <a:pt x="187743" y="237577"/>
                  </a:cubicBezTo>
                  <a:cubicBezTo>
                    <a:pt x="187743" y="230691"/>
                    <a:pt x="193315" y="225119"/>
                    <a:pt x="200201" y="225119"/>
                  </a:cubicBezTo>
                  <a:lnTo>
                    <a:pt x="225117" y="225119"/>
                  </a:lnTo>
                  <a:cubicBezTo>
                    <a:pt x="231991" y="225119"/>
                    <a:pt x="237576" y="219535"/>
                    <a:pt x="237576" y="212660"/>
                  </a:cubicBezTo>
                  <a:cubicBezTo>
                    <a:pt x="237576" y="205786"/>
                    <a:pt x="231991" y="200202"/>
                    <a:pt x="225117" y="200202"/>
                  </a:cubicBezTo>
                  <a:close/>
                  <a:moveTo>
                    <a:pt x="137912" y="524106"/>
                  </a:moveTo>
                  <a:cubicBezTo>
                    <a:pt x="103568" y="524106"/>
                    <a:pt x="75623" y="496161"/>
                    <a:pt x="75623" y="461817"/>
                  </a:cubicBezTo>
                  <a:cubicBezTo>
                    <a:pt x="75623" y="427473"/>
                    <a:pt x="103568" y="399528"/>
                    <a:pt x="137912" y="399528"/>
                  </a:cubicBezTo>
                  <a:cubicBezTo>
                    <a:pt x="172256" y="399528"/>
                    <a:pt x="200201" y="427473"/>
                    <a:pt x="200201" y="461817"/>
                  </a:cubicBezTo>
                  <a:cubicBezTo>
                    <a:pt x="200201" y="496161"/>
                    <a:pt x="172257" y="524106"/>
                    <a:pt x="137912" y="524106"/>
                  </a:cubicBezTo>
                  <a:close/>
                  <a:moveTo>
                    <a:pt x="171636" y="370962"/>
                  </a:moveTo>
                  <a:cubicBezTo>
                    <a:pt x="166769" y="375829"/>
                    <a:pt x="158886" y="375829"/>
                    <a:pt x="154020" y="370962"/>
                  </a:cubicBezTo>
                  <a:cubicBezTo>
                    <a:pt x="149154" y="366095"/>
                    <a:pt x="149153" y="358212"/>
                    <a:pt x="154020" y="353346"/>
                  </a:cubicBezTo>
                  <a:lnTo>
                    <a:pt x="216309" y="291057"/>
                  </a:lnTo>
                  <a:cubicBezTo>
                    <a:pt x="221176" y="286190"/>
                    <a:pt x="229059" y="286190"/>
                    <a:pt x="233925" y="291057"/>
                  </a:cubicBezTo>
                  <a:lnTo>
                    <a:pt x="296214" y="353346"/>
                  </a:lnTo>
                  <a:cubicBezTo>
                    <a:pt x="301080" y="358213"/>
                    <a:pt x="301080" y="366096"/>
                    <a:pt x="296214" y="370962"/>
                  </a:cubicBezTo>
                  <a:cubicBezTo>
                    <a:pt x="293781" y="373395"/>
                    <a:pt x="290592" y="374612"/>
                    <a:pt x="287405" y="374612"/>
                  </a:cubicBezTo>
                  <a:cubicBezTo>
                    <a:pt x="284218" y="374612"/>
                    <a:pt x="281031" y="373395"/>
                    <a:pt x="278597" y="370962"/>
                  </a:cubicBezTo>
                  <a:lnTo>
                    <a:pt x="225117" y="317480"/>
                  </a:lnTo>
                  <a:lnTo>
                    <a:pt x="171636" y="370962"/>
                  </a:lnTo>
                  <a:close/>
                  <a:moveTo>
                    <a:pt x="374612" y="511648"/>
                  </a:moveTo>
                  <a:cubicBezTo>
                    <a:pt x="374612" y="518534"/>
                    <a:pt x="369039" y="524106"/>
                    <a:pt x="362153" y="524106"/>
                  </a:cubicBezTo>
                  <a:lnTo>
                    <a:pt x="262491" y="524106"/>
                  </a:lnTo>
                  <a:cubicBezTo>
                    <a:pt x="255605" y="524106"/>
                    <a:pt x="250033" y="518534"/>
                    <a:pt x="250033" y="511648"/>
                  </a:cubicBezTo>
                  <a:lnTo>
                    <a:pt x="250033" y="411985"/>
                  </a:lnTo>
                  <a:cubicBezTo>
                    <a:pt x="250033" y="405099"/>
                    <a:pt x="255605" y="399527"/>
                    <a:pt x="262491" y="399527"/>
                  </a:cubicBezTo>
                  <a:lnTo>
                    <a:pt x="362153" y="399527"/>
                  </a:lnTo>
                  <a:cubicBezTo>
                    <a:pt x="369039" y="399527"/>
                    <a:pt x="374612" y="405099"/>
                    <a:pt x="374612" y="411985"/>
                  </a:cubicBezTo>
                  <a:lnTo>
                    <a:pt x="374612" y="511648"/>
                  </a:ln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796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77494E-FEAF-F643-8EEE-55B8A62522A2}"/>
              </a:ext>
            </a:extLst>
          </p:cNvPr>
          <p:cNvGrpSpPr/>
          <p:nvPr/>
        </p:nvGrpSpPr>
        <p:grpSpPr>
          <a:xfrm>
            <a:off x="2902135" y="5616189"/>
            <a:ext cx="18018140" cy="6544182"/>
            <a:chOff x="3179755" y="5117425"/>
            <a:chExt cx="18018140" cy="654418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15000B-877C-0E49-8C52-A81E124A460F}"/>
                </a:ext>
              </a:extLst>
            </p:cNvPr>
            <p:cNvSpPr/>
            <p:nvPr/>
          </p:nvSpPr>
          <p:spPr>
            <a:xfrm>
              <a:off x="14106956" y="6511259"/>
              <a:ext cx="3155432" cy="1878255"/>
            </a:xfrm>
            <a:custGeom>
              <a:avLst/>
              <a:gdLst>
                <a:gd name="connsiteX0" fmla="*/ 1077081 w 1077081"/>
                <a:gd name="connsiteY0" fmla="*/ 0 h 641127"/>
                <a:gd name="connsiteX1" fmla="*/ 475827 w 1077081"/>
                <a:gd name="connsiteY1" fmla="*/ 0 h 641127"/>
                <a:gd name="connsiteX2" fmla="*/ 0 w 1077081"/>
                <a:gd name="connsiteY2" fmla="*/ 641128 h 641127"/>
                <a:gd name="connsiteX3" fmla="*/ 601255 w 1077081"/>
                <a:gd name="connsiteY3" fmla="*/ 641128 h 641127"/>
                <a:gd name="connsiteX4" fmla="*/ 1077081 w 1077081"/>
                <a:gd name="connsiteY4" fmla="*/ 0 h 64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081" h="641127">
                  <a:moveTo>
                    <a:pt x="1077081" y="0"/>
                  </a:moveTo>
                  <a:lnTo>
                    <a:pt x="475827" y="0"/>
                  </a:lnTo>
                  <a:lnTo>
                    <a:pt x="0" y="641128"/>
                  </a:lnTo>
                  <a:lnTo>
                    <a:pt x="601255" y="641128"/>
                  </a:lnTo>
                  <a:lnTo>
                    <a:pt x="1077081" y="0"/>
                  </a:lnTo>
                  <a:close/>
                </a:path>
              </a:pathLst>
            </a:custGeom>
            <a:solidFill>
              <a:schemeClr val="accent3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9613E6A-335E-4A49-8CFF-F2FC0A1ED7BF}"/>
                </a:ext>
              </a:extLst>
            </p:cNvPr>
            <p:cNvSpPr/>
            <p:nvPr/>
          </p:nvSpPr>
          <p:spPr>
            <a:xfrm>
              <a:off x="16732114" y="6511259"/>
              <a:ext cx="3155432" cy="1878255"/>
            </a:xfrm>
            <a:custGeom>
              <a:avLst/>
              <a:gdLst>
                <a:gd name="connsiteX0" fmla="*/ 1077082 w 1077081"/>
                <a:gd name="connsiteY0" fmla="*/ 0 h 641127"/>
                <a:gd name="connsiteX1" fmla="*/ 475827 w 1077081"/>
                <a:gd name="connsiteY1" fmla="*/ 0 h 641127"/>
                <a:gd name="connsiteX2" fmla="*/ 0 w 1077081"/>
                <a:gd name="connsiteY2" fmla="*/ 641128 h 641127"/>
                <a:gd name="connsiteX3" fmla="*/ 601255 w 1077081"/>
                <a:gd name="connsiteY3" fmla="*/ 641128 h 641127"/>
                <a:gd name="connsiteX4" fmla="*/ 1077082 w 1077081"/>
                <a:gd name="connsiteY4" fmla="*/ 0 h 64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081" h="641127">
                  <a:moveTo>
                    <a:pt x="1077082" y="0"/>
                  </a:moveTo>
                  <a:lnTo>
                    <a:pt x="475827" y="0"/>
                  </a:lnTo>
                  <a:lnTo>
                    <a:pt x="0" y="641128"/>
                  </a:lnTo>
                  <a:lnTo>
                    <a:pt x="601255" y="641128"/>
                  </a:lnTo>
                  <a:lnTo>
                    <a:pt x="1077082" y="0"/>
                  </a:lnTo>
                  <a:close/>
                </a:path>
              </a:pathLst>
            </a:custGeom>
            <a:solidFill>
              <a:schemeClr val="accent3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25F328F-9CFC-1542-A8AC-5CC605BE8A53}"/>
                </a:ext>
              </a:extLst>
            </p:cNvPr>
            <p:cNvSpPr/>
            <p:nvPr/>
          </p:nvSpPr>
          <p:spPr>
            <a:xfrm>
              <a:off x="15417306" y="8401236"/>
              <a:ext cx="3155432" cy="1878533"/>
            </a:xfrm>
            <a:custGeom>
              <a:avLst/>
              <a:gdLst>
                <a:gd name="connsiteX0" fmla="*/ 1077081 w 1077081"/>
                <a:gd name="connsiteY0" fmla="*/ 641223 h 641222"/>
                <a:gd name="connsiteX1" fmla="*/ 475827 w 1077081"/>
                <a:gd name="connsiteY1" fmla="*/ 641223 h 641222"/>
                <a:gd name="connsiteX2" fmla="*/ 0 w 1077081"/>
                <a:gd name="connsiteY2" fmla="*/ 0 h 641222"/>
                <a:gd name="connsiteX3" fmla="*/ 601255 w 1077081"/>
                <a:gd name="connsiteY3" fmla="*/ 0 h 641222"/>
                <a:gd name="connsiteX4" fmla="*/ 1077081 w 1077081"/>
                <a:gd name="connsiteY4" fmla="*/ 641223 h 64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081" h="641222">
                  <a:moveTo>
                    <a:pt x="1077081" y="641223"/>
                  </a:moveTo>
                  <a:lnTo>
                    <a:pt x="475827" y="641223"/>
                  </a:lnTo>
                  <a:lnTo>
                    <a:pt x="0" y="0"/>
                  </a:lnTo>
                  <a:lnTo>
                    <a:pt x="601255" y="0"/>
                  </a:lnTo>
                  <a:lnTo>
                    <a:pt x="1077081" y="641223"/>
                  </a:lnTo>
                  <a:close/>
                </a:path>
              </a:pathLst>
            </a:custGeom>
            <a:solidFill>
              <a:schemeClr val="accent4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4DC7DE9-99CF-3F4D-B40F-327B08305239}"/>
                </a:ext>
              </a:extLst>
            </p:cNvPr>
            <p:cNvSpPr/>
            <p:nvPr/>
          </p:nvSpPr>
          <p:spPr>
            <a:xfrm>
              <a:off x="18042463" y="8401236"/>
              <a:ext cx="3155432" cy="1878533"/>
            </a:xfrm>
            <a:custGeom>
              <a:avLst/>
              <a:gdLst>
                <a:gd name="connsiteX0" fmla="*/ 1077082 w 1077081"/>
                <a:gd name="connsiteY0" fmla="*/ 641223 h 641222"/>
                <a:gd name="connsiteX1" fmla="*/ 475827 w 1077081"/>
                <a:gd name="connsiteY1" fmla="*/ 641223 h 641222"/>
                <a:gd name="connsiteX2" fmla="*/ 0 w 1077081"/>
                <a:gd name="connsiteY2" fmla="*/ 0 h 641222"/>
                <a:gd name="connsiteX3" fmla="*/ 601255 w 1077081"/>
                <a:gd name="connsiteY3" fmla="*/ 0 h 641222"/>
                <a:gd name="connsiteX4" fmla="*/ 1077082 w 1077081"/>
                <a:gd name="connsiteY4" fmla="*/ 641223 h 64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081" h="641222">
                  <a:moveTo>
                    <a:pt x="1077082" y="641223"/>
                  </a:moveTo>
                  <a:lnTo>
                    <a:pt x="475827" y="641223"/>
                  </a:lnTo>
                  <a:lnTo>
                    <a:pt x="0" y="0"/>
                  </a:lnTo>
                  <a:lnTo>
                    <a:pt x="601255" y="0"/>
                  </a:lnTo>
                  <a:lnTo>
                    <a:pt x="1077082" y="641223"/>
                  </a:lnTo>
                  <a:close/>
                </a:path>
              </a:pathLst>
            </a:custGeom>
            <a:solidFill>
              <a:schemeClr val="accent4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EC02E17-C78E-6941-837F-7585BE683865}"/>
                </a:ext>
              </a:extLst>
            </p:cNvPr>
            <p:cNvSpPr/>
            <p:nvPr/>
          </p:nvSpPr>
          <p:spPr>
            <a:xfrm>
              <a:off x="3179755" y="5117425"/>
              <a:ext cx="6538363" cy="6544182"/>
            </a:xfrm>
            <a:custGeom>
              <a:avLst/>
              <a:gdLst>
                <a:gd name="connsiteX0" fmla="*/ 2231817 w 2231817"/>
                <a:gd name="connsiteY0" fmla="*/ 1116902 h 2233803"/>
                <a:gd name="connsiteX1" fmla="*/ 1115909 w 2231817"/>
                <a:gd name="connsiteY1" fmla="*/ 2233803 h 2233803"/>
                <a:gd name="connsiteX2" fmla="*/ 0 w 2231817"/>
                <a:gd name="connsiteY2" fmla="*/ 1116902 h 2233803"/>
                <a:gd name="connsiteX3" fmla="*/ 1115909 w 2231817"/>
                <a:gd name="connsiteY3" fmla="*/ 0 h 2233803"/>
                <a:gd name="connsiteX4" fmla="*/ 2231817 w 2231817"/>
                <a:gd name="connsiteY4" fmla="*/ 1116902 h 223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1817" h="2233803">
                  <a:moveTo>
                    <a:pt x="2231817" y="1116902"/>
                  </a:moveTo>
                  <a:cubicBezTo>
                    <a:pt x="2231817" y="1733749"/>
                    <a:pt x="1732208" y="2233803"/>
                    <a:pt x="1115909" y="2233803"/>
                  </a:cubicBezTo>
                  <a:cubicBezTo>
                    <a:pt x="499609" y="2233803"/>
                    <a:pt x="0" y="1733749"/>
                    <a:pt x="0" y="1116902"/>
                  </a:cubicBezTo>
                  <a:cubicBezTo>
                    <a:pt x="0" y="500054"/>
                    <a:pt x="499609" y="0"/>
                    <a:pt x="1115909" y="0"/>
                  </a:cubicBezTo>
                  <a:cubicBezTo>
                    <a:pt x="1732208" y="0"/>
                    <a:pt x="2231817" y="500054"/>
                    <a:pt x="2231817" y="1116902"/>
                  </a:cubicBezTo>
                  <a:close/>
                </a:path>
              </a:pathLst>
            </a:custGeom>
            <a:solidFill>
              <a:schemeClr val="accent2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F974A72-B987-334B-8751-F05C0C818C36}"/>
                </a:ext>
              </a:extLst>
            </p:cNvPr>
            <p:cNvSpPr/>
            <p:nvPr/>
          </p:nvSpPr>
          <p:spPr>
            <a:xfrm>
              <a:off x="3798408" y="5736628"/>
              <a:ext cx="5301058" cy="5305775"/>
            </a:xfrm>
            <a:custGeom>
              <a:avLst/>
              <a:gdLst>
                <a:gd name="connsiteX0" fmla="*/ 1809474 w 1809473"/>
                <a:gd name="connsiteY0" fmla="*/ 905542 h 1811083"/>
                <a:gd name="connsiteX1" fmla="*/ 904737 w 1809473"/>
                <a:gd name="connsiteY1" fmla="*/ 1811084 h 1811083"/>
                <a:gd name="connsiteX2" fmla="*/ 0 w 1809473"/>
                <a:gd name="connsiteY2" fmla="*/ 905542 h 1811083"/>
                <a:gd name="connsiteX3" fmla="*/ 904737 w 1809473"/>
                <a:gd name="connsiteY3" fmla="*/ 0 h 1811083"/>
                <a:gd name="connsiteX4" fmla="*/ 1809474 w 1809473"/>
                <a:gd name="connsiteY4" fmla="*/ 905542 h 181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473" h="1811083">
                  <a:moveTo>
                    <a:pt x="1809474" y="905542"/>
                  </a:moveTo>
                  <a:cubicBezTo>
                    <a:pt x="1809474" y="1405659"/>
                    <a:pt x="1404409" y="1811084"/>
                    <a:pt x="904737" y="1811084"/>
                  </a:cubicBezTo>
                  <a:cubicBezTo>
                    <a:pt x="405065" y="1811084"/>
                    <a:pt x="0" y="1405659"/>
                    <a:pt x="0" y="905542"/>
                  </a:cubicBezTo>
                  <a:cubicBezTo>
                    <a:pt x="0" y="405425"/>
                    <a:pt x="405065" y="0"/>
                    <a:pt x="904737" y="0"/>
                  </a:cubicBezTo>
                  <a:cubicBezTo>
                    <a:pt x="1404409" y="0"/>
                    <a:pt x="1809474" y="405425"/>
                    <a:pt x="1809474" y="905542"/>
                  </a:cubicBezTo>
                  <a:close/>
                </a:path>
              </a:pathLst>
            </a:custGeom>
            <a:solidFill>
              <a:schemeClr val="bg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28E9E9-96F2-F04F-9D83-E3673367664B}"/>
                </a:ext>
              </a:extLst>
            </p:cNvPr>
            <p:cNvSpPr/>
            <p:nvPr/>
          </p:nvSpPr>
          <p:spPr>
            <a:xfrm>
              <a:off x="4431280" y="6370061"/>
              <a:ext cx="4035318" cy="4038907"/>
            </a:xfrm>
            <a:custGeom>
              <a:avLst/>
              <a:gdLst>
                <a:gd name="connsiteX0" fmla="*/ 1377423 w 1377423"/>
                <a:gd name="connsiteY0" fmla="*/ 689324 h 1378648"/>
                <a:gd name="connsiteX1" fmla="*/ 688712 w 1377423"/>
                <a:gd name="connsiteY1" fmla="*/ 1378649 h 1378648"/>
                <a:gd name="connsiteX2" fmla="*/ 0 w 1377423"/>
                <a:gd name="connsiteY2" fmla="*/ 689324 h 1378648"/>
                <a:gd name="connsiteX3" fmla="*/ 688712 w 1377423"/>
                <a:gd name="connsiteY3" fmla="*/ 0 h 1378648"/>
                <a:gd name="connsiteX4" fmla="*/ 1377423 w 1377423"/>
                <a:gd name="connsiteY4" fmla="*/ 689324 h 137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23" h="1378648">
                  <a:moveTo>
                    <a:pt x="1377423" y="689324"/>
                  </a:moveTo>
                  <a:cubicBezTo>
                    <a:pt x="1377423" y="1070028"/>
                    <a:pt x="1069076" y="1378649"/>
                    <a:pt x="688712" y="1378649"/>
                  </a:cubicBezTo>
                  <a:cubicBezTo>
                    <a:pt x="308347" y="1378649"/>
                    <a:pt x="0" y="1070028"/>
                    <a:pt x="0" y="689324"/>
                  </a:cubicBezTo>
                  <a:cubicBezTo>
                    <a:pt x="0" y="308621"/>
                    <a:pt x="308347" y="0"/>
                    <a:pt x="688712" y="0"/>
                  </a:cubicBezTo>
                  <a:cubicBezTo>
                    <a:pt x="1069076" y="0"/>
                    <a:pt x="1377423" y="308621"/>
                    <a:pt x="1377423" y="689324"/>
                  </a:cubicBezTo>
                  <a:close/>
                </a:path>
              </a:pathLst>
            </a:custGeom>
            <a:solidFill>
              <a:schemeClr val="accent2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85A42BB-6CAE-164A-BFE6-7B3F9281B03B}"/>
                </a:ext>
              </a:extLst>
            </p:cNvPr>
            <p:cNvSpPr/>
            <p:nvPr/>
          </p:nvSpPr>
          <p:spPr>
            <a:xfrm>
              <a:off x="5038502" y="6977824"/>
              <a:ext cx="2820873" cy="2823384"/>
            </a:xfrm>
            <a:custGeom>
              <a:avLst/>
              <a:gdLst>
                <a:gd name="connsiteX0" fmla="*/ 962883 w 962882"/>
                <a:gd name="connsiteY0" fmla="*/ 481870 h 963739"/>
                <a:gd name="connsiteX1" fmla="*/ 481442 w 962882"/>
                <a:gd name="connsiteY1" fmla="*/ 963739 h 963739"/>
                <a:gd name="connsiteX2" fmla="*/ 0 w 962882"/>
                <a:gd name="connsiteY2" fmla="*/ 481870 h 963739"/>
                <a:gd name="connsiteX3" fmla="*/ 481442 w 962882"/>
                <a:gd name="connsiteY3" fmla="*/ 0 h 963739"/>
                <a:gd name="connsiteX4" fmla="*/ 962883 w 962882"/>
                <a:gd name="connsiteY4" fmla="*/ 481870 h 96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882" h="963739">
                  <a:moveTo>
                    <a:pt x="962883" y="481870"/>
                  </a:moveTo>
                  <a:cubicBezTo>
                    <a:pt x="962883" y="747999"/>
                    <a:pt x="747334" y="963739"/>
                    <a:pt x="481442" y="963739"/>
                  </a:cubicBezTo>
                  <a:cubicBezTo>
                    <a:pt x="215549" y="963739"/>
                    <a:pt x="0" y="747999"/>
                    <a:pt x="0" y="481870"/>
                  </a:cubicBezTo>
                  <a:cubicBezTo>
                    <a:pt x="0" y="215741"/>
                    <a:pt x="215549" y="0"/>
                    <a:pt x="481442" y="0"/>
                  </a:cubicBezTo>
                  <a:cubicBezTo>
                    <a:pt x="747334" y="0"/>
                    <a:pt x="962883" y="215741"/>
                    <a:pt x="962883" y="481870"/>
                  </a:cubicBezTo>
                  <a:close/>
                </a:path>
              </a:pathLst>
            </a:custGeom>
            <a:solidFill>
              <a:schemeClr val="bg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5BF7F29-C886-F84D-AD6D-84271794A863}"/>
                </a:ext>
              </a:extLst>
            </p:cNvPr>
            <p:cNvSpPr/>
            <p:nvPr/>
          </p:nvSpPr>
          <p:spPr>
            <a:xfrm>
              <a:off x="5616728" y="7556564"/>
              <a:ext cx="1664422" cy="1665902"/>
            </a:xfrm>
            <a:custGeom>
              <a:avLst/>
              <a:gdLst>
                <a:gd name="connsiteX0" fmla="*/ 568137 w 568137"/>
                <a:gd name="connsiteY0" fmla="*/ 284321 h 568642"/>
                <a:gd name="connsiteX1" fmla="*/ 284068 w 568137"/>
                <a:gd name="connsiteY1" fmla="*/ 568643 h 568642"/>
                <a:gd name="connsiteX2" fmla="*/ 0 w 568137"/>
                <a:gd name="connsiteY2" fmla="*/ 284321 h 568642"/>
                <a:gd name="connsiteX3" fmla="*/ 284068 w 568137"/>
                <a:gd name="connsiteY3" fmla="*/ 0 h 568642"/>
                <a:gd name="connsiteX4" fmla="*/ 568137 w 568137"/>
                <a:gd name="connsiteY4" fmla="*/ 284321 h 56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137" h="568642">
                  <a:moveTo>
                    <a:pt x="568137" y="284321"/>
                  </a:moveTo>
                  <a:cubicBezTo>
                    <a:pt x="568137" y="441347"/>
                    <a:pt x="440955" y="568643"/>
                    <a:pt x="284068" y="568643"/>
                  </a:cubicBezTo>
                  <a:cubicBezTo>
                    <a:pt x="127182" y="568643"/>
                    <a:pt x="0" y="441348"/>
                    <a:pt x="0" y="284321"/>
                  </a:cubicBezTo>
                  <a:cubicBezTo>
                    <a:pt x="0" y="127295"/>
                    <a:pt x="127182" y="0"/>
                    <a:pt x="284068" y="0"/>
                  </a:cubicBezTo>
                  <a:cubicBezTo>
                    <a:pt x="440955" y="0"/>
                    <a:pt x="568137" y="127295"/>
                    <a:pt x="568137" y="284321"/>
                  </a:cubicBezTo>
                  <a:close/>
                </a:path>
              </a:pathLst>
            </a:custGeom>
            <a:solidFill>
              <a:schemeClr val="accent1"/>
            </a:solidFill>
            <a:ln w="9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62A4F8-4CF3-4440-AFA0-B367D9DC52D8}"/>
                </a:ext>
              </a:extLst>
            </p:cNvPr>
            <p:cNvGrpSpPr/>
            <p:nvPr/>
          </p:nvGrpSpPr>
          <p:grpSpPr>
            <a:xfrm>
              <a:off x="6364741" y="8305244"/>
              <a:ext cx="14806389" cy="168541"/>
              <a:chOff x="6364741" y="8305244"/>
              <a:chExt cx="14806389" cy="168541"/>
            </a:xfrm>
            <a:solidFill>
              <a:schemeClr val="tx2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D5D76F4-FED0-1C47-B58B-DAC1CDCF7148}"/>
                  </a:ext>
                </a:extLst>
              </p:cNvPr>
              <p:cNvSpPr/>
              <p:nvPr/>
            </p:nvSpPr>
            <p:spPr>
              <a:xfrm>
                <a:off x="6457581" y="8305804"/>
                <a:ext cx="14713549" cy="167427"/>
              </a:xfrm>
              <a:custGeom>
                <a:avLst/>
                <a:gdLst>
                  <a:gd name="connsiteX0" fmla="*/ 0 w 5022350"/>
                  <a:gd name="connsiteY0" fmla="*/ 0 h 57150"/>
                  <a:gd name="connsiteX1" fmla="*/ 5022351 w 5022350"/>
                  <a:gd name="connsiteY1" fmla="*/ 0 h 57150"/>
                  <a:gd name="connsiteX2" fmla="*/ 5022351 w 5022350"/>
                  <a:gd name="connsiteY2" fmla="*/ 57150 h 57150"/>
                  <a:gd name="connsiteX3" fmla="*/ 0 w 5022350"/>
                  <a:gd name="connsiteY3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2350" h="57150">
                    <a:moveTo>
                      <a:pt x="0" y="0"/>
                    </a:moveTo>
                    <a:lnTo>
                      <a:pt x="5022351" y="0"/>
                    </a:lnTo>
                    <a:lnTo>
                      <a:pt x="5022351" y="57150"/>
                    </a:lnTo>
                    <a:lnTo>
                      <a:pt x="0" y="57150"/>
                    </a:lnTo>
                    <a:close/>
                  </a:path>
                </a:pathLst>
              </a:custGeom>
              <a:grpFill/>
              <a:ln w="95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22AC809-4BD1-B843-AA0A-2097980587E2}"/>
                  </a:ext>
                </a:extLst>
              </p:cNvPr>
              <p:cNvSpPr/>
              <p:nvPr/>
            </p:nvSpPr>
            <p:spPr>
              <a:xfrm>
                <a:off x="6364741" y="8305244"/>
                <a:ext cx="168391" cy="168541"/>
              </a:xfrm>
              <a:custGeom>
                <a:avLst/>
                <a:gdLst>
                  <a:gd name="connsiteX0" fmla="*/ 57480 w 57479"/>
                  <a:gd name="connsiteY0" fmla="*/ 28766 h 57530"/>
                  <a:gd name="connsiteX1" fmla="*/ 28740 w 57479"/>
                  <a:gd name="connsiteY1" fmla="*/ 57531 h 57530"/>
                  <a:gd name="connsiteX2" fmla="*/ 0 w 57479"/>
                  <a:gd name="connsiteY2" fmla="*/ 28765 h 57530"/>
                  <a:gd name="connsiteX3" fmla="*/ 28740 w 57479"/>
                  <a:gd name="connsiteY3" fmla="*/ 0 h 57530"/>
                  <a:gd name="connsiteX4" fmla="*/ 57480 w 57479"/>
                  <a:gd name="connsiteY4" fmla="*/ 28766 h 5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79" h="57530">
                    <a:moveTo>
                      <a:pt x="57480" y="28766"/>
                    </a:moveTo>
                    <a:cubicBezTo>
                      <a:pt x="57480" y="44652"/>
                      <a:pt x="44613" y="57531"/>
                      <a:pt x="28740" y="57531"/>
                    </a:cubicBezTo>
                    <a:cubicBezTo>
                      <a:pt x="12867" y="57531"/>
                      <a:pt x="0" y="44652"/>
                      <a:pt x="0" y="28765"/>
                    </a:cubicBezTo>
                    <a:cubicBezTo>
                      <a:pt x="0" y="12879"/>
                      <a:pt x="12867" y="0"/>
                      <a:pt x="28740" y="0"/>
                    </a:cubicBezTo>
                    <a:cubicBezTo>
                      <a:pt x="44612" y="0"/>
                      <a:pt x="57480" y="12879"/>
                      <a:pt x="57480" y="28766"/>
                    </a:cubicBezTo>
                    <a:close/>
                  </a:path>
                </a:pathLst>
              </a:custGeom>
              <a:grpFill/>
              <a:ln w="95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16D9F0E-2513-A544-9E2B-FD1E77E1316E}"/>
              </a:ext>
            </a:extLst>
          </p:cNvPr>
          <p:cNvGrpSpPr/>
          <p:nvPr/>
        </p:nvGrpSpPr>
        <p:grpSpPr>
          <a:xfrm>
            <a:off x="11945764" y="10476376"/>
            <a:ext cx="9516226" cy="1630003"/>
            <a:chOff x="15579907" y="5124791"/>
            <a:chExt cx="9516226" cy="163000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0163322-E913-7F47-9E47-5AC864FD61FD}"/>
                </a:ext>
              </a:extLst>
            </p:cNvPr>
            <p:cNvSpPr txBox="1"/>
            <p:nvPr/>
          </p:nvSpPr>
          <p:spPr>
            <a:xfrm>
              <a:off x="15579907" y="5800687"/>
              <a:ext cx="9516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68911B-6306-E842-839A-0169E1AE20B1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2</a:t>
              </a:r>
              <a:endPara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41DDB-EBFA-D349-9364-8EA98C2AF1D1}"/>
              </a:ext>
            </a:extLst>
          </p:cNvPr>
          <p:cNvGrpSpPr/>
          <p:nvPr/>
        </p:nvGrpSpPr>
        <p:grpSpPr>
          <a:xfrm>
            <a:off x="11404049" y="5047488"/>
            <a:ext cx="9516226" cy="1648328"/>
            <a:chOff x="15579907" y="5800687"/>
            <a:chExt cx="9516226" cy="164832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79B44D-8B1F-914E-9EC9-B54A5965CC69}"/>
                </a:ext>
              </a:extLst>
            </p:cNvPr>
            <p:cNvSpPr txBox="1"/>
            <p:nvPr/>
          </p:nvSpPr>
          <p:spPr>
            <a:xfrm>
              <a:off x="15579907" y="5800687"/>
              <a:ext cx="9516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to get your company’s name out there.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968C1FF-79BD-414F-9F79-BB05F83C7C6B}"/>
                </a:ext>
              </a:extLst>
            </p:cNvPr>
            <p:cNvSpPr/>
            <p:nvPr/>
          </p:nvSpPr>
          <p:spPr>
            <a:xfrm>
              <a:off x="22099933" y="6802684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1</a:t>
              </a:r>
              <a:endPara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0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1423844" y="1022190"/>
            <a:ext cx="19041084" cy="2561450"/>
            <a:chOff x="2668309" y="861425"/>
            <a:chExt cx="19041084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2668309" y="861425"/>
              <a:ext cx="190410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9" y="2222546"/>
              <a:ext cx="155756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 marketing is the business process of creating relationships.</a:t>
              </a: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7BB66781-0AE4-624C-BB9B-3B1FCEA97845}"/>
              </a:ext>
            </a:extLst>
          </p:cNvPr>
          <p:cNvSpPr/>
          <p:nvPr/>
        </p:nvSpPr>
        <p:spPr>
          <a:xfrm>
            <a:off x="20408303" y="1958229"/>
            <a:ext cx="2545503" cy="7241535"/>
          </a:xfrm>
          <a:custGeom>
            <a:avLst/>
            <a:gdLst>
              <a:gd name="connsiteX0" fmla="*/ 1140916 w 1140915"/>
              <a:gd name="connsiteY0" fmla="*/ 1622858 h 3245715"/>
              <a:gd name="connsiteX1" fmla="*/ 570458 w 1140915"/>
              <a:gd name="connsiteY1" fmla="*/ 3245716 h 3245715"/>
              <a:gd name="connsiteX2" fmla="*/ 0 w 1140915"/>
              <a:gd name="connsiteY2" fmla="*/ 1622858 h 3245715"/>
              <a:gd name="connsiteX3" fmla="*/ 570458 w 1140915"/>
              <a:gd name="connsiteY3" fmla="*/ 0 h 3245715"/>
              <a:gd name="connsiteX4" fmla="*/ 1140916 w 1140915"/>
              <a:gd name="connsiteY4" fmla="*/ 1622858 h 324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915" h="3245715">
                <a:moveTo>
                  <a:pt x="1140916" y="1622858"/>
                </a:moveTo>
                <a:cubicBezTo>
                  <a:pt x="1140916" y="2519138"/>
                  <a:pt x="885513" y="3245716"/>
                  <a:pt x="570458" y="3245716"/>
                </a:cubicBezTo>
                <a:cubicBezTo>
                  <a:pt x="255403" y="3245716"/>
                  <a:pt x="0" y="2519138"/>
                  <a:pt x="0" y="1622858"/>
                </a:cubicBezTo>
                <a:cubicBezTo>
                  <a:pt x="0" y="726578"/>
                  <a:pt x="255403" y="0"/>
                  <a:pt x="570458" y="0"/>
                </a:cubicBezTo>
                <a:cubicBezTo>
                  <a:pt x="885514" y="0"/>
                  <a:pt x="1140916" y="726578"/>
                  <a:pt x="1140916" y="1622858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6D7BD2E-3C8E-0644-978E-3C434A994514}"/>
              </a:ext>
            </a:extLst>
          </p:cNvPr>
          <p:cNvSpPr/>
          <p:nvPr/>
        </p:nvSpPr>
        <p:spPr>
          <a:xfrm>
            <a:off x="20563336" y="2688584"/>
            <a:ext cx="2031985" cy="5780825"/>
          </a:xfrm>
          <a:custGeom>
            <a:avLst/>
            <a:gdLst>
              <a:gd name="connsiteX0" fmla="*/ 910753 w 910752"/>
              <a:gd name="connsiteY0" fmla="*/ 1295507 h 2591013"/>
              <a:gd name="connsiteX1" fmla="*/ 455376 w 910752"/>
              <a:gd name="connsiteY1" fmla="*/ 2591014 h 2591013"/>
              <a:gd name="connsiteX2" fmla="*/ 0 w 910752"/>
              <a:gd name="connsiteY2" fmla="*/ 1295507 h 2591013"/>
              <a:gd name="connsiteX3" fmla="*/ 455376 w 910752"/>
              <a:gd name="connsiteY3" fmla="*/ 0 h 2591013"/>
              <a:gd name="connsiteX4" fmla="*/ 910753 w 910752"/>
              <a:gd name="connsiteY4" fmla="*/ 1295507 h 25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752" h="2591013">
                <a:moveTo>
                  <a:pt x="910753" y="1295507"/>
                </a:moveTo>
                <a:cubicBezTo>
                  <a:pt x="910753" y="2010996"/>
                  <a:pt x="706874" y="2591014"/>
                  <a:pt x="455376" y="2591014"/>
                </a:cubicBezTo>
                <a:cubicBezTo>
                  <a:pt x="203879" y="2591014"/>
                  <a:pt x="0" y="2010996"/>
                  <a:pt x="0" y="1295507"/>
                </a:cubicBezTo>
                <a:cubicBezTo>
                  <a:pt x="0" y="580018"/>
                  <a:pt x="203879" y="0"/>
                  <a:pt x="455376" y="0"/>
                </a:cubicBezTo>
                <a:cubicBezTo>
                  <a:pt x="706874" y="0"/>
                  <a:pt x="910753" y="580018"/>
                  <a:pt x="910753" y="1295507"/>
                </a:cubicBezTo>
                <a:close/>
              </a:path>
            </a:pathLst>
          </a:custGeom>
          <a:solidFill>
            <a:schemeClr val="accent3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9A4B9E2-C0FB-8D4F-9050-69D8E644B384}"/>
              </a:ext>
            </a:extLst>
          </p:cNvPr>
          <p:cNvSpPr/>
          <p:nvPr/>
        </p:nvSpPr>
        <p:spPr>
          <a:xfrm>
            <a:off x="20743855" y="3521514"/>
            <a:ext cx="1446473" cy="4114963"/>
          </a:xfrm>
          <a:custGeom>
            <a:avLst/>
            <a:gdLst>
              <a:gd name="connsiteX0" fmla="*/ 648267 w 648321"/>
              <a:gd name="connsiteY0" fmla="*/ 921996 h 1844360"/>
              <a:gd name="connsiteX1" fmla="*/ 324059 w 648321"/>
              <a:gd name="connsiteY1" fmla="*/ 1844176 h 1844360"/>
              <a:gd name="connsiteX2" fmla="*/ -54 w 648321"/>
              <a:gd name="connsiteY2" fmla="*/ 921996 h 1844360"/>
              <a:gd name="connsiteX3" fmla="*/ 324059 w 648321"/>
              <a:gd name="connsiteY3" fmla="*/ -184 h 1844360"/>
              <a:gd name="connsiteX4" fmla="*/ 648267 w 648321"/>
              <a:gd name="connsiteY4" fmla="*/ 921996 h 184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21" h="1844360">
                <a:moveTo>
                  <a:pt x="648267" y="921996"/>
                </a:moveTo>
                <a:cubicBezTo>
                  <a:pt x="648267" y="1431346"/>
                  <a:pt x="503107" y="1844176"/>
                  <a:pt x="324059" y="1844176"/>
                </a:cubicBezTo>
                <a:cubicBezTo>
                  <a:pt x="145012" y="1844176"/>
                  <a:pt x="-54" y="1431346"/>
                  <a:pt x="-54" y="921996"/>
                </a:cubicBezTo>
                <a:cubicBezTo>
                  <a:pt x="-54" y="412646"/>
                  <a:pt x="145107" y="-184"/>
                  <a:pt x="324059" y="-184"/>
                </a:cubicBezTo>
                <a:cubicBezTo>
                  <a:pt x="503011" y="-184"/>
                  <a:pt x="648267" y="412741"/>
                  <a:pt x="648267" y="92199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EA72A80-4D1B-FE4D-B537-A2BEFB63593D}"/>
              </a:ext>
            </a:extLst>
          </p:cNvPr>
          <p:cNvSpPr/>
          <p:nvPr/>
        </p:nvSpPr>
        <p:spPr>
          <a:xfrm>
            <a:off x="20922033" y="4219801"/>
            <a:ext cx="955041" cy="2718389"/>
          </a:xfrm>
          <a:custGeom>
            <a:avLst/>
            <a:gdLst>
              <a:gd name="connsiteX0" fmla="*/ 428004 w 428057"/>
              <a:gd name="connsiteY0" fmla="*/ 609018 h 1218404"/>
              <a:gd name="connsiteX1" fmla="*/ 213928 w 428057"/>
              <a:gd name="connsiteY1" fmla="*/ 1218221 h 1218404"/>
              <a:gd name="connsiteX2" fmla="*/ -54 w 428057"/>
              <a:gd name="connsiteY2" fmla="*/ 609018 h 1218404"/>
              <a:gd name="connsiteX3" fmla="*/ 213928 w 428057"/>
              <a:gd name="connsiteY3" fmla="*/ -184 h 1218404"/>
              <a:gd name="connsiteX4" fmla="*/ 428004 w 428057"/>
              <a:gd name="connsiteY4" fmla="*/ 609018 h 12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057" h="1218404">
                <a:moveTo>
                  <a:pt x="428004" y="609018"/>
                </a:moveTo>
                <a:cubicBezTo>
                  <a:pt x="428004" y="945317"/>
                  <a:pt x="332151" y="1218221"/>
                  <a:pt x="213928" y="1218221"/>
                </a:cubicBezTo>
                <a:cubicBezTo>
                  <a:pt x="95705" y="1218221"/>
                  <a:pt x="-54" y="945602"/>
                  <a:pt x="-54" y="609018"/>
                </a:cubicBezTo>
                <a:cubicBezTo>
                  <a:pt x="-54" y="272434"/>
                  <a:pt x="95705" y="-184"/>
                  <a:pt x="213928" y="-184"/>
                </a:cubicBezTo>
                <a:cubicBezTo>
                  <a:pt x="332151" y="-184"/>
                  <a:pt x="428004" y="272815"/>
                  <a:pt x="428004" y="609018"/>
                </a:cubicBezTo>
                <a:close/>
              </a:path>
            </a:pathLst>
          </a:custGeom>
          <a:solidFill>
            <a:schemeClr val="accent3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6D48D67-CBA5-9A47-BD6F-CBD6E4DEBD36}"/>
              </a:ext>
            </a:extLst>
          </p:cNvPr>
          <p:cNvSpPr/>
          <p:nvPr/>
        </p:nvSpPr>
        <p:spPr>
          <a:xfrm>
            <a:off x="21119754" y="4970970"/>
            <a:ext cx="427719" cy="1216479"/>
          </a:xfrm>
          <a:custGeom>
            <a:avLst/>
            <a:gdLst>
              <a:gd name="connsiteX0" fmla="*/ 191654 w 191707"/>
              <a:gd name="connsiteY0" fmla="*/ 272339 h 545236"/>
              <a:gd name="connsiteX1" fmla="*/ 95800 w 191707"/>
              <a:gd name="connsiteY1" fmla="*/ 545052 h 545236"/>
              <a:gd name="connsiteX2" fmla="*/ -54 w 191707"/>
              <a:gd name="connsiteY2" fmla="*/ 272339 h 545236"/>
              <a:gd name="connsiteX3" fmla="*/ 95800 w 191707"/>
              <a:gd name="connsiteY3" fmla="*/ -184 h 545236"/>
              <a:gd name="connsiteX4" fmla="*/ 191654 w 191707"/>
              <a:gd name="connsiteY4" fmla="*/ 272339 h 54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707" h="545236">
                <a:moveTo>
                  <a:pt x="191654" y="272339"/>
                </a:moveTo>
                <a:cubicBezTo>
                  <a:pt x="191654" y="423021"/>
                  <a:pt x="148724" y="545052"/>
                  <a:pt x="95800" y="545052"/>
                </a:cubicBezTo>
                <a:cubicBezTo>
                  <a:pt x="42876" y="545052"/>
                  <a:pt x="-54" y="423021"/>
                  <a:pt x="-54" y="272339"/>
                </a:cubicBezTo>
                <a:cubicBezTo>
                  <a:pt x="-54" y="121656"/>
                  <a:pt x="42876" y="-184"/>
                  <a:pt x="95800" y="-184"/>
                </a:cubicBezTo>
                <a:cubicBezTo>
                  <a:pt x="148724" y="-184"/>
                  <a:pt x="191654" y="121751"/>
                  <a:pt x="191654" y="27233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DE51BF2-8D1E-7643-ACA4-E9D6A8752AC5}"/>
              </a:ext>
            </a:extLst>
          </p:cNvPr>
          <p:cNvSpPr/>
          <p:nvPr/>
        </p:nvSpPr>
        <p:spPr>
          <a:xfrm>
            <a:off x="2868193" y="10750945"/>
            <a:ext cx="2051948" cy="2051960"/>
          </a:xfrm>
          <a:custGeom>
            <a:avLst/>
            <a:gdLst>
              <a:gd name="connsiteX0" fmla="*/ 459797 w 919700"/>
              <a:gd name="connsiteY0" fmla="*/ -184 h 919705"/>
              <a:gd name="connsiteX1" fmla="*/ -54 w 919700"/>
              <a:gd name="connsiteY1" fmla="*/ 459668 h 919705"/>
              <a:gd name="connsiteX2" fmla="*/ 459797 w 919700"/>
              <a:gd name="connsiteY2" fmla="*/ 919522 h 919705"/>
              <a:gd name="connsiteX3" fmla="*/ 919647 w 919700"/>
              <a:gd name="connsiteY3" fmla="*/ 459668 h 919705"/>
              <a:gd name="connsiteX4" fmla="*/ 459987 w 919700"/>
              <a:gd name="connsiteY4" fmla="*/ -184 h 919705"/>
              <a:gd name="connsiteX5" fmla="*/ 459797 w 919700"/>
              <a:gd name="connsiteY5" fmla="*/ -184 h 919705"/>
              <a:gd name="connsiteX6" fmla="*/ 459797 w 919700"/>
              <a:gd name="connsiteY6" fmla="*/ 871832 h 919705"/>
              <a:gd name="connsiteX7" fmla="*/ 47540 w 919700"/>
              <a:gd name="connsiteY7" fmla="*/ 459574 h 919705"/>
              <a:gd name="connsiteX8" fmla="*/ 459797 w 919700"/>
              <a:gd name="connsiteY8" fmla="*/ 47315 h 919705"/>
              <a:gd name="connsiteX9" fmla="*/ 872053 w 919700"/>
              <a:gd name="connsiteY9" fmla="*/ 459574 h 919705"/>
              <a:gd name="connsiteX10" fmla="*/ 872053 w 919700"/>
              <a:gd name="connsiteY10" fmla="*/ 459668 h 919705"/>
              <a:gd name="connsiteX11" fmla="*/ 459797 w 919700"/>
              <a:gd name="connsiteY11" fmla="*/ 871832 h 91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700" h="919705">
                <a:moveTo>
                  <a:pt x="459797" y="-184"/>
                </a:moveTo>
                <a:cubicBezTo>
                  <a:pt x="205827" y="-184"/>
                  <a:pt x="-54" y="205698"/>
                  <a:pt x="-54" y="459668"/>
                </a:cubicBezTo>
                <a:cubicBezTo>
                  <a:pt x="-54" y="713639"/>
                  <a:pt x="205827" y="919522"/>
                  <a:pt x="459797" y="919522"/>
                </a:cubicBezTo>
                <a:cubicBezTo>
                  <a:pt x="713766" y="919522"/>
                  <a:pt x="919647" y="713639"/>
                  <a:pt x="919647" y="459668"/>
                </a:cubicBezTo>
                <a:cubicBezTo>
                  <a:pt x="919704" y="205755"/>
                  <a:pt x="713899" y="-136"/>
                  <a:pt x="459987" y="-184"/>
                </a:cubicBezTo>
                <a:cubicBezTo>
                  <a:pt x="459920" y="-184"/>
                  <a:pt x="459863" y="-184"/>
                  <a:pt x="459797" y="-184"/>
                </a:cubicBezTo>
                <a:close/>
                <a:moveTo>
                  <a:pt x="459797" y="871832"/>
                </a:moveTo>
                <a:cubicBezTo>
                  <a:pt x="232118" y="871832"/>
                  <a:pt x="47540" y="687254"/>
                  <a:pt x="47540" y="459574"/>
                </a:cubicBezTo>
                <a:cubicBezTo>
                  <a:pt x="47540" y="231894"/>
                  <a:pt x="232118" y="47315"/>
                  <a:pt x="459797" y="47315"/>
                </a:cubicBezTo>
                <a:cubicBezTo>
                  <a:pt x="687475" y="47315"/>
                  <a:pt x="872053" y="231894"/>
                  <a:pt x="872053" y="459574"/>
                </a:cubicBezTo>
                <a:cubicBezTo>
                  <a:pt x="872053" y="459602"/>
                  <a:pt x="872053" y="459640"/>
                  <a:pt x="872053" y="459668"/>
                </a:cubicBezTo>
                <a:cubicBezTo>
                  <a:pt x="871787" y="687225"/>
                  <a:pt x="687352" y="871623"/>
                  <a:pt x="459797" y="871832"/>
                </a:cubicBezTo>
                <a:close/>
              </a:path>
            </a:pathLst>
          </a:custGeom>
          <a:solidFill>
            <a:schemeClr val="accent1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A97AAFE-535D-4740-A82C-C68757660B8A}"/>
              </a:ext>
            </a:extLst>
          </p:cNvPr>
          <p:cNvSpPr/>
          <p:nvPr/>
        </p:nvSpPr>
        <p:spPr>
          <a:xfrm>
            <a:off x="7572046" y="10096622"/>
            <a:ext cx="2051948" cy="2051960"/>
          </a:xfrm>
          <a:custGeom>
            <a:avLst/>
            <a:gdLst>
              <a:gd name="connsiteX0" fmla="*/ 459892 w 919700"/>
              <a:gd name="connsiteY0" fmla="*/ -184 h 919705"/>
              <a:gd name="connsiteX1" fmla="*/ -54 w 919700"/>
              <a:gd name="connsiteY1" fmla="*/ 459574 h 919705"/>
              <a:gd name="connsiteX2" fmla="*/ 459702 w 919700"/>
              <a:gd name="connsiteY2" fmla="*/ 919521 h 919705"/>
              <a:gd name="connsiteX3" fmla="*/ 919647 w 919700"/>
              <a:gd name="connsiteY3" fmla="*/ 459764 h 919705"/>
              <a:gd name="connsiteX4" fmla="*/ 919647 w 919700"/>
              <a:gd name="connsiteY4" fmla="*/ 459668 h 919705"/>
              <a:gd name="connsiteX5" fmla="*/ 459892 w 919700"/>
              <a:gd name="connsiteY5" fmla="*/ -184 h 919705"/>
              <a:gd name="connsiteX6" fmla="*/ 459892 w 919700"/>
              <a:gd name="connsiteY6" fmla="*/ 871832 h 919705"/>
              <a:gd name="connsiteX7" fmla="*/ 47540 w 919700"/>
              <a:gd name="connsiteY7" fmla="*/ 459668 h 919705"/>
              <a:gd name="connsiteX8" fmla="*/ 459702 w 919700"/>
              <a:gd name="connsiteY8" fmla="*/ 47315 h 919705"/>
              <a:gd name="connsiteX9" fmla="*/ 872053 w 919700"/>
              <a:gd name="connsiteY9" fmla="*/ 459478 h 919705"/>
              <a:gd name="connsiteX10" fmla="*/ 872053 w 919700"/>
              <a:gd name="connsiteY10" fmla="*/ 459668 h 919705"/>
              <a:gd name="connsiteX11" fmla="*/ 459892 w 919700"/>
              <a:gd name="connsiteY11" fmla="*/ 872213 h 91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700" h="919705">
                <a:moveTo>
                  <a:pt x="459892" y="-184"/>
                </a:moveTo>
                <a:cubicBezTo>
                  <a:pt x="205922" y="-241"/>
                  <a:pt x="4" y="205603"/>
                  <a:pt x="-54" y="459574"/>
                </a:cubicBezTo>
                <a:cubicBezTo>
                  <a:pt x="-111" y="713544"/>
                  <a:pt x="205732" y="919464"/>
                  <a:pt x="459702" y="919521"/>
                </a:cubicBezTo>
                <a:cubicBezTo>
                  <a:pt x="713671" y="919569"/>
                  <a:pt x="919590" y="713735"/>
                  <a:pt x="919647" y="459764"/>
                </a:cubicBezTo>
                <a:cubicBezTo>
                  <a:pt x="919647" y="459735"/>
                  <a:pt x="919647" y="459697"/>
                  <a:pt x="919647" y="459668"/>
                </a:cubicBezTo>
                <a:cubicBezTo>
                  <a:pt x="919647" y="205736"/>
                  <a:pt x="713823" y="-136"/>
                  <a:pt x="459892" y="-184"/>
                </a:cubicBezTo>
                <a:close/>
                <a:moveTo>
                  <a:pt x="459892" y="871832"/>
                </a:moveTo>
                <a:cubicBezTo>
                  <a:pt x="232213" y="871889"/>
                  <a:pt x="47597" y="687348"/>
                  <a:pt x="47540" y="459668"/>
                </a:cubicBezTo>
                <a:cubicBezTo>
                  <a:pt x="47483" y="231989"/>
                  <a:pt x="232023" y="47372"/>
                  <a:pt x="459702" y="47315"/>
                </a:cubicBezTo>
                <a:cubicBezTo>
                  <a:pt x="687380" y="47267"/>
                  <a:pt x="871996" y="231799"/>
                  <a:pt x="872053" y="459478"/>
                </a:cubicBezTo>
                <a:cubicBezTo>
                  <a:pt x="872053" y="459545"/>
                  <a:pt x="872053" y="459602"/>
                  <a:pt x="872053" y="459668"/>
                </a:cubicBezTo>
                <a:cubicBezTo>
                  <a:pt x="871996" y="687339"/>
                  <a:pt x="687561" y="871946"/>
                  <a:pt x="459892" y="872213"/>
                </a:cubicBezTo>
                <a:close/>
              </a:path>
            </a:pathLst>
          </a:custGeom>
          <a:solidFill>
            <a:schemeClr val="accent2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E457375-E348-E244-A269-F6FC17FF6288}"/>
              </a:ext>
            </a:extLst>
          </p:cNvPr>
          <p:cNvSpPr/>
          <p:nvPr/>
        </p:nvSpPr>
        <p:spPr>
          <a:xfrm>
            <a:off x="11946295" y="8877169"/>
            <a:ext cx="2051948" cy="2051960"/>
          </a:xfrm>
          <a:custGeom>
            <a:avLst/>
            <a:gdLst>
              <a:gd name="connsiteX0" fmla="*/ 459891 w 919700"/>
              <a:gd name="connsiteY0" fmla="*/ -184 h 919705"/>
              <a:gd name="connsiteX1" fmla="*/ -54 w 919700"/>
              <a:gd name="connsiteY1" fmla="*/ 459573 h 919705"/>
              <a:gd name="connsiteX2" fmla="*/ 459701 w 919700"/>
              <a:gd name="connsiteY2" fmla="*/ 919521 h 919705"/>
              <a:gd name="connsiteX3" fmla="*/ 919647 w 919700"/>
              <a:gd name="connsiteY3" fmla="*/ 459764 h 919705"/>
              <a:gd name="connsiteX4" fmla="*/ 919647 w 919700"/>
              <a:gd name="connsiteY4" fmla="*/ 459573 h 919705"/>
              <a:gd name="connsiteX5" fmla="*/ 459891 w 919700"/>
              <a:gd name="connsiteY5" fmla="*/ -184 h 919705"/>
              <a:gd name="connsiteX6" fmla="*/ 459891 w 919700"/>
              <a:gd name="connsiteY6" fmla="*/ 871832 h 919705"/>
              <a:gd name="connsiteX7" fmla="*/ 47540 w 919700"/>
              <a:gd name="connsiteY7" fmla="*/ 459668 h 919705"/>
              <a:gd name="connsiteX8" fmla="*/ 459701 w 919700"/>
              <a:gd name="connsiteY8" fmla="*/ 47315 h 919705"/>
              <a:gd name="connsiteX9" fmla="*/ 872053 w 919700"/>
              <a:gd name="connsiteY9" fmla="*/ 459478 h 919705"/>
              <a:gd name="connsiteX10" fmla="*/ 872053 w 919700"/>
              <a:gd name="connsiteY10" fmla="*/ 459573 h 919705"/>
              <a:gd name="connsiteX11" fmla="*/ 459891 w 919700"/>
              <a:gd name="connsiteY11" fmla="*/ 871832 h 91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700" h="919705">
                <a:moveTo>
                  <a:pt x="459891" y="-184"/>
                </a:moveTo>
                <a:cubicBezTo>
                  <a:pt x="205922" y="-241"/>
                  <a:pt x="3" y="205603"/>
                  <a:pt x="-54" y="459573"/>
                </a:cubicBezTo>
                <a:cubicBezTo>
                  <a:pt x="-111" y="713544"/>
                  <a:pt x="205732" y="919464"/>
                  <a:pt x="459701" y="919521"/>
                </a:cubicBezTo>
                <a:cubicBezTo>
                  <a:pt x="713670" y="919569"/>
                  <a:pt x="919589" y="713735"/>
                  <a:pt x="919647" y="459764"/>
                </a:cubicBezTo>
                <a:cubicBezTo>
                  <a:pt x="919647" y="459697"/>
                  <a:pt x="919647" y="459640"/>
                  <a:pt x="919647" y="459573"/>
                </a:cubicBezTo>
                <a:cubicBezTo>
                  <a:pt x="919589" y="205679"/>
                  <a:pt x="713785" y="-127"/>
                  <a:pt x="459891" y="-184"/>
                </a:cubicBezTo>
                <a:close/>
                <a:moveTo>
                  <a:pt x="459891" y="871832"/>
                </a:moveTo>
                <a:cubicBezTo>
                  <a:pt x="232213" y="871879"/>
                  <a:pt x="47597" y="687348"/>
                  <a:pt x="47540" y="459668"/>
                </a:cubicBezTo>
                <a:cubicBezTo>
                  <a:pt x="47483" y="231989"/>
                  <a:pt x="232023" y="47372"/>
                  <a:pt x="459701" y="47315"/>
                </a:cubicBezTo>
                <a:cubicBezTo>
                  <a:pt x="687380" y="47258"/>
                  <a:pt x="871996" y="231799"/>
                  <a:pt x="872053" y="459478"/>
                </a:cubicBezTo>
                <a:cubicBezTo>
                  <a:pt x="872053" y="459507"/>
                  <a:pt x="872053" y="459545"/>
                  <a:pt x="872053" y="459573"/>
                </a:cubicBezTo>
                <a:cubicBezTo>
                  <a:pt x="871786" y="687110"/>
                  <a:pt x="687428" y="871518"/>
                  <a:pt x="459891" y="871832"/>
                </a:cubicBezTo>
                <a:close/>
              </a:path>
            </a:pathLst>
          </a:custGeom>
          <a:solidFill>
            <a:schemeClr val="accent3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557CF49-E38E-4F40-A5C2-B04B0FB33470}"/>
              </a:ext>
            </a:extLst>
          </p:cNvPr>
          <p:cNvSpPr/>
          <p:nvPr/>
        </p:nvSpPr>
        <p:spPr>
          <a:xfrm>
            <a:off x="16422483" y="6900176"/>
            <a:ext cx="2051948" cy="2051960"/>
          </a:xfrm>
          <a:custGeom>
            <a:avLst/>
            <a:gdLst>
              <a:gd name="connsiteX0" fmla="*/ 459797 w 919700"/>
              <a:gd name="connsiteY0" fmla="*/ -184 h 919705"/>
              <a:gd name="connsiteX1" fmla="*/ -54 w 919700"/>
              <a:gd name="connsiteY1" fmla="*/ 459668 h 919705"/>
              <a:gd name="connsiteX2" fmla="*/ 459797 w 919700"/>
              <a:gd name="connsiteY2" fmla="*/ 919521 h 919705"/>
              <a:gd name="connsiteX3" fmla="*/ 919647 w 919700"/>
              <a:gd name="connsiteY3" fmla="*/ 459668 h 919705"/>
              <a:gd name="connsiteX4" fmla="*/ 919647 w 919700"/>
              <a:gd name="connsiteY4" fmla="*/ 459573 h 919705"/>
              <a:gd name="connsiteX5" fmla="*/ 459797 w 919700"/>
              <a:gd name="connsiteY5" fmla="*/ -184 h 919705"/>
              <a:gd name="connsiteX6" fmla="*/ 459797 w 919700"/>
              <a:gd name="connsiteY6" fmla="*/ 871832 h 919705"/>
              <a:gd name="connsiteX7" fmla="*/ 47540 w 919700"/>
              <a:gd name="connsiteY7" fmla="*/ 459573 h 919705"/>
              <a:gd name="connsiteX8" fmla="*/ 459797 w 919700"/>
              <a:gd name="connsiteY8" fmla="*/ 47315 h 919705"/>
              <a:gd name="connsiteX9" fmla="*/ 872053 w 919700"/>
              <a:gd name="connsiteY9" fmla="*/ 459573 h 919705"/>
              <a:gd name="connsiteX10" fmla="*/ 459797 w 919700"/>
              <a:gd name="connsiteY10" fmla="*/ 871832 h 91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9700" h="919705">
                <a:moveTo>
                  <a:pt x="459797" y="-184"/>
                </a:moveTo>
                <a:cubicBezTo>
                  <a:pt x="205827" y="-184"/>
                  <a:pt x="-54" y="205698"/>
                  <a:pt x="-54" y="459668"/>
                </a:cubicBezTo>
                <a:cubicBezTo>
                  <a:pt x="-54" y="713639"/>
                  <a:pt x="205827" y="919521"/>
                  <a:pt x="459797" y="919521"/>
                </a:cubicBezTo>
                <a:cubicBezTo>
                  <a:pt x="713766" y="919521"/>
                  <a:pt x="919647" y="713639"/>
                  <a:pt x="919647" y="459668"/>
                </a:cubicBezTo>
                <a:cubicBezTo>
                  <a:pt x="919647" y="459640"/>
                  <a:pt x="919647" y="459602"/>
                  <a:pt x="919647" y="459573"/>
                </a:cubicBezTo>
                <a:cubicBezTo>
                  <a:pt x="919590" y="205641"/>
                  <a:pt x="713728" y="-184"/>
                  <a:pt x="459797" y="-184"/>
                </a:cubicBezTo>
                <a:close/>
                <a:moveTo>
                  <a:pt x="459797" y="871832"/>
                </a:moveTo>
                <a:cubicBezTo>
                  <a:pt x="232118" y="871832"/>
                  <a:pt x="47540" y="687253"/>
                  <a:pt x="47540" y="459573"/>
                </a:cubicBezTo>
                <a:cubicBezTo>
                  <a:pt x="47540" y="231894"/>
                  <a:pt x="232118" y="47315"/>
                  <a:pt x="459797" y="47315"/>
                </a:cubicBezTo>
                <a:cubicBezTo>
                  <a:pt x="687475" y="47315"/>
                  <a:pt x="872053" y="231894"/>
                  <a:pt x="872053" y="459573"/>
                </a:cubicBezTo>
                <a:cubicBezTo>
                  <a:pt x="871787" y="687149"/>
                  <a:pt x="687371" y="871565"/>
                  <a:pt x="459797" y="871832"/>
                </a:cubicBezTo>
                <a:close/>
              </a:path>
            </a:pathLst>
          </a:custGeom>
          <a:solidFill>
            <a:schemeClr val="accent4"/>
          </a:solidFill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D7DF1-C7C9-DA48-B488-96F4996AACE4}"/>
              </a:ext>
            </a:extLst>
          </p:cNvPr>
          <p:cNvGrpSpPr/>
          <p:nvPr/>
        </p:nvGrpSpPr>
        <p:grpSpPr>
          <a:xfrm>
            <a:off x="1423842" y="5531212"/>
            <a:ext cx="19884710" cy="6524137"/>
            <a:chOff x="1423843" y="5008645"/>
            <a:chExt cx="19884710" cy="6524137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0621A19-5632-7342-B26F-0CB25548CC42}"/>
                </a:ext>
              </a:extLst>
            </p:cNvPr>
            <p:cNvSpPr/>
            <p:nvPr/>
          </p:nvSpPr>
          <p:spPr>
            <a:xfrm>
              <a:off x="20413614" y="5008645"/>
              <a:ext cx="894939" cy="846948"/>
            </a:xfrm>
            <a:custGeom>
              <a:avLst/>
              <a:gdLst>
                <a:gd name="connsiteX0" fmla="*/ 0 w 401119"/>
                <a:gd name="connsiteY0" fmla="*/ 23321 h 379609"/>
                <a:gd name="connsiteX1" fmla="*/ 401119 w 401119"/>
                <a:gd name="connsiteY1" fmla="*/ 0 h 379609"/>
                <a:gd name="connsiteX2" fmla="*/ 280041 w 401119"/>
                <a:gd name="connsiteY2" fmla="*/ 379609 h 379609"/>
                <a:gd name="connsiteX3" fmla="*/ 0 w 401119"/>
                <a:gd name="connsiteY3" fmla="*/ 23321 h 37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19" h="379609">
                  <a:moveTo>
                    <a:pt x="0" y="23321"/>
                  </a:moveTo>
                  <a:lnTo>
                    <a:pt x="401119" y="0"/>
                  </a:lnTo>
                  <a:lnTo>
                    <a:pt x="280041" y="379609"/>
                  </a:lnTo>
                  <a:lnTo>
                    <a:pt x="0" y="23321"/>
                  </a:lnTo>
                  <a:close/>
                </a:path>
              </a:pathLst>
            </a:custGeom>
            <a:grpFill/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CEB37F3-B3D1-B547-9F97-1F5D6523C7AB}"/>
                </a:ext>
              </a:extLst>
            </p:cNvPr>
            <p:cNvSpPr/>
            <p:nvPr/>
          </p:nvSpPr>
          <p:spPr>
            <a:xfrm>
              <a:off x="9543294" y="9525207"/>
              <a:ext cx="2580544" cy="1128982"/>
            </a:xfrm>
            <a:custGeom>
              <a:avLst/>
              <a:gdLst>
                <a:gd name="connsiteX0" fmla="*/ 1156568 w 1156621"/>
                <a:gd name="connsiteY0" fmla="*/ 193238 h 506019"/>
                <a:gd name="connsiteX1" fmla="*/ 1081751 w 1156621"/>
                <a:gd name="connsiteY1" fmla="*/ -184 h 506019"/>
                <a:gd name="connsiteX2" fmla="*/ -54 w 1156621"/>
                <a:gd name="connsiteY2" fmla="*/ 302418 h 506019"/>
                <a:gd name="connsiteX3" fmla="*/ 36117 w 1156621"/>
                <a:gd name="connsiteY3" fmla="*/ 481562 h 506019"/>
                <a:gd name="connsiteX4" fmla="*/ 35451 w 1156621"/>
                <a:gd name="connsiteY4" fmla="*/ 505835 h 506019"/>
                <a:gd name="connsiteX5" fmla="*/ 1156568 w 1156621"/>
                <a:gd name="connsiteY5" fmla="*/ 193238 h 50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621" h="506019">
                  <a:moveTo>
                    <a:pt x="1156568" y="193238"/>
                  </a:moveTo>
                  <a:cubicBezTo>
                    <a:pt x="1117132" y="135354"/>
                    <a:pt x="1091536" y="69170"/>
                    <a:pt x="1081751" y="-184"/>
                  </a:cubicBezTo>
                  <a:cubicBezTo>
                    <a:pt x="726388" y="114041"/>
                    <a:pt x="365780" y="214912"/>
                    <a:pt x="-54" y="302418"/>
                  </a:cubicBezTo>
                  <a:cubicBezTo>
                    <a:pt x="23915" y="359093"/>
                    <a:pt x="36222" y="420023"/>
                    <a:pt x="36117" y="481562"/>
                  </a:cubicBezTo>
                  <a:cubicBezTo>
                    <a:pt x="36117" y="489653"/>
                    <a:pt x="36117" y="497744"/>
                    <a:pt x="35451" y="505835"/>
                  </a:cubicBezTo>
                  <a:cubicBezTo>
                    <a:pt x="412584" y="416672"/>
                    <a:pt x="786289" y="312479"/>
                    <a:pt x="1156568" y="193238"/>
                  </a:cubicBezTo>
                  <a:close/>
                </a:path>
              </a:pathLst>
            </a:custGeom>
            <a:grpFill/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BE44AE9-2D5F-F84C-8D72-54D6A764C2A4}"/>
                </a:ext>
              </a:extLst>
            </p:cNvPr>
            <p:cNvSpPr/>
            <p:nvPr/>
          </p:nvSpPr>
          <p:spPr>
            <a:xfrm>
              <a:off x="4875331" y="10605768"/>
              <a:ext cx="2801625" cy="803836"/>
            </a:xfrm>
            <a:custGeom>
              <a:avLst/>
              <a:gdLst>
                <a:gd name="connsiteX0" fmla="*/ 20126 w 1255711"/>
                <a:gd name="connsiteY0" fmla="*/ 290519 h 360286"/>
                <a:gd name="connsiteX1" fmla="*/ 14891 w 1255711"/>
                <a:gd name="connsiteY1" fmla="*/ 360102 h 360286"/>
                <a:gd name="connsiteX2" fmla="*/ 1255658 w 1255711"/>
                <a:gd name="connsiteY2" fmla="*/ 199710 h 360286"/>
                <a:gd name="connsiteX3" fmla="*/ 1208826 w 1255711"/>
                <a:gd name="connsiteY3" fmla="*/ -184 h 360286"/>
                <a:gd name="connsiteX4" fmla="*/ -54 w 1255711"/>
                <a:gd name="connsiteY4" fmla="*/ 156591 h 360286"/>
                <a:gd name="connsiteX5" fmla="*/ 20126 w 1255711"/>
                <a:gd name="connsiteY5" fmla="*/ 290519 h 3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5711" h="360286">
                  <a:moveTo>
                    <a:pt x="20126" y="290519"/>
                  </a:moveTo>
                  <a:cubicBezTo>
                    <a:pt x="20117" y="313812"/>
                    <a:pt x="18375" y="337066"/>
                    <a:pt x="14891" y="360102"/>
                  </a:cubicBezTo>
                  <a:cubicBezTo>
                    <a:pt x="431174" y="324121"/>
                    <a:pt x="844763" y="270654"/>
                    <a:pt x="1255658" y="199710"/>
                  </a:cubicBezTo>
                  <a:cubicBezTo>
                    <a:pt x="1225113" y="137486"/>
                    <a:pt x="1209102" y="69132"/>
                    <a:pt x="1208826" y="-184"/>
                  </a:cubicBezTo>
                  <a:cubicBezTo>
                    <a:pt x="810943" y="68666"/>
                    <a:pt x="407986" y="120924"/>
                    <a:pt x="-54" y="156591"/>
                  </a:cubicBezTo>
                  <a:cubicBezTo>
                    <a:pt x="13234" y="199996"/>
                    <a:pt x="20040" y="245124"/>
                    <a:pt x="20126" y="290519"/>
                  </a:cubicBezTo>
                  <a:close/>
                </a:path>
              </a:pathLst>
            </a:custGeom>
            <a:grpFill/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24AFD4-35EC-7845-99AD-DFA75E6BED73}"/>
                </a:ext>
              </a:extLst>
            </p:cNvPr>
            <p:cNvSpPr/>
            <p:nvPr/>
          </p:nvSpPr>
          <p:spPr>
            <a:xfrm>
              <a:off x="18232117" y="5149238"/>
              <a:ext cx="2795893" cy="2010334"/>
            </a:xfrm>
            <a:custGeom>
              <a:avLst/>
              <a:gdLst>
                <a:gd name="connsiteX0" fmla="*/ 1120683 w 1253142"/>
                <a:gd name="connsiteY0" fmla="*/ -184 h 901048"/>
                <a:gd name="connsiteX1" fmla="*/ -54 w 1253142"/>
                <a:gd name="connsiteY1" fmla="*/ 713725 h 901048"/>
                <a:gd name="connsiteX2" fmla="*/ 95134 w 1253142"/>
                <a:gd name="connsiteY2" fmla="*/ 900864 h 901048"/>
                <a:gd name="connsiteX3" fmla="*/ 1237953 w 1253142"/>
                <a:gd name="connsiteY3" fmla="*/ 175628 h 901048"/>
                <a:gd name="connsiteX4" fmla="*/ 1253088 w 1253142"/>
                <a:gd name="connsiteY4" fmla="*/ 164872 h 90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142" h="901048">
                  <a:moveTo>
                    <a:pt x="1120683" y="-184"/>
                  </a:moveTo>
                  <a:cubicBezTo>
                    <a:pt x="758085" y="254224"/>
                    <a:pt x="384504" y="492194"/>
                    <a:pt x="-54" y="713725"/>
                  </a:cubicBezTo>
                  <a:cubicBezTo>
                    <a:pt x="45741" y="767896"/>
                    <a:pt x="78324" y="831958"/>
                    <a:pt x="95134" y="900864"/>
                  </a:cubicBezTo>
                  <a:cubicBezTo>
                    <a:pt x="486164" y="676602"/>
                    <a:pt x="867103" y="434853"/>
                    <a:pt x="1237953" y="175628"/>
                  </a:cubicBezTo>
                  <a:lnTo>
                    <a:pt x="1253088" y="164872"/>
                  </a:lnTo>
                  <a:close/>
                </a:path>
              </a:pathLst>
            </a:custGeom>
            <a:grpFill/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8B6485C-E8D2-8842-A224-100EF3358E64}"/>
                </a:ext>
              </a:extLst>
            </p:cNvPr>
            <p:cNvSpPr/>
            <p:nvPr/>
          </p:nvSpPr>
          <p:spPr>
            <a:xfrm>
              <a:off x="13850222" y="7689658"/>
              <a:ext cx="2842615" cy="1601939"/>
            </a:xfrm>
            <a:custGeom>
              <a:avLst/>
              <a:gdLst>
                <a:gd name="connsiteX0" fmla="*/ 1171227 w 1274083"/>
                <a:gd name="connsiteY0" fmla="*/ -184 h 718002"/>
                <a:gd name="connsiteX1" fmla="*/ -54 w 1274083"/>
                <a:gd name="connsiteY1" fmla="*/ 519637 h 718002"/>
                <a:gd name="connsiteX2" fmla="*/ 64484 w 1274083"/>
                <a:gd name="connsiteY2" fmla="*/ 717818 h 718002"/>
                <a:gd name="connsiteX3" fmla="*/ 623614 w 1274083"/>
                <a:gd name="connsiteY3" fmla="*/ 486511 h 718002"/>
                <a:gd name="connsiteX4" fmla="*/ 1274030 w 1274083"/>
                <a:gd name="connsiteY4" fmla="*/ 182386 h 718002"/>
                <a:gd name="connsiteX5" fmla="*/ 1171227 w 1274083"/>
                <a:gd name="connsiteY5" fmla="*/ -184 h 7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4083" h="718002">
                  <a:moveTo>
                    <a:pt x="1171227" y="-184"/>
                  </a:moveTo>
                  <a:cubicBezTo>
                    <a:pt x="789402" y="189687"/>
                    <a:pt x="398972" y="362958"/>
                    <a:pt x="-54" y="519637"/>
                  </a:cubicBezTo>
                  <a:cubicBezTo>
                    <a:pt x="36441" y="579843"/>
                    <a:pt x="58525" y="647664"/>
                    <a:pt x="64484" y="717818"/>
                  </a:cubicBezTo>
                  <a:cubicBezTo>
                    <a:pt x="252507" y="644523"/>
                    <a:pt x="438884" y="567421"/>
                    <a:pt x="623614" y="486511"/>
                  </a:cubicBezTo>
                  <a:cubicBezTo>
                    <a:pt x="842421" y="390629"/>
                    <a:pt x="1059220" y="289254"/>
                    <a:pt x="1274030" y="182386"/>
                  </a:cubicBezTo>
                  <a:cubicBezTo>
                    <a:pt x="1226141" y="130271"/>
                    <a:pt x="1190959" y="67789"/>
                    <a:pt x="1171227" y="-184"/>
                  </a:cubicBezTo>
                  <a:close/>
                </a:path>
              </a:pathLst>
            </a:custGeom>
            <a:grpFill/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FE44A32-1DDF-F54A-92EA-5888CCFE4A2C}"/>
                </a:ext>
              </a:extLst>
            </p:cNvPr>
            <p:cNvSpPr/>
            <p:nvPr/>
          </p:nvSpPr>
          <p:spPr>
            <a:xfrm>
              <a:off x="1423843" y="11065983"/>
              <a:ext cx="1481089" cy="466799"/>
            </a:xfrm>
            <a:custGeom>
              <a:avLst/>
              <a:gdLst>
                <a:gd name="connsiteX0" fmla="*/ 647506 w 663836"/>
                <a:gd name="connsiteY0" fmla="*/ 84247 h 209223"/>
                <a:gd name="connsiteX1" fmla="*/ 655407 w 663836"/>
                <a:gd name="connsiteY1" fmla="*/ -184 h 209223"/>
                <a:gd name="connsiteX2" fmla="*/ 284176 w 663836"/>
                <a:gd name="connsiteY2" fmla="*/ 4671 h 209223"/>
                <a:gd name="connsiteX3" fmla="*/ -54 w 663836"/>
                <a:gd name="connsiteY3" fmla="*/ 1815 h 209223"/>
                <a:gd name="connsiteX4" fmla="*/ -54 w 663836"/>
                <a:gd name="connsiteY4" fmla="*/ 206184 h 209223"/>
                <a:gd name="connsiteX5" fmla="*/ 284176 w 663836"/>
                <a:gd name="connsiteY5" fmla="*/ 209039 h 209223"/>
                <a:gd name="connsiteX6" fmla="*/ 663783 w 663836"/>
                <a:gd name="connsiteY6" fmla="*/ 204185 h 209223"/>
                <a:gd name="connsiteX7" fmla="*/ 647506 w 663836"/>
                <a:gd name="connsiteY7" fmla="*/ 84247 h 20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836" h="209223">
                  <a:moveTo>
                    <a:pt x="647506" y="84247"/>
                  </a:moveTo>
                  <a:cubicBezTo>
                    <a:pt x="647516" y="55920"/>
                    <a:pt x="650162" y="27659"/>
                    <a:pt x="655407" y="-184"/>
                  </a:cubicBezTo>
                  <a:cubicBezTo>
                    <a:pt x="531853" y="2929"/>
                    <a:pt x="408110" y="4547"/>
                    <a:pt x="284176" y="4671"/>
                  </a:cubicBezTo>
                  <a:cubicBezTo>
                    <a:pt x="188989" y="4671"/>
                    <a:pt x="94246" y="3719"/>
                    <a:pt x="-54" y="1815"/>
                  </a:cubicBezTo>
                  <a:lnTo>
                    <a:pt x="-54" y="206184"/>
                  </a:lnTo>
                  <a:cubicBezTo>
                    <a:pt x="94626" y="208021"/>
                    <a:pt x="189369" y="208972"/>
                    <a:pt x="284176" y="209039"/>
                  </a:cubicBezTo>
                  <a:cubicBezTo>
                    <a:pt x="410775" y="209039"/>
                    <a:pt x="537308" y="207421"/>
                    <a:pt x="663783" y="204185"/>
                  </a:cubicBezTo>
                  <a:cubicBezTo>
                    <a:pt x="653065" y="165100"/>
                    <a:pt x="647592" y="124769"/>
                    <a:pt x="647506" y="84247"/>
                  </a:cubicBezTo>
                  <a:close/>
                </a:path>
              </a:pathLst>
            </a:custGeom>
            <a:grpFill/>
            <a:ln w="9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áfico 44">
            <a:extLst>
              <a:ext uri="{FF2B5EF4-FFF2-40B4-BE49-F238E27FC236}">
                <a16:creationId xmlns:a16="http://schemas.microsoft.com/office/drawing/2014/main" id="{AFEED754-8539-084C-9287-71D33CABED20}"/>
              </a:ext>
            </a:extLst>
          </p:cNvPr>
          <p:cNvGrpSpPr/>
          <p:nvPr/>
        </p:nvGrpSpPr>
        <p:grpSpPr>
          <a:xfrm>
            <a:off x="3531769" y="11433188"/>
            <a:ext cx="726095" cy="726095"/>
            <a:chOff x="4015467" y="265552"/>
            <a:chExt cx="597977" cy="597977"/>
          </a:xfrm>
          <a:solidFill>
            <a:schemeClr val="accent1"/>
          </a:solidFill>
        </p:grpSpPr>
        <p:sp>
          <p:nvSpPr>
            <p:cNvPr id="50" name="Forma libre 294">
              <a:extLst>
                <a:ext uri="{FF2B5EF4-FFF2-40B4-BE49-F238E27FC236}">
                  <a16:creationId xmlns:a16="http://schemas.microsoft.com/office/drawing/2014/main" id="{89BEDB41-5A2A-E848-A5C1-A59D2F08D4E0}"/>
                </a:ext>
              </a:extLst>
            </p:cNvPr>
            <p:cNvSpPr/>
            <p:nvPr/>
          </p:nvSpPr>
          <p:spPr>
            <a:xfrm>
              <a:off x="408933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225117 w 449650"/>
                <a:gd name="connsiteY11" fmla="*/ 200202 h 599144"/>
                <a:gd name="connsiteX12" fmla="*/ 187744 w 449650"/>
                <a:gd name="connsiteY12" fmla="*/ 162828 h 599144"/>
                <a:gd name="connsiteX13" fmla="*/ 212659 w 449650"/>
                <a:gd name="connsiteY13" fmla="*/ 127750 h 599144"/>
                <a:gd name="connsiteX14" fmla="*/ 212659 w 449650"/>
                <a:gd name="connsiteY14" fmla="*/ 125455 h 599144"/>
                <a:gd name="connsiteX15" fmla="*/ 225117 w 449650"/>
                <a:gd name="connsiteY15" fmla="*/ 112997 h 599144"/>
                <a:gd name="connsiteX16" fmla="*/ 237576 w 449650"/>
                <a:gd name="connsiteY16" fmla="*/ 125455 h 599144"/>
                <a:gd name="connsiteX17" fmla="*/ 250034 w 449650"/>
                <a:gd name="connsiteY17" fmla="*/ 125455 h 599144"/>
                <a:gd name="connsiteX18" fmla="*/ 262492 w 449650"/>
                <a:gd name="connsiteY18" fmla="*/ 137913 h 599144"/>
                <a:gd name="connsiteX19" fmla="*/ 250034 w 449650"/>
                <a:gd name="connsiteY19" fmla="*/ 150371 h 599144"/>
                <a:gd name="connsiteX20" fmla="*/ 225117 w 449650"/>
                <a:gd name="connsiteY20" fmla="*/ 150371 h 599144"/>
                <a:gd name="connsiteX21" fmla="*/ 212659 w 449650"/>
                <a:gd name="connsiteY21" fmla="*/ 162830 h 599144"/>
                <a:gd name="connsiteX22" fmla="*/ 225117 w 449650"/>
                <a:gd name="connsiteY22" fmla="*/ 175288 h 599144"/>
                <a:gd name="connsiteX23" fmla="*/ 262491 w 449650"/>
                <a:gd name="connsiteY23" fmla="*/ 212661 h 599144"/>
                <a:gd name="connsiteX24" fmla="*/ 237576 w 449650"/>
                <a:gd name="connsiteY24" fmla="*/ 247740 h 599144"/>
                <a:gd name="connsiteX25" fmla="*/ 237576 w 449650"/>
                <a:gd name="connsiteY25" fmla="*/ 250035 h 599144"/>
                <a:gd name="connsiteX26" fmla="*/ 225117 w 449650"/>
                <a:gd name="connsiteY26" fmla="*/ 262493 h 599144"/>
                <a:gd name="connsiteX27" fmla="*/ 212659 w 449650"/>
                <a:gd name="connsiteY27" fmla="*/ 250035 h 599144"/>
                <a:gd name="connsiteX28" fmla="*/ 200201 w 449650"/>
                <a:gd name="connsiteY28" fmla="*/ 250035 h 599144"/>
                <a:gd name="connsiteX29" fmla="*/ 187743 w 449650"/>
                <a:gd name="connsiteY29" fmla="*/ 237577 h 599144"/>
                <a:gd name="connsiteX30" fmla="*/ 200201 w 449650"/>
                <a:gd name="connsiteY30" fmla="*/ 225119 h 599144"/>
                <a:gd name="connsiteX31" fmla="*/ 225117 w 449650"/>
                <a:gd name="connsiteY31" fmla="*/ 225119 h 599144"/>
                <a:gd name="connsiteX32" fmla="*/ 237576 w 449650"/>
                <a:gd name="connsiteY32" fmla="*/ 212660 h 599144"/>
                <a:gd name="connsiteX33" fmla="*/ 225117 w 449650"/>
                <a:gd name="connsiteY33" fmla="*/ 200202 h 599144"/>
                <a:gd name="connsiteX34" fmla="*/ 137912 w 449650"/>
                <a:gd name="connsiteY34" fmla="*/ 524106 h 599144"/>
                <a:gd name="connsiteX35" fmla="*/ 75623 w 449650"/>
                <a:gd name="connsiteY35" fmla="*/ 461817 h 599144"/>
                <a:gd name="connsiteX36" fmla="*/ 137912 w 449650"/>
                <a:gd name="connsiteY36" fmla="*/ 399528 h 599144"/>
                <a:gd name="connsiteX37" fmla="*/ 200201 w 449650"/>
                <a:gd name="connsiteY37" fmla="*/ 461817 h 599144"/>
                <a:gd name="connsiteX38" fmla="*/ 137912 w 449650"/>
                <a:gd name="connsiteY38" fmla="*/ 524106 h 599144"/>
                <a:gd name="connsiteX39" fmla="*/ 171636 w 449650"/>
                <a:gd name="connsiteY39" fmla="*/ 370962 h 599144"/>
                <a:gd name="connsiteX40" fmla="*/ 154020 w 449650"/>
                <a:gd name="connsiteY40" fmla="*/ 370962 h 599144"/>
                <a:gd name="connsiteX41" fmla="*/ 154020 w 449650"/>
                <a:gd name="connsiteY41" fmla="*/ 353346 h 599144"/>
                <a:gd name="connsiteX42" fmla="*/ 216309 w 449650"/>
                <a:gd name="connsiteY42" fmla="*/ 291057 h 599144"/>
                <a:gd name="connsiteX43" fmla="*/ 233925 w 449650"/>
                <a:gd name="connsiteY43" fmla="*/ 291057 h 599144"/>
                <a:gd name="connsiteX44" fmla="*/ 296214 w 449650"/>
                <a:gd name="connsiteY44" fmla="*/ 353346 h 599144"/>
                <a:gd name="connsiteX45" fmla="*/ 296214 w 449650"/>
                <a:gd name="connsiteY45" fmla="*/ 370962 h 599144"/>
                <a:gd name="connsiteX46" fmla="*/ 287405 w 449650"/>
                <a:gd name="connsiteY46" fmla="*/ 374612 h 599144"/>
                <a:gd name="connsiteX47" fmla="*/ 278597 w 449650"/>
                <a:gd name="connsiteY47" fmla="*/ 370962 h 599144"/>
                <a:gd name="connsiteX48" fmla="*/ 225117 w 449650"/>
                <a:gd name="connsiteY48" fmla="*/ 317480 h 599144"/>
                <a:gd name="connsiteX49" fmla="*/ 171636 w 449650"/>
                <a:gd name="connsiteY49" fmla="*/ 370962 h 599144"/>
                <a:gd name="connsiteX50" fmla="*/ 374612 w 449650"/>
                <a:gd name="connsiteY50" fmla="*/ 511648 h 599144"/>
                <a:gd name="connsiteX51" fmla="*/ 362153 w 449650"/>
                <a:gd name="connsiteY51" fmla="*/ 524106 h 599144"/>
                <a:gd name="connsiteX52" fmla="*/ 262491 w 449650"/>
                <a:gd name="connsiteY52" fmla="*/ 524106 h 599144"/>
                <a:gd name="connsiteX53" fmla="*/ 250033 w 449650"/>
                <a:gd name="connsiteY53" fmla="*/ 511648 h 599144"/>
                <a:gd name="connsiteX54" fmla="*/ 250033 w 449650"/>
                <a:gd name="connsiteY54" fmla="*/ 411985 h 599144"/>
                <a:gd name="connsiteX55" fmla="*/ 262491 w 449650"/>
                <a:gd name="connsiteY55" fmla="*/ 399527 h 599144"/>
                <a:gd name="connsiteX56" fmla="*/ 362153 w 449650"/>
                <a:gd name="connsiteY56" fmla="*/ 399527 h 599144"/>
                <a:gd name="connsiteX57" fmla="*/ 374612 w 449650"/>
                <a:gd name="connsiteY57" fmla="*/ 411985 h 599144"/>
                <a:gd name="connsiteX58" fmla="*/ 374612 w 449650"/>
                <a:gd name="connsiteY58" fmla="*/ 511648 h 599144"/>
                <a:gd name="connsiteX59" fmla="*/ 349696 w 449650"/>
                <a:gd name="connsiteY59" fmla="*/ 125455 h 599144"/>
                <a:gd name="connsiteX60" fmla="*/ 324781 w 449650"/>
                <a:gd name="connsiteY60" fmla="*/ 100540 h 599144"/>
                <a:gd name="connsiteX61" fmla="*/ 324781 w 449650"/>
                <a:gd name="connsiteY61" fmla="*/ 43408 h 599144"/>
                <a:gd name="connsiteX62" fmla="*/ 406828 w 449650"/>
                <a:gd name="connsiteY62" fmla="*/ 125455 h 599144"/>
                <a:gd name="connsiteX63" fmla="*/ 349696 w 449650"/>
                <a:gd name="connsiteY63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225117" y="200202"/>
                  </a:moveTo>
                  <a:cubicBezTo>
                    <a:pt x="204508" y="200202"/>
                    <a:pt x="187744" y="183438"/>
                    <a:pt x="187744" y="162828"/>
                  </a:cubicBezTo>
                  <a:cubicBezTo>
                    <a:pt x="187744" y="146608"/>
                    <a:pt x="198190" y="132910"/>
                    <a:pt x="212659" y="127750"/>
                  </a:cubicBezTo>
                  <a:lnTo>
                    <a:pt x="212659" y="125455"/>
                  </a:lnTo>
                  <a:cubicBezTo>
                    <a:pt x="212659" y="118569"/>
                    <a:pt x="218231" y="112997"/>
                    <a:pt x="225117" y="112997"/>
                  </a:cubicBezTo>
                  <a:cubicBezTo>
                    <a:pt x="232003" y="112997"/>
                    <a:pt x="237576" y="118569"/>
                    <a:pt x="237576" y="125455"/>
                  </a:cubicBezTo>
                  <a:lnTo>
                    <a:pt x="250034" y="125455"/>
                  </a:lnTo>
                  <a:cubicBezTo>
                    <a:pt x="256920" y="125455"/>
                    <a:pt x="262492" y="131027"/>
                    <a:pt x="262492" y="137913"/>
                  </a:cubicBezTo>
                  <a:cubicBezTo>
                    <a:pt x="262492" y="144799"/>
                    <a:pt x="256920" y="150371"/>
                    <a:pt x="250034" y="150371"/>
                  </a:cubicBezTo>
                  <a:lnTo>
                    <a:pt x="225117" y="150371"/>
                  </a:lnTo>
                  <a:cubicBezTo>
                    <a:pt x="218244" y="150371"/>
                    <a:pt x="212659" y="155955"/>
                    <a:pt x="212659" y="162830"/>
                  </a:cubicBezTo>
                  <a:cubicBezTo>
                    <a:pt x="212659" y="169703"/>
                    <a:pt x="218243" y="175288"/>
                    <a:pt x="225117" y="175288"/>
                  </a:cubicBezTo>
                  <a:cubicBezTo>
                    <a:pt x="245727" y="175288"/>
                    <a:pt x="262491" y="192052"/>
                    <a:pt x="262491" y="212661"/>
                  </a:cubicBezTo>
                  <a:cubicBezTo>
                    <a:pt x="262491" y="228882"/>
                    <a:pt x="252045" y="242580"/>
                    <a:pt x="237576" y="247740"/>
                  </a:cubicBezTo>
                  <a:lnTo>
                    <a:pt x="237576" y="250035"/>
                  </a:lnTo>
                  <a:cubicBezTo>
                    <a:pt x="237576" y="256921"/>
                    <a:pt x="232003" y="262493"/>
                    <a:pt x="225117" y="262493"/>
                  </a:cubicBezTo>
                  <a:cubicBezTo>
                    <a:pt x="218231" y="262493"/>
                    <a:pt x="212659" y="256921"/>
                    <a:pt x="212659" y="250035"/>
                  </a:cubicBezTo>
                  <a:lnTo>
                    <a:pt x="200201" y="250035"/>
                  </a:lnTo>
                  <a:cubicBezTo>
                    <a:pt x="193315" y="250035"/>
                    <a:pt x="187743" y="244463"/>
                    <a:pt x="187743" y="237577"/>
                  </a:cubicBezTo>
                  <a:cubicBezTo>
                    <a:pt x="187743" y="230691"/>
                    <a:pt x="193315" y="225119"/>
                    <a:pt x="200201" y="225119"/>
                  </a:cubicBezTo>
                  <a:lnTo>
                    <a:pt x="225117" y="225119"/>
                  </a:lnTo>
                  <a:cubicBezTo>
                    <a:pt x="231991" y="225119"/>
                    <a:pt x="237576" y="219535"/>
                    <a:pt x="237576" y="212660"/>
                  </a:cubicBezTo>
                  <a:cubicBezTo>
                    <a:pt x="237576" y="205786"/>
                    <a:pt x="231991" y="200202"/>
                    <a:pt x="225117" y="200202"/>
                  </a:cubicBezTo>
                  <a:close/>
                  <a:moveTo>
                    <a:pt x="137912" y="524106"/>
                  </a:moveTo>
                  <a:cubicBezTo>
                    <a:pt x="103568" y="524106"/>
                    <a:pt x="75623" y="496161"/>
                    <a:pt x="75623" y="461817"/>
                  </a:cubicBezTo>
                  <a:cubicBezTo>
                    <a:pt x="75623" y="427473"/>
                    <a:pt x="103568" y="399528"/>
                    <a:pt x="137912" y="399528"/>
                  </a:cubicBezTo>
                  <a:cubicBezTo>
                    <a:pt x="172256" y="399528"/>
                    <a:pt x="200201" y="427473"/>
                    <a:pt x="200201" y="461817"/>
                  </a:cubicBezTo>
                  <a:cubicBezTo>
                    <a:pt x="200201" y="496161"/>
                    <a:pt x="172257" y="524106"/>
                    <a:pt x="137912" y="524106"/>
                  </a:cubicBezTo>
                  <a:close/>
                  <a:moveTo>
                    <a:pt x="171636" y="370962"/>
                  </a:moveTo>
                  <a:cubicBezTo>
                    <a:pt x="166769" y="375829"/>
                    <a:pt x="158886" y="375829"/>
                    <a:pt x="154020" y="370962"/>
                  </a:cubicBezTo>
                  <a:cubicBezTo>
                    <a:pt x="149154" y="366095"/>
                    <a:pt x="149153" y="358212"/>
                    <a:pt x="154020" y="353346"/>
                  </a:cubicBezTo>
                  <a:lnTo>
                    <a:pt x="216309" y="291057"/>
                  </a:lnTo>
                  <a:cubicBezTo>
                    <a:pt x="221176" y="286190"/>
                    <a:pt x="229059" y="286190"/>
                    <a:pt x="233925" y="291057"/>
                  </a:cubicBezTo>
                  <a:lnTo>
                    <a:pt x="296214" y="353346"/>
                  </a:lnTo>
                  <a:cubicBezTo>
                    <a:pt x="301080" y="358213"/>
                    <a:pt x="301080" y="366096"/>
                    <a:pt x="296214" y="370962"/>
                  </a:cubicBezTo>
                  <a:cubicBezTo>
                    <a:pt x="293781" y="373395"/>
                    <a:pt x="290592" y="374612"/>
                    <a:pt x="287405" y="374612"/>
                  </a:cubicBezTo>
                  <a:cubicBezTo>
                    <a:pt x="284218" y="374612"/>
                    <a:pt x="281031" y="373395"/>
                    <a:pt x="278597" y="370962"/>
                  </a:cubicBezTo>
                  <a:lnTo>
                    <a:pt x="225117" y="317480"/>
                  </a:lnTo>
                  <a:lnTo>
                    <a:pt x="171636" y="370962"/>
                  </a:lnTo>
                  <a:close/>
                  <a:moveTo>
                    <a:pt x="374612" y="511648"/>
                  </a:moveTo>
                  <a:cubicBezTo>
                    <a:pt x="374612" y="518534"/>
                    <a:pt x="369039" y="524106"/>
                    <a:pt x="362153" y="524106"/>
                  </a:cubicBezTo>
                  <a:lnTo>
                    <a:pt x="262491" y="524106"/>
                  </a:lnTo>
                  <a:cubicBezTo>
                    <a:pt x="255605" y="524106"/>
                    <a:pt x="250033" y="518534"/>
                    <a:pt x="250033" y="511648"/>
                  </a:cubicBezTo>
                  <a:lnTo>
                    <a:pt x="250033" y="411985"/>
                  </a:lnTo>
                  <a:cubicBezTo>
                    <a:pt x="250033" y="405099"/>
                    <a:pt x="255605" y="399527"/>
                    <a:pt x="262491" y="399527"/>
                  </a:cubicBezTo>
                  <a:lnTo>
                    <a:pt x="362153" y="399527"/>
                  </a:lnTo>
                  <a:cubicBezTo>
                    <a:pt x="369039" y="399527"/>
                    <a:pt x="374612" y="405099"/>
                    <a:pt x="374612" y="411985"/>
                  </a:cubicBezTo>
                  <a:lnTo>
                    <a:pt x="374612" y="511648"/>
                  </a:ln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1" name="Gráfico 22">
            <a:extLst>
              <a:ext uri="{FF2B5EF4-FFF2-40B4-BE49-F238E27FC236}">
                <a16:creationId xmlns:a16="http://schemas.microsoft.com/office/drawing/2014/main" id="{886B84E6-6779-0B43-93A3-37C96A4DFD28}"/>
              </a:ext>
            </a:extLst>
          </p:cNvPr>
          <p:cNvGrpSpPr/>
          <p:nvPr/>
        </p:nvGrpSpPr>
        <p:grpSpPr>
          <a:xfrm>
            <a:off x="8238458" y="10724499"/>
            <a:ext cx="707625" cy="707625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52" name="Forma libre 340">
              <a:extLst>
                <a:ext uri="{FF2B5EF4-FFF2-40B4-BE49-F238E27FC236}">
                  <a16:creationId xmlns:a16="http://schemas.microsoft.com/office/drawing/2014/main" id="{988F077D-DD71-F54B-8B82-E6F65C68921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1">
              <a:extLst>
                <a:ext uri="{FF2B5EF4-FFF2-40B4-BE49-F238E27FC236}">
                  <a16:creationId xmlns:a16="http://schemas.microsoft.com/office/drawing/2014/main" id="{1F4750B5-9F80-2F4A-AD25-8C7749CFBA1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2">
              <a:extLst>
                <a:ext uri="{FF2B5EF4-FFF2-40B4-BE49-F238E27FC236}">
                  <a16:creationId xmlns:a16="http://schemas.microsoft.com/office/drawing/2014/main" id="{AAB22796-6C4C-DC48-AF90-073F3595591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3">
              <a:extLst>
                <a:ext uri="{FF2B5EF4-FFF2-40B4-BE49-F238E27FC236}">
                  <a16:creationId xmlns:a16="http://schemas.microsoft.com/office/drawing/2014/main" id="{95AF4084-95CB-5743-AB53-1FACA61D0F9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4">
              <a:extLst>
                <a:ext uri="{FF2B5EF4-FFF2-40B4-BE49-F238E27FC236}">
                  <a16:creationId xmlns:a16="http://schemas.microsoft.com/office/drawing/2014/main" id="{7C25F557-1760-1147-A6E0-E1BDA5E4FAE5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5">
              <a:extLst>
                <a:ext uri="{FF2B5EF4-FFF2-40B4-BE49-F238E27FC236}">
                  <a16:creationId xmlns:a16="http://schemas.microsoft.com/office/drawing/2014/main" id="{BCCDB00D-C8B3-5748-A8AF-EAF4E5396549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6">
              <a:extLst>
                <a:ext uri="{FF2B5EF4-FFF2-40B4-BE49-F238E27FC236}">
                  <a16:creationId xmlns:a16="http://schemas.microsoft.com/office/drawing/2014/main" id="{7064DF74-86FE-DE4F-A3A6-CE2A999E4AE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áfico 228">
            <a:extLst>
              <a:ext uri="{FF2B5EF4-FFF2-40B4-BE49-F238E27FC236}">
                <a16:creationId xmlns:a16="http://schemas.microsoft.com/office/drawing/2014/main" id="{169531C0-DA2C-914B-A0F5-3FF8929B9A21}"/>
              </a:ext>
            </a:extLst>
          </p:cNvPr>
          <p:cNvGrpSpPr/>
          <p:nvPr/>
        </p:nvGrpSpPr>
        <p:grpSpPr>
          <a:xfrm>
            <a:off x="12588928" y="9501510"/>
            <a:ext cx="763543" cy="763543"/>
            <a:chOff x="6263991" y="5599904"/>
            <a:chExt cx="654197" cy="654197"/>
          </a:xfrm>
          <a:solidFill>
            <a:schemeClr val="accent3"/>
          </a:solidFill>
        </p:grpSpPr>
        <p:sp>
          <p:nvSpPr>
            <p:cNvPr id="60" name="Forma libre 430">
              <a:extLst>
                <a:ext uri="{FF2B5EF4-FFF2-40B4-BE49-F238E27FC236}">
                  <a16:creationId xmlns:a16="http://schemas.microsoft.com/office/drawing/2014/main" id="{875C3AAD-9C2C-2C45-822B-98ED99E5EA87}"/>
                </a:ext>
              </a:extLst>
            </p:cNvPr>
            <p:cNvSpPr/>
            <p:nvPr/>
          </p:nvSpPr>
          <p:spPr>
            <a:xfrm>
              <a:off x="6262945" y="5598858"/>
              <a:ext cx="655592" cy="655592"/>
            </a:xfrm>
            <a:custGeom>
              <a:avLst/>
              <a:gdLst>
                <a:gd name="connsiteX0" fmla="*/ 655249 w 655591"/>
                <a:gd name="connsiteY0" fmla="*/ 400491 h 655591"/>
                <a:gd name="connsiteX1" fmla="*/ 654953 w 655591"/>
                <a:gd name="connsiteY1" fmla="*/ 398063 h 655591"/>
                <a:gd name="connsiteX2" fmla="*/ 570178 w 655591"/>
                <a:gd name="connsiteY2" fmla="*/ 143738 h 655591"/>
                <a:gd name="connsiteX3" fmla="*/ 591079 w 655591"/>
                <a:gd name="connsiteY3" fmla="*/ 99951 h 655591"/>
                <a:gd name="connsiteX4" fmla="*/ 540950 w 655591"/>
                <a:gd name="connsiteY4" fmla="*/ 61549 h 655591"/>
                <a:gd name="connsiteX5" fmla="*/ 387049 w 655591"/>
                <a:gd name="connsiteY5" fmla="*/ 81883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9 h 655591"/>
                <a:gd name="connsiteX9" fmla="*/ 276029 w 655591"/>
                <a:gd name="connsiteY9" fmla="*/ 96553 h 655591"/>
                <a:gd name="connsiteX10" fmla="*/ 98455 w 655591"/>
                <a:gd name="connsiteY10" fmla="*/ 120018 h 655591"/>
                <a:gd name="connsiteX11" fmla="*/ 60037 w 655591"/>
                <a:gd name="connsiteY11" fmla="*/ 170118 h 655591"/>
                <a:gd name="connsiteX12" fmla="*/ 86042 w 655591"/>
                <a:gd name="connsiteY12" fmla="*/ 204857 h 655591"/>
                <a:gd name="connsiteX13" fmla="*/ 1802 w 655591"/>
                <a:gd name="connsiteY13" fmla="*/ 457578 h 655591"/>
                <a:gd name="connsiteX14" fmla="*/ 1506 w 655591"/>
                <a:gd name="connsiteY14" fmla="*/ 460007 h 655591"/>
                <a:gd name="connsiteX15" fmla="*/ 1046 w 655591"/>
                <a:gd name="connsiteY15" fmla="*/ 462286 h 655591"/>
                <a:gd name="connsiteX16" fmla="*/ 1128 w 655591"/>
                <a:gd name="connsiteY16" fmla="*/ 463099 h 655591"/>
                <a:gd name="connsiteX17" fmla="*/ 1208 w 655591"/>
                <a:gd name="connsiteY17" fmla="*/ 463881 h 655591"/>
                <a:gd name="connsiteX18" fmla="*/ 105197 w 655591"/>
                <a:gd name="connsiteY18" fmla="*/ 566436 h 655591"/>
                <a:gd name="connsiteX19" fmla="*/ 209187 w 655591"/>
                <a:gd name="connsiteY19" fmla="*/ 463881 h 655591"/>
                <a:gd name="connsiteX20" fmla="*/ 209266 w 655591"/>
                <a:gd name="connsiteY20" fmla="*/ 463099 h 655591"/>
                <a:gd name="connsiteX21" fmla="*/ 209349 w 655591"/>
                <a:gd name="connsiteY21" fmla="*/ 462286 h 655591"/>
                <a:gd name="connsiteX22" fmla="*/ 208890 w 655591"/>
                <a:gd name="connsiteY22" fmla="*/ 460007 h 655591"/>
                <a:gd name="connsiteX23" fmla="*/ 208594 w 655591"/>
                <a:gd name="connsiteY23" fmla="*/ 457578 h 655591"/>
                <a:gd name="connsiteX24" fmla="*/ 124049 w 655591"/>
                <a:gd name="connsiteY24" fmla="*/ 203950 h 655591"/>
                <a:gd name="connsiteX25" fmla="*/ 141521 w 655591"/>
                <a:gd name="connsiteY25" fmla="*/ 188338 h 655591"/>
                <a:gd name="connsiteX26" fmla="*/ 280574 w 655591"/>
                <a:gd name="connsiteY26" fmla="*/ 212399 h 655591"/>
                <a:gd name="connsiteX27" fmla="*/ 292941 w 655591"/>
                <a:gd name="connsiteY27" fmla="*/ 211989 h 655591"/>
                <a:gd name="connsiteX28" fmla="*/ 256829 w 655591"/>
                <a:gd name="connsiteY28" fmla="*/ 566437 h 655591"/>
                <a:gd name="connsiteX29" fmla="*/ 239106 w 655591"/>
                <a:gd name="connsiteY29" fmla="*/ 566437 h 655591"/>
                <a:gd name="connsiteX30" fmla="*/ 179590 w 655591"/>
                <a:gd name="connsiteY30" fmla="*/ 625951 h 655591"/>
                <a:gd name="connsiteX31" fmla="*/ 179590 w 655591"/>
                <a:gd name="connsiteY31" fmla="*/ 640830 h 655591"/>
                <a:gd name="connsiteX32" fmla="*/ 194469 w 655591"/>
                <a:gd name="connsiteY32" fmla="*/ 655709 h 655591"/>
                <a:gd name="connsiteX33" fmla="*/ 462286 w 655591"/>
                <a:gd name="connsiteY33" fmla="*/ 655709 h 655591"/>
                <a:gd name="connsiteX34" fmla="*/ 477165 w 655591"/>
                <a:gd name="connsiteY34" fmla="*/ 640830 h 655591"/>
                <a:gd name="connsiteX35" fmla="*/ 477165 w 655591"/>
                <a:gd name="connsiteY35" fmla="*/ 625951 h 655591"/>
                <a:gd name="connsiteX36" fmla="*/ 417650 w 655591"/>
                <a:gd name="connsiteY36" fmla="*/ 566436 h 655591"/>
                <a:gd name="connsiteX37" fmla="*/ 399929 w 655591"/>
                <a:gd name="connsiteY37" fmla="*/ 566436 h 655591"/>
                <a:gd name="connsiteX38" fmla="*/ 363315 w 655591"/>
                <a:gd name="connsiteY38" fmla="*/ 203365 h 655591"/>
                <a:gd name="connsiteX39" fmla="*/ 517123 w 655591"/>
                <a:gd name="connsiteY39" fmla="*/ 138673 h 655591"/>
                <a:gd name="connsiteX40" fmla="*/ 531684 w 655591"/>
                <a:gd name="connsiteY40" fmla="*/ 147500 h 655591"/>
                <a:gd name="connsiteX41" fmla="*/ 448164 w 655591"/>
                <a:gd name="connsiteY41" fmla="*/ 398061 h 655591"/>
                <a:gd name="connsiteX42" fmla="*/ 447868 w 655591"/>
                <a:gd name="connsiteY42" fmla="*/ 400490 h 655591"/>
                <a:gd name="connsiteX43" fmla="*/ 447407 w 655591"/>
                <a:gd name="connsiteY43" fmla="*/ 402771 h 655591"/>
                <a:gd name="connsiteX44" fmla="*/ 447489 w 655591"/>
                <a:gd name="connsiteY44" fmla="*/ 403584 h 655591"/>
                <a:gd name="connsiteX45" fmla="*/ 447568 w 655591"/>
                <a:gd name="connsiteY45" fmla="*/ 404366 h 655591"/>
                <a:gd name="connsiteX46" fmla="*/ 551558 w 655591"/>
                <a:gd name="connsiteY46" fmla="*/ 506920 h 655591"/>
                <a:gd name="connsiteX47" fmla="*/ 655547 w 655591"/>
                <a:gd name="connsiteY47" fmla="*/ 404366 h 655591"/>
                <a:gd name="connsiteX48" fmla="*/ 655627 w 655591"/>
                <a:gd name="connsiteY48" fmla="*/ 403584 h 655591"/>
                <a:gd name="connsiteX49" fmla="*/ 655709 w 655591"/>
                <a:gd name="connsiteY49" fmla="*/ 402771 h 655591"/>
                <a:gd name="connsiteX50" fmla="*/ 655249 w 655591"/>
                <a:gd name="connsiteY50" fmla="*/ 400491 h 655591"/>
                <a:gd name="connsiteX51" fmla="*/ 173818 w 655591"/>
                <a:gd name="connsiteY51" fmla="*/ 447407 h 655591"/>
                <a:gd name="connsiteX52" fmla="*/ 36575 w 655591"/>
                <a:gd name="connsiteY52" fmla="*/ 447407 h 655591"/>
                <a:gd name="connsiteX53" fmla="*/ 105196 w 655591"/>
                <a:gd name="connsiteY53" fmla="*/ 241517 h 655591"/>
                <a:gd name="connsiteX54" fmla="*/ 173818 w 655591"/>
                <a:gd name="connsiteY54" fmla="*/ 447407 h 655591"/>
                <a:gd name="connsiteX55" fmla="*/ 482936 w 655591"/>
                <a:gd name="connsiteY55" fmla="*/ 387891 h 655591"/>
                <a:gd name="connsiteX56" fmla="*/ 551556 w 655591"/>
                <a:gd name="connsiteY56" fmla="*/ 182002 h 655591"/>
                <a:gd name="connsiteX57" fmla="*/ 620177 w 655591"/>
                <a:gd name="connsiteY57" fmla="*/ 387891 h 655591"/>
                <a:gd name="connsiteX58" fmla="*/ 482936 w 655591"/>
                <a:gd name="connsiteY58" fmla="*/ 387891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5591" h="655591">
                  <a:moveTo>
                    <a:pt x="655249" y="400491"/>
                  </a:moveTo>
                  <a:cubicBezTo>
                    <a:pt x="655123" y="399678"/>
                    <a:pt x="655219" y="398869"/>
                    <a:pt x="654953" y="398063"/>
                  </a:cubicBezTo>
                  <a:lnTo>
                    <a:pt x="570178" y="143738"/>
                  </a:lnTo>
                  <a:cubicBezTo>
                    <a:pt x="584679" y="134777"/>
                    <a:pt x="593433" y="117926"/>
                    <a:pt x="591079" y="99951"/>
                  </a:cubicBezTo>
                  <a:cubicBezTo>
                    <a:pt x="587882" y="75919"/>
                    <a:pt x="565767" y="58164"/>
                    <a:pt x="540950" y="61549"/>
                  </a:cubicBezTo>
                  <a:lnTo>
                    <a:pt x="387049" y="81883"/>
                  </a:lnTo>
                  <a:cubicBezTo>
                    <a:pt x="387445" y="79763"/>
                    <a:pt x="387891" y="77653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9"/>
                    <a:pt x="268862" y="75439"/>
                  </a:cubicBezTo>
                  <a:cubicBezTo>
                    <a:pt x="268862" y="83175"/>
                    <a:pt x="271596" y="90274"/>
                    <a:pt x="276029" y="96553"/>
                  </a:cubicBezTo>
                  <a:lnTo>
                    <a:pt x="98455" y="120018"/>
                  </a:lnTo>
                  <a:cubicBezTo>
                    <a:pt x="74044" y="123258"/>
                    <a:pt x="56841" y="145737"/>
                    <a:pt x="60037" y="170118"/>
                  </a:cubicBezTo>
                  <a:cubicBezTo>
                    <a:pt x="62129" y="185835"/>
                    <a:pt x="72303" y="198672"/>
                    <a:pt x="86042" y="204857"/>
                  </a:cubicBezTo>
                  <a:lnTo>
                    <a:pt x="1802" y="457578"/>
                  </a:lnTo>
                  <a:cubicBezTo>
                    <a:pt x="1536" y="458384"/>
                    <a:pt x="1632" y="459193"/>
                    <a:pt x="1506" y="460007"/>
                  </a:cubicBezTo>
                  <a:cubicBezTo>
                    <a:pt x="1382" y="460779"/>
                    <a:pt x="1046" y="461477"/>
                    <a:pt x="1046" y="462286"/>
                  </a:cubicBezTo>
                  <a:cubicBezTo>
                    <a:pt x="1046" y="462563"/>
                    <a:pt x="1126" y="462821"/>
                    <a:pt x="1128" y="463099"/>
                  </a:cubicBezTo>
                  <a:cubicBezTo>
                    <a:pt x="1145" y="463368"/>
                    <a:pt x="1179" y="463616"/>
                    <a:pt x="1208" y="463881"/>
                  </a:cubicBezTo>
                  <a:cubicBezTo>
                    <a:pt x="2085" y="520554"/>
                    <a:pt x="48321" y="566436"/>
                    <a:pt x="105197" y="566436"/>
                  </a:cubicBezTo>
                  <a:cubicBezTo>
                    <a:pt x="162073" y="566436"/>
                    <a:pt x="208309" y="520554"/>
                    <a:pt x="209187" y="463881"/>
                  </a:cubicBezTo>
                  <a:cubicBezTo>
                    <a:pt x="209216" y="463616"/>
                    <a:pt x="209251" y="463368"/>
                    <a:pt x="209266" y="463099"/>
                  </a:cubicBezTo>
                  <a:cubicBezTo>
                    <a:pt x="209268" y="462821"/>
                    <a:pt x="209349" y="462563"/>
                    <a:pt x="209349" y="462286"/>
                  </a:cubicBezTo>
                  <a:cubicBezTo>
                    <a:pt x="209349" y="461478"/>
                    <a:pt x="209012" y="460781"/>
                    <a:pt x="208890" y="460007"/>
                  </a:cubicBezTo>
                  <a:cubicBezTo>
                    <a:pt x="208764" y="459193"/>
                    <a:pt x="208860" y="458384"/>
                    <a:pt x="208594" y="457578"/>
                  </a:cubicBezTo>
                  <a:lnTo>
                    <a:pt x="124049" y="203950"/>
                  </a:lnTo>
                  <a:cubicBezTo>
                    <a:pt x="131142" y="200353"/>
                    <a:pt x="137259" y="195104"/>
                    <a:pt x="141521" y="188338"/>
                  </a:cubicBezTo>
                  <a:cubicBezTo>
                    <a:pt x="186361" y="204306"/>
                    <a:pt x="233060" y="212399"/>
                    <a:pt x="280574" y="212399"/>
                  </a:cubicBezTo>
                  <a:cubicBezTo>
                    <a:pt x="284682" y="212399"/>
                    <a:pt x="288818" y="212112"/>
                    <a:pt x="292941" y="211989"/>
                  </a:cubicBezTo>
                  <a:cubicBezTo>
                    <a:pt x="283380" y="378532"/>
                    <a:pt x="264282" y="525150"/>
                    <a:pt x="256829" y="566437"/>
                  </a:cubicBezTo>
                  <a:lnTo>
                    <a:pt x="239106" y="566437"/>
                  </a:lnTo>
                  <a:cubicBezTo>
                    <a:pt x="206297" y="566436"/>
                    <a:pt x="179590" y="593128"/>
                    <a:pt x="179590" y="625951"/>
                  </a:cubicBezTo>
                  <a:lnTo>
                    <a:pt x="179590" y="640830"/>
                  </a:lnTo>
                  <a:cubicBezTo>
                    <a:pt x="179590" y="649054"/>
                    <a:pt x="186245" y="655709"/>
                    <a:pt x="194469" y="655709"/>
                  </a:cubicBezTo>
                  <a:lnTo>
                    <a:pt x="462286" y="655709"/>
                  </a:lnTo>
                  <a:cubicBezTo>
                    <a:pt x="470510" y="655709"/>
                    <a:pt x="477165" y="649054"/>
                    <a:pt x="477165" y="640830"/>
                  </a:cubicBezTo>
                  <a:lnTo>
                    <a:pt x="477165" y="625951"/>
                  </a:lnTo>
                  <a:cubicBezTo>
                    <a:pt x="477165" y="593128"/>
                    <a:pt x="450459" y="566436"/>
                    <a:pt x="417650" y="566436"/>
                  </a:cubicBezTo>
                  <a:lnTo>
                    <a:pt x="399929" y="566436"/>
                  </a:lnTo>
                  <a:cubicBezTo>
                    <a:pt x="392334" y="524380"/>
                    <a:pt x="372715" y="373449"/>
                    <a:pt x="363315" y="203365"/>
                  </a:cubicBezTo>
                  <a:cubicBezTo>
                    <a:pt x="418311" y="192186"/>
                    <a:pt x="470906" y="170591"/>
                    <a:pt x="517123" y="138673"/>
                  </a:cubicBezTo>
                  <a:cubicBezTo>
                    <a:pt x="521366" y="142576"/>
                    <a:pt x="526340" y="145483"/>
                    <a:pt x="531684" y="147500"/>
                  </a:cubicBezTo>
                  <a:lnTo>
                    <a:pt x="448164" y="398061"/>
                  </a:lnTo>
                  <a:cubicBezTo>
                    <a:pt x="447898" y="398868"/>
                    <a:pt x="447994" y="399677"/>
                    <a:pt x="447868" y="400490"/>
                  </a:cubicBezTo>
                  <a:cubicBezTo>
                    <a:pt x="447743" y="401265"/>
                    <a:pt x="447407" y="401963"/>
                    <a:pt x="447407" y="402771"/>
                  </a:cubicBezTo>
                  <a:cubicBezTo>
                    <a:pt x="447407" y="403048"/>
                    <a:pt x="447486" y="403306"/>
                    <a:pt x="447489" y="403584"/>
                  </a:cubicBezTo>
                  <a:cubicBezTo>
                    <a:pt x="447506" y="403853"/>
                    <a:pt x="447539" y="404101"/>
                    <a:pt x="447568" y="404366"/>
                  </a:cubicBezTo>
                  <a:cubicBezTo>
                    <a:pt x="448446" y="461039"/>
                    <a:pt x="494682" y="506920"/>
                    <a:pt x="551558" y="506920"/>
                  </a:cubicBezTo>
                  <a:cubicBezTo>
                    <a:pt x="608434" y="506920"/>
                    <a:pt x="654670" y="461039"/>
                    <a:pt x="655547" y="404366"/>
                  </a:cubicBezTo>
                  <a:cubicBezTo>
                    <a:pt x="655577" y="404101"/>
                    <a:pt x="655611" y="403853"/>
                    <a:pt x="655627" y="403584"/>
                  </a:cubicBezTo>
                  <a:cubicBezTo>
                    <a:pt x="655628" y="403306"/>
                    <a:pt x="655709" y="403048"/>
                    <a:pt x="655709" y="402771"/>
                  </a:cubicBezTo>
                  <a:cubicBezTo>
                    <a:pt x="655708" y="401963"/>
                    <a:pt x="655372" y="401265"/>
                    <a:pt x="655249" y="400491"/>
                  </a:cubicBezTo>
                  <a:close/>
                  <a:moveTo>
                    <a:pt x="173818" y="447407"/>
                  </a:moveTo>
                  <a:lnTo>
                    <a:pt x="36575" y="447407"/>
                  </a:lnTo>
                  <a:lnTo>
                    <a:pt x="105196" y="241517"/>
                  </a:lnTo>
                  <a:lnTo>
                    <a:pt x="173818" y="447407"/>
                  </a:lnTo>
                  <a:close/>
                  <a:moveTo>
                    <a:pt x="482936" y="387891"/>
                  </a:moveTo>
                  <a:lnTo>
                    <a:pt x="551556" y="182002"/>
                  </a:lnTo>
                  <a:lnTo>
                    <a:pt x="620177" y="387891"/>
                  </a:lnTo>
                  <a:lnTo>
                    <a:pt x="482936" y="3878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1" name="Graphic 3">
            <a:extLst>
              <a:ext uri="{FF2B5EF4-FFF2-40B4-BE49-F238E27FC236}">
                <a16:creationId xmlns:a16="http://schemas.microsoft.com/office/drawing/2014/main" id="{D4864721-0B71-1144-83B7-B7C505066FDE}"/>
              </a:ext>
            </a:extLst>
          </p:cNvPr>
          <p:cNvSpPr/>
          <p:nvPr/>
        </p:nvSpPr>
        <p:spPr>
          <a:xfrm>
            <a:off x="17036878" y="7483096"/>
            <a:ext cx="886120" cy="886120"/>
          </a:xfrm>
          <a:custGeom>
            <a:avLst/>
            <a:gdLst>
              <a:gd name="connsiteX0" fmla="*/ 4205478 w 4876806"/>
              <a:gd name="connsiteY0" fmla="*/ 1282204 h 4876805"/>
              <a:gd name="connsiteX1" fmla="*/ 4834890 w 4876806"/>
              <a:gd name="connsiteY1" fmla="*/ 653554 h 4876805"/>
              <a:gd name="connsiteX2" fmla="*/ 4865942 w 4876806"/>
              <a:gd name="connsiteY2" fmla="*/ 497830 h 4876805"/>
              <a:gd name="connsiteX3" fmla="*/ 4733925 w 4876806"/>
              <a:gd name="connsiteY3" fmla="*/ 409581 h 4876805"/>
              <a:gd name="connsiteX4" fmla="*/ 4448175 w 4876806"/>
              <a:gd name="connsiteY4" fmla="*/ 409581 h 4876805"/>
              <a:gd name="connsiteX5" fmla="*/ 4448175 w 4876806"/>
              <a:gd name="connsiteY5" fmla="*/ 142881 h 4876805"/>
              <a:gd name="connsiteX6" fmla="*/ 4358916 w 4876806"/>
              <a:gd name="connsiteY6" fmla="*/ 10445 h 4876805"/>
              <a:gd name="connsiteX7" fmla="*/ 4202659 w 4876806"/>
              <a:gd name="connsiteY7" fmla="*/ 43488 h 4876805"/>
              <a:gd name="connsiteX8" fmla="*/ 3593059 w 4876806"/>
              <a:gd name="connsiteY8" fmla="*/ 672995 h 4876805"/>
              <a:gd name="connsiteX9" fmla="*/ 3552825 w 4876806"/>
              <a:gd name="connsiteY9" fmla="*/ 772388 h 4876805"/>
              <a:gd name="connsiteX10" fmla="*/ 3552825 w 4876806"/>
              <a:gd name="connsiteY10" fmla="*/ 1103334 h 4876805"/>
              <a:gd name="connsiteX11" fmla="*/ 2146954 w 4876806"/>
              <a:gd name="connsiteY11" fmla="*/ 582879 h 4876805"/>
              <a:gd name="connsiteX12" fmla="*/ 0 w 4876806"/>
              <a:gd name="connsiteY12" fmla="*/ 2729852 h 4876805"/>
              <a:gd name="connsiteX13" fmla="*/ 2146954 w 4876806"/>
              <a:gd name="connsiteY13" fmla="*/ 4876806 h 4876805"/>
              <a:gd name="connsiteX14" fmla="*/ 4293918 w 4876806"/>
              <a:gd name="connsiteY14" fmla="*/ 2729852 h 4876805"/>
              <a:gd name="connsiteX15" fmla="*/ 3773462 w 4876806"/>
              <a:gd name="connsiteY15" fmla="*/ 1323981 h 4876805"/>
              <a:gd name="connsiteX16" fmla="*/ 4104504 w 4876806"/>
              <a:gd name="connsiteY16" fmla="*/ 1323981 h 4876805"/>
              <a:gd name="connsiteX17" fmla="*/ 4205478 w 4876806"/>
              <a:gd name="connsiteY17" fmla="*/ 1282204 h 4876805"/>
              <a:gd name="connsiteX18" fmla="*/ 3465090 w 4876806"/>
              <a:gd name="connsiteY18" fmla="*/ 4047979 h 4876805"/>
              <a:gd name="connsiteX19" fmla="*/ 2146954 w 4876806"/>
              <a:gd name="connsiteY19" fmla="*/ 4591056 h 4876805"/>
              <a:gd name="connsiteX20" fmla="*/ 285750 w 4876806"/>
              <a:gd name="connsiteY20" fmla="*/ 2729852 h 4876805"/>
              <a:gd name="connsiteX21" fmla="*/ 2146954 w 4876806"/>
              <a:gd name="connsiteY21" fmla="*/ 866610 h 4876805"/>
              <a:gd name="connsiteX22" fmla="*/ 3360268 w 4876806"/>
              <a:gd name="connsiteY22" fmla="*/ 1314570 h 4876805"/>
              <a:gd name="connsiteX23" fmla="*/ 3157423 w 4876806"/>
              <a:gd name="connsiteY23" fmla="*/ 1517415 h 4876805"/>
              <a:gd name="connsiteX24" fmla="*/ 2146954 w 4876806"/>
              <a:gd name="connsiteY24" fmla="*/ 1154150 h 4876805"/>
              <a:gd name="connsiteX25" fmla="*/ 571262 w 4876806"/>
              <a:gd name="connsiteY25" fmla="*/ 2729843 h 4876805"/>
              <a:gd name="connsiteX26" fmla="*/ 2146954 w 4876806"/>
              <a:gd name="connsiteY26" fmla="*/ 4305535 h 4876805"/>
              <a:gd name="connsiteX27" fmla="*/ 3722646 w 4876806"/>
              <a:gd name="connsiteY27" fmla="*/ 2729843 h 4876805"/>
              <a:gd name="connsiteX28" fmla="*/ 3359468 w 4876806"/>
              <a:gd name="connsiteY28" fmla="*/ 1719478 h 4876805"/>
              <a:gd name="connsiteX29" fmla="*/ 3562322 w 4876806"/>
              <a:gd name="connsiteY29" fmla="*/ 1516624 h 4876805"/>
              <a:gd name="connsiteX30" fmla="*/ 3465090 w 4876806"/>
              <a:gd name="connsiteY30" fmla="*/ 4047979 h 4876805"/>
              <a:gd name="connsiteX31" fmla="*/ 2151717 w 4876806"/>
              <a:gd name="connsiteY31" fmla="*/ 2296607 h 4876805"/>
              <a:gd name="connsiteX32" fmla="*/ 1723254 w 4876806"/>
              <a:gd name="connsiteY32" fmla="*/ 2725080 h 4876805"/>
              <a:gd name="connsiteX33" fmla="*/ 2151717 w 4876806"/>
              <a:gd name="connsiteY33" fmla="*/ 3153543 h 4876805"/>
              <a:gd name="connsiteX34" fmla="*/ 2580189 w 4876806"/>
              <a:gd name="connsiteY34" fmla="*/ 2725080 h 4876805"/>
              <a:gd name="connsiteX35" fmla="*/ 2538613 w 4876806"/>
              <a:gd name="connsiteY35" fmla="*/ 2540324 h 4876805"/>
              <a:gd name="connsiteX36" fmla="*/ 2747658 w 4876806"/>
              <a:gd name="connsiteY36" fmla="*/ 2331278 h 4876805"/>
              <a:gd name="connsiteX37" fmla="*/ 2865711 w 4876806"/>
              <a:gd name="connsiteY37" fmla="*/ 2729852 h 4876805"/>
              <a:gd name="connsiteX38" fmla="*/ 1637052 w 4876806"/>
              <a:gd name="connsiteY38" fmla="*/ 3239754 h 4876805"/>
              <a:gd name="connsiteX39" fmla="*/ 2146954 w 4876806"/>
              <a:gd name="connsiteY39" fmla="*/ 2011096 h 4876805"/>
              <a:gd name="connsiteX40" fmla="*/ 2545633 w 4876806"/>
              <a:gd name="connsiteY40" fmla="*/ 2129206 h 4876805"/>
              <a:gd name="connsiteX41" fmla="*/ 2336597 w 4876806"/>
              <a:gd name="connsiteY41" fmla="*/ 2338241 h 4876805"/>
              <a:gd name="connsiteX42" fmla="*/ 2151717 w 4876806"/>
              <a:gd name="connsiteY42" fmla="*/ 2296607 h 4876805"/>
              <a:gd name="connsiteX43" fmla="*/ 2294449 w 4876806"/>
              <a:gd name="connsiteY43" fmla="*/ 2725090 h 4876805"/>
              <a:gd name="connsiteX44" fmla="*/ 2151726 w 4876806"/>
              <a:gd name="connsiteY44" fmla="*/ 2867803 h 4876805"/>
              <a:gd name="connsiteX45" fmla="*/ 2050704 w 4876806"/>
              <a:gd name="connsiteY45" fmla="*/ 2826112 h 4876805"/>
              <a:gd name="connsiteX46" fmla="*/ 2009013 w 4876806"/>
              <a:gd name="connsiteY46" fmla="*/ 2725090 h 4876805"/>
              <a:gd name="connsiteX47" fmla="*/ 2151726 w 4876806"/>
              <a:gd name="connsiteY47" fmla="*/ 2582367 h 4876805"/>
              <a:gd name="connsiteX48" fmla="*/ 2294449 w 4876806"/>
              <a:gd name="connsiteY48" fmla="*/ 2725090 h 4876805"/>
              <a:gd name="connsiteX49" fmla="*/ 2750696 w 4876806"/>
              <a:gd name="connsiteY49" fmla="*/ 1924151 h 4876805"/>
              <a:gd name="connsiteX50" fmla="*/ 2146954 w 4876806"/>
              <a:gd name="connsiteY50" fmla="*/ 1725346 h 4876805"/>
              <a:gd name="connsiteX51" fmla="*/ 1142457 w 4876806"/>
              <a:gd name="connsiteY51" fmla="*/ 2729843 h 4876805"/>
              <a:gd name="connsiteX52" fmla="*/ 2146954 w 4876806"/>
              <a:gd name="connsiteY52" fmla="*/ 3734340 h 4876805"/>
              <a:gd name="connsiteX53" fmla="*/ 3151451 w 4876806"/>
              <a:gd name="connsiteY53" fmla="*/ 2729843 h 4876805"/>
              <a:gd name="connsiteX54" fmla="*/ 2952731 w 4876806"/>
              <a:gd name="connsiteY54" fmla="*/ 2126205 h 4876805"/>
              <a:gd name="connsiteX55" fmla="*/ 3156385 w 4876806"/>
              <a:gd name="connsiteY55" fmla="*/ 1922551 h 4876805"/>
              <a:gd name="connsiteX56" fmla="*/ 3436896 w 4876806"/>
              <a:gd name="connsiteY56" fmla="*/ 2729833 h 4876805"/>
              <a:gd name="connsiteX57" fmla="*/ 2146954 w 4876806"/>
              <a:gd name="connsiteY57" fmla="*/ 4019775 h 4876805"/>
              <a:gd name="connsiteX58" fmla="*/ 857012 w 4876806"/>
              <a:gd name="connsiteY58" fmla="*/ 2729833 h 4876805"/>
              <a:gd name="connsiteX59" fmla="*/ 2146954 w 4876806"/>
              <a:gd name="connsiteY59" fmla="*/ 1439891 h 4876805"/>
              <a:gd name="connsiteX60" fmla="*/ 2954341 w 4876806"/>
              <a:gd name="connsiteY60" fmla="*/ 1720478 h 4876805"/>
              <a:gd name="connsiteX61" fmla="*/ 2750696 w 4876806"/>
              <a:gd name="connsiteY61" fmla="*/ 1924151 h 4876805"/>
              <a:gd name="connsiteX62" fmla="*/ 3838575 w 4876806"/>
              <a:gd name="connsiteY62" fmla="*/ 1038231 h 4876805"/>
              <a:gd name="connsiteX63" fmla="*/ 3838575 w 4876806"/>
              <a:gd name="connsiteY63" fmla="*/ 830234 h 4876805"/>
              <a:gd name="connsiteX64" fmla="*/ 4162425 w 4876806"/>
              <a:gd name="connsiteY64" fmla="*/ 495811 h 4876805"/>
              <a:gd name="connsiteX65" fmla="*/ 4162425 w 4876806"/>
              <a:gd name="connsiteY65" fmla="*/ 552456 h 4876805"/>
              <a:gd name="connsiteX66" fmla="*/ 4305300 w 4876806"/>
              <a:gd name="connsiteY66" fmla="*/ 695331 h 4876805"/>
              <a:gd name="connsiteX67" fmla="*/ 4388701 w 4876806"/>
              <a:gd name="connsiteY67" fmla="*/ 695331 h 4876805"/>
              <a:gd name="connsiteX68" fmla="*/ 4045382 w 4876806"/>
              <a:gd name="connsiteY68" fmla="*/ 1038231 h 4876805"/>
              <a:gd name="connsiteX69" fmla="*/ 3838575 w 4876806"/>
              <a:gd name="connsiteY69" fmla="*/ 1038231 h 48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76806" h="4876805">
                <a:moveTo>
                  <a:pt x="4205478" y="1282204"/>
                </a:moveTo>
                <a:lnTo>
                  <a:pt x="4834890" y="653554"/>
                </a:lnTo>
                <a:cubicBezTo>
                  <a:pt x="4875791" y="612702"/>
                  <a:pt x="4888050" y="551237"/>
                  <a:pt x="4865942" y="497830"/>
                </a:cubicBezTo>
                <a:cubicBezTo>
                  <a:pt x="4843834" y="444414"/>
                  <a:pt x="4791723" y="409581"/>
                  <a:pt x="4733925" y="409581"/>
                </a:cubicBezTo>
                <a:lnTo>
                  <a:pt x="4448175" y="409581"/>
                </a:lnTo>
                <a:lnTo>
                  <a:pt x="4448175" y="142881"/>
                </a:lnTo>
                <a:cubicBezTo>
                  <a:pt x="4448175" y="84674"/>
                  <a:pt x="4412866" y="32286"/>
                  <a:pt x="4358916" y="10445"/>
                </a:cubicBezTo>
                <a:cubicBezTo>
                  <a:pt x="4304938" y="-11395"/>
                  <a:pt x="4243150" y="1673"/>
                  <a:pt x="4202659" y="43488"/>
                </a:cubicBezTo>
                <a:lnTo>
                  <a:pt x="3593059" y="672995"/>
                </a:lnTo>
                <a:cubicBezTo>
                  <a:pt x="3567256" y="699646"/>
                  <a:pt x="3552825" y="735288"/>
                  <a:pt x="3552825" y="772388"/>
                </a:cubicBezTo>
                <a:lnTo>
                  <a:pt x="3552825" y="1103334"/>
                </a:lnTo>
                <a:cubicBezTo>
                  <a:pt x="3163824" y="766635"/>
                  <a:pt x="2670353" y="582879"/>
                  <a:pt x="2146954" y="582879"/>
                </a:cubicBezTo>
                <a:cubicBezTo>
                  <a:pt x="955138" y="582888"/>
                  <a:pt x="0" y="1537655"/>
                  <a:pt x="0" y="2729852"/>
                </a:cubicBezTo>
                <a:cubicBezTo>
                  <a:pt x="0" y="3921668"/>
                  <a:pt x="954757" y="4876806"/>
                  <a:pt x="2146954" y="4876806"/>
                </a:cubicBezTo>
                <a:cubicBezTo>
                  <a:pt x="3338770" y="4876806"/>
                  <a:pt x="4293918" y="3922049"/>
                  <a:pt x="4293918" y="2729852"/>
                </a:cubicBezTo>
                <a:cubicBezTo>
                  <a:pt x="4293918" y="2206453"/>
                  <a:pt x="4110161" y="1712992"/>
                  <a:pt x="3773462" y="1323981"/>
                </a:cubicBezTo>
                <a:lnTo>
                  <a:pt x="4104504" y="1323981"/>
                </a:lnTo>
                <a:cubicBezTo>
                  <a:pt x="4142375" y="1323981"/>
                  <a:pt x="4178694" y="1308960"/>
                  <a:pt x="4205478" y="1282204"/>
                </a:cubicBezTo>
                <a:close/>
                <a:moveTo>
                  <a:pt x="3465090" y="4047979"/>
                </a:moveTo>
                <a:cubicBezTo>
                  <a:pt x="3114875" y="4398185"/>
                  <a:pt x="2646750" y="4591056"/>
                  <a:pt x="2146954" y="4591056"/>
                </a:cubicBezTo>
                <a:cubicBezTo>
                  <a:pt x="1113073" y="4591056"/>
                  <a:pt x="285750" y="3764105"/>
                  <a:pt x="285750" y="2729852"/>
                </a:cubicBezTo>
                <a:cubicBezTo>
                  <a:pt x="285750" y="1682026"/>
                  <a:pt x="1129951" y="866610"/>
                  <a:pt x="2146954" y="866610"/>
                </a:cubicBezTo>
                <a:cubicBezTo>
                  <a:pt x="2579685" y="866610"/>
                  <a:pt x="3012424" y="1015933"/>
                  <a:pt x="3360268" y="1314570"/>
                </a:cubicBezTo>
                <a:lnTo>
                  <a:pt x="3157423" y="1517415"/>
                </a:lnTo>
                <a:cubicBezTo>
                  <a:pt x="2875531" y="1282262"/>
                  <a:pt x="2521849" y="1154150"/>
                  <a:pt x="2146954" y="1154150"/>
                </a:cubicBezTo>
                <a:cubicBezTo>
                  <a:pt x="1271264" y="1154150"/>
                  <a:pt x="571262" y="1853876"/>
                  <a:pt x="571262" y="2729843"/>
                </a:cubicBezTo>
                <a:cubicBezTo>
                  <a:pt x="571262" y="3605504"/>
                  <a:pt x="1270959" y="4305535"/>
                  <a:pt x="2146954" y="4305535"/>
                </a:cubicBezTo>
                <a:cubicBezTo>
                  <a:pt x="3022645" y="4305535"/>
                  <a:pt x="3722646" y="3605809"/>
                  <a:pt x="3722646" y="2729843"/>
                </a:cubicBezTo>
                <a:cubicBezTo>
                  <a:pt x="3722646" y="2354996"/>
                  <a:pt x="3594573" y="2001351"/>
                  <a:pt x="3359468" y="1719478"/>
                </a:cubicBezTo>
                <a:lnTo>
                  <a:pt x="3562322" y="1516624"/>
                </a:lnTo>
                <a:cubicBezTo>
                  <a:pt x="4190305" y="2248201"/>
                  <a:pt x="4157891" y="3355159"/>
                  <a:pt x="3465090" y="4047979"/>
                </a:cubicBezTo>
                <a:close/>
                <a:moveTo>
                  <a:pt x="2151717" y="2296607"/>
                </a:moveTo>
                <a:cubicBezTo>
                  <a:pt x="1914630" y="2296607"/>
                  <a:pt x="1723254" y="2487955"/>
                  <a:pt x="1723254" y="2725080"/>
                </a:cubicBezTo>
                <a:cubicBezTo>
                  <a:pt x="1723254" y="2962176"/>
                  <a:pt x="1914601" y="3153543"/>
                  <a:pt x="2151717" y="3153543"/>
                </a:cubicBezTo>
                <a:cubicBezTo>
                  <a:pt x="2388813" y="3153543"/>
                  <a:pt x="2580189" y="2962205"/>
                  <a:pt x="2580189" y="2725080"/>
                </a:cubicBezTo>
                <a:cubicBezTo>
                  <a:pt x="2580189" y="2660043"/>
                  <a:pt x="2565807" y="2597255"/>
                  <a:pt x="2538613" y="2540324"/>
                </a:cubicBezTo>
                <a:lnTo>
                  <a:pt x="2747658" y="2331278"/>
                </a:lnTo>
                <a:cubicBezTo>
                  <a:pt x="2824439" y="2447693"/>
                  <a:pt x="2865711" y="2585129"/>
                  <a:pt x="2865711" y="2729852"/>
                </a:cubicBezTo>
                <a:cubicBezTo>
                  <a:pt x="2865711" y="3387915"/>
                  <a:pt x="2073507" y="3676180"/>
                  <a:pt x="1637052" y="3239754"/>
                </a:cubicBezTo>
                <a:cubicBezTo>
                  <a:pt x="1201636" y="2804338"/>
                  <a:pt x="1487072" y="2011096"/>
                  <a:pt x="2146954" y="2011096"/>
                </a:cubicBezTo>
                <a:cubicBezTo>
                  <a:pt x="2291725" y="2011096"/>
                  <a:pt x="2429209" y="2052386"/>
                  <a:pt x="2545633" y="2129206"/>
                </a:cubicBezTo>
                <a:lnTo>
                  <a:pt x="2336597" y="2338241"/>
                </a:lnTo>
                <a:cubicBezTo>
                  <a:pt x="2279628" y="2311009"/>
                  <a:pt x="2216801" y="2296607"/>
                  <a:pt x="2151717" y="2296607"/>
                </a:cubicBezTo>
                <a:close/>
                <a:moveTo>
                  <a:pt x="2294449" y="2725090"/>
                </a:moveTo>
                <a:cubicBezTo>
                  <a:pt x="2294449" y="2804252"/>
                  <a:pt x="2230898" y="2867803"/>
                  <a:pt x="2151726" y="2867803"/>
                </a:cubicBezTo>
                <a:cubicBezTo>
                  <a:pt x="2113464" y="2867803"/>
                  <a:pt x="2077584" y="2853001"/>
                  <a:pt x="2050704" y="2826112"/>
                </a:cubicBezTo>
                <a:cubicBezTo>
                  <a:pt x="2023815" y="2799232"/>
                  <a:pt x="2009013" y="2763352"/>
                  <a:pt x="2009013" y="2725090"/>
                </a:cubicBezTo>
                <a:cubicBezTo>
                  <a:pt x="2009013" y="2645937"/>
                  <a:pt x="2072554" y="2582367"/>
                  <a:pt x="2151726" y="2582367"/>
                </a:cubicBezTo>
                <a:cubicBezTo>
                  <a:pt x="2230879" y="2582367"/>
                  <a:pt x="2294449" y="2645908"/>
                  <a:pt x="2294449" y="2725090"/>
                </a:cubicBezTo>
                <a:close/>
                <a:moveTo>
                  <a:pt x="2750696" y="1924151"/>
                </a:moveTo>
                <a:cubicBezTo>
                  <a:pt x="2578360" y="1795154"/>
                  <a:pt x="2368591" y="1725346"/>
                  <a:pt x="2146954" y="1725346"/>
                </a:cubicBezTo>
                <a:cubicBezTo>
                  <a:pt x="1587551" y="1725346"/>
                  <a:pt x="1142457" y="2170154"/>
                  <a:pt x="1142457" y="2729843"/>
                </a:cubicBezTo>
                <a:cubicBezTo>
                  <a:pt x="1142457" y="3289246"/>
                  <a:pt x="1587275" y="3734340"/>
                  <a:pt x="2146954" y="3734340"/>
                </a:cubicBezTo>
                <a:cubicBezTo>
                  <a:pt x="2706357" y="3734340"/>
                  <a:pt x="3151451" y="3289532"/>
                  <a:pt x="3151451" y="2729843"/>
                </a:cubicBezTo>
                <a:cubicBezTo>
                  <a:pt x="3151451" y="2508253"/>
                  <a:pt x="3081671" y="2298522"/>
                  <a:pt x="2952731" y="2126205"/>
                </a:cubicBezTo>
                <a:lnTo>
                  <a:pt x="3156385" y="1922551"/>
                </a:lnTo>
                <a:cubicBezTo>
                  <a:pt x="3338132" y="2149780"/>
                  <a:pt x="3436896" y="2431501"/>
                  <a:pt x="3436896" y="2729833"/>
                </a:cubicBezTo>
                <a:cubicBezTo>
                  <a:pt x="3436896" y="3447561"/>
                  <a:pt x="2865006" y="4019775"/>
                  <a:pt x="2146954" y="4019775"/>
                </a:cubicBezTo>
                <a:cubicBezTo>
                  <a:pt x="1429188" y="4019775"/>
                  <a:pt x="857012" y="3447856"/>
                  <a:pt x="857012" y="2729833"/>
                </a:cubicBezTo>
                <a:cubicBezTo>
                  <a:pt x="857012" y="2011934"/>
                  <a:pt x="1429083" y="1439891"/>
                  <a:pt x="2146954" y="1439891"/>
                </a:cubicBezTo>
                <a:cubicBezTo>
                  <a:pt x="2445334" y="1439891"/>
                  <a:pt x="2727093" y="1538684"/>
                  <a:pt x="2954341" y="1720478"/>
                </a:cubicBezTo>
                <a:lnTo>
                  <a:pt x="2750696" y="1924151"/>
                </a:lnTo>
                <a:close/>
                <a:moveTo>
                  <a:pt x="3838575" y="1038231"/>
                </a:moveTo>
                <a:lnTo>
                  <a:pt x="3838575" y="830234"/>
                </a:lnTo>
                <a:lnTo>
                  <a:pt x="4162425" y="495811"/>
                </a:lnTo>
                <a:lnTo>
                  <a:pt x="4162425" y="552456"/>
                </a:lnTo>
                <a:cubicBezTo>
                  <a:pt x="4162425" y="631361"/>
                  <a:pt x="4226395" y="695331"/>
                  <a:pt x="4305300" y="695331"/>
                </a:cubicBezTo>
                <a:lnTo>
                  <a:pt x="4388701" y="695331"/>
                </a:lnTo>
                <a:lnTo>
                  <a:pt x="4045382" y="1038231"/>
                </a:lnTo>
                <a:lnTo>
                  <a:pt x="3838575" y="103823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69C80C-3E6A-BE41-B640-10915E9DD40B}"/>
              </a:ext>
            </a:extLst>
          </p:cNvPr>
          <p:cNvGrpSpPr/>
          <p:nvPr/>
        </p:nvGrpSpPr>
        <p:grpSpPr>
          <a:xfrm>
            <a:off x="1399847" y="8566429"/>
            <a:ext cx="4427979" cy="2060891"/>
            <a:chOff x="15579907" y="5124791"/>
            <a:chExt cx="4427979" cy="206089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5B935B-CE18-F149-BD65-040DAB5747D2}"/>
                </a:ext>
              </a:extLst>
            </p:cNvPr>
            <p:cNvSpPr txBox="1"/>
            <p:nvPr/>
          </p:nvSpPr>
          <p:spPr>
            <a:xfrm>
              <a:off x="15579907" y="5800687"/>
              <a:ext cx="44279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920A1F-55C2-A840-B7ED-3803DDFB1AA4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D8682B-FD88-C047-A588-69C1B01D4933}"/>
              </a:ext>
            </a:extLst>
          </p:cNvPr>
          <p:cNvGrpSpPr/>
          <p:nvPr/>
        </p:nvGrpSpPr>
        <p:grpSpPr>
          <a:xfrm>
            <a:off x="6927249" y="7797839"/>
            <a:ext cx="4427979" cy="2060891"/>
            <a:chOff x="15579907" y="5124791"/>
            <a:chExt cx="4427979" cy="206089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8BD4CC-8B3F-3840-AA92-80A55A1FF707}"/>
                </a:ext>
              </a:extLst>
            </p:cNvPr>
            <p:cNvSpPr txBox="1"/>
            <p:nvPr/>
          </p:nvSpPr>
          <p:spPr>
            <a:xfrm>
              <a:off x="15579907" y="5800687"/>
              <a:ext cx="44279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D10A7C2-0D62-3F49-B72F-906920B710CD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21559C0-6375-D74A-A4D7-CB07D0EF7E4D}"/>
              </a:ext>
            </a:extLst>
          </p:cNvPr>
          <p:cNvGrpSpPr/>
          <p:nvPr/>
        </p:nvGrpSpPr>
        <p:grpSpPr>
          <a:xfrm>
            <a:off x="11213499" y="6597689"/>
            <a:ext cx="4427979" cy="2060891"/>
            <a:chOff x="15579907" y="5124791"/>
            <a:chExt cx="4427979" cy="206089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8CCFD0-0D3F-8D4C-8DB6-FE14C5EA2AC4}"/>
                </a:ext>
              </a:extLst>
            </p:cNvPr>
            <p:cNvSpPr txBox="1"/>
            <p:nvPr/>
          </p:nvSpPr>
          <p:spPr>
            <a:xfrm>
              <a:off x="15579907" y="5800687"/>
              <a:ext cx="44279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438AB7-F2D9-254A-86A7-0E0F450DE085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A73DE6C-6CD4-0D48-AF1C-A7CC629A176A}"/>
              </a:ext>
            </a:extLst>
          </p:cNvPr>
          <p:cNvGrpSpPr/>
          <p:nvPr/>
        </p:nvGrpSpPr>
        <p:grpSpPr>
          <a:xfrm>
            <a:off x="15556899" y="4568864"/>
            <a:ext cx="4427979" cy="2060891"/>
            <a:chOff x="15579907" y="5124791"/>
            <a:chExt cx="4427979" cy="206089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55AFDDE-9578-3541-8830-8A0D39C2CEA8}"/>
                </a:ext>
              </a:extLst>
            </p:cNvPr>
            <p:cNvSpPr txBox="1"/>
            <p:nvPr/>
          </p:nvSpPr>
          <p:spPr>
            <a:xfrm>
              <a:off x="15579907" y="5800687"/>
              <a:ext cx="44279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CBD5B7-C2F9-D14F-BDA3-706B276D0A20}"/>
                </a:ext>
              </a:extLst>
            </p:cNvPr>
            <p:cNvSpPr/>
            <p:nvPr/>
          </p:nvSpPr>
          <p:spPr>
            <a:xfrm>
              <a:off x="15579908" y="512479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2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" name="Freeform 1">
            <a:extLst>
              <a:ext uri="{FF2B5EF4-FFF2-40B4-BE49-F238E27FC236}">
                <a16:creationId xmlns:a16="http://schemas.microsoft.com/office/drawing/2014/main" id="{EC9B3273-3BED-7F45-A6B8-E55F05D3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060" y="5196974"/>
            <a:ext cx="7131829" cy="7131830"/>
          </a:xfrm>
          <a:custGeom>
            <a:avLst/>
            <a:gdLst>
              <a:gd name="T0" fmla="*/ 6750 w 6751"/>
              <a:gd name="T1" fmla="*/ 3370 h 6750"/>
              <a:gd name="T2" fmla="*/ 6750 w 6751"/>
              <a:gd name="T3" fmla="*/ 3370 h 6750"/>
              <a:gd name="T4" fmla="*/ 3379 w 6751"/>
              <a:gd name="T5" fmla="*/ 6749 h 6750"/>
              <a:gd name="T6" fmla="*/ 0 w 6751"/>
              <a:gd name="T7" fmla="*/ 3370 h 6750"/>
              <a:gd name="T8" fmla="*/ 3379 w 6751"/>
              <a:gd name="T9" fmla="*/ 0 h 6750"/>
              <a:gd name="T10" fmla="*/ 6750 w 6751"/>
              <a:gd name="T11" fmla="*/ 3370 h 6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1" h="6750">
                <a:moveTo>
                  <a:pt x="6750" y="3370"/>
                </a:moveTo>
                <a:lnTo>
                  <a:pt x="6750" y="3370"/>
                </a:lnTo>
                <a:cubicBezTo>
                  <a:pt x="6750" y="5240"/>
                  <a:pt x="5242" y="6749"/>
                  <a:pt x="3379" y="6749"/>
                </a:cubicBezTo>
                <a:cubicBezTo>
                  <a:pt x="1509" y="6749"/>
                  <a:pt x="0" y="5240"/>
                  <a:pt x="0" y="3370"/>
                </a:cubicBezTo>
                <a:cubicBezTo>
                  <a:pt x="0" y="1509"/>
                  <a:pt x="1509" y="0"/>
                  <a:pt x="3379" y="0"/>
                </a:cubicBezTo>
                <a:cubicBezTo>
                  <a:pt x="5242" y="0"/>
                  <a:pt x="6750" y="1509"/>
                  <a:pt x="6750" y="337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3CB9633C-7FAA-BC4E-A03D-F4EC9B99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020" y="8770559"/>
            <a:ext cx="3517002" cy="3521661"/>
          </a:xfrm>
          <a:custGeom>
            <a:avLst/>
            <a:gdLst>
              <a:gd name="T0" fmla="*/ 3330 w 3331"/>
              <a:gd name="T1" fmla="*/ 3332 h 3333"/>
              <a:gd name="T2" fmla="*/ 0 w 3331"/>
              <a:gd name="T3" fmla="*/ 3332 h 3333"/>
              <a:gd name="T4" fmla="*/ 1680 w 3331"/>
              <a:gd name="T5" fmla="*/ 0 h 3333"/>
              <a:gd name="T6" fmla="*/ 3330 w 3331"/>
              <a:gd name="T7" fmla="*/ 3273 h 3333"/>
              <a:gd name="T8" fmla="*/ 3330 w 3331"/>
              <a:gd name="T9" fmla="*/ 3332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1" h="3333">
                <a:moveTo>
                  <a:pt x="3330" y="3332"/>
                </a:moveTo>
                <a:lnTo>
                  <a:pt x="0" y="3332"/>
                </a:lnTo>
                <a:lnTo>
                  <a:pt x="1680" y="0"/>
                </a:lnTo>
                <a:lnTo>
                  <a:pt x="3330" y="3273"/>
                </a:lnTo>
                <a:lnTo>
                  <a:pt x="3330" y="33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A12CBB2-7948-B143-A728-CB032C63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178" y="8835873"/>
            <a:ext cx="3517002" cy="3521661"/>
          </a:xfrm>
          <a:custGeom>
            <a:avLst/>
            <a:gdLst>
              <a:gd name="T0" fmla="*/ 3330 w 3331"/>
              <a:gd name="T1" fmla="*/ 3332 h 3333"/>
              <a:gd name="T2" fmla="*/ 0 w 3331"/>
              <a:gd name="T3" fmla="*/ 3332 h 3333"/>
              <a:gd name="T4" fmla="*/ 1680 w 3331"/>
              <a:gd name="T5" fmla="*/ 0 h 3333"/>
              <a:gd name="T6" fmla="*/ 3330 w 3331"/>
              <a:gd name="T7" fmla="*/ 3273 h 3333"/>
              <a:gd name="T8" fmla="*/ 3330 w 3331"/>
              <a:gd name="T9" fmla="*/ 3332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1" h="3333">
                <a:moveTo>
                  <a:pt x="3330" y="3332"/>
                </a:moveTo>
                <a:lnTo>
                  <a:pt x="0" y="3332"/>
                </a:lnTo>
                <a:lnTo>
                  <a:pt x="1680" y="0"/>
                </a:lnTo>
                <a:lnTo>
                  <a:pt x="3330" y="3273"/>
                </a:lnTo>
                <a:lnTo>
                  <a:pt x="3330" y="33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CB64AF41-C3AE-4048-AC78-8033267A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111" y="4992010"/>
            <a:ext cx="83849" cy="2343117"/>
          </a:xfrm>
          <a:custGeom>
            <a:avLst/>
            <a:gdLst>
              <a:gd name="T0" fmla="*/ 78 w 79"/>
              <a:gd name="T1" fmla="*/ 2215 h 2216"/>
              <a:gd name="T2" fmla="*/ 0 w 79"/>
              <a:gd name="T3" fmla="*/ 2215 h 2216"/>
              <a:gd name="T4" fmla="*/ 0 w 79"/>
              <a:gd name="T5" fmla="*/ 0 h 2216"/>
              <a:gd name="T6" fmla="*/ 78 w 79"/>
              <a:gd name="T7" fmla="*/ 0 h 2216"/>
              <a:gd name="T8" fmla="*/ 78 w 79"/>
              <a:gd name="T9" fmla="*/ 2215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2216">
                <a:moveTo>
                  <a:pt x="78" y="2215"/>
                </a:moveTo>
                <a:lnTo>
                  <a:pt x="0" y="2215"/>
                </a:lnTo>
                <a:lnTo>
                  <a:pt x="0" y="0"/>
                </a:lnTo>
                <a:lnTo>
                  <a:pt x="78" y="0"/>
                </a:lnTo>
                <a:lnTo>
                  <a:pt x="78" y="2215"/>
                </a:lnTo>
              </a:path>
            </a:pathLst>
          </a:custGeom>
          <a:solidFill>
            <a:srgbClr val="583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93FE6EAB-E290-644D-A862-5B8E6F3C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111" y="4992010"/>
            <a:ext cx="83849" cy="2343117"/>
          </a:xfrm>
          <a:custGeom>
            <a:avLst/>
            <a:gdLst>
              <a:gd name="T0" fmla="*/ 78 w 79"/>
              <a:gd name="T1" fmla="*/ 2215 h 2216"/>
              <a:gd name="T2" fmla="*/ 0 w 79"/>
              <a:gd name="T3" fmla="*/ 2215 h 2216"/>
              <a:gd name="T4" fmla="*/ 0 w 79"/>
              <a:gd name="T5" fmla="*/ 0 h 2216"/>
              <a:gd name="T6" fmla="*/ 78 w 79"/>
              <a:gd name="T7" fmla="*/ 0 h 2216"/>
              <a:gd name="T8" fmla="*/ 78 w 79"/>
              <a:gd name="T9" fmla="*/ 2215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2216">
                <a:moveTo>
                  <a:pt x="78" y="2215"/>
                </a:moveTo>
                <a:lnTo>
                  <a:pt x="0" y="2215"/>
                </a:lnTo>
                <a:lnTo>
                  <a:pt x="0" y="0"/>
                </a:lnTo>
                <a:lnTo>
                  <a:pt x="78" y="0"/>
                </a:lnTo>
                <a:lnTo>
                  <a:pt x="78" y="2215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67CCF0BC-D25F-744F-9C14-8FB0C447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1" y="5005986"/>
            <a:ext cx="1593133" cy="1197177"/>
          </a:xfrm>
          <a:custGeom>
            <a:avLst/>
            <a:gdLst>
              <a:gd name="T0" fmla="*/ 0 w 1510"/>
              <a:gd name="T1" fmla="*/ 79 h 1133"/>
              <a:gd name="T2" fmla="*/ 0 w 1510"/>
              <a:gd name="T3" fmla="*/ 79 h 1133"/>
              <a:gd name="T4" fmla="*/ 739 w 1510"/>
              <a:gd name="T5" fmla="*/ 150 h 1133"/>
              <a:gd name="T6" fmla="*/ 1509 w 1510"/>
              <a:gd name="T7" fmla="*/ 244 h 1133"/>
              <a:gd name="T8" fmla="*/ 1391 w 1510"/>
              <a:gd name="T9" fmla="*/ 802 h 1133"/>
              <a:gd name="T10" fmla="*/ 511 w 1510"/>
              <a:gd name="T11" fmla="*/ 802 h 1133"/>
              <a:gd name="T12" fmla="*/ 0 w 1510"/>
              <a:gd name="T13" fmla="*/ 731 h 1133"/>
              <a:gd name="T14" fmla="*/ 0 w 1510"/>
              <a:gd name="T15" fmla="*/ 79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0" h="1133">
                <a:moveTo>
                  <a:pt x="0" y="79"/>
                </a:moveTo>
                <a:lnTo>
                  <a:pt x="0" y="79"/>
                </a:lnTo>
                <a:cubicBezTo>
                  <a:pt x="0" y="79"/>
                  <a:pt x="794" y="0"/>
                  <a:pt x="739" y="150"/>
                </a:cubicBezTo>
                <a:cubicBezTo>
                  <a:pt x="684" y="307"/>
                  <a:pt x="1250" y="322"/>
                  <a:pt x="1509" y="244"/>
                </a:cubicBezTo>
                <a:cubicBezTo>
                  <a:pt x="1509" y="244"/>
                  <a:pt x="1454" y="479"/>
                  <a:pt x="1391" y="802"/>
                </a:cubicBezTo>
                <a:cubicBezTo>
                  <a:pt x="1336" y="1132"/>
                  <a:pt x="433" y="935"/>
                  <a:pt x="511" y="802"/>
                </a:cubicBezTo>
                <a:cubicBezTo>
                  <a:pt x="582" y="676"/>
                  <a:pt x="0" y="731"/>
                  <a:pt x="0" y="731"/>
                </a:cubicBezTo>
                <a:lnTo>
                  <a:pt x="0" y="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5A4F25DE-36C5-384D-9CB9-B8221F17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694" y="6855323"/>
            <a:ext cx="2049644" cy="5468823"/>
          </a:xfrm>
          <a:custGeom>
            <a:avLst/>
            <a:gdLst>
              <a:gd name="T0" fmla="*/ 1916 w 1942"/>
              <a:gd name="T1" fmla="*/ 4602 h 5179"/>
              <a:gd name="T2" fmla="*/ 1344 w 1942"/>
              <a:gd name="T3" fmla="*/ 4913 h 5179"/>
              <a:gd name="T4" fmla="*/ 711 w 1942"/>
              <a:gd name="T5" fmla="*/ 5109 h 5179"/>
              <a:gd name="T6" fmla="*/ 31 w 1942"/>
              <a:gd name="T7" fmla="*/ 5178 h 5179"/>
              <a:gd name="T8" fmla="*/ 0 w 1942"/>
              <a:gd name="T9" fmla="*/ 5174 h 5179"/>
              <a:gd name="T10" fmla="*/ 0 w 1942"/>
              <a:gd name="T11" fmla="*/ 0 h 5179"/>
              <a:gd name="T12" fmla="*/ 1941 w 1942"/>
              <a:gd name="T13" fmla="*/ 4581 h 5179"/>
              <a:gd name="T14" fmla="*/ 1916 w 1942"/>
              <a:gd name="T15" fmla="*/ 4602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2" h="5179">
                <a:moveTo>
                  <a:pt x="1916" y="4602"/>
                </a:moveTo>
                <a:lnTo>
                  <a:pt x="1344" y="4913"/>
                </a:lnTo>
                <a:lnTo>
                  <a:pt x="711" y="5109"/>
                </a:lnTo>
                <a:lnTo>
                  <a:pt x="31" y="5178"/>
                </a:lnTo>
                <a:lnTo>
                  <a:pt x="0" y="5174"/>
                </a:lnTo>
                <a:lnTo>
                  <a:pt x="0" y="0"/>
                </a:lnTo>
                <a:lnTo>
                  <a:pt x="1941" y="4581"/>
                </a:lnTo>
                <a:lnTo>
                  <a:pt x="1916" y="4602"/>
                </a:lnTo>
              </a:path>
            </a:pathLst>
          </a:custGeom>
          <a:solidFill>
            <a:srgbClr val="F0C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36793B5B-F074-4744-B943-7C34434A4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694" y="6855323"/>
            <a:ext cx="2315168" cy="5468823"/>
          </a:xfrm>
          <a:custGeom>
            <a:avLst/>
            <a:gdLst>
              <a:gd name="T0" fmla="*/ 0 w 2193"/>
              <a:gd name="T1" fmla="*/ 5178 h 5179"/>
              <a:gd name="T2" fmla="*/ 0 w 2193"/>
              <a:gd name="T3" fmla="*/ 0 h 5179"/>
              <a:gd name="T4" fmla="*/ 2192 w 2193"/>
              <a:gd name="T5" fmla="*/ 5178 h 5179"/>
              <a:gd name="T6" fmla="*/ 0 w 2193"/>
              <a:gd name="T7" fmla="*/ 5178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93" h="5179">
                <a:moveTo>
                  <a:pt x="0" y="5178"/>
                </a:moveTo>
                <a:lnTo>
                  <a:pt x="0" y="0"/>
                </a:lnTo>
                <a:lnTo>
                  <a:pt x="2192" y="5178"/>
                </a:lnTo>
                <a:lnTo>
                  <a:pt x="0" y="517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03891B69-2720-3044-96B4-0C644BF2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417" y="6841349"/>
            <a:ext cx="2044988" cy="5482797"/>
          </a:xfrm>
          <a:custGeom>
            <a:avLst/>
            <a:gdLst>
              <a:gd name="T0" fmla="*/ 1282 w 1934"/>
              <a:gd name="T1" fmla="*/ 5124 h 5190"/>
              <a:gd name="T2" fmla="*/ 647 w 1934"/>
              <a:gd name="T3" fmla="*/ 4928 h 5190"/>
              <a:gd name="T4" fmla="*/ 73 w 1934"/>
              <a:gd name="T5" fmla="*/ 4617 h 5190"/>
              <a:gd name="T6" fmla="*/ 0 w 1934"/>
              <a:gd name="T7" fmla="*/ 4556 h 5190"/>
              <a:gd name="T8" fmla="*/ 1925 w 1934"/>
              <a:gd name="T9" fmla="*/ 0 h 5190"/>
              <a:gd name="T10" fmla="*/ 1933 w 1934"/>
              <a:gd name="T11" fmla="*/ 15 h 5190"/>
              <a:gd name="T12" fmla="*/ 1933 w 1934"/>
              <a:gd name="T13" fmla="*/ 5189 h 5190"/>
              <a:gd name="T14" fmla="*/ 1282 w 1934"/>
              <a:gd name="T15" fmla="*/ 5124 h 5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4" h="5190">
                <a:moveTo>
                  <a:pt x="1282" y="5124"/>
                </a:moveTo>
                <a:lnTo>
                  <a:pt x="647" y="4928"/>
                </a:lnTo>
                <a:lnTo>
                  <a:pt x="73" y="4617"/>
                </a:lnTo>
                <a:lnTo>
                  <a:pt x="0" y="4556"/>
                </a:lnTo>
                <a:lnTo>
                  <a:pt x="1925" y="0"/>
                </a:lnTo>
                <a:lnTo>
                  <a:pt x="1933" y="15"/>
                </a:lnTo>
                <a:lnTo>
                  <a:pt x="1933" y="5189"/>
                </a:lnTo>
                <a:lnTo>
                  <a:pt x="1282" y="5124"/>
                </a:lnTo>
              </a:path>
            </a:pathLst>
          </a:custGeom>
          <a:solidFill>
            <a:srgbClr val="F0C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60E6D8B7-5863-534F-AE86-32480DED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056" y="6874006"/>
            <a:ext cx="2329141" cy="5487456"/>
          </a:xfrm>
          <a:custGeom>
            <a:avLst/>
            <a:gdLst>
              <a:gd name="T0" fmla="*/ 0 w 2203"/>
              <a:gd name="T1" fmla="*/ 5193 h 5194"/>
              <a:gd name="T2" fmla="*/ 2194 w 2203"/>
              <a:gd name="T3" fmla="*/ 0 h 5194"/>
              <a:gd name="T4" fmla="*/ 2202 w 2203"/>
              <a:gd name="T5" fmla="*/ 15 h 5194"/>
              <a:gd name="T6" fmla="*/ 2202 w 2203"/>
              <a:gd name="T7" fmla="*/ 5193 h 5194"/>
              <a:gd name="T8" fmla="*/ 0 w 2203"/>
              <a:gd name="T9" fmla="*/ 5193 h 5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3" h="5194">
                <a:moveTo>
                  <a:pt x="0" y="5193"/>
                </a:moveTo>
                <a:lnTo>
                  <a:pt x="2194" y="0"/>
                </a:lnTo>
                <a:lnTo>
                  <a:pt x="2202" y="15"/>
                </a:lnTo>
                <a:lnTo>
                  <a:pt x="2202" y="5193"/>
                </a:lnTo>
                <a:lnTo>
                  <a:pt x="0" y="51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D51C5568-A1FD-8E46-B55C-9C11E47C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694" y="6887979"/>
            <a:ext cx="2049644" cy="5468823"/>
          </a:xfrm>
          <a:custGeom>
            <a:avLst/>
            <a:gdLst>
              <a:gd name="T0" fmla="*/ 0 w 1942"/>
              <a:gd name="T1" fmla="*/ 0 h 5179"/>
              <a:gd name="T2" fmla="*/ 31 w 1942"/>
              <a:gd name="T3" fmla="*/ 87 h 5179"/>
              <a:gd name="T4" fmla="*/ 1226 w 1942"/>
              <a:gd name="T5" fmla="*/ 2899 h 5179"/>
              <a:gd name="T6" fmla="*/ 1752 w 1942"/>
              <a:gd name="T7" fmla="*/ 4140 h 5179"/>
              <a:gd name="T8" fmla="*/ 1941 w 1942"/>
              <a:gd name="T9" fmla="*/ 4588 h 5179"/>
              <a:gd name="T10" fmla="*/ 31 w 1942"/>
              <a:gd name="T11" fmla="*/ 5178 h 5179"/>
              <a:gd name="T12" fmla="*/ 0 w 1942"/>
              <a:gd name="T13" fmla="*/ 5178 h 5179"/>
              <a:gd name="T14" fmla="*/ 0 w 1942"/>
              <a:gd name="T15" fmla="*/ 0 h 5179"/>
              <a:gd name="T16" fmla="*/ 0 w 1942"/>
              <a:gd name="T17" fmla="*/ 0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2" h="5179">
                <a:moveTo>
                  <a:pt x="0" y="0"/>
                </a:moveTo>
                <a:cubicBezTo>
                  <a:pt x="0" y="0"/>
                  <a:pt x="0" y="0"/>
                  <a:pt x="31" y="87"/>
                </a:cubicBezTo>
                <a:cubicBezTo>
                  <a:pt x="31" y="87"/>
                  <a:pt x="31" y="87"/>
                  <a:pt x="1226" y="2899"/>
                </a:cubicBezTo>
                <a:cubicBezTo>
                  <a:pt x="1226" y="2899"/>
                  <a:pt x="1226" y="2899"/>
                  <a:pt x="1752" y="4140"/>
                </a:cubicBezTo>
                <a:cubicBezTo>
                  <a:pt x="1752" y="4140"/>
                  <a:pt x="1752" y="4140"/>
                  <a:pt x="1941" y="4588"/>
                </a:cubicBezTo>
                <a:cubicBezTo>
                  <a:pt x="1398" y="4958"/>
                  <a:pt x="738" y="5178"/>
                  <a:pt x="31" y="5178"/>
                </a:cubicBezTo>
                <a:cubicBezTo>
                  <a:pt x="15" y="5178"/>
                  <a:pt x="8" y="5178"/>
                  <a:pt x="0" y="5178"/>
                </a:cubicBezTo>
                <a:cubicBezTo>
                  <a:pt x="0" y="5178"/>
                  <a:pt x="0" y="5178"/>
                  <a:pt x="0" y="0"/>
                </a:cubicBez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49B1D6-E1B4-8846-A66B-0E730B6963C3}"/>
              </a:ext>
            </a:extLst>
          </p:cNvPr>
          <p:cNvGrpSpPr/>
          <p:nvPr/>
        </p:nvGrpSpPr>
        <p:grpSpPr>
          <a:xfrm>
            <a:off x="13427566" y="5513496"/>
            <a:ext cx="2981025" cy="2218728"/>
            <a:chOff x="8171269" y="10491269"/>
            <a:chExt cx="4297676" cy="22187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F53CAF-54A6-6A40-8C81-73F4D394DF71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5E84A3-622D-9F4E-874B-25A0807FAB6D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Strategy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EBA177-EE82-C942-B010-EBA160D88BB1}"/>
              </a:ext>
            </a:extLst>
          </p:cNvPr>
          <p:cNvGrpSpPr/>
          <p:nvPr/>
        </p:nvGrpSpPr>
        <p:grpSpPr>
          <a:xfrm>
            <a:off x="18259164" y="5513496"/>
            <a:ext cx="2981025" cy="2218728"/>
            <a:chOff x="8171269" y="10491269"/>
            <a:chExt cx="4297676" cy="22187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D5B6FD-B722-D944-B4F7-076115F18B4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1665D1-A833-8040-A744-5D28298ABD8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Tactics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73FAD3-4689-154D-A34A-5411480344D8}"/>
              </a:ext>
            </a:extLst>
          </p:cNvPr>
          <p:cNvGrpSpPr/>
          <p:nvPr/>
        </p:nvGrpSpPr>
        <p:grpSpPr>
          <a:xfrm>
            <a:off x="13427566" y="9113961"/>
            <a:ext cx="3517002" cy="2218728"/>
            <a:chOff x="8171269" y="10491269"/>
            <a:chExt cx="5070382" cy="22187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53EA50-F150-CE49-AD8C-3D4163EAA28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9C193E0-DE8C-4E4F-9F7F-E801230BE4CC}"/>
                </a:ext>
              </a:extLst>
            </p:cNvPr>
            <p:cNvSpPr/>
            <p:nvPr/>
          </p:nvSpPr>
          <p:spPr>
            <a:xfrm>
              <a:off x="8171269" y="10491269"/>
              <a:ext cx="50703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Measurements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CDDF6A-8A37-DE42-BC05-9118A92BC43B}"/>
              </a:ext>
            </a:extLst>
          </p:cNvPr>
          <p:cNvGrpSpPr/>
          <p:nvPr/>
        </p:nvGrpSpPr>
        <p:grpSpPr>
          <a:xfrm>
            <a:off x="18293211" y="9113961"/>
            <a:ext cx="3653451" cy="2218728"/>
            <a:chOff x="8171269" y="10491269"/>
            <a:chExt cx="5267097" cy="22187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1BF04D-9ABF-E94C-9158-0254B66607A1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8D030F-AEC3-684E-8EB0-0135420EB640}"/>
                </a:ext>
              </a:extLst>
            </p:cNvPr>
            <p:cNvSpPr/>
            <p:nvPr/>
          </p:nvSpPr>
          <p:spPr>
            <a:xfrm>
              <a:off x="8171269" y="10491269"/>
              <a:ext cx="5267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Goals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B598D82-947D-7346-9D65-B2A1E97351E3}"/>
              </a:ext>
            </a:extLst>
          </p:cNvPr>
          <p:cNvSpPr/>
          <p:nvPr/>
        </p:nvSpPr>
        <p:spPr>
          <a:xfrm>
            <a:off x="12214745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00D885-5546-3B4F-8361-0234E203EB7A}"/>
              </a:ext>
            </a:extLst>
          </p:cNvPr>
          <p:cNvSpPr/>
          <p:nvPr/>
        </p:nvSpPr>
        <p:spPr>
          <a:xfrm>
            <a:off x="17087618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AFD15D-EB48-8B4E-985D-CCBF5461939A}"/>
              </a:ext>
            </a:extLst>
          </p:cNvPr>
          <p:cNvSpPr/>
          <p:nvPr/>
        </p:nvSpPr>
        <p:spPr>
          <a:xfrm>
            <a:off x="12214745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F1FEEF-5BF1-5046-9808-489B2E3AAD6D}"/>
              </a:ext>
            </a:extLst>
          </p:cNvPr>
          <p:cNvSpPr/>
          <p:nvPr/>
        </p:nvSpPr>
        <p:spPr>
          <a:xfrm>
            <a:off x="17087618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235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0075C342-BE6E-4648-8A4D-47F30C854D9D}"/>
              </a:ext>
            </a:extLst>
          </p:cNvPr>
          <p:cNvSpPr/>
          <p:nvPr/>
        </p:nvSpPr>
        <p:spPr>
          <a:xfrm rot="19800000">
            <a:off x="9729387" y="5226580"/>
            <a:ext cx="1709269" cy="983936"/>
          </a:xfrm>
          <a:custGeom>
            <a:avLst/>
            <a:gdLst>
              <a:gd name="connsiteX0" fmla="*/ 820050 w 888173"/>
              <a:gd name="connsiteY0" fmla="*/ 511081 h 511274"/>
              <a:gd name="connsiteX1" fmla="*/ 771854 w 888173"/>
              <a:gd name="connsiteY1" fmla="*/ 491223 h 511274"/>
              <a:gd name="connsiteX2" fmla="*/ 444098 w 888173"/>
              <a:gd name="connsiteY2" fmla="*/ 164182 h 511274"/>
              <a:gd name="connsiteX3" fmla="*/ 116248 w 888173"/>
              <a:gd name="connsiteY3" fmla="*/ 491223 h 511274"/>
              <a:gd name="connsiteX4" fmla="*/ 19760 w 888173"/>
              <a:gd name="connsiteY4" fmla="*/ 491033 h 511274"/>
              <a:gd name="connsiteX5" fmla="*/ 19950 w 888173"/>
              <a:gd name="connsiteY5" fmla="*/ 394783 h 511274"/>
              <a:gd name="connsiteX6" fmla="*/ 395902 w 888173"/>
              <a:gd name="connsiteY6" fmla="*/ 19760 h 511274"/>
              <a:gd name="connsiteX7" fmla="*/ 444098 w 888173"/>
              <a:gd name="connsiteY7" fmla="*/ -193 h 511274"/>
              <a:gd name="connsiteX8" fmla="*/ 444098 w 888173"/>
              <a:gd name="connsiteY8" fmla="*/ -193 h 511274"/>
              <a:gd name="connsiteX9" fmla="*/ 492200 w 888173"/>
              <a:gd name="connsiteY9" fmla="*/ 19760 h 511274"/>
              <a:gd name="connsiteX10" fmla="*/ 868151 w 888173"/>
              <a:gd name="connsiteY10" fmla="*/ 394783 h 511274"/>
              <a:gd name="connsiteX11" fmla="*/ 868037 w 888173"/>
              <a:gd name="connsiteY11" fmla="*/ 490862 h 511274"/>
              <a:gd name="connsiteX12" fmla="*/ 820050 w 888173"/>
              <a:gd name="connsiteY12" fmla="*/ 510701 h 51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8173" h="511274">
                <a:moveTo>
                  <a:pt x="820050" y="511081"/>
                </a:moveTo>
                <a:cubicBezTo>
                  <a:pt x="801981" y="511091"/>
                  <a:pt x="784646" y="503946"/>
                  <a:pt x="771854" y="491223"/>
                </a:cubicBezTo>
                <a:lnTo>
                  <a:pt x="444098" y="164182"/>
                </a:lnTo>
                <a:lnTo>
                  <a:pt x="116248" y="491223"/>
                </a:lnTo>
                <a:cubicBezTo>
                  <a:pt x="89549" y="517751"/>
                  <a:pt x="46353" y="517666"/>
                  <a:pt x="19760" y="491033"/>
                </a:cubicBezTo>
                <a:cubicBezTo>
                  <a:pt x="-6834" y="464401"/>
                  <a:pt x="-6749" y="421311"/>
                  <a:pt x="19950" y="394783"/>
                </a:cubicBezTo>
                <a:lnTo>
                  <a:pt x="395902" y="19760"/>
                </a:lnTo>
                <a:cubicBezTo>
                  <a:pt x="408656" y="6961"/>
                  <a:pt x="426010" y="-222"/>
                  <a:pt x="444098" y="-193"/>
                </a:cubicBezTo>
                <a:lnTo>
                  <a:pt x="444098" y="-193"/>
                </a:lnTo>
                <a:cubicBezTo>
                  <a:pt x="462158" y="-203"/>
                  <a:pt x="479474" y="6980"/>
                  <a:pt x="492200" y="19760"/>
                </a:cubicBezTo>
                <a:lnTo>
                  <a:pt x="868151" y="394783"/>
                </a:lnTo>
                <a:cubicBezTo>
                  <a:pt x="894717" y="421340"/>
                  <a:pt x="894669" y="464363"/>
                  <a:pt x="868037" y="490862"/>
                </a:cubicBezTo>
                <a:cubicBezTo>
                  <a:pt x="855302" y="503537"/>
                  <a:pt x="838043" y="510673"/>
                  <a:pt x="820050" y="5107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4EF7792-607F-B543-BBB4-B929C526E6AD}"/>
              </a:ext>
            </a:extLst>
          </p:cNvPr>
          <p:cNvSpPr/>
          <p:nvPr/>
        </p:nvSpPr>
        <p:spPr>
          <a:xfrm rot="19800000">
            <a:off x="10784024" y="5138531"/>
            <a:ext cx="262127" cy="2305787"/>
          </a:xfrm>
          <a:custGeom>
            <a:avLst/>
            <a:gdLst>
              <a:gd name="connsiteX0" fmla="*/ 67974 w 136207"/>
              <a:gd name="connsiteY0" fmla="*/ 1197943 h 1198136"/>
              <a:gd name="connsiteX1" fmla="*/ -130 w 136207"/>
              <a:gd name="connsiteY1" fmla="*/ 1130103 h 1198136"/>
              <a:gd name="connsiteX2" fmla="*/ -130 w 136207"/>
              <a:gd name="connsiteY2" fmla="*/ 67742 h 1198136"/>
              <a:gd name="connsiteX3" fmla="*/ 67974 w 136207"/>
              <a:gd name="connsiteY3" fmla="*/ -193 h 1198136"/>
              <a:gd name="connsiteX4" fmla="*/ 136077 w 136207"/>
              <a:gd name="connsiteY4" fmla="*/ 67742 h 1198136"/>
              <a:gd name="connsiteX5" fmla="*/ 136077 w 136207"/>
              <a:gd name="connsiteY5" fmla="*/ 1130103 h 1198136"/>
              <a:gd name="connsiteX6" fmla="*/ 67974 w 136207"/>
              <a:gd name="connsiteY6" fmla="*/ 1197943 h 119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207" h="1198136">
                <a:moveTo>
                  <a:pt x="67974" y="1197943"/>
                </a:moveTo>
                <a:cubicBezTo>
                  <a:pt x="30398" y="1197943"/>
                  <a:pt x="-73" y="1167586"/>
                  <a:pt x="-130" y="1130103"/>
                </a:cubicBezTo>
                <a:lnTo>
                  <a:pt x="-130" y="67742"/>
                </a:lnTo>
                <a:cubicBezTo>
                  <a:pt x="-130" y="30221"/>
                  <a:pt x="30359" y="-193"/>
                  <a:pt x="67974" y="-193"/>
                </a:cubicBezTo>
                <a:cubicBezTo>
                  <a:pt x="105588" y="-193"/>
                  <a:pt x="136077" y="30221"/>
                  <a:pt x="136077" y="67742"/>
                </a:cubicBezTo>
                <a:lnTo>
                  <a:pt x="136077" y="1130103"/>
                </a:lnTo>
                <a:cubicBezTo>
                  <a:pt x="136020" y="1167586"/>
                  <a:pt x="105550" y="1197943"/>
                  <a:pt x="67974" y="119794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B6B39C-DA00-454D-8DD8-323AD4C91673}"/>
              </a:ext>
            </a:extLst>
          </p:cNvPr>
          <p:cNvSpPr/>
          <p:nvPr/>
        </p:nvSpPr>
        <p:spPr>
          <a:xfrm rot="19800000">
            <a:off x="12940379" y="10785979"/>
            <a:ext cx="1705819" cy="981644"/>
          </a:xfrm>
          <a:custGeom>
            <a:avLst/>
            <a:gdLst>
              <a:gd name="connsiteX0" fmla="*/ 443109 w 886380"/>
              <a:gd name="connsiteY0" fmla="*/ 509890 h 510083"/>
              <a:gd name="connsiteX1" fmla="*/ 394913 w 886380"/>
              <a:gd name="connsiteY1" fmla="*/ 489937 h 510083"/>
              <a:gd name="connsiteX2" fmla="*/ 18961 w 886380"/>
              <a:gd name="connsiteY2" fmla="*/ 114914 h 510083"/>
              <a:gd name="connsiteX3" fmla="*/ 20685 w 886380"/>
              <a:gd name="connsiteY3" fmla="*/ 18854 h 510083"/>
              <a:gd name="connsiteX4" fmla="*/ 115259 w 886380"/>
              <a:gd name="connsiteY4" fmla="*/ 18854 h 510083"/>
              <a:gd name="connsiteX5" fmla="*/ 443109 w 886380"/>
              <a:gd name="connsiteY5" fmla="*/ 345895 h 510083"/>
              <a:gd name="connsiteX6" fmla="*/ 770864 w 886380"/>
              <a:gd name="connsiteY6" fmla="*/ 18854 h 510083"/>
              <a:gd name="connsiteX7" fmla="*/ 867162 w 886380"/>
              <a:gd name="connsiteY7" fmla="*/ 20574 h 510083"/>
              <a:gd name="connsiteX8" fmla="*/ 867162 w 886380"/>
              <a:gd name="connsiteY8" fmla="*/ 114914 h 510083"/>
              <a:gd name="connsiteX9" fmla="*/ 491211 w 886380"/>
              <a:gd name="connsiteY9" fmla="*/ 489937 h 510083"/>
              <a:gd name="connsiteX10" fmla="*/ 443109 w 886380"/>
              <a:gd name="connsiteY10" fmla="*/ 509890 h 51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6380" h="510083">
                <a:moveTo>
                  <a:pt x="443109" y="509890"/>
                </a:moveTo>
                <a:cubicBezTo>
                  <a:pt x="425031" y="509871"/>
                  <a:pt x="407695" y="502697"/>
                  <a:pt x="394913" y="489937"/>
                </a:cubicBezTo>
                <a:lnTo>
                  <a:pt x="18961" y="114914"/>
                </a:lnTo>
                <a:cubicBezTo>
                  <a:pt x="-7157" y="87911"/>
                  <a:pt x="-6376" y="44907"/>
                  <a:pt x="20685" y="18854"/>
                </a:cubicBezTo>
                <a:cubicBezTo>
                  <a:pt x="47069" y="-6534"/>
                  <a:pt x="88874" y="-6534"/>
                  <a:pt x="115259" y="18854"/>
                </a:cubicBezTo>
                <a:lnTo>
                  <a:pt x="443109" y="345895"/>
                </a:lnTo>
                <a:lnTo>
                  <a:pt x="770864" y="18854"/>
                </a:lnTo>
                <a:cubicBezTo>
                  <a:pt x="797935" y="-7199"/>
                  <a:pt x="841045" y="-6430"/>
                  <a:pt x="867162" y="20574"/>
                </a:cubicBezTo>
                <a:cubicBezTo>
                  <a:pt x="892613" y="46892"/>
                  <a:pt x="892613" y="88595"/>
                  <a:pt x="867162" y="114914"/>
                </a:cubicBezTo>
                <a:lnTo>
                  <a:pt x="491211" y="489937"/>
                </a:lnTo>
                <a:cubicBezTo>
                  <a:pt x="478456" y="502679"/>
                  <a:pt x="461159" y="509853"/>
                  <a:pt x="443109" y="50989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1379ABE-A0ED-9349-ACF0-BA760E7E112B}"/>
              </a:ext>
            </a:extLst>
          </p:cNvPr>
          <p:cNvSpPr/>
          <p:nvPr/>
        </p:nvSpPr>
        <p:spPr>
          <a:xfrm rot="19800000">
            <a:off x="13330748" y="9550594"/>
            <a:ext cx="262129" cy="2305971"/>
          </a:xfrm>
          <a:custGeom>
            <a:avLst/>
            <a:gdLst>
              <a:gd name="connsiteX0" fmla="*/ 68259 w 136208"/>
              <a:gd name="connsiteY0" fmla="*/ 1198038 h 1198232"/>
              <a:gd name="connsiteX1" fmla="*/ -130 w 136208"/>
              <a:gd name="connsiteY1" fmla="*/ 1130388 h 1198232"/>
              <a:gd name="connsiteX2" fmla="*/ -130 w 136208"/>
              <a:gd name="connsiteY2" fmla="*/ 1129818 h 1198232"/>
              <a:gd name="connsiteX3" fmla="*/ -130 w 136208"/>
              <a:gd name="connsiteY3" fmla="*/ 67742 h 1198232"/>
              <a:gd name="connsiteX4" fmla="*/ 67974 w 136208"/>
              <a:gd name="connsiteY4" fmla="*/ -193 h 1198232"/>
              <a:gd name="connsiteX5" fmla="*/ 136077 w 136208"/>
              <a:gd name="connsiteY5" fmla="*/ 67742 h 1198232"/>
              <a:gd name="connsiteX6" fmla="*/ 136077 w 136208"/>
              <a:gd name="connsiteY6" fmla="*/ 1129818 h 1198232"/>
              <a:gd name="connsiteX7" fmla="*/ 68259 w 136208"/>
              <a:gd name="connsiteY7" fmla="*/ 1198038 h 1198232"/>
              <a:gd name="connsiteX8" fmla="*/ 68259 w 136208"/>
              <a:gd name="connsiteY8" fmla="*/ 1198038 h 119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08" h="1198232">
                <a:moveTo>
                  <a:pt x="68259" y="1198038"/>
                </a:moveTo>
                <a:cubicBezTo>
                  <a:pt x="30645" y="1198200"/>
                  <a:pt x="32" y="1167909"/>
                  <a:pt x="-130" y="1130388"/>
                </a:cubicBezTo>
                <a:cubicBezTo>
                  <a:pt x="-130" y="1130198"/>
                  <a:pt x="-130" y="1130008"/>
                  <a:pt x="-130" y="1129818"/>
                </a:cubicBezTo>
                <a:lnTo>
                  <a:pt x="-130" y="67742"/>
                </a:lnTo>
                <a:cubicBezTo>
                  <a:pt x="-130" y="30221"/>
                  <a:pt x="30359" y="-193"/>
                  <a:pt x="67974" y="-193"/>
                </a:cubicBezTo>
                <a:cubicBezTo>
                  <a:pt x="105588" y="-193"/>
                  <a:pt x="136077" y="30221"/>
                  <a:pt x="136077" y="67742"/>
                </a:cubicBezTo>
                <a:lnTo>
                  <a:pt x="136077" y="1129818"/>
                </a:lnTo>
                <a:cubicBezTo>
                  <a:pt x="136239" y="1167339"/>
                  <a:pt x="105874" y="1197877"/>
                  <a:pt x="68259" y="1198038"/>
                </a:cubicBezTo>
                <a:cubicBezTo>
                  <a:pt x="68259" y="1198038"/>
                  <a:pt x="68259" y="1198038"/>
                  <a:pt x="68259" y="119803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FD8702-DF59-3F4D-8113-7D7EBB1378CE}"/>
              </a:ext>
            </a:extLst>
          </p:cNvPr>
          <p:cNvSpPr/>
          <p:nvPr/>
        </p:nvSpPr>
        <p:spPr>
          <a:xfrm rot="19800000">
            <a:off x="8596118" y="7812118"/>
            <a:ext cx="1248088" cy="1510904"/>
          </a:xfrm>
          <a:custGeom>
            <a:avLst/>
            <a:gdLst>
              <a:gd name="connsiteX0" fmla="*/ 205569 w 648533"/>
              <a:gd name="connsiteY0" fmla="*/ 784905 h 785098"/>
              <a:gd name="connsiteX1" fmla="*/ 139847 w 648533"/>
              <a:gd name="connsiteY1" fmla="*/ 734547 h 785098"/>
              <a:gd name="connsiteX2" fmla="*/ 2211 w 648533"/>
              <a:gd name="connsiteY2" fmla="*/ 222227 h 785098"/>
              <a:gd name="connsiteX3" fmla="*/ 50274 w 648533"/>
              <a:gd name="connsiteY3" fmla="*/ 139127 h 785098"/>
              <a:gd name="connsiteX4" fmla="*/ 50407 w 648533"/>
              <a:gd name="connsiteY4" fmla="*/ 139089 h 785098"/>
              <a:gd name="connsiteX5" fmla="*/ 563995 w 648533"/>
              <a:gd name="connsiteY5" fmla="*/ 1793 h 785098"/>
              <a:gd name="connsiteX6" fmla="*/ 646415 w 648533"/>
              <a:gd name="connsiteY6" fmla="*/ 51505 h 785098"/>
              <a:gd name="connsiteX7" fmla="*/ 599238 w 648533"/>
              <a:gd name="connsiteY7" fmla="*/ 133008 h 785098"/>
              <a:gd name="connsiteX8" fmla="*/ 151563 w 648533"/>
              <a:gd name="connsiteY8" fmla="*/ 252727 h 785098"/>
              <a:gd name="connsiteX9" fmla="*/ 271578 w 648533"/>
              <a:gd name="connsiteY9" fmla="*/ 699297 h 785098"/>
              <a:gd name="connsiteX10" fmla="*/ 223448 w 648533"/>
              <a:gd name="connsiteY10" fmla="*/ 782511 h 785098"/>
              <a:gd name="connsiteX11" fmla="*/ 223381 w 648533"/>
              <a:gd name="connsiteY11" fmla="*/ 782530 h 785098"/>
              <a:gd name="connsiteX12" fmla="*/ 205569 w 648533"/>
              <a:gd name="connsiteY12" fmla="*/ 784905 h 78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8533" h="785098">
                <a:moveTo>
                  <a:pt x="205569" y="784905"/>
                </a:moveTo>
                <a:cubicBezTo>
                  <a:pt x="174756" y="784914"/>
                  <a:pt x="147791" y="764249"/>
                  <a:pt x="139847" y="734547"/>
                </a:cubicBezTo>
                <a:lnTo>
                  <a:pt x="2211" y="222227"/>
                </a:lnTo>
                <a:cubicBezTo>
                  <a:pt x="-7524" y="186036"/>
                  <a:pt x="13993" y="148838"/>
                  <a:pt x="50274" y="139127"/>
                </a:cubicBezTo>
                <a:cubicBezTo>
                  <a:pt x="50321" y="139118"/>
                  <a:pt x="50359" y="139099"/>
                  <a:pt x="50407" y="139089"/>
                </a:cubicBezTo>
                <a:lnTo>
                  <a:pt x="563995" y="1793"/>
                </a:lnTo>
                <a:cubicBezTo>
                  <a:pt x="600514" y="-7177"/>
                  <a:pt x="637414" y="15076"/>
                  <a:pt x="646415" y="51505"/>
                </a:cubicBezTo>
                <a:cubicBezTo>
                  <a:pt x="655149" y="86898"/>
                  <a:pt x="634337" y="122861"/>
                  <a:pt x="599238" y="133008"/>
                </a:cubicBezTo>
                <a:lnTo>
                  <a:pt x="151563" y="252727"/>
                </a:lnTo>
                <a:lnTo>
                  <a:pt x="271578" y="699297"/>
                </a:lnTo>
                <a:cubicBezTo>
                  <a:pt x="281322" y="735535"/>
                  <a:pt x="259776" y="772791"/>
                  <a:pt x="223448" y="782511"/>
                </a:cubicBezTo>
                <a:cubicBezTo>
                  <a:pt x="223419" y="782520"/>
                  <a:pt x="223400" y="782520"/>
                  <a:pt x="223381" y="782530"/>
                </a:cubicBezTo>
                <a:cubicBezTo>
                  <a:pt x="217571" y="784078"/>
                  <a:pt x="211580" y="784876"/>
                  <a:pt x="205569" y="78490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2FA95B6-59C7-374E-932C-73F982E32BDA}"/>
              </a:ext>
            </a:extLst>
          </p:cNvPr>
          <p:cNvSpPr/>
          <p:nvPr/>
        </p:nvSpPr>
        <p:spPr>
          <a:xfrm rot="19800000">
            <a:off x="8616172" y="7857049"/>
            <a:ext cx="2039699" cy="1285145"/>
          </a:xfrm>
          <a:custGeom>
            <a:avLst/>
            <a:gdLst>
              <a:gd name="connsiteX0" fmla="*/ 991591 w 1059871"/>
              <a:gd name="connsiteY0" fmla="*/ 667596 h 667789"/>
              <a:gd name="connsiteX1" fmla="*/ 957587 w 1059871"/>
              <a:gd name="connsiteY1" fmla="*/ 658570 h 667789"/>
              <a:gd name="connsiteX2" fmla="*/ 35281 w 1059871"/>
              <a:gd name="connsiteY2" fmla="*/ 127342 h 667789"/>
              <a:gd name="connsiteX3" fmla="*/ 8249 w 1059871"/>
              <a:gd name="connsiteY3" fmla="*/ 35130 h 667789"/>
              <a:gd name="connsiteX4" fmla="*/ 100689 w 1059871"/>
              <a:gd name="connsiteY4" fmla="*/ 8165 h 667789"/>
              <a:gd name="connsiteX5" fmla="*/ 102908 w 1059871"/>
              <a:gd name="connsiteY5" fmla="*/ 9428 h 667789"/>
              <a:gd name="connsiteX6" fmla="*/ 1025214 w 1059871"/>
              <a:gd name="connsiteY6" fmla="*/ 540561 h 667789"/>
              <a:gd name="connsiteX7" fmla="*/ 1050874 w 1059871"/>
              <a:gd name="connsiteY7" fmla="*/ 633163 h 667789"/>
              <a:gd name="connsiteX8" fmla="*/ 991591 w 1059871"/>
              <a:gd name="connsiteY8" fmla="*/ 667596 h 66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871" h="667789">
                <a:moveTo>
                  <a:pt x="991591" y="667596"/>
                </a:moveTo>
                <a:cubicBezTo>
                  <a:pt x="979656" y="667643"/>
                  <a:pt x="967921" y="664527"/>
                  <a:pt x="957587" y="658570"/>
                </a:cubicBezTo>
                <a:lnTo>
                  <a:pt x="35281" y="127342"/>
                </a:lnTo>
                <a:cubicBezTo>
                  <a:pt x="2286" y="109327"/>
                  <a:pt x="-9811" y="68033"/>
                  <a:pt x="8249" y="35130"/>
                </a:cubicBezTo>
                <a:cubicBezTo>
                  <a:pt x="26308" y="2217"/>
                  <a:pt x="67704" y="-9850"/>
                  <a:pt x="100689" y="8165"/>
                </a:cubicBezTo>
                <a:cubicBezTo>
                  <a:pt x="101441" y="8573"/>
                  <a:pt x="102175" y="8991"/>
                  <a:pt x="102908" y="9428"/>
                </a:cubicBezTo>
                <a:lnTo>
                  <a:pt x="1025214" y="540561"/>
                </a:lnTo>
                <a:cubicBezTo>
                  <a:pt x="1057932" y="559060"/>
                  <a:pt x="1069420" y="600525"/>
                  <a:pt x="1050874" y="633163"/>
                </a:cubicBezTo>
                <a:cubicBezTo>
                  <a:pt x="1038768" y="654455"/>
                  <a:pt x="1016127" y="667605"/>
                  <a:pt x="991591" y="66759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44EF343-862B-3848-A665-C6A9337FD43B}"/>
              </a:ext>
            </a:extLst>
          </p:cNvPr>
          <p:cNvSpPr/>
          <p:nvPr/>
        </p:nvSpPr>
        <p:spPr>
          <a:xfrm rot="19800000">
            <a:off x="14534322" y="7672111"/>
            <a:ext cx="1246783" cy="1510631"/>
          </a:xfrm>
          <a:custGeom>
            <a:avLst/>
            <a:gdLst>
              <a:gd name="connsiteX0" fmla="*/ 66068 w 647855"/>
              <a:gd name="connsiteY0" fmla="*/ 784736 h 784956"/>
              <a:gd name="connsiteX1" fmla="*/ -103 w 647855"/>
              <a:gd name="connsiteY1" fmla="*/ 714929 h 784956"/>
              <a:gd name="connsiteX2" fmla="*/ 48542 w 647855"/>
              <a:gd name="connsiteY2" fmla="*/ 651715 h 784956"/>
              <a:gd name="connsiteX3" fmla="*/ 496217 w 647855"/>
              <a:gd name="connsiteY3" fmla="*/ 531996 h 784956"/>
              <a:gd name="connsiteX4" fmla="*/ 376202 w 647855"/>
              <a:gd name="connsiteY4" fmla="*/ 85427 h 784956"/>
              <a:gd name="connsiteX5" fmla="*/ 424351 w 647855"/>
              <a:gd name="connsiteY5" fmla="*/ 2146 h 784956"/>
              <a:gd name="connsiteX6" fmla="*/ 507837 w 647855"/>
              <a:gd name="connsiteY6" fmla="*/ 50176 h 784956"/>
              <a:gd name="connsiteX7" fmla="*/ 645378 w 647855"/>
              <a:gd name="connsiteY7" fmla="*/ 562496 h 784956"/>
              <a:gd name="connsiteX8" fmla="*/ 597277 w 647855"/>
              <a:gd name="connsiteY8" fmla="*/ 645729 h 784956"/>
              <a:gd name="connsiteX9" fmla="*/ 83689 w 647855"/>
              <a:gd name="connsiteY9" fmla="*/ 783026 h 784956"/>
              <a:gd name="connsiteX10" fmla="*/ 66068 w 647855"/>
              <a:gd name="connsiteY10" fmla="*/ 784736 h 78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855" h="784956">
                <a:moveTo>
                  <a:pt x="66068" y="784736"/>
                </a:moveTo>
                <a:cubicBezTo>
                  <a:pt x="28472" y="783691"/>
                  <a:pt x="-1160" y="752431"/>
                  <a:pt x="-103" y="714929"/>
                </a:cubicBezTo>
                <a:cubicBezTo>
                  <a:pt x="717" y="685588"/>
                  <a:pt x="20338" y="660086"/>
                  <a:pt x="48542" y="651715"/>
                </a:cubicBezTo>
                <a:lnTo>
                  <a:pt x="496217" y="531996"/>
                </a:lnTo>
                <a:lnTo>
                  <a:pt x="376202" y="85427"/>
                </a:lnTo>
                <a:cubicBezTo>
                  <a:pt x="366448" y="49169"/>
                  <a:pt x="388003" y="11876"/>
                  <a:pt x="424351" y="2146"/>
                </a:cubicBezTo>
                <a:cubicBezTo>
                  <a:pt x="460698" y="-7583"/>
                  <a:pt x="498074" y="13919"/>
                  <a:pt x="507837" y="50176"/>
                </a:cubicBezTo>
                <a:lnTo>
                  <a:pt x="645378" y="562496"/>
                </a:lnTo>
                <a:cubicBezTo>
                  <a:pt x="655132" y="598725"/>
                  <a:pt x="633596" y="635990"/>
                  <a:pt x="597277" y="645729"/>
                </a:cubicBezTo>
                <a:lnTo>
                  <a:pt x="83689" y="783026"/>
                </a:lnTo>
                <a:cubicBezTo>
                  <a:pt x="77907" y="784327"/>
                  <a:pt x="71992" y="784898"/>
                  <a:pt x="66068" y="7847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BF0B82-AAD3-D04F-92D7-CB2B621BFCD9}"/>
              </a:ext>
            </a:extLst>
          </p:cNvPr>
          <p:cNvSpPr/>
          <p:nvPr/>
        </p:nvSpPr>
        <p:spPr>
          <a:xfrm rot="19800000">
            <a:off x="13729798" y="7854329"/>
            <a:ext cx="2030130" cy="1280078"/>
          </a:xfrm>
          <a:custGeom>
            <a:avLst/>
            <a:gdLst>
              <a:gd name="connsiteX0" fmla="*/ 986355 w 1054899"/>
              <a:gd name="connsiteY0" fmla="*/ 664963 h 665156"/>
              <a:gd name="connsiteX1" fmla="*/ 952350 w 1054899"/>
              <a:gd name="connsiteY1" fmla="*/ 655461 h 665156"/>
              <a:gd name="connsiteX2" fmla="*/ 30140 w 1054899"/>
              <a:gd name="connsiteY2" fmla="*/ 124234 h 665156"/>
              <a:gd name="connsiteX3" fmla="*/ 11357 w 1054899"/>
              <a:gd name="connsiteY3" fmla="*/ 29998 h 665156"/>
              <a:gd name="connsiteX4" fmla="*/ 98434 w 1054899"/>
              <a:gd name="connsiteY4" fmla="*/ 6985 h 665156"/>
              <a:gd name="connsiteX5" fmla="*/ 1020740 w 1054899"/>
              <a:gd name="connsiteY5" fmla="*/ 538213 h 665156"/>
              <a:gd name="connsiteX6" fmla="*/ 1045610 w 1054899"/>
              <a:gd name="connsiteY6" fmla="*/ 631033 h 665156"/>
              <a:gd name="connsiteX7" fmla="*/ 986640 w 1054899"/>
              <a:gd name="connsiteY7" fmla="*/ 664963 h 66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899" h="665156">
                <a:moveTo>
                  <a:pt x="986355" y="664963"/>
                </a:moveTo>
                <a:cubicBezTo>
                  <a:pt x="974382" y="664839"/>
                  <a:pt x="962647" y="661561"/>
                  <a:pt x="952350" y="655461"/>
                </a:cubicBezTo>
                <a:lnTo>
                  <a:pt x="30140" y="124234"/>
                </a:lnTo>
                <a:cubicBezTo>
                  <a:pt x="-1131" y="103387"/>
                  <a:pt x="-9541" y="61201"/>
                  <a:pt x="11357" y="29998"/>
                </a:cubicBezTo>
                <a:cubicBezTo>
                  <a:pt x="30425" y="1541"/>
                  <a:pt x="67745" y="-8322"/>
                  <a:pt x="98434" y="6985"/>
                </a:cubicBezTo>
                <a:lnTo>
                  <a:pt x="1020740" y="538213"/>
                </a:lnTo>
                <a:cubicBezTo>
                  <a:pt x="1053306" y="556988"/>
                  <a:pt x="1064441" y="598547"/>
                  <a:pt x="1045610" y="631033"/>
                </a:cubicBezTo>
                <a:cubicBezTo>
                  <a:pt x="1033437" y="652031"/>
                  <a:pt x="1010958" y="664972"/>
                  <a:pt x="986640" y="66496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764798A-D866-C64D-8377-18C8E9616D50}"/>
              </a:ext>
            </a:extLst>
          </p:cNvPr>
          <p:cNvSpPr/>
          <p:nvPr/>
        </p:nvSpPr>
        <p:spPr>
          <a:xfrm rot="19800000">
            <a:off x="10019515" y="10277104"/>
            <a:ext cx="1251230" cy="1510898"/>
          </a:xfrm>
          <a:custGeom>
            <a:avLst/>
            <a:gdLst>
              <a:gd name="connsiteX0" fmla="*/ 581619 w 650166"/>
              <a:gd name="connsiteY0" fmla="*/ 784901 h 785095"/>
              <a:gd name="connsiteX1" fmla="*/ 563997 w 650166"/>
              <a:gd name="connsiteY1" fmla="*/ 782526 h 785095"/>
              <a:gd name="connsiteX2" fmla="*/ 50409 w 650166"/>
              <a:gd name="connsiteY2" fmla="*/ 645230 h 785095"/>
              <a:gd name="connsiteX3" fmla="*/ 2194 w 650166"/>
              <a:gd name="connsiteY3" fmla="*/ 562054 h 785095"/>
              <a:gd name="connsiteX4" fmla="*/ 2213 w 650166"/>
              <a:gd name="connsiteY4" fmla="*/ 561997 h 785095"/>
              <a:gd name="connsiteX5" fmla="*/ 139849 w 650166"/>
              <a:gd name="connsiteY5" fmla="*/ 49677 h 785095"/>
              <a:gd name="connsiteX6" fmla="*/ 223622 w 650166"/>
              <a:gd name="connsiteY6" fmla="*/ 2274 h 785095"/>
              <a:gd name="connsiteX7" fmla="*/ 271389 w 650166"/>
              <a:gd name="connsiteY7" fmla="*/ 84927 h 785095"/>
              <a:gd name="connsiteX8" fmla="*/ 151375 w 650166"/>
              <a:gd name="connsiteY8" fmla="*/ 531497 h 785095"/>
              <a:gd name="connsiteX9" fmla="*/ 599050 w 650166"/>
              <a:gd name="connsiteY9" fmla="*/ 651216 h 785095"/>
              <a:gd name="connsiteX10" fmla="*/ 647827 w 650166"/>
              <a:gd name="connsiteY10" fmla="*/ 734059 h 785095"/>
              <a:gd name="connsiteX11" fmla="*/ 581619 w 650166"/>
              <a:gd name="connsiteY11" fmla="*/ 784901 h 78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0166" h="785095">
                <a:moveTo>
                  <a:pt x="581619" y="784901"/>
                </a:moveTo>
                <a:cubicBezTo>
                  <a:pt x="575666" y="784854"/>
                  <a:pt x="569751" y="784056"/>
                  <a:pt x="563997" y="782526"/>
                </a:cubicBezTo>
                <a:lnTo>
                  <a:pt x="50409" y="645230"/>
                </a:lnTo>
                <a:cubicBezTo>
                  <a:pt x="14072" y="635548"/>
                  <a:pt x="-7512" y="598302"/>
                  <a:pt x="2194" y="562054"/>
                </a:cubicBezTo>
                <a:cubicBezTo>
                  <a:pt x="2203" y="562035"/>
                  <a:pt x="2203" y="562016"/>
                  <a:pt x="2213" y="561997"/>
                </a:cubicBezTo>
                <a:lnTo>
                  <a:pt x="139849" y="49677"/>
                </a:lnTo>
                <a:cubicBezTo>
                  <a:pt x="149860" y="13514"/>
                  <a:pt x="187369" y="-7712"/>
                  <a:pt x="223622" y="2274"/>
                </a:cubicBezTo>
                <a:cubicBezTo>
                  <a:pt x="259521" y="12155"/>
                  <a:pt x="280800" y="48983"/>
                  <a:pt x="271389" y="84927"/>
                </a:cubicBezTo>
                <a:lnTo>
                  <a:pt x="151375" y="531497"/>
                </a:lnTo>
                <a:lnTo>
                  <a:pt x="599050" y="651216"/>
                </a:lnTo>
                <a:cubicBezTo>
                  <a:pt x="635454" y="660651"/>
                  <a:pt x="657295" y="697744"/>
                  <a:pt x="647827" y="734059"/>
                </a:cubicBezTo>
                <a:cubicBezTo>
                  <a:pt x="639997" y="764102"/>
                  <a:pt x="612746" y="785034"/>
                  <a:pt x="581619" y="7849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AB08AD9-2588-B04E-9BE9-9E338C2F573D}"/>
              </a:ext>
            </a:extLst>
          </p:cNvPr>
          <p:cNvSpPr/>
          <p:nvPr/>
        </p:nvSpPr>
        <p:spPr>
          <a:xfrm rot="19800000">
            <a:off x="9892417" y="10066108"/>
            <a:ext cx="2034483" cy="1282378"/>
          </a:xfrm>
          <a:custGeom>
            <a:avLst/>
            <a:gdLst>
              <a:gd name="connsiteX0" fmla="*/ 67983 w 1057161"/>
              <a:gd name="connsiteY0" fmla="*/ 666158 h 666351"/>
              <a:gd name="connsiteX1" fmla="*/ -130 w 1057161"/>
              <a:gd name="connsiteY1" fmla="*/ 598232 h 666351"/>
              <a:gd name="connsiteX2" fmla="*/ 33884 w 1057161"/>
              <a:gd name="connsiteY2" fmla="*/ 539408 h 666351"/>
              <a:gd name="connsiteX3" fmla="*/ 956190 w 1057161"/>
              <a:gd name="connsiteY3" fmla="*/ 8180 h 666351"/>
              <a:gd name="connsiteX4" fmla="*/ 1048639 w 1057161"/>
              <a:gd name="connsiteY4" fmla="*/ 35107 h 666351"/>
              <a:gd name="connsiteX5" fmla="*/ 1024293 w 1057161"/>
              <a:gd name="connsiteY5" fmla="*/ 125808 h 666351"/>
              <a:gd name="connsiteX6" fmla="*/ 101987 w 1057161"/>
              <a:gd name="connsiteY6" fmla="*/ 657036 h 666351"/>
              <a:gd name="connsiteX7" fmla="*/ 67983 w 1057161"/>
              <a:gd name="connsiteY7" fmla="*/ 666158 h 66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7161" h="666351">
                <a:moveTo>
                  <a:pt x="67983" y="666158"/>
                </a:moveTo>
                <a:cubicBezTo>
                  <a:pt x="30369" y="666167"/>
                  <a:pt x="-130" y="635753"/>
                  <a:pt x="-130" y="598232"/>
                </a:cubicBezTo>
                <a:cubicBezTo>
                  <a:pt x="-140" y="573974"/>
                  <a:pt x="12824" y="551551"/>
                  <a:pt x="33884" y="539408"/>
                </a:cubicBezTo>
                <a:lnTo>
                  <a:pt x="956190" y="8180"/>
                </a:lnTo>
                <a:cubicBezTo>
                  <a:pt x="989175" y="-9854"/>
                  <a:pt x="1030570" y="2204"/>
                  <a:pt x="1048639" y="35107"/>
                </a:cubicBezTo>
                <a:cubicBezTo>
                  <a:pt x="1066146" y="66975"/>
                  <a:pt x="1055421" y="106938"/>
                  <a:pt x="1024293" y="125808"/>
                </a:cubicBezTo>
                <a:lnTo>
                  <a:pt x="101987" y="657036"/>
                </a:lnTo>
                <a:cubicBezTo>
                  <a:pt x="91653" y="663003"/>
                  <a:pt x="79928" y="666148"/>
                  <a:pt x="67983" y="66615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390B990-3E86-324F-8017-653EF9B14AA8}"/>
              </a:ext>
            </a:extLst>
          </p:cNvPr>
          <p:cNvSpPr/>
          <p:nvPr/>
        </p:nvSpPr>
        <p:spPr>
          <a:xfrm rot="19800000">
            <a:off x="13104801" y="5206330"/>
            <a:ext cx="1252999" cy="1512093"/>
          </a:xfrm>
          <a:custGeom>
            <a:avLst/>
            <a:gdLst>
              <a:gd name="connsiteX0" fmla="*/ 445177 w 651085"/>
              <a:gd name="connsiteY0" fmla="*/ 785523 h 785716"/>
              <a:gd name="connsiteX1" fmla="*/ 427556 w 651085"/>
              <a:gd name="connsiteY1" fmla="*/ 783242 h 785716"/>
              <a:gd name="connsiteX2" fmla="*/ 379359 w 651085"/>
              <a:gd name="connsiteY2" fmla="*/ 700009 h 785716"/>
              <a:gd name="connsiteX3" fmla="*/ 499374 w 651085"/>
              <a:gd name="connsiteY3" fmla="*/ 253440 h 785716"/>
              <a:gd name="connsiteX4" fmla="*/ 51699 w 651085"/>
              <a:gd name="connsiteY4" fmla="*/ 133721 h 785716"/>
              <a:gd name="connsiteX5" fmla="*/ 1864 w 651085"/>
              <a:gd name="connsiteY5" fmla="*/ 51505 h 785716"/>
              <a:gd name="connsiteX6" fmla="*/ 84275 w 651085"/>
              <a:gd name="connsiteY6" fmla="*/ 1793 h 785716"/>
              <a:gd name="connsiteX7" fmla="*/ 86942 w 651085"/>
              <a:gd name="connsiteY7" fmla="*/ 2506 h 785716"/>
              <a:gd name="connsiteX8" fmla="*/ 600530 w 651085"/>
              <a:gd name="connsiteY8" fmla="*/ 139802 h 785716"/>
              <a:gd name="connsiteX9" fmla="*/ 648631 w 651085"/>
              <a:gd name="connsiteY9" fmla="*/ 222940 h 785716"/>
              <a:gd name="connsiteX10" fmla="*/ 510995 w 651085"/>
              <a:gd name="connsiteY10" fmla="*/ 735260 h 785716"/>
              <a:gd name="connsiteX11" fmla="*/ 445177 w 651085"/>
              <a:gd name="connsiteY11" fmla="*/ 785523 h 78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1085" h="785716">
                <a:moveTo>
                  <a:pt x="445177" y="785523"/>
                </a:moveTo>
                <a:cubicBezTo>
                  <a:pt x="439233" y="785504"/>
                  <a:pt x="433309" y="784744"/>
                  <a:pt x="427556" y="783242"/>
                </a:cubicBezTo>
                <a:cubicBezTo>
                  <a:pt x="391227" y="773503"/>
                  <a:pt x="369663" y="736267"/>
                  <a:pt x="379359" y="700009"/>
                </a:cubicBezTo>
                <a:lnTo>
                  <a:pt x="499374" y="253440"/>
                </a:lnTo>
                <a:lnTo>
                  <a:pt x="51699" y="133721"/>
                </a:lnTo>
                <a:cubicBezTo>
                  <a:pt x="15180" y="124752"/>
                  <a:pt x="-7137" y="87943"/>
                  <a:pt x="1864" y="51505"/>
                </a:cubicBezTo>
                <a:cubicBezTo>
                  <a:pt x="10856" y="15076"/>
                  <a:pt x="47756" y="-7177"/>
                  <a:pt x="84275" y="1793"/>
                </a:cubicBezTo>
                <a:cubicBezTo>
                  <a:pt x="85170" y="2011"/>
                  <a:pt x="86056" y="2249"/>
                  <a:pt x="86942" y="2506"/>
                </a:cubicBezTo>
                <a:lnTo>
                  <a:pt x="600530" y="139802"/>
                </a:lnTo>
                <a:cubicBezTo>
                  <a:pt x="636801" y="149541"/>
                  <a:pt x="658327" y="186739"/>
                  <a:pt x="648631" y="222940"/>
                </a:cubicBezTo>
                <a:lnTo>
                  <a:pt x="510995" y="735260"/>
                </a:lnTo>
                <a:cubicBezTo>
                  <a:pt x="502946" y="764914"/>
                  <a:pt x="475981" y="785513"/>
                  <a:pt x="445177" y="78552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3B56387-B48A-894B-A8DB-1B3BCBA5F7A4}"/>
              </a:ext>
            </a:extLst>
          </p:cNvPr>
          <p:cNvSpPr/>
          <p:nvPr/>
        </p:nvSpPr>
        <p:spPr>
          <a:xfrm rot="19800000">
            <a:off x="12447871" y="5644338"/>
            <a:ext cx="2039396" cy="1285673"/>
          </a:xfrm>
          <a:custGeom>
            <a:avLst/>
            <a:gdLst>
              <a:gd name="connsiteX0" fmla="*/ 67983 w 1059714"/>
              <a:gd name="connsiteY0" fmla="*/ 667868 h 668063"/>
              <a:gd name="connsiteX1" fmla="*/ -130 w 1059714"/>
              <a:gd name="connsiteY1" fmla="*/ 599942 h 668063"/>
              <a:gd name="connsiteX2" fmla="*/ 33884 w 1059714"/>
              <a:gd name="connsiteY2" fmla="*/ 541118 h 668063"/>
              <a:gd name="connsiteX3" fmla="*/ 956094 w 1059714"/>
              <a:gd name="connsiteY3" fmla="*/ 9701 h 668063"/>
              <a:gd name="connsiteX4" fmla="*/ 1049668 w 1059714"/>
              <a:gd name="connsiteY4" fmla="*/ 32466 h 668063"/>
              <a:gd name="connsiteX5" fmla="*/ 1026846 w 1059714"/>
              <a:gd name="connsiteY5" fmla="*/ 125799 h 668063"/>
              <a:gd name="connsiteX6" fmla="*/ 1024198 w 1059714"/>
              <a:gd name="connsiteY6" fmla="*/ 127329 h 668063"/>
              <a:gd name="connsiteX7" fmla="*/ 102178 w 1059714"/>
              <a:gd name="connsiteY7" fmla="*/ 658842 h 668063"/>
              <a:gd name="connsiteX8" fmla="*/ 67983 w 1059714"/>
              <a:gd name="connsiteY8" fmla="*/ 667868 h 6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714" h="668063">
                <a:moveTo>
                  <a:pt x="67983" y="667868"/>
                </a:moveTo>
                <a:cubicBezTo>
                  <a:pt x="30369" y="667878"/>
                  <a:pt x="-130" y="637464"/>
                  <a:pt x="-130" y="599942"/>
                </a:cubicBezTo>
                <a:cubicBezTo>
                  <a:pt x="-140" y="575685"/>
                  <a:pt x="12824" y="553261"/>
                  <a:pt x="33884" y="541118"/>
                </a:cubicBezTo>
                <a:lnTo>
                  <a:pt x="956094" y="9701"/>
                </a:lnTo>
                <a:cubicBezTo>
                  <a:pt x="988232" y="-9787"/>
                  <a:pt x="1030132" y="399"/>
                  <a:pt x="1049668" y="32466"/>
                </a:cubicBezTo>
                <a:cubicBezTo>
                  <a:pt x="1069204" y="64524"/>
                  <a:pt x="1058983" y="106312"/>
                  <a:pt x="1026846" y="125799"/>
                </a:cubicBezTo>
                <a:cubicBezTo>
                  <a:pt x="1025979" y="126331"/>
                  <a:pt x="1025094" y="126844"/>
                  <a:pt x="1024198" y="127329"/>
                </a:cubicBezTo>
                <a:lnTo>
                  <a:pt x="102178" y="658842"/>
                </a:lnTo>
                <a:cubicBezTo>
                  <a:pt x="91786" y="664837"/>
                  <a:pt x="79985" y="667954"/>
                  <a:pt x="67983" y="6678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7BEC27B-CC8E-4D4A-A60D-AFF976F5A75E}"/>
              </a:ext>
            </a:extLst>
          </p:cNvPr>
          <p:cNvSpPr/>
          <p:nvPr/>
        </p:nvSpPr>
        <p:spPr>
          <a:xfrm rot="15196800">
            <a:off x="10161876" y="6475965"/>
            <a:ext cx="4052539" cy="4042534"/>
          </a:xfrm>
          <a:custGeom>
            <a:avLst/>
            <a:gdLst>
              <a:gd name="connsiteX0" fmla="*/ 2105657 w 2105786"/>
              <a:gd name="connsiteY0" fmla="*/ 1050100 h 2100587"/>
              <a:gd name="connsiteX1" fmla="*/ 1052763 w 2105786"/>
              <a:gd name="connsiteY1" fmla="*/ 2100394 h 2100587"/>
              <a:gd name="connsiteX2" fmla="*/ -130 w 2105786"/>
              <a:gd name="connsiteY2" fmla="*/ 1050100 h 2100587"/>
              <a:gd name="connsiteX3" fmla="*/ 1052763 w 2105786"/>
              <a:gd name="connsiteY3" fmla="*/ -194 h 2100587"/>
              <a:gd name="connsiteX4" fmla="*/ 2105657 w 2105786"/>
              <a:gd name="connsiteY4" fmla="*/ 1050100 h 210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786" h="2100587">
                <a:moveTo>
                  <a:pt x="2105657" y="1050100"/>
                </a:moveTo>
                <a:cubicBezTo>
                  <a:pt x="2105657" y="1630161"/>
                  <a:pt x="1634260" y="2100394"/>
                  <a:pt x="1052763" y="2100394"/>
                </a:cubicBezTo>
                <a:cubicBezTo>
                  <a:pt x="471266" y="2100394"/>
                  <a:pt x="-130" y="1630161"/>
                  <a:pt x="-130" y="1050100"/>
                </a:cubicBezTo>
                <a:cubicBezTo>
                  <a:pt x="-130" y="470039"/>
                  <a:pt x="471266" y="-194"/>
                  <a:pt x="1052763" y="-194"/>
                </a:cubicBezTo>
                <a:cubicBezTo>
                  <a:pt x="1634260" y="-194"/>
                  <a:pt x="2105657" y="470039"/>
                  <a:pt x="2105657" y="105010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C0FFB73-0D4F-2B4C-801B-F544CCF297BC}"/>
              </a:ext>
            </a:extLst>
          </p:cNvPr>
          <p:cNvSpPr/>
          <p:nvPr/>
        </p:nvSpPr>
        <p:spPr>
          <a:xfrm rot="19800000">
            <a:off x="10365866" y="6679026"/>
            <a:ext cx="3645599" cy="3636598"/>
          </a:xfrm>
          <a:custGeom>
            <a:avLst/>
            <a:gdLst>
              <a:gd name="connsiteX0" fmla="*/ 947036 w 1894331"/>
              <a:gd name="connsiteY0" fmla="*/ 1889461 h 1889654"/>
              <a:gd name="connsiteX1" fmla="*/ -130 w 1894331"/>
              <a:gd name="connsiteY1" fmla="*/ 944634 h 1889654"/>
              <a:gd name="connsiteX2" fmla="*/ 947036 w 1894331"/>
              <a:gd name="connsiteY2" fmla="*/ -193 h 1889654"/>
              <a:gd name="connsiteX3" fmla="*/ 1894202 w 1894331"/>
              <a:gd name="connsiteY3" fmla="*/ 944634 h 1889654"/>
              <a:gd name="connsiteX4" fmla="*/ 947036 w 1894331"/>
              <a:gd name="connsiteY4" fmla="*/ 1889461 h 1889654"/>
              <a:gd name="connsiteX5" fmla="*/ 947036 w 1894331"/>
              <a:gd name="connsiteY5" fmla="*/ 133017 h 1889654"/>
              <a:gd name="connsiteX6" fmla="*/ 133410 w 1894331"/>
              <a:gd name="connsiteY6" fmla="*/ 944634 h 1889654"/>
              <a:gd name="connsiteX7" fmla="*/ 947036 w 1894331"/>
              <a:gd name="connsiteY7" fmla="*/ 1756250 h 1889654"/>
              <a:gd name="connsiteX8" fmla="*/ 1760662 w 1894331"/>
              <a:gd name="connsiteY8" fmla="*/ 944634 h 1889654"/>
              <a:gd name="connsiteX9" fmla="*/ 947036 w 1894331"/>
              <a:gd name="connsiteY9" fmla="*/ 133017 h 18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331" h="1889654">
                <a:moveTo>
                  <a:pt x="947036" y="1889461"/>
                </a:moveTo>
                <a:cubicBezTo>
                  <a:pt x="423933" y="1889461"/>
                  <a:pt x="-130" y="1466446"/>
                  <a:pt x="-130" y="944634"/>
                </a:cubicBezTo>
                <a:cubicBezTo>
                  <a:pt x="-130" y="422822"/>
                  <a:pt x="423933" y="-193"/>
                  <a:pt x="947036" y="-193"/>
                </a:cubicBezTo>
                <a:cubicBezTo>
                  <a:pt x="1470140" y="-193"/>
                  <a:pt x="1894202" y="422822"/>
                  <a:pt x="1894202" y="944634"/>
                </a:cubicBezTo>
                <a:cubicBezTo>
                  <a:pt x="1893621" y="1466208"/>
                  <a:pt x="1469901" y="1888882"/>
                  <a:pt x="947036" y="1889461"/>
                </a:cubicBezTo>
                <a:close/>
                <a:moveTo>
                  <a:pt x="947036" y="133017"/>
                </a:moveTo>
                <a:cubicBezTo>
                  <a:pt x="497685" y="133017"/>
                  <a:pt x="133410" y="496392"/>
                  <a:pt x="133410" y="944634"/>
                </a:cubicBezTo>
                <a:cubicBezTo>
                  <a:pt x="133410" y="1392876"/>
                  <a:pt x="497685" y="1756250"/>
                  <a:pt x="947036" y="1756250"/>
                </a:cubicBezTo>
                <a:cubicBezTo>
                  <a:pt x="1396387" y="1756250"/>
                  <a:pt x="1760662" y="1392876"/>
                  <a:pt x="1760662" y="944634"/>
                </a:cubicBezTo>
                <a:cubicBezTo>
                  <a:pt x="1760138" y="496610"/>
                  <a:pt x="1396168" y="133540"/>
                  <a:pt x="947036" y="133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24C5C27-0A8D-4D4E-9E5D-58624A3A2F31}"/>
              </a:ext>
            </a:extLst>
          </p:cNvPr>
          <p:cNvSpPr/>
          <p:nvPr/>
        </p:nvSpPr>
        <p:spPr>
          <a:xfrm rot="19800000">
            <a:off x="10955404" y="7267357"/>
            <a:ext cx="2466205" cy="2460116"/>
          </a:xfrm>
          <a:custGeom>
            <a:avLst/>
            <a:gdLst>
              <a:gd name="connsiteX0" fmla="*/ 640712 w 1281493"/>
              <a:gd name="connsiteY0" fmla="*/ 1278136 h 1278329"/>
              <a:gd name="connsiteX1" fmla="*/ -130 w 1281493"/>
              <a:gd name="connsiteY1" fmla="*/ 639066 h 1278329"/>
              <a:gd name="connsiteX2" fmla="*/ 640522 w 1281493"/>
              <a:gd name="connsiteY2" fmla="*/ -193 h 1278329"/>
              <a:gd name="connsiteX3" fmla="*/ 1281364 w 1281493"/>
              <a:gd name="connsiteY3" fmla="*/ 638876 h 1278329"/>
              <a:gd name="connsiteX4" fmla="*/ 1281364 w 1281493"/>
              <a:gd name="connsiteY4" fmla="*/ 638971 h 1278329"/>
              <a:gd name="connsiteX5" fmla="*/ 640712 w 1281493"/>
              <a:gd name="connsiteY5" fmla="*/ 1278136 h 1278329"/>
              <a:gd name="connsiteX6" fmla="*/ 640712 w 1281493"/>
              <a:gd name="connsiteY6" fmla="*/ 133112 h 1278329"/>
              <a:gd name="connsiteX7" fmla="*/ 133411 w 1281493"/>
              <a:gd name="connsiteY7" fmla="*/ 638971 h 1278329"/>
              <a:gd name="connsiteX8" fmla="*/ 640522 w 1281493"/>
              <a:gd name="connsiteY8" fmla="*/ 1145020 h 1278329"/>
              <a:gd name="connsiteX9" fmla="*/ 1147823 w 1281493"/>
              <a:gd name="connsiteY9" fmla="*/ 639161 h 1278329"/>
              <a:gd name="connsiteX10" fmla="*/ 1147823 w 1281493"/>
              <a:gd name="connsiteY10" fmla="*/ 638971 h 1278329"/>
              <a:gd name="connsiteX11" fmla="*/ 640712 w 1281493"/>
              <a:gd name="connsiteY11" fmla="*/ 133112 h 12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1493" h="1278329">
                <a:moveTo>
                  <a:pt x="640712" y="1278136"/>
                </a:moveTo>
                <a:cubicBezTo>
                  <a:pt x="286839" y="1278193"/>
                  <a:pt x="-73" y="992065"/>
                  <a:pt x="-130" y="639066"/>
                </a:cubicBezTo>
                <a:cubicBezTo>
                  <a:pt x="-187" y="286067"/>
                  <a:pt x="286649" y="-136"/>
                  <a:pt x="640522" y="-193"/>
                </a:cubicBezTo>
                <a:cubicBezTo>
                  <a:pt x="994395" y="-250"/>
                  <a:pt x="1281306" y="285877"/>
                  <a:pt x="1281364" y="638876"/>
                </a:cubicBezTo>
                <a:cubicBezTo>
                  <a:pt x="1281364" y="638905"/>
                  <a:pt x="1281364" y="638943"/>
                  <a:pt x="1281364" y="638971"/>
                </a:cubicBezTo>
                <a:cubicBezTo>
                  <a:pt x="1280945" y="991761"/>
                  <a:pt x="994375" y="1277661"/>
                  <a:pt x="640712" y="1278136"/>
                </a:cubicBezTo>
                <a:close/>
                <a:moveTo>
                  <a:pt x="640712" y="133112"/>
                </a:moveTo>
                <a:cubicBezTo>
                  <a:pt x="360591" y="133055"/>
                  <a:pt x="133468" y="359542"/>
                  <a:pt x="133411" y="638971"/>
                </a:cubicBezTo>
                <a:cubicBezTo>
                  <a:pt x="133353" y="918400"/>
                  <a:pt x="360401" y="1144963"/>
                  <a:pt x="640522" y="1145020"/>
                </a:cubicBezTo>
                <a:cubicBezTo>
                  <a:pt x="920642" y="1145077"/>
                  <a:pt x="1147766" y="918590"/>
                  <a:pt x="1147823" y="639161"/>
                </a:cubicBezTo>
                <a:cubicBezTo>
                  <a:pt x="1147823" y="639095"/>
                  <a:pt x="1147823" y="639038"/>
                  <a:pt x="1147823" y="638971"/>
                </a:cubicBezTo>
                <a:cubicBezTo>
                  <a:pt x="1147452" y="359742"/>
                  <a:pt x="920633" y="133483"/>
                  <a:pt x="640712" y="13311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E0EB0F6-61E0-4349-9FC9-18D33DB59E46}"/>
              </a:ext>
            </a:extLst>
          </p:cNvPr>
          <p:cNvSpPr/>
          <p:nvPr/>
        </p:nvSpPr>
        <p:spPr>
          <a:xfrm rot="19800000">
            <a:off x="11545283" y="7855782"/>
            <a:ext cx="1286444" cy="1283267"/>
          </a:xfrm>
          <a:custGeom>
            <a:avLst/>
            <a:gdLst>
              <a:gd name="connsiteX0" fmla="*/ 334198 w 668464"/>
              <a:gd name="connsiteY0" fmla="*/ 666620 h 666813"/>
              <a:gd name="connsiteX1" fmla="*/ -130 w 668464"/>
              <a:gd name="connsiteY1" fmla="*/ 333308 h 666813"/>
              <a:gd name="connsiteX2" fmla="*/ 334007 w 668464"/>
              <a:gd name="connsiteY2" fmla="*/ -193 h 666813"/>
              <a:gd name="connsiteX3" fmla="*/ 668335 w 668464"/>
              <a:gd name="connsiteY3" fmla="*/ 333118 h 666813"/>
              <a:gd name="connsiteX4" fmla="*/ 668335 w 668464"/>
              <a:gd name="connsiteY4" fmla="*/ 333214 h 666813"/>
              <a:gd name="connsiteX5" fmla="*/ 334198 w 668464"/>
              <a:gd name="connsiteY5" fmla="*/ 666620 h 666813"/>
              <a:gd name="connsiteX6" fmla="*/ 334198 w 668464"/>
              <a:gd name="connsiteY6" fmla="*/ 133112 h 666813"/>
              <a:gd name="connsiteX7" fmla="*/ 133411 w 668464"/>
              <a:gd name="connsiteY7" fmla="*/ 333214 h 666813"/>
              <a:gd name="connsiteX8" fmla="*/ 334007 w 668464"/>
              <a:gd name="connsiteY8" fmla="*/ 533505 h 666813"/>
              <a:gd name="connsiteX9" fmla="*/ 534794 w 668464"/>
              <a:gd name="connsiteY9" fmla="*/ 333403 h 666813"/>
              <a:gd name="connsiteX10" fmla="*/ 534794 w 668464"/>
              <a:gd name="connsiteY10" fmla="*/ 333214 h 666813"/>
              <a:gd name="connsiteX11" fmla="*/ 334198 w 668464"/>
              <a:gd name="connsiteY11" fmla="*/ 133112 h 6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8464" h="666813">
                <a:moveTo>
                  <a:pt x="334198" y="666620"/>
                </a:moveTo>
                <a:cubicBezTo>
                  <a:pt x="149603" y="666677"/>
                  <a:pt x="-73" y="517447"/>
                  <a:pt x="-130" y="333308"/>
                </a:cubicBezTo>
                <a:cubicBezTo>
                  <a:pt x="-187" y="149170"/>
                  <a:pt x="149413" y="-137"/>
                  <a:pt x="334007" y="-193"/>
                </a:cubicBezTo>
                <a:cubicBezTo>
                  <a:pt x="518602" y="-251"/>
                  <a:pt x="668278" y="148980"/>
                  <a:pt x="668335" y="333118"/>
                </a:cubicBezTo>
                <a:cubicBezTo>
                  <a:pt x="668335" y="333147"/>
                  <a:pt x="668335" y="333185"/>
                  <a:pt x="668335" y="333214"/>
                </a:cubicBezTo>
                <a:cubicBezTo>
                  <a:pt x="668125" y="517229"/>
                  <a:pt x="518668" y="666354"/>
                  <a:pt x="334198" y="666620"/>
                </a:cubicBezTo>
                <a:close/>
                <a:moveTo>
                  <a:pt x="334198" y="133112"/>
                </a:moveTo>
                <a:cubicBezTo>
                  <a:pt x="223355" y="133055"/>
                  <a:pt x="133468" y="222645"/>
                  <a:pt x="133411" y="333214"/>
                </a:cubicBezTo>
                <a:cubicBezTo>
                  <a:pt x="133353" y="443782"/>
                  <a:pt x="223165" y="533448"/>
                  <a:pt x="334007" y="533505"/>
                </a:cubicBezTo>
                <a:cubicBezTo>
                  <a:pt x="444850" y="533562"/>
                  <a:pt x="534737" y="443972"/>
                  <a:pt x="534794" y="333403"/>
                </a:cubicBezTo>
                <a:cubicBezTo>
                  <a:pt x="534794" y="333337"/>
                  <a:pt x="534794" y="333280"/>
                  <a:pt x="534794" y="333214"/>
                </a:cubicBezTo>
                <a:cubicBezTo>
                  <a:pt x="534632" y="222768"/>
                  <a:pt x="444916" y="133274"/>
                  <a:pt x="334198" y="13311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FE9F4-D545-DB44-978F-3A9F7E2A414A}"/>
              </a:ext>
            </a:extLst>
          </p:cNvPr>
          <p:cNvGrpSpPr/>
          <p:nvPr/>
        </p:nvGrpSpPr>
        <p:grpSpPr>
          <a:xfrm>
            <a:off x="1340752" y="5116586"/>
            <a:ext cx="21694786" cy="7234470"/>
            <a:chOff x="1535579" y="5116586"/>
            <a:chExt cx="21694786" cy="72344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6CF2D4-FF93-1344-8A73-6BA15D8AA410}"/>
                </a:ext>
              </a:extLst>
            </p:cNvPr>
            <p:cNvGrpSpPr/>
            <p:nvPr/>
          </p:nvGrpSpPr>
          <p:grpSpPr>
            <a:xfrm>
              <a:off x="1535579" y="5116586"/>
              <a:ext cx="8189545" cy="7234470"/>
              <a:chOff x="1535579" y="5116586"/>
              <a:chExt cx="8189545" cy="723447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4999D44-A3AC-7245-B625-B0F151E8A2CA}"/>
                  </a:ext>
                </a:extLst>
              </p:cNvPr>
              <p:cNvGrpSpPr/>
              <p:nvPr/>
            </p:nvGrpSpPr>
            <p:grpSpPr>
              <a:xfrm>
                <a:off x="3098927" y="5116586"/>
                <a:ext cx="6626197" cy="2060891"/>
                <a:chOff x="1399847" y="8566429"/>
                <a:chExt cx="4427979" cy="2060891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1C9F4B7-3B30-7548-84A6-C551235B23BB}"/>
                    </a:ext>
                  </a:extLst>
                </p:cNvPr>
                <p:cNvSpPr txBox="1"/>
                <p:nvPr/>
              </p:nvSpPr>
              <p:spPr>
                <a:xfrm>
                  <a:off x="1399847" y="9242325"/>
                  <a:ext cx="442797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CEF17E3-3015-0941-88D8-10B981BF0CEB}"/>
                    </a:ext>
                  </a:extLst>
                </p:cNvPr>
                <p:cNvSpPr/>
                <p:nvPr/>
              </p:nvSpPr>
              <p:spPr>
                <a:xfrm>
                  <a:off x="1399848" y="8566429"/>
                  <a:ext cx="44279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Step 1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6EA0483-9DB7-B748-ACA2-A6E59EE2C18A}"/>
                  </a:ext>
                </a:extLst>
              </p:cNvPr>
              <p:cNvGrpSpPr/>
              <p:nvPr/>
            </p:nvGrpSpPr>
            <p:grpSpPr>
              <a:xfrm>
                <a:off x="3098927" y="10290165"/>
                <a:ext cx="6626197" cy="2060891"/>
                <a:chOff x="1399847" y="8566429"/>
                <a:chExt cx="4427979" cy="2060891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B0BA332-0762-504D-8FDD-0782BCD5443E}"/>
                    </a:ext>
                  </a:extLst>
                </p:cNvPr>
                <p:cNvSpPr txBox="1"/>
                <p:nvPr/>
              </p:nvSpPr>
              <p:spPr>
                <a:xfrm>
                  <a:off x="1399847" y="9242325"/>
                  <a:ext cx="442797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E5F708D-213F-224C-A725-64081ED05878}"/>
                    </a:ext>
                  </a:extLst>
                </p:cNvPr>
                <p:cNvSpPr/>
                <p:nvPr/>
              </p:nvSpPr>
              <p:spPr>
                <a:xfrm>
                  <a:off x="1399848" y="8566429"/>
                  <a:ext cx="44279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Step 3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6CEAB9F-BB14-2F47-A1B3-7A05D409269F}"/>
                  </a:ext>
                </a:extLst>
              </p:cNvPr>
              <p:cNvGrpSpPr/>
              <p:nvPr/>
            </p:nvGrpSpPr>
            <p:grpSpPr>
              <a:xfrm>
                <a:off x="1535579" y="7682476"/>
                <a:ext cx="6626197" cy="2060891"/>
                <a:chOff x="1399847" y="8566429"/>
                <a:chExt cx="4427979" cy="2060891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839846A-A1C4-FC46-9699-3AC4B84CFF5F}"/>
                    </a:ext>
                  </a:extLst>
                </p:cNvPr>
                <p:cNvSpPr txBox="1"/>
                <p:nvPr/>
              </p:nvSpPr>
              <p:spPr>
                <a:xfrm>
                  <a:off x="1399847" y="9242325"/>
                  <a:ext cx="442797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64F0597-160E-2049-BB97-69A0F644C80C}"/>
                    </a:ext>
                  </a:extLst>
                </p:cNvPr>
                <p:cNvSpPr/>
                <p:nvPr/>
              </p:nvSpPr>
              <p:spPr>
                <a:xfrm>
                  <a:off x="1399848" y="8566429"/>
                  <a:ext cx="44279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Step 2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3749F17-1396-1A4A-A887-617882C1A452}"/>
                </a:ext>
              </a:extLst>
            </p:cNvPr>
            <p:cNvGrpSpPr/>
            <p:nvPr/>
          </p:nvGrpSpPr>
          <p:grpSpPr>
            <a:xfrm flipH="1">
              <a:off x="15040820" y="5116586"/>
              <a:ext cx="8189545" cy="6803582"/>
              <a:chOff x="1535579" y="5116586"/>
              <a:chExt cx="8189545" cy="680358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CA0B5F6-E1CE-E546-83CE-0774FBCF1875}"/>
                  </a:ext>
                </a:extLst>
              </p:cNvPr>
              <p:cNvGrpSpPr/>
              <p:nvPr/>
            </p:nvGrpSpPr>
            <p:grpSpPr>
              <a:xfrm>
                <a:off x="3098927" y="5116586"/>
                <a:ext cx="6626197" cy="1630003"/>
                <a:chOff x="1399847" y="8566429"/>
                <a:chExt cx="4427979" cy="1630003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A1761D4-05E4-2B4A-A42F-2E68C2D82460}"/>
                    </a:ext>
                  </a:extLst>
                </p:cNvPr>
                <p:cNvSpPr txBox="1"/>
                <p:nvPr/>
              </p:nvSpPr>
              <p:spPr>
                <a:xfrm>
                  <a:off x="1399847" y="9242325"/>
                  <a:ext cx="442797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0F80620-BC25-864B-AF8F-6034F4CC97E2}"/>
                    </a:ext>
                  </a:extLst>
                </p:cNvPr>
                <p:cNvSpPr/>
                <p:nvPr/>
              </p:nvSpPr>
              <p:spPr>
                <a:xfrm>
                  <a:off x="1399848" y="8566429"/>
                  <a:ext cx="44279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Step 1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6E3778B-E8EE-4A40-A7FE-B907D215C81F}"/>
                  </a:ext>
                </a:extLst>
              </p:cNvPr>
              <p:cNvGrpSpPr/>
              <p:nvPr/>
            </p:nvGrpSpPr>
            <p:grpSpPr>
              <a:xfrm>
                <a:off x="3098927" y="10290165"/>
                <a:ext cx="6626197" cy="1630003"/>
                <a:chOff x="1399847" y="8566429"/>
                <a:chExt cx="4427979" cy="1630003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D902E76-BB91-624E-B337-1F73BE120A8C}"/>
                    </a:ext>
                  </a:extLst>
                </p:cNvPr>
                <p:cNvSpPr txBox="1"/>
                <p:nvPr/>
              </p:nvSpPr>
              <p:spPr>
                <a:xfrm>
                  <a:off x="1399847" y="9242325"/>
                  <a:ext cx="442797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6A25EA-D44B-0B4C-B59F-562A2E5013DE}"/>
                    </a:ext>
                  </a:extLst>
                </p:cNvPr>
                <p:cNvSpPr/>
                <p:nvPr/>
              </p:nvSpPr>
              <p:spPr>
                <a:xfrm>
                  <a:off x="1399848" y="8566429"/>
                  <a:ext cx="44279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Step 3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C99DE75-F8A1-1F44-AC0F-21D94058B287}"/>
                  </a:ext>
                </a:extLst>
              </p:cNvPr>
              <p:cNvGrpSpPr/>
              <p:nvPr/>
            </p:nvGrpSpPr>
            <p:grpSpPr>
              <a:xfrm>
                <a:off x="1535579" y="7682476"/>
                <a:ext cx="6626197" cy="1630003"/>
                <a:chOff x="1399847" y="8566429"/>
                <a:chExt cx="4427979" cy="1630003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C673C7F-7211-3E48-8DFF-A3108AFB170A}"/>
                    </a:ext>
                  </a:extLst>
                </p:cNvPr>
                <p:cNvSpPr txBox="1"/>
                <p:nvPr/>
              </p:nvSpPr>
              <p:spPr>
                <a:xfrm>
                  <a:off x="1399847" y="9242325"/>
                  <a:ext cx="442797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4AB415F-4A61-8840-BA4A-4648F9DAEF2D}"/>
                    </a:ext>
                  </a:extLst>
                </p:cNvPr>
                <p:cNvSpPr/>
                <p:nvPr/>
              </p:nvSpPr>
              <p:spPr>
                <a:xfrm>
                  <a:off x="1399848" y="8566429"/>
                  <a:ext cx="442797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" pitchFamily="2" charset="77"/>
                    </a:rPr>
                    <a:t>Step 2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7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3B802A-2159-4B42-B0FB-161B0BF3EECD}"/>
              </a:ext>
            </a:extLst>
          </p:cNvPr>
          <p:cNvGrpSpPr/>
          <p:nvPr/>
        </p:nvGrpSpPr>
        <p:grpSpPr>
          <a:xfrm>
            <a:off x="3298052" y="9113961"/>
            <a:ext cx="2981025" cy="2218728"/>
            <a:chOff x="8171269" y="10491269"/>
            <a:chExt cx="4297676" cy="221872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60D165-229F-6F4A-A89A-AC16186CBAC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A1ED7FE-85D0-3D40-9E27-CB54717C0BAC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Goal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4B6558-A6D6-1F4F-952A-6484B8F6F8FE}"/>
              </a:ext>
            </a:extLst>
          </p:cNvPr>
          <p:cNvGrpSpPr/>
          <p:nvPr/>
        </p:nvGrpSpPr>
        <p:grpSpPr>
          <a:xfrm>
            <a:off x="3224310" y="5244533"/>
            <a:ext cx="3128508" cy="3128508"/>
            <a:chOff x="1029310" y="4978400"/>
            <a:chExt cx="6502400" cy="6502400"/>
          </a:xfrm>
          <a:solidFill>
            <a:schemeClr val="accent1"/>
          </a:solidFill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D2D0114-E9CB-624F-8EA3-CCD234AF4816}"/>
                </a:ext>
              </a:extLst>
            </p:cNvPr>
            <p:cNvSpPr/>
            <p:nvPr/>
          </p:nvSpPr>
          <p:spPr>
            <a:xfrm>
              <a:off x="3251810" y="7200900"/>
              <a:ext cx="2057400" cy="2057400"/>
            </a:xfrm>
            <a:custGeom>
              <a:avLst/>
              <a:gdLst>
                <a:gd name="connsiteX0" fmla="*/ 1229373 w 2057400"/>
                <a:gd name="connsiteY0" fmla="*/ 19799 h 2057400"/>
                <a:gd name="connsiteX1" fmla="*/ 1028700 w 2057400"/>
                <a:gd name="connsiteY1" fmla="*/ 0 h 2057400"/>
                <a:gd name="connsiteX2" fmla="*/ 0 w 2057400"/>
                <a:gd name="connsiteY2" fmla="*/ 1028700 h 2057400"/>
                <a:gd name="connsiteX3" fmla="*/ 1028700 w 2057400"/>
                <a:gd name="connsiteY3" fmla="*/ 2057400 h 2057400"/>
                <a:gd name="connsiteX4" fmla="*/ 2057400 w 2057400"/>
                <a:gd name="connsiteY4" fmla="*/ 1028700 h 2057400"/>
                <a:gd name="connsiteX5" fmla="*/ 2037601 w 2057400"/>
                <a:gd name="connsiteY5" fmla="*/ 828027 h 2057400"/>
                <a:gd name="connsiteX6" fmla="*/ 1432814 w 2057400"/>
                <a:gd name="connsiteY6" fmla="*/ 1432814 h 2057400"/>
                <a:gd name="connsiteX7" fmla="*/ 1028700 w 2057400"/>
                <a:gd name="connsiteY7" fmla="*/ 1600200 h 2057400"/>
                <a:gd name="connsiteX8" fmla="*/ 624586 w 2057400"/>
                <a:gd name="connsiteY8" fmla="*/ 1432814 h 2057400"/>
                <a:gd name="connsiteX9" fmla="*/ 457200 w 2057400"/>
                <a:gd name="connsiteY9" fmla="*/ 1028700 h 2057400"/>
                <a:gd name="connsiteX10" fmla="*/ 624586 w 2057400"/>
                <a:gd name="connsiteY10" fmla="*/ 62458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400" h="2057400">
                  <a:moveTo>
                    <a:pt x="1229373" y="19799"/>
                  </a:moveTo>
                  <a:cubicBezTo>
                    <a:pt x="1164438" y="6896"/>
                    <a:pt x="1097356" y="0"/>
                    <a:pt x="1028700" y="0"/>
                  </a:cubicBezTo>
                  <a:cubicBezTo>
                    <a:pt x="461467" y="0"/>
                    <a:pt x="0" y="461467"/>
                    <a:pt x="0" y="1028700"/>
                  </a:cubicBezTo>
                  <a:cubicBezTo>
                    <a:pt x="0" y="1595933"/>
                    <a:pt x="461467" y="2057400"/>
                    <a:pt x="1028700" y="2057400"/>
                  </a:cubicBezTo>
                  <a:cubicBezTo>
                    <a:pt x="1595933" y="2057400"/>
                    <a:pt x="2057400" y="1595933"/>
                    <a:pt x="2057400" y="1028700"/>
                  </a:cubicBezTo>
                  <a:cubicBezTo>
                    <a:pt x="2057400" y="960044"/>
                    <a:pt x="2050504" y="892962"/>
                    <a:pt x="2037601" y="828027"/>
                  </a:cubicBezTo>
                  <a:lnTo>
                    <a:pt x="1432814" y="1432814"/>
                  </a:lnTo>
                  <a:cubicBezTo>
                    <a:pt x="1324864" y="1540764"/>
                    <a:pt x="1181354" y="1600200"/>
                    <a:pt x="1028700" y="1600200"/>
                  </a:cubicBezTo>
                  <a:cubicBezTo>
                    <a:pt x="876046" y="1600200"/>
                    <a:pt x="732536" y="1540764"/>
                    <a:pt x="624586" y="1432814"/>
                  </a:cubicBezTo>
                  <a:cubicBezTo>
                    <a:pt x="516636" y="1324864"/>
                    <a:pt x="457200" y="1181354"/>
                    <a:pt x="457200" y="1028700"/>
                  </a:cubicBezTo>
                  <a:cubicBezTo>
                    <a:pt x="457200" y="876046"/>
                    <a:pt x="516636" y="732536"/>
                    <a:pt x="624586" y="624586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E42144-C5B5-8A40-89DD-9D954CC398A8}"/>
                </a:ext>
              </a:extLst>
            </p:cNvPr>
            <p:cNvSpPr/>
            <p:nvPr/>
          </p:nvSpPr>
          <p:spPr>
            <a:xfrm>
              <a:off x="1029310" y="4978400"/>
              <a:ext cx="6502400" cy="6502400"/>
            </a:xfrm>
            <a:custGeom>
              <a:avLst/>
              <a:gdLst>
                <a:gd name="connsiteX0" fmla="*/ 6211443 w 6502400"/>
                <a:gd name="connsiteY0" fmla="*/ 1907388 h 6502400"/>
                <a:gd name="connsiteX1" fmla="*/ 5801564 w 6502400"/>
                <a:gd name="connsiteY1" fmla="*/ 2317255 h 6502400"/>
                <a:gd name="connsiteX2" fmla="*/ 5664403 w 6502400"/>
                <a:gd name="connsiteY2" fmla="*/ 2418702 h 6502400"/>
                <a:gd name="connsiteX3" fmla="*/ 5803900 w 6502400"/>
                <a:gd name="connsiteY3" fmla="*/ 3251200 h 6502400"/>
                <a:gd name="connsiteX4" fmla="*/ 3251200 w 6502400"/>
                <a:gd name="connsiteY4" fmla="*/ 5803900 h 6502400"/>
                <a:gd name="connsiteX5" fmla="*/ 698500 w 6502400"/>
                <a:gd name="connsiteY5" fmla="*/ 3251200 h 6502400"/>
                <a:gd name="connsiteX6" fmla="*/ 3251200 w 6502400"/>
                <a:gd name="connsiteY6" fmla="*/ 698500 h 6502400"/>
                <a:gd name="connsiteX7" fmla="*/ 4083990 w 6502400"/>
                <a:gd name="connsiteY7" fmla="*/ 838101 h 6502400"/>
                <a:gd name="connsiteX8" fmla="*/ 4185196 w 6502400"/>
                <a:gd name="connsiteY8" fmla="*/ 700782 h 6502400"/>
                <a:gd name="connsiteX9" fmla="*/ 4595013 w 6502400"/>
                <a:gd name="connsiteY9" fmla="*/ 290960 h 6502400"/>
                <a:gd name="connsiteX10" fmla="*/ 3251200 w 6502400"/>
                <a:gd name="connsiteY10" fmla="*/ 0 h 6502400"/>
                <a:gd name="connsiteX11" fmla="*/ 0 w 6502400"/>
                <a:gd name="connsiteY11" fmla="*/ 3251200 h 6502400"/>
                <a:gd name="connsiteX12" fmla="*/ 3251200 w 6502400"/>
                <a:gd name="connsiteY12" fmla="*/ 6502400 h 6502400"/>
                <a:gd name="connsiteX13" fmla="*/ 6502400 w 6502400"/>
                <a:gd name="connsiteY13" fmla="*/ 3251200 h 6502400"/>
                <a:gd name="connsiteX14" fmla="*/ 6211443 w 6502400"/>
                <a:gd name="connsiteY14" fmla="*/ 1907388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2400" h="6502400">
                  <a:moveTo>
                    <a:pt x="6211443" y="1907388"/>
                  </a:moveTo>
                  <a:lnTo>
                    <a:pt x="5801564" y="2317255"/>
                  </a:lnTo>
                  <a:cubicBezTo>
                    <a:pt x="5760542" y="2358276"/>
                    <a:pt x="5714302" y="2392312"/>
                    <a:pt x="5664403" y="2418702"/>
                  </a:cubicBezTo>
                  <a:cubicBezTo>
                    <a:pt x="5754688" y="2679802"/>
                    <a:pt x="5803900" y="2959849"/>
                    <a:pt x="5803900" y="3251200"/>
                  </a:cubicBezTo>
                  <a:cubicBezTo>
                    <a:pt x="5803900" y="4658767"/>
                    <a:pt x="4658767" y="5803900"/>
                    <a:pt x="3251200" y="5803900"/>
                  </a:cubicBezTo>
                  <a:cubicBezTo>
                    <a:pt x="1843634" y="5803900"/>
                    <a:pt x="698500" y="4658767"/>
                    <a:pt x="698500" y="3251200"/>
                  </a:cubicBezTo>
                  <a:cubicBezTo>
                    <a:pt x="698500" y="1843634"/>
                    <a:pt x="1843634" y="698500"/>
                    <a:pt x="3251200" y="698500"/>
                  </a:cubicBezTo>
                  <a:cubicBezTo>
                    <a:pt x="3542652" y="698500"/>
                    <a:pt x="3822852" y="747762"/>
                    <a:pt x="4083990" y="838101"/>
                  </a:cubicBezTo>
                  <a:cubicBezTo>
                    <a:pt x="4110431" y="788144"/>
                    <a:pt x="4144213" y="741709"/>
                    <a:pt x="4185196" y="700782"/>
                  </a:cubicBezTo>
                  <a:lnTo>
                    <a:pt x="4595013" y="290960"/>
                  </a:lnTo>
                  <a:cubicBezTo>
                    <a:pt x="4185196" y="104180"/>
                    <a:pt x="3730181" y="0"/>
                    <a:pt x="3251200" y="0"/>
                  </a:cubicBezTo>
                  <a:cubicBezTo>
                    <a:pt x="1458468" y="0"/>
                    <a:pt x="0" y="1458468"/>
                    <a:pt x="0" y="3251200"/>
                  </a:cubicBezTo>
                  <a:cubicBezTo>
                    <a:pt x="0" y="5043932"/>
                    <a:pt x="1458468" y="6502400"/>
                    <a:pt x="3251200" y="6502400"/>
                  </a:cubicBezTo>
                  <a:cubicBezTo>
                    <a:pt x="5043932" y="6502400"/>
                    <a:pt x="6502400" y="5043932"/>
                    <a:pt x="6502400" y="3251200"/>
                  </a:cubicBezTo>
                  <a:cubicBezTo>
                    <a:pt x="6502400" y="2772220"/>
                    <a:pt x="6398222" y="2317204"/>
                    <a:pt x="6211443" y="1907388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4633316-C936-924D-A2A2-A60D0C45149B}"/>
                </a:ext>
              </a:extLst>
            </p:cNvPr>
            <p:cNvSpPr/>
            <p:nvPr/>
          </p:nvSpPr>
          <p:spPr>
            <a:xfrm>
              <a:off x="2108810" y="6057900"/>
              <a:ext cx="4343400" cy="4343400"/>
            </a:xfrm>
            <a:custGeom>
              <a:avLst/>
              <a:gdLst>
                <a:gd name="connsiteX0" fmla="*/ 2980830 w 4343400"/>
                <a:gd name="connsiteY0" fmla="*/ 554330 h 4343400"/>
                <a:gd name="connsiteX1" fmla="*/ 2946108 w 4343400"/>
                <a:gd name="connsiteY1" fmla="*/ 142776 h 4343400"/>
                <a:gd name="connsiteX2" fmla="*/ 2171700 w 4343400"/>
                <a:gd name="connsiteY2" fmla="*/ 0 h 4343400"/>
                <a:gd name="connsiteX3" fmla="*/ 0 w 4343400"/>
                <a:gd name="connsiteY3" fmla="*/ 2171700 h 4343400"/>
                <a:gd name="connsiteX4" fmla="*/ 2171700 w 4343400"/>
                <a:gd name="connsiteY4" fmla="*/ 4343400 h 4343400"/>
                <a:gd name="connsiteX5" fmla="*/ 4343400 w 4343400"/>
                <a:gd name="connsiteY5" fmla="*/ 2171700 h 4343400"/>
                <a:gd name="connsiteX6" fmla="*/ 4200627 w 4343400"/>
                <a:gd name="connsiteY6" fmla="*/ 1397292 h 4343400"/>
                <a:gd name="connsiteX7" fmla="*/ 3789070 w 4343400"/>
                <a:gd name="connsiteY7" fmla="*/ 1362570 h 4343400"/>
                <a:gd name="connsiteX8" fmla="*/ 3486988 w 4343400"/>
                <a:gd name="connsiteY8" fmla="*/ 1664589 h 4343400"/>
                <a:gd name="connsiteX9" fmla="*/ 3581400 w 4343400"/>
                <a:gd name="connsiteY9" fmla="*/ 2171700 h 4343400"/>
                <a:gd name="connsiteX10" fmla="*/ 2171700 w 4343400"/>
                <a:gd name="connsiteY10" fmla="*/ 3581400 h 4343400"/>
                <a:gd name="connsiteX11" fmla="*/ 762000 w 4343400"/>
                <a:gd name="connsiteY11" fmla="*/ 2171700 h 4343400"/>
                <a:gd name="connsiteX12" fmla="*/ 2171700 w 4343400"/>
                <a:gd name="connsiteY12" fmla="*/ 762000 h 4343400"/>
                <a:gd name="connsiteX13" fmla="*/ 2678811 w 4343400"/>
                <a:gd name="connsiteY13" fmla="*/ 856412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3400" h="4343400">
                  <a:moveTo>
                    <a:pt x="2980830" y="554330"/>
                  </a:moveTo>
                  <a:lnTo>
                    <a:pt x="2946108" y="142776"/>
                  </a:lnTo>
                  <a:cubicBezTo>
                    <a:pt x="2705443" y="50552"/>
                    <a:pt x="2444407" y="0"/>
                    <a:pt x="2171700" y="0"/>
                  </a:cubicBezTo>
                  <a:cubicBezTo>
                    <a:pt x="974230" y="0"/>
                    <a:pt x="0" y="974230"/>
                    <a:pt x="0" y="2171700"/>
                  </a:cubicBezTo>
                  <a:cubicBezTo>
                    <a:pt x="0" y="3369170"/>
                    <a:pt x="974230" y="4343400"/>
                    <a:pt x="2171700" y="4343400"/>
                  </a:cubicBezTo>
                  <a:cubicBezTo>
                    <a:pt x="3369170" y="4343400"/>
                    <a:pt x="4343400" y="3369170"/>
                    <a:pt x="4343400" y="2171700"/>
                  </a:cubicBezTo>
                  <a:cubicBezTo>
                    <a:pt x="4343400" y="1898993"/>
                    <a:pt x="4292854" y="1637957"/>
                    <a:pt x="4200627" y="1397292"/>
                  </a:cubicBezTo>
                  <a:lnTo>
                    <a:pt x="3789070" y="1362570"/>
                  </a:lnTo>
                  <a:lnTo>
                    <a:pt x="3486988" y="1664589"/>
                  </a:lnTo>
                  <a:cubicBezTo>
                    <a:pt x="3547910" y="1822056"/>
                    <a:pt x="3581400" y="1993011"/>
                    <a:pt x="3581400" y="2171700"/>
                  </a:cubicBezTo>
                  <a:cubicBezTo>
                    <a:pt x="3581400" y="2949029"/>
                    <a:pt x="2949029" y="3581400"/>
                    <a:pt x="2171700" y="3581400"/>
                  </a:cubicBezTo>
                  <a:cubicBezTo>
                    <a:pt x="1394371" y="3581400"/>
                    <a:pt x="762000" y="2949029"/>
                    <a:pt x="762000" y="2171700"/>
                  </a:cubicBezTo>
                  <a:cubicBezTo>
                    <a:pt x="762000" y="1394371"/>
                    <a:pt x="1394371" y="762000"/>
                    <a:pt x="2171700" y="762000"/>
                  </a:cubicBezTo>
                  <a:cubicBezTo>
                    <a:pt x="2350389" y="762000"/>
                    <a:pt x="2521344" y="795490"/>
                    <a:pt x="2678811" y="856412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9015F41-BAE5-4C42-AD88-4EBF2D0C033D}"/>
                </a:ext>
              </a:extLst>
            </p:cNvPr>
            <p:cNvSpPr/>
            <p:nvPr/>
          </p:nvSpPr>
          <p:spPr>
            <a:xfrm>
              <a:off x="4090010" y="5084569"/>
              <a:ext cx="3335506" cy="3335530"/>
            </a:xfrm>
            <a:custGeom>
              <a:avLst/>
              <a:gdLst>
                <a:gd name="connsiteX0" fmla="*/ 1338707 w 3335506"/>
                <a:gd name="connsiteY0" fmla="*/ 1014755 h 3335530"/>
                <a:gd name="connsiteX1" fmla="*/ 1394168 w 3335506"/>
                <a:gd name="connsiteY1" fmla="*/ 1671983 h 3335530"/>
                <a:gd name="connsiteX2" fmla="*/ 55817 w 3335506"/>
                <a:gd name="connsiteY2" fmla="*/ 3010348 h 3335530"/>
                <a:gd name="connsiteX3" fmla="*/ 55817 w 3335506"/>
                <a:gd name="connsiteY3" fmla="*/ 3279715 h 3335530"/>
                <a:gd name="connsiteX4" fmla="*/ 190500 w 3335506"/>
                <a:gd name="connsiteY4" fmla="*/ 3335531 h 3335530"/>
                <a:gd name="connsiteX5" fmla="*/ 325184 w 3335506"/>
                <a:gd name="connsiteY5" fmla="*/ 3279715 h 3335530"/>
                <a:gd name="connsiteX6" fmla="*/ 1663548 w 3335506"/>
                <a:gd name="connsiteY6" fmla="*/ 1941363 h 3335530"/>
                <a:gd name="connsiteX7" fmla="*/ 2320773 w 3335506"/>
                <a:gd name="connsiteY7" fmla="*/ 1996773 h 3335530"/>
                <a:gd name="connsiteX8" fmla="*/ 2336800 w 3335506"/>
                <a:gd name="connsiteY8" fmla="*/ 1997472 h 3335530"/>
                <a:gd name="connsiteX9" fmla="*/ 2471484 w 3335506"/>
                <a:gd name="connsiteY9" fmla="*/ 1941655 h 3335530"/>
                <a:gd name="connsiteX10" fmla="*/ 3279674 w 3335506"/>
                <a:gd name="connsiteY10" fmla="*/ 1133421 h 3335530"/>
                <a:gd name="connsiteX11" fmla="*/ 3323933 w 3335506"/>
                <a:gd name="connsiteY11" fmla="*/ 933297 h 3335530"/>
                <a:gd name="connsiteX12" fmla="*/ 3161005 w 3335506"/>
                <a:gd name="connsiteY12" fmla="*/ 808926 h 3335530"/>
                <a:gd name="connsiteX13" fmla="*/ 2575916 w 3335506"/>
                <a:gd name="connsiteY13" fmla="*/ 759565 h 3335530"/>
                <a:gd name="connsiteX14" fmla="*/ 2526602 w 3335506"/>
                <a:gd name="connsiteY14" fmla="*/ 174521 h 3335530"/>
                <a:gd name="connsiteX15" fmla="*/ 2402231 w 3335506"/>
                <a:gd name="connsiteY15" fmla="*/ 11604 h 3335530"/>
                <a:gd name="connsiteX16" fmla="*/ 2202066 w 3335506"/>
                <a:gd name="connsiteY16" fmla="*/ 55805 h 3335530"/>
                <a:gd name="connsiteX17" fmla="*/ 1393876 w 3335506"/>
                <a:gd name="connsiteY17" fmla="*/ 864041 h 3335530"/>
                <a:gd name="connsiteX18" fmla="*/ 1338707 w 3335506"/>
                <a:gd name="connsiteY18" fmla="*/ 1014755 h 3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5506" h="3335530">
                  <a:moveTo>
                    <a:pt x="1338707" y="1014755"/>
                  </a:moveTo>
                  <a:lnTo>
                    <a:pt x="1394168" y="1671983"/>
                  </a:lnTo>
                  <a:lnTo>
                    <a:pt x="55817" y="3010348"/>
                  </a:lnTo>
                  <a:cubicBezTo>
                    <a:pt x="-18606" y="3084706"/>
                    <a:pt x="-18606" y="3205356"/>
                    <a:pt x="55817" y="3279715"/>
                  </a:cubicBezTo>
                  <a:cubicBezTo>
                    <a:pt x="92964" y="3316926"/>
                    <a:pt x="141732" y="3335531"/>
                    <a:pt x="190500" y="3335531"/>
                  </a:cubicBezTo>
                  <a:cubicBezTo>
                    <a:pt x="239268" y="3335531"/>
                    <a:pt x="288036" y="3316926"/>
                    <a:pt x="325184" y="3279715"/>
                  </a:cubicBezTo>
                  <a:lnTo>
                    <a:pt x="1663548" y="1941363"/>
                  </a:lnTo>
                  <a:lnTo>
                    <a:pt x="2320773" y="1996773"/>
                  </a:lnTo>
                  <a:cubicBezTo>
                    <a:pt x="2326132" y="1997218"/>
                    <a:pt x="2331441" y="1997472"/>
                    <a:pt x="2336800" y="1997472"/>
                  </a:cubicBezTo>
                  <a:cubicBezTo>
                    <a:pt x="2387105" y="1997472"/>
                    <a:pt x="2435619" y="1977520"/>
                    <a:pt x="2471484" y="1941655"/>
                  </a:cubicBezTo>
                  <a:lnTo>
                    <a:pt x="3279674" y="1133421"/>
                  </a:lnTo>
                  <a:cubicBezTo>
                    <a:pt x="3332112" y="1081033"/>
                    <a:pt x="3349371" y="1002947"/>
                    <a:pt x="3323933" y="933297"/>
                  </a:cubicBezTo>
                  <a:cubicBezTo>
                    <a:pt x="3298431" y="863645"/>
                    <a:pt x="3234881" y="815127"/>
                    <a:pt x="3161005" y="808926"/>
                  </a:cubicBezTo>
                  <a:lnTo>
                    <a:pt x="2575916" y="759565"/>
                  </a:lnTo>
                  <a:lnTo>
                    <a:pt x="2526602" y="174521"/>
                  </a:lnTo>
                  <a:cubicBezTo>
                    <a:pt x="2520353" y="100602"/>
                    <a:pt x="2471839" y="37053"/>
                    <a:pt x="2402231" y="11604"/>
                  </a:cubicBezTo>
                  <a:cubicBezTo>
                    <a:pt x="2332584" y="-13896"/>
                    <a:pt x="2254504" y="3418"/>
                    <a:pt x="2202066" y="55805"/>
                  </a:cubicBezTo>
                  <a:lnTo>
                    <a:pt x="1393876" y="864041"/>
                  </a:lnTo>
                  <a:cubicBezTo>
                    <a:pt x="1354188" y="903729"/>
                    <a:pt x="1333995" y="958845"/>
                    <a:pt x="1338707" y="1014755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5378A7-BC47-0841-92D8-1C13E7F13D0E}"/>
              </a:ext>
            </a:extLst>
          </p:cNvPr>
          <p:cNvGrpSpPr/>
          <p:nvPr/>
        </p:nvGrpSpPr>
        <p:grpSpPr>
          <a:xfrm>
            <a:off x="8231559" y="9113961"/>
            <a:ext cx="2981025" cy="2218728"/>
            <a:chOff x="8171269" y="10491269"/>
            <a:chExt cx="4297676" cy="221872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C6D993-583A-4D46-B62A-11E39D2DCA94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E477589-10AC-DA4C-AEE3-54BA0B833BA6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Goal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D5EA1B9-5928-EB4C-BF5C-EFAA5F567A0F}"/>
              </a:ext>
            </a:extLst>
          </p:cNvPr>
          <p:cNvGrpSpPr/>
          <p:nvPr/>
        </p:nvGrpSpPr>
        <p:grpSpPr>
          <a:xfrm>
            <a:off x="8157817" y="5244533"/>
            <a:ext cx="3128508" cy="3128508"/>
            <a:chOff x="1029310" y="4978400"/>
            <a:chExt cx="6502400" cy="6502400"/>
          </a:xfrm>
          <a:solidFill>
            <a:schemeClr val="accent2"/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D731B077-FB26-954A-9B93-8453C2168B9D}"/>
                </a:ext>
              </a:extLst>
            </p:cNvPr>
            <p:cNvSpPr/>
            <p:nvPr/>
          </p:nvSpPr>
          <p:spPr>
            <a:xfrm>
              <a:off x="3251810" y="7200900"/>
              <a:ext cx="2057400" cy="2057400"/>
            </a:xfrm>
            <a:custGeom>
              <a:avLst/>
              <a:gdLst>
                <a:gd name="connsiteX0" fmla="*/ 1229373 w 2057400"/>
                <a:gd name="connsiteY0" fmla="*/ 19799 h 2057400"/>
                <a:gd name="connsiteX1" fmla="*/ 1028700 w 2057400"/>
                <a:gd name="connsiteY1" fmla="*/ 0 h 2057400"/>
                <a:gd name="connsiteX2" fmla="*/ 0 w 2057400"/>
                <a:gd name="connsiteY2" fmla="*/ 1028700 h 2057400"/>
                <a:gd name="connsiteX3" fmla="*/ 1028700 w 2057400"/>
                <a:gd name="connsiteY3" fmla="*/ 2057400 h 2057400"/>
                <a:gd name="connsiteX4" fmla="*/ 2057400 w 2057400"/>
                <a:gd name="connsiteY4" fmla="*/ 1028700 h 2057400"/>
                <a:gd name="connsiteX5" fmla="*/ 2037601 w 2057400"/>
                <a:gd name="connsiteY5" fmla="*/ 828027 h 2057400"/>
                <a:gd name="connsiteX6" fmla="*/ 1432814 w 2057400"/>
                <a:gd name="connsiteY6" fmla="*/ 1432814 h 2057400"/>
                <a:gd name="connsiteX7" fmla="*/ 1028700 w 2057400"/>
                <a:gd name="connsiteY7" fmla="*/ 1600200 h 2057400"/>
                <a:gd name="connsiteX8" fmla="*/ 624586 w 2057400"/>
                <a:gd name="connsiteY8" fmla="*/ 1432814 h 2057400"/>
                <a:gd name="connsiteX9" fmla="*/ 457200 w 2057400"/>
                <a:gd name="connsiteY9" fmla="*/ 1028700 h 2057400"/>
                <a:gd name="connsiteX10" fmla="*/ 624586 w 2057400"/>
                <a:gd name="connsiteY10" fmla="*/ 62458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400" h="2057400">
                  <a:moveTo>
                    <a:pt x="1229373" y="19799"/>
                  </a:moveTo>
                  <a:cubicBezTo>
                    <a:pt x="1164438" y="6896"/>
                    <a:pt x="1097356" y="0"/>
                    <a:pt x="1028700" y="0"/>
                  </a:cubicBezTo>
                  <a:cubicBezTo>
                    <a:pt x="461467" y="0"/>
                    <a:pt x="0" y="461467"/>
                    <a:pt x="0" y="1028700"/>
                  </a:cubicBezTo>
                  <a:cubicBezTo>
                    <a:pt x="0" y="1595933"/>
                    <a:pt x="461467" y="2057400"/>
                    <a:pt x="1028700" y="2057400"/>
                  </a:cubicBezTo>
                  <a:cubicBezTo>
                    <a:pt x="1595933" y="2057400"/>
                    <a:pt x="2057400" y="1595933"/>
                    <a:pt x="2057400" y="1028700"/>
                  </a:cubicBezTo>
                  <a:cubicBezTo>
                    <a:pt x="2057400" y="960044"/>
                    <a:pt x="2050504" y="892962"/>
                    <a:pt x="2037601" y="828027"/>
                  </a:cubicBezTo>
                  <a:lnTo>
                    <a:pt x="1432814" y="1432814"/>
                  </a:lnTo>
                  <a:cubicBezTo>
                    <a:pt x="1324864" y="1540764"/>
                    <a:pt x="1181354" y="1600200"/>
                    <a:pt x="1028700" y="1600200"/>
                  </a:cubicBezTo>
                  <a:cubicBezTo>
                    <a:pt x="876046" y="1600200"/>
                    <a:pt x="732536" y="1540764"/>
                    <a:pt x="624586" y="1432814"/>
                  </a:cubicBezTo>
                  <a:cubicBezTo>
                    <a:pt x="516636" y="1324864"/>
                    <a:pt x="457200" y="1181354"/>
                    <a:pt x="457200" y="1028700"/>
                  </a:cubicBezTo>
                  <a:cubicBezTo>
                    <a:pt x="457200" y="876046"/>
                    <a:pt x="516636" y="732536"/>
                    <a:pt x="624586" y="624586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9DC6EDB-DB29-B44C-94DC-6D5CBAB02F23}"/>
                </a:ext>
              </a:extLst>
            </p:cNvPr>
            <p:cNvSpPr/>
            <p:nvPr/>
          </p:nvSpPr>
          <p:spPr>
            <a:xfrm>
              <a:off x="1029310" y="4978400"/>
              <a:ext cx="6502400" cy="6502400"/>
            </a:xfrm>
            <a:custGeom>
              <a:avLst/>
              <a:gdLst>
                <a:gd name="connsiteX0" fmla="*/ 6211443 w 6502400"/>
                <a:gd name="connsiteY0" fmla="*/ 1907388 h 6502400"/>
                <a:gd name="connsiteX1" fmla="*/ 5801564 w 6502400"/>
                <a:gd name="connsiteY1" fmla="*/ 2317255 h 6502400"/>
                <a:gd name="connsiteX2" fmla="*/ 5664403 w 6502400"/>
                <a:gd name="connsiteY2" fmla="*/ 2418702 h 6502400"/>
                <a:gd name="connsiteX3" fmla="*/ 5803900 w 6502400"/>
                <a:gd name="connsiteY3" fmla="*/ 3251200 h 6502400"/>
                <a:gd name="connsiteX4" fmla="*/ 3251200 w 6502400"/>
                <a:gd name="connsiteY4" fmla="*/ 5803900 h 6502400"/>
                <a:gd name="connsiteX5" fmla="*/ 698500 w 6502400"/>
                <a:gd name="connsiteY5" fmla="*/ 3251200 h 6502400"/>
                <a:gd name="connsiteX6" fmla="*/ 3251200 w 6502400"/>
                <a:gd name="connsiteY6" fmla="*/ 698500 h 6502400"/>
                <a:gd name="connsiteX7" fmla="*/ 4083990 w 6502400"/>
                <a:gd name="connsiteY7" fmla="*/ 838101 h 6502400"/>
                <a:gd name="connsiteX8" fmla="*/ 4185196 w 6502400"/>
                <a:gd name="connsiteY8" fmla="*/ 700782 h 6502400"/>
                <a:gd name="connsiteX9" fmla="*/ 4595013 w 6502400"/>
                <a:gd name="connsiteY9" fmla="*/ 290960 h 6502400"/>
                <a:gd name="connsiteX10" fmla="*/ 3251200 w 6502400"/>
                <a:gd name="connsiteY10" fmla="*/ 0 h 6502400"/>
                <a:gd name="connsiteX11" fmla="*/ 0 w 6502400"/>
                <a:gd name="connsiteY11" fmla="*/ 3251200 h 6502400"/>
                <a:gd name="connsiteX12" fmla="*/ 3251200 w 6502400"/>
                <a:gd name="connsiteY12" fmla="*/ 6502400 h 6502400"/>
                <a:gd name="connsiteX13" fmla="*/ 6502400 w 6502400"/>
                <a:gd name="connsiteY13" fmla="*/ 3251200 h 6502400"/>
                <a:gd name="connsiteX14" fmla="*/ 6211443 w 6502400"/>
                <a:gd name="connsiteY14" fmla="*/ 1907388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2400" h="6502400">
                  <a:moveTo>
                    <a:pt x="6211443" y="1907388"/>
                  </a:moveTo>
                  <a:lnTo>
                    <a:pt x="5801564" y="2317255"/>
                  </a:lnTo>
                  <a:cubicBezTo>
                    <a:pt x="5760542" y="2358276"/>
                    <a:pt x="5714302" y="2392312"/>
                    <a:pt x="5664403" y="2418702"/>
                  </a:cubicBezTo>
                  <a:cubicBezTo>
                    <a:pt x="5754688" y="2679802"/>
                    <a:pt x="5803900" y="2959849"/>
                    <a:pt x="5803900" y="3251200"/>
                  </a:cubicBezTo>
                  <a:cubicBezTo>
                    <a:pt x="5803900" y="4658767"/>
                    <a:pt x="4658767" y="5803900"/>
                    <a:pt x="3251200" y="5803900"/>
                  </a:cubicBezTo>
                  <a:cubicBezTo>
                    <a:pt x="1843634" y="5803900"/>
                    <a:pt x="698500" y="4658767"/>
                    <a:pt x="698500" y="3251200"/>
                  </a:cubicBezTo>
                  <a:cubicBezTo>
                    <a:pt x="698500" y="1843634"/>
                    <a:pt x="1843634" y="698500"/>
                    <a:pt x="3251200" y="698500"/>
                  </a:cubicBezTo>
                  <a:cubicBezTo>
                    <a:pt x="3542652" y="698500"/>
                    <a:pt x="3822852" y="747762"/>
                    <a:pt x="4083990" y="838101"/>
                  </a:cubicBezTo>
                  <a:cubicBezTo>
                    <a:pt x="4110431" y="788144"/>
                    <a:pt x="4144213" y="741709"/>
                    <a:pt x="4185196" y="700782"/>
                  </a:cubicBezTo>
                  <a:lnTo>
                    <a:pt x="4595013" y="290960"/>
                  </a:lnTo>
                  <a:cubicBezTo>
                    <a:pt x="4185196" y="104180"/>
                    <a:pt x="3730181" y="0"/>
                    <a:pt x="3251200" y="0"/>
                  </a:cubicBezTo>
                  <a:cubicBezTo>
                    <a:pt x="1458468" y="0"/>
                    <a:pt x="0" y="1458468"/>
                    <a:pt x="0" y="3251200"/>
                  </a:cubicBezTo>
                  <a:cubicBezTo>
                    <a:pt x="0" y="5043932"/>
                    <a:pt x="1458468" y="6502400"/>
                    <a:pt x="3251200" y="6502400"/>
                  </a:cubicBezTo>
                  <a:cubicBezTo>
                    <a:pt x="5043932" y="6502400"/>
                    <a:pt x="6502400" y="5043932"/>
                    <a:pt x="6502400" y="3251200"/>
                  </a:cubicBezTo>
                  <a:cubicBezTo>
                    <a:pt x="6502400" y="2772220"/>
                    <a:pt x="6398222" y="2317204"/>
                    <a:pt x="6211443" y="1907388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FAC8D88-35A5-1142-BCF3-94D2F6F708E5}"/>
                </a:ext>
              </a:extLst>
            </p:cNvPr>
            <p:cNvSpPr/>
            <p:nvPr/>
          </p:nvSpPr>
          <p:spPr>
            <a:xfrm>
              <a:off x="2108810" y="6057900"/>
              <a:ext cx="4343400" cy="4343400"/>
            </a:xfrm>
            <a:custGeom>
              <a:avLst/>
              <a:gdLst>
                <a:gd name="connsiteX0" fmla="*/ 2980830 w 4343400"/>
                <a:gd name="connsiteY0" fmla="*/ 554330 h 4343400"/>
                <a:gd name="connsiteX1" fmla="*/ 2946108 w 4343400"/>
                <a:gd name="connsiteY1" fmla="*/ 142776 h 4343400"/>
                <a:gd name="connsiteX2" fmla="*/ 2171700 w 4343400"/>
                <a:gd name="connsiteY2" fmla="*/ 0 h 4343400"/>
                <a:gd name="connsiteX3" fmla="*/ 0 w 4343400"/>
                <a:gd name="connsiteY3" fmla="*/ 2171700 h 4343400"/>
                <a:gd name="connsiteX4" fmla="*/ 2171700 w 4343400"/>
                <a:gd name="connsiteY4" fmla="*/ 4343400 h 4343400"/>
                <a:gd name="connsiteX5" fmla="*/ 4343400 w 4343400"/>
                <a:gd name="connsiteY5" fmla="*/ 2171700 h 4343400"/>
                <a:gd name="connsiteX6" fmla="*/ 4200627 w 4343400"/>
                <a:gd name="connsiteY6" fmla="*/ 1397292 h 4343400"/>
                <a:gd name="connsiteX7" fmla="*/ 3789070 w 4343400"/>
                <a:gd name="connsiteY7" fmla="*/ 1362570 h 4343400"/>
                <a:gd name="connsiteX8" fmla="*/ 3486988 w 4343400"/>
                <a:gd name="connsiteY8" fmla="*/ 1664589 h 4343400"/>
                <a:gd name="connsiteX9" fmla="*/ 3581400 w 4343400"/>
                <a:gd name="connsiteY9" fmla="*/ 2171700 h 4343400"/>
                <a:gd name="connsiteX10" fmla="*/ 2171700 w 4343400"/>
                <a:gd name="connsiteY10" fmla="*/ 3581400 h 4343400"/>
                <a:gd name="connsiteX11" fmla="*/ 762000 w 4343400"/>
                <a:gd name="connsiteY11" fmla="*/ 2171700 h 4343400"/>
                <a:gd name="connsiteX12" fmla="*/ 2171700 w 4343400"/>
                <a:gd name="connsiteY12" fmla="*/ 762000 h 4343400"/>
                <a:gd name="connsiteX13" fmla="*/ 2678811 w 4343400"/>
                <a:gd name="connsiteY13" fmla="*/ 856412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3400" h="4343400">
                  <a:moveTo>
                    <a:pt x="2980830" y="554330"/>
                  </a:moveTo>
                  <a:lnTo>
                    <a:pt x="2946108" y="142776"/>
                  </a:lnTo>
                  <a:cubicBezTo>
                    <a:pt x="2705443" y="50552"/>
                    <a:pt x="2444407" y="0"/>
                    <a:pt x="2171700" y="0"/>
                  </a:cubicBezTo>
                  <a:cubicBezTo>
                    <a:pt x="974230" y="0"/>
                    <a:pt x="0" y="974230"/>
                    <a:pt x="0" y="2171700"/>
                  </a:cubicBezTo>
                  <a:cubicBezTo>
                    <a:pt x="0" y="3369170"/>
                    <a:pt x="974230" y="4343400"/>
                    <a:pt x="2171700" y="4343400"/>
                  </a:cubicBezTo>
                  <a:cubicBezTo>
                    <a:pt x="3369170" y="4343400"/>
                    <a:pt x="4343400" y="3369170"/>
                    <a:pt x="4343400" y="2171700"/>
                  </a:cubicBezTo>
                  <a:cubicBezTo>
                    <a:pt x="4343400" y="1898993"/>
                    <a:pt x="4292854" y="1637957"/>
                    <a:pt x="4200627" y="1397292"/>
                  </a:cubicBezTo>
                  <a:lnTo>
                    <a:pt x="3789070" y="1362570"/>
                  </a:lnTo>
                  <a:lnTo>
                    <a:pt x="3486988" y="1664589"/>
                  </a:lnTo>
                  <a:cubicBezTo>
                    <a:pt x="3547910" y="1822056"/>
                    <a:pt x="3581400" y="1993011"/>
                    <a:pt x="3581400" y="2171700"/>
                  </a:cubicBezTo>
                  <a:cubicBezTo>
                    <a:pt x="3581400" y="2949029"/>
                    <a:pt x="2949029" y="3581400"/>
                    <a:pt x="2171700" y="3581400"/>
                  </a:cubicBezTo>
                  <a:cubicBezTo>
                    <a:pt x="1394371" y="3581400"/>
                    <a:pt x="762000" y="2949029"/>
                    <a:pt x="762000" y="2171700"/>
                  </a:cubicBezTo>
                  <a:cubicBezTo>
                    <a:pt x="762000" y="1394371"/>
                    <a:pt x="1394371" y="762000"/>
                    <a:pt x="2171700" y="762000"/>
                  </a:cubicBezTo>
                  <a:cubicBezTo>
                    <a:pt x="2350389" y="762000"/>
                    <a:pt x="2521344" y="795490"/>
                    <a:pt x="2678811" y="856412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D6D3673D-C931-BA40-B651-697ACF4D2538}"/>
                </a:ext>
              </a:extLst>
            </p:cNvPr>
            <p:cNvSpPr/>
            <p:nvPr/>
          </p:nvSpPr>
          <p:spPr>
            <a:xfrm>
              <a:off x="4090010" y="5084569"/>
              <a:ext cx="3335506" cy="3335530"/>
            </a:xfrm>
            <a:custGeom>
              <a:avLst/>
              <a:gdLst>
                <a:gd name="connsiteX0" fmla="*/ 1338707 w 3335506"/>
                <a:gd name="connsiteY0" fmla="*/ 1014755 h 3335530"/>
                <a:gd name="connsiteX1" fmla="*/ 1394168 w 3335506"/>
                <a:gd name="connsiteY1" fmla="*/ 1671983 h 3335530"/>
                <a:gd name="connsiteX2" fmla="*/ 55817 w 3335506"/>
                <a:gd name="connsiteY2" fmla="*/ 3010348 h 3335530"/>
                <a:gd name="connsiteX3" fmla="*/ 55817 w 3335506"/>
                <a:gd name="connsiteY3" fmla="*/ 3279715 h 3335530"/>
                <a:gd name="connsiteX4" fmla="*/ 190500 w 3335506"/>
                <a:gd name="connsiteY4" fmla="*/ 3335531 h 3335530"/>
                <a:gd name="connsiteX5" fmla="*/ 325184 w 3335506"/>
                <a:gd name="connsiteY5" fmla="*/ 3279715 h 3335530"/>
                <a:gd name="connsiteX6" fmla="*/ 1663548 w 3335506"/>
                <a:gd name="connsiteY6" fmla="*/ 1941363 h 3335530"/>
                <a:gd name="connsiteX7" fmla="*/ 2320773 w 3335506"/>
                <a:gd name="connsiteY7" fmla="*/ 1996773 h 3335530"/>
                <a:gd name="connsiteX8" fmla="*/ 2336800 w 3335506"/>
                <a:gd name="connsiteY8" fmla="*/ 1997472 h 3335530"/>
                <a:gd name="connsiteX9" fmla="*/ 2471484 w 3335506"/>
                <a:gd name="connsiteY9" fmla="*/ 1941655 h 3335530"/>
                <a:gd name="connsiteX10" fmla="*/ 3279674 w 3335506"/>
                <a:gd name="connsiteY10" fmla="*/ 1133421 h 3335530"/>
                <a:gd name="connsiteX11" fmla="*/ 3323933 w 3335506"/>
                <a:gd name="connsiteY11" fmla="*/ 933297 h 3335530"/>
                <a:gd name="connsiteX12" fmla="*/ 3161005 w 3335506"/>
                <a:gd name="connsiteY12" fmla="*/ 808926 h 3335530"/>
                <a:gd name="connsiteX13" fmla="*/ 2575916 w 3335506"/>
                <a:gd name="connsiteY13" fmla="*/ 759565 h 3335530"/>
                <a:gd name="connsiteX14" fmla="*/ 2526602 w 3335506"/>
                <a:gd name="connsiteY14" fmla="*/ 174521 h 3335530"/>
                <a:gd name="connsiteX15" fmla="*/ 2402231 w 3335506"/>
                <a:gd name="connsiteY15" fmla="*/ 11604 h 3335530"/>
                <a:gd name="connsiteX16" fmla="*/ 2202066 w 3335506"/>
                <a:gd name="connsiteY16" fmla="*/ 55805 h 3335530"/>
                <a:gd name="connsiteX17" fmla="*/ 1393876 w 3335506"/>
                <a:gd name="connsiteY17" fmla="*/ 864041 h 3335530"/>
                <a:gd name="connsiteX18" fmla="*/ 1338707 w 3335506"/>
                <a:gd name="connsiteY18" fmla="*/ 1014755 h 3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5506" h="3335530">
                  <a:moveTo>
                    <a:pt x="1338707" y="1014755"/>
                  </a:moveTo>
                  <a:lnTo>
                    <a:pt x="1394168" y="1671983"/>
                  </a:lnTo>
                  <a:lnTo>
                    <a:pt x="55817" y="3010348"/>
                  </a:lnTo>
                  <a:cubicBezTo>
                    <a:pt x="-18606" y="3084706"/>
                    <a:pt x="-18606" y="3205356"/>
                    <a:pt x="55817" y="3279715"/>
                  </a:cubicBezTo>
                  <a:cubicBezTo>
                    <a:pt x="92964" y="3316926"/>
                    <a:pt x="141732" y="3335531"/>
                    <a:pt x="190500" y="3335531"/>
                  </a:cubicBezTo>
                  <a:cubicBezTo>
                    <a:pt x="239268" y="3335531"/>
                    <a:pt x="288036" y="3316926"/>
                    <a:pt x="325184" y="3279715"/>
                  </a:cubicBezTo>
                  <a:lnTo>
                    <a:pt x="1663548" y="1941363"/>
                  </a:lnTo>
                  <a:lnTo>
                    <a:pt x="2320773" y="1996773"/>
                  </a:lnTo>
                  <a:cubicBezTo>
                    <a:pt x="2326132" y="1997218"/>
                    <a:pt x="2331441" y="1997472"/>
                    <a:pt x="2336800" y="1997472"/>
                  </a:cubicBezTo>
                  <a:cubicBezTo>
                    <a:pt x="2387105" y="1997472"/>
                    <a:pt x="2435619" y="1977520"/>
                    <a:pt x="2471484" y="1941655"/>
                  </a:cubicBezTo>
                  <a:lnTo>
                    <a:pt x="3279674" y="1133421"/>
                  </a:lnTo>
                  <a:cubicBezTo>
                    <a:pt x="3332112" y="1081033"/>
                    <a:pt x="3349371" y="1002947"/>
                    <a:pt x="3323933" y="933297"/>
                  </a:cubicBezTo>
                  <a:cubicBezTo>
                    <a:pt x="3298431" y="863645"/>
                    <a:pt x="3234881" y="815127"/>
                    <a:pt x="3161005" y="808926"/>
                  </a:cubicBezTo>
                  <a:lnTo>
                    <a:pt x="2575916" y="759565"/>
                  </a:lnTo>
                  <a:lnTo>
                    <a:pt x="2526602" y="174521"/>
                  </a:lnTo>
                  <a:cubicBezTo>
                    <a:pt x="2520353" y="100602"/>
                    <a:pt x="2471839" y="37053"/>
                    <a:pt x="2402231" y="11604"/>
                  </a:cubicBezTo>
                  <a:cubicBezTo>
                    <a:pt x="2332584" y="-13896"/>
                    <a:pt x="2254504" y="3418"/>
                    <a:pt x="2202066" y="55805"/>
                  </a:cubicBezTo>
                  <a:lnTo>
                    <a:pt x="1393876" y="864041"/>
                  </a:lnTo>
                  <a:cubicBezTo>
                    <a:pt x="1354188" y="903729"/>
                    <a:pt x="1333995" y="958845"/>
                    <a:pt x="1338707" y="1014755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850852C-535A-9B42-8128-371C8E2DAFAD}"/>
              </a:ext>
            </a:extLst>
          </p:cNvPr>
          <p:cNvGrpSpPr/>
          <p:nvPr/>
        </p:nvGrpSpPr>
        <p:grpSpPr>
          <a:xfrm>
            <a:off x="13165066" y="9113961"/>
            <a:ext cx="2981025" cy="2218728"/>
            <a:chOff x="8171269" y="10491269"/>
            <a:chExt cx="4297676" cy="221872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94368C2-2A5A-724D-B062-CC9CF4AD42C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7392C6F-EF70-5F4D-AD7A-282820F90C3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Goal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F01EC84-60B8-274C-A6F8-B5ED8A7D6A17}"/>
              </a:ext>
            </a:extLst>
          </p:cNvPr>
          <p:cNvGrpSpPr/>
          <p:nvPr/>
        </p:nvGrpSpPr>
        <p:grpSpPr>
          <a:xfrm>
            <a:off x="13091324" y="5244533"/>
            <a:ext cx="3128508" cy="3128508"/>
            <a:chOff x="1029310" y="4978400"/>
            <a:chExt cx="6502400" cy="6502400"/>
          </a:xfrm>
          <a:solidFill>
            <a:schemeClr val="accent3"/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6179F56-914B-D845-86DA-55EDCDF821B9}"/>
                </a:ext>
              </a:extLst>
            </p:cNvPr>
            <p:cNvSpPr/>
            <p:nvPr/>
          </p:nvSpPr>
          <p:spPr>
            <a:xfrm>
              <a:off x="3251810" y="7200900"/>
              <a:ext cx="2057400" cy="2057400"/>
            </a:xfrm>
            <a:custGeom>
              <a:avLst/>
              <a:gdLst>
                <a:gd name="connsiteX0" fmla="*/ 1229373 w 2057400"/>
                <a:gd name="connsiteY0" fmla="*/ 19799 h 2057400"/>
                <a:gd name="connsiteX1" fmla="*/ 1028700 w 2057400"/>
                <a:gd name="connsiteY1" fmla="*/ 0 h 2057400"/>
                <a:gd name="connsiteX2" fmla="*/ 0 w 2057400"/>
                <a:gd name="connsiteY2" fmla="*/ 1028700 h 2057400"/>
                <a:gd name="connsiteX3" fmla="*/ 1028700 w 2057400"/>
                <a:gd name="connsiteY3" fmla="*/ 2057400 h 2057400"/>
                <a:gd name="connsiteX4" fmla="*/ 2057400 w 2057400"/>
                <a:gd name="connsiteY4" fmla="*/ 1028700 h 2057400"/>
                <a:gd name="connsiteX5" fmla="*/ 2037601 w 2057400"/>
                <a:gd name="connsiteY5" fmla="*/ 828027 h 2057400"/>
                <a:gd name="connsiteX6" fmla="*/ 1432814 w 2057400"/>
                <a:gd name="connsiteY6" fmla="*/ 1432814 h 2057400"/>
                <a:gd name="connsiteX7" fmla="*/ 1028700 w 2057400"/>
                <a:gd name="connsiteY7" fmla="*/ 1600200 h 2057400"/>
                <a:gd name="connsiteX8" fmla="*/ 624586 w 2057400"/>
                <a:gd name="connsiteY8" fmla="*/ 1432814 h 2057400"/>
                <a:gd name="connsiteX9" fmla="*/ 457200 w 2057400"/>
                <a:gd name="connsiteY9" fmla="*/ 1028700 h 2057400"/>
                <a:gd name="connsiteX10" fmla="*/ 624586 w 2057400"/>
                <a:gd name="connsiteY10" fmla="*/ 62458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400" h="2057400">
                  <a:moveTo>
                    <a:pt x="1229373" y="19799"/>
                  </a:moveTo>
                  <a:cubicBezTo>
                    <a:pt x="1164438" y="6896"/>
                    <a:pt x="1097356" y="0"/>
                    <a:pt x="1028700" y="0"/>
                  </a:cubicBezTo>
                  <a:cubicBezTo>
                    <a:pt x="461467" y="0"/>
                    <a:pt x="0" y="461467"/>
                    <a:pt x="0" y="1028700"/>
                  </a:cubicBezTo>
                  <a:cubicBezTo>
                    <a:pt x="0" y="1595933"/>
                    <a:pt x="461467" y="2057400"/>
                    <a:pt x="1028700" y="2057400"/>
                  </a:cubicBezTo>
                  <a:cubicBezTo>
                    <a:pt x="1595933" y="2057400"/>
                    <a:pt x="2057400" y="1595933"/>
                    <a:pt x="2057400" y="1028700"/>
                  </a:cubicBezTo>
                  <a:cubicBezTo>
                    <a:pt x="2057400" y="960044"/>
                    <a:pt x="2050504" y="892962"/>
                    <a:pt x="2037601" y="828027"/>
                  </a:cubicBezTo>
                  <a:lnTo>
                    <a:pt x="1432814" y="1432814"/>
                  </a:lnTo>
                  <a:cubicBezTo>
                    <a:pt x="1324864" y="1540764"/>
                    <a:pt x="1181354" y="1600200"/>
                    <a:pt x="1028700" y="1600200"/>
                  </a:cubicBezTo>
                  <a:cubicBezTo>
                    <a:pt x="876046" y="1600200"/>
                    <a:pt x="732536" y="1540764"/>
                    <a:pt x="624586" y="1432814"/>
                  </a:cubicBezTo>
                  <a:cubicBezTo>
                    <a:pt x="516636" y="1324864"/>
                    <a:pt x="457200" y="1181354"/>
                    <a:pt x="457200" y="1028700"/>
                  </a:cubicBezTo>
                  <a:cubicBezTo>
                    <a:pt x="457200" y="876046"/>
                    <a:pt x="516636" y="732536"/>
                    <a:pt x="624586" y="624586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2D814C57-6F44-454A-9702-0AB57F05BACA}"/>
                </a:ext>
              </a:extLst>
            </p:cNvPr>
            <p:cNvSpPr/>
            <p:nvPr/>
          </p:nvSpPr>
          <p:spPr>
            <a:xfrm>
              <a:off x="1029310" y="4978400"/>
              <a:ext cx="6502400" cy="6502400"/>
            </a:xfrm>
            <a:custGeom>
              <a:avLst/>
              <a:gdLst>
                <a:gd name="connsiteX0" fmla="*/ 6211443 w 6502400"/>
                <a:gd name="connsiteY0" fmla="*/ 1907388 h 6502400"/>
                <a:gd name="connsiteX1" fmla="*/ 5801564 w 6502400"/>
                <a:gd name="connsiteY1" fmla="*/ 2317255 h 6502400"/>
                <a:gd name="connsiteX2" fmla="*/ 5664403 w 6502400"/>
                <a:gd name="connsiteY2" fmla="*/ 2418702 h 6502400"/>
                <a:gd name="connsiteX3" fmla="*/ 5803900 w 6502400"/>
                <a:gd name="connsiteY3" fmla="*/ 3251200 h 6502400"/>
                <a:gd name="connsiteX4" fmla="*/ 3251200 w 6502400"/>
                <a:gd name="connsiteY4" fmla="*/ 5803900 h 6502400"/>
                <a:gd name="connsiteX5" fmla="*/ 698500 w 6502400"/>
                <a:gd name="connsiteY5" fmla="*/ 3251200 h 6502400"/>
                <a:gd name="connsiteX6" fmla="*/ 3251200 w 6502400"/>
                <a:gd name="connsiteY6" fmla="*/ 698500 h 6502400"/>
                <a:gd name="connsiteX7" fmla="*/ 4083990 w 6502400"/>
                <a:gd name="connsiteY7" fmla="*/ 838101 h 6502400"/>
                <a:gd name="connsiteX8" fmla="*/ 4185196 w 6502400"/>
                <a:gd name="connsiteY8" fmla="*/ 700782 h 6502400"/>
                <a:gd name="connsiteX9" fmla="*/ 4595013 w 6502400"/>
                <a:gd name="connsiteY9" fmla="*/ 290960 h 6502400"/>
                <a:gd name="connsiteX10" fmla="*/ 3251200 w 6502400"/>
                <a:gd name="connsiteY10" fmla="*/ 0 h 6502400"/>
                <a:gd name="connsiteX11" fmla="*/ 0 w 6502400"/>
                <a:gd name="connsiteY11" fmla="*/ 3251200 h 6502400"/>
                <a:gd name="connsiteX12" fmla="*/ 3251200 w 6502400"/>
                <a:gd name="connsiteY12" fmla="*/ 6502400 h 6502400"/>
                <a:gd name="connsiteX13" fmla="*/ 6502400 w 6502400"/>
                <a:gd name="connsiteY13" fmla="*/ 3251200 h 6502400"/>
                <a:gd name="connsiteX14" fmla="*/ 6211443 w 6502400"/>
                <a:gd name="connsiteY14" fmla="*/ 1907388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2400" h="6502400">
                  <a:moveTo>
                    <a:pt x="6211443" y="1907388"/>
                  </a:moveTo>
                  <a:lnTo>
                    <a:pt x="5801564" y="2317255"/>
                  </a:lnTo>
                  <a:cubicBezTo>
                    <a:pt x="5760542" y="2358276"/>
                    <a:pt x="5714302" y="2392312"/>
                    <a:pt x="5664403" y="2418702"/>
                  </a:cubicBezTo>
                  <a:cubicBezTo>
                    <a:pt x="5754688" y="2679802"/>
                    <a:pt x="5803900" y="2959849"/>
                    <a:pt x="5803900" y="3251200"/>
                  </a:cubicBezTo>
                  <a:cubicBezTo>
                    <a:pt x="5803900" y="4658767"/>
                    <a:pt x="4658767" y="5803900"/>
                    <a:pt x="3251200" y="5803900"/>
                  </a:cubicBezTo>
                  <a:cubicBezTo>
                    <a:pt x="1843634" y="5803900"/>
                    <a:pt x="698500" y="4658767"/>
                    <a:pt x="698500" y="3251200"/>
                  </a:cubicBezTo>
                  <a:cubicBezTo>
                    <a:pt x="698500" y="1843634"/>
                    <a:pt x="1843634" y="698500"/>
                    <a:pt x="3251200" y="698500"/>
                  </a:cubicBezTo>
                  <a:cubicBezTo>
                    <a:pt x="3542652" y="698500"/>
                    <a:pt x="3822852" y="747762"/>
                    <a:pt x="4083990" y="838101"/>
                  </a:cubicBezTo>
                  <a:cubicBezTo>
                    <a:pt x="4110431" y="788144"/>
                    <a:pt x="4144213" y="741709"/>
                    <a:pt x="4185196" y="700782"/>
                  </a:cubicBezTo>
                  <a:lnTo>
                    <a:pt x="4595013" y="290960"/>
                  </a:lnTo>
                  <a:cubicBezTo>
                    <a:pt x="4185196" y="104180"/>
                    <a:pt x="3730181" y="0"/>
                    <a:pt x="3251200" y="0"/>
                  </a:cubicBezTo>
                  <a:cubicBezTo>
                    <a:pt x="1458468" y="0"/>
                    <a:pt x="0" y="1458468"/>
                    <a:pt x="0" y="3251200"/>
                  </a:cubicBezTo>
                  <a:cubicBezTo>
                    <a:pt x="0" y="5043932"/>
                    <a:pt x="1458468" y="6502400"/>
                    <a:pt x="3251200" y="6502400"/>
                  </a:cubicBezTo>
                  <a:cubicBezTo>
                    <a:pt x="5043932" y="6502400"/>
                    <a:pt x="6502400" y="5043932"/>
                    <a:pt x="6502400" y="3251200"/>
                  </a:cubicBezTo>
                  <a:cubicBezTo>
                    <a:pt x="6502400" y="2772220"/>
                    <a:pt x="6398222" y="2317204"/>
                    <a:pt x="6211443" y="1907388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20E548B-C3A8-F543-B966-435FC283C580}"/>
                </a:ext>
              </a:extLst>
            </p:cNvPr>
            <p:cNvSpPr/>
            <p:nvPr/>
          </p:nvSpPr>
          <p:spPr>
            <a:xfrm>
              <a:off x="2108810" y="6057900"/>
              <a:ext cx="4343400" cy="4343400"/>
            </a:xfrm>
            <a:custGeom>
              <a:avLst/>
              <a:gdLst>
                <a:gd name="connsiteX0" fmla="*/ 2980830 w 4343400"/>
                <a:gd name="connsiteY0" fmla="*/ 554330 h 4343400"/>
                <a:gd name="connsiteX1" fmla="*/ 2946108 w 4343400"/>
                <a:gd name="connsiteY1" fmla="*/ 142776 h 4343400"/>
                <a:gd name="connsiteX2" fmla="*/ 2171700 w 4343400"/>
                <a:gd name="connsiteY2" fmla="*/ 0 h 4343400"/>
                <a:gd name="connsiteX3" fmla="*/ 0 w 4343400"/>
                <a:gd name="connsiteY3" fmla="*/ 2171700 h 4343400"/>
                <a:gd name="connsiteX4" fmla="*/ 2171700 w 4343400"/>
                <a:gd name="connsiteY4" fmla="*/ 4343400 h 4343400"/>
                <a:gd name="connsiteX5" fmla="*/ 4343400 w 4343400"/>
                <a:gd name="connsiteY5" fmla="*/ 2171700 h 4343400"/>
                <a:gd name="connsiteX6" fmla="*/ 4200627 w 4343400"/>
                <a:gd name="connsiteY6" fmla="*/ 1397292 h 4343400"/>
                <a:gd name="connsiteX7" fmla="*/ 3789070 w 4343400"/>
                <a:gd name="connsiteY7" fmla="*/ 1362570 h 4343400"/>
                <a:gd name="connsiteX8" fmla="*/ 3486988 w 4343400"/>
                <a:gd name="connsiteY8" fmla="*/ 1664589 h 4343400"/>
                <a:gd name="connsiteX9" fmla="*/ 3581400 w 4343400"/>
                <a:gd name="connsiteY9" fmla="*/ 2171700 h 4343400"/>
                <a:gd name="connsiteX10" fmla="*/ 2171700 w 4343400"/>
                <a:gd name="connsiteY10" fmla="*/ 3581400 h 4343400"/>
                <a:gd name="connsiteX11" fmla="*/ 762000 w 4343400"/>
                <a:gd name="connsiteY11" fmla="*/ 2171700 h 4343400"/>
                <a:gd name="connsiteX12" fmla="*/ 2171700 w 4343400"/>
                <a:gd name="connsiteY12" fmla="*/ 762000 h 4343400"/>
                <a:gd name="connsiteX13" fmla="*/ 2678811 w 4343400"/>
                <a:gd name="connsiteY13" fmla="*/ 856412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3400" h="4343400">
                  <a:moveTo>
                    <a:pt x="2980830" y="554330"/>
                  </a:moveTo>
                  <a:lnTo>
                    <a:pt x="2946108" y="142776"/>
                  </a:lnTo>
                  <a:cubicBezTo>
                    <a:pt x="2705443" y="50552"/>
                    <a:pt x="2444407" y="0"/>
                    <a:pt x="2171700" y="0"/>
                  </a:cubicBezTo>
                  <a:cubicBezTo>
                    <a:pt x="974230" y="0"/>
                    <a:pt x="0" y="974230"/>
                    <a:pt x="0" y="2171700"/>
                  </a:cubicBezTo>
                  <a:cubicBezTo>
                    <a:pt x="0" y="3369170"/>
                    <a:pt x="974230" y="4343400"/>
                    <a:pt x="2171700" y="4343400"/>
                  </a:cubicBezTo>
                  <a:cubicBezTo>
                    <a:pt x="3369170" y="4343400"/>
                    <a:pt x="4343400" y="3369170"/>
                    <a:pt x="4343400" y="2171700"/>
                  </a:cubicBezTo>
                  <a:cubicBezTo>
                    <a:pt x="4343400" y="1898993"/>
                    <a:pt x="4292854" y="1637957"/>
                    <a:pt x="4200627" y="1397292"/>
                  </a:cubicBezTo>
                  <a:lnTo>
                    <a:pt x="3789070" y="1362570"/>
                  </a:lnTo>
                  <a:lnTo>
                    <a:pt x="3486988" y="1664589"/>
                  </a:lnTo>
                  <a:cubicBezTo>
                    <a:pt x="3547910" y="1822056"/>
                    <a:pt x="3581400" y="1993011"/>
                    <a:pt x="3581400" y="2171700"/>
                  </a:cubicBezTo>
                  <a:cubicBezTo>
                    <a:pt x="3581400" y="2949029"/>
                    <a:pt x="2949029" y="3581400"/>
                    <a:pt x="2171700" y="3581400"/>
                  </a:cubicBezTo>
                  <a:cubicBezTo>
                    <a:pt x="1394371" y="3581400"/>
                    <a:pt x="762000" y="2949029"/>
                    <a:pt x="762000" y="2171700"/>
                  </a:cubicBezTo>
                  <a:cubicBezTo>
                    <a:pt x="762000" y="1394371"/>
                    <a:pt x="1394371" y="762000"/>
                    <a:pt x="2171700" y="762000"/>
                  </a:cubicBezTo>
                  <a:cubicBezTo>
                    <a:pt x="2350389" y="762000"/>
                    <a:pt x="2521344" y="795490"/>
                    <a:pt x="2678811" y="856412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DB2BCC3-B269-B542-94B8-A6BA5F58A83D}"/>
                </a:ext>
              </a:extLst>
            </p:cNvPr>
            <p:cNvSpPr/>
            <p:nvPr/>
          </p:nvSpPr>
          <p:spPr>
            <a:xfrm>
              <a:off x="4090010" y="5084569"/>
              <a:ext cx="3335506" cy="3335530"/>
            </a:xfrm>
            <a:custGeom>
              <a:avLst/>
              <a:gdLst>
                <a:gd name="connsiteX0" fmla="*/ 1338707 w 3335506"/>
                <a:gd name="connsiteY0" fmla="*/ 1014755 h 3335530"/>
                <a:gd name="connsiteX1" fmla="*/ 1394168 w 3335506"/>
                <a:gd name="connsiteY1" fmla="*/ 1671983 h 3335530"/>
                <a:gd name="connsiteX2" fmla="*/ 55817 w 3335506"/>
                <a:gd name="connsiteY2" fmla="*/ 3010348 h 3335530"/>
                <a:gd name="connsiteX3" fmla="*/ 55817 w 3335506"/>
                <a:gd name="connsiteY3" fmla="*/ 3279715 h 3335530"/>
                <a:gd name="connsiteX4" fmla="*/ 190500 w 3335506"/>
                <a:gd name="connsiteY4" fmla="*/ 3335531 h 3335530"/>
                <a:gd name="connsiteX5" fmla="*/ 325184 w 3335506"/>
                <a:gd name="connsiteY5" fmla="*/ 3279715 h 3335530"/>
                <a:gd name="connsiteX6" fmla="*/ 1663548 w 3335506"/>
                <a:gd name="connsiteY6" fmla="*/ 1941363 h 3335530"/>
                <a:gd name="connsiteX7" fmla="*/ 2320773 w 3335506"/>
                <a:gd name="connsiteY7" fmla="*/ 1996773 h 3335530"/>
                <a:gd name="connsiteX8" fmla="*/ 2336800 w 3335506"/>
                <a:gd name="connsiteY8" fmla="*/ 1997472 h 3335530"/>
                <a:gd name="connsiteX9" fmla="*/ 2471484 w 3335506"/>
                <a:gd name="connsiteY9" fmla="*/ 1941655 h 3335530"/>
                <a:gd name="connsiteX10" fmla="*/ 3279674 w 3335506"/>
                <a:gd name="connsiteY10" fmla="*/ 1133421 h 3335530"/>
                <a:gd name="connsiteX11" fmla="*/ 3323933 w 3335506"/>
                <a:gd name="connsiteY11" fmla="*/ 933297 h 3335530"/>
                <a:gd name="connsiteX12" fmla="*/ 3161005 w 3335506"/>
                <a:gd name="connsiteY12" fmla="*/ 808926 h 3335530"/>
                <a:gd name="connsiteX13" fmla="*/ 2575916 w 3335506"/>
                <a:gd name="connsiteY13" fmla="*/ 759565 h 3335530"/>
                <a:gd name="connsiteX14" fmla="*/ 2526602 w 3335506"/>
                <a:gd name="connsiteY14" fmla="*/ 174521 h 3335530"/>
                <a:gd name="connsiteX15" fmla="*/ 2402231 w 3335506"/>
                <a:gd name="connsiteY15" fmla="*/ 11604 h 3335530"/>
                <a:gd name="connsiteX16" fmla="*/ 2202066 w 3335506"/>
                <a:gd name="connsiteY16" fmla="*/ 55805 h 3335530"/>
                <a:gd name="connsiteX17" fmla="*/ 1393876 w 3335506"/>
                <a:gd name="connsiteY17" fmla="*/ 864041 h 3335530"/>
                <a:gd name="connsiteX18" fmla="*/ 1338707 w 3335506"/>
                <a:gd name="connsiteY18" fmla="*/ 1014755 h 3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5506" h="3335530">
                  <a:moveTo>
                    <a:pt x="1338707" y="1014755"/>
                  </a:moveTo>
                  <a:lnTo>
                    <a:pt x="1394168" y="1671983"/>
                  </a:lnTo>
                  <a:lnTo>
                    <a:pt x="55817" y="3010348"/>
                  </a:lnTo>
                  <a:cubicBezTo>
                    <a:pt x="-18606" y="3084706"/>
                    <a:pt x="-18606" y="3205356"/>
                    <a:pt x="55817" y="3279715"/>
                  </a:cubicBezTo>
                  <a:cubicBezTo>
                    <a:pt x="92964" y="3316926"/>
                    <a:pt x="141732" y="3335531"/>
                    <a:pt x="190500" y="3335531"/>
                  </a:cubicBezTo>
                  <a:cubicBezTo>
                    <a:pt x="239268" y="3335531"/>
                    <a:pt x="288036" y="3316926"/>
                    <a:pt x="325184" y="3279715"/>
                  </a:cubicBezTo>
                  <a:lnTo>
                    <a:pt x="1663548" y="1941363"/>
                  </a:lnTo>
                  <a:lnTo>
                    <a:pt x="2320773" y="1996773"/>
                  </a:lnTo>
                  <a:cubicBezTo>
                    <a:pt x="2326132" y="1997218"/>
                    <a:pt x="2331441" y="1997472"/>
                    <a:pt x="2336800" y="1997472"/>
                  </a:cubicBezTo>
                  <a:cubicBezTo>
                    <a:pt x="2387105" y="1997472"/>
                    <a:pt x="2435619" y="1977520"/>
                    <a:pt x="2471484" y="1941655"/>
                  </a:cubicBezTo>
                  <a:lnTo>
                    <a:pt x="3279674" y="1133421"/>
                  </a:lnTo>
                  <a:cubicBezTo>
                    <a:pt x="3332112" y="1081033"/>
                    <a:pt x="3349371" y="1002947"/>
                    <a:pt x="3323933" y="933297"/>
                  </a:cubicBezTo>
                  <a:cubicBezTo>
                    <a:pt x="3298431" y="863645"/>
                    <a:pt x="3234881" y="815127"/>
                    <a:pt x="3161005" y="808926"/>
                  </a:cubicBezTo>
                  <a:lnTo>
                    <a:pt x="2575916" y="759565"/>
                  </a:lnTo>
                  <a:lnTo>
                    <a:pt x="2526602" y="174521"/>
                  </a:lnTo>
                  <a:cubicBezTo>
                    <a:pt x="2520353" y="100602"/>
                    <a:pt x="2471839" y="37053"/>
                    <a:pt x="2402231" y="11604"/>
                  </a:cubicBezTo>
                  <a:cubicBezTo>
                    <a:pt x="2332584" y="-13896"/>
                    <a:pt x="2254504" y="3418"/>
                    <a:pt x="2202066" y="55805"/>
                  </a:cubicBezTo>
                  <a:lnTo>
                    <a:pt x="1393876" y="864041"/>
                  </a:lnTo>
                  <a:cubicBezTo>
                    <a:pt x="1354188" y="903729"/>
                    <a:pt x="1333995" y="958845"/>
                    <a:pt x="1338707" y="1014755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2FB05B7-2A3F-CA4E-8B2D-12D5DE7F3F26}"/>
              </a:ext>
            </a:extLst>
          </p:cNvPr>
          <p:cNvGrpSpPr/>
          <p:nvPr/>
        </p:nvGrpSpPr>
        <p:grpSpPr>
          <a:xfrm>
            <a:off x="18098573" y="9113961"/>
            <a:ext cx="2981025" cy="2218728"/>
            <a:chOff x="8171269" y="10491269"/>
            <a:chExt cx="4297676" cy="221872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6D98CD-FBC9-A143-A019-BF968DED7A21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86F0642-546A-2042-A67B-DC3D90E2C204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Goal 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173EE2-8950-0B43-A61D-18C7A4632A78}"/>
              </a:ext>
            </a:extLst>
          </p:cNvPr>
          <p:cNvGrpSpPr/>
          <p:nvPr/>
        </p:nvGrpSpPr>
        <p:grpSpPr>
          <a:xfrm>
            <a:off x="18024831" y="5244533"/>
            <a:ext cx="3128508" cy="3128508"/>
            <a:chOff x="1029310" y="4978400"/>
            <a:chExt cx="6502400" cy="6502400"/>
          </a:xfrm>
          <a:solidFill>
            <a:schemeClr val="accent4"/>
          </a:solidFill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4FE8FB6-A56B-A24C-B9E3-36C7BA981546}"/>
                </a:ext>
              </a:extLst>
            </p:cNvPr>
            <p:cNvSpPr/>
            <p:nvPr/>
          </p:nvSpPr>
          <p:spPr>
            <a:xfrm>
              <a:off x="3251810" y="7200900"/>
              <a:ext cx="2057400" cy="2057400"/>
            </a:xfrm>
            <a:custGeom>
              <a:avLst/>
              <a:gdLst>
                <a:gd name="connsiteX0" fmla="*/ 1229373 w 2057400"/>
                <a:gd name="connsiteY0" fmla="*/ 19799 h 2057400"/>
                <a:gd name="connsiteX1" fmla="*/ 1028700 w 2057400"/>
                <a:gd name="connsiteY1" fmla="*/ 0 h 2057400"/>
                <a:gd name="connsiteX2" fmla="*/ 0 w 2057400"/>
                <a:gd name="connsiteY2" fmla="*/ 1028700 h 2057400"/>
                <a:gd name="connsiteX3" fmla="*/ 1028700 w 2057400"/>
                <a:gd name="connsiteY3" fmla="*/ 2057400 h 2057400"/>
                <a:gd name="connsiteX4" fmla="*/ 2057400 w 2057400"/>
                <a:gd name="connsiteY4" fmla="*/ 1028700 h 2057400"/>
                <a:gd name="connsiteX5" fmla="*/ 2037601 w 2057400"/>
                <a:gd name="connsiteY5" fmla="*/ 828027 h 2057400"/>
                <a:gd name="connsiteX6" fmla="*/ 1432814 w 2057400"/>
                <a:gd name="connsiteY6" fmla="*/ 1432814 h 2057400"/>
                <a:gd name="connsiteX7" fmla="*/ 1028700 w 2057400"/>
                <a:gd name="connsiteY7" fmla="*/ 1600200 h 2057400"/>
                <a:gd name="connsiteX8" fmla="*/ 624586 w 2057400"/>
                <a:gd name="connsiteY8" fmla="*/ 1432814 h 2057400"/>
                <a:gd name="connsiteX9" fmla="*/ 457200 w 2057400"/>
                <a:gd name="connsiteY9" fmla="*/ 1028700 h 2057400"/>
                <a:gd name="connsiteX10" fmla="*/ 624586 w 2057400"/>
                <a:gd name="connsiteY10" fmla="*/ 62458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400" h="2057400">
                  <a:moveTo>
                    <a:pt x="1229373" y="19799"/>
                  </a:moveTo>
                  <a:cubicBezTo>
                    <a:pt x="1164438" y="6896"/>
                    <a:pt x="1097356" y="0"/>
                    <a:pt x="1028700" y="0"/>
                  </a:cubicBezTo>
                  <a:cubicBezTo>
                    <a:pt x="461467" y="0"/>
                    <a:pt x="0" y="461467"/>
                    <a:pt x="0" y="1028700"/>
                  </a:cubicBezTo>
                  <a:cubicBezTo>
                    <a:pt x="0" y="1595933"/>
                    <a:pt x="461467" y="2057400"/>
                    <a:pt x="1028700" y="2057400"/>
                  </a:cubicBezTo>
                  <a:cubicBezTo>
                    <a:pt x="1595933" y="2057400"/>
                    <a:pt x="2057400" y="1595933"/>
                    <a:pt x="2057400" y="1028700"/>
                  </a:cubicBezTo>
                  <a:cubicBezTo>
                    <a:pt x="2057400" y="960044"/>
                    <a:pt x="2050504" y="892962"/>
                    <a:pt x="2037601" y="828027"/>
                  </a:cubicBezTo>
                  <a:lnTo>
                    <a:pt x="1432814" y="1432814"/>
                  </a:lnTo>
                  <a:cubicBezTo>
                    <a:pt x="1324864" y="1540764"/>
                    <a:pt x="1181354" y="1600200"/>
                    <a:pt x="1028700" y="1600200"/>
                  </a:cubicBezTo>
                  <a:cubicBezTo>
                    <a:pt x="876046" y="1600200"/>
                    <a:pt x="732536" y="1540764"/>
                    <a:pt x="624586" y="1432814"/>
                  </a:cubicBezTo>
                  <a:cubicBezTo>
                    <a:pt x="516636" y="1324864"/>
                    <a:pt x="457200" y="1181354"/>
                    <a:pt x="457200" y="1028700"/>
                  </a:cubicBezTo>
                  <a:cubicBezTo>
                    <a:pt x="457200" y="876046"/>
                    <a:pt x="516636" y="732536"/>
                    <a:pt x="624586" y="624586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0C32C922-8057-9F44-B5A7-DAAB7F082CDB}"/>
                </a:ext>
              </a:extLst>
            </p:cNvPr>
            <p:cNvSpPr/>
            <p:nvPr/>
          </p:nvSpPr>
          <p:spPr>
            <a:xfrm>
              <a:off x="1029310" y="4978400"/>
              <a:ext cx="6502400" cy="6502400"/>
            </a:xfrm>
            <a:custGeom>
              <a:avLst/>
              <a:gdLst>
                <a:gd name="connsiteX0" fmla="*/ 6211443 w 6502400"/>
                <a:gd name="connsiteY0" fmla="*/ 1907388 h 6502400"/>
                <a:gd name="connsiteX1" fmla="*/ 5801564 w 6502400"/>
                <a:gd name="connsiteY1" fmla="*/ 2317255 h 6502400"/>
                <a:gd name="connsiteX2" fmla="*/ 5664403 w 6502400"/>
                <a:gd name="connsiteY2" fmla="*/ 2418702 h 6502400"/>
                <a:gd name="connsiteX3" fmla="*/ 5803900 w 6502400"/>
                <a:gd name="connsiteY3" fmla="*/ 3251200 h 6502400"/>
                <a:gd name="connsiteX4" fmla="*/ 3251200 w 6502400"/>
                <a:gd name="connsiteY4" fmla="*/ 5803900 h 6502400"/>
                <a:gd name="connsiteX5" fmla="*/ 698500 w 6502400"/>
                <a:gd name="connsiteY5" fmla="*/ 3251200 h 6502400"/>
                <a:gd name="connsiteX6" fmla="*/ 3251200 w 6502400"/>
                <a:gd name="connsiteY6" fmla="*/ 698500 h 6502400"/>
                <a:gd name="connsiteX7" fmla="*/ 4083990 w 6502400"/>
                <a:gd name="connsiteY7" fmla="*/ 838101 h 6502400"/>
                <a:gd name="connsiteX8" fmla="*/ 4185196 w 6502400"/>
                <a:gd name="connsiteY8" fmla="*/ 700782 h 6502400"/>
                <a:gd name="connsiteX9" fmla="*/ 4595013 w 6502400"/>
                <a:gd name="connsiteY9" fmla="*/ 290960 h 6502400"/>
                <a:gd name="connsiteX10" fmla="*/ 3251200 w 6502400"/>
                <a:gd name="connsiteY10" fmla="*/ 0 h 6502400"/>
                <a:gd name="connsiteX11" fmla="*/ 0 w 6502400"/>
                <a:gd name="connsiteY11" fmla="*/ 3251200 h 6502400"/>
                <a:gd name="connsiteX12" fmla="*/ 3251200 w 6502400"/>
                <a:gd name="connsiteY12" fmla="*/ 6502400 h 6502400"/>
                <a:gd name="connsiteX13" fmla="*/ 6502400 w 6502400"/>
                <a:gd name="connsiteY13" fmla="*/ 3251200 h 6502400"/>
                <a:gd name="connsiteX14" fmla="*/ 6211443 w 6502400"/>
                <a:gd name="connsiteY14" fmla="*/ 1907388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2400" h="6502400">
                  <a:moveTo>
                    <a:pt x="6211443" y="1907388"/>
                  </a:moveTo>
                  <a:lnTo>
                    <a:pt x="5801564" y="2317255"/>
                  </a:lnTo>
                  <a:cubicBezTo>
                    <a:pt x="5760542" y="2358276"/>
                    <a:pt x="5714302" y="2392312"/>
                    <a:pt x="5664403" y="2418702"/>
                  </a:cubicBezTo>
                  <a:cubicBezTo>
                    <a:pt x="5754688" y="2679802"/>
                    <a:pt x="5803900" y="2959849"/>
                    <a:pt x="5803900" y="3251200"/>
                  </a:cubicBezTo>
                  <a:cubicBezTo>
                    <a:pt x="5803900" y="4658767"/>
                    <a:pt x="4658767" y="5803900"/>
                    <a:pt x="3251200" y="5803900"/>
                  </a:cubicBezTo>
                  <a:cubicBezTo>
                    <a:pt x="1843634" y="5803900"/>
                    <a:pt x="698500" y="4658767"/>
                    <a:pt x="698500" y="3251200"/>
                  </a:cubicBezTo>
                  <a:cubicBezTo>
                    <a:pt x="698500" y="1843634"/>
                    <a:pt x="1843634" y="698500"/>
                    <a:pt x="3251200" y="698500"/>
                  </a:cubicBezTo>
                  <a:cubicBezTo>
                    <a:pt x="3542652" y="698500"/>
                    <a:pt x="3822852" y="747762"/>
                    <a:pt x="4083990" y="838101"/>
                  </a:cubicBezTo>
                  <a:cubicBezTo>
                    <a:pt x="4110431" y="788144"/>
                    <a:pt x="4144213" y="741709"/>
                    <a:pt x="4185196" y="700782"/>
                  </a:cubicBezTo>
                  <a:lnTo>
                    <a:pt x="4595013" y="290960"/>
                  </a:lnTo>
                  <a:cubicBezTo>
                    <a:pt x="4185196" y="104180"/>
                    <a:pt x="3730181" y="0"/>
                    <a:pt x="3251200" y="0"/>
                  </a:cubicBezTo>
                  <a:cubicBezTo>
                    <a:pt x="1458468" y="0"/>
                    <a:pt x="0" y="1458468"/>
                    <a:pt x="0" y="3251200"/>
                  </a:cubicBezTo>
                  <a:cubicBezTo>
                    <a:pt x="0" y="5043932"/>
                    <a:pt x="1458468" y="6502400"/>
                    <a:pt x="3251200" y="6502400"/>
                  </a:cubicBezTo>
                  <a:cubicBezTo>
                    <a:pt x="5043932" y="6502400"/>
                    <a:pt x="6502400" y="5043932"/>
                    <a:pt x="6502400" y="3251200"/>
                  </a:cubicBezTo>
                  <a:cubicBezTo>
                    <a:pt x="6502400" y="2772220"/>
                    <a:pt x="6398222" y="2317204"/>
                    <a:pt x="6211443" y="1907388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D607249-3AA5-374C-A1C7-8D8CB6273943}"/>
                </a:ext>
              </a:extLst>
            </p:cNvPr>
            <p:cNvSpPr/>
            <p:nvPr/>
          </p:nvSpPr>
          <p:spPr>
            <a:xfrm>
              <a:off x="2108810" y="6057900"/>
              <a:ext cx="4343400" cy="4343400"/>
            </a:xfrm>
            <a:custGeom>
              <a:avLst/>
              <a:gdLst>
                <a:gd name="connsiteX0" fmla="*/ 2980830 w 4343400"/>
                <a:gd name="connsiteY0" fmla="*/ 554330 h 4343400"/>
                <a:gd name="connsiteX1" fmla="*/ 2946108 w 4343400"/>
                <a:gd name="connsiteY1" fmla="*/ 142776 h 4343400"/>
                <a:gd name="connsiteX2" fmla="*/ 2171700 w 4343400"/>
                <a:gd name="connsiteY2" fmla="*/ 0 h 4343400"/>
                <a:gd name="connsiteX3" fmla="*/ 0 w 4343400"/>
                <a:gd name="connsiteY3" fmla="*/ 2171700 h 4343400"/>
                <a:gd name="connsiteX4" fmla="*/ 2171700 w 4343400"/>
                <a:gd name="connsiteY4" fmla="*/ 4343400 h 4343400"/>
                <a:gd name="connsiteX5" fmla="*/ 4343400 w 4343400"/>
                <a:gd name="connsiteY5" fmla="*/ 2171700 h 4343400"/>
                <a:gd name="connsiteX6" fmla="*/ 4200627 w 4343400"/>
                <a:gd name="connsiteY6" fmla="*/ 1397292 h 4343400"/>
                <a:gd name="connsiteX7" fmla="*/ 3789070 w 4343400"/>
                <a:gd name="connsiteY7" fmla="*/ 1362570 h 4343400"/>
                <a:gd name="connsiteX8" fmla="*/ 3486988 w 4343400"/>
                <a:gd name="connsiteY8" fmla="*/ 1664589 h 4343400"/>
                <a:gd name="connsiteX9" fmla="*/ 3581400 w 4343400"/>
                <a:gd name="connsiteY9" fmla="*/ 2171700 h 4343400"/>
                <a:gd name="connsiteX10" fmla="*/ 2171700 w 4343400"/>
                <a:gd name="connsiteY10" fmla="*/ 3581400 h 4343400"/>
                <a:gd name="connsiteX11" fmla="*/ 762000 w 4343400"/>
                <a:gd name="connsiteY11" fmla="*/ 2171700 h 4343400"/>
                <a:gd name="connsiteX12" fmla="*/ 2171700 w 4343400"/>
                <a:gd name="connsiteY12" fmla="*/ 762000 h 4343400"/>
                <a:gd name="connsiteX13" fmla="*/ 2678811 w 4343400"/>
                <a:gd name="connsiteY13" fmla="*/ 856412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3400" h="4343400">
                  <a:moveTo>
                    <a:pt x="2980830" y="554330"/>
                  </a:moveTo>
                  <a:lnTo>
                    <a:pt x="2946108" y="142776"/>
                  </a:lnTo>
                  <a:cubicBezTo>
                    <a:pt x="2705443" y="50552"/>
                    <a:pt x="2444407" y="0"/>
                    <a:pt x="2171700" y="0"/>
                  </a:cubicBezTo>
                  <a:cubicBezTo>
                    <a:pt x="974230" y="0"/>
                    <a:pt x="0" y="974230"/>
                    <a:pt x="0" y="2171700"/>
                  </a:cubicBezTo>
                  <a:cubicBezTo>
                    <a:pt x="0" y="3369170"/>
                    <a:pt x="974230" y="4343400"/>
                    <a:pt x="2171700" y="4343400"/>
                  </a:cubicBezTo>
                  <a:cubicBezTo>
                    <a:pt x="3369170" y="4343400"/>
                    <a:pt x="4343400" y="3369170"/>
                    <a:pt x="4343400" y="2171700"/>
                  </a:cubicBezTo>
                  <a:cubicBezTo>
                    <a:pt x="4343400" y="1898993"/>
                    <a:pt x="4292854" y="1637957"/>
                    <a:pt x="4200627" y="1397292"/>
                  </a:cubicBezTo>
                  <a:lnTo>
                    <a:pt x="3789070" y="1362570"/>
                  </a:lnTo>
                  <a:lnTo>
                    <a:pt x="3486988" y="1664589"/>
                  </a:lnTo>
                  <a:cubicBezTo>
                    <a:pt x="3547910" y="1822056"/>
                    <a:pt x="3581400" y="1993011"/>
                    <a:pt x="3581400" y="2171700"/>
                  </a:cubicBezTo>
                  <a:cubicBezTo>
                    <a:pt x="3581400" y="2949029"/>
                    <a:pt x="2949029" y="3581400"/>
                    <a:pt x="2171700" y="3581400"/>
                  </a:cubicBezTo>
                  <a:cubicBezTo>
                    <a:pt x="1394371" y="3581400"/>
                    <a:pt x="762000" y="2949029"/>
                    <a:pt x="762000" y="2171700"/>
                  </a:cubicBezTo>
                  <a:cubicBezTo>
                    <a:pt x="762000" y="1394371"/>
                    <a:pt x="1394371" y="762000"/>
                    <a:pt x="2171700" y="762000"/>
                  </a:cubicBezTo>
                  <a:cubicBezTo>
                    <a:pt x="2350389" y="762000"/>
                    <a:pt x="2521344" y="795490"/>
                    <a:pt x="2678811" y="856412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E5C0BB6-E346-724B-B043-0D0299287F90}"/>
                </a:ext>
              </a:extLst>
            </p:cNvPr>
            <p:cNvSpPr/>
            <p:nvPr/>
          </p:nvSpPr>
          <p:spPr>
            <a:xfrm>
              <a:off x="4090010" y="5084569"/>
              <a:ext cx="3335506" cy="3335530"/>
            </a:xfrm>
            <a:custGeom>
              <a:avLst/>
              <a:gdLst>
                <a:gd name="connsiteX0" fmla="*/ 1338707 w 3335506"/>
                <a:gd name="connsiteY0" fmla="*/ 1014755 h 3335530"/>
                <a:gd name="connsiteX1" fmla="*/ 1394168 w 3335506"/>
                <a:gd name="connsiteY1" fmla="*/ 1671983 h 3335530"/>
                <a:gd name="connsiteX2" fmla="*/ 55817 w 3335506"/>
                <a:gd name="connsiteY2" fmla="*/ 3010348 h 3335530"/>
                <a:gd name="connsiteX3" fmla="*/ 55817 w 3335506"/>
                <a:gd name="connsiteY3" fmla="*/ 3279715 h 3335530"/>
                <a:gd name="connsiteX4" fmla="*/ 190500 w 3335506"/>
                <a:gd name="connsiteY4" fmla="*/ 3335531 h 3335530"/>
                <a:gd name="connsiteX5" fmla="*/ 325184 w 3335506"/>
                <a:gd name="connsiteY5" fmla="*/ 3279715 h 3335530"/>
                <a:gd name="connsiteX6" fmla="*/ 1663548 w 3335506"/>
                <a:gd name="connsiteY6" fmla="*/ 1941363 h 3335530"/>
                <a:gd name="connsiteX7" fmla="*/ 2320773 w 3335506"/>
                <a:gd name="connsiteY7" fmla="*/ 1996773 h 3335530"/>
                <a:gd name="connsiteX8" fmla="*/ 2336800 w 3335506"/>
                <a:gd name="connsiteY8" fmla="*/ 1997472 h 3335530"/>
                <a:gd name="connsiteX9" fmla="*/ 2471484 w 3335506"/>
                <a:gd name="connsiteY9" fmla="*/ 1941655 h 3335530"/>
                <a:gd name="connsiteX10" fmla="*/ 3279674 w 3335506"/>
                <a:gd name="connsiteY10" fmla="*/ 1133421 h 3335530"/>
                <a:gd name="connsiteX11" fmla="*/ 3323933 w 3335506"/>
                <a:gd name="connsiteY11" fmla="*/ 933297 h 3335530"/>
                <a:gd name="connsiteX12" fmla="*/ 3161005 w 3335506"/>
                <a:gd name="connsiteY12" fmla="*/ 808926 h 3335530"/>
                <a:gd name="connsiteX13" fmla="*/ 2575916 w 3335506"/>
                <a:gd name="connsiteY13" fmla="*/ 759565 h 3335530"/>
                <a:gd name="connsiteX14" fmla="*/ 2526602 w 3335506"/>
                <a:gd name="connsiteY14" fmla="*/ 174521 h 3335530"/>
                <a:gd name="connsiteX15" fmla="*/ 2402231 w 3335506"/>
                <a:gd name="connsiteY15" fmla="*/ 11604 h 3335530"/>
                <a:gd name="connsiteX16" fmla="*/ 2202066 w 3335506"/>
                <a:gd name="connsiteY16" fmla="*/ 55805 h 3335530"/>
                <a:gd name="connsiteX17" fmla="*/ 1393876 w 3335506"/>
                <a:gd name="connsiteY17" fmla="*/ 864041 h 3335530"/>
                <a:gd name="connsiteX18" fmla="*/ 1338707 w 3335506"/>
                <a:gd name="connsiteY18" fmla="*/ 1014755 h 3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5506" h="3335530">
                  <a:moveTo>
                    <a:pt x="1338707" y="1014755"/>
                  </a:moveTo>
                  <a:lnTo>
                    <a:pt x="1394168" y="1671983"/>
                  </a:lnTo>
                  <a:lnTo>
                    <a:pt x="55817" y="3010348"/>
                  </a:lnTo>
                  <a:cubicBezTo>
                    <a:pt x="-18606" y="3084706"/>
                    <a:pt x="-18606" y="3205356"/>
                    <a:pt x="55817" y="3279715"/>
                  </a:cubicBezTo>
                  <a:cubicBezTo>
                    <a:pt x="92964" y="3316926"/>
                    <a:pt x="141732" y="3335531"/>
                    <a:pt x="190500" y="3335531"/>
                  </a:cubicBezTo>
                  <a:cubicBezTo>
                    <a:pt x="239268" y="3335531"/>
                    <a:pt x="288036" y="3316926"/>
                    <a:pt x="325184" y="3279715"/>
                  </a:cubicBezTo>
                  <a:lnTo>
                    <a:pt x="1663548" y="1941363"/>
                  </a:lnTo>
                  <a:lnTo>
                    <a:pt x="2320773" y="1996773"/>
                  </a:lnTo>
                  <a:cubicBezTo>
                    <a:pt x="2326132" y="1997218"/>
                    <a:pt x="2331441" y="1997472"/>
                    <a:pt x="2336800" y="1997472"/>
                  </a:cubicBezTo>
                  <a:cubicBezTo>
                    <a:pt x="2387105" y="1997472"/>
                    <a:pt x="2435619" y="1977520"/>
                    <a:pt x="2471484" y="1941655"/>
                  </a:cubicBezTo>
                  <a:lnTo>
                    <a:pt x="3279674" y="1133421"/>
                  </a:lnTo>
                  <a:cubicBezTo>
                    <a:pt x="3332112" y="1081033"/>
                    <a:pt x="3349371" y="1002947"/>
                    <a:pt x="3323933" y="933297"/>
                  </a:cubicBezTo>
                  <a:cubicBezTo>
                    <a:pt x="3298431" y="863645"/>
                    <a:pt x="3234881" y="815127"/>
                    <a:pt x="3161005" y="808926"/>
                  </a:cubicBezTo>
                  <a:lnTo>
                    <a:pt x="2575916" y="759565"/>
                  </a:lnTo>
                  <a:lnTo>
                    <a:pt x="2526602" y="174521"/>
                  </a:lnTo>
                  <a:cubicBezTo>
                    <a:pt x="2520353" y="100602"/>
                    <a:pt x="2471839" y="37053"/>
                    <a:pt x="2402231" y="11604"/>
                  </a:cubicBezTo>
                  <a:cubicBezTo>
                    <a:pt x="2332584" y="-13896"/>
                    <a:pt x="2254504" y="3418"/>
                    <a:pt x="2202066" y="55805"/>
                  </a:cubicBezTo>
                  <a:lnTo>
                    <a:pt x="1393876" y="864041"/>
                  </a:lnTo>
                  <a:cubicBezTo>
                    <a:pt x="1354188" y="903729"/>
                    <a:pt x="1333995" y="958845"/>
                    <a:pt x="1338707" y="1014755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88B248-8CA8-0548-A0DB-2A20895EF09A}"/>
              </a:ext>
            </a:extLst>
          </p:cNvPr>
          <p:cNvCxnSpPr>
            <a:cxnSpLocks/>
          </p:cNvCxnSpPr>
          <p:nvPr/>
        </p:nvCxnSpPr>
        <p:spPr>
          <a:xfrm>
            <a:off x="12164349" y="9022038"/>
            <a:ext cx="0" cy="419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CCB0BB-5226-5A4D-9B26-D00433A5CAC3}"/>
              </a:ext>
            </a:extLst>
          </p:cNvPr>
          <p:cNvCxnSpPr>
            <a:cxnSpLocks/>
          </p:cNvCxnSpPr>
          <p:nvPr/>
        </p:nvCxnSpPr>
        <p:spPr>
          <a:xfrm>
            <a:off x="7659096" y="10690650"/>
            <a:ext cx="0" cy="2522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DE0D8F-AA42-8F4D-A596-77D02E24B90A}"/>
              </a:ext>
            </a:extLst>
          </p:cNvPr>
          <p:cNvCxnSpPr>
            <a:cxnSpLocks/>
          </p:cNvCxnSpPr>
          <p:nvPr/>
        </p:nvCxnSpPr>
        <p:spPr>
          <a:xfrm>
            <a:off x="16773891" y="7311710"/>
            <a:ext cx="0" cy="590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89A3B1-8916-0D44-A245-2D1A4CBF253D}"/>
              </a:ext>
            </a:extLst>
          </p:cNvPr>
          <p:cNvCxnSpPr>
            <a:cxnSpLocks/>
          </p:cNvCxnSpPr>
          <p:nvPr/>
        </p:nvCxnSpPr>
        <p:spPr>
          <a:xfrm flipH="1">
            <a:off x="21028845" y="5643098"/>
            <a:ext cx="7" cy="756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81E8B72-B56B-4E46-95ED-1DE0E309600D}"/>
              </a:ext>
            </a:extLst>
          </p:cNvPr>
          <p:cNvSpPr txBox="1"/>
          <p:nvPr/>
        </p:nvSpPr>
        <p:spPr>
          <a:xfrm>
            <a:off x="8535350" y="10087662"/>
            <a:ext cx="3246546" cy="109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38A6BAF2-8C5E-2A45-B1B0-7C36ACB61D9E}"/>
              </a:ext>
            </a:extLst>
          </p:cNvPr>
          <p:cNvSpPr/>
          <p:nvPr/>
        </p:nvSpPr>
        <p:spPr>
          <a:xfrm>
            <a:off x="2759747" y="9986935"/>
            <a:ext cx="5675386" cy="145176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50442CB2-4503-FA45-947C-57715B8ED640}"/>
              </a:ext>
            </a:extLst>
          </p:cNvPr>
          <p:cNvSpPr/>
          <p:nvPr/>
        </p:nvSpPr>
        <p:spPr>
          <a:xfrm>
            <a:off x="7255785" y="8284882"/>
            <a:ext cx="5675386" cy="145176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84654D40-BDE2-E342-AEB7-A6D420C1E99E}"/>
              </a:ext>
            </a:extLst>
          </p:cNvPr>
          <p:cNvSpPr/>
          <p:nvPr/>
        </p:nvSpPr>
        <p:spPr>
          <a:xfrm>
            <a:off x="11870434" y="6603687"/>
            <a:ext cx="5675386" cy="145176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268F4-C3B8-4948-8696-083B9C79E640}"/>
              </a:ext>
            </a:extLst>
          </p:cNvPr>
          <p:cNvSpPr txBox="1"/>
          <p:nvPr/>
        </p:nvSpPr>
        <p:spPr>
          <a:xfrm>
            <a:off x="4009239" y="11756274"/>
            <a:ext cx="3246546" cy="109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2D577-1B19-E647-9367-C3BFE65E2CB1}"/>
              </a:ext>
            </a:extLst>
          </p:cNvPr>
          <p:cNvSpPr/>
          <p:nvPr/>
        </p:nvSpPr>
        <p:spPr>
          <a:xfrm>
            <a:off x="5349250" y="10395791"/>
            <a:ext cx="20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Strategy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C5759-332F-A443-9ED4-F52D96D46C8B}"/>
              </a:ext>
            </a:extLst>
          </p:cNvPr>
          <p:cNvSpPr/>
          <p:nvPr/>
        </p:nvSpPr>
        <p:spPr>
          <a:xfrm>
            <a:off x="9253906" y="8710147"/>
            <a:ext cx="2719912" cy="5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Tactics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696E4F-E716-474B-AC19-F06F5697D59F}"/>
              </a:ext>
            </a:extLst>
          </p:cNvPr>
          <p:cNvSpPr/>
          <p:nvPr/>
        </p:nvSpPr>
        <p:spPr>
          <a:xfrm>
            <a:off x="13489625" y="7004912"/>
            <a:ext cx="3284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Measurements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5C093-7264-9741-A338-36BF31CD2C82}"/>
              </a:ext>
            </a:extLst>
          </p:cNvPr>
          <p:cNvSpPr/>
          <p:nvPr/>
        </p:nvSpPr>
        <p:spPr>
          <a:xfrm>
            <a:off x="3714123" y="10395791"/>
            <a:ext cx="1823411" cy="5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B879D4-0430-BB4C-B552-772A04DF0E27}"/>
              </a:ext>
            </a:extLst>
          </p:cNvPr>
          <p:cNvSpPr/>
          <p:nvPr/>
        </p:nvSpPr>
        <p:spPr>
          <a:xfrm>
            <a:off x="8171355" y="8690745"/>
            <a:ext cx="1823411" cy="5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56C0A2-2D37-9042-82CD-BDBBB5D6AE5B}"/>
              </a:ext>
            </a:extLst>
          </p:cNvPr>
          <p:cNvSpPr/>
          <p:nvPr/>
        </p:nvSpPr>
        <p:spPr>
          <a:xfrm>
            <a:off x="12732928" y="7004913"/>
            <a:ext cx="1823411" cy="5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6" name="Gráfico 44">
            <a:extLst>
              <a:ext uri="{FF2B5EF4-FFF2-40B4-BE49-F238E27FC236}">
                <a16:creationId xmlns:a16="http://schemas.microsoft.com/office/drawing/2014/main" id="{390B41BF-EA2A-764E-83E3-1B0397A4AC29}"/>
              </a:ext>
            </a:extLst>
          </p:cNvPr>
          <p:cNvGrpSpPr/>
          <p:nvPr/>
        </p:nvGrpSpPr>
        <p:grpSpPr>
          <a:xfrm>
            <a:off x="2855361" y="8787258"/>
            <a:ext cx="910400" cy="910400"/>
            <a:chOff x="4015467" y="265552"/>
            <a:chExt cx="597977" cy="597977"/>
          </a:xfrm>
          <a:solidFill>
            <a:schemeClr val="accent1"/>
          </a:solidFill>
        </p:grpSpPr>
        <p:sp>
          <p:nvSpPr>
            <p:cNvPr id="27" name="Forma libre 294">
              <a:extLst>
                <a:ext uri="{FF2B5EF4-FFF2-40B4-BE49-F238E27FC236}">
                  <a16:creationId xmlns:a16="http://schemas.microsoft.com/office/drawing/2014/main" id="{005608C4-BAE1-5E48-88F9-F6E8672B6D41}"/>
                </a:ext>
              </a:extLst>
            </p:cNvPr>
            <p:cNvSpPr/>
            <p:nvPr/>
          </p:nvSpPr>
          <p:spPr>
            <a:xfrm>
              <a:off x="408933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225117 w 449650"/>
                <a:gd name="connsiteY11" fmla="*/ 200202 h 599144"/>
                <a:gd name="connsiteX12" fmla="*/ 187744 w 449650"/>
                <a:gd name="connsiteY12" fmla="*/ 162828 h 599144"/>
                <a:gd name="connsiteX13" fmla="*/ 212659 w 449650"/>
                <a:gd name="connsiteY13" fmla="*/ 127750 h 599144"/>
                <a:gd name="connsiteX14" fmla="*/ 212659 w 449650"/>
                <a:gd name="connsiteY14" fmla="*/ 125455 h 599144"/>
                <a:gd name="connsiteX15" fmla="*/ 225117 w 449650"/>
                <a:gd name="connsiteY15" fmla="*/ 112997 h 599144"/>
                <a:gd name="connsiteX16" fmla="*/ 237576 w 449650"/>
                <a:gd name="connsiteY16" fmla="*/ 125455 h 599144"/>
                <a:gd name="connsiteX17" fmla="*/ 250034 w 449650"/>
                <a:gd name="connsiteY17" fmla="*/ 125455 h 599144"/>
                <a:gd name="connsiteX18" fmla="*/ 262492 w 449650"/>
                <a:gd name="connsiteY18" fmla="*/ 137913 h 599144"/>
                <a:gd name="connsiteX19" fmla="*/ 250034 w 449650"/>
                <a:gd name="connsiteY19" fmla="*/ 150371 h 599144"/>
                <a:gd name="connsiteX20" fmla="*/ 225117 w 449650"/>
                <a:gd name="connsiteY20" fmla="*/ 150371 h 599144"/>
                <a:gd name="connsiteX21" fmla="*/ 212659 w 449650"/>
                <a:gd name="connsiteY21" fmla="*/ 162830 h 599144"/>
                <a:gd name="connsiteX22" fmla="*/ 225117 w 449650"/>
                <a:gd name="connsiteY22" fmla="*/ 175288 h 599144"/>
                <a:gd name="connsiteX23" fmla="*/ 262491 w 449650"/>
                <a:gd name="connsiteY23" fmla="*/ 212661 h 599144"/>
                <a:gd name="connsiteX24" fmla="*/ 237576 w 449650"/>
                <a:gd name="connsiteY24" fmla="*/ 247740 h 599144"/>
                <a:gd name="connsiteX25" fmla="*/ 237576 w 449650"/>
                <a:gd name="connsiteY25" fmla="*/ 250035 h 599144"/>
                <a:gd name="connsiteX26" fmla="*/ 225117 w 449650"/>
                <a:gd name="connsiteY26" fmla="*/ 262493 h 599144"/>
                <a:gd name="connsiteX27" fmla="*/ 212659 w 449650"/>
                <a:gd name="connsiteY27" fmla="*/ 250035 h 599144"/>
                <a:gd name="connsiteX28" fmla="*/ 200201 w 449650"/>
                <a:gd name="connsiteY28" fmla="*/ 250035 h 599144"/>
                <a:gd name="connsiteX29" fmla="*/ 187743 w 449650"/>
                <a:gd name="connsiteY29" fmla="*/ 237577 h 599144"/>
                <a:gd name="connsiteX30" fmla="*/ 200201 w 449650"/>
                <a:gd name="connsiteY30" fmla="*/ 225119 h 599144"/>
                <a:gd name="connsiteX31" fmla="*/ 225117 w 449650"/>
                <a:gd name="connsiteY31" fmla="*/ 225119 h 599144"/>
                <a:gd name="connsiteX32" fmla="*/ 237576 w 449650"/>
                <a:gd name="connsiteY32" fmla="*/ 212660 h 599144"/>
                <a:gd name="connsiteX33" fmla="*/ 225117 w 449650"/>
                <a:gd name="connsiteY33" fmla="*/ 200202 h 599144"/>
                <a:gd name="connsiteX34" fmla="*/ 137912 w 449650"/>
                <a:gd name="connsiteY34" fmla="*/ 524106 h 599144"/>
                <a:gd name="connsiteX35" fmla="*/ 75623 w 449650"/>
                <a:gd name="connsiteY35" fmla="*/ 461817 h 599144"/>
                <a:gd name="connsiteX36" fmla="*/ 137912 w 449650"/>
                <a:gd name="connsiteY36" fmla="*/ 399528 h 599144"/>
                <a:gd name="connsiteX37" fmla="*/ 200201 w 449650"/>
                <a:gd name="connsiteY37" fmla="*/ 461817 h 599144"/>
                <a:gd name="connsiteX38" fmla="*/ 137912 w 449650"/>
                <a:gd name="connsiteY38" fmla="*/ 524106 h 599144"/>
                <a:gd name="connsiteX39" fmla="*/ 171636 w 449650"/>
                <a:gd name="connsiteY39" fmla="*/ 370962 h 599144"/>
                <a:gd name="connsiteX40" fmla="*/ 154020 w 449650"/>
                <a:gd name="connsiteY40" fmla="*/ 370962 h 599144"/>
                <a:gd name="connsiteX41" fmla="*/ 154020 w 449650"/>
                <a:gd name="connsiteY41" fmla="*/ 353346 h 599144"/>
                <a:gd name="connsiteX42" fmla="*/ 216309 w 449650"/>
                <a:gd name="connsiteY42" fmla="*/ 291057 h 599144"/>
                <a:gd name="connsiteX43" fmla="*/ 233925 w 449650"/>
                <a:gd name="connsiteY43" fmla="*/ 291057 h 599144"/>
                <a:gd name="connsiteX44" fmla="*/ 296214 w 449650"/>
                <a:gd name="connsiteY44" fmla="*/ 353346 h 599144"/>
                <a:gd name="connsiteX45" fmla="*/ 296214 w 449650"/>
                <a:gd name="connsiteY45" fmla="*/ 370962 h 599144"/>
                <a:gd name="connsiteX46" fmla="*/ 287405 w 449650"/>
                <a:gd name="connsiteY46" fmla="*/ 374612 h 599144"/>
                <a:gd name="connsiteX47" fmla="*/ 278597 w 449650"/>
                <a:gd name="connsiteY47" fmla="*/ 370962 h 599144"/>
                <a:gd name="connsiteX48" fmla="*/ 225117 w 449650"/>
                <a:gd name="connsiteY48" fmla="*/ 317480 h 599144"/>
                <a:gd name="connsiteX49" fmla="*/ 171636 w 449650"/>
                <a:gd name="connsiteY49" fmla="*/ 370962 h 599144"/>
                <a:gd name="connsiteX50" fmla="*/ 374612 w 449650"/>
                <a:gd name="connsiteY50" fmla="*/ 511648 h 599144"/>
                <a:gd name="connsiteX51" fmla="*/ 362153 w 449650"/>
                <a:gd name="connsiteY51" fmla="*/ 524106 h 599144"/>
                <a:gd name="connsiteX52" fmla="*/ 262491 w 449650"/>
                <a:gd name="connsiteY52" fmla="*/ 524106 h 599144"/>
                <a:gd name="connsiteX53" fmla="*/ 250033 w 449650"/>
                <a:gd name="connsiteY53" fmla="*/ 511648 h 599144"/>
                <a:gd name="connsiteX54" fmla="*/ 250033 w 449650"/>
                <a:gd name="connsiteY54" fmla="*/ 411985 h 599144"/>
                <a:gd name="connsiteX55" fmla="*/ 262491 w 449650"/>
                <a:gd name="connsiteY55" fmla="*/ 399527 h 599144"/>
                <a:gd name="connsiteX56" fmla="*/ 362153 w 449650"/>
                <a:gd name="connsiteY56" fmla="*/ 399527 h 599144"/>
                <a:gd name="connsiteX57" fmla="*/ 374612 w 449650"/>
                <a:gd name="connsiteY57" fmla="*/ 411985 h 599144"/>
                <a:gd name="connsiteX58" fmla="*/ 374612 w 449650"/>
                <a:gd name="connsiteY58" fmla="*/ 511648 h 599144"/>
                <a:gd name="connsiteX59" fmla="*/ 349696 w 449650"/>
                <a:gd name="connsiteY59" fmla="*/ 125455 h 599144"/>
                <a:gd name="connsiteX60" fmla="*/ 324781 w 449650"/>
                <a:gd name="connsiteY60" fmla="*/ 100540 h 599144"/>
                <a:gd name="connsiteX61" fmla="*/ 324781 w 449650"/>
                <a:gd name="connsiteY61" fmla="*/ 43408 h 599144"/>
                <a:gd name="connsiteX62" fmla="*/ 406828 w 449650"/>
                <a:gd name="connsiteY62" fmla="*/ 125455 h 599144"/>
                <a:gd name="connsiteX63" fmla="*/ 349696 w 449650"/>
                <a:gd name="connsiteY63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225117" y="200202"/>
                  </a:moveTo>
                  <a:cubicBezTo>
                    <a:pt x="204508" y="200202"/>
                    <a:pt x="187744" y="183438"/>
                    <a:pt x="187744" y="162828"/>
                  </a:cubicBezTo>
                  <a:cubicBezTo>
                    <a:pt x="187744" y="146608"/>
                    <a:pt x="198190" y="132910"/>
                    <a:pt x="212659" y="127750"/>
                  </a:cubicBezTo>
                  <a:lnTo>
                    <a:pt x="212659" y="125455"/>
                  </a:lnTo>
                  <a:cubicBezTo>
                    <a:pt x="212659" y="118569"/>
                    <a:pt x="218231" y="112997"/>
                    <a:pt x="225117" y="112997"/>
                  </a:cubicBezTo>
                  <a:cubicBezTo>
                    <a:pt x="232003" y="112997"/>
                    <a:pt x="237576" y="118569"/>
                    <a:pt x="237576" y="125455"/>
                  </a:cubicBezTo>
                  <a:lnTo>
                    <a:pt x="250034" y="125455"/>
                  </a:lnTo>
                  <a:cubicBezTo>
                    <a:pt x="256920" y="125455"/>
                    <a:pt x="262492" y="131027"/>
                    <a:pt x="262492" y="137913"/>
                  </a:cubicBezTo>
                  <a:cubicBezTo>
                    <a:pt x="262492" y="144799"/>
                    <a:pt x="256920" y="150371"/>
                    <a:pt x="250034" y="150371"/>
                  </a:cubicBezTo>
                  <a:lnTo>
                    <a:pt x="225117" y="150371"/>
                  </a:lnTo>
                  <a:cubicBezTo>
                    <a:pt x="218244" y="150371"/>
                    <a:pt x="212659" y="155955"/>
                    <a:pt x="212659" y="162830"/>
                  </a:cubicBezTo>
                  <a:cubicBezTo>
                    <a:pt x="212659" y="169703"/>
                    <a:pt x="218243" y="175288"/>
                    <a:pt x="225117" y="175288"/>
                  </a:cubicBezTo>
                  <a:cubicBezTo>
                    <a:pt x="245727" y="175288"/>
                    <a:pt x="262491" y="192052"/>
                    <a:pt x="262491" y="212661"/>
                  </a:cubicBezTo>
                  <a:cubicBezTo>
                    <a:pt x="262491" y="228882"/>
                    <a:pt x="252045" y="242580"/>
                    <a:pt x="237576" y="247740"/>
                  </a:cubicBezTo>
                  <a:lnTo>
                    <a:pt x="237576" y="250035"/>
                  </a:lnTo>
                  <a:cubicBezTo>
                    <a:pt x="237576" y="256921"/>
                    <a:pt x="232003" y="262493"/>
                    <a:pt x="225117" y="262493"/>
                  </a:cubicBezTo>
                  <a:cubicBezTo>
                    <a:pt x="218231" y="262493"/>
                    <a:pt x="212659" y="256921"/>
                    <a:pt x="212659" y="250035"/>
                  </a:cubicBezTo>
                  <a:lnTo>
                    <a:pt x="200201" y="250035"/>
                  </a:lnTo>
                  <a:cubicBezTo>
                    <a:pt x="193315" y="250035"/>
                    <a:pt x="187743" y="244463"/>
                    <a:pt x="187743" y="237577"/>
                  </a:cubicBezTo>
                  <a:cubicBezTo>
                    <a:pt x="187743" y="230691"/>
                    <a:pt x="193315" y="225119"/>
                    <a:pt x="200201" y="225119"/>
                  </a:cubicBezTo>
                  <a:lnTo>
                    <a:pt x="225117" y="225119"/>
                  </a:lnTo>
                  <a:cubicBezTo>
                    <a:pt x="231991" y="225119"/>
                    <a:pt x="237576" y="219535"/>
                    <a:pt x="237576" y="212660"/>
                  </a:cubicBezTo>
                  <a:cubicBezTo>
                    <a:pt x="237576" y="205786"/>
                    <a:pt x="231991" y="200202"/>
                    <a:pt x="225117" y="200202"/>
                  </a:cubicBezTo>
                  <a:close/>
                  <a:moveTo>
                    <a:pt x="137912" y="524106"/>
                  </a:moveTo>
                  <a:cubicBezTo>
                    <a:pt x="103568" y="524106"/>
                    <a:pt x="75623" y="496161"/>
                    <a:pt x="75623" y="461817"/>
                  </a:cubicBezTo>
                  <a:cubicBezTo>
                    <a:pt x="75623" y="427473"/>
                    <a:pt x="103568" y="399528"/>
                    <a:pt x="137912" y="399528"/>
                  </a:cubicBezTo>
                  <a:cubicBezTo>
                    <a:pt x="172256" y="399528"/>
                    <a:pt x="200201" y="427473"/>
                    <a:pt x="200201" y="461817"/>
                  </a:cubicBezTo>
                  <a:cubicBezTo>
                    <a:pt x="200201" y="496161"/>
                    <a:pt x="172257" y="524106"/>
                    <a:pt x="137912" y="524106"/>
                  </a:cubicBezTo>
                  <a:close/>
                  <a:moveTo>
                    <a:pt x="171636" y="370962"/>
                  </a:moveTo>
                  <a:cubicBezTo>
                    <a:pt x="166769" y="375829"/>
                    <a:pt x="158886" y="375829"/>
                    <a:pt x="154020" y="370962"/>
                  </a:cubicBezTo>
                  <a:cubicBezTo>
                    <a:pt x="149154" y="366095"/>
                    <a:pt x="149153" y="358212"/>
                    <a:pt x="154020" y="353346"/>
                  </a:cubicBezTo>
                  <a:lnTo>
                    <a:pt x="216309" y="291057"/>
                  </a:lnTo>
                  <a:cubicBezTo>
                    <a:pt x="221176" y="286190"/>
                    <a:pt x="229059" y="286190"/>
                    <a:pt x="233925" y="291057"/>
                  </a:cubicBezTo>
                  <a:lnTo>
                    <a:pt x="296214" y="353346"/>
                  </a:lnTo>
                  <a:cubicBezTo>
                    <a:pt x="301080" y="358213"/>
                    <a:pt x="301080" y="366096"/>
                    <a:pt x="296214" y="370962"/>
                  </a:cubicBezTo>
                  <a:cubicBezTo>
                    <a:pt x="293781" y="373395"/>
                    <a:pt x="290592" y="374612"/>
                    <a:pt x="287405" y="374612"/>
                  </a:cubicBezTo>
                  <a:cubicBezTo>
                    <a:pt x="284218" y="374612"/>
                    <a:pt x="281031" y="373395"/>
                    <a:pt x="278597" y="370962"/>
                  </a:cubicBezTo>
                  <a:lnTo>
                    <a:pt x="225117" y="317480"/>
                  </a:lnTo>
                  <a:lnTo>
                    <a:pt x="171636" y="370962"/>
                  </a:lnTo>
                  <a:close/>
                  <a:moveTo>
                    <a:pt x="374612" y="511648"/>
                  </a:moveTo>
                  <a:cubicBezTo>
                    <a:pt x="374612" y="518534"/>
                    <a:pt x="369039" y="524106"/>
                    <a:pt x="362153" y="524106"/>
                  </a:cubicBezTo>
                  <a:lnTo>
                    <a:pt x="262491" y="524106"/>
                  </a:lnTo>
                  <a:cubicBezTo>
                    <a:pt x="255605" y="524106"/>
                    <a:pt x="250033" y="518534"/>
                    <a:pt x="250033" y="511648"/>
                  </a:cubicBezTo>
                  <a:lnTo>
                    <a:pt x="250033" y="411985"/>
                  </a:lnTo>
                  <a:cubicBezTo>
                    <a:pt x="250033" y="405099"/>
                    <a:pt x="255605" y="399527"/>
                    <a:pt x="262491" y="399527"/>
                  </a:cubicBezTo>
                  <a:lnTo>
                    <a:pt x="362153" y="399527"/>
                  </a:lnTo>
                  <a:cubicBezTo>
                    <a:pt x="369039" y="399527"/>
                    <a:pt x="374612" y="405099"/>
                    <a:pt x="374612" y="411985"/>
                  </a:cubicBezTo>
                  <a:lnTo>
                    <a:pt x="374612" y="511648"/>
                  </a:ln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8" name="Gráfico 22">
            <a:extLst>
              <a:ext uri="{FF2B5EF4-FFF2-40B4-BE49-F238E27FC236}">
                <a16:creationId xmlns:a16="http://schemas.microsoft.com/office/drawing/2014/main" id="{16E340DC-2FC0-2F4A-A877-2FF6A9AB2178}"/>
              </a:ext>
            </a:extLst>
          </p:cNvPr>
          <p:cNvGrpSpPr/>
          <p:nvPr/>
        </p:nvGrpSpPr>
        <p:grpSpPr>
          <a:xfrm>
            <a:off x="7339829" y="7240083"/>
            <a:ext cx="887242" cy="887242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29" name="Forma libre 340">
              <a:extLst>
                <a:ext uri="{FF2B5EF4-FFF2-40B4-BE49-F238E27FC236}">
                  <a16:creationId xmlns:a16="http://schemas.microsoft.com/office/drawing/2014/main" id="{E91DFDB3-48F1-E641-88F7-A1330878B3D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41">
              <a:extLst>
                <a:ext uri="{FF2B5EF4-FFF2-40B4-BE49-F238E27FC236}">
                  <a16:creationId xmlns:a16="http://schemas.microsoft.com/office/drawing/2014/main" id="{25B8C02C-DEFA-DD4C-BE2D-93445EC029CD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42">
              <a:extLst>
                <a:ext uri="{FF2B5EF4-FFF2-40B4-BE49-F238E27FC236}">
                  <a16:creationId xmlns:a16="http://schemas.microsoft.com/office/drawing/2014/main" id="{42DA0BF5-6E69-2642-B464-EDCEC85D0BAD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43">
              <a:extLst>
                <a:ext uri="{FF2B5EF4-FFF2-40B4-BE49-F238E27FC236}">
                  <a16:creationId xmlns:a16="http://schemas.microsoft.com/office/drawing/2014/main" id="{5C35AE65-FDE3-0445-B1FC-DC87D9EC4C0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44">
              <a:extLst>
                <a:ext uri="{FF2B5EF4-FFF2-40B4-BE49-F238E27FC236}">
                  <a16:creationId xmlns:a16="http://schemas.microsoft.com/office/drawing/2014/main" id="{41F1A190-231C-CB46-B24B-E0BDCF65CD15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45">
              <a:extLst>
                <a:ext uri="{FF2B5EF4-FFF2-40B4-BE49-F238E27FC236}">
                  <a16:creationId xmlns:a16="http://schemas.microsoft.com/office/drawing/2014/main" id="{D1AD23C4-3786-D047-AEDD-42E65E4FAD5F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6">
              <a:extLst>
                <a:ext uri="{FF2B5EF4-FFF2-40B4-BE49-F238E27FC236}">
                  <a16:creationId xmlns:a16="http://schemas.microsoft.com/office/drawing/2014/main" id="{CEFE934C-6A3C-334F-8764-5D4FF5C54C7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6" name="Gráfico 228">
            <a:extLst>
              <a:ext uri="{FF2B5EF4-FFF2-40B4-BE49-F238E27FC236}">
                <a16:creationId xmlns:a16="http://schemas.microsoft.com/office/drawing/2014/main" id="{FC2A090E-768D-E84C-B3C7-8B948DEED21C}"/>
              </a:ext>
            </a:extLst>
          </p:cNvPr>
          <p:cNvGrpSpPr/>
          <p:nvPr/>
        </p:nvGrpSpPr>
        <p:grpSpPr>
          <a:xfrm>
            <a:off x="11973818" y="5503954"/>
            <a:ext cx="957353" cy="957353"/>
            <a:chOff x="6263991" y="5599904"/>
            <a:chExt cx="654197" cy="654197"/>
          </a:xfrm>
          <a:solidFill>
            <a:schemeClr val="accent3"/>
          </a:solidFill>
        </p:grpSpPr>
        <p:sp>
          <p:nvSpPr>
            <p:cNvPr id="37" name="Forma libre 430">
              <a:extLst>
                <a:ext uri="{FF2B5EF4-FFF2-40B4-BE49-F238E27FC236}">
                  <a16:creationId xmlns:a16="http://schemas.microsoft.com/office/drawing/2014/main" id="{EF55F02E-9741-2E4B-B1FE-DF187646A6FA}"/>
                </a:ext>
              </a:extLst>
            </p:cNvPr>
            <p:cNvSpPr/>
            <p:nvPr/>
          </p:nvSpPr>
          <p:spPr>
            <a:xfrm>
              <a:off x="6262945" y="5598858"/>
              <a:ext cx="655592" cy="655592"/>
            </a:xfrm>
            <a:custGeom>
              <a:avLst/>
              <a:gdLst>
                <a:gd name="connsiteX0" fmla="*/ 655249 w 655591"/>
                <a:gd name="connsiteY0" fmla="*/ 400491 h 655591"/>
                <a:gd name="connsiteX1" fmla="*/ 654953 w 655591"/>
                <a:gd name="connsiteY1" fmla="*/ 398063 h 655591"/>
                <a:gd name="connsiteX2" fmla="*/ 570178 w 655591"/>
                <a:gd name="connsiteY2" fmla="*/ 143738 h 655591"/>
                <a:gd name="connsiteX3" fmla="*/ 591079 w 655591"/>
                <a:gd name="connsiteY3" fmla="*/ 99951 h 655591"/>
                <a:gd name="connsiteX4" fmla="*/ 540950 w 655591"/>
                <a:gd name="connsiteY4" fmla="*/ 61549 h 655591"/>
                <a:gd name="connsiteX5" fmla="*/ 387049 w 655591"/>
                <a:gd name="connsiteY5" fmla="*/ 81883 h 655591"/>
                <a:gd name="connsiteX6" fmla="*/ 387891 w 655591"/>
                <a:gd name="connsiteY6" fmla="*/ 75439 h 655591"/>
                <a:gd name="connsiteX7" fmla="*/ 328376 w 655591"/>
                <a:gd name="connsiteY7" fmla="*/ 1046 h 655591"/>
                <a:gd name="connsiteX8" fmla="*/ 268862 w 655591"/>
                <a:gd name="connsiteY8" fmla="*/ 75439 h 655591"/>
                <a:gd name="connsiteX9" fmla="*/ 276029 w 655591"/>
                <a:gd name="connsiteY9" fmla="*/ 96553 h 655591"/>
                <a:gd name="connsiteX10" fmla="*/ 98455 w 655591"/>
                <a:gd name="connsiteY10" fmla="*/ 120018 h 655591"/>
                <a:gd name="connsiteX11" fmla="*/ 60037 w 655591"/>
                <a:gd name="connsiteY11" fmla="*/ 170118 h 655591"/>
                <a:gd name="connsiteX12" fmla="*/ 86042 w 655591"/>
                <a:gd name="connsiteY12" fmla="*/ 204857 h 655591"/>
                <a:gd name="connsiteX13" fmla="*/ 1802 w 655591"/>
                <a:gd name="connsiteY13" fmla="*/ 457578 h 655591"/>
                <a:gd name="connsiteX14" fmla="*/ 1506 w 655591"/>
                <a:gd name="connsiteY14" fmla="*/ 460007 h 655591"/>
                <a:gd name="connsiteX15" fmla="*/ 1046 w 655591"/>
                <a:gd name="connsiteY15" fmla="*/ 462286 h 655591"/>
                <a:gd name="connsiteX16" fmla="*/ 1128 w 655591"/>
                <a:gd name="connsiteY16" fmla="*/ 463099 h 655591"/>
                <a:gd name="connsiteX17" fmla="*/ 1208 w 655591"/>
                <a:gd name="connsiteY17" fmla="*/ 463881 h 655591"/>
                <a:gd name="connsiteX18" fmla="*/ 105197 w 655591"/>
                <a:gd name="connsiteY18" fmla="*/ 566436 h 655591"/>
                <a:gd name="connsiteX19" fmla="*/ 209187 w 655591"/>
                <a:gd name="connsiteY19" fmla="*/ 463881 h 655591"/>
                <a:gd name="connsiteX20" fmla="*/ 209266 w 655591"/>
                <a:gd name="connsiteY20" fmla="*/ 463099 h 655591"/>
                <a:gd name="connsiteX21" fmla="*/ 209349 w 655591"/>
                <a:gd name="connsiteY21" fmla="*/ 462286 h 655591"/>
                <a:gd name="connsiteX22" fmla="*/ 208890 w 655591"/>
                <a:gd name="connsiteY22" fmla="*/ 460007 h 655591"/>
                <a:gd name="connsiteX23" fmla="*/ 208594 w 655591"/>
                <a:gd name="connsiteY23" fmla="*/ 457578 h 655591"/>
                <a:gd name="connsiteX24" fmla="*/ 124049 w 655591"/>
                <a:gd name="connsiteY24" fmla="*/ 203950 h 655591"/>
                <a:gd name="connsiteX25" fmla="*/ 141521 w 655591"/>
                <a:gd name="connsiteY25" fmla="*/ 188338 h 655591"/>
                <a:gd name="connsiteX26" fmla="*/ 280574 w 655591"/>
                <a:gd name="connsiteY26" fmla="*/ 212399 h 655591"/>
                <a:gd name="connsiteX27" fmla="*/ 292941 w 655591"/>
                <a:gd name="connsiteY27" fmla="*/ 211989 h 655591"/>
                <a:gd name="connsiteX28" fmla="*/ 256829 w 655591"/>
                <a:gd name="connsiteY28" fmla="*/ 566437 h 655591"/>
                <a:gd name="connsiteX29" fmla="*/ 239106 w 655591"/>
                <a:gd name="connsiteY29" fmla="*/ 566437 h 655591"/>
                <a:gd name="connsiteX30" fmla="*/ 179590 w 655591"/>
                <a:gd name="connsiteY30" fmla="*/ 625951 h 655591"/>
                <a:gd name="connsiteX31" fmla="*/ 179590 w 655591"/>
                <a:gd name="connsiteY31" fmla="*/ 640830 h 655591"/>
                <a:gd name="connsiteX32" fmla="*/ 194469 w 655591"/>
                <a:gd name="connsiteY32" fmla="*/ 655709 h 655591"/>
                <a:gd name="connsiteX33" fmla="*/ 462286 w 655591"/>
                <a:gd name="connsiteY33" fmla="*/ 655709 h 655591"/>
                <a:gd name="connsiteX34" fmla="*/ 477165 w 655591"/>
                <a:gd name="connsiteY34" fmla="*/ 640830 h 655591"/>
                <a:gd name="connsiteX35" fmla="*/ 477165 w 655591"/>
                <a:gd name="connsiteY35" fmla="*/ 625951 h 655591"/>
                <a:gd name="connsiteX36" fmla="*/ 417650 w 655591"/>
                <a:gd name="connsiteY36" fmla="*/ 566436 h 655591"/>
                <a:gd name="connsiteX37" fmla="*/ 399929 w 655591"/>
                <a:gd name="connsiteY37" fmla="*/ 566436 h 655591"/>
                <a:gd name="connsiteX38" fmla="*/ 363315 w 655591"/>
                <a:gd name="connsiteY38" fmla="*/ 203365 h 655591"/>
                <a:gd name="connsiteX39" fmla="*/ 517123 w 655591"/>
                <a:gd name="connsiteY39" fmla="*/ 138673 h 655591"/>
                <a:gd name="connsiteX40" fmla="*/ 531684 w 655591"/>
                <a:gd name="connsiteY40" fmla="*/ 147500 h 655591"/>
                <a:gd name="connsiteX41" fmla="*/ 448164 w 655591"/>
                <a:gd name="connsiteY41" fmla="*/ 398061 h 655591"/>
                <a:gd name="connsiteX42" fmla="*/ 447868 w 655591"/>
                <a:gd name="connsiteY42" fmla="*/ 400490 h 655591"/>
                <a:gd name="connsiteX43" fmla="*/ 447407 w 655591"/>
                <a:gd name="connsiteY43" fmla="*/ 402771 h 655591"/>
                <a:gd name="connsiteX44" fmla="*/ 447489 w 655591"/>
                <a:gd name="connsiteY44" fmla="*/ 403584 h 655591"/>
                <a:gd name="connsiteX45" fmla="*/ 447568 w 655591"/>
                <a:gd name="connsiteY45" fmla="*/ 404366 h 655591"/>
                <a:gd name="connsiteX46" fmla="*/ 551558 w 655591"/>
                <a:gd name="connsiteY46" fmla="*/ 506920 h 655591"/>
                <a:gd name="connsiteX47" fmla="*/ 655547 w 655591"/>
                <a:gd name="connsiteY47" fmla="*/ 404366 h 655591"/>
                <a:gd name="connsiteX48" fmla="*/ 655627 w 655591"/>
                <a:gd name="connsiteY48" fmla="*/ 403584 h 655591"/>
                <a:gd name="connsiteX49" fmla="*/ 655709 w 655591"/>
                <a:gd name="connsiteY49" fmla="*/ 402771 h 655591"/>
                <a:gd name="connsiteX50" fmla="*/ 655249 w 655591"/>
                <a:gd name="connsiteY50" fmla="*/ 400491 h 655591"/>
                <a:gd name="connsiteX51" fmla="*/ 173818 w 655591"/>
                <a:gd name="connsiteY51" fmla="*/ 447407 h 655591"/>
                <a:gd name="connsiteX52" fmla="*/ 36575 w 655591"/>
                <a:gd name="connsiteY52" fmla="*/ 447407 h 655591"/>
                <a:gd name="connsiteX53" fmla="*/ 105196 w 655591"/>
                <a:gd name="connsiteY53" fmla="*/ 241517 h 655591"/>
                <a:gd name="connsiteX54" fmla="*/ 173818 w 655591"/>
                <a:gd name="connsiteY54" fmla="*/ 447407 h 655591"/>
                <a:gd name="connsiteX55" fmla="*/ 482936 w 655591"/>
                <a:gd name="connsiteY55" fmla="*/ 387891 h 655591"/>
                <a:gd name="connsiteX56" fmla="*/ 551556 w 655591"/>
                <a:gd name="connsiteY56" fmla="*/ 182002 h 655591"/>
                <a:gd name="connsiteX57" fmla="*/ 620177 w 655591"/>
                <a:gd name="connsiteY57" fmla="*/ 387891 h 655591"/>
                <a:gd name="connsiteX58" fmla="*/ 482936 w 655591"/>
                <a:gd name="connsiteY58" fmla="*/ 387891 h 65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5591" h="655591">
                  <a:moveTo>
                    <a:pt x="655249" y="400491"/>
                  </a:moveTo>
                  <a:cubicBezTo>
                    <a:pt x="655123" y="399678"/>
                    <a:pt x="655219" y="398869"/>
                    <a:pt x="654953" y="398063"/>
                  </a:cubicBezTo>
                  <a:lnTo>
                    <a:pt x="570178" y="143738"/>
                  </a:lnTo>
                  <a:cubicBezTo>
                    <a:pt x="584679" y="134777"/>
                    <a:pt x="593433" y="117926"/>
                    <a:pt x="591079" y="99951"/>
                  </a:cubicBezTo>
                  <a:cubicBezTo>
                    <a:pt x="587882" y="75919"/>
                    <a:pt x="565767" y="58164"/>
                    <a:pt x="540950" y="61549"/>
                  </a:cubicBezTo>
                  <a:lnTo>
                    <a:pt x="387049" y="81883"/>
                  </a:lnTo>
                  <a:cubicBezTo>
                    <a:pt x="387445" y="79763"/>
                    <a:pt x="387891" y="77653"/>
                    <a:pt x="387891" y="75439"/>
                  </a:cubicBezTo>
                  <a:cubicBezTo>
                    <a:pt x="387891" y="53979"/>
                    <a:pt x="364179" y="1046"/>
                    <a:pt x="328376" y="1046"/>
                  </a:cubicBezTo>
                  <a:cubicBezTo>
                    <a:pt x="292574" y="1046"/>
                    <a:pt x="268862" y="53979"/>
                    <a:pt x="268862" y="75439"/>
                  </a:cubicBezTo>
                  <a:cubicBezTo>
                    <a:pt x="268862" y="83175"/>
                    <a:pt x="271596" y="90274"/>
                    <a:pt x="276029" y="96553"/>
                  </a:cubicBezTo>
                  <a:lnTo>
                    <a:pt x="98455" y="120018"/>
                  </a:lnTo>
                  <a:cubicBezTo>
                    <a:pt x="74044" y="123258"/>
                    <a:pt x="56841" y="145737"/>
                    <a:pt x="60037" y="170118"/>
                  </a:cubicBezTo>
                  <a:cubicBezTo>
                    <a:pt x="62129" y="185835"/>
                    <a:pt x="72303" y="198672"/>
                    <a:pt x="86042" y="204857"/>
                  </a:cubicBezTo>
                  <a:lnTo>
                    <a:pt x="1802" y="457578"/>
                  </a:lnTo>
                  <a:cubicBezTo>
                    <a:pt x="1536" y="458384"/>
                    <a:pt x="1632" y="459193"/>
                    <a:pt x="1506" y="460007"/>
                  </a:cubicBezTo>
                  <a:cubicBezTo>
                    <a:pt x="1382" y="460779"/>
                    <a:pt x="1046" y="461477"/>
                    <a:pt x="1046" y="462286"/>
                  </a:cubicBezTo>
                  <a:cubicBezTo>
                    <a:pt x="1046" y="462563"/>
                    <a:pt x="1126" y="462821"/>
                    <a:pt x="1128" y="463099"/>
                  </a:cubicBezTo>
                  <a:cubicBezTo>
                    <a:pt x="1145" y="463368"/>
                    <a:pt x="1179" y="463616"/>
                    <a:pt x="1208" y="463881"/>
                  </a:cubicBezTo>
                  <a:cubicBezTo>
                    <a:pt x="2085" y="520554"/>
                    <a:pt x="48321" y="566436"/>
                    <a:pt x="105197" y="566436"/>
                  </a:cubicBezTo>
                  <a:cubicBezTo>
                    <a:pt x="162073" y="566436"/>
                    <a:pt x="208309" y="520554"/>
                    <a:pt x="209187" y="463881"/>
                  </a:cubicBezTo>
                  <a:cubicBezTo>
                    <a:pt x="209216" y="463616"/>
                    <a:pt x="209251" y="463368"/>
                    <a:pt x="209266" y="463099"/>
                  </a:cubicBezTo>
                  <a:cubicBezTo>
                    <a:pt x="209268" y="462821"/>
                    <a:pt x="209349" y="462563"/>
                    <a:pt x="209349" y="462286"/>
                  </a:cubicBezTo>
                  <a:cubicBezTo>
                    <a:pt x="209349" y="461478"/>
                    <a:pt x="209012" y="460781"/>
                    <a:pt x="208890" y="460007"/>
                  </a:cubicBezTo>
                  <a:cubicBezTo>
                    <a:pt x="208764" y="459193"/>
                    <a:pt x="208860" y="458384"/>
                    <a:pt x="208594" y="457578"/>
                  </a:cubicBezTo>
                  <a:lnTo>
                    <a:pt x="124049" y="203950"/>
                  </a:lnTo>
                  <a:cubicBezTo>
                    <a:pt x="131142" y="200353"/>
                    <a:pt x="137259" y="195104"/>
                    <a:pt x="141521" y="188338"/>
                  </a:cubicBezTo>
                  <a:cubicBezTo>
                    <a:pt x="186361" y="204306"/>
                    <a:pt x="233060" y="212399"/>
                    <a:pt x="280574" y="212399"/>
                  </a:cubicBezTo>
                  <a:cubicBezTo>
                    <a:pt x="284682" y="212399"/>
                    <a:pt x="288818" y="212112"/>
                    <a:pt x="292941" y="211989"/>
                  </a:cubicBezTo>
                  <a:cubicBezTo>
                    <a:pt x="283380" y="378532"/>
                    <a:pt x="264282" y="525150"/>
                    <a:pt x="256829" y="566437"/>
                  </a:cubicBezTo>
                  <a:lnTo>
                    <a:pt x="239106" y="566437"/>
                  </a:lnTo>
                  <a:cubicBezTo>
                    <a:pt x="206297" y="566436"/>
                    <a:pt x="179590" y="593128"/>
                    <a:pt x="179590" y="625951"/>
                  </a:cubicBezTo>
                  <a:lnTo>
                    <a:pt x="179590" y="640830"/>
                  </a:lnTo>
                  <a:cubicBezTo>
                    <a:pt x="179590" y="649054"/>
                    <a:pt x="186245" y="655709"/>
                    <a:pt x="194469" y="655709"/>
                  </a:cubicBezTo>
                  <a:lnTo>
                    <a:pt x="462286" y="655709"/>
                  </a:lnTo>
                  <a:cubicBezTo>
                    <a:pt x="470510" y="655709"/>
                    <a:pt x="477165" y="649054"/>
                    <a:pt x="477165" y="640830"/>
                  </a:cubicBezTo>
                  <a:lnTo>
                    <a:pt x="477165" y="625951"/>
                  </a:lnTo>
                  <a:cubicBezTo>
                    <a:pt x="477165" y="593128"/>
                    <a:pt x="450459" y="566436"/>
                    <a:pt x="417650" y="566436"/>
                  </a:cubicBezTo>
                  <a:lnTo>
                    <a:pt x="399929" y="566436"/>
                  </a:lnTo>
                  <a:cubicBezTo>
                    <a:pt x="392334" y="524380"/>
                    <a:pt x="372715" y="373449"/>
                    <a:pt x="363315" y="203365"/>
                  </a:cubicBezTo>
                  <a:cubicBezTo>
                    <a:pt x="418311" y="192186"/>
                    <a:pt x="470906" y="170591"/>
                    <a:pt x="517123" y="138673"/>
                  </a:cubicBezTo>
                  <a:cubicBezTo>
                    <a:pt x="521366" y="142576"/>
                    <a:pt x="526340" y="145483"/>
                    <a:pt x="531684" y="147500"/>
                  </a:cubicBezTo>
                  <a:lnTo>
                    <a:pt x="448164" y="398061"/>
                  </a:lnTo>
                  <a:cubicBezTo>
                    <a:pt x="447898" y="398868"/>
                    <a:pt x="447994" y="399677"/>
                    <a:pt x="447868" y="400490"/>
                  </a:cubicBezTo>
                  <a:cubicBezTo>
                    <a:pt x="447743" y="401265"/>
                    <a:pt x="447407" y="401963"/>
                    <a:pt x="447407" y="402771"/>
                  </a:cubicBezTo>
                  <a:cubicBezTo>
                    <a:pt x="447407" y="403048"/>
                    <a:pt x="447486" y="403306"/>
                    <a:pt x="447489" y="403584"/>
                  </a:cubicBezTo>
                  <a:cubicBezTo>
                    <a:pt x="447506" y="403853"/>
                    <a:pt x="447539" y="404101"/>
                    <a:pt x="447568" y="404366"/>
                  </a:cubicBezTo>
                  <a:cubicBezTo>
                    <a:pt x="448446" y="461039"/>
                    <a:pt x="494682" y="506920"/>
                    <a:pt x="551558" y="506920"/>
                  </a:cubicBezTo>
                  <a:cubicBezTo>
                    <a:pt x="608434" y="506920"/>
                    <a:pt x="654670" y="461039"/>
                    <a:pt x="655547" y="404366"/>
                  </a:cubicBezTo>
                  <a:cubicBezTo>
                    <a:pt x="655577" y="404101"/>
                    <a:pt x="655611" y="403853"/>
                    <a:pt x="655627" y="403584"/>
                  </a:cubicBezTo>
                  <a:cubicBezTo>
                    <a:pt x="655628" y="403306"/>
                    <a:pt x="655709" y="403048"/>
                    <a:pt x="655709" y="402771"/>
                  </a:cubicBezTo>
                  <a:cubicBezTo>
                    <a:pt x="655708" y="401963"/>
                    <a:pt x="655372" y="401265"/>
                    <a:pt x="655249" y="400491"/>
                  </a:cubicBezTo>
                  <a:close/>
                  <a:moveTo>
                    <a:pt x="173818" y="447407"/>
                  </a:moveTo>
                  <a:lnTo>
                    <a:pt x="36575" y="447407"/>
                  </a:lnTo>
                  <a:lnTo>
                    <a:pt x="105196" y="241517"/>
                  </a:lnTo>
                  <a:lnTo>
                    <a:pt x="173818" y="447407"/>
                  </a:lnTo>
                  <a:close/>
                  <a:moveTo>
                    <a:pt x="482936" y="387891"/>
                  </a:moveTo>
                  <a:lnTo>
                    <a:pt x="551556" y="182002"/>
                  </a:lnTo>
                  <a:lnTo>
                    <a:pt x="620177" y="387891"/>
                  </a:lnTo>
                  <a:lnTo>
                    <a:pt x="482936" y="3878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0F569E4-B9FE-0A40-B619-8E3D82D95AFD}"/>
              </a:ext>
            </a:extLst>
          </p:cNvPr>
          <p:cNvSpPr txBox="1"/>
          <p:nvPr/>
        </p:nvSpPr>
        <p:spPr>
          <a:xfrm>
            <a:off x="13144891" y="8377334"/>
            <a:ext cx="3246546" cy="109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FA9443AD-27BA-C64F-9A1D-05CE1D84E38C}"/>
              </a:ext>
            </a:extLst>
          </p:cNvPr>
          <p:cNvSpPr/>
          <p:nvPr/>
        </p:nvSpPr>
        <p:spPr>
          <a:xfrm>
            <a:off x="16125396" y="4935075"/>
            <a:ext cx="5675386" cy="1451761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1ECE6A-A778-5E4F-8097-3577F90D08B5}"/>
              </a:ext>
            </a:extLst>
          </p:cNvPr>
          <p:cNvSpPr/>
          <p:nvPr/>
        </p:nvSpPr>
        <p:spPr>
          <a:xfrm>
            <a:off x="17744586" y="5336300"/>
            <a:ext cx="3284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B84DD8-8639-944A-95A3-F3686129E9C2}"/>
              </a:ext>
            </a:extLst>
          </p:cNvPr>
          <p:cNvSpPr/>
          <p:nvPr/>
        </p:nvSpPr>
        <p:spPr>
          <a:xfrm>
            <a:off x="16987890" y="5336301"/>
            <a:ext cx="1823411" cy="5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53815D-68DA-674C-950F-C151186CF369}"/>
              </a:ext>
            </a:extLst>
          </p:cNvPr>
          <p:cNvSpPr txBox="1"/>
          <p:nvPr/>
        </p:nvSpPr>
        <p:spPr>
          <a:xfrm>
            <a:off x="17420710" y="6687865"/>
            <a:ext cx="3246546" cy="109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61" name="Graphic 3">
            <a:extLst>
              <a:ext uri="{FF2B5EF4-FFF2-40B4-BE49-F238E27FC236}">
                <a16:creationId xmlns:a16="http://schemas.microsoft.com/office/drawing/2014/main" id="{0D867D74-8F5E-C346-93A8-3777381B497B}"/>
              </a:ext>
            </a:extLst>
          </p:cNvPr>
          <p:cNvSpPr/>
          <p:nvPr/>
        </p:nvSpPr>
        <p:spPr>
          <a:xfrm>
            <a:off x="16125396" y="3692746"/>
            <a:ext cx="1111044" cy="1111044"/>
          </a:xfrm>
          <a:custGeom>
            <a:avLst/>
            <a:gdLst>
              <a:gd name="connsiteX0" fmla="*/ 4205478 w 4876806"/>
              <a:gd name="connsiteY0" fmla="*/ 1282204 h 4876805"/>
              <a:gd name="connsiteX1" fmla="*/ 4834890 w 4876806"/>
              <a:gd name="connsiteY1" fmla="*/ 653554 h 4876805"/>
              <a:gd name="connsiteX2" fmla="*/ 4865942 w 4876806"/>
              <a:gd name="connsiteY2" fmla="*/ 497830 h 4876805"/>
              <a:gd name="connsiteX3" fmla="*/ 4733925 w 4876806"/>
              <a:gd name="connsiteY3" fmla="*/ 409581 h 4876805"/>
              <a:gd name="connsiteX4" fmla="*/ 4448175 w 4876806"/>
              <a:gd name="connsiteY4" fmla="*/ 409581 h 4876805"/>
              <a:gd name="connsiteX5" fmla="*/ 4448175 w 4876806"/>
              <a:gd name="connsiteY5" fmla="*/ 142881 h 4876805"/>
              <a:gd name="connsiteX6" fmla="*/ 4358916 w 4876806"/>
              <a:gd name="connsiteY6" fmla="*/ 10445 h 4876805"/>
              <a:gd name="connsiteX7" fmla="*/ 4202659 w 4876806"/>
              <a:gd name="connsiteY7" fmla="*/ 43488 h 4876805"/>
              <a:gd name="connsiteX8" fmla="*/ 3593059 w 4876806"/>
              <a:gd name="connsiteY8" fmla="*/ 672995 h 4876805"/>
              <a:gd name="connsiteX9" fmla="*/ 3552825 w 4876806"/>
              <a:gd name="connsiteY9" fmla="*/ 772388 h 4876805"/>
              <a:gd name="connsiteX10" fmla="*/ 3552825 w 4876806"/>
              <a:gd name="connsiteY10" fmla="*/ 1103334 h 4876805"/>
              <a:gd name="connsiteX11" fmla="*/ 2146954 w 4876806"/>
              <a:gd name="connsiteY11" fmla="*/ 582879 h 4876805"/>
              <a:gd name="connsiteX12" fmla="*/ 0 w 4876806"/>
              <a:gd name="connsiteY12" fmla="*/ 2729852 h 4876805"/>
              <a:gd name="connsiteX13" fmla="*/ 2146954 w 4876806"/>
              <a:gd name="connsiteY13" fmla="*/ 4876806 h 4876805"/>
              <a:gd name="connsiteX14" fmla="*/ 4293918 w 4876806"/>
              <a:gd name="connsiteY14" fmla="*/ 2729852 h 4876805"/>
              <a:gd name="connsiteX15" fmla="*/ 3773462 w 4876806"/>
              <a:gd name="connsiteY15" fmla="*/ 1323981 h 4876805"/>
              <a:gd name="connsiteX16" fmla="*/ 4104504 w 4876806"/>
              <a:gd name="connsiteY16" fmla="*/ 1323981 h 4876805"/>
              <a:gd name="connsiteX17" fmla="*/ 4205478 w 4876806"/>
              <a:gd name="connsiteY17" fmla="*/ 1282204 h 4876805"/>
              <a:gd name="connsiteX18" fmla="*/ 3465090 w 4876806"/>
              <a:gd name="connsiteY18" fmla="*/ 4047979 h 4876805"/>
              <a:gd name="connsiteX19" fmla="*/ 2146954 w 4876806"/>
              <a:gd name="connsiteY19" fmla="*/ 4591056 h 4876805"/>
              <a:gd name="connsiteX20" fmla="*/ 285750 w 4876806"/>
              <a:gd name="connsiteY20" fmla="*/ 2729852 h 4876805"/>
              <a:gd name="connsiteX21" fmla="*/ 2146954 w 4876806"/>
              <a:gd name="connsiteY21" fmla="*/ 866610 h 4876805"/>
              <a:gd name="connsiteX22" fmla="*/ 3360268 w 4876806"/>
              <a:gd name="connsiteY22" fmla="*/ 1314570 h 4876805"/>
              <a:gd name="connsiteX23" fmla="*/ 3157423 w 4876806"/>
              <a:gd name="connsiteY23" fmla="*/ 1517415 h 4876805"/>
              <a:gd name="connsiteX24" fmla="*/ 2146954 w 4876806"/>
              <a:gd name="connsiteY24" fmla="*/ 1154150 h 4876805"/>
              <a:gd name="connsiteX25" fmla="*/ 571262 w 4876806"/>
              <a:gd name="connsiteY25" fmla="*/ 2729843 h 4876805"/>
              <a:gd name="connsiteX26" fmla="*/ 2146954 w 4876806"/>
              <a:gd name="connsiteY26" fmla="*/ 4305535 h 4876805"/>
              <a:gd name="connsiteX27" fmla="*/ 3722646 w 4876806"/>
              <a:gd name="connsiteY27" fmla="*/ 2729843 h 4876805"/>
              <a:gd name="connsiteX28" fmla="*/ 3359468 w 4876806"/>
              <a:gd name="connsiteY28" fmla="*/ 1719478 h 4876805"/>
              <a:gd name="connsiteX29" fmla="*/ 3562322 w 4876806"/>
              <a:gd name="connsiteY29" fmla="*/ 1516624 h 4876805"/>
              <a:gd name="connsiteX30" fmla="*/ 3465090 w 4876806"/>
              <a:gd name="connsiteY30" fmla="*/ 4047979 h 4876805"/>
              <a:gd name="connsiteX31" fmla="*/ 2151717 w 4876806"/>
              <a:gd name="connsiteY31" fmla="*/ 2296607 h 4876805"/>
              <a:gd name="connsiteX32" fmla="*/ 1723254 w 4876806"/>
              <a:gd name="connsiteY32" fmla="*/ 2725080 h 4876805"/>
              <a:gd name="connsiteX33" fmla="*/ 2151717 w 4876806"/>
              <a:gd name="connsiteY33" fmla="*/ 3153543 h 4876805"/>
              <a:gd name="connsiteX34" fmla="*/ 2580189 w 4876806"/>
              <a:gd name="connsiteY34" fmla="*/ 2725080 h 4876805"/>
              <a:gd name="connsiteX35" fmla="*/ 2538613 w 4876806"/>
              <a:gd name="connsiteY35" fmla="*/ 2540324 h 4876805"/>
              <a:gd name="connsiteX36" fmla="*/ 2747658 w 4876806"/>
              <a:gd name="connsiteY36" fmla="*/ 2331278 h 4876805"/>
              <a:gd name="connsiteX37" fmla="*/ 2865711 w 4876806"/>
              <a:gd name="connsiteY37" fmla="*/ 2729852 h 4876805"/>
              <a:gd name="connsiteX38" fmla="*/ 1637052 w 4876806"/>
              <a:gd name="connsiteY38" fmla="*/ 3239754 h 4876805"/>
              <a:gd name="connsiteX39" fmla="*/ 2146954 w 4876806"/>
              <a:gd name="connsiteY39" fmla="*/ 2011096 h 4876805"/>
              <a:gd name="connsiteX40" fmla="*/ 2545633 w 4876806"/>
              <a:gd name="connsiteY40" fmla="*/ 2129206 h 4876805"/>
              <a:gd name="connsiteX41" fmla="*/ 2336597 w 4876806"/>
              <a:gd name="connsiteY41" fmla="*/ 2338241 h 4876805"/>
              <a:gd name="connsiteX42" fmla="*/ 2151717 w 4876806"/>
              <a:gd name="connsiteY42" fmla="*/ 2296607 h 4876805"/>
              <a:gd name="connsiteX43" fmla="*/ 2294449 w 4876806"/>
              <a:gd name="connsiteY43" fmla="*/ 2725090 h 4876805"/>
              <a:gd name="connsiteX44" fmla="*/ 2151726 w 4876806"/>
              <a:gd name="connsiteY44" fmla="*/ 2867803 h 4876805"/>
              <a:gd name="connsiteX45" fmla="*/ 2050704 w 4876806"/>
              <a:gd name="connsiteY45" fmla="*/ 2826112 h 4876805"/>
              <a:gd name="connsiteX46" fmla="*/ 2009013 w 4876806"/>
              <a:gd name="connsiteY46" fmla="*/ 2725090 h 4876805"/>
              <a:gd name="connsiteX47" fmla="*/ 2151726 w 4876806"/>
              <a:gd name="connsiteY47" fmla="*/ 2582367 h 4876805"/>
              <a:gd name="connsiteX48" fmla="*/ 2294449 w 4876806"/>
              <a:gd name="connsiteY48" fmla="*/ 2725090 h 4876805"/>
              <a:gd name="connsiteX49" fmla="*/ 2750696 w 4876806"/>
              <a:gd name="connsiteY49" fmla="*/ 1924151 h 4876805"/>
              <a:gd name="connsiteX50" fmla="*/ 2146954 w 4876806"/>
              <a:gd name="connsiteY50" fmla="*/ 1725346 h 4876805"/>
              <a:gd name="connsiteX51" fmla="*/ 1142457 w 4876806"/>
              <a:gd name="connsiteY51" fmla="*/ 2729843 h 4876805"/>
              <a:gd name="connsiteX52" fmla="*/ 2146954 w 4876806"/>
              <a:gd name="connsiteY52" fmla="*/ 3734340 h 4876805"/>
              <a:gd name="connsiteX53" fmla="*/ 3151451 w 4876806"/>
              <a:gd name="connsiteY53" fmla="*/ 2729843 h 4876805"/>
              <a:gd name="connsiteX54" fmla="*/ 2952731 w 4876806"/>
              <a:gd name="connsiteY54" fmla="*/ 2126205 h 4876805"/>
              <a:gd name="connsiteX55" fmla="*/ 3156385 w 4876806"/>
              <a:gd name="connsiteY55" fmla="*/ 1922551 h 4876805"/>
              <a:gd name="connsiteX56" fmla="*/ 3436896 w 4876806"/>
              <a:gd name="connsiteY56" fmla="*/ 2729833 h 4876805"/>
              <a:gd name="connsiteX57" fmla="*/ 2146954 w 4876806"/>
              <a:gd name="connsiteY57" fmla="*/ 4019775 h 4876805"/>
              <a:gd name="connsiteX58" fmla="*/ 857012 w 4876806"/>
              <a:gd name="connsiteY58" fmla="*/ 2729833 h 4876805"/>
              <a:gd name="connsiteX59" fmla="*/ 2146954 w 4876806"/>
              <a:gd name="connsiteY59" fmla="*/ 1439891 h 4876805"/>
              <a:gd name="connsiteX60" fmla="*/ 2954341 w 4876806"/>
              <a:gd name="connsiteY60" fmla="*/ 1720478 h 4876805"/>
              <a:gd name="connsiteX61" fmla="*/ 2750696 w 4876806"/>
              <a:gd name="connsiteY61" fmla="*/ 1924151 h 4876805"/>
              <a:gd name="connsiteX62" fmla="*/ 3838575 w 4876806"/>
              <a:gd name="connsiteY62" fmla="*/ 1038231 h 4876805"/>
              <a:gd name="connsiteX63" fmla="*/ 3838575 w 4876806"/>
              <a:gd name="connsiteY63" fmla="*/ 830234 h 4876805"/>
              <a:gd name="connsiteX64" fmla="*/ 4162425 w 4876806"/>
              <a:gd name="connsiteY64" fmla="*/ 495811 h 4876805"/>
              <a:gd name="connsiteX65" fmla="*/ 4162425 w 4876806"/>
              <a:gd name="connsiteY65" fmla="*/ 552456 h 4876805"/>
              <a:gd name="connsiteX66" fmla="*/ 4305300 w 4876806"/>
              <a:gd name="connsiteY66" fmla="*/ 695331 h 4876805"/>
              <a:gd name="connsiteX67" fmla="*/ 4388701 w 4876806"/>
              <a:gd name="connsiteY67" fmla="*/ 695331 h 4876805"/>
              <a:gd name="connsiteX68" fmla="*/ 4045382 w 4876806"/>
              <a:gd name="connsiteY68" fmla="*/ 1038231 h 4876805"/>
              <a:gd name="connsiteX69" fmla="*/ 3838575 w 4876806"/>
              <a:gd name="connsiteY69" fmla="*/ 1038231 h 48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76806" h="4876805">
                <a:moveTo>
                  <a:pt x="4205478" y="1282204"/>
                </a:moveTo>
                <a:lnTo>
                  <a:pt x="4834890" y="653554"/>
                </a:lnTo>
                <a:cubicBezTo>
                  <a:pt x="4875791" y="612702"/>
                  <a:pt x="4888050" y="551237"/>
                  <a:pt x="4865942" y="497830"/>
                </a:cubicBezTo>
                <a:cubicBezTo>
                  <a:pt x="4843834" y="444414"/>
                  <a:pt x="4791723" y="409581"/>
                  <a:pt x="4733925" y="409581"/>
                </a:cubicBezTo>
                <a:lnTo>
                  <a:pt x="4448175" y="409581"/>
                </a:lnTo>
                <a:lnTo>
                  <a:pt x="4448175" y="142881"/>
                </a:lnTo>
                <a:cubicBezTo>
                  <a:pt x="4448175" y="84674"/>
                  <a:pt x="4412866" y="32286"/>
                  <a:pt x="4358916" y="10445"/>
                </a:cubicBezTo>
                <a:cubicBezTo>
                  <a:pt x="4304938" y="-11395"/>
                  <a:pt x="4243150" y="1673"/>
                  <a:pt x="4202659" y="43488"/>
                </a:cubicBezTo>
                <a:lnTo>
                  <a:pt x="3593059" y="672995"/>
                </a:lnTo>
                <a:cubicBezTo>
                  <a:pt x="3567256" y="699646"/>
                  <a:pt x="3552825" y="735288"/>
                  <a:pt x="3552825" y="772388"/>
                </a:cubicBezTo>
                <a:lnTo>
                  <a:pt x="3552825" y="1103334"/>
                </a:lnTo>
                <a:cubicBezTo>
                  <a:pt x="3163824" y="766635"/>
                  <a:pt x="2670353" y="582879"/>
                  <a:pt x="2146954" y="582879"/>
                </a:cubicBezTo>
                <a:cubicBezTo>
                  <a:pt x="955138" y="582888"/>
                  <a:pt x="0" y="1537655"/>
                  <a:pt x="0" y="2729852"/>
                </a:cubicBezTo>
                <a:cubicBezTo>
                  <a:pt x="0" y="3921668"/>
                  <a:pt x="954757" y="4876806"/>
                  <a:pt x="2146954" y="4876806"/>
                </a:cubicBezTo>
                <a:cubicBezTo>
                  <a:pt x="3338770" y="4876806"/>
                  <a:pt x="4293918" y="3922049"/>
                  <a:pt x="4293918" y="2729852"/>
                </a:cubicBezTo>
                <a:cubicBezTo>
                  <a:pt x="4293918" y="2206453"/>
                  <a:pt x="4110161" y="1712992"/>
                  <a:pt x="3773462" y="1323981"/>
                </a:cubicBezTo>
                <a:lnTo>
                  <a:pt x="4104504" y="1323981"/>
                </a:lnTo>
                <a:cubicBezTo>
                  <a:pt x="4142375" y="1323981"/>
                  <a:pt x="4178694" y="1308960"/>
                  <a:pt x="4205478" y="1282204"/>
                </a:cubicBezTo>
                <a:close/>
                <a:moveTo>
                  <a:pt x="3465090" y="4047979"/>
                </a:moveTo>
                <a:cubicBezTo>
                  <a:pt x="3114875" y="4398185"/>
                  <a:pt x="2646750" y="4591056"/>
                  <a:pt x="2146954" y="4591056"/>
                </a:cubicBezTo>
                <a:cubicBezTo>
                  <a:pt x="1113073" y="4591056"/>
                  <a:pt x="285750" y="3764105"/>
                  <a:pt x="285750" y="2729852"/>
                </a:cubicBezTo>
                <a:cubicBezTo>
                  <a:pt x="285750" y="1682026"/>
                  <a:pt x="1129951" y="866610"/>
                  <a:pt x="2146954" y="866610"/>
                </a:cubicBezTo>
                <a:cubicBezTo>
                  <a:pt x="2579685" y="866610"/>
                  <a:pt x="3012424" y="1015933"/>
                  <a:pt x="3360268" y="1314570"/>
                </a:cubicBezTo>
                <a:lnTo>
                  <a:pt x="3157423" y="1517415"/>
                </a:lnTo>
                <a:cubicBezTo>
                  <a:pt x="2875531" y="1282262"/>
                  <a:pt x="2521849" y="1154150"/>
                  <a:pt x="2146954" y="1154150"/>
                </a:cubicBezTo>
                <a:cubicBezTo>
                  <a:pt x="1271264" y="1154150"/>
                  <a:pt x="571262" y="1853876"/>
                  <a:pt x="571262" y="2729843"/>
                </a:cubicBezTo>
                <a:cubicBezTo>
                  <a:pt x="571262" y="3605504"/>
                  <a:pt x="1270959" y="4305535"/>
                  <a:pt x="2146954" y="4305535"/>
                </a:cubicBezTo>
                <a:cubicBezTo>
                  <a:pt x="3022645" y="4305535"/>
                  <a:pt x="3722646" y="3605809"/>
                  <a:pt x="3722646" y="2729843"/>
                </a:cubicBezTo>
                <a:cubicBezTo>
                  <a:pt x="3722646" y="2354996"/>
                  <a:pt x="3594573" y="2001351"/>
                  <a:pt x="3359468" y="1719478"/>
                </a:cubicBezTo>
                <a:lnTo>
                  <a:pt x="3562322" y="1516624"/>
                </a:lnTo>
                <a:cubicBezTo>
                  <a:pt x="4190305" y="2248201"/>
                  <a:pt x="4157891" y="3355159"/>
                  <a:pt x="3465090" y="4047979"/>
                </a:cubicBezTo>
                <a:close/>
                <a:moveTo>
                  <a:pt x="2151717" y="2296607"/>
                </a:moveTo>
                <a:cubicBezTo>
                  <a:pt x="1914630" y="2296607"/>
                  <a:pt x="1723254" y="2487955"/>
                  <a:pt x="1723254" y="2725080"/>
                </a:cubicBezTo>
                <a:cubicBezTo>
                  <a:pt x="1723254" y="2962176"/>
                  <a:pt x="1914601" y="3153543"/>
                  <a:pt x="2151717" y="3153543"/>
                </a:cubicBezTo>
                <a:cubicBezTo>
                  <a:pt x="2388813" y="3153543"/>
                  <a:pt x="2580189" y="2962205"/>
                  <a:pt x="2580189" y="2725080"/>
                </a:cubicBezTo>
                <a:cubicBezTo>
                  <a:pt x="2580189" y="2660043"/>
                  <a:pt x="2565807" y="2597255"/>
                  <a:pt x="2538613" y="2540324"/>
                </a:cubicBezTo>
                <a:lnTo>
                  <a:pt x="2747658" y="2331278"/>
                </a:lnTo>
                <a:cubicBezTo>
                  <a:pt x="2824439" y="2447693"/>
                  <a:pt x="2865711" y="2585129"/>
                  <a:pt x="2865711" y="2729852"/>
                </a:cubicBezTo>
                <a:cubicBezTo>
                  <a:pt x="2865711" y="3387915"/>
                  <a:pt x="2073507" y="3676180"/>
                  <a:pt x="1637052" y="3239754"/>
                </a:cubicBezTo>
                <a:cubicBezTo>
                  <a:pt x="1201636" y="2804338"/>
                  <a:pt x="1487072" y="2011096"/>
                  <a:pt x="2146954" y="2011096"/>
                </a:cubicBezTo>
                <a:cubicBezTo>
                  <a:pt x="2291725" y="2011096"/>
                  <a:pt x="2429209" y="2052386"/>
                  <a:pt x="2545633" y="2129206"/>
                </a:cubicBezTo>
                <a:lnTo>
                  <a:pt x="2336597" y="2338241"/>
                </a:lnTo>
                <a:cubicBezTo>
                  <a:pt x="2279628" y="2311009"/>
                  <a:pt x="2216801" y="2296607"/>
                  <a:pt x="2151717" y="2296607"/>
                </a:cubicBezTo>
                <a:close/>
                <a:moveTo>
                  <a:pt x="2294449" y="2725090"/>
                </a:moveTo>
                <a:cubicBezTo>
                  <a:pt x="2294449" y="2804252"/>
                  <a:pt x="2230898" y="2867803"/>
                  <a:pt x="2151726" y="2867803"/>
                </a:cubicBezTo>
                <a:cubicBezTo>
                  <a:pt x="2113464" y="2867803"/>
                  <a:pt x="2077584" y="2853001"/>
                  <a:pt x="2050704" y="2826112"/>
                </a:cubicBezTo>
                <a:cubicBezTo>
                  <a:pt x="2023815" y="2799232"/>
                  <a:pt x="2009013" y="2763352"/>
                  <a:pt x="2009013" y="2725090"/>
                </a:cubicBezTo>
                <a:cubicBezTo>
                  <a:pt x="2009013" y="2645937"/>
                  <a:pt x="2072554" y="2582367"/>
                  <a:pt x="2151726" y="2582367"/>
                </a:cubicBezTo>
                <a:cubicBezTo>
                  <a:pt x="2230879" y="2582367"/>
                  <a:pt x="2294449" y="2645908"/>
                  <a:pt x="2294449" y="2725090"/>
                </a:cubicBezTo>
                <a:close/>
                <a:moveTo>
                  <a:pt x="2750696" y="1924151"/>
                </a:moveTo>
                <a:cubicBezTo>
                  <a:pt x="2578360" y="1795154"/>
                  <a:pt x="2368591" y="1725346"/>
                  <a:pt x="2146954" y="1725346"/>
                </a:cubicBezTo>
                <a:cubicBezTo>
                  <a:pt x="1587551" y="1725346"/>
                  <a:pt x="1142457" y="2170154"/>
                  <a:pt x="1142457" y="2729843"/>
                </a:cubicBezTo>
                <a:cubicBezTo>
                  <a:pt x="1142457" y="3289246"/>
                  <a:pt x="1587275" y="3734340"/>
                  <a:pt x="2146954" y="3734340"/>
                </a:cubicBezTo>
                <a:cubicBezTo>
                  <a:pt x="2706357" y="3734340"/>
                  <a:pt x="3151451" y="3289532"/>
                  <a:pt x="3151451" y="2729843"/>
                </a:cubicBezTo>
                <a:cubicBezTo>
                  <a:pt x="3151451" y="2508253"/>
                  <a:pt x="3081671" y="2298522"/>
                  <a:pt x="2952731" y="2126205"/>
                </a:cubicBezTo>
                <a:lnTo>
                  <a:pt x="3156385" y="1922551"/>
                </a:lnTo>
                <a:cubicBezTo>
                  <a:pt x="3338132" y="2149780"/>
                  <a:pt x="3436896" y="2431501"/>
                  <a:pt x="3436896" y="2729833"/>
                </a:cubicBezTo>
                <a:cubicBezTo>
                  <a:pt x="3436896" y="3447561"/>
                  <a:pt x="2865006" y="4019775"/>
                  <a:pt x="2146954" y="4019775"/>
                </a:cubicBezTo>
                <a:cubicBezTo>
                  <a:pt x="1429188" y="4019775"/>
                  <a:pt x="857012" y="3447856"/>
                  <a:pt x="857012" y="2729833"/>
                </a:cubicBezTo>
                <a:cubicBezTo>
                  <a:pt x="857012" y="2011934"/>
                  <a:pt x="1429083" y="1439891"/>
                  <a:pt x="2146954" y="1439891"/>
                </a:cubicBezTo>
                <a:cubicBezTo>
                  <a:pt x="2445334" y="1439891"/>
                  <a:pt x="2727093" y="1538684"/>
                  <a:pt x="2954341" y="1720478"/>
                </a:cubicBezTo>
                <a:lnTo>
                  <a:pt x="2750696" y="1924151"/>
                </a:lnTo>
                <a:close/>
                <a:moveTo>
                  <a:pt x="3838575" y="1038231"/>
                </a:moveTo>
                <a:lnTo>
                  <a:pt x="3838575" y="830234"/>
                </a:lnTo>
                <a:lnTo>
                  <a:pt x="4162425" y="495811"/>
                </a:lnTo>
                <a:lnTo>
                  <a:pt x="4162425" y="552456"/>
                </a:lnTo>
                <a:cubicBezTo>
                  <a:pt x="4162425" y="631361"/>
                  <a:pt x="4226395" y="695331"/>
                  <a:pt x="4305300" y="695331"/>
                </a:cubicBezTo>
                <a:lnTo>
                  <a:pt x="4388701" y="695331"/>
                </a:lnTo>
                <a:lnTo>
                  <a:pt x="4045382" y="1038231"/>
                </a:lnTo>
                <a:lnTo>
                  <a:pt x="3838575" y="103823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4CD288-36CE-F044-8284-6737B8287AEC}"/>
              </a:ext>
            </a:extLst>
          </p:cNvPr>
          <p:cNvGrpSpPr/>
          <p:nvPr/>
        </p:nvGrpSpPr>
        <p:grpSpPr>
          <a:xfrm>
            <a:off x="2049965" y="9113961"/>
            <a:ext cx="2981025" cy="2218728"/>
            <a:chOff x="8171269" y="10491269"/>
            <a:chExt cx="4297676" cy="22187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661181-D200-4648-9A93-E95B1176B3E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C808D8-7FD9-3045-90EC-1F135ADC94F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Strategy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57F728-1D5A-584D-AEDF-9890462930A0}"/>
              </a:ext>
            </a:extLst>
          </p:cNvPr>
          <p:cNvGrpSpPr/>
          <p:nvPr/>
        </p:nvGrpSpPr>
        <p:grpSpPr>
          <a:xfrm>
            <a:off x="7447875" y="5233228"/>
            <a:ext cx="2981025" cy="2218728"/>
            <a:chOff x="8171269" y="10491269"/>
            <a:chExt cx="4297676" cy="22187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ADD80E-1629-AA4D-ABF4-4BD9E51DC46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4536BE-2DF3-A349-A9BB-F81068B522CC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Tactics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F59A1E-FF60-3D40-8B64-620107B3EE18}"/>
              </a:ext>
            </a:extLst>
          </p:cNvPr>
          <p:cNvCxnSpPr>
            <a:cxnSpLocks/>
          </p:cNvCxnSpPr>
          <p:nvPr/>
        </p:nvCxnSpPr>
        <p:spPr>
          <a:xfrm>
            <a:off x="6213058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D2B16EF-B9BF-1248-998E-DE7ED9810913}"/>
              </a:ext>
            </a:extLst>
          </p:cNvPr>
          <p:cNvCxnSpPr>
            <a:cxnSpLocks/>
          </p:cNvCxnSpPr>
          <p:nvPr/>
        </p:nvCxnSpPr>
        <p:spPr>
          <a:xfrm>
            <a:off x="11640465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14EF05-41A8-A248-B372-908265E8745B}"/>
              </a:ext>
            </a:extLst>
          </p:cNvPr>
          <p:cNvCxnSpPr>
            <a:cxnSpLocks/>
          </p:cNvCxnSpPr>
          <p:nvPr/>
        </p:nvCxnSpPr>
        <p:spPr>
          <a:xfrm>
            <a:off x="17038374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755FBA-A07D-B646-BB05-CDB36CD3035F}"/>
              </a:ext>
            </a:extLst>
          </p:cNvPr>
          <p:cNvGrpSpPr/>
          <p:nvPr/>
        </p:nvGrpSpPr>
        <p:grpSpPr>
          <a:xfrm>
            <a:off x="12875281" y="9113961"/>
            <a:ext cx="3263877" cy="2218728"/>
            <a:chOff x="8171269" y="10491269"/>
            <a:chExt cx="4705457" cy="221872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E0AD6A-5CA2-6549-A0FC-741851453991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4FEDF5-D680-354F-BBF6-96A443695A03}"/>
                </a:ext>
              </a:extLst>
            </p:cNvPr>
            <p:cNvSpPr/>
            <p:nvPr/>
          </p:nvSpPr>
          <p:spPr>
            <a:xfrm>
              <a:off x="8171269" y="10491269"/>
              <a:ext cx="47054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Measurements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36CA99-1BB2-F943-8612-2F3B5B3E426B}"/>
              </a:ext>
            </a:extLst>
          </p:cNvPr>
          <p:cNvGrpSpPr/>
          <p:nvPr/>
        </p:nvGrpSpPr>
        <p:grpSpPr>
          <a:xfrm>
            <a:off x="18273191" y="5233228"/>
            <a:ext cx="2981025" cy="2218728"/>
            <a:chOff x="8171269" y="10491269"/>
            <a:chExt cx="4297676" cy="221872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4A2E69-1F0C-3D48-8D57-AE644B9B092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1135FE-7984-0548-BFA5-E420D9AC502C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Income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71" name="Graphic 3">
            <a:extLst>
              <a:ext uri="{FF2B5EF4-FFF2-40B4-BE49-F238E27FC236}">
                <a16:creationId xmlns:a16="http://schemas.microsoft.com/office/drawing/2014/main" id="{3DFD0F1A-C1FC-E043-B27F-54FDD284BD58}"/>
              </a:ext>
            </a:extLst>
          </p:cNvPr>
          <p:cNvSpPr/>
          <p:nvPr/>
        </p:nvSpPr>
        <p:spPr>
          <a:xfrm>
            <a:off x="12690658" y="5105249"/>
            <a:ext cx="3399993" cy="3399992"/>
          </a:xfrm>
          <a:custGeom>
            <a:avLst/>
            <a:gdLst>
              <a:gd name="connsiteX0" fmla="*/ 4205478 w 4876806"/>
              <a:gd name="connsiteY0" fmla="*/ 1282204 h 4876805"/>
              <a:gd name="connsiteX1" fmla="*/ 4834890 w 4876806"/>
              <a:gd name="connsiteY1" fmla="*/ 653554 h 4876805"/>
              <a:gd name="connsiteX2" fmla="*/ 4865942 w 4876806"/>
              <a:gd name="connsiteY2" fmla="*/ 497830 h 4876805"/>
              <a:gd name="connsiteX3" fmla="*/ 4733925 w 4876806"/>
              <a:gd name="connsiteY3" fmla="*/ 409581 h 4876805"/>
              <a:gd name="connsiteX4" fmla="*/ 4448175 w 4876806"/>
              <a:gd name="connsiteY4" fmla="*/ 409581 h 4876805"/>
              <a:gd name="connsiteX5" fmla="*/ 4448175 w 4876806"/>
              <a:gd name="connsiteY5" fmla="*/ 142881 h 4876805"/>
              <a:gd name="connsiteX6" fmla="*/ 4358916 w 4876806"/>
              <a:gd name="connsiteY6" fmla="*/ 10445 h 4876805"/>
              <a:gd name="connsiteX7" fmla="*/ 4202659 w 4876806"/>
              <a:gd name="connsiteY7" fmla="*/ 43488 h 4876805"/>
              <a:gd name="connsiteX8" fmla="*/ 3593059 w 4876806"/>
              <a:gd name="connsiteY8" fmla="*/ 672995 h 4876805"/>
              <a:gd name="connsiteX9" fmla="*/ 3552825 w 4876806"/>
              <a:gd name="connsiteY9" fmla="*/ 772388 h 4876805"/>
              <a:gd name="connsiteX10" fmla="*/ 3552825 w 4876806"/>
              <a:gd name="connsiteY10" fmla="*/ 1103334 h 4876805"/>
              <a:gd name="connsiteX11" fmla="*/ 2146954 w 4876806"/>
              <a:gd name="connsiteY11" fmla="*/ 582879 h 4876805"/>
              <a:gd name="connsiteX12" fmla="*/ 0 w 4876806"/>
              <a:gd name="connsiteY12" fmla="*/ 2729852 h 4876805"/>
              <a:gd name="connsiteX13" fmla="*/ 2146954 w 4876806"/>
              <a:gd name="connsiteY13" fmla="*/ 4876806 h 4876805"/>
              <a:gd name="connsiteX14" fmla="*/ 4293918 w 4876806"/>
              <a:gd name="connsiteY14" fmla="*/ 2729852 h 4876805"/>
              <a:gd name="connsiteX15" fmla="*/ 3773462 w 4876806"/>
              <a:gd name="connsiteY15" fmla="*/ 1323981 h 4876805"/>
              <a:gd name="connsiteX16" fmla="*/ 4104504 w 4876806"/>
              <a:gd name="connsiteY16" fmla="*/ 1323981 h 4876805"/>
              <a:gd name="connsiteX17" fmla="*/ 4205478 w 4876806"/>
              <a:gd name="connsiteY17" fmla="*/ 1282204 h 4876805"/>
              <a:gd name="connsiteX18" fmla="*/ 3465090 w 4876806"/>
              <a:gd name="connsiteY18" fmla="*/ 4047979 h 4876805"/>
              <a:gd name="connsiteX19" fmla="*/ 2146954 w 4876806"/>
              <a:gd name="connsiteY19" fmla="*/ 4591056 h 4876805"/>
              <a:gd name="connsiteX20" fmla="*/ 285750 w 4876806"/>
              <a:gd name="connsiteY20" fmla="*/ 2729852 h 4876805"/>
              <a:gd name="connsiteX21" fmla="*/ 2146954 w 4876806"/>
              <a:gd name="connsiteY21" fmla="*/ 866610 h 4876805"/>
              <a:gd name="connsiteX22" fmla="*/ 3360268 w 4876806"/>
              <a:gd name="connsiteY22" fmla="*/ 1314570 h 4876805"/>
              <a:gd name="connsiteX23" fmla="*/ 3157423 w 4876806"/>
              <a:gd name="connsiteY23" fmla="*/ 1517415 h 4876805"/>
              <a:gd name="connsiteX24" fmla="*/ 2146954 w 4876806"/>
              <a:gd name="connsiteY24" fmla="*/ 1154150 h 4876805"/>
              <a:gd name="connsiteX25" fmla="*/ 571262 w 4876806"/>
              <a:gd name="connsiteY25" fmla="*/ 2729843 h 4876805"/>
              <a:gd name="connsiteX26" fmla="*/ 2146954 w 4876806"/>
              <a:gd name="connsiteY26" fmla="*/ 4305535 h 4876805"/>
              <a:gd name="connsiteX27" fmla="*/ 3722646 w 4876806"/>
              <a:gd name="connsiteY27" fmla="*/ 2729843 h 4876805"/>
              <a:gd name="connsiteX28" fmla="*/ 3359468 w 4876806"/>
              <a:gd name="connsiteY28" fmla="*/ 1719478 h 4876805"/>
              <a:gd name="connsiteX29" fmla="*/ 3562322 w 4876806"/>
              <a:gd name="connsiteY29" fmla="*/ 1516624 h 4876805"/>
              <a:gd name="connsiteX30" fmla="*/ 3465090 w 4876806"/>
              <a:gd name="connsiteY30" fmla="*/ 4047979 h 4876805"/>
              <a:gd name="connsiteX31" fmla="*/ 2151717 w 4876806"/>
              <a:gd name="connsiteY31" fmla="*/ 2296607 h 4876805"/>
              <a:gd name="connsiteX32" fmla="*/ 1723254 w 4876806"/>
              <a:gd name="connsiteY32" fmla="*/ 2725080 h 4876805"/>
              <a:gd name="connsiteX33" fmla="*/ 2151717 w 4876806"/>
              <a:gd name="connsiteY33" fmla="*/ 3153543 h 4876805"/>
              <a:gd name="connsiteX34" fmla="*/ 2580189 w 4876806"/>
              <a:gd name="connsiteY34" fmla="*/ 2725080 h 4876805"/>
              <a:gd name="connsiteX35" fmla="*/ 2538613 w 4876806"/>
              <a:gd name="connsiteY35" fmla="*/ 2540324 h 4876805"/>
              <a:gd name="connsiteX36" fmla="*/ 2747658 w 4876806"/>
              <a:gd name="connsiteY36" fmla="*/ 2331278 h 4876805"/>
              <a:gd name="connsiteX37" fmla="*/ 2865711 w 4876806"/>
              <a:gd name="connsiteY37" fmla="*/ 2729852 h 4876805"/>
              <a:gd name="connsiteX38" fmla="*/ 1637052 w 4876806"/>
              <a:gd name="connsiteY38" fmla="*/ 3239754 h 4876805"/>
              <a:gd name="connsiteX39" fmla="*/ 2146954 w 4876806"/>
              <a:gd name="connsiteY39" fmla="*/ 2011096 h 4876805"/>
              <a:gd name="connsiteX40" fmla="*/ 2545633 w 4876806"/>
              <a:gd name="connsiteY40" fmla="*/ 2129206 h 4876805"/>
              <a:gd name="connsiteX41" fmla="*/ 2336597 w 4876806"/>
              <a:gd name="connsiteY41" fmla="*/ 2338241 h 4876805"/>
              <a:gd name="connsiteX42" fmla="*/ 2151717 w 4876806"/>
              <a:gd name="connsiteY42" fmla="*/ 2296607 h 4876805"/>
              <a:gd name="connsiteX43" fmla="*/ 2294449 w 4876806"/>
              <a:gd name="connsiteY43" fmla="*/ 2725090 h 4876805"/>
              <a:gd name="connsiteX44" fmla="*/ 2151726 w 4876806"/>
              <a:gd name="connsiteY44" fmla="*/ 2867803 h 4876805"/>
              <a:gd name="connsiteX45" fmla="*/ 2050704 w 4876806"/>
              <a:gd name="connsiteY45" fmla="*/ 2826112 h 4876805"/>
              <a:gd name="connsiteX46" fmla="*/ 2009013 w 4876806"/>
              <a:gd name="connsiteY46" fmla="*/ 2725090 h 4876805"/>
              <a:gd name="connsiteX47" fmla="*/ 2151726 w 4876806"/>
              <a:gd name="connsiteY47" fmla="*/ 2582367 h 4876805"/>
              <a:gd name="connsiteX48" fmla="*/ 2294449 w 4876806"/>
              <a:gd name="connsiteY48" fmla="*/ 2725090 h 4876805"/>
              <a:gd name="connsiteX49" fmla="*/ 2750696 w 4876806"/>
              <a:gd name="connsiteY49" fmla="*/ 1924151 h 4876805"/>
              <a:gd name="connsiteX50" fmla="*/ 2146954 w 4876806"/>
              <a:gd name="connsiteY50" fmla="*/ 1725346 h 4876805"/>
              <a:gd name="connsiteX51" fmla="*/ 1142457 w 4876806"/>
              <a:gd name="connsiteY51" fmla="*/ 2729843 h 4876805"/>
              <a:gd name="connsiteX52" fmla="*/ 2146954 w 4876806"/>
              <a:gd name="connsiteY52" fmla="*/ 3734340 h 4876805"/>
              <a:gd name="connsiteX53" fmla="*/ 3151451 w 4876806"/>
              <a:gd name="connsiteY53" fmla="*/ 2729843 h 4876805"/>
              <a:gd name="connsiteX54" fmla="*/ 2952731 w 4876806"/>
              <a:gd name="connsiteY54" fmla="*/ 2126205 h 4876805"/>
              <a:gd name="connsiteX55" fmla="*/ 3156385 w 4876806"/>
              <a:gd name="connsiteY55" fmla="*/ 1922551 h 4876805"/>
              <a:gd name="connsiteX56" fmla="*/ 3436896 w 4876806"/>
              <a:gd name="connsiteY56" fmla="*/ 2729833 h 4876805"/>
              <a:gd name="connsiteX57" fmla="*/ 2146954 w 4876806"/>
              <a:gd name="connsiteY57" fmla="*/ 4019775 h 4876805"/>
              <a:gd name="connsiteX58" fmla="*/ 857012 w 4876806"/>
              <a:gd name="connsiteY58" fmla="*/ 2729833 h 4876805"/>
              <a:gd name="connsiteX59" fmla="*/ 2146954 w 4876806"/>
              <a:gd name="connsiteY59" fmla="*/ 1439891 h 4876805"/>
              <a:gd name="connsiteX60" fmla="*/ 2954341 w 4876806"/>
              <a:gd name="connsiteY60" fmla="*/ 1720478 h 4876805"/>
              <a:gd name="connsiteX61" fmla="*/ 2750696 w 4876806"/>
              <a:gd name="connsiteY61" fmla="*/ 1924151 h 4876805"/>
              <a:gd name="connsiteX62" fmla="*/ 3838575 w 4876806"/>
              <a:gd name="connsiteY62" fmla="*/ 1038231 h 4876805"/>
              <a:gd name="connsiteX63" fmla="*/ 3838575 w 4876806"/>
              <a:gd name="connsiteY63" fmla="*/ 830234 h 4876805"/>
              <a:gd name="connsiteX64" fmla="*/ 4162425 w 4876806"/>
              <a:gd name="connsiteY64" fmla="*/ 495811 h 4876805"/>
              <a:gd name="connsiteX65" fmla="*/ 4162425 w 4876806"/>
              <a:gd name="connsiteY65" fmla="*/ 552456 h 4876805"/>
              <a:gd name="connsiteX66" fmla="*/ 4305300 w 4876806"/>
              <a:gd name="connsiteY66" fmla="*/ 695331 h 4876805"/>
              <a:gd name="connsiteX67" fmla="*/ 4388701 w 4876806"/>
              <a:gd name="connsiteY67" fmla="*/ 695331 h 4876805"/>
              <a:gd name="connsiteX68" fmla="*/ 4045382 w 4876806"/>
              <a:gd name="connsiteY68" fmla="*/ 1038231 h 4876805"/>
              <a:gd name="connsiteX69" fmla="*/ 3838575 w 4876806"/>
              <a:gd name="connsiteY69" fmla="*/ 1038231 h 48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76806" h="4876805">
                <a:moveTo>
                  <a:pt x="4205478" y="1282204"/>
                </a:moveTo>
                <a:lnTo>
                  <a:pt x="4834890" y="653554"/>
                </a:lnTo>
                <a:cubicBezTo>
                  <a:pt x="4875791" y="612702"/>
                  <a:pt x="4888050" y="551237"/>
                  <a:pt x="4865942" y="497830"/>
                </a:cubicBezTo>
                <a:cubicBezTo>
                  <a:pt x="4843834" y="444414"/>
                  <a:pt x="4791723" y="409581"/>
                  <a:pt x="4733925" y="409581"/>
                </a:cubicBezTo>
                <a:lnTo>
                  <a:pt x="4448175" y="409581"/>
                </a:lnTo>
                <a:lnTo>
                  <a:pt x="4448175" y="142881"/>
                </a:lnTo>
                <a:cubicBezTo>
                  <a:pt x="4448175" y="84674"/>
                  <a:pt x="4412866" y="32286"/>
                  <a:pt x="4358916" y="10445"/>
                </a:cubicBezTo>
                <a:cubicBezTo>
                  <a:pt x="4304938" y="-11395"/>
                  <a:pt x="4243150" y="1673"/>
                  <a:pt x="4202659" y="43488"/>
                </a:cubicBezTo>
                <a:lnTo>
                  <a:pt x="3593059" y="672995"/>
                </a:lnTo>
                <a:cubicBezTo>
                  <a:pt x="3567256" y="699646"/>
                  <a:pt x="3552825" y="735288"/>
                  <a:pt x="3552825" y="772388"/>
                </a:cubicBezTo>
                <a:lnTo>
                  <a:pt x="3552825" y="1103334"/>
                </a:lnTo>
                <a:cubicBezTo>
                  <a:pt x="3163824" y="766635"/>
                  <a:pt x="2670353" y="582879"/>
                  <a:pt x="2146954" y="582879"/>
                </a:cubicBezTo>
                <a:cubicBezTo>
                  <a:pt x="955138" y="582888"/>
                  <a:pt x="0" y="1537655"/>
                  <a:pt x="0" y="2729852"/>
                </a:cubicBezTo>
                <a:cubicBezTo>
                  <a:pt x="0" y="3921668"/>
                  <a:pt x="954757" y="4876806"/>
                  <a:pt x="2146954" y="4876806"/>
                </a:cubicBezTo>
                <a:cubicBezTo>
                  <a:pt x="3338770" y="4876806"/>
                  <a:pt x="4293918" y="3922049"/>
                  <a:pt x="4293918" y="2729852"/>
                </a:cubicBezTo>
                <a:cubicBezTo>
                  <a:pt x="4293918" y="2206453"/>
                  <a:pt x="4110161" y="1712992"/>
                  <a:pt x="3773462" y="1323981"/>
                </a:cubicBezTo>
                <a:lnTo>
                  <a:pt x="4104504" y="1323981"/>
                </a:lnTo>
                <a:cubicBezTo>
                  <a:pt x="4142375" y="1323981"/>
                  <a:pt x="4178694" y="1308960"/>
                  <a:pt x="4205478" y="1282204"/>
                </a:cubicBezTo>
                <a:close/>
                <a:moveTo>
                  <a:pt x="3465090" y="4047979"/>
                </a:moveTo>
                <a:cubicBezTo>
                  <a:pt x="3114875" y="4398185"/>
                  <a:pt x="2646750" y="4591056"/>
                  <a:pt x="2146954" y="4591056"/>
                </a:cubicBezTo>
                <a:cubicBezTo>
                  <a:pt x="1113073" y="4591056"/>
                  <a:pt x="285750" y="3764105"/>
                  <a:pt x="285750" y="2729852"/>
                </a:cubicBezTo>
                <a:cubicBezTo>
                  <a:pt x="285750" y="1682026"/>
                  <a:pt x="1129951" y="866610"/>
                  <a:pt x="2146954" y="866610"/>
                </a:cubicBezTo>
                <a:cubicBezTo>
                  <a:pt x="2579685" y="866610"/>
                  <a:pt x="3012424" y="1015933"/>
                  <a:pt x="3360268" y="1314570"/>
                </a:cubicBezTo>
                <a:lnTo>
                  <a:pt x="3157423" y="1517415"/>
                </a:lnTo>
                <a:cubicBezTo>
                  <a:pt x="2875531" y="1282262"/>
                  <a:pt x="2521849" y="1154150"/>
                  <a:pt x="2146954" y="1154150"/>
                </a:cubicBezTo>
                <a:cubicBezTo>
                  <a:pt x="1271264" y="1154150"/>
                  <a:pt x="571262" y="1853876"/>
                  <a:pt x="571262" y="2729843"/>
                </a:cubicBezTo>
                <a:cubicBezTo>
                  <a:pt x="571262" y="3605504"/>
                  <a:pt x="1270959" y="4305535"/>
                  <a:pt x="2146954" y="4305535"/>
                </a:cubicBezTo>
                <a:cubicBezTo>
                  <a:pt x="3022645" y="4305535"/>
                  <a:pt x="3722646" y="3605809"/>
                  <a:pt x="3722646" y="2729843"/>
                </a:cubicBezTo>
                <a:cubicBezTo>
                  <a:pt x="3722646" y="2354996"/>
                  <a:pt x="3594573" y="2001351"/>
                  <a:pt x="3359468" y="1719478"/>
                </a:cubicBezTo>
                <a:lnTo>
                  <a:pt x="3562322" y="1516624"/>
                </a:lnTo>
                <a:cubicBezTo>
                  <a:pt x="4190305" y="2248201"/>
                  <a:pt x="4157891" y="3355159"/>
                  <a:pt x="3465090" y="4047979"/>
                </a:cubicBezTo>
                <a:close/>
                <a:moveTo>
                  <a:pt x="2151717" y="2296607"/>
                </a:moveTo>
                <a:cubicBezTo>
                  <a:pt x="1914630" y="2296607"/>
                  <a:pt x="1723254" y="2487955"/>
                  <a:pt x="1723254" y="2725080"/>
                </a:cubicBezTo>
                <a:cubicBezTo>
                  <a:pt x="1723254" y="2962176"/>
                  <a:pt x="1914601" y="3153543"/>
                  <a:pt x="2151717" y="3153543"/>
                </a:cubicBezTo>
                <a:cubicBezTo>
                  <a:pt x="2388813" y="3153543"/>
                  <a:pt x="2580189" y="2962205"/>
                  <a:pt x="2580189" y="2725080"/>
                </a:cubicBezTo>
                <a:cubicBezTo>
                  <a:pt x="2580189" y="2660043"/>
                  <a:pt x="2565807" y="2597255"/>
                  <a:pt x="2538613" y="2540324"/>
                </a:cubicBezTo>
                <a:lnTo>
                  <a:pt x="2747658" y="2331278"/>
                </a:lnTo>
                <a:cubicBezTo>
                  <a:pt x="2824439" y="2447693"/>
                  <a:pt x="2865711" y="2585129"/>
                  <a:pt x="2865711" y="2729852"/>
                </a:cubicBezTo>
                <a:cubicBezTo>
                  <a:pt x="2865711" y="3387915"/>
                  <a:pt x="2073507" y="3676180"/>
                  <a:pt x="1637052" y="3239754"/>
                </a:cubicBezTo>
                <a:cubicBezTo>
                  <a:pt x="1201636" y="2804338"/>
                  <a:pt x="1487072" y="2011096"/>
                  <a:pt x="2146954" y="2011096"/>
                </a:cubicBezTo>
                <a:cubicBezTo>
                  <a:pt x="2291725" y="2011096"/>
                  <a:pt x="2429209" y="2052386"/>
                  <a:pt x="2545633" y="2129206"/>
                </a:cubicBezTo>
                <a:lnTo>
                  <a:pt x="2336597" y="2338241"/>
                </a:lnTo>
                <a:cubicBezTo>
                  <a:pt x="2279628" y="2311009"/>
                  <a:pt x="2216801" y="2296607"/>
                  <a:pt x="2151717" y="2296607"/>
                </a:cubicBezTo>
                <a:close/>
                <a:moveTo>
                  <a:pt x="2294449" y="2725090"/>
                </a:moveTo>
                <a:cubicBezTo>
                  <a:pt x="2294449" y="2804252"/>
                  <a:pt x="2230898" y="2867803"/>
                  <a:pt x="2151726" y="2867803"/>
                </a:cubicBezTo>
                <a:cubicBezTo>
                  <a:pt x="2113464" y="2867803"/>
                  <a:pt x="2077584" y="2853001"/>
                  <a:pt x="2050704" y="2826112"/>
                </a:cubicBezTo>
                <a:cubicBezTo>
                  <a:pt x="2023815" y="2799232"/>
                  <a:pt x="2009013" y="2763352"/>
                  <a:pt x="2009013" y="2725090"/>
                </a:cubicBezTo>
                <a:cubicBezTo>
                  <a:pt x="2009013" y="2645937"/>
                  <a:pt x="2072554" y="2582367"/>
                  <a:pt x="2151726" y="2582367"/>
                </a:cubicBezTo>
                <a:cubicBezTo>
                  <a:pt x="2230879" y="2582367"/>
                  <a:pt x="2294449" y="2645908"/>
                  <a:pt x="2294449" y="2725090"/>
                </a:cubicBezTo>
                <a:close/>
                <a:moveTo>
                  <a:pt x="2750696" y="1924151"/>
                </a:moveTo>
                <a:cubicBezTo>
                  <a:pt x="2578360" y="1795154"/>
                  <a:pt x="2368591" y="1725346"/>
                  <a:pt x="2146954" y="1725346"/>
                </a:cubicBezTo>
                <a:cubicBezTo>
                  <a:pt x="1587551" y="1725346"/>
                  <a:pt x="1142457" y="2170154"/>
                  <a:pt x="1142457" y="2729843"/>
                </a:cubicBezTo>
                <a:cubicBezTo>
                  <a:pt x="1142457" y="3289246"/>
                  <a:pt x="1587275" y="3734340"/>
                  <a:pt x="2146954" y="3734340"/>
                </a:cubicBezTo>
                <a:cubicBezTo>
                  <a:pt x="2706357" y="3734340"/>
                  <a:pt x="3151451" y="3289532"/>
                  <a:pt x="3151451" y="2729843"/>
                </a:cubicBezTo>
                <a:cubicBezTo>
                  <a:pt x="3151451" y="2508253"/>
                  <a:pt x="3081671" y="2298522"/>
                  <a:pt x="2952731" y="2126205"/>
                </a:cubicBezTo>
                <a:lnTo>
                  <a:pt x="3156385" y="1922551"/>
                </a:lnTo>
                <a:cubicBezTo>
                  <a:pt x="3338132" y="2149780"/>
                  <a:pt x="3436896" y="2431501"/>
                  <a:pt x="3436896" y="2729833"/>
                </a:cubicBezTo>
                <a:cubicBezTo>
                  <a:pt x="3436896" y="3447561"/>
                  <a:pt x="2865006" y="4019775"/>
                  <a:pt x="2146954" y="4019775"/>
                </a:cubicBezTo>
                <a:cubicBezTo>
                  <a:pt x="1429188" y="4019775"/>
                  <a:pt x="857012" y="3447856"/>
                  <a:pt x="857012" y="2729833"/>
                </a:cubicBezTo>
                <a:cubicBezTo>
                  <a:pt x="857012" y="2011934"/>
                  <a:pt x="1429083" y="1439891"/>
                  <a:pt x="2146954" y="1439891"/>
                </a:cubicBezTo>
                <a:cubicBezTo>
                  <a:pt x="2445334" y="1439891"/>
                  <a:pt x="2727093" y="1538684"/>
                  <a:pt x="2954341" y="1720478"/>
                </a:cubicBezTo>
                <a:lnTo>
                  <a:pt x="2750696" y="1924151"/>
                </a:lnTo>
                <a:close/>
                <a:moveTo>
                  <a:pt x="3838575" y="1038231"/>
                </a:moveTo>
                <a:lnTo>
                  <a:pt x="3838575" y="830234"/>
                </a:lnTo>
                <a:lnTo>
                  <a:pt x="4162425" y="495811"/>
                </a:lnTo>
                <a:lnTo>
                  <a:pt x="4162425" y="552456"/>
                </a:lnTo>
                <a:cubicBezTo>
                  <a:pt x="4162425" y="631361"/>
                  <a:pt x="4226395" y="695331"/>
                  <a:pt x="4305300" y="695331"/>
                </a:cubicBezTo>
                <a:lnTo>
                  <a:pt x="4388701" y="695331"/>
                </a:lnTo>
                <a:lnTo>
                  <a:pt x="4045382" y="1038231"/>
                </a:lnTo>
                <a:lnTo>
                  <a:pt x="3838575" y="103823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2" name="Gráfico 56">
            <a:extLst>
              <a:ext uri="{FF2B5EF4-FFF2-40B4-BE49-F238E27FC236}">
                <a16:creationId xmlns:a16="http://schemas.microsoft.com/office/drawing/2014/main" id="{8BF1FD41-A46E-A64A-B918-C6A6B40C3BCA}"/>
              </a:ext>
            </a:extLst>
          </p:cNvPr>
          <p:cNvGrpSpPr/>
          <p:nvPr/>
        </p:nvGrpSpPr>
        <p:grpSpPr>
          <a:xfrm>
            <a:off x="2165104" y="5556393"/>
            <a:ext cx="2997755" cy="2997755"/>
            <a:chOff x="6266780" y="1573295"/>
            <a:chExt cx="570831" cy="570831"/>
          </a:xfrm>
          <a:solidFill>
            <a:schemeClr val="accent1"/>
          </a:solidFill>
        </p:grpSpPr>
        <p:sp>
          <p:nvSpPr>
            <p:cNvPr id="73" name="Forma libre 111">
              <a:extLst>
                <a:ext uri="{FF2B5EF4-FFF2-40B4-BE49-F238E27FC236}">
                  <a16:creationId xmlns:a16="http://schemas.microsoft.com/office/drawing/2014/main" id="{DAA9C148-999C-7B4F-B97C-0162310D7447}"/>
                </a:ext>
              </a:extLst>
            </p:cNvPr>
            <p:cNvSpPr/>
            <p:nvPr/>
          </p:nvSpPr>
          <p:spPr>
            <a:xfrm>
              <a:off x="6445160" y="1751675"/>
              <a:ext cx="214061" cy="214061"/>
            </a:xfrm>
            <a:custGeom>
              <a:avLst/>
              <a:gdLst>
                <a:gd name="connsiteX0" fmla="*/ 182718 w 214061"/>
                <a:gd name="connsiteY0" fmla="*/ 31353 h 214061"/>
                <a:gd name="connsiteX1" fmla="*/ 182718 w 214061"/>
                <a:gd name="connsiteY1" fmla="*/ 182718 h 214061"/>
                <a:gd name="connsiteX2" fmla="*/ 31353 w 214061"/>
                <a:gd name="connsiteY2" fmla="*/ 182718 h 214061"/>
                <a:gd name="connsiteX3" fmla="*/ 31353 w 214061"/>
                <a:gd name="connsiteY3" fmla="*/ 31353 h 214061"/>
                <a:gd name="connsiteX4" fmla="*/ 182718 w 214061"/>
                <a:gd name="connsiteY4" fmla="*/ 31353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61" h="214061">
                  <a:moveTo>
                    <a:pt x="182718" y="31353"/>
                  </a:moveTo>
                  <a:cubicBezTo>
                    <a:pt x="224516" y="73151"/>
                    <a:pt x="224516" y="140920"/>
                    <a:pt x="182718" y="182718"/>
                  </a:cubicBezTo>
                  <a:cubicBezTo>
                    <a:pt x="140920" y="224516"/>
                    <a:pt x="73151" y="224516"/>
                    <a:pt x="31353" y="182718"/>
                  </a:cubicBezTo>
                  <a:cubicBezTo>
                    <a:pt x="-10445" y="140920"/>
                    <a:pt x="-10445" y="73151"/>
                    <a:pt x="31353" y="31353"/>
                  </a:cubicBezTo>
                  <a:cubicBezTo>
                    <a:pt x="73151" y="-10445"/>
                    <a:pt x="140920" y="-10445"/>
                    <a:pt x="182718" y="31353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112">
              <a:extLst>
                <a:ext uri="{FF2B5EF4-FFF2-40B4-BE49-F238E27FC236}">
                  <a16:creationId xmlns:a16="http://schemas.microsoft.com/office/drawing/2014/main" id="{89385F88-2296-6048-91F6-3579B844A180}"/>
                </a:ext>
              </a:extLst>
            </p:cNvPr>
            <p:cNvSpPr/>
            <p:nvPr/>
          </p:nvSpPr>
          <p:spPr>
            <a:xfrm>
              <a:off x="6266780" y="1573295"/>
              <a:ext cx="570831" cy="570831"/>
            </a:xfrm>
            <a:custGeom>
              <a:avLst/>
              <a:gdLst>
                <a:gd name="connsiteX0" fmla="*/ 570831 w 570831"/>
                <a:gd name="connsiteY0" fmla="*/ 249739 h 570831"/>
                <a:gd name="connsiteX1" fmla="*/ 532306 w 570831"/>
                <a:gd name="connsiteY1" fmla="*/ 249739 h 570831"/>
                <a:gd name="connsiteX2" fmla="*/ 321092 w 570831"/>
                <a:gd name="connsiteY2" fmla="*/ 38525 h 570831"/>
                <a:gd name="connsiteX3" fmla="*/ 321092 w 570831"/>
                <a:gd name="connsiteY3" fmla="*/ 0 h 570831"/>
                <a:gd name="connsiteX4" fmla="*/ 249739 w 570831"/>
                <a:gd name="connsiteY4" fmla="*/ 0 h 570831"/>
                <a:gd name="connsiteX5" fmla="*/ 249739 w 570831"/>
                <a:gd name="connsiteY5" fmla="*/ 38525 h 570831"/>
                <a:gd name="connsiteX6" fmla="*/ 38525 w 570831"/>
                <a:gd name="connsiteY6" fmla="*/ 249739 h 570831"/>
                <a:gd name="connsiteX7" fmla="*/ 0 w 570831"/>
                <a:gd name="connsiteY7" fmla="*/ 249739 h 570831"/>
                <a:gd name="connsiteX8" fmla="*/ 0 w 570831"/>
                <a:gd name="connsiteY8" fmla="*/ 321092 h 570831"/>
                <a:gd name="connsiteX9" fmla="*/ 38525 w 570831"/>
                <a:gd name="connsiteY9" fmla="*/ 321092 h 570831"/>
                <a:gd name="connsiteX10" fmla="*/ 249739 w 570831"/>
                <a:gd name="connsiteY10" fmla="*/ 532306 h 570831"/>
                <a:gd name="connsiteX11" fmla="*/ 249739 w 570831"/>
                <a:gd name="connsiteY11" fmla="*/ 570831 h 570831"/>
                <a:gd name="connsiteX12" fmla="*/ 321092 w 570831"/>
                <a:gd name="connsiteY12" fmla="*/ 570831 h 570831"/>
                <a:gd name="connsiteX13" fmla="*/ 321092 w 570831"/>
                <a:gd name="connsiteY13" fmla="*/ 532306 h 570831"/>
                <a:gd name="connsiteX14" fmla="*/ 532306 w 570831"/>
                <a:gd name="connsiteY14" fmla="*/ 321092 h 570831"/>
                <a:gd name="connsiteX15" fmla="*/ 570831 w 570831"/>
                <a:gd name="connsiteY15" fmla="*/ 321092 h 570831"/>
                <a:gd name="connsiteX16" fmla="*/ 285416 w 570831"/>
                <a:gd name="connsiteY16" fmla="*/ 463800 h 570831"/>
                <a:gd name="connsiteX17" fmla="*/ 107031 w 570831"/>
                <a:gd name="connsiteY17" fmla="*/ 285416 h 570831"/>
                <a:gd name="connsiteX18" fmla="*/ 285416 w 570831"/>
                <a:gd name="connsiteY18" fmla="*/ 107031 h 570831"/>
                <a:gd name="connsiteX19" fmla="*/ 463800 w 570831"/>
                <a:gd name="connsiteY19" fmla="*/ 285416 h 570831"/>
                <a:gd name="connsiteX20" fmla="*/ 285416 w 570831"/>
                <a:gd name="connsiteY20" fmla="*/ 463800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831" h="570831">
                  <a:moveTo>
                    <a:pt x="570831" y="249739"/>
                  </a:moveTo>
                  <a:lnTo>
                    <a:pt x="532306" y="249739"/>
                  </a:lnTo>
                  <a:cubicBezTo>
                    <a:pt x="516586" y="140600"/>
                    <a:pt x="430231" y="54245"/>
                    <a:pt x="321092" y="38525"/>
                  </a:cubicBezTo>
                  <a:lnTo>
                    <a:pt x="321092" y="0"/>
                  </a:lnTo>
                  <a:lnTo>
                    <a:pt x="249739" y="0"/>
                  </a:lnTo>
                  <a:lnTo>
                    <a:pt x="249739" y="38525"/>
                  </a:lnTo>
                  <a:cubicBezTo>
                    <a:pt x="140600" y="54245"/>
                    <a:pt x="54245" y="140600"/>
                    <a:pt x="38525" y="249739"/>
                  </a:cubicBezTo>
                  <a:lnTo>
                    <a:pt x="0" y="249739"/>
                  </a:lnTo>
                  <a:lnTo>
                    <a:pt x="0" y="321092"/>
                  </a:lnTo>
                  <a:lnTo>
                    <a:pt x="38525" y="321092"/>
                  </a:lnTo>
                  <a:cubicBezTo>
                    <a:pt x="54245" y="430231"/>
                    <a:pt x="140600" y="516586"/>
                    <a:pt x="249739" y="532306"/>
                  </a:cubicBezTo>
                  <a:lnTo>
                    <a:pt x="249739" y="570831"/>
                  </a:lnTo>
                  <a:lnTo>
                    <a:pt x="321092" y="570831"/>
                  </a:lnTo>
                  <a:lnTo>
                    <a:pt x="321092" y="532306"/>
                  </a:lnTo>
                  <a:cubicBezTo>
                    <a:pt x="430231" y="516586"/>
                    <a:pt x="516586" y="430231"/>
                    <a:pt x="532306" y="321092"/>
                  </a:cubicBezTo>
                  <a:lnTo>
                    <a:pt x="570831" y="321092"/>
                  </a:lnTo>
                  <a:close/>
                  <a:moveTo>
                    <a:pt x="285416" y="463800"/>
                  </a:moveTo>
                  <a:cubicBezTo>
                    <a:pt x="187060" y="463800"/>
                    <a:pt x="107031" y="383771"/>
                    <a:pt x="107031" y="285416"/>
                  </a:cubicBezTo>
                  <a:cubicBezTo>
                    <a:pt x="107031" y="187060"/>
                    <a:pt x="187060" y="107031"/>
                    <a:pt x="285416" y="107031"/>
                  </a:cubicBezTo>
                  <a:cubicBezTo>
                    <a:pt x="383771" y="107031"/>
                    <a:pt x="463800" y="187060"/>
                    <a:pt x="463800" y="285416"/>
                  </a:cubicBezTo>
                  <a:cubicBezTo>
                    <a:pt x="463800" y="383771"/>
                    <a:pt x="383771" y="463800"/>
                    <a:pt x="285416" y="463800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4B7066-287E-5249-8D1E-B8D2DE52C64E}"/>
              </a:ext>
            </a:extLst>
          </p:cNvPr>
          <p:cNvGrpSpPr/>
          <p:nvPr/>
        </p:nvGrpSpPr>
        <p:grpSpPr>
          <a:xfrm>
            <a:off x="7243774" y="8486263"/>
            <a:ext cx="3282406" cy="3282406"/>
            <a:chOff x="1029310" y="4978400"/>
            <a:chExt cx="6502400" cy="6502400"/>
          </a:xfrm>
          <a:solidFill>
            <a:schemeClr val="accent1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EB11662-3288-B641-BBCE-1D8BD47A4946}"/>
                </a:ext>
              </a:extLst>
            </p:cNvPr>
            <p:cNvSpPr/>
            <p:nvPr/>
          </p:nvSpPr>
          <p:spPr>
            <a:xfrm>
              <a:off x="4090010" y="5084569"/>
              <a:ext cx="3335506" cy="3335530"/>
            </a:xfrm>
            <a:custGeom>
              <a:avLst/>
              <a:gdLst>
                <a:gd name="connsiteX0" fmla="*/ 1338707 w 3335506"/>
                <a:gd name="connsiteY0" fmla="*/ 1014755 h 3335530"/>
                <a:gd name="connsiteX1" fmla="*/ 1394168 w 3335506"/>
                <a:gd name="connsiteY1" fmla="*/ 1671983 h 3335530"/>
                <a:gd name="connsiteX2" fmla="*/ 55817 w 3335506"/>
                <a:gd name="connsiteY2" fmla="*/ 3010348 h 3335530"/>
                <a:gd name="connsiteX3" fmla="*/ 55817 w 3335506"/>
                <a:gd name="connsiteY3" fmla="*/ 3279715 h 3335530"/>
                <a:gd name="connsiteX4" fmla="*/ 190500 w 3335506"/>
                <a:gd name="connsiteY4" fmla="*/ 3335531 h 3335530"/>
                <a:gd name="connsiteX5" fmla="*/ 325184 w 3335506"/>
                <a:gd name="connsiteY5" fmla="*/ 3279715 h 3335530"/>
                <a:gd name="connsiteX6" fmla="*/ 1663548 w 3335506"/>
                <a:gd name="connsiteY6" fmla="*/ 1941363 h 3335530"/>
                <a:gd name="connsiteX7" fmla="*/ 2320773 w 3335506"/>
                <a:gd name="connsiteY7" fmla="*/ 1996773 h 3335530"/>
                <a:gd name="connsiteX8" fmla="*/ 2336800 w 3335506"/>
                <a:gd name="connsiteY8" fmla="*/ 1997472 h 3335530"/>
                <a:gd name="connsiteX9" fmla="*/ 2471484 w 3335506"/>
                <a:gd name="connsiteY9" fmla="*/ 1941655 h 3335530"/>
                <a:gd name="connsiteX10" fmla="*/ 3279674 w 3335506"/>
                <a:gd name="connsiteY10" fmla="*/ 1133421 h 3335530"/>
                <a:gd name="connsiteX11" fmla="*/ 3323933 w 3335506"/>
                <a:gd name="connsiteY11" fmla="*/ 933297 h 3335530"/>
                <a:gd name="connsiteX12" fmla="*/ 3161005 w 3335506"/>
                <a:gd name="connsiteY12" fmla="*/ 808926 h 3335530"/>
                <a:gd name="connsiteX13" fmla="*/ 2575916 w 3335506"/>
                <a:gd name="connsiteY13" fmla="*/ 759565 h 3335530"/>
                <a:gd name="connsiteX14" fmla="*/ 2526602 w 3335506"/>
                <a:gd name="connsiteY14" fmla="*/ 174521 h 3335530"/>
                <a:gd name="connsiteX15" fmla="*/ 2402231 w 3335506"/>
                <a:gd name="connsiteY15" fmla="*/ 11604 h 3335530"/>
                <a:gd name="connsiteX16" fmla="*/ 2202066 w 3335506"/>
                <a:gd name="connsiteY16" fmla="*/ 55805 h 3335530"/>
                <a:gd name="connsiteX17" fmla="*/ 1393876 w 3335506"/>
                <a:gd name="connsiteY17" fmla="*/ 864041 h 3335530"/>
                <a:gd name="connsiteX18" fmla="*/ 1338707 w 3335506"/>
                <a:gd name="connsiteY18" fmla="*/ 1014755 h 3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5506" h="3335530">
                  <a:moveTo>
                    <a:pt x="1338707" y="1014755"/>
                  </a:moveTo>
                  <a:lnTo>
                    <a:pt x="1394168" y="1671983"/>
                  </a:lnTo>
                  <a:lnTo>
                    <a:pt x="55817" y="3010348"/>
                  </a:lnTo>
                  <a:cubicBezTo>
                    <a:pt x="-18606" y="3084706"/>
                    <a:pt x="-18606" y="3205356"/>
                    <a:pt x="55817" y="3279715"/>
                  </a:cubicBezTo>
                  <a:cubicBezTo>
                    <a:pt x="92964" y="3316926"/>
                    <a:pt x="141732" y="3335531"/>
                    <a:pt x="190500" y="3335531"/>
                  </a:cubicBezTo>
                  <a:cubicBezTo>
                    <a:pt x="239268" y="3335531"/>
                    <a:pt x="288036" y="3316926"/>
                    <a:pt x="325184" y="3279715"/>
                  </a:cubicBezTo>
                  <a:lnTo>
                    <a:pt x="1663548" y="1941363"/>
                  </a:lnTo>
                  <a:lnTo>
                    <a:pt x="2320773" y="1996773"/>
                  </a:lnTo>
                  <a:cubicBezTo>
                    <a:pt x="2326132" y="1997218"/>
                    <a:pt x="2331441" y="1997472"/>
                    <a:pt x="2336800" y="1997472"/>
                  </a:cubicBezTo>
                  <a:cubicBezTo>
                    <a:pt x="2387105" y="1997472"/>
                    <a:pt x="2435619" y="1977520"/>
                    <a:pt x="2471484" y="1941655"/>
                  </a:cubicBezTo>
                  <a:lnTo>
                    <a:pt x="3279674" y="1133421"/>
                  </a:lnTo>
                  <a:cubicBezTo>
                    <a:pt x="3332112" y="1081033"/>
                    <a:pt x="3349371" y="1002947"/>
                    <a:pt x="3323933" y="933297"/>
                  </a:cubicBezTo>
                  <a:cubicBezTo>
                    <a:pt x="3298431" y="863645"/>
                    <a:pt x="3234881" y="815127"/>
                    <a:pt x="3161005" y="808926"/>
                  </a:cubicBezTo>
                  <a:lnTo>
                    <a:pt x="2575916" y="759565"/>
                  </a:lnTo>
                  <a:lnTo>
                    <a:pt x="2526602" y="174521"/>
                  </a:lnTo>
                  <a:cubicBezTo>
                    <a:pt x="2520353" y="100602"/>
                    <a:pt x="2471839" y="37053"/>
                    <a:pt x="2402231" y="11604"/>
                  </a:cubicBezTo>
                  <a:cubicBezTo>
                    <a:pt x="2332584" y="-13896"/>
                    <a:pt x="2254504" y="3418"/>
                    <a:pt x="2202066" y="55805"/>
                  </a:cubicBezTo>
                  <a:lnTo>
                    <a:pt x="1393876" y="864041"/>
                  </a:lnTo>
                  <a:cubicBezTo>
                    <a:pt x="1354188" y="903729"/>
                    <a:pt x="1333995" y="958845"/>
                    <a:pt x="1338707" y="1014755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17F1B-936C-EF4E-A795-46E84CC3262B}"/>
                </a:ext>
              </a:extLst>
            </p:cNvPr>
            <p:cNvSpPr/>
            <p:nvPr/>
          </p:nvSpPr>
          <p:spPr>
            <a:xfrm>
              <a:off x="3251810" y="7200900"/>
              <a:ext cx="2057400" cy="2057400"/>
            </a:xfrm>
            <a:custGeom>
              <a:avLst/>
              <a:gdLst>
                <a:gd name="connsiteX0" fmla="*/ 1229373 w 2057400"/>
                <a:gd name="connsiteY0" fmla="*/ 19799 h 2057400"/>
                <a:gd name="connsiteX1" fmla="*/ 1028700 w 2057400"/>
                <a:gd name="connsiteY1" fmla="*/ 0 h 2057400"/>
                <a:gd name="connsiteX2" fmla="*/ 0 w 2057400"/>
                <a:gd name="connsiteY2" fmla="*/ 1028700 h 2057400"/>
                <a:gd name="connsiteX3" fmla="*/ 1028700 w 2057400"/>
                <a:gd name="connsiteY3" fmla="*/ 2057400 h 2057400"/>
                <a:gd name="connsiteX4" fmla="*/ 2057400 w 2057400"/>
                <a:gd name="connsiteY4" fmla="*/ 1028700 h 2057400"/>
                <a:gd name="connsiteX5" fmla="*/ 2037601 w 2057400"/>
                <a:gd name="connsiteY5" fmla="*/ 828027 h 2057400"/>
                <a:gd name="connsiteX6" fmla="*/ 1432814 w 2057400"/>
                <a:gd name="connsiteY6" fmla="*/ 1432814 h 2057400"/>
                <a:gd name="connsiteX7" fmla="*/ 1028700 w 2057400"/>
                <a:gd name="connsiteY7" fmla="*/ 1600200 h 2057400"/>
                <a:gd name="connsiteX8" fmla="*/ 624586 w 2057400"/>
                <a:gd name="connsiteY8" fmla="*/ 1432814 h 2057400"/>
                <a:gd name="connsiteX9" fmla="*/ 457200 w 2057400"/>
                <a:gd name="connsiteY9" fmla="*/ 1028700 h 2057400"/>
                <a:gd name="connsiteX10" fmla="*/ 624586 w 2057400"/>
                <a:gd name="connsiteY10" fmla="*/ 62458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7400" h="2057400">
                  <a:moveTo>
                    <a:pt x="1229373" y="19799"/>
                  </a:moveTo>
                  <a:cubicBezTo>
                    <a:pt x="1164438" y="6896"/>
                    <a:pt x="1097356" y="0"/>
                    <a:pt x="1028700" y="0"/>
                  </a:cubicBezTo>
                  <a:cubicBezTo>
                    <a:pt x="461467" y="0"/>
                    <a:pt x="0" y="461467"/>
                    <a:pt x="0" y="1028700"/>
                  </a:cubicBezTo>
                  <a:cubicBezTo>
                    <a:pt x="0" y="1595933"/>
                    <a:pt x="461467" y="2057400"/>
                    <a:pt x="1028700" y="2057400"/>
                  </a:cubicBezTo>
                  <a:cubicBezTo>
                    <a:pt x="1595933" y="2057400"/>
                    <a:pt x="2057400" y="1595933"/>
                    <a:pt x="2057400" y="1028700"/>
                  </a:cubicBezTo>
                  <a:cubicBezTo>
                    <a:pt x="2057400" y="960044"/>
                    <a:pt x="2050504" y="892962"/>
                    <a:pt x="2037601" y="828027"/>
                  </a:cubicBezTo>
                  <a:lnTo>
                    <a:pt x="1432814" y="1432814"/>
                  </a:lnTo>
                  <a:cubicBezTo>
                    <a:pt x="1324864" y="1540764"/>
                    <a:pt x="1181354" y="1600200"/>
                    <a:pt x="1028700" y="1600200"/>
                  </a:cubicBezTo>
                  <a:cubicBezTo>
                    <a:pt x="876046" y="1600200"/>
                    <a:pt x="732536" y="1540764"/>
                    <a:pt x="624586" y="1432814"/>
                  </a:cubicBezTo>
                  <a:cubicBezTo>
                    <a:pt x="516636" y="1324864"/>
                    <a:pt x="457200" y="1181354"/>
                    <a:pt x="457200" y="1028700"/>
                  </a:cubicBezTo>
                  <a:cubicBezTo>
                    <a:pt x="457200" y="876046"/>
                    <a:pt x="516636" y="732536"/>
                    <a:pt x="624586" y="624586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856B3CE-DAF9-7D4A-9BD5-C3807F2BB2B1}"/>
                </a:ext>
              </a:extLst>
            </p:cNvPr>
            <p:cNvSpPr/>
            <p:nvPr/>
          </p:nvSpPr>
          <p:spPr>
            <a:xfrm>
              <a:off x="1029310" y="4978400"/>
              <a:ext cx="6502400" cy="6502400"/>
            </a:xfrm>
            <a:custGeom>
              <a:avLst/>
              <a:gdLst>
                <a:gd name="connsiteX0" fmla="*/ 6211443 w 6502400"/>
                <a:gd name="connsiteY0" fmla="*/ 1907388 h 6502400"/>
                <a:gd name="connsiteX1" fmla="*/ 5801564 w 6502400"/>
                <a:gd name="connsiteY1" fmla="*/ 2317255 h 6502400"/>
                <a:gd name="connsiteX2" fmla="*/ 5664403 w 6502400"/>
                <a:gd name="connsiteY2" fmla="*/ 2418702 h 6502400"/>
                <a:gd name="connsiteX3" fmla="*/ 5803900 w 6502400"/>
                <a:gd name="connsiteY3" fmla="*/ 3251200 h 6502400"/>
                <a:gd name="connsiteX4" fmla="*/ 3251200 w 6502400"/>
                <a:gd name="connsiteY4" fmla="*/ 5803900 h 6502400"/>
                <a:gd name="connsiteX5" fmla="*/ 698500 w 6502400"/>
                <a:gd name="connsiteY5" fmla="*/ 3251200 h 6502400"/>
                <a:gd name="connsiteX6" fmla="*/ 3251200 w 6502400"/>
                <a:gd name="connsiteY6" fmla="*/ 698500 h 6502400"/>
                <a:gd name="connsiteX7" fmla="*/ 4083990 w 6502400"/>
                <a:gd name="connsiteY7" fmla="*/ 838101 h 6502400"/>
                <a:gd name="connsiteX8" fmla="*/ 4185196 w 6502400"/>
                <a:gd name="connsiteY8" fmla="*/ 700782 h 6502400"/>
                <a:gd name="connsiteX9" fmla="*/ 4595013 w 6502400"/>
                <a:gd name="connsiteY9" fmla="*/ 290960 h 6502400"/>
                <a:gd name="connsiteX10" fmla="*/ 3251200 w 6502400"/>
                <a:gd name="connsiteY10" fmla="*/ 0 h 6502400"/>
                <a:gd name="connsiteX11" fmla="*/ 0 w 6502400"/>
                <a:gd name="connsiteY11" fmla="*/ 3251200 h 6502400"/>
                <a:gd name="connsiteX12" fmla="*/ 3251200 w 6502400"/>
                <a:gd name="connsiteY12" fmla="*/ 6502400 h 6502400"/>
                <a:gd name="connsiteX13" fmla="*/ 6502400 w 6502400"/>
                <a:gd name="connsiteY13" fmla="*/ 3251200 h 6502400"/>
                <a:gd name="connsiteX14" fmla="*/ 6211443 w 6502400"/>
                <a:gd name="connsiteY14" fmla="*/ 1907388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2400" h="6502400">
                  <a:moveTo>
                    <a:pt x="6211443" y="1907388"/>
                  </a:moveTo>
                  <a:lnTo>
                    <a:pt x="5801564" y="2317255"/>
                  </a:lnTo>
                  <a:cubicBezTo>
                    <a:pt x="5760542" y="2358276"/>
                    <a:pt x="5714302" y="2392312"/>
                    <a:pt x="5664403" y="2418702"/>
                  </a:cubicBezTo>
                  <a:cubicBezTo>
                    <a:pt x="5754688" y="2679802"/>
                    <a:pt x="5803900" y="2959849"/>
                    <a:pt x="5803900" y="3251200"/>
                  </a:cubicBezTo>
                  <a:cubicBezTo>
                    <a:pt x="5803900" y="4658767"/>
                    <a:pt x="4658767" y="5803900"/>
                    <a:pt x="3251200" y="5803900"/>
                  </a:cubicBezTo>
                  <a:cubicBezTo>
                    <a:pt x="1843634" y="5803900"/>
                    <a:pt x="698500" y="4658767"/>
                    <a:pt x="698500" y="3251200"/>
                  </a:cubicBezTo>
                  <a:cubicBezTo>
                    <a:pt x="698500" y="1843634"/>
                    <a:pt x="1843634" y="698500"/>
                    <a:pt x="3251200" y="698500"/>
                  </a:cubicBezTo>
                  <a:cubicBezTo>
                    <a:pt x="3542652" y="698500"/>
                    <a:pt x="3822852" y="747762"/>
                    <a:pt x="4083990" y="838101"/>
                  </a:cubicBezTo>
                  <a:cubicBezTo>
                    <a:pt x="4110431" y="788144"/>
                    <a:pt x="4144213" y="741709"/>
                    <a:pt x="4185196" y="700782"/>
                  </a:cubicBezTo>
                  <a:lnTo>
                    <a:pt x="4595013" y="290960"/>
                  </a:lnTo>
                  <a:cubicBezTo>
                    <a:pt x="4185196" y="104180"/>
                    <a:pt x="3730181" y="0"/>
                    <a:pt x="3251200" y="0"/>
                  </a:cubicBezTo>
                  <a:cubicBezTo>
                    <a:pt x="1458468" y="0"/>
                    <a:pt x="0" y="1458468"/>
                    <a:pt x="0" y="3251200"/>
                  </a:cubicBezTo>
                  <a:cubicBezTo>
                    <a:pt x="0" y="5043932"/>
                    <a:pt x="1458468" y="6502400"/>
                    <a:pt x="3251200" y="6502400"/>
                  </a:cubicBezTo>
                  <a:cubicBezTo>
                    <a:pt x="5043932" y="6502400"/>
                    <a:pt x="6502400" y="5043932"/>
                    <a:pt x="6502400" y="3251200"/>
                  </a:cubicBezTo>
                  <a:cubicBezTo>
                    <a:pt x="6502400" y="2772220"/>
                    <a:pt x="6398222" y="2317204"/>
                    <a:pt x="6211443" y="1907388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CB0EA94-FCDE-0B4C-BFF0-C9F10D61BB4E}"/>
                </a:ext>
              </a:extLst>
            </p:cNvPr>
            <p:cNvSpPr/>
            <p:nvPr/>
          </p:nvSpPr>
          <p:spPr>
            <a:xfrm>
              <a:off x="2108810" y="6057900"/>
              <a:ext cx="4343400" cy="4343400"/>
            </a:xfrm>
            <a:custGeom>
              <a:avLst/>
              <a:gdLst>
                <a:gd name="connsiteX0" fmla="*/ 2980830 w 4343400"/>
                <a:gd name="connsiteY0" fmla="*/ 554330 h 4343400"/>
                <a:gd name="connsiteX1" fmla="*/ 2946108 w 4343400"/>
                <a:gd name="connsiteY1" fmla="*/ 142776 h 4343400"/>
                <a:gd name="connsiteX2" fmla="*/ 2171700 w 4343400"/>
                <a:gd name="connsiteY2" fmla="*/ 0 h 4343400"/>
                <a:gd name="connsiteX3" fmla="*/ 0 w 4343400"/>
                <a:gd name="connsiteY3" fmla="*/ 2171700 h 4343400"/>
                <a:gd name="connsiteX4" fmla="*/ 2171700 w 4343400"/>
                <a:gd name="connsiteY4" fmla="*/ 4343400 h 4343400"/>
                <a:gd name="connsiteX5" fmla="*/ 4343400 w 4343400"/>
                <a:gd name="connsiteY5" fmla="*/ 2171700 h 4343400"/>
                <a:gd name="connsiteX6" fmla="*/ 4200627 w 4343400"/>
                <a:gd name="connsiteY6" fmla="*/ 1397292 h 4343400"/>
                <a:gd name="connsiteX7" fmla="*/ 3789070 w 4343400"/>
                <a:gd name="connsiteY7" fmla="*/ 1362570 h 4343400"/>
                <a:gd name="connsiteX8" fmla="*/ 3486988 w 4343400"/>
                <a:gd name="connsiteY8" fmla="*/ 1664589 h 4343400"/>
                <a:gd name="connsiteX9" fmla="*/ 3581400 w 4343400"/>
                <a:gd name="connsiteY9" fmla="*/ 2171700 h 4343400"/>
                <a:gd name="connsiteX10" fmla="*/ 2171700 w 4343400"/>
                <a:gd name="connsiteY10" fmla="*/ 3581400 h 4343400"/>
                <a:gd name="connsiteX11" fmla="*/ 762000 w 4343400"/>
                <a:gd name="connsiteY11" fmla="*/ 2171700 h 4343400"/>
                <a:gd name="connsiteX12" fmla="*/ 2171700 w 4343400"/>
                <a:gd name="connsiteY12" fmla="*/ 762000 h 4343400"/>
                <a:gd name="connsiteX13" fmla="*/ 2678811 w 4343400"/>
                <a:gd name="connsiteY13" fmla="*/ 856412 h 434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3400" h="4343400">
                  <a:moveTo>
                    <a:pt x="2980830" y="554330"/>
                  </a:moveTo>
                  <a:lnTo>
                    <a:pt x="2946108" y="142776"/>
                  </a:lnTo>
                  <a:cubicBezTo>
                    <a:pt x="2705443" y="50552"/>
                    <a:pt x="2444407" y="0"/>
                    <a:pt x="2171700" y="0"/>
                  </a:cubicBezTo>
                  <a:cubicBezTo>
                    <a:pt x="974230" y="0"/>
                    <a:pt x="0" y="974230"/>
                    <a:pt x="0" y="2171700"/>
                  </a:cubicBezTo>
                  <a:cubicBezTo>
                    <a:pt x="0" y="3369170"/>
                    <a:pt x="974230" y="4343400"/>
                    <a:pt x="2171700" y="4343400"/>
                  </a:cubicBezTo>
                  <a:cubicBezTo>
                    <a:pt x="3369170" y="4343400"/>
                    <a:pt x="4343400" y="3369170"/>
                    <a:pt x="4343400" y="2171700"/>
                  </a:cubicBezTo>
                  <a:cubicBezTo>
                    <a:pt x="4343400" y="1898993"/>
                    <a:pt x="4292854" y="1637957"/>
                    <a:pt x="4200627" y="1397292"/>
                  </a:cubicBezTo>
                  <a:lnTo>
                    <a:pt x="3789070" y="1362570"/>
                  </a:lnTo>
                  <a:lnTo>
                    <a:pt x="3486988" y="1664589"/>
                  </a:lnTo>
                  <a:cubicBezTo>
                    <a:pt x="3547910" y="1822056"/>
                    <a:pt x="3581400" y="1993011"/>
                    <a:pt x="3581400" y="2171700"/>
                  </a:cubicBezTo>
                  <a:cubicBezTo>
                    <a:pt x="3581400" y="2949029"/>
                    <a:pt x="2949029" y="3581400"/>
                    <a:pt x="2171700" y="3581400"/>
                  </a:cubicBezTo>
                  <a:cubicBezTo>
                    <a:pt x="1394371" y="3581400"/>
                    <a:pt x="762000" y="2949029"/>
                    <a:pt x="762000" y="2171700"/>
                  </a:cubicBezTo>
                  <a:cubicBezTo>
                    <a:pt x="762000" y="1394371"/>
                    <a:pt x="1394371" y="762000"/>
                    <a:pt x="2171700" y="762000"/>
                  </a:cubicBezTo>
                  <a:cubicBezTo>
                    <a:pt x="2350389" y="762000"/>
                    <a:pt x="2521344" y="795490"/>
                    <a:pt x="2678811" y="856412"/>
                  </a:cubicBezTo>
                  <a:close/>
                </a:path>
              </a:pathLst>
            </a:custGeom>
            <a:grpFill/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áfico 48">
            <a:extLst>
              <a:ext uri="{FF2B5EF4-FFF2-40B4-BE49-F238E27FC236}">
                <a16:creationId xmlns:a16="http://schemas.microsoft.com/office/drawing/2014/main" id="{30D1D747-C14C-2D4E-BF35-8DC07AB33E08}"/>
              </a:ext>
            </a:extLst>
          </p:cNvPr>
          <p:cNvGrpSpPr/>
          <p:nvPr/>
        </p:nvGrpSpPr>
        <p:grpSpPr>
          <a:xfrm>
            <a:off x="18327262" y="8013174"/>
            <a:ext cx="3755495" cy="3755495"/>
            <a:chOff x="1719249" y="239858"/>
            <a:chExt cx="597977" cy="597977"/>
          </a:xfrm>
          <a:solidFill>
            <a:schemeClr val="accent4"/>
          </a:solidFill>
        </p:grpSpPr>
        <p:sp>
          <p:nvSpPr>
            <p:cNvPr id="81" name="Forma libre 288">
              <a:extLst>
                <a:ext uri="{FF2B5EF4-FFF2-40B4-BE49-F238E27FC236}">
                  <a16:creationId xmlns:a16="http://schemas.microsoft.com/office/drawing/2014/main" id="{B8C2C33F-0998-734E-837F-890B019AA976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6377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" name="Freeform 1">
            <a:extLst>
              <a:ext uri="{FF2B5EF4-FFF2-40B4-BE49-F238E27FC236}">
                <a16:creationId xmlns:a16="http://schemas.microsoft.com/office/drawing/2014/main" id="{B038460C-0882-3A4E-AADD-54C65321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134" y="8615304"/>
            <a:ext cx="6194657" cy="3478213"/>
          </a:xfrm>
          <a:custGeom>
            <a:avLst/>
            <a:gdLst>
              <a:gd name="T0" fmla="*/ 11662 w 12227"/>
              <a:gd name="T1" fmla="*/ 0 h 6866"/>
              <a:gd name="T2" fmla="*/ 11662 w 12227"/>
              <a:gd name="T3" fmla="*/ 0 h 6866"/>
              <a:gd name="T4" fmla="*/ 9734 w 12227"/>
              <a:gd name="T5" fmla="*/ 0 h 6866"/>
              <a:gd name="T6" fmla="*/ 9170 w 12227"/>
              <a:gd name="T7" fmla="*/ 564 h 6866"/>
              <a:gd name="T8" fmla="*/ 9170 w 12227"/>
              <a:gd name="T9" fmla="*/ 2868 h 6866"/>
              <a:gd name="T10" fmla="*/ 8606 w 12227"/>
              <a:gd name="T11" fmla="*/ 2303 h 6866"/>
              <a:gd name="T12" fmla="*/ 6677 w 12227"/>
              <a:gd name="T13" fmla="*/ 2303 h 6866"/>
              <a:gd name="T14" fmla="*/ 6113 w 12227"/>
              <a:gd name="T15" fmla="*/ 2868 h 6866"/>
              <a:gd name="T16" fmla="*/ 6113 w 12227"/>
              <a:gd name="T17" fmla="*/ 4373 h 6866"/>
              <a:gd name="T18" fmla="*/ 5548 w 12227"/>
              <a:gd name="T19" fmla="*/ 3808 h 6866"/>
              <a:gd name="T20" fmla="*/ 3621 w 12227"/>
              <a:gd name="T21" fmla="*/ 3808 h 6866"/>
              <a:gd name="T22" fmla="*/ 3057 w 12227"/>
              <a:gd name="T23" fmla="*/ 4373 h 6866"/>
              <a:gd name="T24" fmla="*/ 3057 w 12227"/>
              <a:gd name="T25" fmla="*/ 5783 h 6866"/>
              <a:gd name="T26" fmla="*/ 2492 w 12227"/>
              <a:gd name="T27" fmla="*/ 5219 h 6866"/>
              <a:gd name="T28" fmla="*/ 564 w 12227"/>
              <a:gd name="T29" fmla="*/ 5219 h 6866"/>
              <a:gd name="T30" fmla="*/ 0 w 12227"/>
              <a:gd name="T31" fmla="*/ 5783 h 6866"/>
              <a:gd name="T32" fmla="*/ 0 w 12227"/>
              <a:gd name="T33" fmla="*/ 6865 h 6866"/>
              <a:gd name="T34" fmla="*/ 12226 w 12227"/>
              <a:gd name="T35" fmla="*/ 6865 h 6866"/>
              <a:gd name="T36" fmla="*/ 12226 w 12227"/>
              <a:gd name="T37" fmla="*/ 564 h 6866"/>
              <a:gd name="T38" fmla="*/ 11662 w 12227"/>
              <a:gd name="T39" fmla="*/ 0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227" h="6866">
                <a:moveTo>
                  <a:pt x="11662" y="0"/>
                </a:moveTo>
                <a:lnTo>
                  <a:pt x="11662" y="0"/>
                </a:lnTo>
                <a:cubicBezTo>
                  <a:pt x="9734" y="0"/>
                  <a:pt x="9734" y="0"/>
                  <a:pt x="9734" y="0"/>
                </a:cubicBezTo>
                <a:cubicBezTo>
                  <a:pt x="9428" y="0"/>
                  <a:pt x="9170" y="258"/>
                  <a:pt x="9170" y="564"/>
                </a:cubicBezTo>
                <a:cubicBezTo>
                  <a:pt x="9170" y="2868"/>
                  <a:pt x="9170" y="2868"/>
                  <a:pt x="9170" y="2868"/>
                </a:cubicBezTo>
                <a:cubicBezTo>
                  <a:pt x="9170" y="2539"/>
                  <a:pt x="8911" y="2303"/>
                  <a:pt x="8606" y="2303"/>
                </a:cubicBezTo>
                <a:cubicBezTo>
                  <a:pt x="6677" y="2303"/>
                  <a:pt x="6677" y="2303"/>
                  <a:pt x="6677" y="2303"/>
                </a:cubicBezTo>
                <a:cubicBezTo>
                  <a:pt x="6372" y="2303"/>
                  <a:pt x="6113" y="2539"/>
                  <a:pt x="6113" y="2868"/>
                </a:cubicBezTo>
                <a:cubicBezTo>
                  <a:pt x="6113" y="4373"/>
                  <a:pt x="6113" y="4373"/>
                  <a:pt x="6113" y="4373"/>
                </a:cubicBezTo>
                <a:cubicBezTo>
                  <a:pt x="6113" y="4067"/>
                  <a:pt x="5854" y="3808"/>
                  <a:pt x="5548" y="3808"/>
                </a:cubicBezTo>
                <a:cubicBezTo>
                  <a:pt x="3621" y="3808"/>
                  <a:pt x="3621" y="3808"/>
                  <a:pt x="3621" y="3808"/>
                </a:cubicBezTo>
                <a:cubicBezTo>
                  <a:pt x="3315" y="3808"/>
                  <a:pt x="3057" y="4067"/>
                  <a:pt x="3057" y="4373"/>
                </a:cubicBezTo>
                <a:cubicBezTo>
                  <a:pt x="3057" y="5783"/>
                  <a:pt x="3057" y="5783"/>
                  <a:pt x="3057" y="5783"/>
                </a:cubicBezTo>
                <a:cubicBezTo>
                  <a:pt x="3057" y="5478"/>
                  <a:pt x="2798" y="5219"/>
                  <a:pt x="2492" y="5219"/>
                </a:cubicBezTo>
                <a:cubicBezTo>
                  <a:pt x="564" y="5219"/>
                  <a:pt x="564" y="5219"/>
                  <a:pt x="564" y="5219"/>
                </a:cubicBezTo>
                <a:cubicBezTo>
                  <a:pt x="258" y="5219"/>
                  <a:pt x="0" y="5478"/>
                  <a:pt x="0" y="5783"/>
                </a:cubicBezTo>
                <a:cubicBezTo>
                  <a:pt x="0" y="6865"/>
                  <a:pt x="0" y="6865"/>
                  <a:pt x="0" y="6865"/>
                </a:cubicBezTo>
                <a:cubicBezTo>
                  <a:pt x="12226" y="6865"/>
                  <a:pt x="12226" y="6865"/>
                  <a:pt x="12226" y="6865"/>
                </a:cubicBezTo>
                <a:cubicBezTo>
                  <a:pt x="12226" y="564"/>
                  <a:pt x="12226" y="564"/>
                  <a:pt x="12226" y="564"/>
                </a:cubicBezTo>
                <a:cubicBezTo>
                  <a:pt x="12226" y="258"/>
                  <a:pt x="11967" y="0"/>
                  <a:pt x="11662" y="0"/>
                </a:cubicBezTo>
              </a:path>
            </a:pathLst>
          </a:custGeom>
          <a:solidFill>
            <a:srgbClr val="A7C7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F8421261-DB1B-5843-A901-FC904DF4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796" y="4075980"/>
            <a:ext cx="239030" cy="4657722"/>
          </a:xfrm>
          <a:custGeom>
            <a:avLst/>
            <a:gdLst>
              <a:gd name="T0" fmla="*/ 235 w 472"/>
              <a:gd name="T1" fmla="*/ 9193 h 9194"/>
              <a:gd name="T2" fmla="*/ 235 w 472"/>
              <a:gd name="T3" fmla="*/ 9193 h 9194"/>
              <a:gd name="T4" fmla="*/ 0 w 472"/>
              <a:gd name="T5" fmla="*/ 8959 h 9194"/>
              <a:gd name="T6" fmla="*/ 0 w 472"/>
              <a:gd name="T7" fmla="*/ 259 h 9194"/>
              <a:gd name="T8" fmla="*/ 235 w 472"/>
              <a:gd name="T9" fmla="*/ 0 h 9194"/>
              <a:gd name="T10" fmla="*/ 471 w 472"/>
              <a:gd name="T11" fmla="*/ 259 h 9194"/>
              <a:gd name="T12" fmla="*/ 471 w 472"/>
              <a:gd name="T13" fmla="*/ 8959 h 9194"/>
              <a:gd name="T14" fmla="*/ 235 w 472"/>
              <a:gd name="T15" fmla="*/ 9193 h 9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2" h="9194">
                <a:moveTo>
                  <a:pt x="235" y="9193"/>
                </a:moveTo>
                <a:lnTo>
                  <a:pt x="235" y="9193"/>
                </a:lnTo>
                <a:cubicBezTo>
                  <a:pt x="94" y="9193"/>
                  <a:pt x="0" y="9099"/>
                  <a:pt x="0" y="89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118"/>
                  <a:pt x="94" y="0"/>
                  <a:pt x="235" y="0"/>
                </a:cubicBezTo>
                <a:cubicBezTo>
                  <a:pt x="377" y="0"/>
                  <a:pt x="471" y="118"/>
                  <a:pt x="471" y="259"/>
                </a:cubicBezTo>
                <a:cubicBezTo>
                  <a:pt x="471" y="8959"/>
                  <a:pt x="471" y="8959"/>
                  <a:pt x="471" y="8959"/>
                </a:cubicBezTo>
                <a:cubicBezTo>
                  <a:pt x="471" y="9099"/>
                  <a:pt x="377" y="9193"/>
                  <a:pt x="235" y="91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61D9110A-6C88-A849-81D8-B0C23A9A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134" y="11258031"/>
            <a:ext cx="1548105" cy="833251"/>
          </a:xfrm>
          <a:custGeom>
            <a:avLst/>
            <a:gdLst>
              <a:gd name="T0" fmla="*/ 3057 w 3058"/>
              <a:gd name="T1" fmla="*/ 1646 h 1647"/>
              <a:gd name="T2" fmla="*/ 3057 w 3058"/>
              <a:gd name="T3" fmla="*/ 1646 h 1647"/>
              <a:gd name="T4" fmla="*/ 0 w 3058"/>
              <a:gd name="T5" fmla="*/ 1646 h 1647"/>
              <a:gd name="T6" fmla="*/ 0 w 3058"/>
              <a:gd name="T7" fmla="*/ 564 h 1647"/>
              <a:gd name="T8" fmla="*/ 564 w 3058"/>
              <a:gd name="T9" fmla="*/ 0 h 1647"/>
              <a:gd name="T10" fmla="*/ 2492 w 3058"/>
              <a:gd name="T11" fmla="*/ 0 h 1647"/>
              <a:gd name="T12" fmla="*/ 3057 w 3058"/>
              <a:gd name="T13" fmla="*/ 564 h 1647"/>
              <a:gd name="T14" fmla="*/ 3057 w 3058"/>
              <a:gd name="T15" fmla="*/ 1646 h 1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8" h="1647">
                <a:moveTo>
                  <a:pt x="3057" y="1646"/>
                </a:moveTo>
                <a:lnTo>
                  <a:pt x="3057" y="1646"/>
                </a:lnTo>
                <a:cubicBezTo>
                  <a:pt x="0" y="1646"/>
                  <a:pt x="0" y="1646"/>
                  <a:pt x="0" y="1646"/>
                </a:cubicBezTo>
                <a:cubicBezTo>
                  <a:pt x="0" y="564"/>
                  <a:pt x="0" y="564"/>
                  <a:pt x="0" y="564"/>
                </a:cubicBezTo>
                <a:cubicBezTo>
                  <a:pt x="0" y="259"/>
                  <a:pt x="258" y="0"/>
                  <a:pt x="564" y="0"/>
                </a:cubicBezTo>
                <a:cubicBezTo>
                  <a:pt x="2492" y="0"/>
                  <a:pt x="2492" y="0"/>
                  <a:pt x="2492" y="0"/>
                </a:cubicBezTo>
                <a:cubicBezTo>
                  <a:pt x="2798" y="0"/>
                  <a:pt x="3057" y="259"/>
                  <a:pt x="3057" y="564"/>
                </a:cubicBezTo>
                <a:lnTo>
                  <a:pt x="3057" y="1646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EA2D2FE0-B058-7848-A818-AF9BE035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239" y="10543177"/>
            <a:ext cx="1548107" cy="1548105"/>
          </a:xfrm>
          <a:custGeom>
            <a:avLst/>
            <a:gdLst>
              <a:gd name="T0" fmla="*/ 3056 w 3057"/>
              <a:gd name="T1" fmla="*/ 3057 h 3058"/>
              <a:gd name="T2" fmla="*/ 3056 w 3057"/>
              <a:gd name="T3" fmla="*/ 3057 h 3058"/>
              <a:gd name="T4" fmla="*/ 0 w 3057"/>
              <a:gd name="T5" fmla="*/ 3057 h 3058"/>
              <a:gd name="T6" fmla="*/ 0 w 3057"/>
              <a:gd name="T7" fmla="*/ 565 h 3058"/>
              <a:gd name="T8" fmla="*/ 564 w 3057"/>
              <a:gd name="T9" fmla="*/ 0 h 3058"/>
              <a:gd name="T10" fmla="*/ 2491 w 3057"/>
              <a:gd name="T11" fmla="*/ 0 h 3058"/>
              <a:gd name="T12" fmla="*/ 3056 w 3057"/>
              <a:gd name="T13" fmla="*/ 565 h 3058"/>
              <a:gd name="T14" fmla="*/ 3056 w 3057"/>
              <a:gd name="T15" fmla="*/ 3057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7" h="3058">
                <a:moveTo>
                  <a:pt x="3056" y="3057"/>
                </a:moveTo>
                <a:lnTo>
                  <a:pt x="3056" y="3057"/>
                </a:lnTo>
                <a:cubicBezTo>
                  <a:pt x="0" y="3057"/>
                  <a:pt x="0" y="3057"/>
                  <a:pt x="0" y="3057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59"/>
                  <a:pt x="258" y="0"/>
                  <a:pt x="564" y="0"/>
                </a:cubicBezTo>
                <a:cubicBezTo>
                  <a:pt x="2491" y="0"/>
                  <a:pt x="2491" y="0"/>
                  <a:pt x="2491" y="0"/>
                </a:cubicBezTo>
                <a:cubicBezTo>
                  <a:pt x="2797" y="0"/>
                  <a:pt x="3056" y="259"/>
                  <a:pt x="3056" y="565"/>
                </a:cubicBezTo>
                <a:lnTo>
                  <a:pt x="3056" y="3057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62C186-5AC4-AB4A-9EF1-66561207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346" y="9781410"/>
            <a:ext cx="1548105" cy="2312107"/>
          </a:xfrm>
          <a:custGeom>
            <a:avLst/>
            <a:gdLst>
              <a:gd name="T0" fmla="*/ 3057 w 3058"/>
              <a:gd name="T1" fmla="*/ 4562 h 4563"/>
              <a:gd name="T2" fmla="*/ 3057 w 3058"/>
              <a:gd name="T3" fmla="*/ 4562 h 4563"/>
              <a:gd name="T4" fmla="*/ 0 w 3058"/>
              <a:gd name="T5" fmla="*/ 4562 h 4563"/>
              <a:gd name="T6" fmla="*/ 0 w 3058"/>
              <a:gd name="T7" fmla="*/ 565 h 4563"/>
              <a:gd name="T8" fmla="*/ 564 w 3058"/>
              <a:gd name="T9" fmla="*/ 0 h 4563"/>
              <a:gd name="T10" fmla="*/ 2493 w 3058"/>
              <a:gd name="T11" fmla="*/ 0 h 4563"/>
              <a:gd name="T12" fmla="*/ 3057 w 3058"/>
              <a:gd name="T13" fmla="*/ 565 h 4563"/>
              <a:gd name="T14" fmla="*/ 3057 w 3058"/>
              <a:gd name="T15" fmla="*/ 4562 h 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8" h="4563">
                <a:moveTo>
                  <a:pt x="3057" y="4562"/>
                </a:moveTo>
                <a:lnTo>
                  <a:pt x="3057" y="4562"/>
                </a:lnTo>
                <a:cubicBezTo>
                  <a:pt x="0" y="4562"/>
                  <a:pt x="0" y="4562"/>
                  <a:pt x="0" y="4562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36"/>
                  <a:pt x="259" y="0"/>
                  <a:pt x="564" y="0"/>
                </a:cubicBezTo>
                <a:cubicBezTo>
                  <a:pt x="2493" y="0"/>
                  <a:pt x="2493" y="0"/>
                  <a:pt x="2493" y="0"/>
                </a:cubicBezTo>
                <a:cubicBezTo>
                  <a:pt x="2798" y="0"/>
                  <a:pt x="3057" y="236"/>
                  <a:pt x="3057" y="565"/>
                </a:cubicBezTo>
                <a:lnTo>
                  <a:pt x="3057" y="4562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3618E791-6A27-D242-964F-BD29E1F2A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451" y="8615304"/>
            <a:ext cx="1548107" cy="3478213"/>
          </a:xfrm>
          <a:custGeom>
            <a:avLst/>
            <a:gdLst>
              <a:gd name="T0" fmla="*/ 3056 w 3057"/>
              <a:gd name="T1" fmla="*/ 6865 h 6866"/>
              <a:gd name="T2" fmla="*/ 3056 w 3057"/>
              <a:gd name="T3" fmla="*/ 6865 h 6866"/>
              <a:gd name="T4" fmla="*/ 0 w 3057"/>
              <a:gd name="T5" fmla="*/ 6865 h 6866"/>
              <a:gd name="T6" fmla="*/ 0 w 3057"/>
              <a:gd name="T7" fmla="*/ 564 h 6866"/>
              <a:gd name="T8" fmla="*/ 564 w 3057"/>
              <a:gd name="T9" fmla="*/ 0 h 6866"/>
              <a:gd name="T10" fmla="*/ 2492 w 3057"/>
              <a:gd name="T11" fmla="*/ 0 h 6866"/>
              <a:gd name="T12" fmla="*/ 3056 w 3057"/>
              <a:gd name="T13" fmla="*/ 564 h 6866"/>
              <a:gd name="T14" fmla="*/ 3056 w 3057"/>
              <a:gd name="T15" fmla="*/ 6865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7" h="6866">
                <a:moveTo>
                  <a:pt x="3056" y="6865"/>
                </a:moveTo>
                <a:lnTo>
                  <a:pt x="3056" y="6865"/>
                </a:lnTo>
                <a:cubicBezTo>
                  <a:pt x="0" y="6865"/>
                  <a:pt x="0" y="6865"/>
                  <a:pt x="0" y="6865"/>
                </a:cubicBezTo>
                <a:cubicBezTo>
                  <a:pt x="0" y="564"/>
                  <a:pt x="0" y="564"/>
                  <a:pt x="0" y="564"/>
                </a:cubicBezTo>
                <a:cubicBezTo>
                  <a:pt x="0" y="258"/>
                  <a:pt x="258" y="0"/>
                  <a:pt x="564" y="0"/>
                </a:cubicBezTo>
                <a:cubicBezTo>
                  <a:pt x="2492" y="0"/>
                  <a:pt x="2492" y="0"/>
                  <a:pt x="2492" y="0"/>
                </a:cubicBezTo>
                <a:cubicBezTo>
                  <a:pt x="2797" y="0"/>
                  <a:pt x="3056" y="258"/>
                  <a:pt x="3056" y="564"/>
                </a:cubicBezTo>
                <a:lnTo>
                  <a:pt x="3056" y="68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34462F42-0C2D-6F43-9C0E-84600E369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162" y="11972885"/>
            <a:ext cx="7266940" cy="239029"/>
          </a:xfrm>
          <a:custGeom>
            <a:avLst/>
            <a:gdLst>
              <a:gd name="T0" fmla="*/ 14107 w 14344"/>
              <a:gd name="T1" fmla="*/ 470 h 471"/>
              <a:gd name="T2" fmla="*/ 14107 w 14344"/>
              <a:gd name="T3" fmla="*/ 470 h 471"/>
              <a:gd name="T4" fmla="*/ 236 w 14344"/>
              <a:gd name="T5" fmla="*/ 470 h 471"/>
              <a:gd name="T6" fmla="*/ 0 w 14344"/>
              <a:gd name="T7" fmla="*/ 235 h 471"/>
              <a:gd name="T8" fmla="*/ 236 w 14344"/>
              <a:gd name="T9" fmla="*/ 0 h 471"/>
              <a:gd name="T10" fmla="*/ 14107 w 14344"/>
              <a:gd name="T11" fmla="*/ 0 h 471"/>
              <a:gd name="T12" fmla="*/ 14343 w 14344"/>
              <a:gd name="T13" fmla="*/ 235 h 471"/>
              <a:gd name="T14" fmla="*/ 14107 w 14344"/>
              <a:gd name="T15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44" h="471">
                <a:moveTo>
                  <a:pt x="14107" y="470"/>
                </a:moveTo>
                <a:lnTo>
                  <a:pt x="14107" y="470"/>
                </a:lnTo>
                <a:cubicBezTo>
                  <a:pt x="236" y="470"/>
                  <a:pt x="236" y="470"/>
                  <a:pt x="236" y="470"/>
                </a:cubicBezTo>
                <a:cubicBezTo>
                  <a:pt x="117" y="470"/>
                  <a:pt x="0" y="353"/>
                  <a:pt x="0" y="235"/>
                </a:cubicBezTo>
                <a:cubicBezTo>
                  <a:pt x="0" y="94"/>
                  <a:pt x="117" y="0"/>
                  <a:pt x="236" y="0"/>
                </a:cubicBezTo>
                <a:cubicBezTo>
                  <a:pt x="14107" y="0"/>
                  <a:pt x="14107" y="0"/>
                  <a:pt x="14107" y="0"/>
                </a:cubicBezTo>
                <a:cubicBezTo>
                  <a:pt x="14225" y="0"/>
                  <a:pt x="14343" y="94"/>
                  <a:pt x="14343" y="235"/>
                </a:cubicBezTo>
                <a:cubicBezTo>
                  <a:pt x="14343" y="353"/>
                  <a:pt x="14225" y="470"/>
                  <a:pt x="14107" y="470"/>
                </a:cubicBezTo>
              </a:path>
            </a:pathLst>
          </a:custGeom>
          <a:solidFill>
            <a:srgbClr val="2F5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0145E254-C6D8-2544-96CA-EEA08DFB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195" y="4384261"/>
            <a:ext cx="1632994" cy="965053"/>
          </a:xfrm>
          <a:custGeom>
            <a:avLst/>
            <a:gdLst>
              <a:gd name="T0" fmla="*/ 0 w 3223"/>
              <a:gd name="T1" fmla="*/ 1905 h 1906"/>
              <a:gd name="T2" fmla="*/ 0 w 3223"/>
              <a:gd name="T3" fmla="*/ 1905 h 1906"/>
              <a:gd name="T4" fmla="*/ 3080 w 3223"/>
              <a:gd name="T5" fmla="*/ 1905 h 1906"/>
              <a:gd name="T6" fmla="*/ 3151 w 3223"/>
              <a:gd name="T7" fmla="*/ 1740 h 1906"/>
              <a:gd name="T8" fmla="*/ 2351 w 3223"/>
              <a:gd name="T9" fmla="*/ 1035 h 1906"/>
              <a:gd name="T10" fmla="*/ 2351 w 3223"/>
              <a:gd name="T11" fmla="*/ 870 h 1906"/>
              <a:gd name="T12" fmla="*/ 3151 w 3223"/>
              <a:gd name="T13" fmla="*/ 165 h 1906"/>
              <a:gd name="T14" fmla="*/ 3080 w 3223"/>
              <a:gd name="T15" fmla="*/ 0 h 1906"/>
              <a:gd name="T16" fmla="*/ 0 w 3223"/>
              <a:gd name="T17" fmla="*/ 0 h 1906"/>
              <a:gd name="T18" fmla="*/ 0 w 3223"/>
              <a:gd name="T19" fmla="*/ 1905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3" h="1906">
                <a:moveTo>
                  <a:pt x="0" y="1905"/>
                </a:moveTo>
                <a:lnTo>
                  <a:pt x="0" y="1905"/>
                </a:lnTo>
                <a:cubicBezTo>
                  <a:pt x="3080" y="1905"/>
                  <a:pt x="3080" y="1905"/>
                  <a:pt x="3080" y="1905"/>
                </a:cubicBezTo>
                <a:cubicBezTo>
                  <a:pt x="3175" y="1905"/>
                  <a:pt x="3222" y="1787"/>
                  <a:pt x="3151" y="1740"/>
                </a:cubicBezTo>
                <a:cubicBezTo>
                  <a:pt x="2351" y="1035"/>
                  <a:pt x="2351" y="1035"/>
                  <a:pt x="2351" y="1035"/>
                </a:cubicBezTo>
                <a:cubicBezTo>
                  <a:pt x="2305" y="988"/>
                  <a:pt x="2305" y="918"/>
                  <a:pt x="2351" y="870"/>
                </a:cubicBezTo>
                <a:cubicBezTo>
                  <a:pt x="3151" y="165"/>
                  <a:pt x="3151" y="165"/>
                  <a:pt x="3151" y="165"/>
                </a:cubicBezTo>
                <a:cubicBezTo>
                  <a:pt x="3222" y="118"/>
                  <a:pt x="3175" y="0"/>
                  <a:pt x="3080" y="0"/>
                </a:cubicBezTo>
                <a:cubicBezTo>
                  <a:pt x="0" y="0"/>
                  <a:pt x="0" y="0"/>
                  <a:pt x="0" y="0"/>
                </a:cubicBezTo>
                <a:lnTo>
                  <a:pt x="0" y="19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D3600E82-1FFE-044D-97BB-DCEFD366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632" y="5813969"/>
            <a:ext cx="2347848" cy="2656131"/>
          </a:xfrm>
          <a:custGeom>
            <a:avLst/>
            <a:gdLst>
              <a:gd name="T0" fmla="*/ 4468 w 4633"/>
              <a:gd name="T1" fmla="*/ 0 h 5244"/>
              <a:gd name="T2" fmla="*/ 4468 w 4633"/>
              <a:gd name="T3" fmla="*/ 0 h 5244"/>
              <a:gd name="T4" fmla="*/ 1153 w 4633"/>
              <a:gd name="T5" fmla="*/ 1810 h 5244"/>
              <a:gd name="T6" fmla="*/ 658 w 4633"/>
              <a:gd name="T7" fmla="*/ 2610 h 5244"/>
              <a:gd name="T8" fmla="*/ 0 w 4633"/>
              <a:gd name="T9" fmla="*/ 4961 h 5244"/>
              <a:gd name="T10" fmla="*/ 894 w 4633"/>
              <a:gd name="T11" fmla="*/ 5243 h 5244"/>
              <a:gd name="T12" fmla="*/ 1623 w 4633"/>
              <a:gd name="T13" fmla="*/ 4279 h 5244"/>
              <a:gd name="T14" fmla="*/ 2257 w 4633"/>
              <a:gd name="T15" fmla="*/ 2374 h 5244"/>
              <a:gd name="T16" fmla="*/ 3927 w 4633"/>
              <a:gd name="T17" fmla="*/ 1363 h 5244"/>
              <a:gd name="T18" fmla="*/ 4468 w 4633"/>
              <a:gd name="T19" fmla="*/ 0 h 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3" h="5244">
                <a:moveTo>
                  <a:pt x="4468" y="0"/>
                </a:moveTo>
                <a:lnTo>
                  <a:pt x="4468" y="0"/>
                </a:lnTo>
                <a:cubicBezTo>
                  <a:pt x="1153" y="1810"/>
                  <a:pt x="1153" y="1810"/>
                  <a:pt x="1153" y="1810"/>
                </a:cubicBezTo>
                <a:cubicBezTo>
                  <a:pt x="846" y="1952"/>
                  <a:pt x="776" y="2234"/>
                  <a:pt x="658" y="2610"/>
                </a:cubicBezTo>
                <a:cubicBezTo>
                  <a:pt x="0" y="4961"/>
                  <a:pt x="0" y="4961"/>
                  <a:pt x="0" y="4961"/>
                </a:cubicBezTo>
                <a:cubicBezTo>
                  <a:pt x="894" y="5243"/>
                  <a:pt x="894" y="5243"/>
                  <a:pt x="894" y="5243"/>
                </a:cubicBezTo>
                <a:cubicBezTo>
                  <a:pt x="1623" y="4279"/>
                  <a:pt x="1623" y="4279"/>
                  <a:pt x="1623" y="4279"/>
                </a:cubicBezTo>
                <a:cubicBezTo>
                  <a:pt x="2257" y="2374"/>
                  <a:pt x="2257" y="2374"/>
                  <a:pt x="2257" y="2374"/>
                </a:cubicBezTo>
                <a:cubicBezTo>
                  <a:pt x="3927" y="1363"/>
                  <a:pt x="3927" y="1363"/>
                  <a:pt x="3927" y="1363"/>
                </a:cubicBezTo>
                <a:cubicBezTo>
                  <a:pt x="4397" y="1081"/>
                  <a:pt x="4632" y="517"/>
                  <a:pt x="446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AD2BBFB1-6A70-3242-BBE5-98FF9986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632" y="7983106"/>
            <a:ext cx="1465451" cy="1798304"/>
          </a:xfrm>
          <a:custGeom>
            <a:avLst/>
            <a:gdLst>
              <a:gd name="T0" fmla="*/ 1623 w 2893"/>
              <a:gd name="T1" fmla="*/ 0 h 3551"/>
              <a:gd name="T2" fmla="*/ 1623 w 2893"/>
              <a:gd name="T3" fmla="*/ 0 h 3551"/>
              <a:gd name="T4" fmla="*/ 2587 w 2893"/>
              <a:gd name="T5" fmla="*/ 1128 h 3551"/>
              <a:gd name="T6" fmla="*/ 2846 w 2893"/>
              <a:gd name="T7" fmla="*/ 1717 h 3551"/>
              <a:gd name="T8" fmla="*/ 2633 w 2893"/>
              <a:gd name="T9" fmla="*/ 3550 h 3551"/>
              <a:gd name="T10" fmla="*/ 2046 w 2893"/>
              <a:gd name="T11" fmla="*/ 3550 h 3551"/>
              <a:gd name="T12" fmla="*/ 1905 w 2893"/>
              <a:gd name="T13" fmla="*/ 1975 h 3551"/>
              <a:gd name="T14" fmla="*/ 1740 w 2893"/>
              <a:gd name="T15" fmla="*/ 1763 h 3551"/>
              <a:gd name="T16" fmla="*/ 0 w 2893"/>
              <a:gd name="T17" fmla="*/ 682 h 3551"/>
              <a:gd name="T18" fmla="*/ 1623 w 2893"/>
              <a:gd name="T1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3" h="3551">
                <a:moveTo>
                  <a:pt x="1623" y="0"/>
                </a:moveTo>
                <a:lnTo>
                  <a:pt x="1623" y="0"/>
                </a:lnTo>
                <a:cubicBezTo>
                  <a:pt x="2587" y="1128"/>
                  <a:pt x="2587" y="1128"/>
                  <a:pt x="2587" y="1128"/>
                </a:cubicBezTo>
                <a:cubicBezTo>
                  <a:pt x="2751" y="1341"/>
                  <a:pt x="2892" y="1505"/>
                  <a:pt x="2846" y="1717"/>
                </a:cubicBezTo>
                <a:cubicBezTo>
                  <a:pt x="2633" y="3550"/>
                  <a:pt x="2633" y="3550"/>
                  <a:pt x="2633" y="3550"/>
                </a:cubicBezTo>
                <a:cubicBezTo>
                  <a:pt x="2046" y="3550"/>
                  <a:pt x="2046" y="3550"/>
                  <a:pt x="2046" y="3550"/>
                </a:cubicBezTo>
                <a:cubicBezTo>
                  <a:pt x="1905" y="1975"/>
                  <a:pt x="1905" y="1975"/>
                  <a:pt x="1905" y="1975"/>
                </a:cubicBezTo>
                <a:cubicBezTo>
                  <a:pt x="1881" y="1881"/>
                  <a:pt x="1834" y="1811"/>
                  <a:pt x="1740" y="1763"/>
                </a:cubicBezTo>
                <a:cubicBezTo>
                  <a:pt x="0" y="682"/>
                  <a:pt x="0" y="682"/>
                  <a:pt x="0" y="682"/>
                </a:cubicBezTo>
                <a:lnTo>
                  <a:pt x="162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FF755413-01D6-D346-8805-D8126E4B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836" y="7983106"/>
            <a:ext cx="1443112" cy="2562305"/>
          </a:xfrm>
          <a:custGeom>
            <a:avLst/>
            <a:gdLst>
              <a:gd name="T0" fmla="*/ 1223 w 2847"/>
              <a:gd name="T1" fmla="*/ 682 h 5056"/>
              <a:gd name="T2" fmla="*/ 1223 w 2847"/>
              <a:gd name="T3" fmla="*/ 682 h 5056"/>
              <a:gd name="T4" fmla="*/ 1129 w 2847"/>
              <a:gd name="T5" fmla="*/ 2398 h 5056"/>
              <a:gd name="T6" fmla="*/ 1106 w 2847"/>
              <a:gd name="T7" fmla="*/ 2727 h 5056"/>
              <a:gd name="T8" fmla="*/ 0 w 2847"/>
              <a:gd name="T9" fmla="*/ 5055 h 5056"/>
              <a:gd name="T10" fmla="*/ 612 w 2847"/>
              <a:gd name="T11" fmla="*/ 5055 h 5056"/>
              <a:gd name="T12" fmla="*/ 2282 w 2847"/>
              <a:gd name="T13" fmla="*/ 2845 h 5056"/>
              <a:gd name="T14" fmla="*/ 2422 w 2847"/>
              <a:gd name="T15" fmla="*/ 2445 h 5056"/>
              <a:gd name="T16" fmla="*/ 2846 w 2847"/>
              <a:gd name="T17" fmla="*/ 0 h 5056"/>
              <a:gd name="T18" fmla="*/ 1223 w 2847"/>
              <a:gd name="T19" fmla="*/ 682 h 5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7" h="5056">
                <a:moveTo>
                  <a:pt x="1223" y="682"/>
                </a:moveTo>
                <a:lnTo>
                  <a:pt x="1223" y="682"/>
                </a:lnTo>
                <a:cubicBezTo>
                  <a:pt x="1129" y="2398"/>
                  <a:pt x="1129" y="2398"/>
                  <a:pt x="1129" y="2398"/>
                </a:cubicBezTo>
                <a:cubicBezTo>
                  <a:pt x="1129" y="2539"/>
                  <a:pt x="1153" y="2633"/>
                  <a:pt x="1106" y="2727"/>
                </a:cubicBezTo>
                <a:cubicBezTo>
                  <a:pt x="0" y="5055"/>
                  <a:pt x="0" y="5055"/>
                  <a:pt x="0" y="5055"/>
                </a:cubicBezTo>
                <a:cubicBezTo>
                  <a:pt x="612" y="5055"/>
                  <a:pt x="612" y="5055"/>
                  <a:pt x="612" y="5055"/>
                </a:cubicBezTo>
                <a:cubicBezTo>
                  <a:pt x="2282" y="2845"/>
                  <a:pt x="2282" y="2845"/>
                  <a:pt x="2282" y="2845"/>
                </a:cubicBezTo>
                <a:cubicBezTo>
                  <a:pt x="2376" y="2727"/>
                  <a:pt x="2376" y="2587"/>
                  <a:pt x="2422" y="2445"/>
                </a:cubicBezTo>
                <a:cubicBezTo>
                  <a:pt x="2846" y="0"/>
                  <a:pt x="2846" y="0"/>
                  <a:pt x="2846" y="0"/>
                </a:cubicBezTo>
                <a:lnTo>
                  <a:pt x="1223" y="6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4EC439F2-3F59-5E40-A00E-C102B453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433" y="5827373"/>
            <a:ext cx="833253" cy="904738"/>
          </a:xfrm>
          <a:custGeom>
            <a:avLst/>
            <a:gdLst>
              <a:gd name="T0" fmla="*/ 1246 w 1647"/>
              <a:gd name="T1" fmla="*/ 330 h 1788"/>
              <a:gd name="T2" fmla="*/ 1246 w 1647"/>
              <a:gd name="T3" fmla="*/ 330 h 1788"/>
              <a:gd name="T4" fmla="*/ 1528 w 1647"/>
              <a:gd name="T5" fmla="*/ 870 h 1788"/>
              <a:gd name="T6" fmla="*/ 1293 w 1647"/>
              <a:gd name="T7" fmla="*/ 1552 h 1788"/>
              <a:gd name="T8" fmla="*/ 1082 w 1647"/>
              <a:gd name="T9" fmla="*/ 1670 h 1788"/>
              <a:gd name="T10" fmla="*/ 399 w 1647"/>
              <a:gd name="T11" fmla="*/ 1434 h 1788"/>
              <a:gd name="T12" fmla="*/ 141 w 1647"/>
              <a:gd name="T13" fmla="*/ 917 h 1788"/>
              <a:gd name="T14" fmla="*/ 353 w 1647"/>
              <a:gd name="T15" fmla="*/ 236 h 1788"/>
              <a:gd name="T16" fmla="*/ 564 w 1647"/>
              <a:gd name="T17" fmla="*/ 118 h 1788"/>
              <a:gd name="T18" fmla="*/ 1246 w 1647"/>
              <a:gd name="T19" fmla="*/ 330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7" h="1788">
                <a:moveTo>
                  <a:pt x="1246" y="330"/>
                </a:moveTo>
                <a:lnTo>
                  <a:pt x="1246" y="330"/>
                </a:lnTo>
                <a:cubicBezTo>
                  <a:pt x="1528" y="870"/>
                  <a:pt x="1528" y="870"/>
                  <a:pt x="1528" y="870"/>
                </a:cubicBezTo>
                <a:cubicBezTo>
                  <a:pt x="1646" y="1129"/>
                  <a:pt x="1552" y="1434"/>
                  <a:pt x="1293" y="1552"/>
                </a:cubicBezTo>
                <a:cubicBezTo>
                  <a:pt x="1082" y="1670"/>
                  <a:pt x="1082" y="1670"/>
                  <a:pt x="1082" y="1670"/>
                </a:cubicBezTo>
                <a:cubicBezTo>
                  <a:pt x="846" y="1787"/>
                  <a:pt x="541" y="1693"/>
                  <a:pt x="399" y="1434"/>
                </a:cubicBezTo>
                <a:cubicBezTo>
                  <a:pt x="141" y="917"/>
                  <a:pt x="141" y="917"/>
                  <a:pt x="141" y="917"/>
                </a:cubicBezTo>
                <a:cubicBezTo>
                  <a:pt x="0" y="659"/>
                  <a:pt x="117" y="353"/>
                  <a:pt x="353" y="236"/>
                </a:cubicBezTo>
                <a:cubicBezTo>
                  <a:pt x="564" y="118"/>
                  <a:pt x="564" y="118"/>
                  <a:pt x="564" y="118"/>
                </a:cubicBezTo>
                <a:cubicBezTo>
                  <a:pt x="823" y="0"/>
                  <a:pt x="1128" y="94"/>
                  <a:pt x="1246" y="33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cxnSp>
        <p:nvCxnSpPr>
          <p:cNvPr id="49" name="Conector recto 79">
            <a:extLst>
              <a:ext uri="{FF2B5EF4-FFF2-40B4-BE49-F238E27FC236}">
                <a16:creationId xmlns:a16="http://schemas.microsoft.com/office/drawing/2014/main" id="{54C86987-087F-CB4E-AE4A-2A959EFBD05F}"/>
              </a:ext>
            </a:extLst>
          </p:cNvPr>
          <p:cNvCxnSpPr/>
          <p:nvPr/>
        </p:nvCxnSpPr>
        <p:spPr>
          <a:xfrm>
            <a:off x="11785248" y="5608703"/>
            <a:ext cx="44149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80">
            <a:extLst>
              <a:ext uri="{FF2B5EF4-FFF2-40B4-BE49-F238E27FC236}">
                <a16:creationId xmlns:a16="http://schemas.microsoft.com/office/drawing/2014/main" id="{F60B2FD4-64F9-CD4E-A622-D5FCC8572D17}"/>
              </a:ext>
            </a:extLst>
          </p:cNvPr>
          <p:cNvCxnSpPr/>
          <p:nvPr/>
        </p:nvCxnSpPr>
        <p:spPr>
          <a:xfrm>
            <a:off x="17087606" y="5638599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81">
            <a:extLst>
              <a:ext uri="{FF2B5EF4-FFF2-40B4-BE49-F238E27FC236}">
                <a16:creationId xmlns:a16="http://schemas.microsoft.com/office/drawing/2014/main" id="{41AA28B9-B2A4-1541-AFEA-64452E5001CA}"/>
              </a:ext>
            </a:extLst>
          </p:cNvPr>
          <p:cNvCxnSpPr/>
          <p:nvPr/>
        </p:nvCxnSpPr>
        <p:spPr>
          <a:xfrm>
            <a:off x="11785248" y="9478589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84">
            <a:extLst>
              <a:ext uri="{FF2B5EF4-FFF2-40B4-BE49-F238E27FC236}">
                <a16:creationId xmlns:a16="http://schemas.microsoft.com/office/drawing/2014/main" id="{0745E629-4CB0-8249-8D04-D1FABCA93C7D}"/>
              </a:ext>
            </a:extLst>
          </p:cNvPr>
          <p:cNvCxnSpPr/>
          <p:nvPr/>
        </p:nvCxnSpPr>
        <p:spPr>
          <a:xfrm>
            <a:off x="17087606" y="9478589"/>
            <a:ext cx="44149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99F28E3-EC84-974C-8C61-6C2195EDBCC4}"/>
              </a:ext>
            </a:extLst>
          </p:cNvPr>
          <p:cNvGrpSpPr/>
          <p:nvPr/>
        </p:nvGrpSpPr>
        <p:grpSpPr>
          <a:xfrm>
            <a:off x="11686585" y="4638199"/>
            <a:ext cx="4138374" cy="3728546"/>
            <a:chOff x="8171269" y="10491269"/>
            <a:chExt cx="5966200" cy="37285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F0849D-F76D-E540-9311-E0B7DC8B44BB}"/>
                </a:ext>
              </a:extLst>
            </p:cNvPr>
            <p:cNvSpPr txBox="1"/>
            <p:nvPr/>
          </p:nvSpPr>
          <p:spPr>
            <a:xfrm>
              <a:off x="8313508" y="11911491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8A38D3-630F-084F-8564-6B5F6340D2B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6B18B5-AC53-7044-A1D7-FE470F661CA2}"/>
              </a:ext>
            </a:extLst>
          </p:cNvPr>
          <p:cNvGrpSpPr/>
          <p:nvPr/>
        </p:nvGrpSpPr>
        <p:grpSpPr>
          <a:xfrm>
            <a:off x="17126093" y="4638199"/>
            <a:ext cx="4138374" cy="3721904"/>
            <a:chOff x="8171269" y="10491269"/>
            <a:chExt cx="5966200" cy="372190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3C6300-E349-5B4D-B35D-D063C1511818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0AB649E-55DB-F544-A85F-1094E15BD8D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061009-1304-0044-AA49-6B4CA8D96CF3}"/>
              </a:ext>
            </a:extLst>
          </p:cNvPr>
          <p:cNvGrpSpPr/>
          <p:nvPr/>
        </p:nvGrpSpPr>
        <p:grpSpPr>
          <a:xfrm>
            <a:off x="11686585" y="8483368"/>
            <a:ext cx="4138374" cy="3728546"/>
            <a:chOff x="8171269" y="10491269"/>
            <a:chExt cx="5966200" cy="372854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EE3ABA-8A49-154A-BBDB-2BAA50838B26}"/>
                </a:ext>
              </a:extLst>
            </p:cNvPr>
            <p:cNvSpPr txBox="1"/>
            <p:nvPr/>
          </p:nvSpPr>
          <p:spPr>
            <a:xfrm>
              <a:off x="8313508" y="11911491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553E85-434A-2640-85C2-067F5567288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AB6557-3C33-154C-9B24-F128D1C0C5FB}"/>
              </a:ext>
            </a:extLst>
          </p:cNvPr>
          <p:cNvGrpSpPr/>
          <p:nvPr/>
        </p:nvGrpSpPr>
        <p:grpSpPr>
          <a:xfrm>
            <a:off x="17126093" y="8483368"/>
            <a:ext cx="4138374" cy="3721904"/>
            <a:chOff x="8171269" y="10491269"/>
            <a:chExt cx="5966200" cy="372190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826E21-6E83-D149-927A-628D654C233C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758C783-A1AE-6C43-A771-BBB11F267A3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Step 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4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4" name="Freeform 1">
            <a:extLst>
              <a:ext uri="{FF2B5EF4-FFF2-40B4-BE49-F238E27FC236}">
                <a16:creationId xmlns:a16="http://schemas.microsoft.com/office/drawing/2014/main" id="{7B6BA022-0FBD-FF4F-81E5-617687783D4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94878" y="7095671"/>
            <a:ext cx="3856038" cy="3217862"/>
          </a:xfrm>
          <a:custGeom>
            <a:avLst/>
            <a:gdLst>
              <a:gd name="T0" fmla="*/ 10374 w 10712"/>
              <a:gd name="T1" fmla="*/ 1867 h 8938"/>
              <a:gd name="T2" fmla="*/ 10374 w 10712"/>
              <a:gd name="T3" fmla="*/ 1867 h 8938"/>
              <a:gd name="T4" fmla="*/ 4834 w 10712"/>
              <a:gd name="T5" fmla="*/ 1867 h 8938"/>
              <a:gd name="T6" fmla="*/ 4834 w 10712"/>
              <a:gd name="T7" fmla="*/ 306 h 8938"/>
              <a:gd name="T8" fmla="*/ 4497 w 10712"/>
              <a:gd name="T9" fmla="*/ 0 h 8938"/>
              <a:gd name="T10" fmla="*/ 4284 w 10712"/>
              <a:gd name="T11" fmla="*/ 91 h 8938"/>
              <a:gd name="T12" fmla="*/ 122 w 10712"/>
              <a:gd name="T13" fmla="*/ 4224 h 8938"/>
              <a:gd name="T14" fmla="*/ 122 w 10712"/>
              <a:gd name="T15" fmla="*/ 4712 h 8938"/>
              <a:gd name="T16" fmla="*/ 4284 w 10712"/>
              <a:gd name="T17" fmla="*/ 8845 h 8938"/>
              <a:gd name="T18" fmla="*/ 4497 w 10712"/>
              <a:gd name="T19" fmla="*/ 8937 h 8938"/>
              <a:gd name="T20" fmla="*/ 4620 w 10712"/>
              <a:gd name="T21" fmla="*/ 8937 h 8938"/>
              <a:gd name="T22" fmla="*/ 4834 w 10712"/>
              <a:gd name="T23" fmla="*/ 8630 h 8938"/>
              <a:gd name="T24" fmla="*/ 4834 w 10712"/>
              <a:gd name="T25" fmla="*/ 7069 h 8938"/>
              <a:gd name="T26" fmla="*/ 10374 w 10712"/>
              <a:gd name="T27" fmla="*/ 7069 h 8938"/>
              <a:gd name="T28" fmla="*/ 10711 w 10712"/>
              <a:gd name="T29" fmla="*/ 6763 h 8938"/>
              <a:gd name="T30" fmla="*/ 10711 w 10712"/>
              <a:gd name="T31" fmla="*/ 2173 h 8938"/>
              <a:gd name="T32" fmla="*/ 10374 w 10712"/>
              <a:gd name="T33" fmla="*/ 1867 h 8938"/>
              <a:gd name="T34" fmla="*/ 10069 w 10712"/>
              <a:gd name="T35" fmla="*/ 6426 h 8938"/>
              <a:gd name="T36" fmla="*/ 10069 w 10712"/>
              <a:gd name="T37" fmla="*/ 6426 h 8938"/>
              <a:gd name="T38" fmla="*/ 4497 w 10712"/>
              <a:gd name="T39" fmla="*/ 6426 h 8938"/>
              <a:gd name="T40" fmla="*/ 4192 w 10712"/>
              <a:gd name="T41" fmla="*/ 6763 h 8938"/>
              <a:gd name="T42" fmla="*/ 4192 w 10712"/>
              <a:gd name="T43" fmla="*/ 7835 h 8938"/>
              <a:gd name="T44" fmla="*/ 825 w 10712"/>
              <a:gd name="T45" fmla="*/ 4469 h 8938"/>
              <a:gd name="T46" fmla="*/ 4192 w 10712"/>
              <a:gd name="T47" fmla="*/ 1102 h 8938"/>
              <a:gd name="T48" fmla="*/ 4192 w 10712"/>
              <a:gd name="T49" fmla="*/ 2173 h 8938"/>
              <a:gd name="T50" fmla="*/ 4497 w 10712"/>
              <a:gd name="T51" fmla="*/ 2510 h 8938"/>
              <a:gd name="T52" fmla="*/ 10069 w 10712"/>
              <a:gd name="T53" fmla="*/ 2510 h 8938"/>
              <a:gd name="T54" fmla="*/ 10069 w 10712"/>
              <a:gd name="T55" fmla="*/ 6426 h 8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712" h="8938">
                <a:moveTo>
                  <a:pt x="10374" y="1867"/>
                </a:moveTo>
                <a:lnTo>
                  <a:pt x="10374" y="1867"/>
                </a:lnTo>
                <a:cubicBezTo>
                  <a:pt x="4834" y="1867"/>
                  <a:pt x="4834" y="1867"/>
                  <a:pt x="4834" y="1867"/>
                </a:cubicBezTo>
                <a:cubicBezTo>
                  <a:pt x="4834" y="306"/>
                  <a:pt x="4834" y="306"/>
                  <a:pt x="4834" y="306"/>
                </a:cubicBezTo>
                <a:cubicBezTo>
                  <a:pt x="4834" y="123"/>
                  <a:pt x="4682" y="0"/>
                  <a:pt x="4497" y="0"/>
                </a:cubicBezTo>
                <a:cubicBezTo>
                  <a:pt x="4406" y="0"/>
                  <a:pt x="4345" y="31"/>
                  <a:pt x="4284" y="91"/>
                </a:cubicBezTo>
                <a:cubicBezTo>
                  <a:pt x="122" y="4224"/>
                  <a:pt x="122" y="4224"/>
                  <a:pt x="122" y="4224"/>
                </a:cubicBezTo>
                <a:cubicBezTo>
                  <a:pt x="0" y="4376"/>
                  <a:pt x="0" y="4560"/>
                  <a:pt x="122" y="4712"/>
                </a:cubicBezTo>
                <a:cubicBezTo>
                  <a:pt x="4284" y="8845"/>
                  <a:pt x="4284" y="8845"/>
                  <a:pt x="4284" y="8845"/>
                </a:cubicBezTo>
                <a:cubicBezTo>
                  <a:pt x="4345" y="8905"/>
                  <a:pt x="4437" y="8937"/>
                  <a:pt x="4497" y="8937"/>
                </a:cubicBezTo>
                <a:cubicBezTo>
                  <a:pt x="4559" y="8937"/>
                  <a:pt x="4589" y="8937"/>
                  <a:pt x="4620" y="8937"/>
                </a:cubicBezTo>
                <a:cubicBezTo>
                  <a:pt x="4742" y="8875"/>
                  <a:pt x="4834" y="8753"/>
                  <a:pt x="4834" y="8630"/>
                </a:cubicBezTo>
                <a:cubicBezTo>
                  <a:pt x="4834" y="7069"/>
                  <a:pt x="4834" y="7069"/>
                  <a:pt x="4834" y="7069"/>
                </a:cubicBezTo>
                <a:cubicBezTo>
                  <a:pt x="10374" y="7069"/>
                  <a:pt x="10374" y="7069"/>
                  <a:pt x="10374" y="7069"/>
                </a:cubicBezTo>
                <a:cubicBezTo>
                  <a:pt x="10558" y="7069"/>
                  <a:pt x="10711" y="6946"/>
                  <a:pt x="10711" y="6763"/>
                </a:cubicBezTo>
                <a:cubicBezTo>
                  <a:pt x="10711" y="2173"/>
                  <a:pt x="10711" y="2173"/>
                  <a:pt x="10711" y="2173"/>
                </a:cubicBezTo>
                <a:cubicBezTo>
                  <a:pt x="10711" y="1990"/>
                  <a:pt x="10558" y="1867"/>
                  <a:pt x="10374" y="1867"/>
                </a:cubicBezTo>
                <a:close/>
                <a:moveTo>
                  <a:pt x="10069" y="6426"/>
                </a:moveTo>
                <a:lnTo>
                  <a:pt x="10069" y="6426"/>
                </a:lnTo>
                <a:cubicBezTo>
                  <a:pt x="4497" y="6426"/>
                  <a:pt x="4497" y="6426"/>
                  <a:pt x="4497" y="6426"/>
                </a:cubicBezTo>
                <a:cubicBezTo>
                  <a:pt x="4314" y="6426"/>
                  <a:pt x="4192" y="6579"/>
                  <a:pt x="4192" y="6763"/>
                </a:cubicBezTo>
                <a:cubicBezTo>
                  <a:pt x="4192" y="7835"/>
                  <a:pt x="4192" y="7835"/>
                  <a:pt x="4192" y="7835"/>
                </a:cubicBezTo>
                <a:cubicBezTo>
                  <a:pt x="825" y="4469"/>
                  <a:pt x="825" y="4469"/>
                  <a:pt x="825" y="4469"/>
                </a:cubicBezTo>
                <a:cubicBezTo>
                  <a:pt x="4192" y="1102"/>
                  <a:pt x="4192" y="1102"/>
                  <a:pt x="4192" y="1102"/>
                </a:cubicBezTo>
                <a:cubicBezTo>
                  <a:pt x="4192" y="2173"/>
                  <a:pt x="4192" y="2173"/>
                  <a:pt x="4192" y="2173"/>
                </a:cubicBezTo>
                <a:cubicBezTo>
                  <a:pt x="4192" y="2357"/>
                  <a:pt x="4314" y="2510"/>
                  <a:pt x="4497" y="2510"/>
                </a:cubicBezTo>
                <a:cubicBezTo>
                  <a:pt x="10069" y="2510"/>
                  <a:pt x="10069" y="2510"/>
                  <a:pt x="10069" y="2510"/>
                </a:cubicBezTo>
                <a:lnTo>
                  <a:pt x="10069" y="642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2">
            <a:extLst>
              <a:ext uri="{FF2B5EF4-FFF2-40B4-BE49-F238E27FC236}">
                <a16:creationId xmlns:a16="http://schemas.microsoft.com/office/drawing/2014/main" id="{0AB1DFBA-3F8C-B141-AE14-8C648AA7EF6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60316" y="6424158"/>
            <a:ext cx="3735387" cy="4649788"/>
          </a:xfrm>
          <a:custGeom>
            <a:avLst/>
            <a:gdLst>
              <a:gd name="T0" fmla="*/ 10375 w 10376"/>
              <a:gd name="T1" fmla="*/ 2112 h 12916"/>
              <a:gd name="T2" fmla="*/ 10375 w 10376"/>
              <a:gd name="T3" fmla="*/ 2112 h 12916"/>
              <a:gd name="T4" fmla="*/ 2081 w 10376"/>
              <a:gd name="T5" fmla="*/ 2785 h 12916"/>
              <a:gd name="T6" fmla="*/ 2785 w 10376"/>
              <a:gd name="T7" fmla="*/ 11079 h 12916"/>
              <a:gd name="T8" fmla="*/ 10375 w 10376"/>
              <a:gd name="T9" fmla="*/ 11079 h 12916"/>
              <a:gd name="T10" fmla="*/ 9947 w 10376"/>
              <a:gd name="T11" fmla="*/ 10559 h 12916"/>
              <a:gd name="T12" fmla="*/ 2602 w 10376"/>
              <a:gd name="T13" fmla="*/ 9947 h 12916"/>
              <a:gd name="T14" fmla="*/ 3183 w 10376"/>
              <a:gd name="T15" fmla="*/ 2602 h 12916"/>
              <a:gd name="T16" fmla="*/ 9947 w 10376"/>
              <a:gd name="T17" fmla="*/ 2602 h 12916"/>
              <a:gd name="T18" fmla="*/ 10375 w 10376"/>
              <a:gd name="T19" fmla="*/ 2112 h 1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76" h="12916">
                <a:moveTo>
                  <a:pt x="10375" y="2112"/>
                </a:moveTo>
                <a:lnTo>
                  <a:pt x="10375" y="2112"/>
                </a:lnTo>
                <a:cubicBezTo>
                  <a:pt x="7897" y="0"/>
                  <a:pt x="4194" y="306"/>
                  <a:pt x="2081" y="2785"/>
                </a:cubicBezTo>
                <a:cubicBezTo>
                  <a:pt x="0" y="5264"/>
                  <a:pt x="306" y="8967"/>
                  <a:pt x="2785" y="11079"/>
                </a:cubicBezTo>
                <a:cubicBezTo>
                  <a:pt x="4959" y="12915"/>
                  <a:pt x="8172" y="12915"/>
                  <a:pt x="10375" y="11079"/>
                </a:cubicBezTo>
                <a:cubicBezTo>
                  <a:pt x="9947" y="10559"/>
                  <a:pt x="9947" y="10559"/>
                  <a:pt x="9947" y="10559"/>
                </a:cubicBezTo>
                <a:cubicBezTo>
                  <a:pt x="7744" y="12426"/>
                  <a:pt x="4469" y="12151"/>
                  <a:pt x="2602" y="9947"/>
                </a:cubicBezTo>
                <a:cubicBezTo>
                  <a:pt x="734" y="7743"/>
                  <a:pt x="1010" y="4469"/>
                  <a:pt x="3183" y="2602"/>
                </a:cubicBezTo>
                <a:cubicBezTo>
                  <a:pt x="5142" y="949"/>
                  <a:pt x="7989" y="949"/>
                  <a:pt x="9947" y="2602"/>
                </a:cubicBezTo>
                <a:lnTo>
                  <a:pt x="10375" y="21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F5E1BD8A-1DEF-954D-B60F-0BA846EA14E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66728" y="7294108"/>
            <a:ext cx="2270125" cy="2820988"/>
          </a:xfrm>
          <a:custGeom>
            <a:avLst/>
            <a:gdLst>
              <a:gd name="T0" fmla="*/ 6305 w 6306"/>
              <a:gd name="T1" fmla="*/ 826 h 7835"/>
              <a:gd name="T2" fmla="*/ 6305 w 6306"/>
              <a:gd name="T3" fmla="*/ 826 h 7835"/>
              <a:gd name="T4" fmla="*/ 3918 w 6306"/>
              <a:gd name="T5" fmla="*/ 0 h 7835"/>
              <a:gd name="T6" fmla="*/ 0 w 6306"/>
              <a:gd name="T7" fmla="*/ 3918 h 7835"/>
              <a:gd name="T8" fmla="*/ 3918 w 6306"/>
              <a:gd name="T9" fmla="*/ 7834 h 7835"/>
              <a:gd name="T10" fmla="*/ 6305 w 6306"/>
              <a:gd name="T11" fmla="*/ 7008 h 7835"/>
              <a:gd name="T12" fmla="*/ 5906 w 6306"/>
              <a:gd name="T13" fmla="*/ 6488 h 7835"/>
              <a:gd name="T14" fmla="*/ 3918 w 6306"/>
              <a:gd name="T15" fmla="*/ 7192 h 7835"/>
              <a:gd name="T16" fmla="*/ 642 w 6306"/>
              <a:gd name="T17" fmla="*/ 3918 h 7835"/>
              <a:gd name="T18" fmla="*/ 3918 w 6306"/>
              <a:gd name="T19" fmla="*/ 642 h 7835"/>
              <a:gd name="T20" fmla="*/ 5906 w 6306"/>
              <a:gd name="T21" fmla="*/ 1346 h 7835"/>
              <a:gd name="T22" fmla="*/ 6305 w 6306"/>
              <a:gd name="T23" fmla="*/ 826 h 7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6" h="7835">
                <a:moveTo>
                  <a:pt x="6305" y="826"/>
                </a:moveTo>
                <a:lnTo>
                  <a:pt x="6305" y="826"/>
                </a:lnTo>
                <a:cubicBezTo>
                  <a:pt x="5632" y="275"/>
                  <a:pt x="4775" y="0"/>
                  <a:pt x="3918" y="0"/>
                </a:cubicBezTo>
                <a:cubicBezTo>
                  <a:pt x="1744" y="0"/>
                  <a:pt x="0" y="1744"/>
                  <a:pt x="0" y="3918"/>
                </a:cubicBezTo>
                <a:cubicBezTo>
                  <a:pt x="0" y="6090"/>
                  <a:pt x="1744" y="7834"/>
                  <a:pt x="3918" y="7834"/>
                </a:cubicBezTo>
                <a:cubicBezTo>
                  <a:pt x="4775" y="7834"/>
                  <a:pt x="5632" y="7559"/>
                  <a:pt x="6305" y="7008"/>
                </a:cubicBezTo>
                <a:cubicBezTo>
                  <a:pt x="5906" y="6488"/>
                  <a:pt x="5906" y="6488"/>
                  <a:pt x="5906" y="6488"/>
                </a:cubicBezTo>
                <a:cubicBezTo>
                  <a:pt x="5326" y="6947"/>
                  <a:pt x="4652" y="7192"/>
                  <a:pt x="3918" y="7192"/>
                </a:cubicBezTo>
                <a:cubicBezTo>
                  <a:pt x="2112" y="7192"/>
                  <a:pt x="642" y="5723"/>
                  <a:pt x="642" y="3918"/>
                </a:cubicBezTo>
                <a:cubicBezTo>
                  <a:pt x="642" y="2111"/>
                  <a:pt x="2112" y="642"/>
                  <a:pt x="3918" y="642"/>
                </a:cubicBezTo>
                <a:cubicBezTo>
                  <a:pt x="4652" y="642"/>
                  <a:pt x="5326" y="887"/>
                  <a:pt x="5906" y="1346"/>
                </a:cubicBezTo>
                <a:lnTo>
                  <a:pt x="6305" y="8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86B15E47-B1A6-9348-B6E7-9314977FC3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95366" y="8000546"/>
            <a:ext cx="1036637" cy="1409700"/>
          </a:xfrm>
          <a:custGeom>
            <a:avLst/>
            <a:gdLst>
              <a:gd name="T0" fmla="*/ 1959 w 2878"/>
              <a:gd name="T1" fmla="*/ 0 h 3917"/>
              <a:gd name="T2" fmla="*/ 1959 w 2878"/>
              <a:gd name="T3" fmla="*/ 0 h 3917"/>
              <a:gd name="T4" fmla="*/ 0 w 2878"/>
              <a:gd name="T5" fmla="*/ 1959 h 3917"/>
              <a:gd name="T6" fmla="*/ 1959 w 2878"/>
              <a:gd name="T7" fmla="*/ 3916 h 3917"/>
              <a:gd name="T8" fmla="*/ 2877 w 2878"/>
              <a:gd name="T9" fmla="*/ 3672 h 3917"/>
              <a:gd name="T10" fmla="*/ 2571 w 2878"/>
              <a:gd name="T11" fmla="*/ 3090 h 3917"/>
              <a:gd name="T12" fmla="*/ 1959 w 2878"/>
              <a:gd name="T13" fmla="*/ 3274 h 3917"/>
              <a:gd name="T14" fmla="*/ 642 w 2878"/>
              <a:gd name="T15" fmla="*/ 1959 h 3917"/>
              <a:gd name="T16" fmla="*/ 1959 w 2878"/>
              <a:gd name="T17" fmla="*/ 642 h 3917"/>
              <a:gd name="T18" fmla="*/ 2571 w 2878"/>
              <a:gd name="T19" fmla="*/ 826 h 3917"/>
              <a:gd name="T20" fmla="*/ 2877 w 2878"/>
              <a:gd name="T21" fmla="*/ 244 h 3917"/>
              <a:gd name="T22" fmla="*/ 1959 w 2878"/>
              <a:gd name="T23" fmla="*/ 0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78" h="3917">
                <a:moveTo>
                  <a:pt x="1959" y="0"/>
                </a:moveTo>
                <a:lnTo>
                  <a:pt x="1959" y="0"/>
                </a:lnTo>
                <a:cubicBezTo>
                  <a:pt x="887" y="0"/>
                  <a:pt x="0" y="887"/>
                  <a:pt x="0" y="1959"/>
                </a:cubicBezTo>
                <a:cubicBezTo>
                  <a:pt x="0" y="3029"/>
                  <a:pt x="887" y="3916"/>
                  <a:pt x="1959" y="3916"/>
                </a:cubicBezTo>
                <a:cubicBezTo>
                  <a:pt x="2296" y="3916"/>
                  <a:pt x="2601" y="3824"/>
                  <a:pt x="2877" y="3672"/>
                </a:cubicBezTo>
                <a:cubicBezTo>
                  <a:pt x="2571" y="3090"/>
                  <a:pt x="2571" y="3090"/>
                  <a:pt x="2571" y="3090"/>
                </a:cubicBezTo>
                <a:cubicBezTo>
                  <a:pt x="2388" y="3212"/>
                  <a:pt x="2173" y="3274"/>
                  <a:pt x="1959" y="3274"/>
                </a:cubicBezTo>
                <a:cubicBezTo>
                  <a:pt x="1224" y="3274"/>
                  <a:pt x="642" y="2692"/>
                  <a:pt x="642" y="1959"/>
                </a:cubicBezTo>
                <a:cubicBezTo>
                  <a:pt x="642" y="1224"/>
                  <a:pt x="1224" y="642"/>
                  <a:pt x="1959" y="642"/>
                </a:cubicBezTo>
                <a:cubicBezTo>
                  <a:pt x="2173" y="642"/>
                  <a:pt x="2388" y="704"/>
                  <a:pt x="2571" y="826"/>
                </a:cubicBezTo>
                <a:cubicBezTo>
                  <a:pt x="2877" y="244"/>
                  <a:pt x="2877" y="244"/>
                  <a:pt x="2877" y="244"/>
                </a:cubicBezTo>
                <a:cubicBezTo>
                  <a:pt x="2601" y="92"/>
                  <a:pt x="2296" y="0"/>
                  <a:pt x="195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5CEF5DD4-ED9D-6B48-8127-E062ED36B8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52316" y="5652633"/>
            <a:ext cx="5013325" cy="6192838"/>
          </a:xfrm>
          <a:custGeom>
            <a:avLst/>
            <a:gdLst>
              <a:gd name="T0" fmla="*/ 8723 w 13926"/>
              <a:gd name="T1" fmla="*/ 15915 h 17201"/>
              <a:gd name="T2" fmla="*/ 8723 w 13926"/>
              <a:gd name="T3" fmla="*/ 15915 h 17201"/>
              <a:gd name="T4" fmla="*/ 1530 w 13926"/>
              <a:gd name="T5" fmla="*/ 8723 h 17201"/>
              <a:gd name="T6" fmla="*/ 8723 w 13926"/>
              <a:gd name="T7" fmla="*/ 1530 h 17201"/>
              <a:gd name="T8" fmla="*/ 13466 w 13926"/>
              <a:gd name="T9" fmla="*/ 3336 h 17201"/>
              <a:gd name="T10" fmla="*/ 13925 w 13926"/>
              <a:gd name="T11" fmla="*/ 2846 h 17201"/>
              <a:gd name="T12" fmla="*/ 2846 w 13926"/>
              <a:gd name="T13" fmla="*/ 3520 h 17201"/>
              <a:gd name="T14" fmla="*/ 3520 w 13926"/>
              <a:gd name="T15" fmla="*/ 14598 h 17201"/>
              <a:gd name="T16" fmla="*/ 13925 w 13926"/>
              <a:gd name="T17" fmla="*/ 14598 h 17201"/>
              <a:gd name="T18" fmla="*/ 13466 w 13926"/>
              <a:gd name="T19" fmla="*/ 14108 h 17201"/>
              <a:gd name="T20" fmla="*/ 8723 w 13926"/>
              <a:gd name="T21" fmla="*/ 15915 h 17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926" h="17201">
                <a:moveTo>
                  <a:pt x="8723" y="15915"/>
                </a:moveTo>
                <a:lnTo>
                  <a:pt x="8723" y="15915"/>
                </a:lnTo>
                <a:cubicBezTo>
                  <a:pt x="4744" y="15915"/>
                  <a:pt x="1530" y="12701"/>
                  <a:pt x="1530" y="8723"/>
                </a:cubicBezTo>
                <a:cubicBezTo>
                  <a:pt x="1530" y="4744"/>
                  <a:pt x="4744" y="1530"/>
                  <a:pt x="8723" y="1530"/>
                </a:cubicBezTo>
                <a:cubicBezTo>
                  <a:pt x="10467" y="1530"/>
                  <a:pt x="12180" y="2173"/>
                  <a:pt x="13466" y="3336"/>
                </a:cubicBezTo>
                <a:cubicBezTo>
                  <a:pt x="13925" y="2846"/>
                  <a:pt x="13925" y="2846"/>
                  <a:pt x="13925" y="2846"/>
                </a:cubicBezTo>
                <a:cubicBezTo>
                  <a:pt x="10682" y="0"/>
                  <a:pt x="5724" y="305"/>
                  <a:pt x="2846" y="3520"/>
                </a:cubicBezTo>
                <a:cubicBezTo>
                  <a:pt x="0" y="6764"/>
                  <a:pt x="305" y="11722"/>
                  <a:pt x="3520" y="14598"/>
                </a:cubicBezTo>
                <a:cubicBezTo>
                  <a:pt x="6488" y="17200"/>
                  <a:pt x="10956" y="17200"/>
                  <a:pt x="13925" y="14598"/>
                </a:cubicBezTo>
                <a:cubicBezTo>
                  <a:pt x="13466" y="14108"/>
                  <a:pt x="13466" y="14108"/>
                  <a:pt x="13466" y="14108"/>
                </a:cubicBezTo>
                <a:cubicBezTo>
                  <a:pt x="12180" y="15272"/>
                  <a:pt x="10467" y="15915"/>
                  <a:pt x="8723" y="159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C9FF5D-775A-5148-8EF7-9F4D86E064F2}"/>
              </a:ext>
            </a:extLst>
          </p:cNvPr>
          <p:cNvCxnSpPr>
            <a:cxnSpLocks/>
          </p:cNvCxnSpPr>
          <p:nvPr/>
        </p:nvCxnSpPr>
        <p:spPr>
          <a:xfrm flipV="1">
            <a:off x="7226384" y="9334411"/>
            <a:ext cx="5155464" cy="43178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B25AA7-A73B-8D48-B67D-EEDE3EA7A3D5}"/>
              </a:ext>
            </a:extLst>
          </p:cNvPr>
          <p:cNvCxnSpPr/>
          <p:nvPr/>
        </p:nvCxnSpPr>
        <p:spPr>
          <a:xfrm>
            <a:off x="7932003" y="5897591"/>
            <a:ext cx="4449845" cy="1424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2418EFA-8D47-2B4B-9DE6-C2B49E14FC5C}"/>
              </a:ext>
            </a:extLst>
          </p:cNvPr>
          <p:cNvCxnSpPr/>
          <p:nvPr/>
        </p:nvCxnSpPr>
        <p:spPr>
          <a:xfrm>
            <a:off x="7932003" y="7559592"/>
            <a:ext cx="4449845" cy="1424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144CA4-4FD1-F64B-A9E0-066DC79CC192}"/>
              </a:ext>
            </a:extLst>
          </p:cNvPr>
          <p:cNvCxnSpPr>
            <a:cxnSpLocks/>
          </p:cNvCxnSpPr>
          <p:nvPr/>
        </p:nvCxnSpPr>
        <p:spPr>
          <a:xfrm>
            <a:off x="8671188" y="10923014"/>
            <a:ext cx="3710660" cy="1187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A5B8197-6AB7-4F4E-B812-C213F6036B4F}"/>
              </a:ext>
            </a:extLst>
          </p:cNvPr>
          <p:cNvSpPr txBox="1"/>
          <p:nvPr/>
        </p:nvSpPr>
        <p:spPr>
          <a:xfrm>
            <a:off x="16669326" y="5439452"/>
            <a:ext cx="44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5D2F85-601D-8B41-88E4-08F8765388D6}"/>
              </a:ext>
            </a:extLst>
          </p:cNvPr>
          <p:cNvSpPr/>
          <p:nvPr/>
        </p:nvSpPr>
        <p:spPr>
          <a:xfrm>
            <a:off x="12735753" y="5383241"/>
            <a:ext cx="3290714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B4C6D44-6CDD-F641-9439-B38BD8B3777D}"/>
              </a:ext>
            </a:extLst>
          </p:cNvPr>
          <p:cNvSpPr/>
          <p:nvPr/>
        </p:nvSpPr>
        <p:spPr>
          <a:xfrm>
            <a:off x="12848218" y="557442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1288F70-DA8D-5B47-AF58-946D5E1ED4BF}"/>
              </a:ext>
            </a:extLst>
          </p:cNvPr>
          <p:cNvSpPr/>
          <p:nvPr/>
        </p:nvSpPr>
        <p:spPr>
          <a:xfrm>
            <a:off x="12735754" y="7110556"/>
            <a:ext cx="3290714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37340C-2ED5-5E48-8AF5-89C58D5157F0}"/>
              </a:ext>
            </a:extLst>
          </p:cNvPr>
          <p:cNvSpPr/>
          <p:nvPr/>
        </p:nvSpPr>
        <p:spPr>
          <a:xfrm>
            <a:off x="12886364" y="73017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A9569-0887-DC44-8D17-7F6544AFC20E}"/>
              </a:ext>
            </a:extLst>
          </p:cNvPr>
          <p:cNvSpPr/>
          <p:nvPr/>
        </p:nvSpPr>
        <p:spPr>
          <a:xfrm>
            <a:off x="12735754" y="8774771"/>
            <a:ext cx="3290714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BF63E0-8AB0-7A44-B401-71BC64E290F4}"/>
              </a:ext>
            </a:extLst>
          </p:cNvPr>
          <p:cNvSpPr/>
          <p:nvPr/>
        </p:nvSpPr>
        <p:spPr>
          <a:xfrm>
            <a:off x="12880875" y="896595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00B4C7-403E-B549-A333-D93B01408079}"/>
              </a:ext>
            </a:extLst>
          </p:cNvPr>
          <p:cNvSpPr/>
          <p:nvPr/>
        </p:nvSpPr>
        <p:spPr>
          <a:xfrm>
            <a:off x="12735754" y="10407630"/>
            <a:ext cx="3290714" cy="10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B01610A-22D5-6445-A992-7F61278CF0ED}"/>
              </a:ext>
            </a:extLst>
          </p:cNvPr>
          <p:cNvSpPr/>
          <p:nvPr/>
        </p:nvSpPr>
        <p:spPr>
          <a:xfrm>
            <a:off x="12880875" y="1059881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C3BFF3-CFB4-2A4C-8CD1-95FF9D20A2E6}"/>
              </a:ext>
            </a:extLst>
          </p:cNvPr>
          <p:cNvSpPr txBox="1"/>
          <p:nvPr/>
        </p:nvSpPr>
        <p:spPr>
          <a:xfrm>
            <a:off x="16669326" y="7170281"/>
            <a:ext cx="44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A0301D-69BE-5A49-B66C-9F1B5D96944E}"/>
              </a:ext>
            </a:extLst>
          </p:cNvPr>
          <p:cNvSpPr txBox="1"/>
          <p:nvPr/>
        </p:nvSpPr>
        <p:spPr>
          <a:xfrm>
            <a:off x="16669326" y="8835796"/>
            <a:ext cx="44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C27057-56CB-2E49-9A93-6A388230C15D}"/>
              </a:ext>
            </a:extLst>
          </p:cNvPr>
          <p:cNvSpPr txBox="1"/>
          <p:nvPr/>
        </p:nvSpPr>
        <p:spPr>
          <a:xfrm>
            <a:off x="16669326" y="10435996"/>
            <a:ext cx="44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</p:spTree>
    <p:extLst>
      <p:ext uri="{BB962C8B-B14F-4D97-AF65-F5344CB8AC3E}">
        <p14:creationId xmlns:p14="http://schemas.microsoft.com/office/powerpoint/2010/main" val="15298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36B894-0205-9648-9C21-57F95F66233E}"/>
              </a:ext>
            </a:extLst>
          </p:cNvPr>
          <p:cNvSpPr txBox="1"/>
          <p:nvPr/>
        </p:nvSpPr>
        <p:spPr>
          <a:xfrm>
            <a:off x="17739813" y="5487240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58E3F-4E0A-6045-8F62-3010152E7FA2}"/>
              </a:ext>
            </a:extLst>
          </p:cNvPr>
          <p:cNvSpPr txBox="1"/>
          <p:nvPr/>
        </p:nvSpPr>
        <p:spPr>
          <a:xfrm>
            <a:off x="17739813" y="9301364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4A3DF0-C50C-0943-A93D-43ECCC732D0C}"/>
              </a:ext>
            </a:extLst>
          </p:cNvPr>
          <p:cNvSpPr txBox="1"/>
          <p:nvPr/>
        </p:nvSpPr>
        <p:spPr>
          <a:xfrm>
            <a:off x="2291266" y="5487240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4D2B3-BE53-554E-899B-4DEF90DE5D90}"/>
              </a:ext>
            </a:extLst>
          </p:cNvPr>
          <p:cNvSpPr txBox="1"/>
          <p:nvPr/>
        </p:nvSpPr>
        <p:spPr>
          <a:xfrm>
            <a:off x="2291266" y="9301364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Freeform 1">
            <a:extLst>
              <a:ext uri="{FF2B5EF4-FFF2-40B4-BE49-F238E27FC236}">
                <a16:creationId xmlns:a16="http://schemas.microsoft.com/office/drawing/2014/main" id="{2C9068C0-4120-0A40-9B2F-B5FFB6F9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776" y="7580258"/>
            <a:ext cx="4065915" cy="706125"/>
          </a:xfrm>
          <a:custGeom>
            <a:avLst/>
            <a:gdLst>
              <a:gd name="T0" fmla="*/ 0 w 7870"/>
              <a:gd name="T1" fmla="*/ 0 h 1367"/>
              <a:gd name="T2" fmla="*/ 7869 w 7870"/>
              <a:gd name="T3" fmla="*/ 0 h 1367"/>
              <a:gd name="T4" fmla="*/ 7869 w 7870"/>
              <a:gd name="T5" fmla="*/ 1366 h 1367"/>
              <a:gd name="T6" fmla="*/ 0 w 7870"/>
              <a:gd name="T7" fmla="*/ 1366 h 1367"/>
              <a:gd name="T8" fmla="*/ 0 w 7870"/>
              <a:gd name="T9" fmla="*/ 0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0" h="1367">
                <a:moveTo>
                  <a:pt x="0" y="0"/>
                </a:moveTo>
                <a:lnTo>
                  <a:pt x="7869" y="0"/>
                </a:lnTo>
                <a:lnTo>
                  <a:pt x="7869" y="1366"/>
                </a:lnTo>
                <a:lnTo>
                  <a:pt x="0" y="136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5A7E661-4BBB-FD4C-BAE6-D3AF96B7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876" y="8719170"/>
            <a:ext cx="5195715" cy="697014"/>
          </a:xfrm>
          <a:custGeom>
            <a:avLst/>
            <a:gdLst>
              <a:gd name="T0" fmla="*/ 0 w 10058"/>
              <a:gd name="T1" fmla="*/ 0 h 1348"/>
              <a:gd name="T2" fmla="*/ 10057 w 10058"/>
              <a:gd name="T3" fmla="*/ 0 h 1348"/>
              <a:gd name="T4" fmla="*/ 10057 w 10058"/>
              <a:gd name="T5" fmla="*/ 1347 h 1348"/>
              <a:gd name="T6" fmla="*/ 0 w 10058"/>
              <a:gd name="T7" fmla="*/ 1347 h 1348"/>
              <a:gd name="T8" fmla="*/ 0 w 10058"/>
              <a:gd name="T9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58" h="1348">
                <a:moveTo>
                  <a:pt x="0" y="0"/>
                </a:moveTo>
                <a:lnTo>
                  <a:pt x="10057" y="0"/>
                </a:lnTo>
                <a:lnTo>
                  <a:pt x="10057" y="1347"/>
                </a:lnTo>
                <a:lnTo>
                  <a:pt x="0" y="13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2DEDE9C3-4D90-E44C-9AD1-0C42C39A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254" y="9851249"/>
            <a:ext cx="6250348" cy="697014"/>
          </a:xfrm>
          <a:custGeom>
            <a:avLst/>
            <a:gdLst>
              <a:gd name="T0" fmla="*/ 0 w 12099"/>
              <a:gd name="T1" fmla="*/ 0 h 1348"/>
              <a:gd name="T2" fmla="*/ 12098 w 12099"/>
              <a:gd name="T3" fmla="*/ 0 h 1348"/>
              <a:gd name="T4" fmla="*/ 12098 w 12099"/>
              <a:gd name="T5" fmla="*/ 1347 h 1348"/>
              <a:gd name="T6" fmla="*/ 0 w 12099"/>
              <a:gd name="T7" fmla="*/ 1347 h 1348"/>
              <a:gd name="T8" fmla="*/ 0 w 12099"/>
              <a:gd name="T9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99" h="1348">
                <a:moveTo>
                  <a:pt x="0" y="0"/>
                </a:moveTo>
                <a:lnTo>
                  <a:pt x="12098" y="0"/>
                </a:lnTo>
                <a:lnTo>
                  <a:pt x="12098" y="1347"/>
                </a:lnTo>
                <a:lnTo>
                  <a:pt x="0" y="134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1173F1D1-BF59-6F47-A533-E0C94B51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8702" y="4275137"/>
            <a:ext cx="2981024" cy="2870058"/>
          </a:xfrm>
          <a:custGeom>
            <a:avLst/>
            <a:gdLst>
              <a:gd name="T0" fmla="*/ 5576 w 6776"/>
              <a:gd name="T1" fmla="*/ 4208 h 5556"/>
              <a:gd name="T2" fmla="*/ 3197 w 6776"/>
              <a:gd name="T3" fmla="*/ 4208 h 5556"/>
              <a:gd name="T4" fmla="*/ 3197 w 6776"/>
              <a:gd name="T5" fmla="*/ 2609 h 5556"/>
              <a:gd name="T6" fmla="*/ 6775 w 6776"/>
              <a:gd name="T7" fmla="*/ 2609 h 5556"/>
              <a:gd name="T8" fmla="*/ 6775 w 6776"/>
              <a:gd name="T9" fmla="*/ 0 h 5556"/>
              <a:gd name="T10" fmla="*/ 2357 w 6776"/>
              <a:gd name="T11" fmla="*/ 0 h 5556"/>
              <a:gd name="T12" fmla="*/ 2357 w 6776"/>
              <a:gd name="T13" fmla="*/ 4208 h 5556"/>
              <a:gd name="T14" fmla="*/ 0 w 6776"/>
              <a:gd name="T15" fmla="*/ 4208 h 5556"/>
              <a:gd name="T16" fmla="*/ 0 w 6776"/>
              <a:gd name="T17" fmla="*/ 5555 h 5556"/>
              <a:gd name="T18" fmla="*/ 5576 w 6776"/>
              <a:gd name="T19" fmla="*/ 5555 h 5556"/>
              <a:gd name="T20" fmla="*/ 5576 w 6776"/>
              <a:gd name="T21" fmla="*/ 4208 h 5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76" h="5556">
                <a:moveTo>
                  <a:pt x="5576" y="4208"/>
                </a:moveTo>
                <a:lnTo>
                  <a:pt x="3197" y="4208"/>
                </a:lnTo>
                <a:lnTo>
                  <a:pt x="3197" y="2609"/>
                </a:lnTo>
                <a:lnTo>
                  <a:pt x="6775" y="2609"/>
                </a:lnTo>
                <a:lnTo>
                  <a:pt x="6775" y="0"/>
                </a:lnTo>
                <a:lnTo>
                  <a:pt x="2357" y="0"/>
                </a:lnTo>
                <a:lnTo>
                  <a:pt x="2357" y="4208"/>
                </a:lnTo>
                <a:lnTo>
                  <a:pt x="0" y="4208"/>
                </a:lnTo>
                <a:lnTo>
                  <a:pt x="0" y="5555"/>
                </a:lnTo>
                <a:lnTo>
                  <a:pt x="5576" y="5555"/>
                </a:lnTo>
                <a:lnTo>
                  <a:pt x="5576" y="42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E359C35-9539-414D-9A21-652A0E24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575" y="10981050"/>
            <a:ext cx="7423428" cy="706125"/>
          </a:xfrm>
          <a:custGeom>
            <a:avLst/>
            <a:gdLst>
              <a:gd name="T0" fmla="*/ 0 w 14372"/>
              <a:gd name="T1" fmla="*/ 0 h 1368"/>
              <a:gd name="T2" fmla="*/ 14371 w 14372"/>
              <a:gd name="T3" fmla="*/ 0 h 1368"/>
              <a:gd name="T4" fmla="*/ 14371 w 14372"/>
              <a:gd name="T5" fmla="*/ 1367 h 1368"/>
              <a:gd name="T6" fmla="*/ 0 w 14372"/>
              <a:gd name="T7" fmla="*/ 1367 h 1368"/>
              <a:gd name="T8" fmla="*/ 0 w 14372"/>
              <a:gd name="T9" fmla="*/ 0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72" h="1368">
                <a:moveTo>
                  <a:pt x="0" y="0"/>
                </a:moveTo>
                <a:lnTo>
                  <a:pt x="14371" y="0"/>
                </a:lnTo>
                <a:lnTo>
                  <a:pt x="14371" y="1367"/>
                </a:lnTo>
                <a:lnTo>
                  <a:pt x="0" y="13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D5B5A3-0EDF-2E46-8996-64717EF88912}"/>
              </a:ext>
            </a:extLst>
          </p:cNvPr>
          <p:cNvSpPr/>
          <p:nvPr/>
        </p:nvSpPr>
        <p:spPr>
          <a:xfrm>
            <a:off x="11191842" y="98823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Tactics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96D7A6-20C5-6E40-8626-8F09EEEFF07D}"/>
              </a:ext>
            </a:extLst>
          </p:cNvPr>
          <p:cNvSpPr/>
          <p:nvPr/>
        </p:nvSpPr>
        <p:spPr>
          <a:xfrm>
            <a:off x="11191843" y="760901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7F8313-E1A0-4E44-A424-AF08A8A15055}"/>
              </a:ext>
            </a:extLst>
          </p:cNvPr>
          <p:cNvSpPr/>
          <p:nvPr/>
        </p:nvSpPr>
        <p:spPr>
          <a:xfrm>
            <a:off x="11135219" y="1096147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Strategy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08EFF-818F-A540-8522-91522BDB764D}"/>
              </a:ext>
            </a:extLst>
          </p:cNvPr>
          <p:cNvSpPr/>
          <p:nvPr/>
        </p:nvSpPr>
        <p:spPr>
          <a:xfrm>
            <a:off x="11135220" y="874451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Income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43" name="Conector recto 79">
            <a:extLst>
              <a:ext uri="{FF2B5EF4-FFF2-40B4-BE49-F238E27FC236}">
                <a16:creationId xmlns:a16="http://schemas.microsoft.com/office/drawing/2014/main" id="{4CF26B60-5182-5E4D-B7F2-D133A98FE748}"/>
              </a:ext>
            </a:extLst>
          </p:cNvPr>
          <p:cNvCxnSpPr/>
          <p:nvPr/>
        </p:nvCxnSpPr>
        <p:spPr>
          <a:xfrm>
            <a:off x="2392001" y="6858000"/>
            <a:ext cx="441490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79">
            <a:extLst>
              <a:ext uri="{FF2B5EF4-FFF2-40B4-BE49-F238E27FC236}">
                <a16:creationId xmlns:a16="http://schemas.microsoft.com/office/drawing/2014/main" id="{A57F789B-FBF4-8641-8B82-C3715F328C60}"/>
              </a:ext>
            </a:extLst>
          </p:cNvPr>
          <p:cNvCxnSpPr/>
          <p:nvPr/>
        </p:nvCxnSpPr>
        <p:spPr>
          <a:xfrm>
            <a:off x="2392001" y="10585939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79">
            <a:extLst>
              <a:ext uri="{FF2B5EF4-FFF2-40B4-BE49-F238E27FC236}">
                <a16:creationId xmlns:a16="http://schemas.microsoft.com/office/drawing/2014/main" id="{E39FC07C-180D-6647-B00D-55F4119B5DD0}"/>
              </a:ext>
            </a:extLst>
          </p:cNvPr>
          <p:cNvCxnSpPr/>
          <p:nvPr/>
        </p:nvCxnSpPr>
        <p:spPr>
          <a:xfrm>
            <a:off x="17901632" y="6858000"/>
            <a:ext cx="44149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79">
            <a:extLst>
              <a:ext uri="{FF2B5EF4-FFF2-40B4-BE49-F238E27FC236}">
                <a16:creationId xmlns:a16="http://schemas.microsoft.com/office/drawing/2014/main" id="{B35FBFB9-5D7B-654A-8AEB-D9F98727EC3B}"/>
              </a:ext>
            </a:extLst>
          </p:cNvPr>
          <p:cNvCxnSpPr/>
          <p:nvPr/>
        </p:nvCxnSpPr>
        <p:spPr>
          <a:xfrm>
            <a:off x="17901632" y="10585939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9131DF0-5B35-6241-A6E2-DCB3C75BB7D7}"/>
              </a:ext>
            </a:extLst>
          </p:cNvPr>
          <p:cNvSpPr/>
          <p:nvPr/>
        </p:nvSpPr>
        <p:spPr>
          <a:xfrm>
            <a:off x="16217471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402123" y="861425"/>
              <a:ext cx="9573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Goal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3D7D371-6696-784B-8EB6-70F336DE10BB}"/>
              </a:ext>
            </a:extLst>
          </p:cNvPr>
          <p:cNvSpPr/>
          <p:nvPr/>
        </p:nvSpPr>
        <p:spPr>
          <a:xfrm>
            <a:off x="1358069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CA9F6F-6BE5-264C-A73A-A44CE2E49BD8}"/>
              </a:ext>
            </a:extLst>
          </p:cNvPr>
          <p:cNvSpPr/>
          <p:nvPr/>
        </p:nvSpPr>
        <p:spPr>
          <a:xfrm>
            <a:off x="3257172" y="4856286"/>
            <a:ext cx="3112612" cy="31126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A05AAD-BF12-8649-8CA1-1052907A076C}"/>
              </a:ext>
            </a:extLst>
          </p:cNvPr>
          <p:cNvSpPr/>
          <p:nvPr/>
        </p:nvSpPr>
        <p:spPr>
          <a:xfrm>
            <a:off x="10699097" y="4856286"/>
            <a:ext cx="3112612" cy="3112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85314F5-F718-3844-A579-2DE0B355A348}"/>
              </a:ext>
            </a:extLst>
          </p:cNvPr>
          <p:cNvSpPr/>
          <p:nvPr/>
        </p:nvSpPr>
        <p:spPr>
          <a:xfrm>
            <a:off x="18062221" y="4856286"/>
            <a:ext cx="3112612" cy="31126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537280-D6D5-A442-9DDF-ABD1C1B981D5}"/>
              </a:ext>
            </a:extLst>
          </p:cNvPr>
          <p:cNvSpPr txBox="1"/>
          <p:nvPr/>
        </p:nvSpPr>
        <p:spPr>
          <a:xfrm>
            <a:off x="2256936" y="955363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C3E6F-DCB6-B640-9A0F-9F4EFB77209E}"/>
              </a:ext>
            </a:extLst>
          </p:cNvPr>
          <p:cNvSpPr txBox="1"/>
          <p:nvPr/>
        </p:nvSpPr>
        <p:spPr>
          <a:xfrm>
            <a:off x="2256936" y="1061551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68A5A8-AA53-6A4D-88EE-E31A7AD85BF5}"/>
              </a:ext>
            </a:extLst>
          </p:cNvPr>
          <p:cNvSpPr/>
          <p:nvPr/>
        </p:nvSpPr>
        <p:spPr>
          <a:xfrm>
            <a:off x="3322965" y="868913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992A46-7CFB-F94A-8219-428792666059}"/>
              </a:ext>
            </a:extLst>
          </p:cNvPr>
          <p:cNvSpPr txBox="1"/>
          <p:nvPr/>
        </p:nvSpPr>
        <p:spPr>
          <a:xfrm>
            <a:off x="9600389" y="955363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E36CBF-3DAB-3D47-BAE5-C6D6D10E89B5}"/>
              </a:ext>
            </a:extLst>
          </p:cNvPr>
          <p:cNvSpPr txBox="1"/>
          <p:nvPr/>
        </p:nvSpPr>
        <p:spPr>
          <a:xfrm>
            <a:off x="9600389" y="1061551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F1584E-DB0F-0D4B-BB3B-37C9F094B073}"/>
              </a:ext>
            </a:extLst>
          </p:cNvPr>
          <p:cNvSpPr/>
          <p:nvPr/>
        </p:nvSpPr>
        <p:spPr>
          <a:xfrm>
            <a:off x="10666418" y="868913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20374-ED43-A942-A553-DB97B5B6AE32}"/>
              </a:ext>
            </a:extLst>
          </p:cNvPr>
          <p:cNvSpPr txBox="1"/>
          <p:nvPr/>
        </p:nvSpPr>
        <p:spPr>
          <a:xfrm>
            <a:off x="17092572" y="955363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C57C25-26C2-D745-9225-D45EC75D073A}"/>
              </a:ext>
            </a:extLst>
          </p:cNvPr>
          <p:cNvSpPr txBox="1"/>
          <p:nvPr/>
        </p:nvSpPr>
        <p:spPr>
          <a:xfrm>
            <a:off x="17092572" y="10615517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FD7A05-1C29-B34C-AB8B-4C5B9BB5766A}"/>
              </a:ext>
            </a:extLst>
          </p:cNvPr>
          <p:cNvSpPr/>
          <p:nvPr/>
        </p:nvSpPr>
        <p:spPr>
          <a:xfrm>
            <a:off x="18158601" y="868913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Gráfico 58">
            <a:extLst>
              <a:ext uri="{FF2B5EF4-FFF2-40B4-BE49-F238E27FC236}">
                <a16:creationId xmlns:a16="http://schemas.microsoft.com/office/drawing/2014/main" id="{10F1DAD8-21D9-6044-87C7-ED21553E527E}"/>
              </a:ext>
            </a:extLst>
          </p:cNvPr>
          <p:cNvSpPr/>
          <p:nvPr/>
        </p:nvSpPr>
        <p:spPr>
          <a:xfrm>
            <a:off x="4201193" y="5520068"/>
            <a:ext cx="1285207" cy="1713610"/>
          </a:xfrm>
          <a:custGeom>
            <a:avLst/>
            <a:gdLst>
              <a:gd name="connsiteX0" fmla="*/ 107033 w 428123"/>
              <a:gd name="connsiteY0" fmla="*/ 374608 h 570831"/>
              <a:gd name="connsiteX1" fmla="*/ 428125 w 428123"/>
              <a:gd name="connsiteY1" fmla="*/ 214062 h 570831"/>
              <a:gd name="connsiteX2" fmla="*/ 107033 w 428123"/>
              <a:gd name="connsiteY2" fmla="*/ 53515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23" h="570831">
                <a:moveTo>
                  <a:pt x="107033" y="374608"/>
                </a:moveTo>
                <a:lnTo>
                  <a:pt x="428125" y="214062"/>
                </a:lnTo>
                <a:lnTo>
                  <a:pt x="107033" y="53515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Gráfico 58">
            <a:extLst>
              <a:ext uri="{FF2B5EF4-FFF2-40B4-BE49-F238E27FC236}">
                <a16:creationId xmlns:a16="http://schemas.microsoft.com/office/drawing/2014/main" id="{A5857E94-A1E1-C248-838B-2C28EA182D97}"/>
              </a:ext>
            </a:extLst>
          </p:cNvPr>
          <p:cNvSpPr/>
          <p:nvPr/>
        </p:nvSpPr>
        <p:spPr>
          <a:xfrm>
            <a:off x="11657070" y="5520068"/>
            <a:ext cx="1285207" cy="1713610"/>
          </a:xfrm>
          <a:custGeom>
            <a:avLst/>
            <a:gdLst>
              <a:gd name="connsiteX0" fmla="*/ 107033 w 428123"/>
              <a:gd name="connsiteY0" fmla="*/ 374608 h 570831"/>
              <a:gd name="connsiteX1" fmla="*/ 428125 w 428123"/>
              <a:gd name="connsiteY1" fmla="*/ 214062 h 570831"/>
              <a:gd name="connsiteX2" fmla="*/ 107033 w 428123"/>
              <a:gd name="connsiteY2" fmla="*/ 53515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23" h="570831">
                <a:moveTo>
                  <a:pt x="107033" y="374608"/>
                </a:moveTo>
                <a:lnTo>
                  <a:pt x="428125" y="214062"/>
                </a:lnTo>
                <a:lnTo>
                  <a:pt x="107033" y="53515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Gráfico 58">
            <a:extLst>
              <a:ext uri="{FF2B5EF4-FFF2-40B4-BE49-F238E27FC236}">
                <a16:creationId xmlns:a16="http://schemas.microsoft.com/office/drawing/2014/main" id="{ACE7BBC5-7072-0040-9D6C-B790C3E6F756}"/>
              </a:ext>
            </a:extLst>
          </p:cNvPr>
          <p:cNvSpPr/>
          <p:nvPr/>
        </p:nvSpPr>
        <p:spPr>
          <a:xfrm>
            <a:off x="18972270" y="5520068"/>
            <a:ext cx="1285207" cy="1713610"/>
          </a:xfrm>
          <a:custGeom>
            <a:avLst/>
            <a:gdLst>
              <a:gd name="connsiteX0" fmla="*/ 107033 w 428123"/>
              <a:gd name="connsiteY0" fmla="*/ 374608 h 570831"/>
              <a:gd name="connsiteX1" fmla="*/ 428125 w 428123"/>
              <a:gd name="connsiteY1" fmla="*/ 214062 h 570831"/>
              <a:gd name="connsiteX2" fmla="*/ 107033 w 428123"/>
              <a:gd name="connsiteY2" fmla="*/ 53515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23" h="570831">
                <a:moveTo>
                  <a:pt x="107033" y="374608"/>
                </a:moveTo>
                <a:lnTo>
                  <a:pt x="428125" y="214062"/>
                </a:lnTo>
                <a:lnTo>
                  <a:pt x="107033" y="53515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70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00">
      <a:dk1>
        <a:srgbClr val="999999"/>
      </a:dk1>
      <a:lt1>
        <a:srgbClr val="FFFFFF"/>
      </a:lt1>
      <a:dk2>
        <a:srgbClr val="363E48"/>
      </a:dk2>
      <a:lt2>
        <a:srgbClr val="FDFAFF"/>
      </a:lt2>
      <a:accent1>
        <a:srgbClr val="FF5301"/>
      </a:accent1>
      <a:accent2>
        <a:srgbClr val="FE9304"/>
      </a:accent2>
      <a:accent3>
        <a:srgbClr val="CC2229"/>
      </a:accent3>
      <a:accent4>
        <a:srgbClr val="4F504F"/>
      </a:accent4>
      <a:accent5>
        <a:srgbClr val="FF5301"/>
      </a:accent5>
      <a:accent6>
        <a:srgbClr val="FE930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115467</TotalTime>
  <Words>1943</Words>
  <Application>Microsoft Macintosh PowerPoint</Application>
  <PresentationFormat>Custom</PresentationFormat>
  <Paragraphs>227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Helvetica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19242</cp:revision>
  <dcterms:created xsi:type="dcterms:W3CDTF">2014-11-12T21:47:38Z</dcterms:created>
  <dcterms:modified xsi:type="dcterms:W3CDTF">2020-10-16T21:47:20Z</dcterms:modified>
  <cp:category/>
</cp:coreProperties>
</file>