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0" r:id="rId2"/>
    <p:sldId id="4381" r:id="rId3"/>
    <p:sldId id="4379" r:id="rId4"/>
    <p:sldId id="4392" r:id="rId5"/>
    <p:sldId id="4376" r:id="rId6"/>
    <p:sldId id="4377" r:id="rId7"/>
    <p:sldId id="4382" r:id="rId8"/>
    <p:sldId id="4383" r:id="rId9"/>
    <p:sldId id="4384" r:id="rId10"/>
    <p:sldId id="4385" r:id="rId11"/>
    <p:sldId id="4386" r:id="rId12"/>
    <p:sldId id="4387" r:id="rId13"/>
    <p:sldId id="4388" r:id="rId14"/>
    <p:sldId id="4389" r:id="rId15"/>
    <p:sldId id="4390" r:id="rId16"/>
    <p:sldId id="4391" r:id="rId17"/>
    <p:sldId id="4393" r:id="rId18"/>
    <p:sldId id="4394" r:id="rId19"/>
    <p:sldId id="4395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9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248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C6-9D47-A36D-8899E1F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C6-9D47-A36D-8899E1F9D55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C6-9D47-A36D-8899E1F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C6-9D47-A36D-8899E1F9D55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C6-9D47-A36D-8899E1F9D55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C6-9D47-A36D-8899E1F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A8-7E4B-BA66-FFB7F2E98D9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A8-7E4B-BA66-FFB7F2E98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A8-7E4B-BA66-FFB7F2E98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59-9748-9B50-2DA028D92C4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59-9748-9B50-2DA028D92C4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59-9748-9B50-2DA028D92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F5-1345-B2DB-A7DF831E484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F5-1345-B2DB-A7DF831E484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F5-1345-B2DB-A7DF831E4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F5-1345-B2DB-A7DF831E48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F5-1345-B2DB-A7DF831E484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F5-1345-B2DB-A7DF831E4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F5-1345-B2DB-A7DF831E484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F5-1345-B2DB-A7DF831E484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F5-1345-B2DB-A7DF831E4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F5-1345-B2DB-A7DF831E484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F5-1345-B2DB-A7DF831E484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F5-1345-B2DB-A7DF831E4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51-1846-9B09-E884AD30308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51-1846-9B09-E884AD30308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51-1846-9B09-E884AD303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C0-074B-A3C4-136F8A5658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0-074B-A3C4-136F8A5658B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C0-074B-A3C4-136F8A565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98-8B48-8B68-122D85EAF2E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98-8B48-8B68-122D85EAF2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98-8B48-8B68-122D85EAF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A8-7E4B-BA66-FFB7F2E98D9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A8-7E4B-BA66-FFB7F2E98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A8-7E4B-BA66-FFB7F2E98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98-8B48-8B68-122D85EAF2E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98-8B48-8B68-122D85EAF2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98-8B48-8B68-122D85EAF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59-9748-9B50-2DA028D92C4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59-9748-9B50-2DA028D92C4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59-9748-9B50-2DA028D92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C6-9D47-A36D-8899E1F9D5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C6-9D47-A36D-8899E1F9D55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C6-9D47-A36D-8899E1F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C-9040-8137-0045248771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C-9040-8137-0045248771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C-9040-8137-00452487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A-2148-A174-296044B35D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8A-2148-A174-296044B35D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8A-2148-A174-296044B35D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8A-2148-A174-296044B35D1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7-F14D-BB0B-1994B922A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B3-A447-8BDC-0D0E13E4993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B3-A447-8BDC-0D0E13E4993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B3-A447-8BDC-0D0E13E49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B2-6A4F-8E74-E5899D2793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B2-6A4F-8E74-E5899D2793F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B2-6A4F-8E74-E5899D279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B80-E740-BEC8-8874567EF31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60-354F-A55B-253D55D58C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0-E740-BEC8-8874567EF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B80-E740-BEC8-8874567EF3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60-354F-A55B-253D55D58C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0-E740-BEC8-8874567EF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B80-E740-BEC8-8874567EF31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60-354F-A55B-253D55D58C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0-E740-BEC8-8874567EF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E7-AA49-9DBE-72C917FE39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E7-AA49-9DBE-72C917FE398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E7-AA49-9DBE-72C917FE3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2D-CE47-853A-290264D68AE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2D-CE47-853A-290264D68A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2D-CE47-853A-290264D68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BD-D644-A92B-D12F4B3C39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BD-D644-A92B-D12F4B3C395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BD-D644-A92B-D12F4B3C3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A8-7E4B-BA66-FFB7F2E98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A8-7E4B-BA66-FFB7F2E98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A8-7E4B-BA66-FFB7F2E98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18-1941-9263-C948F6177AC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18-1941-9263-C948F6177A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018-1941-9263-C948F6177A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18-1941-9263-C948F6177AC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18-1941-9263-C948F6177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CB-5F41-872A-E02704C49EA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CB-5F41-872A-E02704C49EA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CB-5F41-872A-E02704C49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73-244A-B22E-5DEBB116CB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73-244A-B22E-5DEBB116CB5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73-244A-B22E-5DEBB116C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A-3149-B794-BE1EAC19188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1A-3149-B794-BE1EAC1918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1A-3149-B794-BE1EAC191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71-794D-AF25-DCED3B71C7E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71-794D-AF25-DCED3B71C7E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794D-AF25-DCED3B71C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1C-4844-BF48-2B3077A6DC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1C-4844-BF48-2B3077A6DCC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1C-4844-BF48-2B3077A6D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41-6648-9F2C-330DB47BC3F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41-6648-9F2C-330DB47BC3F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41-6648-9F2C-330DB47BC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7C-604D-BD8E-82303A19225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7C-604D-BD8E-82303A19225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7C-604D-BD8E-82303A192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7C-604D-BD8E-82303A1922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7C-604D-BD8E-82303A19225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7C-604D-BD8E-82303A192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7C-604D-BD8E-82303A19225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7C-604D-BD8E-82303A19225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7C-604D-BD8E-82303A192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59-9748-9B50-2DA028D92C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59-9748-9B50-2DA028D92C4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59-9748-9B50-2DA028D92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62-2E45-AFF5-B4FF109666C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62-2E45-AFF5-B4FF109666C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62-2E45-AFF5-B4FF10966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79-E843-90F7-DAC059E229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79-E843-90F7-DAC059E2294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79-E843-90F7-DAC059E22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A3-F44D-BE0C-13CE483E2E3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A3-F44D-BE0C-13CE483E2E3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A3-F44D-BE0C-13CE483E2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23-D842-9F1E-A08A2137D1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23-D842-9F1E-A08A2137D1A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23-D842-9F1E-A08A2137D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B2-734B-9CC1-D158137F800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B2-734B-9CC1-D158137F800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B2-734B-9CC1-D158137F8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BE-A146-A538-41A525EB885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BE-A146-A538-41A525EB885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BE-A146-A538-41A525EB8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B1-2F4C-9036-EACB97D25D2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B1-2F4C-9036-EACB97D25D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1-2F4C-9036-EACB97D25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B1-2F4C-9036-EACB97D25D2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B1-2F4C-9036-EACB97D25D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1-2F4C-9036-EACB97D25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B1-2F4C-9036-EACB97D25D2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B1-2F4C-9036-EACB97D25D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1-2F4C-9036-EACB97D25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B1-2F4C-9036-EACB97D25D2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B1-2F4C-9036-EACB97D25D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1-2F4C-9036-EACB97D25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C6-9D47-A36D-8899E1F9D55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C6-9D47-A36D-8899E1F9D55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C6-9D47-A36D-8899E1F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E-444E-852A-F7B82CD016A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E-444E-852A-F7B82CD016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E-444E-852A-F7B82CD016A9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E-444E-852A-F7B82CD016A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AE-444E-852A-F7B82CD016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E-444E-852A-F7B82CD016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E-444E-852A-F7B82CD016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E-444E-852A-F7B82CD016A9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E-444E-852A-F7B82CD016A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AE-444E-852A-F7B82CD016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0B-9D44-889B-B47F24AA38C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0B-9D44-889B-B47F24AA38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0B-9D44-889B-B47F24AA3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9F-F840-AED1-D976BFC4A19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F-F840-AED1-D976BFC4A19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F840-AED1-D976BFC4A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04-F249-99D0-A875D5D2F22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04-F249-99D0-A875D5D2F22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04-F249-99D0-A875D5D2F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8A-5040-9386-0C39C685B33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8A-5040-9386-0C39C685B33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8A-5040-9386-0C39C685B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0B-9D44-889B-B47F24AA38C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0B-9D44-889B-B47F24AA38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0B-9D44-889B-B47F24AA3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9F-F840-AED1-D976BFC4A1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F-F840-AED1-D976BFC4A19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F840-AED1-D976BFC4A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04-F249-99D0-A875D5D2F2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04-F249-99D0-A875D5D2F22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04-F249-99D0-A875D5D2F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8A-5040-9386-0C39C685B3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8A-5040-9386-0C39C685B33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8A-5040-9386-0C39C685B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A8-7E4B-BA66-FFB7F2E98D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A8-7E4B-BA66-FFB7F2E98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A8-7E4B-BA66-FFB7F2E98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0B-9D44-889B-B47F24AA38C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0B-9D44-889B-B47F24AA38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0B-9D44-889B-B47F24AA3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9F-F840-AED1-D976BFC4A19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F-F840-AED1-D976BFC4A19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F840-AED1-D976BFC4A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04-F249-99D0-A875D5D2F22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04-F249-99D0-A875D5D2F22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04-F249-99D0-A875D5D2F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8A-5040-9386-0C39C685B33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8A-5040-9386-0C39C685B33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8A-5040-9386-0C39C685B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A2-5C4C-A21E-DEF8D0058F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A2-5C4C-A21E-DEF8D0058F3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A2-5C4C-A21E-DEF8D0058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9E-E848-B15E-8530920F93B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9E-E848-B15E-8530920F93B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9E-E848-B15E-8530920F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FC-E844-9310-FEA36C87FA3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FC-E844-9310-FEA36C87FA3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FC-E844-9310-FEA36C87F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38-6541-BA9B-1951C865D53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38-6541-BA9B-1951C865D53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38-6541-BA9B-1951C865D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35-3646-BADD-2B9286E89AD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35-3646-BADD-2B9286E89AD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35-3646-BADD-2B9286E89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3A-F048-AC7E-6B9DB440D3B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3A-F048-AC7E-6B9DB440D3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3A-F048-AC7E-6B9DB440D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59-9748-9B50-2DA028D92C4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59-9748-9B50-2DA028D92C4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59-9748-9B50-2DA028D92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3A-F048-AC7E-6B9DB440D3B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3A-F048-AC7E-6B9DB440D3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3A-F048-AC7E-6B9DB440D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3A-F048-AC7E-6B9DB440D3B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3A-F048-AC7E-6B9DB440D3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3A-F048-AC7E-6B9DB440D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2A-4344-9468-94510FFFB31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2A-4344-9468-94510FFFB31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2A-4344-9468-94510FFFB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A0-8C40-9347-AA62AF42E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A0-8C40-9347-AA62AF42E2C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A0-8C40-9347-AA62AF42E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A8-4542-8CFD-1075CC5F2A6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A8-4542-8CFD-1075CC5F2A6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A8-4542-8CFD-1075CC5F2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9.xml"/><Relationship Id="rId4" Type="http://schemas.openxmlformats.org/officeDocument/2006/relationships/chart" Target="../charts/chart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8.xml"/><Relationship Id="rId13" Type="http://schemas.openxmlformats.org/officeDocument/2006/relationships/chart" Target="../charts/chart83.xml"/><Relationship Id="rId3" Type="http://schemas.openxmlformats.org/officeDocument/2006/relationships/chart" Target="../charts/chart73.xml"/><Relationship Id="rId7" Type="http://schemas.openxmlformats.org/officeDocument/2006/relationships/chart" Target="../charts/chart77.xml"/><Relationship Id="rId12" Type="http://schemas.openxmlformats.org/officeDocument/2006/relationships/chart" Target="../charts/chart82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6.xml"/><Relationship Id="rId11" Type="http://schemas.openxmlformats.org/officeDocument/2006/relationships/chart" Target="../charts/chart81.xml"/><Relationship Id="rId5" Type="http://schemas.openxmlformats.org/officeDocument/2006/relationships/chart" Target="../charts/chart75.xml"/><Relationship Id="rId10" Type="http://schemas.openxmlformats.org/officeDocument/2006/relationships/chart" Target="../charts/chart80.xml"/><Relationship Id="rId4" Type="http://schemas.openxmlformats.org/officeDocument/2006/relationships/chart" Target="../charts/chart74.xml"/><Relationship Id="rId9" Type="http://schemas.openxmlformats.org/officeDocument/2006/relationships/chart" Target="../charts/chart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2" Type="http://schemas.openxmlformats.org/officeDocument/2006/relationships/chart" Target="../charts/chart8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8.xml"/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1.xml"/><Relationship Id="rId5" Type="http://schemas.openxmlformats.org/officeDocument/2006/relationships/chart" Target="../charts/chart90.xml"/><Relationship Id="rId4" Type="http://schemas.openxmlformats.org/officeDocument/2006/relationships/chart" Target="../charts/chart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13" Type="http://schemas.openxmlformats.org/officeDocument/2006/relationships/chart" Target="../charts/chart32.xml"/><Relationship Id="rId18" Type="http://schemas.openxmlformats.org/officeDocument/2006/relationships/chart" Target="../charts/chart37.xml"/><Relationship Id="rId3" Type="http://schemas.openxmlformats.org/officeDocument/2006/relationships/chart" Target="../charts/chart22.xml"/><Relationship Id="rId21" Type="http://schemas.openxmlformats.org/officeDocument/2006/relationships/chart" Target="../charts/chart40.xml"/><Relationship Id="rId7" Type="http://schemas.openxmlformats.org/officeDocument/2006/relationships/chart" Target="../charts/chart26.xml"/><Relationship Id="rId12" Type="http://schemas.openxmlformats.org/officeDocument/2006/relationships/chart" Target="../charts/chart31.xml"/><Relationship Id="rId17" Type="http://schemas.openxmlformats.org/officeDocument/2006/relationships/chart" Target="../charts/chart36.xml"/><Relationship Id="rId2" Type="http://schemas.openxmlformats.org/officeDocument/2006/relationships/chart" Target="../charts/chart21.xml"/><Relationship Id="rId16" Type="http://schemas.openxmlformats.org/officeDocument/2006/relationships/chart" Target="../charts/chart35.xml"/><Relationship Id="rId20" Type="http://schemas.openxmlformats.org/officeDocument/2006/relationships/chart" Target="../charts/chart3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5.xml"/><Relationship Id="rId11" Type="http://schemas.openxmlformats.org/officeDocument/2006/relationships/chart" Target="../charts/chart30.xml"/><Relationship Id="rId5" Type="http://schemas.openxmlformats.org/officeDocument/2006/relationships/chart" Target="../charts/chart24.xml"/><Relationship Id="rId15" Type="http://schemas.openxmlformats.org/officeDocument/2006/relationships/chart" Target="../charts/chart34.xml"/><Relationship Id="rId10" Type="http://schemas.openxmlformats.org/officeDocument/2006/relationships/chart" Target="../charts/chart29.xml"/><Relationship Id="rId19" Type="http://schemas.openxmlformats.org/officeDocument/2006/relationships/chart" Target="../charts/chart38.xml"/><Relationship Id="rId4" Type="http://schemas.openxmlformats.org/officeDocument/2006/relationships/chart" Target="../charts/chart23.xml"/><Relationship Id="rId9" Type="http://schemas.openxmlformats.org/officeDocument/2006/relationships/chart" Target="../charts/chart28.xml"/><Relationship Id="rId14" Type="http://schemas.openxmlformats.org/officeDocument/2006/relationships/chart" Target="../charts/char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5678BF-85A2-DC43-922D-23D67B92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0730"/>
              </p:ext>
            </p:extLst>
          </p:nvPr>
        </p:nvGraphicFramePr>
        <p:xfrm>
          <a:off x="2668308" y="4150703"/>
          <a:ext cx="19041036" cy="77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744">
                  <a:extLst>
                    <a:ext uri="{9D8B030D-6E8A-4147-A177-3AD203B41FA5}">
                      <a16:colId xmlns:a16="http://schemas.microsoft.com/office/drawing/2014/main" val="2441693533"/>
                    </a:ext>
                  </a:extLst>
                </a:gridCol>
                <a:gridCol w="3259323">
                  <a:extLst>
                    <a:ext uri="{9D8B030D-6E8A-4147-A177-3AD203B41FA5}">
                      <a16:colId xmlns:a16="http://schemas.microsoft.com/office/drawing/2014/main" val="3676236016"/>
                    </a:ext>
                  </a:extLst>
                </a:gridCol>
                <a:gridCol w="3259323">
                  <a:extLst>
                    <a:ext uri="{9D8B030D-6E8A-4147-A177-3AD203B41FA5}">
                      <a16:colId xmlns:a16="http://schemas.microsoft.com/office/drawing/2014/main" val="4176406991"/>
                    </a:ext>
                  </a:extLst>
                </a:gridCol>
                <a:gridCol w="3259323">
                  <a:extLst>
                    <a:ext uri="{9D8B030D-6E8A-4147-A177-3AD203B41FA5}">
                      <a16:colId xmlns:a16="http://schemas.microsoft.com/office/drawing/2014/main" val="539210113"/>
                    </a:ext>
                  </a:extLst>
                </a:gridCol>
                <a:gridCol w="3259323">
                  <a:extLst>
                    <a:ext uri="{9D8B030D-6E8A-4147-A177-3AD203B41FA5}">
                      <a16:colId xmlns:a16="http://schemas.microsoft.com/office/drawing/2014/main" val="410060663"/>
                    </a:ext>
                  </a:extLst>
                </a:gridCol>
              </a:tblGrid>
              <a:tr h="1948873"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Product</a:t>
                      </a: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Other</a:t>
                      </a: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Salaries</a:t>
                      </a: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Income</a:t>
                      </a: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2342"/>
                  </a:ext>
                </a:extLst>
              </a:tr>
              <a:tr h="1948873">
                <a:tc>
                  <a:txBody>
                    <a:bodyPr/>
                    <a:lstStyle/>
                    <a:p>
                      <a:pPr marL="914171" marR="0" lvl="1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there, you need to make sure.</a:t>
                      </a:r>
                    </a:p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49536"/>
                  </a:ext>
                </a:extLst>
              </a:tr>
              <a:tr h="1948873">
                <a:tc>
                  <a:txBody>
                    <a:bodyPr/>
                    <a:lstStyle/>
                    <a:p>
                      <a:pPr marL="914171" marR="0" lvl="1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there, you need to make sure.</a:t>
                      </a:r>
                    </a:p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545396"/>
                  </a:ext>
                </a:extLst>
              </a:tr>
              <a:tr h="1948873">
                <a:tc>
                  <a:txBody>
                    <a:bodyPr/>
                    <a:lstStyle/>
                    <a:p>
                      <a:pPr marL="914171" marR="0" lvl="1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there, you need to make sure.</a:t>
                      </a:r>
                    </a:p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70363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CD58C4-BF17-0849-B8A3-4E2024116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684062"/>
              </p:ext>
            </p:extLst>
          </p:nvPr>
        </p:nvGraphicFramePr>
        <p:xfrm>
          <a:off x="9017764" y="8130327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993BE2C-91C8-2645-A82C-269D30E23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474758"/>
              </p:ext>
            </p:extLst>
          </p:nvPr>
        </p:nvGraphicFramePr>
        <p:xfrm>
          <a:off x="9017764" y="6168423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EBFA230-DDB7-EB4E-882B-172F251A6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055172"/>
              </p:ext>
            </p:extLst>
          </p:nvPr>
        </p:nvGraphicFramePr>
        <p:xfrm>
          <a:off x="9017764" y="10062734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3527C2-5E6F-B94A-9FE4-E3B0D1080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17405"/>
              </p:ext>
            </p:extLst>
          </p:nvPr>
        </p:nvGraphicFramePr>
        <p:xfrm>
          <a:off x="12232912" y="8130327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1BDC96A-CBB4-7A47-90CC-2312E4A45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488906"/>
              </p:ext>
            </p:extLst>
          </p:nvPr>
        </p:nvGraphicFramePr>
        <p:xfrm>
          <a:off x="12232912" y="10038261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19C33E-E682-5249-A7E4-364E10BDC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69447"/>
              </p:ext>
            </p:extLst>
          </p:nvPr>
        </p:nvGraphicFramePr>
        <p:xfrm>
          <a:off x="12232912" y="6169277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9ED7541-5F66-5948-A90A-45E10AFC9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103801"/>
              </p:ext>
            </p:extLst>
          </p:nvPr>
        </p:nvGraphicFramePr>
        <p:xfrm>
          <a:off x="15477557" y="6168423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D144039-22C2-714B-AC70-8D1E1FFF0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417561"/>
              </p:ext>
            </p:extLst>
          </p:nvPr>
        </p:nvGraphicFramePr>
        <p:xfrm>
          <a:off x="15477557" y="8115578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6B8DCE7-7D30-1448-8E40-9B560AD92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826839"/>
              </p:ext>
            </p:extLst>
          </p:nvPr>
        </p:nvGraphicFramePr>
        <p:xfrm>
          <a:off x="15477557" y="10062734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EF6EF43-7C19-8B4C-97CC-F756D7259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071632"/>
              </p:ext>
            </p:extLst>
          </p:nvPr>
        </p:nvGraphicFramePr>
        <p:xfrm>
          <a:off x="18751698" y="10062734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C02F2A0-4314-E24B-9344-3FFD1A0D0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433531"/>
              </p:ext>
            </p:extLst>
          </p:nvPr>
        </p:nvGraphicFramePr>
        <p:xfrm>
          <a:off x="18751698" y="8130327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603BC95-B89B-464F-A477-33D200142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497473"/>
              </p:ext>
            </p:extLst>
          </p:nvPr>
        </p:nvGraphicFramePr>
        <p:xfrm>
          <a:off x="18751698" y="6312473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78000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45C246-368B-1149-9165-B717987643E8}"/>
              </a:ext>
            </a:extLst>
          </p:cNvPr>
          <p:cNvGrpSpPr/>
          <p:nvPr/>
        </p:nvGrpSpPr>
        <p:grpSpPr>
          <a:xfrm>
            <a:off x="5085382" y="4391186"/>
            <a:ext cx="14737262" cy="7712689"/>
            <a:chOff x="3843494" y="3719583"/>
            <a:chExt cx="16665603" cy="8244191"/>
          </a:xfrm>
          <a:solidFill>
            <a:schemeClr val="bg1">
              <a:lumMod val="95000"/>
            </a:schemeClr>
          </a:solidFill>
        </p:grpSpPr>
        <p:sp>
          <p:nvSpPr>
            <p:cNvPr id="6" name="Freeform 781">
              <a:extLst>
                <a:ext uri="{FF2B5EF4-FFF2-40B4-BE49-F238E27FC236}">
                  <a16:creationId xmlns:a16="http://schemas.microsoft.com/office/drawing/2014/main" id="{08926AC2-95EF-704F-B73A-C4BE289DD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" name="Freeform 403">
              <a:extLst>
                <a:ext uri="{FF2B5EF4-FFF2-40B4-BE49-F238E27FC236}">
                  <a16:creationId xmlns:a16="http://schemas.microsoft.com/office/drawing/2014/main" id="{2BEA29A2-6C63-5A46-B551-B2E38FF00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" name="Freeform 404">
              <a:extLst>
                <a:ext uri="{FF2B5EF4-FFF2-40B4-BE49-F238E27FC236}">
                  <a16:creationId xmlns:a16="http://schemas.microsoft.com/office/drawing/2014/main" id="{CA50B420-CFEF-4B45-9A94-362097188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" name="Freeform 405">
              <a:extLst>
                <a:ext uri="{FF2B5EF4-FFF2-40B4-BE49-F238E27FC236}">
                  <a16:creationId xmlns:a16="http://schemas.microsoft.com/office/drawing/2014/main" id="{4C7F4215-3BFC-C347-A287-58C6EED9E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" name="Freeform 406">
              <a:extLst>
                <a:ext uri="{FF2B5EF4-FFF2-40B4-BE49-F238E27FC236}">
                  <a16:creationId xmlns:a16="http://schemas.microsoft.com/office/drawing/2014/main" id="{D44ED9C4-87D4-FB46-B30F-254818E77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" name="Freeform 407">
              <a:extLst>
                <a:ext uri="{FF2B5EF4-FFF2-40B4-BE49-F238E27FC236}">
                  <a16:creationId xmlns:a16="http://schemas.microsoft.com/office/drawing/2014/main" id="{C7B3F524-8F4A-834C-84D3-71CDA4EE1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" name="Freeform 408">
              <a:extLst>
                <a:ext uri="{FF2B5EF4-FFF2-40B4-BE49-F238E27FC236}">
                  <a16:creationId xmlns:a16="http://schemas.microsoft.com/office/drawing/2014/main" id="{06D710D5-0134-444A-9A64-4F7E3398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" name="Freeform 409">
              <a:extLst>
                <a:ext uri="{FF2B5EF4-FFF2-40B4-BE49-F238E27FC236}">
                  <a16:creationId xmlns:a16="http://schemas.microsoft.com/office/drawing/2014/main" id="{0C374D44-D0B0-604F-9E02-EF4BC9AD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" name="Freeform 410">
              <a:extLst>
                <a:ext uri="{FF2B5EF4-FFF2-40B4-BE49-F238E27FC236}">
                  <a16:creationId xmlns:a16="http://schemas.microsoft.com/office/drawing/2014/main" id="{8999C427-9C7E-304C-9FDF-D4F73C5A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" name="Freeform 411">
              <a:extLst>
                <a:ext uri="{FF2B5EF4-FFF2-40B4-BE49-F238E27FC236}">
                  <a16:creationId xmlns:a16="http://schemas.microsoft.com/office/drawing/2014/main" id="{19E693BD-6E77-C547-B48F-38F98150B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" name="Freeform 412">
              <a:extLst>
                <a:ext uri="{FF2B5EF4-FFF2-40B4-BE49-F238E27FC236}">
                  <a16:creationId xmlns:a16="http://schemas.microsoft.com/office/drawing/2014/main" id="{B59F559C-6290-4345-9A8B-65F946E46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" name="Freeform 413">
              <a:extLst>
                <a:ext uri="{FF2B5EF4-FFF2-40B4-BE49-F238E27FC236}">
                  <a16:creationId xmlns:a16="http://schemas.microsoft.com/office/drawing/2014/main" id="{4442127B-9602-7343-8F7F-5F41B50B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" name="Freeform 414">
              <a:extLst>
                <a:ext uri="{FF2B5EF4-FFF2-40B4-BE49-F238E27FC236}">
                  <a16:creationId xmlns:a16="http://schemas.microsoft.com/office/drawing/2014/main" id="{A98B6158-9E45-2D4D-9286-6C1602B54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" name="Freeform 415">
              <a:extLst>
                <a:ext uri="{FF2B5EF4-FFF2-40B4-BE49-F238E27FC236}">
                  <a16:creationId xmlns:a16="http://schemas.microsoft.com/office/drawing/2014/main" id="{896B3A2C-501F-2447-A673-8D99A1EA4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" name="Freeform 416">
              <a:extLst>
                <a:ext uri="{FF2B5EF4-FFF2-40B4-BE49-F238E27FC236}">
                  <a16:creationId xmlns:a16="http://schemas.microsoft.com/office/drawing/2014/main" id="{17425B76-8062-A94D-96CE-5FAD842A4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" name="Freeform 417">
              <a:extLst>
                <a:ext uri="{FF2B5EF4-FFF2-40B4-BE49-F238E27FC236}">
                  <a16:creationId xmlns:a16="http://schemas.microsoft.com/office/drawing/2014/main" id="{88767D10-C46E-7F46-B72E-877FA01C4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" name="Freeform 418">
              <a:extLst>
                <a:ext uri="{FF2B5EF4-FFF2-40B4-BE49-F238E27FC236}">
                  <a16:creationId xmlns:a16="http://schemas.microsoft.com/office/drawing/2014/main" id="{263B4291-D972-FA46-AD13-51817593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" name="Freeform 419">
              <a:extLst>
                <a:ext uri="{FF2B5EF4-FFF2-40B4-BE49-F238E27FC236}">
                  <a16:creationId xmlns:a16="http://schemas.microsoft.com/office/drawing/2014/main" id="{DB558D9E-3BD1-5C40-B01E-DD7F5F7CB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" name="Freeform 420">
              <a:extLst>
                <a:ext uri="{FF2B5EF4-FFF2-40B4-BE49-F238E27FC236}">
                  <a16:creationId xmlns:a16="http://schemas.microsoft.com/office/drawing/2014/main" id="{3A49E671-F91C-364A-A8D1-D62D8C61B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" name="Freeform 421">
              <a:extLst>
                <a:ext uri="{FF2B5EF4-FFF2-40B4-BE49-F238E27FC236}">
                  <a16:creationId xmlns:a16="http://schemas.microsoft.com/office/drawing/2014/main" id="{B354C26A-0BC1-FE4D-B9BD-35674068E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" name="Freeform 422">
              <a:extLst>
                <a:ext uri="{FF2B5EF4-FFF2-40B4-BE49-F238E27FC236}">
                  <a16:creationId xmlns:a16="http://schemas.microsoft.com/office/drawing/2014/main" id="{282F16DC-D335-4541-8C86-DA7098F8E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" name="Freeform 423">
              <a:extLst>
                <a:ext uri="{FF2B5EF4-FFF2-40B4-BE49-F238E27FC236}">
                  <a16:creationId xmlns:a16="http://schemas.microsoft.com/office/drawing/2014/main" id="{B1B78FF5-6EA2-154C-AE24-E58B8DFD3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" name="Freeform 424">
              <a:extLst>
                <a:ext uri="{FF2B5EF4-FFF2-40B4-BE49-F238E27FC236}">
                  <a16:creationId xmlns:a16="http://schemas.microsoft.com/office/drawing/2014/main" id="{1FBBD34C-BDAD-2544-BF8C-E8D3D0DC4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" name="Freeform 425">
              <a:extLst>
                <a:ext uri="{FF2B5EF4-FFF2-40B4-BE49-F238E27FC236}">
                  <a16:creationId xmlns:a16="http://schemas.microsoft.com/office/drawing/2014/main" id="{0CFE0835-10F9-F546-8139-58CB43288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" name="Freeform 426">
              <a:extLst>
                <a:ext uri="{FF2B5EF4-FFF2-40B4-BE49-F238E27FC236}">
                  <a16:creationId xmlns:a16="http://schemas.microsoft.com/office/drawing/2014/main" id="{13D4E58E-FFF1-2943-9274-945845363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" name="Freeform 427">
              <a:extLst>
                <a:ext uri="{FF2B5EF4-FFF2-40B4-BE49-F238E27FC236}">
                  <a16:creationId xmlns:a16="http://schemas.microsoft.com/office/drawing/2014/main" id="{5061B675-37D1-2C48-90A1-A4FC7482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" name="Freeform 428">
              <a:extLst>
                <a:ext uri="{FF2B5EF4-FFF2-40B4-BE49-F238E27FC236}">
                  <a16:creationId xmlns:a16="http://schemas.microsoft.com/office/drawing/2014/main" id="{D3D835FD-8B79-614A-AF14-736BAABC1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" name="Freeform 429">
              <a:extLst>
                <a:ext uri="{FF2B5EF4-FFF2-40B4-BE49-F238E27FC236}">
                  <a16:creationId xmlns:a16="http://schemas.microsoft.com/office/drawing/2014/main" id="{2E2D97DB-0B65-E541-AB17-02CC2BBF2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ACB9BB-8429-3441-AA14-7135B6A95BA3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02" name="Freeform 430">
                <a:extLst>
                  <a:ext uri="{FF2B5EF4-FFF2-40B4-BE49-F238E27FC236}">
                    <a16:creationId xmlns:a16="http://schemas.microsoft.com/office/drawing/2014/main" id="{45DF0D94-0C08-5F4F-8D45-A73779D83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431">
                <a:extLst>
                  <a:ext uri="{FF2B5EF4-FFF2-40B4-BE49-F238E27FC236}">
                    <a16:creationId xmlns:a16="http://schemas.microsoft.com/office/drawing/2014/main" id="{6CFBED5F-39F8-BB40-B3C8-4E404AAA6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35" name="Freeform 432">
              <a:extLst>
                <a:ext uri="{FF2B5EF4-FFF2-40B4-BE49-F238E27FC236}">
                  <a16:creationId xmlns:a16="http://schemas.microsoft.com/office/drawing/2014/main" id="{8BAA1EA3-DEF8-5341-B771-1C9FC4F9D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33">
              <a:extLst>
                <a:ext uri="{FF2B5EF4-FFF2-40B4-BE49-F238E27FC236}">
                  <a16:creationId xmlns:a16="http://schemas.microsoft.com/office/drawing/2014/main" id="{C5B050F9-F47B-094A-9710-C0A8CB930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34">
              <a:extLst>
                <a:ext uri="{FF2B5EF4-FFF2-40B4-BE49-F238E27FC236}">
                  <a16:creationId xmlns:a16="http://schemas.microsoft.com/office/drawing/2014/main" id="{51428635-CF54-7942-BB74-381383783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35">
              <a:extLst>
                <a:ext uri="{FF2B5EF4-FFF2-40B4-BE49-F238E27FC236}">
                  <a16:creationId xmlns:a16="http://schemas.microsoft.com/office/drawing/2014/main" id="{CF49DDE5-74BB-2C48-8DAE-7D47608CC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36">
              <a:extLst>
                <a:ext uri="{FF2B5EF4-FFF2-40B4-BE49-F238E27FC236}">
                  <a16:creationId xmlns:a16="http://schemas.microsoft.com/office/drawing/2014/main" id="{134A1F4F-5F0A-AD4D-BC6D-B80619C8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" name="Freeform 437">
              <a:extLst>
                <a:ext uri="{FF2B5EF4-FFF2-40B4-BE49-F238E27FC236}">
                  <a16:creationId xmlns:a16="http://schemas.microsoft.com/office/drawing/2014/main" id="{B8106CDE-A967-D649-B973-47E7839B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" name="Freeform 438">
              <a:extLst>
                <a:ext uri="{FF2B5EF4-FFF2-40B4-BE49-F238E27FC236}">
                  <a16:creationId xmlns:a16="http://schemas.microsoft.com/office/drawing/2014/main" id="{2B8F84D3-7D67-FB4D-95F1-C6782BA99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" name="Freeform 439">
              <a:extLst>
                <a:ext uri="{FF2B5EF4-FFF2-40B4-BE49-F238E27FC236}">
                  <a16:creationId xmlns:a16="http://schemas.microsoft.com/office/drawing/2014/main" id="{3C211B60-7E59-D345-961C-2DDB85CB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" name="Freeform 440">
              <a:extLst>
                <a:ext uri="{FF2B5EF4-FFF2-40B4-BE49-F238E27FC236}">
                  <a16:creationId xmlns:a16="http://schemas.microsoft.com/office/drawing/2014/main" id="{47C4D5CC-2292-5B40-82ED-AE9CBED4A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" name="Freeform 441">
              <a:extLst>
                <a:ext uri="{FF2B5EF4-FFF2-40B4-BE49-F238E27FC236}">
                  <a16:creationId xmlns:a16="http://schemas.microsoft.com/office/drawing/2014/main" id="{68139BB0-F54F-624F-AA58-7573E2AF1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" name="Freeform 442">
              <a:extLst>
                <a:ext uri="{FF2B5EF4-FFF2-40B4-BE49-F238E27FC236}">
                  <a16:creationId xmlns:a16="http://schemas.microsoft.com/office/drawing/2014/main" id="{A92F5D60-65F6-C741-9311-924C85F2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43">
              <a:extLst>
                <a:ext uri="{FF2B5EF4-FFF2-40B4-BE49-F238E27FC236}">
                  <a16:creationId xmlns:a16="http://schemas.microsoft.com/office/drawing/2014/main" id="{90F7E493-9DAC-594F-AFBA-265DA394E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44">
              <a:extLst>
                <a:ext uri="{FF2B5EF4-FFF2-40B4-BE49-F238E27FC236}">
                  <a16:creationId xmlns:a16="http://schemas.microsoft.com/office/drawing/2014/main" id="{6E71DB61-9781-E242-980B-587B3ACA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45">
              <a:extLst>
                <a:ext uri="{FF2B5EF4-FFF2-40B4-BE49-F238E27FC236}">
                  <a16:creationId xmlns:a16="http://schemas.microsoft.com/office/drawing/2014/main" id="{F7B1A8D9-6229-EB40-812A-549D5871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" name="Freeform 446">
              <a:extLst>
                <a:ext uri="{FF2B5EF4-FFF2-40B4-BE49-F238E27FC236}">
                  <a16:creationId xmlns:a16="http://schemas.microsoft.com/office/drawing/2014/main" id="{41C72A91-E2E4-8341-9E54-64A95A06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" name="Freeform 447">
              <a:extLst>
                <a:ext uri="{FF2B5EF4-FFF2-40B4-BE49-F238E27FC236}">
                  <a16:creationId xmlns:a16="http://schemas.microsoft.com/office/drawing/2014/main" id="{D5D4A7BB-244C-0C4A-BDE8-E4D9BD2C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" name="Freeform 448">
              <a:extLst>
                <a:ext uri="{FF2B5EF4-FFF2-40B4-BE49-F238E27FC236}">
                  <a16:creationId xmlns:a16="http://schemas.microsoft.com/office/drawing/2014/main" id="{79BFA322-0B6B-3646-AA62-0144C59C0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" name="Freeform 449">
              <a:extLst>
                <a:ext uri="{FF2B5EF4-FFF2-40B4-BE49-F238E27FC236}">
                  <a16:creationId xmlns:a16="http://schemas.microsoft.com/office/drawing/2014/main" id="{41457942-FD2C-9C4F-8D20-C1D16663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" name="Freeform 450">
              <a:extLst>
                <a:ext uri="{FF2B5EF4-FFF2-40B4-BE49-F238E27FC236}">
                  <a16:creationId xmlns:a16="http://schemas.microsoft.com/office/drawing/2014/main" id="{883012C3-CF3E-7049-8154-05DF3BDD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51">
              <a:extLst>
                <a:ext uri="{FF2B5EF4-FFF2-40B4-BE49-F238E27FC236}">
                  <a16:creationId xmlns:a16="http://schemas.microsoft.com/office/drawing/2014/main" id="{A13F02B3-D129-314F-A71B-024E8EF77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52">
              <a:extLst>
                <a:ext uri="{FF2B5EF4-FFF2-40B4-BE49-F238E27FC236}">
                  <a16:creationId xmlns:a16="http://schemas.microsoft.com/office/drawing/2014/main" id="{9C1EA328-ED7A-BD4C-95C1-D85BDCDB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53">
              <a:extLst>
                <a:ext uri="{FF2B5EF4-FFF2-40B4-BE49-F238E27FC236}">
                  <a16:creationId xmlns:a16="http://schemas.microsoft.com/office/drawing/2014/main" id="{9B0F971D-B86F-7444-B153-15743796A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54">
              <a:extLst>
                <a:ext uri="{FF2B5EF4-FFF2-40B4-BE49-F238E27FC236}">
                  <a16:creationId xmlns:a16="http://schemas.microsoft.com/office/drawing/2014/main" id="{15AB9194-5DB4-344E-A631-EF11C296E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55">
              <a:extLst>
                <a:ext uri="{FF2B5EF4-FFF2-40B4-BE49-F238E27FC236}">
                  <a16:creationId xmlns:a16="http://schemas.microsoft.com/office/drawing/2014/main" id="{6E38789D-C159-B741-9D59-4566D7954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56">
              <a:extLst>
                <a:ext uri="{FF2B5EF4-FFF2-40B4-BE49-F238E27FC236}">
                  <a16:creationId xmlns:a16="http://schemas.microsoft.com/office/drawing/2014/main" id="{BD1F19B2-0AD2-3B4B-A144-EA1D61E05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57">
              <a:extLst>
                <a:ext uri="{FF2B5EF4-FFF2-40B4-BE49-F238E27FC236}">
                  <a16:creationId xmlns:a16="http://schemas.microsoft.com/office/drawing/2014/main" id="{46167083-CF49-B846-A8DA-FAD600682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" name="Freeform 458">
              <a:extLst>
                <a:ext uri="{FF2B5EF4-FFF2-40B4-BE49-F238E27FC236}">
                  <a16:creationId xmlns:a16="http://schemas.microsoft.com/office/drawing/2014/main" id="{9ABFBA2E-A2AF-4549-84AC-2F54FBED1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59">
              <a:extLst>
                <a:ext uri="{FF2B5EF4-FFF2-40B4-BE49-F238E27FC236}">
                  <a16:creationId xmlns:a16="http://schemas.microsoft.com/office/drawing/2014/main" id="{491C5676-2C92-684C-9C47-9C532ECD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60">
              <a:extLst>
                <a:ext uri="{FF2B5EF4-FFF2-40B4-BE49-F238E27FC236}">
                  <a16:creationId xmlns:a16="http://schemas.microsoft.com/office/drawing/2014/main" id="{C9549E2B-5883-A649-8A90-C7C104C2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61">
              <a:extLst>
                <a:ext uri="{FF2B5EF4-FFF2-40B4-BE49-F238E27FC236}">
                  <a16:creationId xmlns:a16="http://schemas.microsoft.com/office/drawing/2014/main" id="{12DD43C6-8C96-CA4F-9932-02C91691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62">
              <a:extLst>
                <a:ext uri="{FF2B5EF4-FFF2-40B4-BE49-F238E27FC236}">
                  <a16:creationId xmlns:a16="http://schemas.microsoft.com/office/drawing/2014/main" id="{1516736D-7A06-DC4E-BED3-B918E48E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63">
              <a:extLst>
                <a:ext uri="{FF2B5EF4-FFF2-40B4-BE49-F238E27FC236}">
                  <a16:creationId xmlns:a16="http://schemas.microsoft.com/office/drawing/2014/main" id="{B939A7B9-ADD9-8940-99BA-29AAF2F6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64">
              <a:extLst>
                <a:ext uri="{FF2B5EF4-FFF2-40B4-BE49-F238E27FC236}">
                  <a16:creationId xmlns:a16="http://schemas.microsoft.com/office/drawing/2014/main" id="{51C1ADAA-6F89-5B44-8FD8-D41E7A9D1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65">
              <a:extLst>
                <a:ext uri="{FF2B5EF4-FFF2-40B4-BE49-F238E27FC236}">
                  <a16:creationId xmlns:a16="http://schemas.microsoft.com/office/drawing/2014/main" id="{2909C493-ADA2-5F4F-B548-F5F688DF9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66">
              <a:extLst>
                <a:ext uri="{FF2B5EF4-FFF2-40B4-BE49-F238E27FC236}">
                  <a16:creationId xmlns:a16="http://schemas.microsoft.com/office/drawing/2014/main" id="{A05DA493-DF31-EC4B-A6B6-FE272C97F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67">
              <a:extLst>
                <a:ext uri="{FF2B5EF4-FFF2-40B4-BE49-F238E27FC236}">
                  <a16:creationId xmlns:a16="http://schemas.microsoft.com/office/drawing/2014/main" id="{94503E78-E6F3-1E4E-8939-E58D76E50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68">
              <a:extLst>
                <a:ext uri="{FF2B5EF4-FFF2-40B4-BE49-F238E27FC236}">
                  <a16:creationId xmlns:a16="http://schemas.microsoft.com/office/drawing/2014/main" id="{FDD68420-6255-5C43-9951-67895F24E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69">
              <a:extLst>
                <a:ext uri="{FF2B5EF4-FFF2-40B4-BE49-F238E27FC236}">
                  <a16:creationId xmlns:a16="http://schemas.microsoft.com/office/drawing/2014/main" id="{715BC8CC-EC81-8446-8EAB-A525F337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70">
              <a:extLst>
                <a:ext uri="{FF2B5EF4-FFF2-40B4-BE49-F238E27FC236}">
                  <a16:creationId xmlns:a16="http://schemas.microsoft.com/office/drawing/2014/main" id="{02F01964-F5DD-A447-ABCA-54EA5C92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71">
              <a:extLst>
                <a:ext uri="{FF2B5EF4-FFF2-40B4-BE49-F238E27FC236}">
                  <a16:creationId xmlns:a16="http://schemas.microsoft.com/office/drawing/2014/main" id="{9167E10E-62B5-7341-9491-0A68822F4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72">
              <a:extLst>
                <a:ext uri="{FF2B5EF4-FFF2-40B4-BE49-F238E27FC236}">
                  <a16:creationId xmlns:a16="http://schemas.microsoft.com/office/drawing/2014/main" id="{694B1B67-0C86-F148-A6F0-4B51B8DAA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73">
              <a:extLst>
                <a:ext uri="{FF2B5EF4-FFF2-40B4-BE49-F238E27FC236}">
                  <a16:creationId xmlns:a16="http://schemas.microsoft.com/office/drawing/2014/main" id="{BA294F52-ACA6-614F-8C2B-716DE50F3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74">
              <a:extLst>
                <a:ext uri="{FF2B5EF4-FFF2-40B4-BE49-F238E27FC236}">
                  <a16:creationId xmlns:a16="http://schemas.microsoft.com/office/drawing/2014/main" id="{2130F200-F6AB-F640-94C5-EAE426CC8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75">
              <a:extLst>
                <a:ext uri="{FF2B5EF4-FFF2-40B4-BE49-F238E27FC236}">
                  <a16:creationId xmlns:a16="http://schemas.microsoft.com/office/drawing/2014/main" id="{793DF86C-A71F-CF48-8F3A-359674B0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76">
              <a:extLst>
                <a:ext uri="{FF2B5EF4-FFF2-40B4-BE49-F238E27FC236}">
                  <a16:creationId xmlns:a16="http://schemas.microsoft.com/office/drawing/2014/main" id="{2C58D215-78C8-644D-9E03-CE2AC4459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77">
              <a:extLst>
                <a:ext uri="{FF2B5EF4-FFF2-40B4-BE49-F238E27FC236}">
                  <a16:creationId xmlns:a16="http://schemas.microsoft.com/office/drawing/2014/main" id="{F187FB51-334B-BE4A-ABAB-4FBB721D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78">
              <a:extLst>
                <a:ext uri="{FF2B5EF4-FFF2-40B4-BE49-F238E27FC236}">
                  <a16:creationId xmlns:a16="http://schemas.microsoft.com/office/drawing/2014/main" id="{BF747B3A-CBFC-6449-9F02-3A725C84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79">
              <a:extLst>
                <a:ext uri="{FF2B5EF4-FFF2-40B4-BE49-F238E27FC236}">
                  <a16:creationId xmlns:a16="http://schemas.microsoft.com/office/drawing/2014/main" id="{EEA3514B-7B07-6542-99BB-F3A637AD5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80">
              <a:extLst>
                <a:ext uri="{FF2B5EF4-FFF2-40B4-BE49-F238E27FC236}">
                  <a16:creationId xmlns:a16="http://schemas.microsoft.com/office/drawing/2014/main" id="{2014329D-DE3C-EC4A-8BFF-C882D89F0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81">
              <a:extLst>
                <a:ext uri="{FF2B5EF4-FFF2-40B4-BE49-F238E27FC236}">
                  <a16:creationId xmlns:a16="http://schemas.microsoft.com/office/drawing/2014/main" id="{1AE100EA-7E25-A141-BDBE-3278A63B0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82">
              <a:extLst>
                <a:ext uri="{FF2B5EF4-FFF2-40B4-BE49-F238E27FC236}">
                  <a16:creationId xmlns:a16="http://schemas.microsoft.com/office/drawing/2014/main" id="{6CA6B439-4CDE-DE44-A081-9941DD8B1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83">
              <a:extLst>
                <a:ext uri="{FF2B5EF4-FFF2-40B4-BE49-F238E27FC236}">
                  <a16:creationId xmlns:a16="http://schemas.microsoft.com/office/drawing/2014/main" id="{EBFE7E1D-1E5E-9549-B11B-B654768BE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84">
              <a:extLst>
                <a:ext uri="{FF2B5EF4-FFF2-40B4-BE49-F238E27FC236}">
                  <a16:creationId xmlns:a16="http://schemas.microsoft.com/office/drawing/2014/main" id="{92BDDA4A-A053-9149-8CA8-D0B62899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85">
              <a:extLst>
                <a:ext uri="{FF2B5EF4-FFF2-40B4-BE49-F238E27FC236}">
                  <a16:creationId xmlns:a16="http://schemas.microsoft.com/office/drawing/2014/main" id="{CA55346D-2C15-784A-A211-6C6F556F3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86">
              <a:extLst>
                <a:ext uri="{FF2B5EF4-FFF2-40B4-BE49-F238E27FC236}">
                  <a16:creationId xmlns:a16="http://schemas.microsoft.com/office/drawing/2014/main" id="{9579051C-C7BE-5F48-BA82-BCB367418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87">
              <a:extLst>
                <a:ext uri="{FF2B5EF4-FFF2-40B4-BE49-F238E27FC236}">
                  <a16:creationId xmlns:a16="http://schemas.microsoft.com/office/drawing/2014/main" id="{E6C751DD-FB1D-C646-8195-2206F3047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88">
              <a:extLst>
                <a:ext uri="{FF2B5EF4-FFF2-40B4-BE49-F238E27FC236}">
                  <a16:creationId xmlns:a16="http://schemas.microsoft.com/office/drawing/2014/main" id="{DF56EE93-785F-274E-950E-3B48421E2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89">
              <a:extLst>
                <a:ext uri="{FF2B5EF4-FFF2-40B4-BE49-F238E27FC236}">
                  <a16:creationId xmlns:a16="http://schemas.microsoft.com/office/drawing/2014/main" id="{0CA57E39-DD55-3748-B78F-EDCEDFA1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90">
              <a:extLst>
                <a:ext uri="{FF2B5EF4-FFF2-40B4-BE49-F238E27FC236}">
                  <a16:creationId xmlns:a16="http://schemas.microsoft.com/office/drawing/2014/main" id="{3F2A711C-D2F6-844A-A178-7D6A9C236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91">
              <a:extLst>
                <a:ext uri="{FF2B5EF4-FFF2-40B4-BE49-F238E27FC236}">
                  <a16:creationId xmlns:a16="http://schemas.microsoft.com/office/drawing/2014/main" id="{A405031B-9D5C-A34D-A205-1EEE22D70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92">
              <a:extLst>
                <a:ext uri="{FF2B5EF4-FFF2-40B4-BE49-F238E27FC236}">
                  <a16:creationId xmlns:a16="http://schemas.microsoft.com/office/drawing/2014/main" id="{502D81B1-CA4B-6940-9986-C6A6F7439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93">
              <a:extLst>
                <a:ext uri="{FF2B5EF4-FFF2-40B4-BE49-F238E27FC236}">
                  <a16:creationId xmlns:a16="http://schemas.microsoft.com/office/drawing/2014/main" id="{69540A10-A961-4B4D-B782-EEE11B4ED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94">
              <a:extLst>
                <a:ext uri="{FF2B5EF4-FFF2-40B4-BE49-F238E27FC236}">
                  <a16:creationId xmlns:a16="http://schemas.microsoft.com/office/drawing/2014/main" id="{F17781F6-AE14-5741-BEA1-526933EDC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95">
              <a:extLst>
                <a:ext uri="{FF2B5EF4-FFF2-40B4-BE49-F238E27FC236}">
                  <a16:creationId xmlns:a16="http://schemas.microsoft.com/office/drawing/2014/main" id="{201111A7-D298-914B-B44B-835C70CB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96">
              <a:extLst>
                <a:ext uri="{FF2B5EF4-FFF2-40B4-BE49-F238E27FC236}">
                  <a16:creationId xmlns:a16="http://schemas.microsoft.com/office/drawing/2014/main" id="{D9586212-603A-4449-B853-90982AFE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97">
              <a:extLst>
                <a:ext uri="{FF2B5EF4-FFF2-40B4-BE49-F238E27FC236}">
                  <a16:creationId xmlns:a16="http://schemas.microsoft.com/office/drawing/2014/main" id="{CEF9CEA9-35AF-9F4B-B53F-0C530ED8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98">
              <a:extLst>
                <a:ext uri="{FF2B5EF4-FFF2-40B4-BE49-F238E27FC236}">
                  <a16:creationId xmlns:a16="http://schemas.microsoft.com/office/drawing/2014/main" id="{1503F37F-E5DA-444A-99EC-E0931A7DE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99">
              <a:extLst>
                <a:ext uri="{FF2B5EF4-FFF2-40B4-BE49-F238E27FC236}">
                  <a16:creationId xmlns:a16="http://schemas.microsoft.com/office/drawing/2014/main" id="{4E25BF6F-7A27-984D-BE34-37B5F284F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500">
              <a:extLst>
                <a:ext uri="{FF2B5EF4-FFF2-40B4-BE49-F238E27FC236}">
                  <a16:creationId xmlns:a16="http://schemas.microsoft.com/office/drawing/2014/main" id="{5C194E33-0EDB-3042-8314-CD9BD3F56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501">
              <a:extLst>
                <a:ext uri="{FF2B5EF4-FFF2-40B4-BE49-F238E27FC236}">
                  <a16:creationId xmlns:a16="http://schemas.microsoft.com/office/drawing/2014/main" id="{1E544D31-2777-264A-8AA4-EDE9A7DF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502">
              <a:extLst>
                <a:ext uri="{FF2B5EF4-FFF2-40B4-BE49-F238E27FC236}">
                  <a16:creationId xmlns:a16="http://schemas.microsoft.com/office/drawing/2014/main" id="{9570FC1B-2C7F-2F43-9A23-424E9F017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503">
              <a:extLst>
                <a:ext uri="{FF2B5EF4-FFF2-40B4-BE49-F238E27FC236}">
                  <a16:creationId xmlns:a16="http://schemas.microsoft.com/office/drawing/2014/main" id="{61A6AC05-4F8B-C243-AD42-2BC2C1D9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504">
              <a:extLst>
                <a:ext uri="{FF2B5EF4-FFF2-40B4-BE49-F238E27FC236}">
                  <a16:creationId xmlns:a16="http://schemas.microsoft.com/office/drawing/2014/main" id="{B9BC6972-F371-3F44-B076-71ADB246E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505">
              <a:extLst>
                <a:ext uri="{FF2B5EF4-FFF2-40B4-BE49-F238E27FC236}">
                  <a16:creationId xmlns:a16="http://schemas.microsoft.com/office/drawing/2014/main" id="{1963A7D0-85D1-9342-9ADB-4ACB7186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506">
              <a:extLst>
                <a:ext uri="{FF2B5EF4-FFF2-40B4-BE49-F238E27FC236}">
                  <a16:creationId xmlns:a16="http://schemas.microsoft.com/office/drawing/2014/main" id="{89747B6E-D21C-0547-A3E2-22C79D0E4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507">
              <a:extLst>
                <a:ext uri="{FF2B5EF4-FFF2-40B4-BE49-F238E27FC236}">
                  <a16:creationId xmlns:a16="http://schemas.microsoft.com/office/drawing/2014/main" id="{3687B5E4-8F67-B940-9385-BC1160544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508">
              <a:extLst>
                <a:ext uri="{FF2B5EF4-FFF2-40B4-BE49-F238E27FC236}">
                  <a16:creationId xmlns:a16="http://schemas.microsoft.com/office/drawing/2014/main" id="{187DC9E4-B141-E14D-8748-BE4BD8C4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509">
              <a:extLst>
                <a:ext uri="{FF2B5EF4-FFF2-40B4-BE49-F238E27FC236}">
                  <a16:creationId xmlns:a16="http://schemas.microsoft.com/office/drawing/2014/main" id="{988D144C-0172-F94A-B6F9-69D6BA93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510">
              <a:extLst>
                <a:ext uri="{FF2B5EF4-FFF2-40B4-BE49-F238E27FC236}">
                  <a16:creationId xmlns:a16="http://schemas.microsoft.com/office/drawing/2014/main" id="{C595F702-301E-AD44-A71F-1DEF367FB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511">
              <a:extLst>
                <a:ext uri="{FF2B5EF4-FFF2-40B4-BE49-F238E27FC236}">
                  <a16:creationId xmlns:a16="http://schemas.microsoft.com/office/drawing/2014/main" id="{ADCD75B7-BB2D-3249-A454-70E87FDC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512">
              <a:extLst>
                <a:ext uri="{FF2B5EF4-FFF2-40B4-BE49-F238E27FC236}">
                  <a16:creationId xmlns:a16="http://schemas.microsoft.com/office/drawing/2014/main" id="{3372B0EC-0807-DE47-BDAE-439A8E02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513">
              <a:extLst>
                <a:ext uri="{FF2B5EF4-FFF2-40B4-BE49-F238E27FC236}">
                  <a16:creationId xmlns:a16="http://schemas.microsoft.com/office/drawing/2014/main" id="{CAFEB826-D3DC-0547-B0AF-AF4EBE926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514">
              <a:extLst>
                <a:ext uri="{FF2B5EF4-FFF2-40B4-BE49-F238E27FC236}">
                  <a16:creationId xmlns:a16="http://schemas.microsoft.com/office/drawing/2014/main" id="{4446D6AF-BCB7-B04B-B476-0FCD0B3C2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515">
              <a:extLst>
                <a:ext uri="{FF2B5EF4-FFF2-40B4-BE49-F238E27FC236}">
                  <a16:creationId xmlns:a16="http://schemas.microsoft.com/office/drawing/2014/main" id="{F1818E37-A2E7-1D4F-8240-A4C83C6E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516">
              <a:extLst>
                <a:ext uri="{FF2B5EF4-FFF2-40B4-BE49-F238E27FC236}">
                  <a16:creationId xmlns:a16="http://schemas.microsoft.com/office/drawing/2014/main" id="{BF508B6A-4862-084B-A7B7-BD2576CE3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517">
              <a:extLst>
                <a:ext uri="{FF2B5EF4-FFF2-40B4-BE49-F238E27FC236}">
                  <a16:creationId xmlns:a16="http://schemas.microsoft.com/office/drawing/2014/main" id="{521D1F49-6132-F040-A8A4-705BB1451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518">
              <a:extLst>
                <a:ext uri="{FF2B5EF4-FFF2-40B4-BE49-F238E27FC236}">
                  <a16:creationId xmlns:a16="http://schemas.microsoft.com/office/drawing/2014/main" id="{5DF47F08-F036-024D-9A09-8F26F90B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519">
              <a:extLst>
                <a:ext uri="{FF2B5EF4-FFF2-40B4-BE49-F238E27FC236}">
                  <a16:creationId xmlns:a16="http://schemas.microsoft.com/office/drawing/2014/main" id="{FBE6F12E-1303-7C4B-9D9E-B8AE405A1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520">
              <a:extLst>
                <a:ext uri="{FF2B5EF4-FFF2-40B4-BE49-F238E27FC236}">
                  <a16:creationId xmlns:a16="http://schemas.microsoft.com/office/drawing/2014/main" id="{6D3BA1AA-E9F3-B743-A2A6-3F2350E75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521">
              <a:extLst>
                <a:ext uri="{FF2B5EF4-FFF2-40B4-BE49-F238E27FC236}">
                  <a16:creationId xmlns:a16="http://schemas.microsoft.com/office/drawing/2014/main" id="{5AFE0173-6BB4-C544-94E5-7A9618FEF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522">
              <a:extLst>
                <a:ext uri="{FF2B5EF4-FFF2-40B4-BE49-F238E27FC236}">
                  <a16:creationId xmlns:a16="http://schemas.microsoft.com/office/drawing/2014/main" id="{8F010ECC-B8A2-C64E-BA6D-9B8DEDA6A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523">
              <a:extLst>
                <a:ext uri="{FF2B5EF4-FFF2-40B4-BE49-F238E27FC236}">
                  <a16:creationId xmlns:a16="http://schemas.microsoft.com/office/drawing/2014/main" id="{FA744BDF-C647-A84F-83FC-E7142BE76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524">
              <a:extLst>
                <a:ext uri="{FF2B5EF4-FFF2-40B4-BE49-F238E27FC236}">
                  <a16:creationId xmlns:a16="http://schemas.microsoft.com/office/drawing/2014/main" id="{A3146177-2F91-4947-A440-033E0DDA8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525">
              <a:extLst>
                <a:ext uri="{FF2B5EF4-FFF2-40B4-BE49-F238E27FC236}">
                  <a16:creationId xmlns:a16="http://schemas.microsoft.com/office/drawing/2014/main" id="{E57882EC-E46A-C344-8D0A-50E8A5163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526">
              <a:extLst>
                <a:ext uri="{FF2B5EF4-FFF2-40B4-BE49-F238E27FC236}">
                  <a16:creationId xmlns:a16="http://schemas.microsoft.com/office/drawing/2014/main" id="{19AB2886-5196-5A49-AA48-3866946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527">
              <a:extLst>
                <a:ext uri="{FF2B5EF4-FFF2-40B4-BE49-F238E27FC236}">
                  <a16:creationId xmlns:a16="http://schemas.microsoft.com/office/drawing/2014/main" id="{319606BA-61B0-A14A-A469-89E9214CE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528">
              <a:extLst>
                <a:ext uri="{FF2B5EF4-FFF2-40B4-BE49-F238E27FC236}">
                  <a16:creationId xmlns:a16="http://schemas.microsoft.com/office/drawing/2014/main" id="{43FF0EDD-1C3D-3349-A2F9-E5C6A8BF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529">
              <a:extLst>
                <a:ext uri="{FF2B5EF4-FFF2-40B4-BE49-F238E27FC236}">
                  <a16:creationId xmlns:a16="http://schemas.microsoft.com/office/drawing/2014/main" id="{AC96B36B-5583-1244-9328-859CC258E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530">
              <a:extLst>
                <a:ext uri="{FF2B5EF4-FFF2-40B4-BE49-F238E27FC236}">
                  <a16:creationId xmlns:a16="http://schemas.microsoft.com/office/drawing/2014/main" id="{CE6D0CE4-CAEC-5B42-913B-BE2F74C3B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531">
              <a:extLst>
                <a:ext uri="{FF2B5EF4-FFF2-40B4-BE49-F238E27FC236}">
                  <a16:creationId xmlns:a16="http://schemas.microsoft.com/office/drawing/2014/main" id="{B8D940FE-87E6-3647-8BEE-0B95500AF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532">
              <a:extLst>
                <a:ext uri="{FF2B5EF4-FFF2-40B4-BE49-F238E27FC236}">
                  <a16:creationId xmlns:a16="http://schemas.microsoft.com/office/drawing/2014/main" id="{22AFB293-FD87-B74F-A94B-4A15FF813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533">
              <a:extLst>
                <a:ext uri="{FF2B5EF4-FFF2-40B4-BE49-F238E27FC236}">
                  <a16:creationId xmlns:a16="http://schemas.microsoft.com/office/drawing/2014/main" id="{96021579-7CEB-DE4F-8A57-E4FD7AF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534">
              <a:extLst>
                <a:ext uri="{FF2B5EF4-FFF2-40B4-BE49-F238E27FC236}">
                  <a16:creationId xmlns:a16="http://schemas.microsoft.com/office/drawing/2014/main" id="{108A2722-2B05-EB43-AE4B-A6CE81D4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535">
              <a:extLst>
                <a:ext uri="{FF2B5EF4-FFF2-40B4-BE49-F238E27FC236}">
                  <a16:creationId xmlns:a16="http://schemas.microsoft.com/office/drawing/2014/main" id="{18E5134C-EA98-E34C-8000-AA8FBF299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536">
              <a:extLst>
                <a:ext uri="{FF2B5EF4-FFF2-40B4-BE49-F238E27FC236}">
                  <a16:creationId xmlns:a16="http://schemas.microsoft.com/office/drawing/2014/main" id="{4E5897F4-9C5A-ED42-8AAD-F48B7637A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537">
              <a:extLst>
                <a:ext uri="{FF2B5EF4-FFF2-40B4-BE49-F238E27FC236}">
                  <a16:creationId xmlns:a16="http://schemas.microsoft.com/office/drawing/2014/main" id="{2196EC29-632A-004A-A1D1-73787C08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538">
              <a:extLst>
                <a:ext uri="{FF2B5EF4-FFF2-40B4-BE49-F238E27FC236}">
                  <a16:creationId xmlns:a16="http://schemas.microsoft.com/office/drawing/2014/main" id="{DBF7D11D-0CC6-0C46-AE36-508ED6ED9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539">
              <a:extLst>
                <a:ext uri="{FF2B5EF4-FFF2-40B4-BE49-F238E27FC236}">
                  <a16:creationId xmlns:a16="http://schemas.microsoft.com/office/drawing/2014/main" id="{FD7853A5-29DB-8D40-AE8F-ADD101E88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540">
              <a:extLst>
                <a:ext uri="{FF2B5EF4-FFF2-40B4-BE49-F238E27FC236}">
                  <a16:creationId xmlns:a16="http://schemas.microsoft.com/office/drawing/2014/main" id="{16399D9B-2CC5-1042-B8A0-43AA231BE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541">
              <a:extLst>
                <a:ext uri="{FF2B5EF4-FFF2-40B4-BE49-F238E27FC236}">
                  <a16:creationId xmlns:a16="http://schemas.microsoft.com/office/drawing/2014/main" id="{D4A6FB55-DFD5-2645-8DDA-BC6BAB3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542">
              <a:extLst>
                <a:ext uri="{FF2B5EF4-FFF2-40B4-BE49-F238E27FC236}">
                  <a16:creationId xmlns:a16="http://schemas.microsoft.com/office/drawing/2014/main" id="{EF967A99-56F2-C543-9786-BF126CDF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543">
              <a:extLst>
                <a:ext uri="{FF2B5EF4-FFF2-40B4-BE49-F238E27FC236}">
                  <a16:creationId xmlns:a16="http://schemas.microsoft.com/office/drawing/2014/main" id="{EEC758C9-7284-A146-B35C-4DBF365F2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544">
              <a:extLst>
                <a:ext uri="{FF2B5EF4-FFF2-40B4-BE49-F238E27FC236}">
                  <a16:creationId xmlns:a16="http://schemas.microsoft.com/office/drawing/2014/main" id="{B7374AE4-1CE0-8F49-9B07-8195272D0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545">
              <a:extLst>
                <a:ext uri="{FF2B5EF4-FFF2-40B4-BE49-F238E27FC236}">
                  <a16:creationId xmlns:a16="http://schemas.microsoft.com/office/drawing/2014/main" id="{EB7E451D-6CCC-C548-AE74-AB726D19C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546">
              <a:extLst>
                <a:ext uri="{FF2B5EF4-FFF2-40B4-BE49-F238E27FC236}">
                  <a16:creationId xmlns:a16="http://schemas.microsoft.com/office/drawing/2014/main" id="{968E85D0-9C0C-8845-BE04-D3B26566F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47">
              <a:extLst>
                <a:ext uri="{FF2B5EF4-FFF2-40B4-BE49-F238E27FC236}">
                  <a16:creationId xmlns:a16="http://schemas.microsoft.com/office/drawing/2014/main" id="{7E7B08C6-1960-C044-8C83-56C8E17F1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48">
              <a:extLst>
                <a:ext uri="{FF2B5EF4-FFF2-40B4-BE49-F238E27FC236}">
                  <a16:creationId xmlns:a16="http://schemas.microsoft.com/office/drawing/2014/main" id="{F87590D4-23D6-8640-849D-1F5E5C10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49">
              <a:extLst>
                <a:ext uri="{FF2B5EF4-FFF2-40B4-BE49-F238E27FC236}">
                  <a16:creationId xmlns:a16="http://schemas.microsoft.com/office/drawing/2014/main" id="{8DEEFB39-2244-394B-9E6B-CA1470A74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50">
              <a:extLst>
                <a:ext uri="{FF2B5EF4-FFF2-40B4-BE49-F238E27FC236}">
                  <a16:creationId xmlns:a16="http://schemas.microsoft.com/office/drawing/2014/main" id="{DCE531D4-A167-FF47-B6D6-F212A74E0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51">
              <a:extLst>
                <a:ext uri="{FF2B5EF4-FFF2-40B4-BE49-F238E27FC236}">
                  <a16:creationId xmlns:a16="http://schemas.microsoft.com/office/drawing/2014/main" id="{27FBBA71-52F2-9D49-84DC-470FC3993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52">
              <a:extLst>
                <a:ext uri="{FF2B5EF4-FFF2-40B4-BE49-F238E27FC236}">
                  <a16:creationId xmlns:a16="http://schemas.microsoft.com/office/drawing/2014/main" id="{3C81FB30-007C-834D-A158-7515C4366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53">
              <a:extLst>
                <a:ext uri="{FF2B5EF4-FFF2-40B4-BE49-F238E27FC236}">
                  <a16:creationId xmlns:a16="http://schemas.microsoft.com/office/drawing/2014/main" id="{9457680C-197D-4F49-A9F9-834B2993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54">
              <a:extLst>
                <a:ext uri="{FF2B5EF4-FFF2-40B4-BE49-F238E27FC236}">
                  <a16:creationId xmlns:a16="http://schemas.microsoft.com/office/drawing/2014/main" id="{FC7B4522-7130-2F48-B59E-24BB6EE23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55">
              <a:extLst>
                <a:ext uri="{FF2B5EF4-FFF2-40B4-BE49-F238E27FC236}">
                  <a16:creationId xmlns:a16="http://schemas.microsoft.com/office/drawing/2014/main" id="{A1719D88-99E9-1345-A6DE-49251A662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56">
              <a:extLst>
                <a:ext uri="{FF2B5EF4-FFF2-40B4-BE49-F238E27FC236}">
                  <a16:creationId xmlns:a16="http://schemas.microsoft.com/office/drawing/2014/main" id="{1660D9CD-9542-F244-BDE7-17828DB49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57">
              <a:extLst>
                <a:ext uri="{FF2B5EF4-FFF2-40B4-BE49-F238E27FC236}">
                  <a16:creationId xmlns:a16="http://schemas.microsoft.com/office/drawing/2014/main" id="{3898A5D2-F5CB-C540-993C-74247ED01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58">
              <a:extLst>
                <a:ext uri="{FF2B5EF4-FFF2-40B4-BE49-F238E27FC236}">
                  <a16:creationId xmlns:a16="http://schemas.microsoft.com/office/drawing/2014/main" id="{E7DB978C-15B4-DF4F-BBA9-60FEBE9A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59">
              <a:extLst>
                <a:ext uri="{FF2B5EF4-FFF2-40B4-BE49-F238E27FC236}">
                  <a16:creationId xmlns:a16="http://schemas.microsoft.com/office/drawing/2014/main" id="{61B18A5F-2F95-E34B-ACC6-5B00C8644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60">
              <a:extLst>
                <a:ext uri="{FF2B5EF4-FFF2-40B4-BE49-F238E27FC236}">
                  <a16:creationId xmlns:a16="http://schemas.microsoft.com/office/drawing/2014/main" id="{3B5B9905-6AA6-8947-837A-0B9EFC5A7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61">
              <a:extLst>
                <a:ext uri="{FF2B5EF4-FFF2-40B4-BE49-F238E27FC236}">
                  <a16:creationId xmlns:a16="http://schemas.microsoft.com/office/drawing/2014/main" id="{AB2C8ACB-0918-F84D-A212-0C2100EF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62">
              <a:extLst>
                <a:ext uri="{FF2B5EF4-FFF2-40B4-BE49-F238E27FC236}">
                  <a16:creationId xmlns:a16="http://schemas.microsoft.com/office/drawing/2014/main" id="{8DEBB226-485B-084B-ACCC-E5B0382D6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63">
              <a:extLst>
                <a:ext uri="{FF2B5EF4-FFF2-40B4-BE49-F238E27FC236}">
                  <a16:creationId xmlns:a16="http://schemas.microsoft.com/office/drawing/2014/main" id="{7FAFEACC-DE48-5142-82A4-81E0D4EF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64">
              <a:extLst>
                <a:ext uri="{FF2B5EF4-FFF2-40B4-BE49-F238E27FC236}">
                  <a16:creationId xmlns:a16="http://schemas.microsoft.com/office/drawing/2014/main" id="{14A53F5B-E764-9E48-A259-59812EF96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65">
              <a:extLst>
                <a:ext uri="{FF2B5EF4-FFF2-40B4-BE49-F238E27FC236}">
                  <a16:creationId xmlns:a16="http://schemas.microsoft.com/office/drawing/2014/main" id="{216C760F-0B75-FC40-B444-34EA92BF6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66">
              <a:extLst>
                <a:ext uri="{FF2B5EF4-FFF2-40B4-BE49-F238E27FC236}">
                  <a16:creationId xmlns:a16="http://schemas.microsoft.com/office/drawing/2014/main" id="{3B595C8A-1E47-A34B-BBF2-2505AEE84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67">
              <a:extLst>
                <a:ext uri="{FF2B5EF4-FFF2-40B4-BE49-F238E27FC236}">
                  <a16:creationId xmlns:a16="http://schemas.microsoft.com/office/drawing/2014/main" id="{120A737C-BE1A-AE49-B5EE-BD575366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68">
              <a:extLst>
                <a:ext uri="{FF2B5EF4-FFF2-40B4-BE49-F238E27FC236}">
                  <a16:creationId xmlns:a16="http://schemas.microsoft.com/office/drawing/2014/main" id="{656ACF56-3388-C145-8CB3-F0547011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69">
              <a:extLst>
                <a:ext uri="{FF2B5EF4-FFF2-40B4-BE49-F238E27FC236}">
                  <a16:creationId xmlns:a16="http://schemas.microsoft.com/office/drawing/2014/main" id="{5616EB5C-FA13-2C44-98EE-237FB31AD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70">
              <a:extLst>
                <a:ext uri="{FF2B5EF4-FFF2-40B4-BE49-F238E27FC236}">
                  <a16:creationId xmlns:a16="http://schemas.microsoft.com/office/drawing/2014/main" id="{0C1664A2-68B8-1244-BD4B-B790E5784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71">
              <a:extLst>
                <a:ext uri="{FF2B5EF4-FFF2-40B4-BE49-F238E27FC236}">
                  <a16:creationId xmlns:a16="http://schemas.microsoft.com/office/drawing/2014/main" id="{C423C550-9D03-174A-8B47-A238A69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72">
              <a:extLst>
                <a:ext uri="{FF2B5EF4-FFF2-40B4-BE49-F238E27FC236}">
                  <a16:creationId xmlns:a16="http://schemas.microsoft.com/office/drawing/2014/main" id="{A2980592-D06D-A546-B88A-AD14A6642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73">
              <a:extLst>
                <a:ext uri="{FF2B5EF4-FFF2-40B4-BE49-F238E27FC236}">
                  <a16:creationId xmlns:a16="http://schemas.microsoft.com/office/drawing/2014/main" id="{7CAFCD92-9947-434F-A4D3-4AFA7A31B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74">
              <a:extLst>
                <a:ext uri="{FF2B5EF4-FFF2-40B4-BE49-F238E27FC236}">
                  <a16:creationId xmlns:a16="http://schemas.microsoft.com/office/drawing/2014/main" id="{34FCC9C7-0082-A34B-9455-AB02EBEB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75">
              <a:extLst>
                <a:ext uri="{FF2B5EF4-FFF2-40B4-BE49-F238E27FC236}">
                  <a16:creationId xmlns:a16="http://schemas.microsoft.com/office/drawing/2014/main" id="{CE56E467-07E1-4045-9626-A751674CE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76">
              <a:extLst>
                <a:ext uri="{FF2B5EF4-FFF2-40B4-BE49-F238E27FC236}">
                  <a16:creationId xmlns:a16="http://schemas.microsoft.com/office/drawing/2014/main" id="{DF9B1746-986D-B340-AB78-89D07941A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77">
              <a:extLst>
                <a:ext uri="{FF2B5EF4-FFF2-40B4-BE49-F238E27FC236}">
                  <a16:creationId xmlns:a16="http://schemas.microsoft.com/office/drawing/2014/main" id="{0554E270-C133-7349-A87F-8854B9AFE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78">
              <a:extLst>
                <a:ext uri="{FF2B5EF4-FFF2-40B4-BE49-F238E27FC236}">
                  <a16:creationId xmlns:a16="http://schemas.microsoft.com/office/drawing/2014/main" id="{0053E849-8A07-A54F-9307-CE9A3600B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79">
              <a:extLst>
                <a:ext uri="{FF2B5EF4-FFF2-40B4-BE49-F238E27FC236}">
                  <a16:creationId xmlns:a16="http://schemas.microsoft.com/office/drawing/2014/main" id="{E5A784DD-C488-B241-8F44-AD6193570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80">
              <a:extLst>
                <a:ext uri="{FF2B5EF4-FFF2-40B4-BE49-F238E27FC236}">
                  <a16:creationId xmlns:a16="http://schemas.microsoft.com/office/drawing/2014/main" id="{2EBC32F7-D6DA-FC44-BCBB-F03E8D55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81">
              <a:extLst>
                <a:ext uri="{FF2B5EF4-FFF2-40B4-BE49-F238E27FC236}">
                  <a16:creationId xmlns:a16="http://schemas.microsoft.com/office/drawing/2014/main" id="{088901FA-E4FC-1A4F-B136-8FAC0DD2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82">
              <a:extLst>
                <a:ext uri="{FF2B5EF4-FFF2-40B4-BE49-F238E27FC236}">
                  <a16:creationId xmlns:a16="http://schemas.microsoft.com/office/drawing/2014/main" id="{6C691D76-4F5C-E540-83B2-B448BA94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83">
              <a:extLst>
                <a:ext uri="{FF2B5EF4-FFF2-40B4-BE49-F238E27FC236}">
                  <a16:creationId xmlns:a16="http://schemas.microsoft.com/office/drawing/2014/main" id="{7F84A4CE-2D8D-D346-B837-088B0E48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84">
              <a:extLst>
                <a:ext uri="{FF2B5EF4-FFF2-40B4-BE49-F238E27FC236}">
                  <a16:creationId xmlns:a16="http://schemas.microsoft.com/office/drawing/2014/main" id="{87CD9C3B-7651-0D40-B1CC-3A49BAC90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85">
              <a:extLst>
                <a:ext uri="{FF2B5EF4-FFF2-40B4-BE49-F238E27FC236}">
                  <a16:creationId xmlns:a16="http://schemas.microsoft.com/office/drawing/2014/main" id="{7BE0EB91-4ACA-D94B-8D8E-E9BC53C7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86">
              <a:extLst>
                <a:ext uri="{FF2B5EF4-FFF2-40B4-BE49-F238E27FC236}">
                  <a16:creationId xmlns:a16="http://schemas.microsoft.com/office/drawing/2014/main" id="{97E7D994-D6F4-7940-8ED3-A0B16636C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87">
              <a:extLst>
                <a:ext uri="{FF2B5EF4-FFF2-40B4-BE49-F238E27FC236}">
                  <a16:creationId xmlns:a16="http://schemas.microsoft.com/office/drawing/2014/main" id="{784B2943-2E72-F748-B853-31CBCAC55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88">
              <a:extLst>
                <a:ext uri="{FF2B5EF4-FFF2-40B4-BE49-F238E27FC236}">
                  <a16:creationId xmlns:a16="http://schemas.microsoft.com/office/drawing/2014/main" id="{161FEB86-D449-D242-826A-622824103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89">
              <a:extLst>
                <a:ext uri="{FF2B5EF4-FFF2-40B4-BE49-F238E27FC236}">
                  <a16:creationId xmlns:a16="http://schemas.microsoft.com/office/drawing/2014/main" id="{F1DAFA47-6809-7B41-AA94-D5EF8700F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90">
              <a:extLst>
                <a:ext uri="{FF2B5EF4-FFF2-40B4-BE49-F238E27FC236}">
                  <a16:creationId xmlns:a16="http://schemas.microsoft.com/office/drawing/2014/main" id="{85AA5CF6-259A-5A49-84BF-03A51963A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91">
              <a:extLst>
                <a:ext uri="{FF2B5EF4-FFF2-40B4-BE49-F238E27FC236}">
                  <a16:creationId xmlns:a16="http://schemas.microsoft.com/office/drawing/2014/main" id="{6A015F71-2A73-1740-BCA3-CD773789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92">
              <a:extLst>
                <a:ext uri="{FF2B5EF4-FFF2-40B4-BE49-F238E27FC236}">
                  <a16:creationId xmlns:a16="http://schemas.microsoft.com/office/drawing/2014/main" id="{64CD2D68-ADE6-7444-8C52-BDA47EEC4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93">
              <a:extLst>
                <a:ext uri="{FF2B5EF4-FFF2-40B4-BE49-F238E27FC236}">
                  <a16:creationId xmlns:a16="http://schemas.microsoft.com/office/drawing/2014/main" id="{86DECED5-FB80-3347-8016-94E08209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94">
              <a:extLst>
                <a:ext uri="{FF2B5EF4-FFF2-40B4-BE49-F238E27FC236}">
                  <a16:creationId xmlns:a16="http://schemas.microsoft.com/office/drawing/2014/main" id="{2C619313-847B-3F40-A106-194A94B9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95">
              <a:extLst>
                <a:ext uri="{FF2B5EF4-FFF2-40B4-BE49-F238E27FC236}">
                  <a16:creationId xmlns:a16="http://schemas.microsoft.com/office/drawing/2014/main" id="{690D9487-2DA8-4D40-9797-CAD3C3FC1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96">
              <a:extLst>
                <a:ext uri="{FF2B5EF4-FFF2-40B4-BE49-F238E27FC236}">
                  <a16:creationId xmlns:a16="http://schemas.microsoft.com/office/drawing/2014/main" id="{7CD7ED10-84FA-894A-8A14-5C69E0677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97">
              <a:extLst>
                <a:ext uri="{FF2B5EF4-FFF2-40B4-BE49-F238E27FC236}">
                  <a16:creationId xmlns:a16="http://schemas.microsoft.com/office/drawing/2014/main" id="{ACE32C81-84CE-4C4F-9E4C-A271EEFDC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98">
              <a:extLst>
                <a:ext uri="{FF2B5EF4-FFF2-40B4-BE49-F238E27FC236}">
                  <a16:creationId xmlns:a16="http://schemas.microsoft.com/office/drawing/2014/main" id="{61AABE66-91E0-3C45-A519-1B79FB8CC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99">
              <a:extLst>
                <a:ext uri="{FF2B5EF4-FFF2-40B4-BE49-F238E27FC236}">
                  <a16:creationId xmlns:a16="http://schemas.microsoft.com/office/drawing/2014/main" id="{B6E7B577-9AB2-A84C-AAA4-89E529A40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600">
              <a:extLst>
                <a:ext uri="{FF2B5EF4-FFF2-40B4-BE49-F238E27FC236}">
                  <a16:creationId xmlns:a16="http://schemas.microsoft.com/office/drawing/2014/main" id="{28A17FD5-5023-BA48-AB53-FCD54071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601">
              <a:extLst>
                <a:ext uri="{FF2B5EF4-FFF2-40B4-BE49-F238E27FC236}">
                  <a16:creationId xmlns:a16="http://schemas.microsoft.com/office/drawing/2014/main" id="{D0BB8175-7ECD-5443-B8B4-7FABF6A35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602">
              <a:extLst>
                <a:ext uri="{FF2B5EF4-FFF2-40B4-BE49-F238E27FC236}">
                  <a16:creationId xmlns:a16="http://schemas.microsoft.com/office/drawing/2014/main" id="{BE78CF8B-4D2B-BC49-8A44-8642A048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604">
              <a:extLst>
                <a:ext uri="{FF2B5EF4-FFF2-40B4-BE49-F238E27FC236}">
                  <a16:creationId xmlns:a16="http://schemas.microsoft.com/office/drawing/2014/main" id="{43FD284D-3603-2F40-93A8-6C3D1544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605">
              <a:extLst>
                <a:ext uri="{FF2B5EF4-FFF2-40B4-BE49-F238E27FC236}">
                  <a16:creationId xmlns:a16="http://schemas.microsoft.com/office/drawing/2014/main" id="{A344E009-B4A9-A54F-A9B3-063C014C1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606">
              <a:extLst>
                <a:ext uri="{FF2B5EF4-FFF2-40B4-BE49-F238E27FC236}">
                  <a16:creationId xmlns:a16="http://schemas.microsoft.com/office/drawing/2014/main" id="{92316F13-6AD1-0346-A669-0B183CE1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607">
              <a:extLst>
                <a:ext uri="{FF2B5EF4-FFF2-40B4-BE49-F238E27FC236}">
                  <a16:creationId xmlns:a16="http://schemas.microsoft.com/office/drawing/2014/main" id="{392B87FB-9300-2549-89DB-E8648B966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608">
              <a:extLst>
                <a:ext uri="{FF2B5EF4-FFF2-40B4-BE49-F238E27FC236}">
                  <a16:creationId xmlns:a16="http://schemas.microsoft.com/office/drawing/2014/main" id="{B99706BC-E906-BA4A-9865-39E764D36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609">
              <a:extLst>
                <a:ext uri="{FF2B5EF4-FFF2-40B4-BE49-F238E27FC236}">
                  <a16:creationId xmlns:a16="http://schemas.microsoft.com/office/drawing/2014/main" id="{533AFDF8-9582-1745-B77A-9BD9EE589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610">
              <a:extLst>
                <a:ext uri="{FF2B5EF4-FFF2-40B4-BE49-F238E27FC236}">
                  <a16:creationId xmlns:a16="http://schemas.microsoft.com/office/drawing/2014/main" id="{BEA020B1-4428-8C42-8EE6-64222D0B1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611">
              <a:extLst>
                <a:ext uri="{FF2B5EF4-FFF2-40B4-BE49-F238E27FC236}">
                  <a16:creationId xmlns:a16="http://schemas.microsoft.com/office/drawing/2014/main" id="{9B92BA9F-5052-6141-B78F-C32F1B783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612">
              <a:extLst>
                <a:ext uri="{FF2B5EF4-FFF2-40B4-BE49-F238E27FC236}">
                  <a16:creationId xmlns:a16="http://schemas.microsoft.com/office/drawing/2014/main" id="{2B72C817-6CBA-4A44-A057-34BC3F6D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Rectangle 613">
              <a:extLst>
                <a:ext uri="{FF2B5EF4-FFF2-40B4-BE49-F238E27FC236}">
                  <a16:creationId xmlns:a16="http://schemas.microsoft.com/office/drawing/2014/main" id="{9A13762D-A8C5-CB4A-91E7-572459E8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614">
              <a:extLst>
                <a:ext uri="{FF2B5EF4-FFF2-40B4-BE49-F238E27FC236}">
                  <a16:creationId xmlns:a16="http://schemas.microsoft.com/office/drawing/2014/main" id="{D8DBDA3E-64DA-0640-9140-79AE08492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615">
              <a:extLst>
                <a:ext uri="{FF2B5EF4-FFF2-40B4-BE49-F238E27FC236}">
                  <a16:creationId xmlns:a16="http://schemas.microsoft.com/office/drawing/2014/main" id="{63B81636-3BD5-DB44-B60B-79270D43E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616">
              <a:extLst>
                <a:ext uri="{FF2B5EF4-FFF2-40B4-BE49-F238E27FC236}">
                  <a16:creationId xmlns:a16="http://schemas.microsoft.com/office/drawing/2014/main" id="{E93B9E88-13B0-CC44-AF3F-413E082F9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617">
              <a:extLst>
                <a:ext uri="{FF2B5EF4-FFF2-40B4-BE49-F238E27FC236}">
                  <a16:creationId xmlns:a16="http://schemas.microsoft.com/office/drawing/2014/main" id="{CA581A47-F813-8043-B695-87ACA229F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618">
              <a:extLst>
                <a:ext uri="{FF2B5EF4-FFF2-40B4-BE49-F238E27FC236}">
                  <a16:creationId xmlns:a16="http://schemas.microsoft.com/office/drawing/2014/main" id="{CDB4E005-26D7-524A-AF40-D189B6D74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619">
              <a:extLst>
                <a:ext uri="{FF2B5EF4-FFF2-40B4-BE49-F238E27FC236}">
                  <a16:creationId xmlns:a16="http://schemas.microsoft.com/office/drawing/2014/main" id="{65C06061-65F6-4349-8CC7-3887690D9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620">
              <a:extLst>
                <a:ext uri="{FF2B5EF4-FFF2-40B4-BE49-F238E27FC236}">
                  <a16:creationId xmlns:a16="http://schemas.microsoft.com/office/drawing/2014/main" id="{8F68B6C2-B8B8-A841-82E2-5CB7DA3DF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621">
              <a:extLst>
                <a:ext uri="{FF2B5EF4-FFF2-40B4-BE49-F238E27FC236}">
                  <a16:creationId xmlns:a16="http://schemas.microsoft.com/office/drawing/2014/main" id="{06B84FE0-0018-564F-80E5-FC78D3E8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622">
              <a:extLst>
                <a:ext uri="{FF2B5EF4-FFF2-40B4-BE49-F238E27FC236}">
                  <a16:creationId xmlns:a16="http://schemas.microsoft.com/office/drawing/2014/main" id="{F5223DE8-F93C-2046-A439-7DDD6A026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623">
              <a:extLst>
                <a:ext uri="{FF2B5EF4-FFF2-40B4-BE49-F238E27FC236}">
                  <a16:creationId xmlns:a16="http://schemas.microsoft.com/office/drawing/2014/main" id="{E85F688A-4A3C-DC4E-8BF1-C13DFB10E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624">
              <a:extLst>
                <a:ext uri="{FF2B5EF4-FFF2-40B4-BE49-F238E27FC236}">
                  <a16:creationId xmlns:a16="http://schemas.microsoft.com/office/drawing/2014/main" id="{2926510C-9DE6-784B-BBB8-EDAAEF99D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625">
              <a:extLst>
                <a:ext uri="{FF2B5EF4-FFF2-40B4-BE49-F238E27FC236}">
                  <a16:creationId xmlns:a16="http://schemas.microsoft.com/office/drawing/2014/main" id="{9AA7A706-C5AC-9C40-8D5E-05F4815FF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626">
              <a:extLst>
                <a:ext uri="{FF2B5EF4-FFF2-40B4-BE49-F238E27FC236}">
                  <a16:creationId xmlns:a16="http://schemas.microsoft.com/office/drawing/2014/main" id="{9709DF94-51AC-F942-9110-8338FB024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627">
              <a:extLst>
                <a:ext uri="{FF2B5EF4-FFF2-40B4-BE49-F238E27FC236}">
                  <a16:creationId xmlns:a16="http://schemas.microsoft.com/office/drawing/2014/main" id="{F66C7CA9-FE03-DF4A-BCAC-DBF746D05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628">
              <a:extLst>
                <a:ext uri="{FF2B5EF4-FFF2-40B4-BE49-F238E27FC236}">
                  <a16:creationId xmlns:a16="http://schemas.microsoft.com/office/drawing/2014/main" id="{217A0927-A6E7-4244-8CF2-D52B5BFAF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629">
              <a:extLst>
                <a:ext uri="{FF2B5EF4-FFF2-40B4-BE49-F238E27FC236}">
                  <a16:creationId xmlns:a16="http://schemas.microsoft.com/office/drawing/2014/main" id="{D25E31FE-79A7-484A-BC29-77EA0D61F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630">
              <a:extLst>
                <a:ext uri="{FF2B5EF4-FFF2-40B4-BE49-F238E27FC236}">
                  <a16:creationId xmlns:a16="http://schemas.microsoft.com/office/drawing/2014/main" id="{F7A400D4-C6B7-A44B-8332-743D41990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631">
              <a:extLst>
                <a:ext uri="{FF2B5EF4-FFF2-40B4-BE49-F238E27FC236}">
                  <a16:creationId xmlns:a16="http://schemas.microsoft.com/office/drawing/2014/main" id="{A3F5F8A0-CB76-CC4A-9152-CF661936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632">
              <a:extLst>
                <a:ext uri="{FF2B5EF4-FFF2-40B4-BE49-F238E27FC236}">
                  <a16:creationId xmlns:a16="http://schemas.microsoft.com/office/drawing/2014/main" id="{3B4203AC-87AB-8C4F-9251-3F7632D33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633">
              <a:extLst>
                <a:ext uri="{FF2B5EF4-FFF2-40B4-BE49-F238E27FC236}">
                  <a16:creationId xmlns:a16="http://schemas.microsoft.com/office/drawing/2014/main" id="{B3E7A38A-8CE6-8D4A-AAD1-7FC968C25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634">
              <a:extLst>
                <a:ext uri="{FF2B5EF4-FFF2-40B4-BE49-F238E27FC236}">
                  <a16:creationId xmlns:a16="http://schemas.microsoft.com/office/drawing/2014/main" id="{8CEEF90C-69DB-6346-B7BC-B8839C437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635">
              <a:extLst>
                <a:ext uri="{FF2B5EF4-FFF2-40B4-BE49-F238E27FC236}">
                  <a16:creationId xmlns:a16="http://schemas.microsoft.com/office/drawing/2014/main" id="{30108E52-563F-1A42-8BA6-2C5DC0BFE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636">
              <a:extLst>
                <a:ext uri="{FF2B5EF4-FFF2-40B4-BE49-F238E27FC236}">
                  <a16:creationId xmlns:a16="http://schemas.microsoft.com/office/drawing/2014/main" id="{A8A78FF0-64A8-494A-96C1-85BC546A5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637">
              <a:extLst>
                <a:ext uri="{FF2B5EF4-FFF2-40B4-BE49-F238E27FC236}">
                  <a16:creationId xmlns:a16="http://schemas.microsoft.com/office/drawing/2014/main" id="{11ECFE77-814D-5249-8BFF-272E0D1AB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638">
              <a:extLst>
                <a:ext uri="{FF2B5EF4-FFF2-40B4-BE49-F238E27FC236}">
                  <a16:creationId xmlns:a16="http://schemas.microsoft.com/office/drawing/2014/main" id="{685DE26E-6237-7E49-9439-E4262B65B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639">
              <a:extLst>
                <a:ext uri="{FF2B5EF4-FFF2-40B4-BE49-F238E27FC236}">
                  <a16:creationId xmlns:a16="http://schemas.microsoft.com/office/drawing/2014/main" id="{564BB6C8-CCCB-F144-8697-5CFD61ECE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640">
              <a:extLst>
                <a:ext uri="{FF2B5EF4-FFF2-40B4-BE49-F238E27FC236}">
                  <a16:creationId xmlns:a16="http://schemas.microsoft.com/office/drawing/2014/main" id="{01C97211-0AC2-FA4E-9553-B9D2E7CEA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641">
              <a:extLst>
                <a:ext uri="{FF2B5EF4-FFF2-40B4-BE49-F238E27FC236}">
                  <a16:creationId xmlns:a16="http://schemas.microsoft.com/office/drawing/2014/main" id="{1E05F74A-2317-EE4C-9D2E-DF59880A4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642">
              <a:extLst>
                <a:ext uri="{FF2B5EF4-FFF2-40B4-BE49-F238E27FC236}">
                  <a16:creationId xmlns:a16="http://schemas.microsoft.com/office/drawing/2014/main" id="{B36F3D86-44A4-5A42-8487-833154B7B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643">
              <a:extLst>
                <a:ext uri="{FF2B5EF4-FFF2-40B4-BE49-F238E27FC236}">
                  <a16:creationId xmlns:a16="http://schemas.microsoft.com/office/drawing/2014/main" id="{735FA4F7-C232-C048-B7CA-FB97547DE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644">
              <a:extLst>
                <a:ext uri="{FF2B5EF4-FFF2-40B4-BE49-F238E27FC236}">
                  <a16:creationId xmlns:a16="http://schemas.microsoft.com/office/drawing/2014/main" id="{5461C818-5815-8442-9DB2-27A48F810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645">
              <a:extLst>
                <a:ext uri="{FF2B5EF4-FFF2-40B4-BE49-F238E27FC236}">
                  <a16:creationId xmlns:a16="http://schemas.microsoft.com/office/drawing/2014/main" id="{318EC347-DF1E-2D42-B640-351DB2300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646">
              <a:extLst>
                <a:ext uri="{FF2B5EF4-FFF2-40B4-BE49-F238E27FC236}">
                  <a16:creationId xmlns:a16="http://schemas.microsoft.com/office/drawing/2014/main" id="{E5EC0566-D0E2-9B48-8D58-2D465CC0B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647">
              <a:extLst>
                <a:ext uri="{FF2B5EF4-FFF2-40B4-BE49-F238E27FC236}">
                  <a16:creationId xmlns:a16="http://schemas.microsoft.com/office/drawing/2014/main" id="{8C9BEC3C-BE3B-8F4D-A728-FFA678917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48">
              <a:extLst>
                <a:ext uri="{FF2B5EF4-FFF2-40B4-BE49-F238E27FC236}">
                  <a16:creationId xmlns:a16="http://schemas.microsoft.com/office/drawing/2014/main" id="{FD9E5AD2-D533-DC40-A81A-AA04CB8F3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49">
              <a:extLst>
                <a:ext uri="{FF2B5EF4-FFF2-40B4-BE49-F238E27FC236}">
                  <a16:creationId xmlns:a16="http://schemas.microsoft.com/office/drawing/2014/main" id="{244A342E-3748-4947-AD15-4CDBC8B42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50">
              <a:extLst>
                <a:ext uri="{FF2B5EF4-FFF2-40B4-BE49-F238E27FC236}">
                  <a16:creationId xmlns:a16="http://schemas.microsoft.com/office/drawing/2014/main" id="{EE9A7FE0-8D16-1243-A8C3-3197A877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51">
              <a:extLst>
                <a:ext uri="{FF2B5EF4-FFF2-40B4-BE49-F238E27FC236}">
                  <a16:creationId xmlns:a16="http://schemas.microsoft.com/office/drawing/2014/main" id="{D3400613-CBC4-704E-B607-0038F3C34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52">
              <a:extLst>
                <a:ext uri="{FF2B5EF4-FFF2-40B4-BE49-F238E27FC236}">
                  <a16:creationId xmlns:a16="http://schemas.microsoft.com/office/drawing/2014/main" id="{E56FED70-3A1A-364C-A395-1CD06C5B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53">
              <a:extLst>
                <a:ext uri="{FF2B5EF4-FFF2-40B4-BE49-F238E27FC236}">
                  <a16:creationId xmlns:a16="http://schemas.microsoft.com/office/drawing/2014/main" id="{FAC203AF-A426-CD4C-96F8-C0574913D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54">
              <a:extLst>
                <a:ext uri="{FF2B5EF4-FFF2-40B4-BE49-F238E27FC236}">
                  <a16:creationId xmlns:a16="http://schemas.microsoft.com/office/drawing/2014/main" id="{2775B83A-E095-E64B-B70F-D20CA18DF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55">
              <a:extLst>
                <a:ext uri="{FF2B5EF4-FFF2-40B4-BE49-F238E27FC236}">
                  <a16:creationId xmlns:a16="http://schemas.microsoft.com/office/drawing/2014/main" id="{6F947DED-AECD-B044-B4A1-FC1D9A44D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56">
              <a:extLst>
                <a:ext uri="{FF2B5EF4-FFF2-40B4-BE49-F238E27FC236}">
                  <a16:creationId xmlns:a16="http://schemas.microsoft.com/office/drawing/2014/main" id="{7BC8BD34-CF26-3441-8A37-4CB556609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57">
              <a:extLst>
                <a:ext uri="{FF2B5EF4-FFF2-40B4-BE49-F238E27FC236}">
                  <a16:creationId xmlns:a16="http://schemas.microsoft.com/office/drawing/2014/main" id="{37694FE4-7EAA-4F43-9184-BA876033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58">
              <a:extLst>
                <a:ext uri="{FF2B5EF4-FFF2-40B4-BE49-F238E27FC236}">
                  <a16:creationId xmlns:a16="http://schemas.microsoft.com/office/drawing/2014/main" id="{01C32621-D609-3B4B-AC14-B1A40D5E2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59">
              <a:extLst>
                <a:ext uri="{FF2B5EF4-FFF2-40B4-BE49-F238E27FC236}">
                  <a16:creationId xmlns:a16="http://schemas.microsoft.com/office/drawing/2014/main" id="{8B18E2AE-5847-5147-B55E-A2056F7D4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60">
              <a:extLst>
                <a:ext uri="{FF2B5EF4-FFF2-40B4-BE49-F238E27FC236}">
                  <a16:creationId xmlns:a16="http://schemas.microsoft.com/office/drawing/2014/main" id="{CE1E60E9-C11F-D447-B940-8B390818F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61">
              <a:extLst>
                <a:ext uri="{FF2B5EF4-FFF2-40B4-BE49-F238E27FC236}">
                  <a16:creationId xmlns:a16="http://schemas.microsoft.com/office/drawing/2014/main" id="{A70F4F4C-381C-6A46-B15D-F03AA737D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62">
              <a:extLst>
                <a:ext uri="{FF2B5EF4-FFF2-40B4-BE49-F238E27FC236}">
                  <a16:creationId xmlns:a16="http://schemas.microsoft.com/office/drawing/2014/main" id="{F14A62F9-BD2C-9F4B-8980-1AFB83FBD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63">
              <a:extLst>
                <a:ext uri="{FF2B5EF4-FFF2-40B4-BE49-F238E27FC236}">
                  <a16:creationId xmlns:a16="http://schemas.microsoft.com/office/drawing/2014/main" id="{644AD068-2BD0-2449-8E39-E39503AD4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64">
              <a:extLst>
                <a:ext uri="{FF2B5EF4-FFF2-40B4-BE49-F238E27FC236}">
                  <a16:creationId xmlns:a16="http://schemas.microsoft.com/office/drawing/2014/main" id="{01EFD253-7414-F54B-B8EA-7B1DE5177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65">
              <a:extLst>
                <a:ext uri="{FF2B5EF4-FFF2-40B4-BE49-F238E27FC236}">
                  <a16:creationId xmlns:a16="http://schemas.microsoft.com/office/drawing/2014/main" id="{BDF8F7C0-45C2-E347-B7CF-D39545EE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66">
              <a:extLst>
                <a:ext uri="{FF2B5EF4-FFF2-40B4-BE49-F238E27FC236}">
                  <a16:creationId xmlns:a16="http://schemas.microsoft.com/office/drawing/2014/main" id="{45C09A11-41D6-B649-81F2-26AD4B7DF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67">
              <a:extLst>
                <a:ext uri="{FF2B5EF4-FFF2-40B4-BE49-F238E27FC236}">
                  <a16:creationId xmlns:a16="http://schemas.microsoft.com/office/drawing/2014/main" id="{17E062F3-AACD-754D-871B-EF40ADD0D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68">
              <a:extLst>
                <a:ext uri="{FF2B5EF4-FFF2-40B4-BE49-F238E27FC236}">
                  <a16:creationId xmlns:a16="http://schemas.microsoft.com/office/drawing/2014/main" id="{50016727-69A1-8B4D-9ECE-AFF9E3B32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69">
              <a:extLst>
                <a:ext uri="{FF2B5EF4-FFF2-40B4-BE49-F238E27FC236}">
                  <a16:creationId xmlns:a16="http://schemas.microsoft.com/office/drawing/2014/main" id="{1D3DBD6C-BE97-6B42-957F-A277927E2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70">
              <a:extLst>
                <a:ext uri="{FF2B5EF4-FFF2-40B4-BE49-F238E27FC236}">
                  <a16:creationId xmlns:a16="http://schemas.microsoft.com/office/drawing/2014/main" id="{EA47C667-EED9-2A4D-9E61-467813F03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71">
              <a:extLst>
                <a:ext uri="{FF2B5EF4-FFF2-40B4-BE49-F238E27FC236}">
                  <a16:creationId xmlns:a16="http://schemas.microsoft.com/office/drawing/2014/main" id="{2517D44D-8C80-614F-BE20-89F0E54B2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72">
              <a:extLst>
                <a:ext uri="{FF2B5EF4-FFF2-40B4-BE49-F238E27FC236}">
                  <a16:creationId xmlns:a16="http://schemas.microsoft.com/office/drawing/2014/main" id="{DB3F77B7-3057-0F4F-9388-80DAD27D8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73">
              <a:extLst>
                <a:ext uri="{FF2B5EF4-FFF2-40B4-BE49-F238E27FC236}">
                  <a16:creationId xmlns:a16="http://schemas.microsoft.com/office/drawing/2014/main" id="{40FDFA1D-AD82-F040-87E3-7C8DB3C47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74">
              <a:extLst>
                <a:ext uri="{FF2B5EF4-FFF2-40B4-BE49-F238E27FC236}">
                  <a16:creationId xmlns:a16="http://schemas.microsoft.com/office/drawing/2014/main" id="{439E4245-E34F-7345-8CE2-4BD565D3D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75">
              <a:extLst>
                <a:ext uri="{FF2B5EF4-FFF2-40B4-BE49-F238E27FC236}">
                  <a16:creationId xmlns:a16="http://schemas.microsoft.com/office/drawing/2014/main" id="{9FAA78EC-DD82-AE4F-8367-B37B81566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76">
              <a:extLst>
                <a:ext uri="{FF2B5EF4-FFF2-40B4-BE49-F238E27FC236}">
                  <a16:creationId xmlns:a16="http://schemas.microsoft.com/office/drawing/2014/main" id="{9B09882B-7177-6648-932E-220792F56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77">
              <a:extLst>
                <a:ext uri="{FF2B5EF4-FFF2-40B4-BE49-F238E27FC236}">
                  <a16:creationId xmlns:a16="http://schemas.microsoft.com/office/drawing/2014/main" id="{8DADE000-33A9-FB49-8CAE-8CB6A0A23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78">
              <a:extLst>
                <a:ext uri="{FF2B5EF4-FFF2-40B4-BE49-F238E27FC236}">
                  <a16:creationId xmlns:a16="http://schemas.microsoft.com/office/drawing/2014/main" id="{AEA77639-D2A0-5347-B982-07E420D62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79">
              <a:extLst>
                <a:ext uri="{FF2B5EF4-FFF2-40B4-BE49-F238E27FC236}">
                  <a16:creationId xmlns:a16="http://schemas.microsoft.com/office/drawing/2014/main" id="{CE5B8763-89A5-6D4B-BCC6-707241B9C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80">
              <a:extLst>
                <a:ext uri="{FF2B5EF4-FFF2-40B4-BE49-F238E27FC236}">
                  <a16:creationId xmlns:a16="http://schemas.microsoft.com/office/drawing/2014/main" id="{E11EE907-3A31-F440-B193-7B968D3E9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81">
              <a:extLst>
                <a:ext uri="{FF2B5EF4-FFF2-40B4-BE49-F238E27FC236}">
                  <a16:creationId xmlns:a16="http://schemas.microsoft.com/office/drawing/2014/main" id="{C01B113E-B806-A14D-A7EF-FA5EDB40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82">
              <a:extLst>
                <a:ext uri="{FF2B5EF4-FFF2-40B4-BE49-F238E27FC236}">
                  <a16:creationId xmlns:a16="http://schemas.microsoft.com/office/drawing/2014/main" id="{A8136914-D700-8C46-80A6-145C2982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83">
              <a:extLst>
                <a:ext uri="{FF2B5EF4-FFF2-40B4-BE49-F238E27FC236}">
                  <a16:creationId xmlns:a16="http://schemas.microsoft.com/office/drawing/2014/main" id="{BAE8A343-82A3-504A-A3EA-F8B8053CF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84">
              <a:extLst>
                <a:ext uri="{FF2B5EF4-FFF2-40B4-BE49-F238E27FC236}">
                  <a16:creationId xmlns:a16="http://schemas.microsoft.com/office/drawing/2014/main" id="{0F1C869F-A012-C64B-8732-6F249E61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85">
              <a:extLst>
                <a:ext uri="{FF2B5EF4-FFF2-40B4-BE49-F238E27FC236}">
                  <a16:creationId xmlns:a16="http://schemas.microsoft.com/office/drawing/2014/main" id="{2F027F01-7C1B-D240-BB1F-CECECB30A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86">
              <a:extLst>
                <a:ext uri="{FF2B5EF4-FFF2-40B4-BE49-F238E27FC236}">
                  <a16:creationId xmlns:a16="http://schemas.microsoft.com/office/drawing/2014/main" id="{CD8CC2C0-B28F-8743-B5C6-7FD7EA30F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87">
              <a:extLst>
                <a:ext uri="{FF2B5EF4-FFF2-40B4-BE49-F238E27FC236}">
                  <a16:creationId xmlns:a16="http://schemas.microsoft.com/office/drawing/2014/main" id="{F10A280E-48F4-C64C-9D18-482CFAD5C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88">
              <a:extLst>
                <a:ext uri="{FF2B5EF4-FFF2-40B4-BE49-F238E27FC236}">
                  <a16:creationId xmlns:a16="http://schemas.microsoft.com/office/drawing/2014/main" id="{223985F0-7E1B-E04C-A0A7-EBE36AFCD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89">
              <a:extLst>
                <a:ext uri="{FF2B5EF4-FFF2-40B4-BE49-F238E27FC236}">
                  <a16:creationId xmlns:a16="http://schemas.microsoft.com/office/drawing/2014/main" id="{1AEF31CE-9109-C946-9FA9-50B105233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90">
              <a:extLst>
                <a:ext uri="{FF2B5EF4-FFF2-40B4-BE49-F238E27FC236}">
                  <a16:creationId xmlns:a16="http://schemas.microsoft.com/office/drawing/2014/main" id="{B926770F-2D2B-304E-8F58-2EEE54E5E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91">
              <a:extLst>
                <a:ext uri="{FF2B5EF4-FFF2-40B4-BE49-F238E27FC236}">
                  <a16:creationId xmlns:a16="http://schemas.microsoft.com/office/drawing/2014/main" id="{6A5646C4-62A2-6C47-8091-6257A4F48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92">
              <a:extLst>
                <a:ext uri="{FF2B5EF4-FFF2-40B4-BE49-F238E27FC236}">
                  <a16:creationId xmlns:a16="http://schemas.microsoft.com/office/drawing/2014/main" id="{93F78A34-0658-3546-83ED-741E922BF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93">
              <a:extLst>
                <a:ext uri="{FF2B5EF4-FFF2-40B4-BE49-F238E27FC236}">
                  <a16:creationId xmlns:a16="http://schemas.microsoft.com/office/drawing/2014/main" id="{64F657FC-CF9F-864C-83FD-36D7D9766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94">
              <a:extLst>
                <a:ext uri="{FF2B5EF4-FFF2-40B4-BE49-F238E27FC236}">
                  <a16:creationId xmlns:a16="http://schemas.microsoft.com/office/drawing/2014/main" id="{C4054D1A-F1B5-F64C-8966-5BE0E0312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95">
              <a:extLst>
                <a:ext uri="{FF2B5EF4-FFF2-40B4-BE49-F238E27FC236}">
                  <a16:creationId xmlns:a16="http://schemas.microsoft.com/office/drawing/2014/main" id="{BDADC00A-335D-4141-BF1C-7B49C6A97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96">
              <a:extLst>
                <a:ext uri="{FF2B5EF4-FFF2-40B4-BE49-F238E27FC236}">
                  <a16:creationId xmlns:a16="http://schemas.microsoft.com/office/drawing/2014/main" id="{AC95B701-33CC-B242-9611-094EDF60D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97">
              <a:extLst>
                <a:ext uri="{FF2B5EF4-FFF2-40B4-BE49-F238E27FC236}">
                  <a16:creationId xmlns:a16="http://schemas.microsoft.com/office/drawing/2014/main" id="{EA000544-8EC8-DB49-BDED-BF044EADD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98">
              <a:extLst>
                <a:ext uri="{FF2B5EF4-FFF2-40B4-BE49-F238E27FC236}">
                  <a16:creationId xmlns:a16="http://schemas.microsoft.com/office/drawing/2014/main" id="{43A589DC-F3C8-2A44-AB2E-CC8B98C85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99">
              <a:extLst>
                <a:ext uri="{FF2B5EF4-FFF2-40B4-BE49-F238E27FC236}">
                  <a16:creationId xmlns:a16="http://schemas.microsoft.com/office/drawing/2014/main" id="{CA131120-EC25-D64A-8661-9C4C3D41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700">
              <a:extLst>
                <a:ext uri="{FF2B5EF4-FFF2-40B4-BE49-F238E27FC236}">
                  <a16:creationId xmlns:a16="http://schemas.microsoft.com/office/drawing/2014/main" id="{AF6E299E-5933-3D48-AC90-F1075B95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701">
              <a:extLst>
                <a:ext uri="{FF2B5EF4-FFF2-40B4-BE49-F238E27FC236}">
                  <a16:creationId xmlns:a16="http://schemas.microsoft.com/office/drawing/2014/main" id="{28141BC6-1355-1A4A-8366-868F710D2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702">
              <a:extLst>
                <a:ext uri="{FF2B5EF4-FFF2-40B4-BE49-F238E27FC236}">
                  <a16:creationId xmlns:a16="http://schemas.microsoft.com/office/drawing/2014/main" id="{9AC0329A-28E0-B74C-B1C4-F50684699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703">
              <a:extLst>
                <a:ext uri="{FF2B5EF4-FFF2-40B4-BE49-F238E27FC236}">
                  <a16:creationId xmlns:a16="http://schemas.microsoft.com/office/drawing/2014/main" id="{1BBF00D5-2B13-AE40-A5D4-CB1F0E56E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704">
              <a:extLst>
                <a:ext uri="{FF2B5EF4-FFF2-40B4-BE49-F238E27FC236}">
                  <a16:creationId xmlns:a16="http://schemas.microsoft.com/office/drawing/2014/main" id="{550B7566-333F-F541-80ED-C99B3D00B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705">
              <a:extLst>
                <a:ext uri="{FF2B5EF4-FFF2-40B4-BE49-F238E27FC236}">
                  <a16:creationId xmlns:a16="http://schemas.microsoft.com/office/drawing/2014/main" id="{B8127B9D-A925-6147-99F0-5D467FF7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706">
              <a:extLst>
                <a:ext uri="{FF2B5EF4-FFF2-40B4-BE49-F238E27FC236}">
                  <a16:creationId xmlns:a16="http://schemas.microsoft.com/office/drawing/2014/main" id="{1199FF62-6695-0949-840B-D06693119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707">
              <a:extLst>
                <a:ext uri="{FF2B5EF4-FFF2-40B4-BE49-F238E27FC236}">
                  <a16:creationId xmlns:a16="http://schemas.microsoft.com/office/drawing/2014/main" id="{A78E1DD2-DD13-164B-9C93-D7AA2BB6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708">
              <a:extLst>
                <a:ext uri="{FF2B5EF4-FFF2-40B4-BE49-F238E27FC236}">
                  <a16:creationId xmlns:a16="http://schemas.microsoft.com/office/drawing/2014/main" id="{C48A0159-A1DE-B444-8E2F-ADDBA38B1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709">
              <a:extLst>
                <a:ext uri="{FF2B5EF4-FFF2-40B4-BE49-F238E27FC236}">
                  <a16:creationId xmlns:a16="http://schemas.microsoft.com/office/drawing/2014/main" id="{8C9593EC-CA8C-2645-9C34-90727AB73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710">
              <a:extLst>
                <a:ext uri="{FF2B5EF4-FFF2-40B4-BE49-F238E27FC236}">
                  <a16:creationId xmlns:a16="http://schemas.microsoft.com/office/drawing/2014/main" id="{8E2928F3-D9F2-6C42-81EC-8091EECC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711">
              <a:extLst>
                <a:ext uri="{FF2B5EF4-FFF2-40B4-BE49-F238E27FC236}">
                  <a16:creationId xmlns:a16="http://schemas.microsoft.com/office/drawing/2014/main" id="{0C795E27-5C99-F146-9508-F9C3AE0E1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712">
              <a:extLst>
                <a:ext uri="{FF2B5EF4-FFF2-40B4-BE49-F238E27FC236}">
                  <a16:creationId xmlns:a16="http://schemas.microsoft.com/office/drawing/2014/main" id="{3D9F8BA7-EA80-3A44-853D-1825D0159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713">
              <a:extLst>
                <a:ext uri="{FF2B5EF4-FFF2-40B4-BE49-F238E27FC236}">
                  <a16:creationId xmlns:a16="http://schemas.microsoft.com/office/drawing/2014/main" id="{6A4AF3E9-954E-DD45-8B4A-25EB29D4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714">
              <a:extLst>
                <a:ext uri="{FF2B5EF4-FFF2-40B4-BE49-F238E27FC236}">
                  <a16:creationId xmlns:a16="http://schemas.microsoft.com/office/drawing/2014/main" id="{FF812818-58D6-B748-9F2C-1EC62638E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715">
              <a:extLst>
                <a:ext uri="{FF2B5EF4-FFF2-40B4-BE49-F238E27FC236}">
                  <a16:creationId xmlns:a16="http://schemas.microsoft.com/office/drawing/2014/main" id="{86C7C9C8-4040-0242-9543-ECFB1423F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716">
              <a:extLst>
                <a:ext uri="{FF2B5EF4-FFF2-40B4-BE49-F238E27FC236}">
                  <a16:creationId xmlns:a16="http://schemas.microsoft.com/office/drawing/2014/main" id="{8AA8CEB2-74F8-E048-9E93-B56CAA71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717">
              <a:extLst>
                <a:ext uri="{FF2B5EF4-FFF2-40B4-BE49-F238E27FC236}">
                  <a16:creationId xmlns:a16="http://schemas.microsoft.com/office/drawing/2014/main" id="{A0E4C958-6622-8848-9749-2664F172D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718">
              <a:extLst>
                <a:ext uri="{FF2B5EF4-FFF2-40B4-BE49-F238E27FC236}">
                  <a16:creationId xmlns:a16="http://schemas.microsoft.com/office/drawing/2014/main" id="{6A30ED59-1685-0C4C-97E0-1A3FC20E0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719">
              <a:extLst>
                <a:ext uri="{FF2B5EF4-FFF2-40B4-BE49-F238E27FC236}">
                  <a16:creationId xmlns:a16="http://schemas.microsoft.com/office/drawing/2014/main" id="{F5CDA5C8-2C3E-2E45-8912-62C1868D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720">
              <a:extLst>
                <a:ext uri="{FF2B5EF4-FFF2-40B4-BE49-F238E27FC236}">
                  <a16:creationId xmlns:a16="http://schemas.microsoft.com/office/drawing/2014/main" id="{672E34DF-0F77-B441-82A5-9676C3A29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721">
              <a:extLst>
                <a:ext uri="{FF2B5EF4-FFF2-40B4-BE49-F238E27FC236}">
                  <a16:creationId xmlns:a16="http://schemas.microsoft.com/office/drawing/2014/main" id="{14C8D37E-A8F5-0044-BEC8-FE2606F41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722">
              <a:extLst>
                <a:ext uri="{FF2B5EF4-FFF2-40B4-BE49-F238E27FC236}">
                  <a16:creationId xmlns:a16="http://schemas.microsoft.com/office/drawing/2014/main" id="{22A3C6BE-001F-AE4C-91C6-97B33853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723">
              <a:extLst>
                <a:ext uri="{FF2B5EF4-FFF2-40B4-BE49-F238E27FC236}">
                  <a16:creationId xmlns:a16="http://schemas.microsoft.com/office/drawing/2014/main" id="{51389BA7-31AC-4749-AA02-A5B013428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724">
              <a:extLst>
                <a:ext uri="{FF2B5EF4-FFF2-40B4-BE49-F238E27FC236}">
                  <a16:creationId xmlns:a16="http://schemas.microsoft.com/office/drawing/2014/main" id="{5DE74AD6-B7D6-4146-A240-EC33C6CE0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725">
              <a:extLst>
                <a:ext uri="{FF2B5EF4-FFF2-40B4-BE49-F238E27FC236}">
                  <a16:creationId xmlns:a16="http://schemas.microsoft.com/office/drawing/2014/main" id="{B593B9C9-C0DF-BB4A-AAAB-D38E108D1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726">
              <a:extLst>
                <a:ext uri="{FF2B5EF4-FFF2-40B4-BE49-F238E27FC236}">
                  <a16:creationId xmlns:a16="http://schemas.microsoft.com/office/drawing/2014/main" id="{DB03075D-D1C3-5A49-9626-4B368BF10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727">
              <a:extLst>
                <a:ext uri="{FF2B5EF4-FFF2-40B4-BE49-F238E27FC236}">
                  <a16:creationId xmlns:a16="http://schemas.microsoft.com/office/drawing/2014/main" id="{12F0E2DE-82AD-564C-B5C4-B4787BB0F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728">
              <a:extLst>
                <a:ext uri="{FF2B5EF4-FFF2-40B4-BE49-F238E27FC236}">
                  <a16:creationId xmlns:a16="http://schemas.microsoft.com/office/drawing/2014/main" id="{118A3D32-CA39-B84E-8EF9-A88B2E0E6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729">
              <a:extLst>
                <a:ext uri="{FF2B5EF4-FFF2-40B4-BE49-F238E27FC236}">
                  <a16:creationId xmlns:a16="http://schemas.microsoft.com/office/drawing/2014/main" id="{5F79D60B-9721-424C-9AC4-8DA1416C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730">
              <a:extLst>
                <a:ext uri="{FF2B5EF4-FFF2-40B4-BE49-F238E27FC236}">
                  <a16:creationId xmlns:a16="http://schemas.microsoft.com/office/drawing/2014/main" id="{DF9C8D20-66A3-1345-93D0-BB1DAB1C8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731">
              <a:extLst>
                <a:ext uri="{FF2B5EF4-FFF2-40B4-BE49-F238E27FC236}">
                  <a16:creationId xmlns:a16="http://schemas.microsoft.com/office/drawing/2014/main" id="{C74E45A9-0D3B-1F40-A720-7767910C3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732">
              <a:extLst>
                <a:ext uri="{FF2B5EF4-FFF2-40B4-BE49-F238E27FC236}">
                  <a16:creationId xmlns:a16="http://schemas.microsoft.com/office/drawing/2014/main" id="{C3193D4C-F888-7F41-A656-77FB13199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733">
              <a:extLst>
                <a:ext uri="{FF2B5EF4-FFF2-40B4-BE49-F238E27FC236}">
                  <a16:creationId xmlns:a16="http://schemas.microsoft.com/office/drawing/2014/main" id="{DD943A19-C312-B440-8080-A8A90445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734">
              <a:extLst>
                <a:ext uri="{FF2B5EF4-FFF2-40B4-BE49-F238E27FC236}">
                  <a16:creationId xmlns:a16="http://schemas.microsoft.com/office/drawing/2014/main" id="{67D8F63D-97BC-1344-AC12-AA17B99FA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735">
              <a:extLst>
                <a:ext uri="{FF2B5EF4-FFF2-40B4-BE49-F238E27FC236}">
                  <a16:creationId xmlns:a16="http://schemas.microsoft.com/office/drawing/2014/main" id="{5C8E237B-6F7C-044F-8A46-46B7714F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736">
              <a:extLst>
                <a:ext uri="{FF2B5EF4-FFF2-40B4-BE49-F238E27FC236}">
                  <a16:creationId xmlns:a16="http://schemas.microsoft.com/office/drawing/2014/main" id="{80EE118B-ED23-AF40-9DE4-EBEFCF130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737">
              <a:extLst>
                <a:ext uri="{FF2B5EF4-FFF2-40B4-BE49-F238E27FC236}">
                  <a16:creationId xmlns:a16="http://schemas.microsoft.com/office/drawing/2014/main" id="{23D74E16-D73B-1A49-99F1-4821F925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738">
              <a:extLst>
                <a:ext uri="{FF2B5EF4-FFF2-40B4-BE49-F238E27FC236}">
                  <a16:creationId xmlns:a16="http://schemas.microsoft.com/office/drawing/2014/main" id="{6BBF0791-1863-6B4E-85B0-CE911CA58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739">
              <a:extLst>
                <a:ext uri="{FF2B5EF4-FFF2-40B4-BE49-F238E27FC236}">
                  <a16:creationId xmlns:a16="http://schemas.microsoft.com/office/drawing/2014/main" id="{1B6B9602-ADD9-8F40-B1C9-CC5D25369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740">
              <a:extLst>
                <a:ext uri="{FF2B5EF4-FFF2-40B4-BE49-F238E27FC236}">
                  <a16:creationId xmlns:a16="http://schemas.microsoft.com/office/drawing/2014/main" id="{861C3232-22CB-3243-8949-DC82E8422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741">
              <a:extLst>
                <a:ext uri="{FF2B5EF4-FFF2-40B4-BE49-F238E27FC236}">
                  <a16:creationId xmlns:a16="http://schemas.microsoft.com/office/drawing/2014/main" id="{2025AD12-1A4B-2145-9D9A-AEDC3690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742">
              <a:extLst>
                <a:ext uri="{FF2B5EF4-FFF2-40B4-BE49-F238E27FC236}">
                  <a16:creationId xmlns:a16="http://schemas.microsoft.com/office/drawing/2014/main" id="{761AFC97-75BD-8048-9689-C337E8648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743">
              <a:extLst>
                <a:ext uri="{FF2B5EF4-FFF2-40B4-BE49-F238E27FC236}">
                  <a16:creationId xmlns:a16="http://schemas.microsoft.com/office/drawing/2014/main" id="{C3676AAB-5D7D-3744-9323-4443C4228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744">
              <a:extLst>
                <a:ext uri="{FF2B5EF4-FFF2-40B4-BE49-F238E27FC236}">
                  <a16:creationId xmlns:a16="http://schemas.microsoft.com/office/drawing/2014/main" id="{1D11F13C-909D-C541-8F4D-B98D00BB0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745">
              <a:extLst>
                <a:ext uri="{FF2B5EF4-FFF2-40B4-BE49-F238E27FC236}">
                  <a16:creationId xmlns:a16="http://schemas.microsoft.com/office/drawing/2014/main" id="{6C042D13-2E80-CB4D-AD02-E9AB0F11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746">
              <a:extLst>
                <a:ext uri="{FF2B5EF4-FFF2-40B4-BE49-F238E27FC236}">
                  <a16:creationId xmlns:a16="http://schemas.microsoft.com/office/drawing/2014/main" id="{A728AC05-5D93-A049-8653-D51BFAF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47">
              <a:extLst>
                <a:ext uri="{FF2B5EF4-FFF2-40B4-BE49-F238E27FC236}">
                  <a16:creationId xmlns:a16="http://schemas.microsoft.com/office/drawing/2014/main" id="{76BBF1EF-BB45-E44E-AD10-BD43E2499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48">
              <a:extLst>
                <a:ext uri="{FF2B5EF4-FFF2-40B4-BE49-F238E27FC236}">
                  <a16:creationId xmlns:a16="http://schemas.microsoft.com/office/drawing/2014/main" id="{A6A61F3B-B471-354E-BCEF-763B37895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49">
              <a:extLst>
                <a:ext uri="{FF2B5EF4-FFF2-40B4-BE49-F238E27FC236}">
                  <a16:creationId xmlns:a16="http://schemas.microsoft.com/office/drawing/2014/main" id="{C9380243-27E3-2943-B822-7C1A57C2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50">
              <a:extLst>
                <a:ext uri="{FF2B5EF4-FFF2-40B4-BE49-F238E27FC236}">
                  <a16:creationId xmlns:a16="http://schemas.microsoft.com/office/drawing/2014/main" id="{ECBAAC17-3F46-3843-BB27-DD3FC6898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51">
              <a:extLst>
                <a:ext uri="{FF2B5EF4-FFF2-40B4-BE49-F238E27FC236}">
                  <a16:creationId xmlns:a16="http://schemas.microsoft.com/office/drawing/2014/main" id="{3F382564-F570-5944-BE1C-B2A399B5E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52">
              <a:extLst>
                <a:ext uri="{FF2B5EF4-FFF2-40B4-BE49-F238E27FC236}">
                  <a16:creationId xmlns:a16="http://schemas.microsoft.com/office/drawing/2014/main" id="{E94A00DA-A44A-264B-A902-EDF8FAB6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53">
              <a:extLst>
                <a:ext uri="{FF2B5EF4-FFF2-40B4-BE49-F238E27FC236}">
                  <a16:creationId xmlns:a16="http://schemas.microsoft.com/office/drawing/2014/main" id="{EAAA1595-22E1-A54E-A8EE-3455F9458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54">
              <a:extLst>
                <a:ext uri="{FF2B5EF4-FFF2-40B4-BE49-F238E27FC236}">
                  <a16:creationId xmlns:a16="http://schemas.microsoft.com/office/drawing/2014/main" id="{D66E6D7E-8863-2E4D-B0ED-2517D9292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55">
              <a:extLst>
                <a:ext uri="{FF2B5EF4-FFF2-40B4-BE49-F238E27FC236}">
                  <a16:creationId xmlns:a16="http://schemas.microsoft.com/office/drawing/2014/main" id="{C0B93B41-84CD-1846-9D2D-2EFE1C917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56">
              <a:extLst>
                <a:ext uri="{FF2B5EF4-FFF2-40B4-BE49-F238E27FC236}">
                  <a16:creationId xmlns:a16="http://schemas.microsoft.com/office/drawing/2014/main" id="{BBFB0999-8489-6741-83E9-E94A3690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57">
              <a:extLst>
                <a:ext uri="{FF2B5EF4-FFF2-40B4-BE49-F238E27FC236}">
                  <a16:creationId xmlns:a16="http://schemas.microsoft.com/office/drawing/2014/main" id="{B41AEA66-5F04-8142-A526-9C3092E48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58">
              <a:extLst>
                <a:ext uri="{FF2B5EF4-FFF2-40B4-BE49-F238E27FC236}">
                  <a16:creationId xmlns:a16="http://schemas.microsoft.com/office/drawing/2014/main" id="{204939A7-9767-FF46-93E5-A64E6692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59">
              <a:extLst>
                <a:ext uri="{FF2B5EF4-FFF2-40B4-BE49-F238E27FC236}">
                  <a16:creationId xmlns:a16="http://schemas.microsoft.com/office/drawing/2014/main" id="{69A1BEBB-4908-F94C-8875-F1A7994F6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60">
              <a:extLst>
                <a:ext uri="{FF2B5EF4-FFF2-40B4-BE49-F238E27FC236}">
                  <a16:creationId xmlns:a16="http://schemas.microsoft.com/office/drawing/2014/main" id="{C9BCF4AF-F912-D54F-8913-3505515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61">
              <a:extLst>
                <a:ext uri="{FF2B5EF4-FFF2-40B4-BE49-F238E27FC236}">
                  <a16:creationId xmlns:a16="http://schemas.microsoft.com/office/drawing/2014/main" id="{FAE53A98-F58F-714B-BC8D-5B3E11FC9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62">
              <a:extLst>
                <a:ext uri="{FF2B5EF4-FFF2-40B4-BE49-F238E27FC236}">
                  <a16:creationId xmlns:a16="http://schemas.microsoft.com/office/drawing/2014/main" id="{6D6EBE9A-19B6-EC4A-891F-A81D0F02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63">
              <a:extLst>
                <a:ext uri="{FF2B5EF4-FFF2-40B4-BE49-F238E27FC236}">
                  <a16:creationId xmlns:a16="http://schemas.microsoft.com/office/drawing/2014/main" id="{89565847-467F-5542-9FA9-0A9131692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64">
              <a:extLst>
                <a:ext uri="{FF2B5EF4-FFF2-40B4-BE49-F238E27FC236}">
                  <a16:creationId xmlns:a16="http://schemas.microsoft.com/office/drawing/2014/main" id="{8D0F278E-5FE5-2C4E-9F46-21C6D3F5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65">
              <a:extLst>
                <a:ext uri="{FF2B5EF4-FFF2-40B4-BE49-F238E27FC236}">
                  <a16:creationId xmlns:a16="http://schemas.microsoft.com/office/drawing/2014/main" id="{12F978AF-7C83-B347-8869-E81F2B905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66">
              <a:extLst>
                <a:ext uri="{FF2B5EF4-FFF2-40B4-BE49-F238E27FC236}">
                  <a16:creationId xmlns:a16="http://schemas.microsoft.com/office/drawing/2014/main" id="{7331FCBA-17C4-0948-AD39-43F41A7C7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67">
              <a:extLst>
                <a:ext uri="{FF2B5EF4-FFF2-40B4-BE49-F238E27FC236}">
                  <a16:creationId xmlns:a16="http://schemas.microsoft.com/office/drawing/2014/main" id="{2497DFE5-1BC5-F447-86B5-0D1EFA7C5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68">
              <a:extLst>
                <a:ext uri="{FF2B5EF4-FFF2-40B4-BE49-F238E27FC236}">
                  <a16:creationId xmlns:a16="http://schemas.microsoft.com/office/drawing/2014/main" id="{5B521C49-E50A-5641-9CDD-0FB6ABA07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69">
              <a:extLst>
                <a:ext uri="{FF2B5EF4-FFF2-40B4-BE49-F238E27FC236}">
                  <a16:creationId xmlns:a16="http://schemas.microsoft.com/office/drawing/2014/main" id="{0702210A-9F59-E346-A1CE-DC4CC9D29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70">
              <a:extLst>
                <a:ext uri="{FF2B5EF4-FFF2-40B4-BE49-F238E27FC236}">
                  <a16:creationId xmlns:a16="http://schemas.microsoft.com/office/drawing/2014/main" id="{AFA84620-0A94-9941-82A8-950CC52AA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71">
              <a:extLst>
                <a:ext uri="{FF2B5EF4-FFF2-40B4-BE49-F238E27FC236}">
                  <a16:creationId xmlns:a16="http://schemas.microsoft.com/office/drawing/2014/main" id="{FC893A54-6A04-6745-8C3A-EE1BC21F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72">
              <a:extLst>
                <a:ext uri="{FF2B5EF4-FFF2-40B4-BE49-F238E27FC236}">
                  <a16:creationId xmlns:a16="http://schemas.microsoft.com/office/drawing/2014/main" id="{E55E3B0C-3D48-B840-9D15-CADEAAD0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73">
              <a:extLst>
                <a:ext uri="{FF2B5EF4-FFF2-40B4-BE49-F238E27FC236}">
                  <a16:creationId xmlns:a16="http://schemas.microsoft.com/office/drawing/2014/main" id="{707868AE-E134-504D-93CF-538DF7FAC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74">
              <a:extLst>
                <a:ext uri="{FF2B5EF4-FFF2-40B4-BE49-F238E27FC236}">
                  <a16:creationId xmlns:a16="http://schemas.microsoft.com/office/drawing/2014/main" id="{579D1E26-7B6D-9945-B40B-2875DCD05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75">
              <a:extLst>
                <a:ext uri="{FF2B5EF4-FFF2-40B4-BE49-F238E27FC236}">
                  <a16:creationId xmlns:a16="http://schemas.microsoft.com/office/drawing/2014/main" id="{A966E6DF-2AA4-7D47-9EF6-15DB0BB6E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76">
              <a:extLst>
                <a:ext uri="{FF2B5EF4-FFF2-40B4-BE49-F238E27FC236}">
                  <a16:creationId xmlns:a16="http://schemas.microsoft.com/office/drawing/2014/main" id="{F409AF9B-9053-4748-A4B8-D9F2F5019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77">
              <a:extLst>
                <a:ext uri="{FF2B5EF4-FFF2-40B4-BE49-F238E27FC236}">
                  <a16:creationId xmlns:a16="http://schemas.microsoft.com/office/drawing/2014/main" id="{5BBD984F-72CF-9C4D-A9CD-73A5DD4C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78">
              <a:extLst>
                <a:ext uri="{FF2B5EF4-FFF2-40B4-BE49-F238E27FC236}">
                  <a16:creationId xmlns:a16="http://schemas.microsoft.com/office/drawing/2014/main" id="{D3753372-6E11-3342-BD26-4F5662527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79">
              <a:extLst>
                <a:ext uri="{FF2B5EF4-FFF2-40B4-BE49-F238E27FC236}">
                  <a16:creationId xmlns:a16="http://schemas.microsoft.com/office/drawing/2014/main" id="{EA7E9954-AF13-E840-B666-2B8ED538B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80">
              <a:extLst>
                <a:ext uri="{FF2B5EF4-FFF2-40B4-BE49-F238E27FC236}">
                  <a16:creationId xmlns:a16="http://schemas.microsoft.com/office/drawing/2014/main" id="{EE8E8D3C-52FF-114C-8657-420D7ED9B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82">
              <a:extLst>
                <a:ext uri="{FF2B5EF4-FFF2-40B4-BE49-F238E27FC236}">
                  <a16:creationId xmlns:a16="http://schemas.microsoft.com/office/drawing/2014/main" id="{6205F6FA-DE4C-B84E-8373-CB08FD5F3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83">
              <a:extLst>
                <a:ext uri="{FF2B5EF4-FFF2-40B4-BE49-F238E27FC236}">
                  <a16:creationId xmlns:a16="http://schemas.microsoft.com/office/drawing/2014/main" id="{4003A5E4-34CC-B245-9CA8-47A299D00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84">
              <a:extLst>
                <a:ext uri="{FF2B5EF4-FFF2-40B4-BE49-F238E27FC236}">
                  <a16:creationId xmlns:a16="http://schemas.microsoft.com/office/drawing/2014/main" id="{0557156B-F517-4A43-BFC5-1A5AEFE66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85">
              <a:extLst>
                <a:ext uri="{FF2B5EF4-FFF2-40B4-BE49-F238E27FC236}">
                  <a16:creationId xmlns:a16="http://schemas.microsoft.com/office/drawing/2014/main" id="{B3E14C75-85A7-774F-967F-44DE1F5BA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86">
              <a:extLst>
                <a:ext uri="{FF2B5EF4-FFF2-40B4-BE49-F238E27FC236}">
                  <a16:creationId xmlns:a16="http://schemas.microsoft.com/office/drawing/2014/main" id="{4F24B082-AC22-DD41-A38F-7F099C3A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87">
              <a:extLst>
                <a:ext uri="{FF2B5EF4-FFF2-40B4-BE49-F238E27FC236}">
                  <a16:creationId xmlns:a16="http://schemas.microsoft.com/office/drawing/2014/main" id="{1F19B668-148B-B94D-9F36-8A6166D1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88">
              <a:extLst>
                <a:ext uri="{FF2B5EF4-FFF2-40B4-BE49-F238E27FC236}">
                  <a16:creationId xmlns:a16="http://schemas.microsoft.com/office/drawing/2014/main" id="{C25895C2-090E-4645-8260-48447974E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89">
              <a:extLst>
                <a:ext uri="{FF2B5EF4-FFF2-40B4-BE49-F238E27FC236}">
                  <a16:creationId xmlns:a16="http://schemas.microsoft.com/office/drawing/2014/main" id="{E1B3E468-2ACC-3F43-A3B7-06A35A215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90">
              <a:extLst>
                <a:ext uri="{FF2B5EF4-FFF2-40B4-BE49-F238E27FC236}">
                  <a16:creationId xmlns:a16="http://schemas.microsoft.com/office/drawing/2014/main" id="{52645306-2076-4642-94D0-A6D1C8D31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91">
              <a:extLst>
                <a:ext uri="{FF2B5EF4-FFF2-40B4-BE49-F238E27FC236}">
                  <a16:creationId xmlns:a16="http://schemas.microsoft.com/office/drawing/2014/main" id="{71644745-1045-334E-A1A7-D198FAFE3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92">
              <a:extLst>
                <a:ext uri="{FF2B5EF4-FFF2-40B4-BE49-F238E27FC236}">
                  <a16:creationId xmlns:a16="http://schemas.microsoft.com/office/drawing/2014/main" id="{8DAFAE5F-79BD-5E43-B352-FF27DE1AD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93">
              <a:extLst>
                <a:ext uri="{FF2B5EF4-FFF2-40B4-BE49-F238E27FC236}">
                  <a16:creationId xmlns:a16="http://schemas.microsoft.com/office/drawing/2014/main" id="{6A4F3DAE-A994-6B46-9912-B0263EA5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94">
              <a:extLst>
                <a:ext uri="{FF2B5EF4-FFF2-40B4-BE49-F238E27FC236}">
                  <a16:creationId xmlns:a16="http://schemas.microsoft.com/office/drawing/2014/main" id="{F4A114CC-FA73-F647-BE5D-B6C1E38E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95">
              <a:extLst>
                <a:ext uri="{FF2B5EF4-FFF2-40B4-BE49-F238E27FC236}">
                  <a16:creationId xmlns:a16="http://schemas.microsoft.com/office/drawing/2014/main" id="{4A93E83C-CC25-CE4F-A815-39B5A3F78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96">
              <a:extLst>
                <a:ext uri="{FF2B5EF4-FFF2-40B4-BE49-F238E27FC236}">
                  <a16:creationId xmlns:a16="http://schemas.microsoft.com/office/drawing/2014/main" id="{2C987B06-795C-5949-A0A4-DEC4B361E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97">
              <a:extLst>
                <a:ext uri="{FF2B5EF4-FFF2-40B4-BE49-F238E27FC236}">
                  <a16:creationId xmlns:a16="http://schemas.microsoft.com/office/drawing/2014/main" id="{73F777CC-4354-8F45-B117-D7409B0E8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aphicFrame>
        <p:nvGraphicFramePr>
          <p:cNvPr id="404" name="Chart 403">
            <a:extLst>
              <a:ext uri="{FF2B5EF4-FFF2-40B4-BE49-F238E27FC236}">
                <a16:creationId xmlns:a16="http://schemas.microsoft.com/office/drawing/2014/main" id="{FD770D57-3419-CC41-8839-3F95FDE3E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843472"/>
              </p:ext>
            </p:extLst>
          </p:nvPr>
        </p:nvGraphicFramePr>
        <p:xfrm>
          <a:off x="4775942" y="5416801"/>
          <a:ext cx="2641986" cy="1761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5" name="Chart 404">
            <a:extLst>
              <a:ext uri="{FF2B5EF4-FFF2-40B4-BE49-F238E27FC236}">
                <a16:creationId xmlns:a16="http://schemas.microsoft.com/office/drawing/2014/main" id="{05C4B1C3-29F2-114A-B074-A912D6046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666047"/>
              </p:ext>
            </p:extLst>
          </p:nvPr>
        </p:nvGraphicFramePr>
        <p:xfrm>
          <a:off x="8998163" y="9776465"/>
          <a:ext cx="2641986" cy="1761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6" name="Chart 405">
            <a:extLst>
              <a:ext uri="{FF2B5EF4-FFF2-40B4-BE49-F238E27FC236}">
                <a16:creationId xmlns:a16="http://schemas.microsoft.com/office/drawing/2014/main" id="{5117CFF0-E87F-1649-B1F2-CF0AB7400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019141"/>
              </p:ext>
            </p:extLst>
          </p:nvPr>
        </p:nvGraphicFramePr>
        <p:xfrm>
          <a:off x="15762514" y="5096676"/>
          <a:ext cx="2641986" cy="1761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7" name="Rectangle 406">
            <a:extLst>
              <a:ext uri="{FF2B5EF4-FFF2-40B4-BE49-F238E27FC236}">
                <a16:creationId xmlns:a16="http://schemas.microsoft.com/office/drawing/2014/main" id="{290838A8-624F-AD4E-A698-C6B4E393FF90}"/>
              </a:ext>
            </a:extLst>
          </p:cNvPr>
          <p:cNvSpPr/>
          <p:nvPr/>
        </p:nvSpPr>
        <p:spPr>
          <a:xfrm>
            <a:off x="2090078" y="5558799"/>
            <a:ext cx="2981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United States</a:t>
            </a:r>
          </a:p>
          <a:p>
            <a:pPr algn="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25%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6A66EFB3-9B39-5E47-8901-836ACF734131}"/>
              </a:ext>
            </a:extLst>
          </p:cNvPr>
          <p:cNvSpPr/>
          <p:nvPr/>
        </p:nvSpPr>
        <p:spPr>
          <a:xfrm>
            <a:off x="5927415" y="9918463"/>
            <a:ext cx="2981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Argentina</a:t>
            </a:r>
          </a:p>
          <a:p>
            <a:pPr algn="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F9B9249-2DDD-B74A-A587-0B4726B0DE23}"/>
              </a:ext>
            </a:extLst>
          </p:cNvPr>
          <p:cNvSpPr/>
          <p:nvPr/>
        </p:nvSpPr>
        <p:spPr>
          <a:xfrm>
            <a:off x="13142108" y="5377173"/>
            <a:ext cx="2981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Russia</a:t>
            </a:r>
          </a:p>
          <a:p>
            <a:pPr algn="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FCA7D2A-7CEF-F144-B8DF-EB64EEBF6AAD}"/>
              </a:ext>
            </a:extLst>
          </p:cNvPr>
          <p:cNvSpPr txBox="1"/>
          <p:nvPr/>
        </p:nvSpPr>
        <p:spPr>
          <a:xfrm>
            <a:off x="18024795" y="5377173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4F5A5CF8-65C4-7E49-BADA-EF4E150E2785}"/>
              </a:ext>
            </a:extLst>
          </p:cNvPr>
          <p:cNvSpPr txBox="1"/>
          <p:nvPr/>
        </p:nvSpPr>
        <p:spPr>
          <a:xfrm>
            <a:off x="11299531" y="10095445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58416C7E-CA0A-C740-B5FE-4D040B6FDB76}"/>
              </a:ext>
            </a:extLst>
          </p:cNvPr>
          <p:cNvSpPr txBox="1"/>
          <p:nvPr/>
        </p:nvSpPr>
        <p:spPr>
          <a:xfrm>
            <a:off x="7051995" y="5729923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16185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92E64BC-66A5-D246-8620-5784663C7265}"/>
              </a:ext>
            </a:extLst>
          </p:cNvPr>
          <p:cNvSpPr/>
          <p:nvPr/>
        </p:nvSpPr>
        <p:spPr>
          <a:xfrm>
            <a:off x="1358069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005BB-413B-EC4B-B152-049DD9D19872}"/>
              </a:ext>
            </a:extLst>
          </p:cNvPr>
          <p:cNvSpPr/>
          <p:nvPr/>
        </p:nvSpPr>
        <p:spPr>
          <a:xfrm>
            <a:off x="8786622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96FF0-2504-EC47-B2D6-38DC722602CD}"/>
              </a:ext>
            </a:extLst>
          </p:cNvPr>
          <p:cNvSpPr/>
          <p:nvPr/>
        </p:nvSpPr>
        <p:spPr>
          <a:xfrm>
            <a:off x="16217471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0FEC6-4D8A-6443-ACF3-31019BDFC119}"/>
              </a:ext>
            </a:extLst>
          </p:cNvPr>
          <p:cNvSpPr txBox="1"/>
          <p:nvPr/>
        </p:nvSpPr>
        <p:spPr>
          <a:xfrm>
            <a:off x="2256936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A9A1AA-36E1-FB40-87A5-A85E049A99C0}"/>
              </a:ext>
            </a:extLst>
          </p:cNvPr>
          <p:cNvSpPr txBox="1"/>
          <p:nvPr/>
        </p:nvSpPr>
        <p:spPr>
          <a:xfrm>
            <a:off x="2256936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54D68-E1AA-014E-AB60-CD2048B8DD66}"/>
              </a:ext>
            </a:extLst>
          </p:cNvPr>
          <p:cNvSpPr txBox="1"/>
          <p:nvPr/>
        </p:nvSpPr>
        <p:spPr>
          <a:xfrm>
            <a:off x="2256936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AE06B-8D95-AF46-BE63-3B6970557C56}"/>
              </a:ext>
            </a:extLst>
          </p:cNvPr>
          <p:cNvSpPr/>
          <p:nvPr/>
        </p:nvSpPr>
        <p:spPr>
          <a:xfrm>
            <a:off x="3322965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F64DC-8847-CA40-93F7-5BC350E1DA5C}"/>
              </a:ext>
            </a:extLst>
          </p:cNvPr>
          <p:cNvSpPr txBox="1"/>
          <p:nvPr/>
        </p:nvSpPr>
        <p:spPr>
          <a:xfrm>
            <a:off x="9600389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7A72E-35F7-D846-8158-BA09209C52D4}"/>
              </a:ext>
            </a:extLst>
          </p:cNvPr>
          <p:cNvSpPr txBox="1"/>
          <p:nvPr/>
        </p:nvSpPr>
        <p:spPr>
          <a:xfrm>
            <a:off x="9600389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8C4C92-0B21-B040-AA43-A1C342BADA1C}"/>
              </a:ext>
            </a:extLst>
          </p:cNvPr>
          <p:cNvSpPr txBox="1"/>
          <p:nvPr/>
        </p:nvSpPr>
        <p:spPr>
          <a:xfrm>
            <a:off x="9600389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0939AA-856F-D840-9F24-BCA278FF0EA5}"/>
              </a:ext>
            </a:extLst>
          </p:cNvPr>
          <p:cNvSpPr/>
          <p:nvPr/>
        </p:nvSpPr>
        <p:spPr>
          <a:xfrm>
            <a:off x="10666418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B012D-92DD-154F-B921-3E4C9379531C}"/>
              </a:ext>
            </a:extLst>
          </p:cNvPr>
          <p:cNvSpPr txBox="1"/>
          <p:nvPr/>
        </p:nvSpPr>
        <p:spPr>
          <a:xfrm>
            <a:off x="17092572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6FDAFA-93F7-3D49-A65B-75C0EB9E45C0}"/>
              </a:ext>
            </a:extLst>
          </p:cNvPr>
          <p:cNvSpPr txBox="1"/>
          <p:nvPr/>
        </p:nvSpPr>
        <p:spPr>
          <a:xfrm>
            <a:off x="17092572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F7323-6CF4-E243-BE1E-3A11ED386FCB}"/>
              </a:ext>
            </a:extLst>
          </p:cNvPr>
          <p:cNvSpPr txBox="1"/>
          <p:nvPr/>
        </p:nvSpPr>
        <p:spPr>
          <a:xfrm>
            <a:off x="17092572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972DAC-96D5-DF42-9D7B-45BC0FAB9B7B}"/>
              </a:ext>
            </a:extLst>
          </p:cNvPr>
          <p:cNvSpPr/>
          <p:nvPr/>
        </p:nvSpPr>
        <p:spPr>
          <a:xfrm>
            <a:off x="18158601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074D54F6-3434-7445-9ECE-72B125EE1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949760"/>
              </p:ext>
            </p:extLst>
          </p:nvPr>
        </p:nvGraphicFramePr>
        <p:xfrm>
          <a:off x="2322520" y="4682308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E8301FA2-7593-2C49-98E4-46AE84B9B6A7}"/>
              </a:ext>
            </a:extLst>
          </p:cNvPr>
          <p:cNvSpPr/>
          <p:nvPr/>
        </p:nvSpPr>
        <p:spPr>
          <a:xfrm>
            <a:off x="6517958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73%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1E8077-C74C-D442-8230-251626B65FD4}"/>
              </a:ext>
            </a:extLst>
          </p:cNvPr>
          <p:cNvSpPr/>
          <p:nvPr/>
        </p:nvSpPr>
        <p:spPr>
          <a:xfrm>
            <a:off x="1779850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27%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D7CAE941-112A-5F4E-82EC-4A53D410E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155949"/>
              </p:ext>
            </p:extLst>
          </p:nvPr>
        </p:nvGraphicFramePr>
        <p:xfrm>
          <a:off x="9637720" y="4682308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87B7B719-5E6E-674A-AA3D-4198D20302D0}"/>
              </a:ext>
            </a:extLst>
          </p:cNvPr>
          <p:cNvSpPr/>
          <p:nvPr/>
        </p:nvSpPr>
        <p:spPr>
          <a:xfrm>
            <a:off x="13833158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73%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46A1A6-FF39-154F-9689-CD4D9563F536}"/>
              </a:ext>
            </a:extLst>
          </p:cNvPr>
          <p:cNvSpPr/>
          <p:nvPr/>
        </p:nvSpPr>
        <p:spPr>
          <a:xfrm>
            <a:off x="9095050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27%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FD0BC73F-12BB-B345-AC1A-F63BD2F80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625143"/>
              </p:ext>
            </p:extLst>
          </p:nvPr>
        </p:nvGraphicFramePr>
        <p:xfrm>
          <a:off x="17218391" y="4682308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E61F0933-62E0-BA43-89DD-4438EC3067B5}"/>
              </a:ext>
            </a:extLst>
          </p:cNvPr>
          <p:cNvSpPr/>
          <p:nvPr/>
        </p:nvSpPr>
        <p:spPr>
          <a:xfrm>
            <a:off x="21413829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73%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68AC28-DABE-8D41-AACC-23C9B20473C8}"/>
              </a:ext>
            </a:extLst>
          </p:cNvPr>
          <p:cNvSpPr/>
          <p:nvPr/>
        </p:nvSpPr>
        <p:spPr>
          <a:xfrm>
            <a:off x="16675721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27%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660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86D9DA-C5DD-704B-8FB5-A44C631EC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564544"/>
              </p:ext>
            </p:extLst>
          </p:nvPr>
        </p:nvGraphicFramePr>
        <p:xfrm>
          <a:off x="4348539" y="5121737"/>
          <a:ext cx="7840286" cy="5226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2389DE-01A3-5F48-9CC5-EC7921CEB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99656"/>
              </p:ext>
            </p:extLst>
          </p:nvPr>
        </p:nvGraphicFramePr>
        <p:xfrm>
          <a:off x="12188825" y="5121738"/>
          <a:ext cx="7840286" cy="5226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495145C-8E0E-FA4A-BA8C-D2B3F661014B}"/>
              </a:ext>
            </a:extLst>
          </p:cNvPr>
          <p:cNvSpPr/>
          <p:nvPr/>
        </p:nvSpPr>
        <p:spPr>
          <a:xfrm>
            <a:off x="10629655" y="6858001"/>
            <a:ext cx="29810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77C58-8C9E-3445-8E07-ED735D8C226C}"/>
              </a:ext>
            </a:extLst>
          </p:cNvPr>
          <p:cNvSpPr txBox="1"/>
          <p:nvPr/>
        </p:nvSpPr>
        <p:spPr>
          <a:xfrm>
            <a:off x="19188274" y="6858001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AEBF0-C438-E640-B9C4-AFA7983B666B}"/>
              </a:ext>
            </a:extLst>
          </p:cNvPr>
          <p:cNvSpPr txBox="1"/>
          <p:nvPr/>
        </p:nvSpPr>
        <p:spPr>
          <a:xfrm>
            <a:off x="1416485" y="6858001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5B78D-E3FD-3241-80FF-682E196EC0AD}"/>
              </a:ext>
            </a:extLst>
          </p:cNvPr>
          <p:cNvSpPr/>
          <p:nvPr/>
        </p:nvSpPr>
        <p:spPr>
          <a:xfrm>
            <a:off x="6778169" y="1068635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C5B5E-EEC5-C642-8B6D-EEEB7C986F83}"/>
              </a:ext>
            </a:extLst>
          </p:cNvPr>
          <p:cNvSpPr/>
          <p:nvPr/>
        </p:nvSpPr>
        <p:spPr>
          <a:xfrm>
            <a:off x="14574328" y="1068635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949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F21E17-5A0A-0742-B5A0-B12497A67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981906"/>
              </p:ext>
            </p:extLst>
          </p:nvPr>
        </p:nvGraphicFramePr>
        <p:xfrm>
          <a:off x="2638811" y="6563030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E63812-C38E-3B40-804F-09C778F37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345857"/>
              </p:ext>
            </p:extLst>
          </p:nvPr>
        </p:nvGraphicFramePr>
        <p:xfrm>
          <a:off x="9721009" y="6563030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99CCDE-9850-BD41-B7DB-6666073B8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4147921"/>
              </p:ext>
            </p:extLst>
          </p:nvPr>
        </p:nvGraphicFramePr>
        <p:xfrm>
          <a:off x="16803207" y="6563030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áfico 254">
            <a:extLst>
              <a:ext uri="{FF2B5EF4-FFF2-40B4-BE49-F238E27FC236}">
                <a16:creationId xmlns:a16="http://schemas.microsoft.com/office/drawing/2014/main" id="{B5734646-8052-AC41-B861-3CF2765A8033}"/>
              </a:ext>
            </a:extLst>
          </p:cNvPr>
          <p:cNvGrpSpPr/>
          <p:nvPr/>
        </p:nvGrpSpPr>
        <p:grpSpPr>
          <a:xfrm>
            <a:off x="4507621" y="4297304"/>
            <a:ext cx="1080063" cy="1080061"/>
            <a:chOff x="6342980" y="5661538"/>
            <a:chExt cx="571237" cy="571236"/>
          </a:xfrm>
          <a:solidFill>
            <a:schemeClr val="accent1"/>
          </a:solidFill>
        </p:grpSpPr>
        <p:sp>
          <p:nvSpPr>
            <p:cNvPr id="9" name="Forma libre 389">
              <a:extLst>
                <a:ext uri="{FF2B5EF4-FFF2-40B4-BE49-F238E27FC236}">
                  <a16:creationId xmlns:a16="http://schemas.microsoft.com/office/drawing/2014/main" id="{EF5651CD-08E3-6248-ACB4-65541187B4E1}"/>
                </a:ext>
              </a:extLst>
            </p:cNvPr>
            <p:cNvSpPr/>
            <p:nvPr/>
          </p:nvSpPr>
          <p:spPr>
            <a:xfrm>
              <a:off x="6576667" y="5765582"/>
              <a:ext cx="337549" cy="129055"/>
            </a:xfrm>
            <a:custGeom>
              <a:avLst/>
              <a:gdLst>
                <a:gd name="connsiteX0" fmla="*/ 0 w 337549"/>
                <a:gd name="connsiteY0" fmla="*/ 64030 h 129055"/>
                <a:gd name="connsiteX1" fmla="*/ 168775 w 337549"/>
                <a:gd name="connsiteY1" fmla="*/ 129056 h 129055"/>
                <a:gd name="connsiteX2" fmla="*/ 337550 w 337549"/>
                <a:gd name="connsiteY2" fmla="*/ 64030 h 129055"/>
                <a:gd name="connsiteX3" fmla="*/ 0 w 337549"/>
                <a:gd name="connsiteY3" fmla="*/ 64030 h 12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49" h="129055">
                  <a:moveTo>
                    <a:pt x="0" y="64030"/>
                  </a:moveTo>
                  <a:cubicBezTo>
                    <a:pt x="0" y="106715"/>
                    <a:pt x="84907" y="129056"/>
                    <a:pt x="168775" y="129056"/>
                  </a:cubicBezTo>
                  <a:cubicBezTo>
                    <a:pt x="252643" y="129056"/>
                    <a:pt x="337550" y="106715"/>
                    <a:pt x="337550" y="64030"/>
                  </a:cubicBezTo>
                  <a:cubicBezTo>
                    <a:pt x="337549" y="-21343"/>
                    <a:pt x="0" y="-21343"/>
                    <a:pt x="0" y="6403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" name="Forma libre 390">
              <a:extLst>
                <a:ext uri="{FF2B5EF4-FFF2-40B4-BE49-F238E27FC236}">
                  <a16:creationId xmlns:a16="http://schemas.microsoft.com/office/drawing/2014/main" id="{45A73774-C146-A74A-871E-8E9A116B9872}"/>
                </a:ext>
              </a:extLst>
            </p:cNvPr>
            <p:cNvSpPr/>
            <p:nvPr/>
          </p:nvSpPr>
          <p:spPr>
            <a:xfrm>
              <a:off x="6576667" y="5890722"/>
              <a:ext cx="337549" cy="81946"/>
            </a:xfrm>
            <a:custGeom>
              <a:avLst/>
              <a:gdLst>
                <a:gd name="connsiteX0" fmla="*/ 331286 w 337549"/>
                <a:gd name="connsiteY0" fmla="*/ 1870 h 81946"/>
                <a:gd name="connsiteX1" fmla="*/ 318544 w 337549"/>
                <a:gd name="connsiteY1" fmla="*/ 1477 h 81946"/>
                <a:gd name="connsiteX2" fmla="*/ 168775 w 337549"/>
                <a:gd name="connsiteY2" fmla="*/ 29926 h 81946"/>
                <a:gd name="connsiteX3" fmla="*/ 19005 w 337549"/>
                <a:gd name="connsiteY3" fmla="*/ 1477 h 81946"/>
                <a:gd name="connsiteX4" fmla="*/ 6263 w 337549"/>
                <a:gd name="connsiteY4" fmla="*/ 1870 h 81946"/>
                <a:gd name="connsiteX5" fmla="*/ 0 w 337549"/>
                <a:gd name="connsiteY5" fmla="*/ 12996 h 81946"/>
                <a:gd name="connsiteX6" fmla="*/ 0 w 337549"/>
                <a:gd name="connsiteY6" fmla="*/ 16920 h 81946"/>
                <a:gd name="connsiteX7" fmla="*/ 168775 w 337549"/>
                <a:gd name="connsiteY7" fmla="*/ 81946 h 81946"/>
                <a:gd name="connsiteX8" fmla="*/ 337550 w 337549"/>
                <a:gd name="connsiteY8" fmla="*/ 16920 h 81946"/>
                <a:gd name="connsiteX9" fmla="*/ 337550 w 337549"/>
                <a:gd name="connsiteY9" fmla="*/ 12996 h 81946"/>
                <a:gd name="connsiteX10" fmla="*/ 331286 w 337549"/>
                <a:gd name="connsiteY10" fmla="*/ 1870 h 8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549" h="81946">
                  <a:moveTo>
                    <a:pt x="331286" y="1870"/>
                  </a:moveTo>
                  <a:cubicBezTo>
                    <a:pt x="327420" y="-466"/>
                    <a:pt x="322563" y="-632"/>
                    <a:pt x="318544" y="1477"/>
                  </a:cubicBezTo>
                  <a:cubicBezTo>
                    <a:pt x="283578" y="19817"/>
                    <a:pt x="230392" y="29926"/>
                    <a:pt x="168775" y="29926"/>
                  </a:cubicBezTo>
                  <a:cubicBezTo>
                    <a:pt x="107158" y="29926"/>
                    <a:pt x="53972" y="19817"/>
                    <a:pt x="19005" y="1477"/>
                  </a:cubicBezTo>
                  <a:cubicBezTo>
                    <a:pt x="14986" y="-631"/>
                    <a:pt x="10130" y="-466"/>
                    <a:pt x="6263" y="1870"/>
                  </a:cubicBezTo>
                  <a:cubicBezTo>
                    <a:pt x="2371" y="4220"/>
                    <a:pt x="0" y="8449"/>
                    <a:pt x="0" y="12996"/>
                  </a:cubicBezTo>
                  <a:lnTo>
                    <a:pt x="0" y="16920"/>
                  </a:lnTo>
                  <a:cubicBezTo>
                    <a:pt x="0" y="59606"/>
                    <a:pt x="84907" y="81946"/>
                    <a:pt x="168775" y="81946"/>
                  </a:cubicBezTo>
                  <a:cubicBezTo>
                    <a:pt x="252643" y="81946"/>
                    <a:pt x="337550" y="59606"/>
                    <a:pt x="337550" y="16920"/>
                  </a:cubicBezTo>
                  <a:lnTo>
                    <a:pt x="337550" y="12996"/>
                  </a:lnTo>
                  <a:cubicBezTo>
                    <a:pt x="337549" y="8449"/>
                    <a:pt x="335178" y="4220"/>
                    <a:pt x="331286" y="18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391">
              <a:extLst>
                <a:ext uri="{FF2B5EF4-FFF2-40B4-BE49-F238E27FC236}">
                  <a16:creationId xmlns:a16="http://schemas.microsoft.com/office/drawing/2014/main" id="{7A9EE80F-DA3F-BA47-8C51-39530FFD90CA}"/>
                </a:ext>
              </a:extLst>
            </p:cNvPr>
            <p:cNvSpPr/>
            <p:nvPr/>
          </p:nvSpPr>
          <p:spPr>
            <a:xfrm>
              <a:off x="6420875" y="6025687"/>
              <a:ext cx="337549" cy="129055"/>
            </a:xfrm>
            <a:custGeom>
              <a:avLst/>
              <a:gdLst>
                <a:gd name="connsiteX0" fmla="*/ 0 w 337549"/>
                <a:gd name="connsiteY0" fmla="*/ 64030 h 129055"/>
                <a:gd name="connsiteX1" fmla="*/ 168775 w 337549"/>
                <a:gd name="connsiteY1" fmla="*/ 129056 h 129055"/>
                <a:gd name="connsiteX2" fmla="*/ 337550 w 337549"/>
                <a:gd name="connsiteY2" fmla="*/ 64030 h 129055"/>
                <a:gd name="connsiteX3" fmla="*/ 0 w 337549"/>
                <a:gd name="connsiteY3" fmla="*/ 64030 h 12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49" h="129055">
                  <a:moveTo>
                    <a:pt x="0" y="64030"/>
                  </a:moveTo>
                  <a:cubicBezTo>
                    <a:pt x="0" y="106716"/>
                    <a:pt x="84907" y="129056"/>
                    <a:pt x="168775" y="129056"/>
                  </a:cubicBezTo>
                  <a:cubicBezTo>
                    <a:pt x="252643" y="129056"/>
                    <a:pt x="337550" y="106715"/>
                    <a:pt x="337550" y="64030"/>
                  </a:cubicBezTo>
                  <a:cubicBezTo>
                    <a:pt x="337549" y="-21343"/>
                    <a:pt x="0" y="-21343"/>
                    <a:pt x="0" y="6403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392">
              <a:extLst>
                <a:ext uri="{FF2B5EF4-FFF2-40B4-BE49-F238E27FC236}">
                  <a16:creationId xmlns:a16="http://schemas.microsoft.com/office/drawing/2014/main" id="{E3B9EBAB-186B-3C40-B808-468FBCB35A29}"/>
                </a:ext>
              </a:extLst>
            </p:cNvPr>
            <p:cNvSpPr/>
            <p:nvPr/>
          </p:nvSpPr>
          <p:spPr>
            <a:xfrm>
              <a:off x="6420875" y="6150833"/>
              <a:ext cx="337549" cy="81941"/>
            </a:xfrm>
            <a:custGeom>
              <a:avLst/>
              <a:gdLst>
                <a:gd name="connsiteX0" fmla="*/ 331286 w 337549"/>
                <a:gd name="connsiteY0" fmla="*/ 1866 h 81941"/>
                <a:gd name="connsiteX1" fmla="*/ 318544 w 337549"/>
                <a:gd name="connsiteY1" fmla="*/ 1473 h 81941"/>
                <a:gd name="connsiteX2" fmla="*/ 168775 w 337549"/>
                <a:gd name="connsiteY2" fmla="*/ 29922 h 81941"/>
                <a:gd name="connsiteX3" fmla="*/ 19005 w 337549"/>
                <a:gd name="connsiteY3" fmla="*/ 1473 h 81941"/>
                <a:gd name="connsiteX4" fmla="*/ 6263 w 337549"/>
                <a:gd name="connsiteY4" fmla="*/ 1866 h 81941"/>
                <a:gd name="connsiteX5" fmla="*/ 0 w 337549"/>
                <a:gd name="connsiteY5" fmla="*/ 12992 h 81941"/>
                <a:gd name="connsiteX6" fmla="*/ 0 w 337549"/>
                <a:gd name="connsiteY6" fmla="*/ 16916 h 81941"/>
                <a:gd name="connsiteX7" fmla="*/ 168775 w 337549"/>
                <a:gd name="connsiteY7" fmla="*/ 81942 h 81941"/>
                <a:gd name="connsiteX8" fmla="*/ 337550 w 337549"/>
                <a:gd name="connsiteY8" fmla="*/ 16916 h 81941"/>
                <a:gd name="connsiteX9" fmla="*/ 337550 w 337549"/>
                <a:gd name="connsiteY9" fmla="*/ 12992 h 81941"/>
                <a:gd name="connsiteX10" fmla="*/ 331286 w 337549"/>
                <a:gd name="connsiteY10" fmla="*/ 1866 h 8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549" h="81941">
                  <a:moveTo>
                    <a:pt x="331286" y="1866"/>
                  </a:moveTo>
                  <a:cubicBezTo>
                    <a:pt x="327406" y="-459"/>
                    <a:pt x="322563" y="-636"/>
                    <a:pt x="318544" y="1473"/>
                  </a:cubicBezTo>
                  <a:cubicBezTo>
                    <a:pt x="283578" y="19813"/>
                    <a:pt x="230392" y="29922"/>
                    <a:pt x="168775" y="29922"/>
                  </a:cubicBezTo>
                  <a:cubicBezTo>
                    <a:pt x="107158" y="29922"/>
                    <a:pt x="53972" y="19813"/>
                    <a:pt x="19005" y="1473"/>
                  </a:cubicBezTo>
                  <a:cubicBezTo>
                    <a:pt x="14986" y="-635"/>
                    <a:pt x="10130" y="-457"/>
                    <a:pt x="6263" y="1866"/>
                  </a:cubicBezTo>
                  <a:cubicBezTo>
                    <a:pt x="2371" y="4215"/>
                    <a:pt x="0" y="8445"/>
                    <a:pt x="0" y="12992"/>
                  </a:cubicBezTo>
                  <a:lnTo>
                    <a:pt x="0" y="16916"/>
                  </a:lnTo>
                  <a:cubicBezTo>
                    <a:pt x="0" y="59603"/>
                    <a:pt x="84907" y="81942"/>
                    <a:pt x="168775" y="81942"/>
                  </a:cubicBezTo>
                  <a:cubicBezTo>
                    <a:pt x="252643" y="81942"/>
                    <a:pt x="337550" y="59602"/>
                    <a:pt x="337550" y="16916"/>
                  </a:cubicBezTo>
                  <a:lnTo>
                    <a:pt x="337550" y="12992"/>
                  </a:lnTo>
                  <a:cubicBezTo>
                    <a:pt x="337549" y="8445"/>
                    <a:pt x="335178" y="4215"/>
                    <a:pt x="331286" y="1866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393">
              <a:extLst>
                <a:ext uri="{FF2B5EF4-FFF2-40B4-BE49-F238E27FC236}">
                  <a16:creationId xmlns:a16="http://schemas.microsoft.com/office/drawing/2014/main" id="{172FD842-A96E-1047-A2F4-2C0AF86355C7}"/>
                </a:ext>
              </a:extLst>
            </p:cNvPr>
            <p:cNvSpPr/>
            <p:nvPr/>
          </p:nvSpPr>
          <p:spPr>
            <a:xfrm>
              <a:off x="6342980" y="5661538"/>
              <a:ext cx="337549" cy="129056"/>
            </a:xfrm>
            <a:custGeom>
              <a:avLst/>
              <a:gdLst>
                <a:gd name="connsiteX0" fmla="*/ 168775 w 337549"/>
                <a:gd name="connsiteY0" fmla="*/ 129057 h 129056"/>
                <a:gd name="connsiteX1" fmla="*/ 220896 w 337549"/>
                <a:gd name="connsiteY1" fmla="*/ 126098 h 129056"/>
                <a:gd name="connsiteX2" fmla="*/ 228313 w 337549"/>
                <a:gd name="connsiteY2" fmla="*/ 122656 h 129056"/>
                <a:gd name="connsiteX3" fmla="*/ 325467 w 337549"/>
                <a:gd name="connsiteY3" fmla="*/ 83107 h 129056"/>
                <a:gd name="connsiteX4" fmla="*/ 335560 w 337549"/>
                <a:gd name="connsiteY4" fmla="*/ 74661 h 129056"/>
                <a:gd name="connsiteX5" fmla="*/ 337550 w 337549"/>
                <a:gd name="connsiteY5" fmla="*/ 64031 h 129056"/>
                <a:gd name="connsiteX6" fmla="*/ 0 w 337549"/>
                <a:gd name="connsiteY6" fmla="*/ 64029 h 129056"/>
                <a:gd name="connsiteX7" fmla="*/ 168775 w 337549"/>
                <a:gd name="connsiteY7" fmla="*/ 129057 h 1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49" h="129056">
                  <a:moveTo>
                    <a:pt x="168775" y="129057"/>
                  </a:moveTo>
                  <a:cubicBezTo>
                    <a:pt x="186309" y="129057"/>
                    <a:pt x="203844" y="128066"/>
                    <a:pt x="220896" y="126098"/>
                  </a:cubicBezTo>
                  <a:cubicBezTo>
                    <a:pt x="223672" y="125780"/>
                    <a:pt x="226272" y="124574"/>
                    <a:pt x="228313" y="122656"/>
                  </a:cubicBezTo>
                  <a:cubicBezTo>
                    <a:pt x="247977" y="104113"/>
                    <a:pt x="281574" y="90435"/>
                    <a:pt x="325467" y="83107"/>
                  </a:cubicBezTo>
                  <a:cubicBezTo>
                    <a:pt x="330108" y="82331"/>
                    <a:pt x="333975" y="79106"/>
                    <a:pt x="335560" y="74661"/>
                  </a:cubicBezTo>
                  <a:cubicBezTo>
                    <a:pt x="336904" y="70915"/>
                    <a:pt x="337550" y="67435"/>
                    <a:pt x="337550" y="64031"/>
                  </a:cubicBezTo>
                  <a:cubicBezTo>
                    <a:pt x="337549" y="-21343"/>
                    <a:pt x="0" y="-21343"/>
                    <a:pt x="0" y="64029"/>
                  </a:cubicBezTo>
                  <a:cubicBezTo>
                    <a:pt x="0" y="106716"/>
                    <a:pt x="84907" y="129057"/>
                    <a:pt x="168775" y="12905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 394">
              <a:extLst>
                <a:ext uri="{FF2B5EF4-FFF2-40B4-BE49-F238E27FC236}">
                  <a16:creationId xmlns:a16="http://schemas.microsoft.com/office/drawing/2014/main" id="{04AAFC8A-53AA-7543-A6C3-085A252A3C08}"/>
                </a:ext>
              </a:extLst>
            </p:cNvPr>
            <p:cNvSpPr/>
            <p:nvPr/>
          </p:nvSpPr>
          <p:spPr>
            <a:xfrm>
              <a:off x="6342980" y="5786678"/>
              <a:ext cx="212284" cy="81947"/>
            </a:xfrm>
            <a:custGeom>
              <a:avLst/>
              <a:gdLst>
                <a:gd name="connsiteX0" fmla="*/ 168775 w 212284"/>
                <a:gd name="connsiteY0" fmla="*/ 81948 h 81947"/>
                <a:gd name="connsiteX1" fmla="*/ 200167 w 212284"/>
                <a:gd name="connsiteY1" fmla="*/ 80906 h 81947"/>
                <a:gd name="connsiteX2" fmla="*/ 210208 w 212284"/>
                <a:gd name="connsiteY2" fmla="*/ 74987 h 81947"/>
                <a:gd name="connsiteX3" fmla="*/ 211476 w 212284"/>
                <a:gd name="connsiteY3" fmla="*/ 63391 h 81947"/>
                <a:gd name="connsiteX4" fmla="*/ 207787 w 212284"/>
                <a:gd name="connsiteY4" fmla="*/ 42233 h 81947"/>
                <a:gd name="connsiteX5" fmla="*/ 203755 w 212284"/>
                <a:gd name="connsiteY5" fmla="*/ 32822 h 81947"/>
                <a:gd name="connsiteX6" fmla="*/ 194182 w 212284"/>
                <a:gd name="connsiteY6" fmla="*/ 29240 h 81947"/>
                <a:gd name="connsiteX7" fmla="*/ 168775 w 212284"/>
                <a:gd name="connsiteY7" fmla="*/ 29925 h 81947"/>
                <a:gd name="connsiteX8" fmla="*/ 19005 w 212284"/>
                <a:gd name="connsiteY8" fmla="*/ 1476 h 81947"/>
                <a:gd name="connsiteX9" fmla="*/ 6263 w 212284"/>
                <a:gd name="connsiteY9" fmla="*/ 1870 h 81947"/>
                <a:gd name="connsiteX10" fmla="*/ 0 w 212284"/>
                <a:gd name="connsiteY10" fmla="*/ 12998 h 81947"/>
                <a:gd name="connsiteX11" fmla="*/ 0 w 212284"/>
                <a:gd name="connsiteY11" fmla="*/ 16922 h 81947"/>
                <a:gd name="connsiteX12" fmla="*/ 168775 w 212284"/>
                <a:gd name="connsiteY12" fmla="*/ 81948 h 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284" h="81947">
                  <a:moveTo>
                    <a:pt x="168775" y="81948"/>
                  </a:moveTo>
                  <a:cubicBezTo>
                    <a:pt x="179526" y="81948"/>
                    <a:pt x="190011" y="81579"/>
                    <a:pt x="200167" y="80906"/>
                  </a:cubicBezTo>
                  <a:cubicBezTo>
                    <a:pt x="204263" y="80626"/>
                    <a:pt x="207977" y="78442"/>
                    <a:pt x="210208" y="74987"/>
                  </a:cubicBezTo>
                  <a:cubicBezTo>
                    <a:pt x="212427" y="71545"/>
                    <a:pt x="212896" y="67240"/>
                    <a:pt x="211476" y="63391"/>
                  </a:cubicBezTo>
                  <a:cubicBezTo>
                    <a:pt x="208953" y="56596"/>
                    <a:pt x="207724" y="49903"/>
                    <a:pt x="207787" y="42233"/>
                  </a:cubicBezTo>
                  <a:cubicBezTo>
                    <a:pt x="207787" y="38677"/>
                    <a:pt x="206329" y="35274"/>
                    <a:pt x="203755" y="32822"/>
                  </a:cubicBezTo>
                  <a:cubicBezTo>
                    <a:pt x="201194" y="30371"/>
                    <a:pt x="197581" y="28885"/>
                    <a:pt x="194182" y="29240"/>
                  </a:cubicBezTo>
                  <a:cubicBezTo>
                    <a:pt x="185700" y="29647"/>
                    <a:pt x="177218" y="29925"/>
                    <a:pt x="168775" y="29925"/>
                  </a:cubicBezTo>
                  <a:cubicBezTo>
                    <a:pt x="107158" y="29925"/>
                    <a:pt x="53972" y="19816"/>
                    <a:pt x="19005" y="1476"/>
                  </a:cubicBezTo>
                  <a:cubicBezTo>
                    <a:pt x="14986" y="-632"/>
                    <a:pt x="10130" y="-466"/>
                    <a:pt x="6263" y="1870"/>
                  </a:cubicBezTo>
                  <a:cubicBezTo>
                    <a:pt x="2371" y="4221"/>
                    <a:pt x="0" y="8451"/>
                    <a:pt x="0" y="12998"/>
                  </a:cubicBezTo>
                  <a:lnTo>
                    <a:pt x="0" y="16922"/>
                  </a:lnTo>
                  <a:cubicBezTo>
                    <a:pt x="0" y="59609"/>
                    <a:pt x="84907" y="81948"/>
                    <a:pt x="168775" y="8194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395">
              <a:extLst>
                <a:ext uri="{FF2B5EF4-FFF2-40B4-BE49-F238E27FC236}">
                  <a16:creationId xmlns:a16="http://schemas.microsoft.com/office/drawing/2014/main" id="{08C5BE3A-14F6-674F-8D30-6A73237D68CF}"/>
                </a:ext>
              </a:extLst>
            </p:cNvPr>
            <p:cNvSpPr/>
            <p:nvPr/>
          </p:nvSpPr>
          <p:spPr>
            <a:xfrm>
              <a:off x="6342980" y="5864710"/>
              <a:ext cx="212284" cy="81947"/>
            </a:xfrm>
            <a:custGeom>
              <a:avLst/>
              <a:gdLst>
                <a:gd name="connsiteX0" fmla="*/ 168775 w 212284"/>
                <a:gd name="connsiteY0" fmla="*/ 81948 h 81947"/>
                <a:gd name="connsiteX1" fmla="*/ 200167 w 212284"/>
                <a:gd name="connsiteY1" fmla="*/ 80906 h 81947"/>
                <a:gd name="connsiteX2" fmla="*/ 210208 w 212284"/>
                <a:gd name="connsiteY2" fmla="*/ 74987 h 81947"/>
                <a:gd name="connsiteX3" fmla="*/ 211476 w 212284"/>
                <a:gd name="connsiteY3" fmla="*/ 63391 h 81947"/>
                <a:gd name="connsiteX4" fmla="*/ 207724 w 212284"/>
                <a:gd name="connsiteY4" fmla="*/ 42233 h 81947"/>
                <a:gd name="connsiteX5" fmla="*/ 203692 w 212284"/>
                <a:gd name="connsiteY5" fmla="*/ 32822 h 81947"/>
                <a:gd name="connsiteX6" fmla="*/ 194119 w 212284"/>
                <a:gd name="connsiteY6" fmla="*/ 29240 h 81947"/>
                <a:gd name="connsiteX7" fmla="*/ 168775 w 212284"/>
                <a:gd name="connsiteY7" fmla="*/ 29925 h 81947"/>
                <a:gd name="connsiteX8" fmla="*/ 19005 w 212284"/>
                <a:gd name="connsiteY8" fmla="*/ 1476 h 81947"/>
                <a:gd name="connsiteX9" fmla="*/ 6263 w 212284"/>
                <a:gd name="connsiteY9" fmla="*/ 1870 h 81947"/>
                <a:gd name="connsiteX10" fmla="*/ 0 w 212284"/>
                <a:gd name="connsiteY10" fmla="*/ 12996 h 81947"/>
                <a:gd name="connsiteX11" fmla="*/ 0 w 212284"/>
                <a:gd name="connsiteY11" fmla="*/ 16920 h 81947"/>
                <a:gd name="connsiteX12" fmla="*/ 168775 w 212284"/>
                <a:gd name="connsiteY12" fmla="*/ 81948 h 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284" h="81947">
                  <a:moveTo>
                    <a:pt x="168775" y="81948"/>
                  </a:moveTo>
                  <a:cubicBezTo>
                    <a:pt x="179526" y="81948"/>
                    <a:pt x="190011" y="81579"/>
                    <a:pt x="200167" y="80906"/>
                  </a:cubicBezTo>
                  <a:cubicBezTo>
                    <a:pt x="204263" y="80626"/>
                    <a:pt x="207977" y="78442"/>
                    <a:pt x="210208" y="74987"/>
                  </a:cubicBezTo>
                  <a:cubicBezTo>
                    <a:pt x="212427" y="71545"/>
                    <a:pt x="212896" y="67240"/>
                    <a:pt x="211476" y="63391"/>
                  </a:cubicBezTo>
                  <a:cubicBezTo>
                    <a:pt x="208953" y="56596"/>
                    <a:pt x="207724" y="49903"/>
                    <a:pt x="207724" y="42233"/>
                  </a:cubicBezTo>
                  <a:cubicBezTo>
                    <a:pt x="207724" y="38677"/>
                    <a:pt x="206266" y="35273"/>
                    <a:pt x="203692" y="32822"/>
                  </a:cubicBezTo>
                  <a:cubicBezTo>
                    <a:pt x="201131" y="30371"/>
                    <a:pt x="197581" y="28974"/>
                    <a:pt x="194119" y="29240"/>
                  </a:cubicBezTo>
                  <a:cubicBezTo>
                    <a:pt x="185662" y="29647"/>
                    <a:pt x="177206" y="29925"/>
                    <a:pt x="168775" y="29925"/>
                  </a:cubicBezTo>
                  <a:cubicBezTo>
                    <a:pt x="107158" y="29925"/>
                    <a:pt x="53972" y="19816"/>
                    <a:pt x="19005" y="1476"/>
                  </a:cubicBezTo>
                  <a:cubicBezTo>
                    <a:pt x="14986" y="-632"/>
                    <a:pt x="10130" y="-466"/>
                    <a:pt x="6263" y="1870"/>
                  </a:cubicBezTo>
                  <a:cubicBezTo>
                    <a:pt x="2371" y="4221"/>
                    <a:pt x="0" y="8451"/>
                    <a:pt x="0" y="12996"/>
                  </a:cubicBezTo>
                  <a:lnTo>
                    <a:pt x="0" y="16920"/>
                  </a:lnTo>
                  <a:cubicBezTo>
                    <a:pt x="0" y="59607"/>
                    <a:pt x="84907" y="81948"/>
                    <a:pt x="168775" y="8194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396">
              <a:extLst>
                <a:ext uri="{FF2B5EF4-FFF2-40B4-BE49-F238E27FC236}">
                  <a16:creationId xmlns:a16="http://schemas.microsoft.com/office/drawing/2014/main" id="{6E5A8619-0C99-2645-ADC0-C93719AB92DE}"/>
                </a:ext>
              </a:extLst>
            </p:cNvPr>
            <p:cNvSpPr/>
            <p:nvPr/>
          </p:nvSpPr>
          <p:spPr>
            <a:xfrm>
              <a:off x="6780436" y="6046772"/>
              <a:ext cx="133780" cy="79421"/>
            </a:xfrm>
            <a:custGeom>
              <a:avLst/>
              <a:gdLst>
                <a:gd name="connsiteX0" fmla="*/ 127518 w 133780"/>
                <a:gd name="connsiteY0" fmla="*/ 1884 h 79421"/>
                <a:gd name="connsiteX1" fmla="*/ 114776 w 133780"/>
                <a:gd name="connsiteY1" fmla="*/ 1491 h 79421"/>
                <a:gd name="connsiteX2" fmla="*/ 15390 w 133780"/>
                <a:gd name="connsiteY2" fmla="*/ 27362 h 79421"/>
                <a:gd name="connsiteX3" fmla="*/ 3954 w 133780"/>
                <a:gd name="connsiteY3" fmla="*/ 42946 h 79421"/>
                <a:gd name="connsiteX4" fmla="*/ 708 w 133780"/>
                <a:gd name="connsiteY4" fmla="*/ 62174 h 79421"/>
                <a:gd name="connsiteX5" fmla="*/ 2826 w 133780"/>
                <a:gd name="connsiteY5" fmla="*/ 74519 h 79421"/>
                <a:gd name="connsiteX6" fmla="*/ 12981 w 133780"/>
                <a:gd name="connsiteY6" fmla="*/ 79422 h 79421"/>
                <a:gd name="connsiteX7" fmla="*/ 14376 w 133780"/>
                <a:gd name="connsiteY7" fmla="*/ 79345 h 79421"/>
                <a:gd name="connsiteX8" fmla="*/ 133781 w 133780"/>
                <a:gd name="connsiteY8" fmla="*/ 16935 h 79421"/>
                <a:gd name="connsiteX9" fmla="*/ 133781 w 133780"/>
                <a:gd name="connsiteY9" fmla="*/ 13009 h 79421"/>
                <a:gd name="connsiteX10" fmla="*/ 127518 w 133780"/>
                <a:gd name="connsiteY10" fmla="*/ 1884 h 7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80" h="79421">
                  <a:moveTo>
                    <a:pt x="127518" y="1884"/>
                  </a:moveTo>
                  <a:cubicBezTo>
                    <a:pt x="123625" y="-491"/>
                    <a:pt x="118795" y="-619"/>
                    <a:pt x="114776" y="1491"/>
                  </a:cubicBezTo>
                  <a:cubicBezTo>
                    <a:pt x="90344" y="14306"/>
                    <a:pt x="55973" y="23259"/>
                    <a:pt x="15390" y="27362"/>
                  </a:cubicBezTo>
                  <a:cubicBezTo>
                    <a:pt x="8544" y="28060"/>
                    <a:pt x="3663" y="36062"/>
                    <a:pt x="3954" y="42946"/>
                  </a:cubicBezTo>
                  <a:cubicBezTo>
                    <a:pt x="3954" y="49538"/>
                    <a:pt x="2889" y="55836"/>
                    <a:pt x="708" y="62174"/>
                  </a:cubicBezTo>
                  <a:cubicBezTo>
                    <a:pt x="-738" y="66378"/>
                    <a:pt x="62" y="71039"/>
                    <a:pt x="2826" y="74519"/>
                  </a:cubicBezTo>
                  <a:cubicBezTo>
                    <a:pt x="5311" y="77631"/>
                    <a:pt x="9051" y="79422"/>
                    <a:pt x="12981" y="79422"/>
                  </a:cubicBezTo>
                  <a:cubicBezTo>
                    <a:pt x="13438" y="79422"/>
                    <a:pt x="13906" y="79396"/>
                    <a:pt x="14376" y="79345"/>
                  </a:cubicBezTo>
                  <a:cubicBezTo>
                    <a:pt x="89141" y="71267"/>
                    <a:pt x="133781" y="47937"/>
                    <a:pt x="133781" y="16935"/>
                  </a:cubicBezTo>
                  <a:lnTo>
                    <a:pt x="133781" y="13009"/>
                  </a:lnTo>
                  <a:cubicBezTo>
                    <a:pt x="133780" y="8463"/>
                    <a:pt x="131409" y="4234"/>
                    <a:pt x="127518" y="1884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397">
              <a:extLst>
                <a:ext uri="{FF2B5EF4-FFF2-40B4-BE49-F238E27FC236}">
                  <a16:creationId xmlns:a16="http://schemas.microsoft.com/office/drawing/2014/main" id="{DA21AE69-AF1B-694E-86AE-269090947B9F}"/>
                </a:ext>
              </a:extLst>
            </p:cNvPr>
            <p:cNvSpPr/>
            <p:nvPr/>
          </p:nvSpPr>
          <p:spPr>
            <a:xfrm>
              <a:off x="6576668" y="5968741"/>
              <a:ext cx="34805" cy="30090"/>
            </a:xfrm>
            <a:custGeom>
              <a:avLst/>
              <a:gdLst>
                <a:gd name="connsiteX0" fmla="*/ 12982 w 34805"/>
                <a:gd name="connsiteY0" fmla="*/ 29939 h 30090"/>
                <a:gd name="connsiteX1" fmla="*/ 21591 w 34805"/>
                <a:gd name="connsiteY1" fmla="*/ 30091 h 30090"/>
                <a:gd name="connsiteX2" fmla="*/ 21819 w 34805"/>
                <a:gd name="connsiteY2" fmla="*/ 30091 h 30090"/>
                <a:gd name="connsiteX3" fmla="*/ 34485 w 34805"/>
                <a:gd name="connsiteY3" fmla="*/ 19956 h 30090"/>
                <a:gd name="connsiteX4" fmla="*/ 27194 w 34805"/>
                <a:gd name="connsiteY4" fmla="*/ 5248 h 30090"/>
                <a:gd name="connsiteX5" fmla="*/ 24418 w 34805"/>
                <a:gd name="connsiteY5" fmla="*/ 4003 h 30090"/>
                <a:gd name="connsiteX6" fmla="*/ 18979 w 34805"/>
                <a:gd name="connsiteY6" fmla="*/ 1475 h 30090"/>
                <a:gd name="connsiteX7" fmla="*/ 6250 w 34805"/>
                <a:gd name="connsiteY7" fmla="*/ 1894 h 30090"/>
                <a:gd name="connsiteX8" fmla="*/ 0 w 34805"/>
                <a:gd name="connsiteY8" fmla="*/ 13006 h 30090"/>
                <a:gd name="connsiteX9" fmla="*/ 0 w 34805"/>
                <a:gd name="connsiteY9" fmla="*/ 16930 h 30090"/>
                <a:gd name="connsiteX10" fmla="*/ 12982 w 34805"/>
                <a:gd name="connsiteY10" fmla="*/ 29939 h 3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05" h="30090">
                  <a:moveTo>
                    <a:pt x="12982" y="29939"/>
                  </a:moveTo>
                  <a:lnTo>
                    <a:pt x="21591" y="30091"/>
                  </a:lnTo>
                  <a:cubicBezTo>
                    <a:pt x="21667" y="30091"/>
                    <a:pt x="21743" y="30091"/>
                    <a:pt x="21819" y="30091"/>
                  </a:cubicBezTo>
                  <a:cubicBezTo>
                    <a:pt x="27879" y="30091"/>
                    <a:pt x="33141" y="25887"/>
                    <a:pt x="34485" y="19956"/>
                  </a:cubicBezTo>
                  <a:cubicBezTo>
                    <a:pt x="35842" y="13936"/>
                    <a:pt x="32799" y="7801"/>
                    <a:pt x="27194" y="5248"/>
                  </a:cubicBezTo>
                  <a:lnTo>
                    <a:pt x="24418" y="4003"/>
                  </a:lnTo>
                  <a:cubicBezTo>
                    <a:pt x="22567" y="3190"/>
                    <a:pt x="20703" y="2377"/>
                    <a:pt x="18979" y="1475"/>
                  </a:cubicBezTo>
                  <a:cubicBezTo>
                    <a:pt x="14934" y="-647"/>
                    <a:pt x="10142" y="-455"/>
                    <a:pt x="6250" y="1894"/>
                  </a:cubicBezTo>
                  <a:cubicBezTo>
                    <a:pt x="2370" y="4243"/>
                    <a:pt x="0" y="8460"/>
                    <a:pt x="0" y="13006"/>
                  </a:cubicBezTo>
                  <a:lnTo>
                    <a:pt x="0" y="16930"/>
                  </a:lnTo>
                  <a:cubicBezTo>
                    <a:pt x="-1" y="24122"/>
                    <a:pt x="5806" y="29939"/>
                    <a:pt x="12982" y="2993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398">
              <a:extLst>
                <a:ext uri="{FF2B5EF4-FFF2-40B4-BE49-F238E27FC236}">
                  <a16:creationId xmlns:a16="http://schemas.microsoft.com/office/drawing/2014/main" id="{6018F074-CFF6-BC4C-A24C-A4CBDBD2EFC5}"/>
                </a:ext>
              </a:extLst>
            </p:cNvPr>
            <p:cNvSpPr/>
            <p:nvPr/>
          </p:nvSpPr>
          <p:spPr>
            <a:xfrm>
              <a:off x="6723725" y="5968754"/>
              <a:ext cx="190492" cy="81006"/>
            </a:xfrm>
            <a:custGeom>
              <a:avLst/>
              <a:gdLst>
                <a:gd name="connsiteX0" fmla="*/ 184229 w 190492"/>
                <a:gd name="connsiteY0" fmla="*/ 1870 h 81006"/>
                <a:gd name="connsiteX1" fmla="*/ 171487 w 190492"/>
                <a:gd name="connsiteY1" fmla="*/ 1477 h 81006"/>
                <a:gd name="connsiteX2" fmla="*/ 21718 w 190492"/>
                <a:gd name="connsiteY2" fmla="*/ 29926 h 81006"/>
                <a:gd name="connsiteX3" fmla="*/ 13147 w 190492"/>
                <a:gd name="connsiteY3" fmla="*/ 29761 h 81006"/>
                <a:gd name="connsiteX4" fmla="*/ 316 w 190492"/>
                <a:gd name="connsiteY4" fmla="*/ 39934 h 81006"/>
                <a:gd name="connsiteX5" fmla="*/ 7606 w 190492"/>
                <a:gd name="connsiteY5" fmla="*/ 54602 h 81006"/>
                <a:gd name="connsiteX6" fmla="*/ 41737 w 190492"/>
                <a:gd name="connsiteY6" fmla="*/ 77209 h 81006"/>
                <a:gd name="connsiteX7" fmla="*/ 50916 w 190492"/>
                <a:gd name="connsiteY7" fmla="*/ 81007 h 81006"/>
                <a:gd name="connsiteX8" fmla="*/ 51740 w 190492"/>
                <a:gd name="connsiteY8" fmla="*/ 80981 h 81006"/>
                <a:gd name="connsiteX9" fmla="*/ 190492 w 190492"/>
                <a:gd name="connsiteY9" fmla="*/ 16920 h 81006"/>
                <a:gd name="connsiteX10" fmla="*/ 190492 w 190492"/>
                <a:gd name="connsiteY10" fmla="*/ 12996 h 81006"/>
                <a:gd name="connsiteX11" fmla="*/ 184229 w 190492"/>
                <a:gd name="connsiteY11" fmla="*/ 1870 h 8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492" h="81006">
                  <a:moveTo>
                    <a:pt x="184229" y="1870"/>
                  </a:moveTo>
                  <a:cubicBezTo>
                    <a:pt x="180362" y="-466"/>
                    <a:pt x="175506" y="-632"/>
                    <a:pt x="171487" y="1477"/>
                  </a:cubicBezTo>
                  <a:cubicBezTo>
                    <a:pt x="136520" y="19817"/>
                    <a:pt x="83334" y="29926"/>
                    <a:pt x="21718" y="29926"/>
                  </a:cubicBezTo>
                  <a:lnTo>
                    <a:pt x="13147" y="29761"/>
                  </a:lnTo>
                  <a:cubicBezTo>
                    <a:pt x="7910" y="29317"/>
                    <a:pt x="1647" y="33927"/>
                    <a:pt x="316" y="39934"/>
                  </a:cubicBezTo>
                  <a:cubicBezTo>
                    <a:pt x="-1028" y="45941"/>
                    <a:pt x="2015" y="52062"/>
                    <a:pt x="7606" y="54602"/>
                  </a:cubicBezTo>
                  <a:cubicBezTo>
                    <a:pt x="21666" y="61003"/>
                    <a:pt x="33154" y="68611"/>
                    <a:pt x="41737" y="77209"/>
                  </a:cubicBezTo>
                  <a:cubicBezTo>
                    <a:pt x="44183" y="79648"/>
                    <a:pt x="47480" y="81007"/>
                    <a:pt x="50916" y="81007"/>
                  </a:cubicBezTo>
                  <a:cubicBezTo>
                    <a:pt x="51183" y="81007"/>
                    <a:pt x="51462" y="80994"/>
                    <a:pt x="51740" y="80981"/>
                  </a:cubicBezTo>
                  <a:cubicBezTo>
                    <a:pt x="115740" y="76917"/>
                    <a:pt x="190492" y="57701"/>
                    <a:pt x="190492" y="16920"/>
                  </a:cubicBezTo>
                  <a:lnTo>
                    <a:pt x="190492" y="12996"/>
                  </a:lnTo>
                  <a:cubicBezTo>
                    <a:pt x="190491" y="8449"/>
                    <a:pt x="188120" y="4220"/>
                    <a:pt x="184229" y="18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399">
              <a:extLst>
                <a:ext uri="{FF2B5EF4-FFF2-40B4-BE49-F238E27FC236}">
                  <a16:creationId xmlns:a16="http://schemas.microsoft.com/office/drawing/2014/main" id="{9ED8DDF5-5905-A743-87C3-D7E220B98D57}"/>
                </a:ext>
              </a:extLst>
            </p:cNvPr>
            <p:cNvSpPr/>
            <p:nvPr/>
          </p:nvSpPr>
          <p:spPr>
            <a:xfrm>
              <a:off x="6342980" y="5942744"/>
              <a:ext cx="207734" cy="77908"/>
            </a:xfrm>
            <a:custGeom>
              <a:avLst/>
              <a:gdLst>
                <a:gd name="connsiteX0" fmla="*/ 108577 w 207734"/>
                <a:gd name="connsiteY0" fmla="*/ 77908 h 77908"/>
                <a:gd name="connsiteX1" fmla="*/ 113357 w 207734"/>
                <a:gd name="connsiteY1" fmla="*/ 76994 h 77908"/>
                <a:gd name="connsiteX2" fmla="*/ 196273 w 207734"/>
                <a:gd name="connsiteY2" fmla="*/ 58465 h 77908"/>
                <a:gd name="connsiteX3" fmla="*/ 207722 w 207734"/>
                <a:gd name="connsiteY3" fmla="*/ 42233 h 77908"/>
                <a:gd name="connsiteX4" fmla="*/ 203689 w 207734"/>
                <a:gd name="connsiteY4" fmla="*/ 32822 h 77908"/>
                <a:gd name="connsiteX5" fmla="*/ 194117 w 207734"/>
                <a:gd name="connsiteY5" fmla="*/ 29240 h 77908"/>
                <a:gd name="connsiteX6" fmla="*/ 168772 w 207734"/>
                <a:gd name="connsiteY6" fmla="*/ 29925 h 77908"/>
                <a:gd name="connsiteX7" fmla="*/ 19003 w 207734"/>
                <a:gd name="connsiteY7" fmla="*/ 1476 h 77908"/>
                <a:gd name="connsiteX8" fmla="*/ 6261 w 207734"/>
                <a:gd name="connsiteY8" fmla="*/ 1870 h 77908"/>
                <a:gd name="connsiteX9" fmla="*/ 0 w 207734"/>
                <a:gd name="connsiteY9" fmla="*/ 12995 h 77908"/>
                <a:gd name="connsiteX10" fmla="*/ 0 w 207734"/>
                <a:gd name="connsiteY10" fmla="*/ 16919 h 77908"/>
                <a:gd name="connsiteX11" fmla="*/ 106777 w 207734"/>
                <a:gd name="connsiteY11" fmla="*/ 77780 h 77908"/>
                <a:gd name="connsiteX12" fmla="*/ 108577 w 207734"/>
                <a:gd name="connsiteY12" fmla="*/ 77908 h 7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7734" h="77908">
                  <a:moveTo>
                    <a:pt x="108577" y="77908"/>
                  </a:moveTo>
                  <a:cubicBezTo>
                    <a:pt x="110200" y="77908"/>
                    <a:pt x="111823" y="77604"/>
                    <a:pt x="113357" y="76994"/>
                  </a:cubicBezTo>
                  <a:cubicBezTo>
                    <a:pt x="136229" y="67939"/>
                    <a:pt x="164121" y="61702"/>
                    <a:pt x="196273" y="58465"/>
                  </a:cubicBezTo>
                  <a:cubicBezTo>
                    <a:pt x="203120" y="57779"/>
                    <a:pt x="208014" y="49117"/>
                    <a:pt x="207722" y="42233"/>
                  </a:cubicBezTo>
                  <a:cubicBezTo>
                    <a:pt x="207722" y="38677"/>
                    <a:pt x="206264" y="35274"/>
                    <a:pt x="203689" y="32822"/>
                  </a:cubicBezTo>
                  <a:cubicBezTo>
                    <a:pt x="201128" y="30371"/>
                    <a:pt x="197578" y="29063"/>
                    <a:pt x="194117" y="29240"/>
                  </a:cubicBezTo>
                  <a:cubicBezTo>
                    <a:pt x="185660" y="29647"/>
                    <a:pt x="177203" y="29925"/>
                    <a:pt x="168772" y="29925"/>
                  </a:cubicBezTo>
                  <a:cubicBezTo>
                    <a:pt x="107156" y="29925"/>
                    <a:pt x="53970" y="19816"/>
                    <a:pt x="19003" y="1476"/>
                  </a:cubicBezTo>
                  <a:cubicBezTo>
                    <a:pt x="14984" y="-632"/>
                    <a:pt x="10128" y="-466"/>
                    <a:pt x="6261" y="1870"/>
                  </a:cubicBezTo>
                  <a:cubicBezTo>
                    <a:pt x="2371" y="4220"/>
                    <a:pt x="0" y="8448"/>
                    <a:pt x="0" y="12995"/>
                  </a:cubicBezTo>
                  <a:lnTo>
                    <a:pt x="0" y="16919"/>
                  </a:lnTo>
                  <a:cubicBezTo>
                    <a:pt x="0" y="45660"/>
                    <a:pt x="39912" y="68419"/>
                    <a:pt x="106777" y="77780"/>
                  </a:cubicBezTo>
                  <a:cubicBezTo>
                    <a:pt x="107373" y="77869"/>
                    <a:pt x="107982" y="77908"/>
                    <a:pt x="108577" y="77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0" name="Gráfico 42">
            <a:extLst>
              <a:ext uri="{FF2B5EF4-FFF2-40B4-BE49-F238E27FC236}">
                <a16:creationId xmlns:a16="http://schemas.microsoft.com/office/drawing/2014/main" id="{E9C6FE35-0675-FE4A-87D5-064D95F38E36}"/>
              </a:ext>
            </a:extLst>
          </p:cNvPr>
          <p:cNvGrpSpPr/>
          <p:nvPr/>
        </p:nvGrpSpPr>
        <p:grpSpPr>
          <a:xfrm>
            <a:off x="11445032" y="4004107"/>
            <a:ext cx="1428591" cy="1428591"/>
            <a:chOff x="5119693" y="239857"/>
            <a:chExt cx="597977" cy="597977"/>
          </a:xfrm>
          <a:solidFill>
            <a:schemeClr val="accent2"/>
          </a:solidFill>
        </p:grpSpPr>
        <p:sp>
          <p:nvSpPr>
            <p:cNvPr id="21" name="Forma libre 296">
              <a:extLst>
                <a:ext uri="{FF2B5EF4-FFF2-40B4-BE49-F238E27FC236}">
                  <a16:creationId xmlns:a16="http://schemas.microsoft.com/office/drawing/2014/main" id="{68B694D7-DEF4-6840-BD47-271074E4B2D1}"/>
                </a:ext>
              </a:extLst>
            </p:cNvPr>
            <p:cNvSpPr/>
            <p:nvPr/>
          </p:nvSpPr>
          <p:spPr>
            <a:xfrm>
              <a:off x="5355517" y="238981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297">
              <a:extLst>
                <a:ext uri="{FF2B5EF4-FFF2-40B4-BE49-F238E27FC236}">
                  <a16:creationId xmlns:a16="http://schemas.microsoft.com/office/drawing/2014/main" id="{F38C31FD-34B0-F044-A3DE-5A2CD99ED4CB}"/>
                </a:ext>
              </a:extLst>
            </p:cNvPr>
            <p:cNvSpPr/>
            <p:nvPr/>
          </p:nvSpPr>
          <p:spPr>
            <a:xfrm>
              <a:off x="5305685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98">
              <a:extLst>
                <a:ext uri="{FF2B5EF4-FFF2-40B4-BE49-F238E27FC236}">
                  <a16:creationId xmlns:a16="http://schemas.microsoft.com/office/drawing/2014/main" id="{85302D04-E619-BC43-B970-69A600E26A96}"/>
                </a:ext>
              </a:extLst>
            </p:cNvPr>
            <p:cNvSpPr/>
            <p:nvPr/>
          </p:nvSpPr>
          <p:spPr>
            <a:xfrm>
              <a:off x="5318140" y="513052"/>
              <a:ext cx="150662" cy="175189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299">
              <a:extLst>
                <a:ext uri="{FF2B5EF4-FFF2-40B4-BE49-F238E27FC236}">
                  <a16:creationId xmlns:a16="http://schemas.microsoft.com/office/drawing/2014/main" id="{3D2AAEA3-ECC7-384F-8DE6-0B421B4C4907}"/>
                </a:ext>
              </a:extLst>
            </p:cNvPr>
            <p:cNvSpPr/>
            <p:nvPr/>
          </p:nvSpPr>
          <p:spPr>
            <a:xfrm>
              <a:off x="5193564" y="637632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300">
              <a:extLst>
                <a:ext uri="{FF2B5EF4-FFF2-40B4-BE49-F238E27FC236}">
                  <a16:creationId xmlns:a16="http://schemas.microsoft.com/office/drawing/2014/main" id="{E254A3D0-BA22-4549-88FC-CC36703138BC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6" name="Gráfico 243">
            <a:extLst>
              <a:ext uri="{FF2B5EF4-FFF2-40B4-BE49-F238E27FC236}">
                <a16:creationId xmlns:a16="http://schemas.microsoft.com/office/drawing/2014/main" id="{3E109AAB-5A8F-A14B-A9EA-765D48433049}"/>
              </a:ext>
            </a:extLst>
          </p:cNvPr>
          <p:cNvGrpSpPr/>
          <p:nvPr/>
        </p:nvGrpSpPr>
        <p:grpSpPr>
          <a:xfrm>
            <a:off x="18565319" y="3980005"/>
            <a:ext cx="1397315" cy="1397315"/>
            <a:chOff x="527807" y="4262190"/>
            <a:chExt cx="654197" cy="654197"/>
          </a:xfrm>
          <a:solidFill>
            <a:schemeClr val="accent3"/>
          </a:solidFill>
        </p:grpSpPr>
        <p:sp>
          <p:nvSpPr>
            <p:cNvPr id="27" name="Forma libre 384">
              <a:extLst>
                <a:ext uri="{FF2B5EF4-FFF2-40B4-BE49-F238E27FC236}">
                  <a16:creationId xmlns:a16="http://schemas.microsoft.com/office/drawing/2014/main" id="{17187C33-2D31-0542-8740-091DE8033F30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85">
              <a:extLst>
                <a:ext uri="{FF2B5EF4-FFF2-40B4-BE49-F238E27FC236}">
                  <a16:creationId xmlns:a16="http://schemas.microsoft.com/office/drawing/2014/main" id="{544AD007-4F8C-8845-83DB-1EDD737139DD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86">
              <a:extLst>
                <a:ext uri="{FF2B5EF4-FFF2-40B4-BE49-F238E27FC236}">
                  <a16:creationId xmlns:a16="http://schemas.microsoft.com/office/drawing/2014/main" id="{2A22C298-A444-F342-ACAA-627A5C73B41B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138814F-C04B-A946-958D-7357C8C0736F}"/>
              </a:ext>
            </a:extLst>
          </p:cNvPr>
          <p:cNvSpPr/>
          <p:nvPr/>
        </p:nvSpPr>
        <p:spPr>
          <a:xfrm>
            <a:off x="3570905" y="56275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01931A-758D-4546-85EF-AB35F3FBD0C5}"/>
              </a:ext>
            </a:extLst>
          </p:cNvPr>
          <p:cNvSpPr/>
          <p:nvPr/>
        </p:nvSpPr>
        <p:spPr>
          <a:xfrm>
            <a:off x="10636921" y="56275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EE8A54-5370-264A-A738-F1030E50F9AE}"/>
              </a:ext>
            </a:extLst>
          </p:cNvPr>
          <p:cNvSpPr/>
          <p:nvPr/>
        </p:nvSpPr>
        <p:spPr>
          <a:xfrm>
            <a:off x="17689755" y="56275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C8AC2B-F757-914B-9A84-8E2F6CA73A4E}"/>
              </a:ext>
            </a:extLst>
          </p:cNvPr>
          <p:cNvSpPr txBox="1"/>
          <p:nvPr/>
        </p:nvSpPr>
        <p:spPr>
          <a:xfrm>
            <a:off x="2458730" y="10206722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54B7FA-53E9-184D-825F-DC2CF0CD3E80}"/>
              </a:ext>
            </a:extLst>
          </p:cNvPr>
          <p:cNvSpPr txBox="1"/>
          <p:nvPr/>
        </p:nvSpPr>
        <p:spPr>
          <a:xfrm>
            <a:off x="9602087" y="10206722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362B88-6D2A-234F-A2A0-B009F1E7719E}"/>
              </a:ext>
            </a:extLst>
          </p:cNvPr>
          <p:cNvSpPr txBox="1"/>
          <p:nvPr/>
        </p:nvSpPr>
        <p:spPr>
          <a:xfrm>
            <a:off x="16712233" y="10206722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10EEE-FEE0-B842-9A24-4618515EC222}"/>
              </a:ext>
            </a:extLst>
          </p:cNvPr>
          <p:cNvGrpSpPr/>
          <p:nvPr/>
        </p:nvGrpSpPr>
        <p:grpSpPr>
          <a:xfrm>
            <a:off x="2911140" y="11361006"/>
            <a:ext cx="4300553" cy="646331"/>
            <a:chOff x="2899658" y="11655976"/>
            <a:chExt cx="4300553" cy="64633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592D9F-9B36-4744-AEF1-6E2BD0015120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58" y="11979141"/>
              <a:ext cx="707922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13B886-B7F4-BE41-AFCD-9D43418CAA8E}"/>
                </a:ext>
              </a:extLst>
            </p:cNvPr>
            <p:cNvSpPr/>
            <p:nvPr/>
          </p:nvSpPr>
          <p:spPr>
            <a:xfrm>
              <a:off x="3632397" y="11655976"/>
              <a:ext cx="12375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2019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D4889-467D-F245-AB83-BEB6154A279A}"/>
                </a:ext>
              </a:extLst>
            </p:cNvPr>
            <p:cNvCxnSpPr>
              <a:cxnSpLocks/>
            </p:cNvCxnSpPr>
            <p:nvPr/>
          </p:nvCxnSpPr>
          <p:spPr>
            <a:xfrm>
              <a:off x="5229903" y="11979141"/>
              <a:ext cx="707922" cy="0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20A007-338A-A94F-BFCF-63289C2B7E2D}"/>
                </a:ext>
              </a:extLst>
            </p:cNvPr>
            <p:cNvSpPr/>
            <p:nvPr/>
          </p:nvSpPr>
          <p:spPr>
            <a:xfrm>
              <a:off x="5962642" y="11655976"/>
              <a:ext cx="12375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2020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E4C6267-D1B2-5C46-A3B2-17D665FE05B6}"/>
              </a:ext>
            </a:extLst>
          </p:cNvPr>
          <p:cNvCxnSpPr>
            <a:cxnSpLocks/>
          </p:cNvCxnSpPr>
          <p:nvPr/>
        </p:nvCxnSpPr>
        <p:spPr>
          <a:xfrm>
            <a:off x="9977156" y="11684171"/>
            <a:ext cx="70792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493232-1766-F547-8F54-A982E5058087}"/>
              </a:ext>
            </a:extLst>
          </p:cNvPr>
          <p:cNvSpPr/>
          <p:nvPr/>
        </p:nvSpPr>
        <p:spPr>
          <a:xfrm>
            <a:off x="10709895" y="11361006"/>
            <a:ext cx="1237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2019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8AE856-754B-FF4F-A8C9-EF283AD2BE48}"/>
              </a:ext>
            </a:extLst>
          </p:cNvPr>
          <p:cNvCxnSpPr>
            <a:cxnSpLocks/>
          </p:cNvCxnSpPr>
          <p:nvPr/>
        </p:nvCxnSpPr>
        <p:spPr>
          <a:xfrm>
            <a:off x="12307401" y="11684171"/>
            <a:ext cx="70792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5C7F8C-4E42-F042-AA57-2834D9380C40}"/>
              </a:ext>
            </a:extLst>
          </p:cNvPr>
          <p:cNvSpPr/>
          <p:nvPr/>
        </p:nvSpPr>
        <p:spPr>
          <a:xfrm>
            <a:off x="13040140" y="11361006"/>
            <a:ext cx="1237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5560B8-69CB-F848-90F9-2BBF424416EA}"/>
              </a:ext>
            </a:extLst>
          </p:cNvPr>
          <p:cNvCxnSpPr>
            <a:cxnSpLocks/>
          </p:cNvCxnSpPr>
          <p:nvPr/>
        </p:nvCxnSpPr>
        <p:spPr>
          <a:xfrm>
            <a:off x="17118498" y="11684171"/>
            <a:ext cx="70792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2B94B-CD50-1E4B-8514-9AA8DD7B21C7}"/>
              </a:ext>
            </a:extLst>
          </p:cNvPr>
          <p:cNvSpPr/>
          <p:nvPr/>
        </p:nvSpPr>
        <p:spPr>
          <a:xfrm>
            <a:off x="17851237" y="11361006"/>
            <a:ext cx="1237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2019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37AE8D-DC4E-1140-8C83-37941186B52A}"/>
              </a:ext>
            </a:extLst>
          </p:cNvPr>
          <p:cNvCxnSpPr>
            <a:cxnSpLocks/>
          </p:cNvCxnSpPr>
          <p:nvPr/>
        </p:nvCxnSpPr>
        <p:spPr>
          <a:xfrm>
            <a:off x="19448743" y="11684171"/>
            <a:ext cx="70792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480054C-34CF-1744-AE8F-15EF1156B62E}"/>
              </a:ext>
            </a:extLst>
          </p:cNvPr>
          <p:cNvSpPr/>
          <p:nvPr/>
        </p:nvSpPr>
        <p:spPr>
          <a:xfrm>
            <a:off x="20181482" y="11361006"/>
            <a:ext cx="1237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907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418">
            <a:extLst>
              <a:ext uri="{FF2B5EF4-FFF2-40B4-BE49-F238E27FC236}">
                <a16:creationId xmlns:a16="http://schemas.microsoft.com/office/drawing/2014/main" id="{E8C5DB7D-2463-734D-80B2-21795CFD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595" y="4607629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19">
            <a:extLst>
              <a:ext uri="{FF2B5EF4-FFF2-40B4-BE49-F238E27FC236}">
                <a16:creationId xmlns:a16="http://schemas.microsoft.com/office/drawing/2014/main" id="{7980F480-798C-6248-AC10-E9ED4035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595" y="7277915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420">
            <a:extLst>
              <a:ext uri="{FF2B5EF4-FFF2-40B4-BE49-F238E27FC236}">
                <a16:creationId xmlns:a16="http://schemas.microsoft.com/office/drawing/2014/main" id="{E6D820F6-7BD1-7E46-A713-CEEAF9AB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595" y="9948852"/>
            <a:ext cx="1648954" cy="1662141"/>
          </a:xfrm>
          <a:custGeom>
            <a:avLst/>
            <a:gdLst>
              <a:gd name="T0" fmla="*/ 1102 w 1103"/>
              <a:gd name="T1" fmla="*/ 560 h 1112"/>
              <a:gd name="T2" fmla="*/ 1102 w 1103"/>
              <a:gd name="T3" fmla="*/ 560 h 1112"/>
              <a:gd name="T4" fmla="*/ 551 w 1103"/>
              <a:gd name="T5" fmla="*/ 1111 h 1112"/>
              <a:gd name="T6" fmla="*/ 0 w 1103"/>
              <a:gd name="T7" fmla="*/ 560 h 1112"/>
              <a:gd name="T8" fmla="*/ 551 w 1103"/>
              <a:gd name="T9" fmla="*/ 0 h 1112"/>
              <a:gd name="T10" fmla="*/ 1102 w 1103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2">
                <a:moveTo>
                  <a:pt x="1102" y="560"/>
                </a:moveTo>
                <a:lnTo>
                  <a:pt x="1102" y="560"/>
                </a:lnTo>
                <a:cubicBezTo>
                  <a:pt x="1102" y="858"/>
                  <a:pt x="859" y="1111"/>
                  <a:pt x="551" y="1111"/>
                </a:cubicBezTo>
                <a:cubicBezTo>
                  <a:pt x="244" y="1111"/>
                  <a:pt x="0" y="858"/>
                  <a:pt x="0" y="560"/>
                </a:cubicBezTo>
                <a:cubicBezTo>
                  <a:pt x="0" y="253"/>
                  <a:pt x="244" y="0"/>
                  <a:pt x="551" y="0"/>
                </a:cubicBezTo>
                <a:cubicBezTo>
                  <a:pt x="859" y="0"/>
                  <a:pt x="1102" y="253"/>
                  <a:pt x="1102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15">
            <a:extLst>
              <a:ext uri="{FF2B5EF4-FFF2-40B4-BE49-F238E27FC236}">
                <a16:creationId xmlns:a16="http://schemas.microsoft.com/office/drawing/2014/main" id="{93F63FAE-7A1D-1B47-AE1C-54799F5C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895" y="4607629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416">
            <a:extLst>
              <a:ext uri="{FF2B5EF4-FFF2-40B4-BE49-F238E27FC236}">
                <a16:creationId xmlns:a16="http://schemas.microsoft.com/office/drawing/2014/main" id="{C9B1FF15-220F-5C46-A2BB-AC7F5C48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895" y="7277915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417">
            <a:extLst>
              <a:ext uri="{FF2B5EF4-FFF2-40B4-BE49-F238E27FC236}">
                <a16:creationId xmlns:a16="http://schemas.microsoft.com/office/drawing/2014/main" id="{6364AE38-D4D8-4E43-8623-136A4D9D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895" y="9948852"/>
            <a:ext cx="1648954" cy="1662141"/>
          </a:xfrm>
          <a:custGeom>
            <a:avLst/>
            <a:gdLst>
              <a:gd name="T0" fmla="*/ 1103 w 1104"/>
              <a:gd name="T1" fmla="*/ 560 h 1112"/>
              <a:gd name="T2" fmla="*/ 1103 w 1104"/>
              <a:gd name="T3" fmla="*/ 560 h 1112"/>
              <a:gd name="T4" fmla="*/ 552 w 1104"/>
              <a:gd name="T5" fmla="*/ 1111 h 1112"/>
              <a:gd name="T6" fmla="*/ 0 w 1104"/>
              <a:gd name="T7" fmla="*/ 560 h 1112"/>
              <a:gd name="T8" fmla="*/ 552 w 1104"/>
              <a:gd name="T9" fmla="*/ 0 h 1112"/>
              <a:gd name="T10" fmla="*/ 1103 w 1104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12">
                <a:moveTo>
                  <a:pt x="1103" y="560"/>
                </a:moveTo>
                <a:lnTo>
                  <a:pt x="1103" y="560"/>
                </a:lnTo>
                <a:cubicBezTo>
                  <a:pt x="1103" y="858"/>
                  <a:pt x="859" y="1111"/>
                  <a:pt x="552" y="1111"/>
                </a:cubicBezTo>
                <a:cubicBezTo>
                  <a:pt x="245" y="1111"/>
                  <a:pt x="0" y="858"/>
                  <a:pt x="0" y="560"/>
                </a:cubicBezTo>
                <a:cubicBezTo>
                  <a:pt x="0" y="253"/>
                  <a:pt x="245" y="0"/>
                  <a:pt x="552" y="0"/>
                </a:cubicBezTo>
                <a:cubicBezTo>
                  <a:pt x="859" y="0"/>
                  <a:pt x="1103" y="253"/>
                  <a:pt x="1103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822366D-5371-A948-A08E-19CDBE08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302778"/>
              </p:ext>
            </p:extLst>
          </p:nvPr>
        </p:nvGraphicFramePr>
        <p:xfrm>
          <a:off x="8268682" y="5434057"/>
          <a:ext cx="7840286" cy="5226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2F9D02C-D618-934F-B0E2-07D653874D7F}"/>
              </a:ext>
            </a:extLst>
          </p:cNvPr>
          <p:cNvSpPr txBox="1"/>
          <p:nvPr/>
        </p:nvSpPr>
        <p:spPr>
          <a:xfrm>
            <a:off x="1879481" y="5018558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ABDE4-986E-C54D-9A1E-4A3621AC1BAA}"/>
              </a:ext>
            </a:extLst>
          </p:cNvPr>
          <p:cNvSpPr txBox="1"/>
          <p:nvPr/>
        </p:nvSpPr>
        <p:spPr>
          <a:xfrm>
            <a:off x="18085827" y="5018558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4CA5-1A07-2446-927A-AC4BCE46D899}"/>
              </a:ext>
            </a:extLst>
          </p:cNvPr>
          <p:cNvSpPr txBox="1"/>
          <p:nvPr/>
        </p:nvSpPr>
        <p:spPr>
          <a:xfrm>
            <a:off x="1879481" y="7584778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76569-24A2-F344-A265-368169DD33F0}"/>
              </a:ext>
            </a:extLst>
          </p:cNvPr>
          <p:cNvSpPr txBox="1"/>
          <p:nvPr/>
        </p:nvSpPr>
        <p:spPr>
          <a:xfrm>
            <a:off x="18085827" y="7584778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AFD4C-E868-994F-AC34-E88E4A7BD71A}"/>
              </a:ext>
            </a:extLst>
          </p:cNvPr>
          <p:cNvSpPr txBox="1"/>
          <p:nvPr/>
        </p:nvSpPr>
        <p:spPr>
          <a:xfrm>
            <a:off x="1879481" y="10239487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8C7CB-C5D6-7A41-A7B4-77D7C888816E}"/>
              </a:ext>
            </a:extLst>
          </p:cNvPr>
          <p:cNvSpPr txBox="1"/>
          <p:nvPr/>
        </p:nvSpPr>
        <p:spPr>
          <a:xfrm>
            <a:off x="18085827" y="10239487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AA7057-BEEC-4C48-9DCB-209F101E9F7B}"/>
              </a:ext>
            </a:extLst>
          </p:cNvPr>
          <p:cNvSpPr/>
          <p:nvPr/>
        </p:nvSpPr>
        <p:spPr>
          <a:xfrm>
            <a:off x="6860641" y="5086215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E51DE-FD94-2E44-9452-2C558B96871D}"/>
              </a:ext>
            </a:extLst>
          </p:cNvPr>
          <p:cNvSpPr/>
          <p:nvPr/>
        </p:nvSpPr>
        <p:spPr>
          <a:xfrm>
            <a:off x="6860641" y="777042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C1E51-BCAA-C345-A58C-68B16576753E}"/>
              </a:ext>
            </a:extLst>
          </p:cNvPr>
          <p:cNvSpPr/>
          <p:nvPr/>
        </p:nvSpPr>
        <p:spPr>
          <a:xfrm>
            <a:off x="6860641" y="10454628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6CEE9-F3B1-984C-B1AE-4C4C9F8D003E}"/>
              </a:ext>
            </a:extLst>
          </p:cNvPr>
          <p:cNvSpPr/>
          <p:nvPr/>
        </p:nvSpPr>
        <p:spPr>
          <a:xfrm>
            <a:off x="16152125" y="5086215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09C8A-00D5-1243-88C9-4BDAD04B19B0}"/>
              </a:ext>
            </a:extLst>
          </p:cNvPr>
          <p:cNvSpPr/>
          <p:nvPr/>
        </p:nvSpPr>
        <p:spPr>
          <a:xfrm>
            <a:off x="16152125" y="777042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05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9103F-B61D-2D45-B38B-515AD4423EAA}"/>
              </a:ext>
            </a:extLst>
          </p:cNvPr>
          <p:cNvSpPr/>
          <p:nvPr/>
        </p:nvSpPr>
        <p:spPr>
          <a:xfrm>
            <a:off x="16152125" y="10454628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06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B7E720-A4BA-984D-83B1-B53E321846EF}"/>
              </a:ext>
            </a:extLst>
          </p:cNvPr>
          <p:cNvSpPr/>
          <p:nvPr/>
        </p:nvSpPr>
        <p:spPr>
          <a:xfrm>
            <a:off x="12288047" y="850784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65%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1C9E31-DB8F-F843-BBB6-18D8A8E21CB3}"/>
              </a:ext>
            </a:extLst>
          </p:cNvPr>
          <p:cNvSpPr/>
          <p:nvPr/>
        </p:nvSpPr>
        <p:spPr>
          <a:xfrm>
            <a:off x="10459247" y="6826525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194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9287504-FD63-E54B-A353-3CC63842F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313110"/>
              </p:ext>
            </p:extLst>
          </p:nvPr>
        </p:nvGraphicFramePr>
        <p:xfrm>
          <a:off x="1636142" y="7266908"/>
          <a:ext cx="6098672" cy="4065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F2BE1B2-CB32-194C-B680-F6C552D7A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58483"/>
              </p:ext>
            </p:extLst>
          </p:nvPr>
        </p:nvGraphicFramePr>
        <p:xfrm>
          <a:off x="6620074" y="7266908"/>
          <a:ext cx="6098672" cy="4065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F14C62F-3FE1-4A43-AD57-32FA432F2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464406"/>
              </p:ext>
            </p:extLst>
          </p:nvPr>
        </p:nvGraphicFramePr>
        <p:xfrm>
          <a:off x="11604006" y="7266908"/>
          <a:ext cx="6098672" cy="4065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D9022F3-EF6F-5C4F-AEDF-540CA3E00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219055"/>
              </p:ext>
            </p:extLst>
          </p:nvPr>
        </p:nvGraphicFramePr>
        <p:xfrm>
          <a:off x="16625589" y="7266908"/>
          <a:ext cx="6098672" cy="4065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690AD90-7609-E64F-9067-E235A526D32D}"/>
              </a:ext>
            </a:extLst>
          </p:cNvPr>
          <p:cNvSpPr txBox="1"/>
          <p:nvPr/>
        </p:nvSpPr>
        <p:spPr>
          <a:xfrm>
            <a:off x="2197943" y="602889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39641-CA5C-BB44-B237-6C2D8079AAB8}"/>
              </a:ext>
            </a:extLst>
          </p:cNvPr>
          <p:cNvSpPr/>
          <p:nvPr/>
        </p:nvSpPr>
        <p:spPr>
          <a:xfrm>
            <a:off x="3263972" y="516439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9B72DA-4C12-B64B-BF40-7904B6EDD4E2}"/>
              </a:ext>
            </a:extLst>
          </p:cNvPr>
          <p:cNvSpPr txBox="1"/>
          <p:nvPr/>
        </p:nvSpPr>
        <p:spPr>
          <a:xfrm>
            <a:off x="7052902" y="602889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BB85E-9845-C14D-8CF6-47152BED313F}"/>
              </a:ext>
            </a:extLst>
          </p:cNvPr>
          <p:cNvSpPr/>
          <p:nvPr/>
        </p:nvSpPr>
        <p:spPr>
          <a:xfrm>
            <a:off x="8118931" y="516439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C91C6-B3A4-A748-9D29-EFE46A67061F}"/>
              </a:ext>
            </a:extLst>
          </p:cNvPr>
          <p:cNvSpPr txBox="1"/>
          <p:nvPr/>
        </p:nvSpPr>
        <p:spPr>
          <a:xfrm>
            <a:off x="11996352" y="602889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EE4398-820F-6C4B-AE72-1F85FF9B046C}"/>
              </a:ext>
            </a:extLst>
          </p:cNvPr>
          <p:cNvSpPr/>
          <p:nvPr/>
        </p:nvSpPr>
        <p:spPr>
          <a:xfrm>
            <a:off x="13062381" y="516439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9CC1B-01D2-C649-8477-08BD52D2DF5E}"/>
              </a:ext>
            </a:extLst>
          </p:cNvPr>
          <p:cNvSpPr txBox="1"/>
          <p:nvPr/>
        </p:nvSpPr>
        <p:spPr>
          <a:xfrm>
            <a:off x="17020945" y="602889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88D9C-1CF9-D143-B954-9D48BD9376B5}"/>
              </a:ext>
            </a:extLst>
          </p:cNvPr>
          <p:cNvSpPr/>
          <p:nvPr/>
        </p:nvSpPr>
        <p:spPr>
          <a:xfrm>
            <a:off x="18086974" y="516439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Other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509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60BF6F-2346-1E47-B48A-7F6FBD198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462062"/>
              </p:ext>
            </p:extLst>
          </p:nvPr>
        </p:nvGraphicFramePr>
        <p:xfrm>
          <a:off x="1506654" y="5891469"/>
          <a:ext cx="6719622" cy="447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5A511723-94D4-0145-8AFD-28A1DEAD374D}"/>
              </a:ext>
            </a:extLst>
          </p:cNvPr>
          <p:cNvSpPr/>
          <p:nvPr/>
        </p:nvSpPr>
        <p:spPr>
          <a:xfrm>
            <a:off x="1751544" y="5033149"/>
            <a:ext cx="6299540" cy="62995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Freeform 418">
            <a:extLst>
              <a:ext uri="{FF2B5EF4-FFF2-40B4-BE49-F238E27FC236}">
                <a16:creationId xmlns:a16="http://schemas.microsoft.com/office/drawing/2014/main" id="{A667FC70-8C84-054A-AF4B-9BDD5D158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237" y="5568641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B8E66-AE6B-5544-89C6-B8E48D6C4A21}"/>
              </a:ext>
            </a:extLst>
          </p:cNvPr>
          <p:cNvSpPr/>
          <p:nvPr/>
        </p:nvSpPr>
        <p:spPr>
          <a:xfrm>
            <a:off x="7048283" y="6047227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" name="Freeform 418">
            <a:extLst>
              <a:ext uri="{FF2B5EF4-FFF2-40B4-BE49-F238E27FC236}">
                <a16:creationId xmlns:a16="http://schemas.microsoft.com/office/drawing/2014/main" id="{F6CA720B-8501-CF48-957E-6D05D4B68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191" y="9355555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330B1-7F82-E345-99DC-5EDE431020AD}"/>
              </a:ext>
            </a:extLst>
          </p:cNvPr>
          <p:cNvSpPr/>
          <p:nvPr/>
        </p:nvSpPr>
        <p:spPr>
          <a:xfrm>
            <a:off x="6889237" y="983414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BD273-5151-3E4B-8931-6D8ABD74527A}"/>
              </a:ext>
            </a:extLst>
          </p:cNvPr>
          <p:cNvSpPr txBox="1"/>
          <p:nvPr/>
        </p:nvSpPr>
        <p:spPr>
          <a:xfrm>
            <a:off x="8971841" y="5891469"/>
            <a:ext cx="3120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E5C80-FD1E-A043-BE1E-54BAEB37726C}"/>
              </a:ext>
            </a:extLst>
          </p:cNvPr>
          <p:cNvSpPr txBox="1"/>
          <p:nvPr/>
        </p:nvSpPr>
        <p:spPr>
          <a:xfrm>
            <a:off x="8812795" y="9649474"/>
            <a:ext cx="3120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9D2834A5-9A12-8146-B9EE-799279CC4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02463"/>
              </p:ext>
            </p:extLst>
          </p:nvPr>
        </p:nvGraphicFramePr>
        <p:xfrm>
          <a:off x="11911895" y="5891469"/>
          <a:ext cx="6719622" cy="447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080C02F5-1DD8-894E-A6F0-94C49BFBAE54}"/>
              </a:ext>
            </a:extLst>
          </p:cNvPr>
          <p:cNvSpPr/>
          <p:nvPr/>
        </p:nvSpPr>
        <p:spPr>
          <a:xfrm>
            <a:off x="12156785" y="5033149"/>
            <a:ext cx="6299540" cy="62995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Freeform 418">
            <a:extLst>
              <a:ext uri="{FF2B5EF4-FFF2-40B4-BE49-F238E27FC236}">
                <a16:creationId xmlns:a16="http://schemas.microsoft.com/office/drawing/2014/main" id="{7E2227A6-5B61-1540-BDBD-81775042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478" y="5568641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E2A8EF-D4AF-7F42-BC0F-67C08AE7912D}"/>
              </a:ext>
            </a:extLst>
          </p:cNvPr>
          <p:cNvSpPr/>
          <p:nvPr/>
        </p:nvSpPr>
        <p:spPr>
          <a:xfrm>
            <a:off x="17453524" y="6047227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5" name="Freeform 418">
            <a:extLst>
              <a:ext uri="{FF2B5EF4-FFF2-40B4-BE49-F238E27FC236}">
                <a16:creationId xmlns:a16="http://schemas.microsoft.com/office/drawing/2014/main" id="{40E68F7B-C1AB-9A49-905E-D20E5D4F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5432" y="9355555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74BEB8-0AC5-FD44-BCBF-7E228FE4ADF3}"/>
              </a:ext>
            </a:extLst>
          </p:cNvPr>
          <p:cNvSpPr/>
          <p:nvPr/>
        </p:nvSpPr>
        <p:spPr>
          <a:xfrm>
            <a:off x="17294478" y="983414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3BB33C-CF55-514E-B9C8-2C6DF7D9C852}"/>
              </a:ext>
            </a:extLst>
          </p:cNvPr>
          <p:cNvSpPr txBox="1"/>
          <p:nvPr/>
        </p:nvSpPr>
        <p:spPr>
          <a:xfrm>
            <a:off x="19377082" y="5891469"/>
            <a:ext cx="3120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9948D8-3058-3142-9DA3-745B3D9B1D37}"/>
              </a:ext>
            </a:extLst>
          </p:cNvPr>
          <p:cNvSpPr txBox="1"/>
          <p:nvPr/>
        </p:nvSpPr>
        <p:spPr>
          <a:xfrm>
            <a:off x="19218036" y="9649474"/>
            <a:ext cx="3120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22807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E55259-6B96-824A-9557-AFB5DD14A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619818"/>
              </p:ext>
            </p:extLst>
          </p:nvPr>
        </p:nvGraphicFramePr>
        <p:xfrm>
          <a:off x="7201398" y="452182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86C4DD-7AFE-4F4A-B03A-544A68B88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53198"/>
              </p:ext>
            </p:extLst>
          </p:nvPr>
        </p:nvGraphicFramePr>
        <p:xfrm>
          <a:off x="11003042" y="452182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E1CCD34-BC81-8F43-BFA5-F81A3C6C9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090783"/>
              </p:ext>
            </p:extLst>
          </p:nvPr>
        </p:nvGraphicFramePr>
        <p:xfrm>
          <a:off x="14804687" y="452182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5A04F7-0BCE-D244-B2F6-F5B2BC46F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771372"/>
              </p:ext>
            </p:extLst>
          </p:nvPr>
        </p:nvGraphicFramePr>
        <p:xfrm>
          <a:off x="18606332" y="452182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490E89-B4A7-8E49-8B8F-4A72BF4266DF}"/>
              </a:ext>
            </a:extLst>
          </p:cNvPr>
          <p:cNvSpPr txBox="1"/>
          <p:nvPr/>
        </p:nvSpPr>
        <p:spPr>
          <a:xfrm>
            <a:off x="2697522" y="56899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DD170E-000F-5142-8A93-0DC7C2511E7C}"/>
              </a:ext>
            </a:extLst>
          </p:cNvPr>
          <p:cNvSpPr/>
          <p:nvPr/>
        </p:nvSpPr>
        <p:spPr>
          <a:xfrm>
            <a:off x="2817142" y="482541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9CD2DB-8307-CA48-A191-E2783A0E7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282969"/>
              </p:ext>
            </p:extLst>
          </p:nvPr>
        </p:nvGraphicFramePr>
        <p:xfrm>
          <a:off x="7201398" y="717653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9F333AF-F97D-7848-AB0B-9FAA9A176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344736"/>
              </p:ext>
            </p:extLst>
          </p:nvPr>
        </p:nvGraphicFramePr>
        <p:xfrm>
          <a:off x="11003042" y="717653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9A7A2F2-DAF9-A642-BB4E-24D2E6A33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532955"/>
              </p:ext>
            </p:extLst>
          </p:nvPr>
        </p:nvGraphicFramePr>
        <p:xfrm>
          <a:off x="14804687" y="717653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F2736E7-87C9-9F44-A696-B6AEF070B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689730"/>
              </p:ext>
            </p:extLst>
          </p:nvPr>
        </p:nvGraphicFramePr>
        <p:xfrm>
          <a:off x="18606332" y="717653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BB9B117-3D0A-A147-B8D9-5E24CE75B3C3}"/>
              </a:ext>
            </a:extLst>
          </p:cNvPr>
          <p:cNvSpPr txBox="1"/>
          <p:nvPr/>
        </p:nvSpPr>
        <p:spPr>
          <a:xfrm>
            <a:off x="2697522" y="834462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53D4E-5E10-0C45-B1A8-85E26DACCF8A}"/>
              </a:ext>
            </a:extLst>
          </p:cNvPr>
          <p:cNvSpPr/>
          <p:nvPr/>
        </p:nvSpPr>
        <p:spPr>
          <a:xfrm>
            <a:off x="2817142" y="748012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F6E9B13-5CE5-7041-8212-1FE914822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971175"/>
              </p:ext>
            </p:extLst>
          </p:nvPr>
        </p:nvGraphicFramePr>
        <p:xfrm>
          <a:off x="7201398" y="991973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A1A279B-94C4-AC49-98E6-B1AE06AAA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915945"/>
              </p:ext>
            </p:extLst>
          </p:nvPr>
        </p:nvGraphicFramePr>
        <p:xfrm>
          <a:off x="11003042" y="991973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630CA68-B88B-F24B-A06C-7699CF720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028147"/>
              </p:ext>
            </p:extLst>
          </p:nvPr>
        </p:nvGraphicFramePr>
        <p:xfrm>
          <a:off x="14804687" y="991973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81DEB05-7E4E-9748-A8F7-364260C1D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860732"/>
              </p:ext>
            </p:extLst>
          </p:nvPr>
        </p:nvGraphicFramePr>
        <p:xfrm>
          <a:off x="18606332" y="9919737"/>
          <a:ext cx="3504260" cy="233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8D31763-FE58-4640-AC86-FB28E768F6DE}"/>
              </a:ext>
            </a:extLst>
          </p:cNvPr>
          <p:cNvSpPr txBox="1"/>
          <p:nvPr/>
        </p:nvSpPr>
        <p:spPr>
          <a:xfrm>
            <a:off x="2697522" y="1108782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4C590-2BB0-A34E-A5EF-A0BC9F7D3711}"/>
              </a:ext>
            </a:extLst>
          </p:cNvPr>
          <p:cNvSpPr/>
          <p:nvPr/>
        </p:nvSpPr>
        <p:spPr>
          <a:xfrm>
            <a:off x="2817142" y="1022332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617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6B09453-FD14-DC4F-895C-5777C29BC31E}"/>
              </a:ext>
            </a:extLst>
          </p:cNvPr>
          <p:cNvSpPr/>
          <p:nvPr/>
        </p:nvSpPr>
        <p:spPr>
          <a:xfrm>
            <a:off x="8835994" y="5156630"/>
            <a:ext cx="6705662" cy="6705662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A61DFCD-2ACF-EE45-883C-B969C02EF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932764"/>
              </p:ext>
            </p:extLst>
          </p:nvPr>
        </p:nvGraphicFramePr>
        <p:xfrm>
          <a:off x="10867831" y="4405417"/>
          <a:ext cx="2641986" cy="1761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6E2BA55-7B58-6C4C-BAED-404DFB712532}"/>
              </a:ext>
            </a:extLst>
          </p:cNvPr>
          <p:cNvSpPr/>
          <p:nvPr/>
        </p:nvSpPr>
        <p:spPr>
          <a:xfrm>
            <a:off x="10718159" y="831483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49906-909B-A742-815F-7DCA55A880EC}"/>
              </a:ext>
            </a:extLst>
          </p:cNvPr>
          <p:cNvSpPr/>
          <p:nvPr/>
        </p:nvSpPr>
        <p:spPr>
          <a:xfrm>
            <a:off x="16359835" y="4624436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32%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EEB3A4-3DEA-F544-B943-02ABE177C3BD}"/>
              </a:ext>
            </a:extLst>
          </p:cNvPr>
          <p:cNvGrpSpPr/>
          <p:nvPr/>
        </p:nvGrpSpPr>
        <p:grpSpPr>
          <a:xfrm>
            <a:off x="3775587" y="9847578"/>
            <a:ext cx="17196621" cy="2384475"/>
            <a:chOff x="3775587" y="5014042"/>
            <a:chExt cx="17196621" cy="23844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8A13C1A-16EB-3841-AF41-34E1F24FCC5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47745125"/>
                </p:ext>
              </p:extLst>
            </p:nvPr>
          </p:nvGraphicFramePr>
          <p:xfrm>
            <a:off x="8385696" y="5014042"/>
            <a:ext cx="2641986" cy="17613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EFE42D48-F53E-F247-BFF0-94450CA5BE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2754884"/>
                </p:ext>
              </p:extLst>
            </p:nvPr>
          </p:nvGraphicFramePr>
          <p:xfrm>
            <a:off x="13349968" y="5014042"/>
            <a:ext cx="2641986" cy="17613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4C1078-35F9-194A-80AD-255DDA1E2536}"/>
                </a:ext>
              </a:extLst>
            </p:cNvPr>
            <p:cNvSpPr/>
            <p:nvPr/>
          </p:nvSpPr>
          <p:spPr>
            <a:xfrm>
              <a:off x="16237528" y="5254912"/>
              <a:ext cx="2981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32% </a:t>
              </a:r>
            </a:p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F9EF2A-F7B3-C24C-B06A-66C0B13BE3D6}"/>
                </a:ext>
              </a:extLst>
            </p:cNvPr>
            <p:cNvSpPr/>
            <p:nvPr/>
          </p:nvSpPr>
          <p:spPr>
            <a:xfrm>
              <a:off x="5248162" y="5254912"/>
              <a:ext cx="2981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32% </a:t>
              </a:r>
            </a:p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Income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F92EB0-AF9D-844C-8EE9-9DD67E75FE0E}"/>
                </a:ext>
              </a:extLst>
            </p:cNvPr>
            <p:cNvSpPr txBox="1"/>
            <p:nvPr/>
          </p:nvSpPr>
          <p:spPr>
            <a:xfrm>
              <a:off x="3775587" y="6567520"/>
              <a:ext cx="44535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BC116E-97D1-754D-900C-440F70708CCE}"/>
                </a:ext>
              </a:extLst>
            </p:cNvPr>
            <p:cNvSpPr txBox="1"/>
            <p:nvPr/>
          </p:nvSpPr>
          <p:spPr>
            <a:xfrm>
              <a:off x="16359835" y="6567520"/>
              <a:ext cx="4612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D1A994-2A7B-5A47-A996-1DFBB361CCF5}"/>
              </a:ext>
            </a:extLst>
          </p:cNvPr>
          <p:cNvSpPr txBox="1"/>
          <p:nvPr/>
        </p:nvSpPr>
        <p:spPr>
          <a:xfrm>
            <a:off x="16359835" y="5740633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99830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36EA83-31BE-B54A-A4A3-9F6F741F7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4344951"/>
              </p:ext>
            </p:extLst>
          </p:nvPr>
        </p:nvGraphicFramePr>
        <p:xfrm>
          <a:off x="6937272" y="4325328"/>
          <a:ext cx="10444112" cy="6962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B2758F-4D68-5342-A992-C15E53CBD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747162"/>
              </p:ext>
            </p:extLst>
          </p:nvPr>
        </p:nvGraphicFramePr>
        <p:xfrm>
          <a:off x="4929426" y="4325328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648FFA4-942F-484E-8147-60D8EBFF1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175355"/>
              </p:ext>
            </p:extLst>
          </p:nvPr>
        </p:nvGraphicFramePr>
        <p:xfrm>
          <a:off x="14739808" y="7234597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C592FB9-15A1-4242-B751-41BD4F38C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246417"/>
              </p:ext>
            </p:extLst>
          </p:nvPr>
        </p:nvGraphicFramePr>
        <p:xfrm>
          <a:off x="15580067" y="10490437"/>
          <a:ext cx="3441793" cy="2294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074C983-0E70-164B-99CA-1A42255B9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632301"/>
              </p:ext>
            </p:extLst>
          </p:nvPr>
        </p:nvGraphicFramePr>
        <p:xfrm>
          <a:off x="5674629" y="7688710"/>
          <a:ext cx="3441793" cy="2294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D597D5-AB71-6441-B4EE-BFF949F0A8BB}"/>
              </a:ext>
            </a:extLst>
          </p:cNvPr>
          <p:cNvSpPr txBox="1"/>
          <p:nvPr/>
        </p:nvSpPr>
        <p:spPr>
          <a:xfrm>
            <a:off x="2064776" y="5590567"/>
            <a:ext cx="338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1441F-CD3E-1643-B298-07648C8B921B}"/>
              </a:ext>
            </a:extLst>
          </p:cNvPr>
          <p:cNvSpPr/>
          <p:nvPr/>
        </p:nvSpPr>
        <p:spPr>
          <a:xfrm>
            <a:off x="2487195" y="495826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2017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10752-2B50-284A-B620-BF12BF1D7C7E}"/>
              </a:ext>
            </a:extLst>
          </p:cNvPr>
          <p:cNvSpPr txBox="1"/>
          <p:nvPr/>
        </p:nvSpPr>
        <p:spPr>
          <a:xfrm>
            <a:off x="2064776" y="8520422"/>
            <a:ext cx="338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11E8B-2EBE-6444-BF22-3486CB6600FC}"/>
              </a:ext>
            </a:extLst>
          </p:cNvPr>
          <p:cNvSpPr/>
          <p:nvPr/>
        </p:nvSpPr>
        <p:spPr>
          <a:xfrm>
            <a:off x="2487195" y="78881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2018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69DEB-BFFA-CD4E-A7BD-E8D3D62DD031}"/>
              </a:ext>
            </a:extLst>
          </p:cNvPr>
          <p:cNvSpPr txBox="1"/>
          <p:nvPr/>
        </p:nvSpPr>
        <p:spPr>
          <a:xfrm>
            <a:off x="19013275" y="8482549"/>
            <a:ext cx="338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DD855-BA9F-354D-9FA8-1380E8A6499A}"/>
              </a:ext>
            </a:extLst>
          </p:cNvPr>
          <p:cNvSpPr/>
          <p:nvPr/>
        </p:nvSpPr>
        <p:spPr>
          <a:xfrm>
            <a:off x="18990297" y="785024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2019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1E1595-B386-564C-80B1-244DDFA5908C}"/>
              </a:ext>
            </a:extLst>
          </p:cNvPr>
          <p:cNvSpPr txBox="1"/>
          <p:nvPr/>
        </p:nvSpPr>
        <p:spPr>
          <a:xfrm>
            <a:off x="19013275" y="11200673"/>
            <a:ext cx="338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72DF3-9E1F-D147-B585-A3EA698E2F86}"/>
              </a:ext>
            </a:extLst>
          </p:cNvPr>
          <p:cNvSpPr/>
          <p:nvPr/>
        </p:nvSpPr>
        <p:spPr>
          <a:xfrm>
            <a:off x="18990297" y="105683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17993-BB1D-E446-9BA1-468965549137}"/>
              </a:ext>
            </a:extLst>
          </p:cNvPr>
          <p:cNvSpPr/>
          <p:nvPr/>
        </p:nvSpPr>
        <p:spPr>
          <a:xfrm>
            <a:off x="9725440" y="815938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3341F9-F06C-FC43-9BCB-B106225277F2}"/>
              </a:ext>
            </a:extLst>
          </p:cNvPr>
          <p:cNvSpPr/>
          <p:nvPr/>
        </p:nvSpPr>
        <p:spPr>
          <a:xfrm>
            <a:off x="11640382" y="65834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212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8336AF9C-1D88-5C47-9847-1BCE17CD3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059730"/>
              </p:ext>
            </p:extLst>
          </p:nvPr>
        </p:nvGraphicFramePr>
        <p:xfrm>
          <a:off x="1531578" y="4653493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9162F00-8931-9949-98C9-8AE298E3F9DE}"/>
              </a:ext>
            </a:extLst>
          </p:cNvPr>
          <p:cNvGrpSpPr/>
          <p:nvPr/>
        </p:nvGrpSpPr>
        <p:grpSpPr>
          <a:xfrm>
            <a:off x="2507165" y="9113961"/>
            <a:ext cx="2981025" cy="2218728"/>
            <a:chOff x="8171269" y="10491269"/>
            <a:chExt cx="4297676" cy="221872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EB6878-F041-4248-91CE-1B051518395B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912B81-BE7D-7A41-99E2-CF12D71E1D2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Product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C4435DD7-EF87-4843-BDA9-FF01D3935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645593"/>
              </p:ext>
            </p:extLst>
          </p:nvPr>
        </p:nvGraphicFramePr>
        <p:xfrm>
          <a:off x="6929488" y="80445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74E305E7-BB2A-5145-B849-4B4A0E7478E6}"/>
              </a:ext>
            </a:extLst>
          </p:cNvPr>
          <p:cNvGrpSpPr/>
          <p:nvPr/>
        </p:nvGrpSpPr>
        <p:grpSpPr>
          <a:xfrm>
            <a:off x="7905075" y="5233228"/>
            <a:ext cx="2981025" cy="2218728"/>
            <a:chOff x="8171269" y="10491269"/>
            <a:chExt cx="4297676" cy="221872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A7F2E3-DD0C-BD49-BD9F-2620EBF97229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A87A90-A601-6D4A-8436-4F2730A5EB9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1F1DA1-981B-D741-8B92-1DCF8A2D054E}"/>
              </a:ext>
            </a:extLst>
          </p:cNvPr>
          <p:cNvCxnSpPr>
            <a:cxnSpLocks/>
          </p:cNvCxnSpPr>
          <p:nvPr/>
        </p:nvCxnSpPr>
        <p:spPr>
          <a:xfrm>
            <a:off x="6670258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A1A012-1D44-1E49-A24E-3B55C2E2DBE5}"/>
              </a:ext>
            </a:extLst>
          </p:cNvPr>
          <p:cNvCxnSpPr>
            <a:cxnSpLocks/>
          </p:cNvCxnSpPr>
          <p:nvPr/>
        </p:nvCxnSpPr>
        <p:spPr>
          <a:xfrm>
            <a:off x="12097665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2AB1A9-B275-4645-9924-30A745052A6A}"/>
              </a:ext>
            </a:extLst>
          </p:cNvPr>
          <p:cNvCxnSpPr>
            <a:cxnSpLocks/>
          </p:cNvCxnSpPr>
          <p:nvPr/>
        </p:nvCxnSpPr>
        <p:spPr>
          <a:xfrm>
            <a:off x="17495574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C9742453-B3E8-874C-8F3B-328131919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365258"/>
              </p:ext>
            </p:extLst>
          </p:nvPr>
        </p:nvGraphicFramePr>
        <p:xfrm>
          <a:off x="12356894" y="4653493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E8616EEE-6870-4F48-8D10-D10F72923702}"/>
              </a:ext>
            </a:extLst>
          </p:cNvPr>
          <p:cNvGrpSpPr/>
          <p:nvPr/>
        </p:nvGrpSpPr>
        <p:grpSpPr>
          <a:xfrm>
            <a:off x="13332481" y="9113961"/>
            <a:ext cx="2981025" cy="2218728"/>
            <a:chOff x="8171269" y="10491269"/>
            <a:chExt cx="4297676" cy="221872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853864-F101-B941-A5E0-FCC41251BCDB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6CE418E-7D1E-5B47-AFE8-FEBCED0E162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Other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A620F3A5-C18D-084B-AED5-82375481B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55562"/>
              </p:ext>
            </p:extLst>
          </p:nvPr>
        </p:nvGraphicFramePr>
        <p:xfrm>
          <a:off x="17754804" y="80445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3C437469-90D3-2E47-B086-E8F2E962FD9F}"/>
              </a:ext>
            </a:extLst>
          </p:cNvPr>
          <p:cNvGrpSpPr/>
          <p:nvPr/>
        </p:nvGrpSpPr>
        <p:grpSpPr>
          <a:xfrm>
            <a:off x="18730391" y="5233228"/>
            <a:ext cx="2981025" cy="2218728"/>
            <a:chOff x="8171269" y="10491269"/>
            <a:chExt cx="4297676" cy="221872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0A2E8B-E834-5547-9B97-74E1578BCBAF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E57293A-30EC-4143-A705-4DB9986DD87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Income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91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FC2787-94CA-C743-853B-82D74CB11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898549"/>
              </p:ext>
            </p:extLst>
          </p:nvPr>
        </p:nvGraphicFramePr>
        <p:xfrm>
          <a:off x="3210630" y="4121213"/>
          <a:ext cx="4105181" cy="2736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AEA240-F8E0-BD46-8CDC-C383BC3F3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263224"/>
              </p:ext>
            </p:extLst>
          </p:nvPr>
        </p:nvGraphicFramePr>
        <p:xfrm>
          <a:off x="3210630" y="6858554"/>
          <a:ext cx="4105181" cy="2736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57BC4B-4F9D-244B-913B-831D011DC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896571"/>
              </p:ext>
            </p:extLst>
          </p:nvPr>
        </p:nvGraphicFramePr>
        <p:xfrm>
          <a:off x="3210629" y="9647715"/>
          <a:ext cx="4105181" cy="2736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3E90538-0E32-2F47-A8D8-4E6F6F195958}"/>
              </a:ext>
            </a:extLst>
          </p:cNvPr>
          <p:cNvSpPr/>
          <p:nvPr/>
        </p:nvSpPr>
        <p:spPr>
          <a:xfrm>
            <a:off x="7315810" y="513534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DC7E4-AFD5-F543-8E88-2471BA25BCC2}"/>
              </a:ext>
            </a:extLst>
          </p:cNvPr>
          <p:cNvSpPr/>
          <p:nvPr/>
        </p:nvSpPr>
        <p:spPr>
          <a:xfrm>
            <a:off x="7315810" y="792969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EA42C-D340-5342-8D0D-D6E517C8A6DE}"/>
              </a:ext>
            </a:extLst>
          </p:cNvPr>
          <p:cNvSpPr/>
          <p:nvPr/>
        </p:nvSpPr>
        <p:spPr>
          <a:xfrm>
            <a:off x="7315810" y="1071940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84B5FC89-E92E-4D4C-BE77-234A3C998989}"/>
              </a:ext>
            </a:extLst>
          </p:cNvPr>
          <p:cNvSpPr/>
          <p:nvPr/>
        </p:nvSpPr>
        <p:spPr>
          <a:xfrm>
            <a:off x="9822427" y="4566287"/>
            <a:ext cx="11532956" cy="185829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DD3774AD-15AE-414A-B52B-8287520B1D65}"/>
              </a:ext>
            </a:extLst>
          </p:cNvPr>
          <p:cNvSpPr/>
          <p:nvPr/>
        </p:nvSpPr>
        <p:spPr>
          <a:xfrm>
            <a:off x="9822427" y="10141181"/>
            <a:ext cx="11532956" cy="185829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5A7418-49AD-E145-AA88-C0E9947E7BCF}"/>
              </a:ext>
            </a:extLst>
          </p:cNvPr>
          <p:cNvSpPr txBox="1"/>
          <p:nvPr/>
        </p:nvSpPr>
        <p:spPr>
          <a:xfrm>
            <a:off x="10416827" y="5046853"/>
            <a:ext cx="987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99E43-61D7-B44B-BA3E-4C8DB4B814FF}"/>
              </a:ext>
            </a:extLst>
          </p:cNvPr>
          <p:cNvSpPr txBox="1"/>
          <p:nvPr/>
        </p:nvSpPr>
        <p:spPr>
          <a:xfrm>
            <a:off x="10416827" y="7908040"/>
            <a:ext cx="987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79CA9-1045-1349-B4BC-E12065AAF37D}"/>
              </a:ext>
            </a:extLst>
          </p:cNvPr>
          <p:cNvSpPr txBox="1"/>
          <p:nvPr/>
        </p:nvSpPr>
        <p:spPr>
          <a:xfrm>
            <a:off x="10416827" y="10651240"/>
            <a:ext cx="987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3676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27164F-7B93-3645-BAD6-FF50891F8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503418"/>
              </p:ext>
            </p:extLst>
          </p:nvPr>
        </p:nvGraphicFramePr>
        <p:xfrm>
          <a:off x="1531578" y="50074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981289-7520-7D42-9385-37B287C68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426784"/>
              </p:ext>
            </p:extLst>
          </p:nvPr>
        </p:nvGraphicFramePr>
        <p:xfrm>
          <a:off x="6923492" y="50074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F97413-61C3-9046-8F78-3EFC99C1D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934992"/>
              </p:ext>
            </p:extLst>
          </p:nvPr>
        </p:nvGraphicFramePr>
        <p:xfrm>
          <a:off x="12295024" y="50074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4E510C-806F-4944-A285-F990F49C3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323779"/>
              </p:ext>
            </p:extLst>
          </p:nvPr>
        </p:nvGraphicFramePr>
        <p:xfrm>
          <a:off x="17666556" y="50074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C2C5E2D-77C1-3248-B97A-30DA53ABD31E}"/>
              </a:ext>
            </a:extLst>
          </p:cNvPr>
          <p:cNvGrpSpPr/>
          <p:nvPr/>
        </p:nvGrpSpPr>
        <p:grpSpPr>
          <a:xfrm>
            <a:off x="2507165" y="8816518"/>
            <a:ext cx="2981025" cy="2218728"/>
            <a:chOff x="8171269" y="10491269"/>
            <a:chExt cx="4297676" cy="22187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EF723A-23EB-294A-BF04-9968D8931FE5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C25CA-CC7A-8B43-BB38-130C3C6C635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Product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CBC284-FF5D-1844-B238-83F308CB25B1}"/>
              </a:ext>
            </a:extLst>
          </p:cNvPr>
          <p:cNvCxnSpPr>
            <a:cxnSpLocks/>
          </p:cNvCxnSpPr>
          <p:nvPr/>
        </p:nvCxnSpPr>
        <p:spPr>
          <a:xfrm>
            <a:off x="3598607" y="11300716"/>
            <a:ext cx="70792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C3DE2A-153F-D848-BAF8-39E440E05FC8}"/>
              </a:ext>
            </a:extLst>
          </p:cNvPr>
          <p:cNvGrpSpPr/>
          <p:nvPr/>
        </p:nvGrpSpPr>
        <p:grpSpPr>
          <a:xfrm>
            <a:off x="7875577" y="8816518"/>
            <a:ext cx="2981025" cy="2218728"/>
            <a:chOff x="8171269" y="10491269"/>
            <a:chExt cx="4297676" cy="22187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B159D-F1A3-BE4E-B310-EAD31EBEFEFF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A592A9-11B0-3B4B-AD55-40531B63C58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Other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3F9FE-DC58-DF43-A1AC-ABC3FF62B870}"/>
              </a:ext>
            </a:extLst>
          </p:cNvPr>
          <p:cNvCxnSpPr>
            <a:cxnSpLocks/>
          </p:cNvCxnSpPr>
          <p:nvPr/>
        </p:nvCxnSpPr>
        <p:spPr>
          <a:xfrm>
            <a:off x="8967019" y="11300716"/>
            <a:ext cx="70792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F76C34-0909-A648-B331-E6BA1426FE50}"/>
              </a:ext>
            </a:extLst>
          </p:cNvPr>
          <p:cNvGrpSpPr/>
          <p:nvPr/>
        </p:nvGrpSpPr>
        <p:grpSpPr>
          <a:xfrm>
            <a:off x="13245097" y="8816518"/>
            <a:ext cx="2981025" cy="2218728"/>
            <a:chOff x="8171269" y="10491269"/>
            <a:chExt cx="4297676" cy="22187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68907D-A308-4B48-A3C1-6A745BE1300B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3E751E-D672-B741-B955-72C4690822F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B24EB-2478-0742-A0D7-A1F746D3020F}"/>
              </a:ext>
            </a:extLst>
          </p:cNvPr>
          <p:cNvCxnSpPr>
            <a:cxnSpLocks/>
          </p:cNvCxnSpPr>
          <p:nvPr/>
        </p:nvCxnSpPr>
        <p:spPr>
          <a:xfrm>
            <a:off x="14336539" y="11300716"/>
            <a:ext cx="70792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8D4623-4C34-D24B-88CA-D724F47E8B17}"/>
              </a:ext>
            </a:extLst>
          </p:cNvPr>
          <p:cNvGrpSpPr/>
          <p:nvPr/>
        </p:nvGrpSpPr>
        <p:grpSpPr>
          <a:xfrm>
            <a:off x="18702002" y="8816518"/>
            <a:ext cx="2981025" cy="2218728"/>
            <a:chOff x="8171269" y="10491269"/>
            <a:chExt cx="4297676" cy="22187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9A3FBE-23F3-AD4B-8C82-E404B58AA213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71AD7C-C76D-CD44-B22A-0E0CE3AC1BC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Income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8E89CA-3DBA-A140-AF48-1607A8F8FDBD}"/>
              </a:ext>
            </a:extLst>
          </p:cNvPr>
          <p:cNvCxnSpPr>
            <a:cxnSpLocks/>
          </p:cNvCxnSpPr>
          <p:nvPr/>
        </p:nvCxnSpPr>
        <p:spPr>
          <a:xfrm>
            <a:off x="19793444" y="11300716"/>
            <a:ext cx="70792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C711A9E-416E-5A4F-92C8-5B25DAD72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28602"/>
              </p:ext>
            </p:extLst>
          </p:nvPr>
        </p:nvGraphicFramePr>
        <p:xfrm>
          <a:off x="2668308" y="3826236"/>
          <a:ext cx="19041036" cy="854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26">
                  <a:extLst>
                    <a:ext uri="{9D8B030D-6E8A-4147-A177-3AD203B41FA5}">
                      <a16:colId xmlns:a16="http://schemas.microsoft.com/office/drawing/2014/main" val="2441693533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3030628068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609744128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816299771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4162405729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1779407432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3676236016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2835242327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4176406991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539210113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410060663"/>
                    </a:ext>
                  </a:extLst>
                </a:gridCol>
              </a:tblGrid>
              <a:tr h="2135777"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Accounting Tasks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HR Tasks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Safety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2342"/>
                  </a:ext>
                </a:extLst>
              </a:tr>
              <a:tr h="2135777">
                <a:tc>
                  <a:txBody>
                    <a:bodyPr/>
                    <a:lstStyle/>
                    <a:p>
                      <a:pPr lvl="1" algn="ctr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1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2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3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4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5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6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7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8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9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10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49536"/>
                  </a:ext>
                </a:extLst>
              </a:tr>
              <a:tr h="2135777">
                <a:tc>
                  <a:txBody>
                    <a:bodyPr/>
                    <a:lstStyle/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545396"/>
                  </a:ext>
                </a:extLst>
              </a:tr>
              <a:tr h="2135777">
                <a:tc>
                  <a:txBody>
                    <a:bodyPr/>
                    <a:lstStyle/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6840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7DD616-24CB-E541-92FC-3F80F5C79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251617"/>
              </p:ext>
            </p:extLst>
          </p:nvPr>
        </p:nvGraphicFramePr>
        <p:xfrm>
          <a:off x="5617181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974B046-7D3B-D44F-BFEF-2F6410534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064227"/>
              </p:ext>
            </p:extLst>
          </p:nvPr>
        </p:nvGraphicFramePr>
        <p:xfrm>
          <a:off x="10425155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991518-5E47-CA4E-A421-72BAFE66F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709"/>
              </p:ext>
            </p:extLst>
          </p:nvPr>
        </p:nvGraphicFramePr>
        <p:xfrm>
          <a:off x="7121517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C63D74E-6F93-754A-A10B-B04874F31F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024478"/>
              </p:ext>
            </p:extLst>
          </p:nvPr>
        </p:nvGraphicFramePr>
        <p:xfrm>
          <a:off x="8832330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65B49BC-8134-394E-8F03-87140A161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041070"/>
              </p:ext>
            </p:extLst>
          </p:nvPr>
        </p:nvGraphicFramePr>
        <p:xfrm>
          <a:off x="11988484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EB379A9-8F27-9242-91E8-E530EB4E6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434023"/>
              </p:ext>
            </p:extLst>
          </p:nvPr>
        </p:nvGraphicFramePr>
        <p:xfrm>
          <a:off x="16796458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F916E9E-228E-9946-B9D8-3B2639B7C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159612"/>
              </p:ext>
            </p:extLst>
          </p:nvPr>
        </p:nvGraphicFramePr>
        <p:xfrm>
          <a:off x="13492820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B765799-2835-1940-AD15-71319465C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648023"/>
              </p:ext>
            </p:extLst>
          </p:nvPr>
        </p:nvGraphicFramePr>
        <p:xfrm>
          <a:off x="15203633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0B64798-7891-3E44-879D-D51FCF7D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708029"/>
              </p:ext>
            </p:extLst>
          </p:nvPr>
        </p:nvGraphicFramePr>
        <p:xfrm>
          <a:off x="19982109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9DB33C9-870A-B546-925F-E5A719963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579849"/>
              </p:ext>
            </p:extLst>
          </p:nvPr>
        </p:nvGraphicFramePr>
        <p:xfrm>
          <a:off x="18389284" y="8526907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B08E35B-B088-5645-B779-A609927DD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784770"/>
              </p:ext>
            </p:extLst>
          </p:nvPr>
        </p:nvGraphicFramePr>
        <p:xfrm>
          <a:off x="5617181" y="10621172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9E64A02-B8F2-D44C-98BD-F3D2E0952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620926"/>
              </p:ext>
            </p:extLst>
          </p:nvPr>
        </p:nvGraphicFramePr>
        <p:xfrm>
          <a:off x="10425155" y="10621172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589DEC1-143E-2644-A772-D0113841F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213767"/>
              </p:ext>
            </p:extLst>
          </p:nvPr>
        </p:nvGraphicFramePr>
        <p:xfrm>
          <a:off x="7121517" y="10621172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330D50A-EEB1-C440-9C7E-EAF5002BA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34696"/>
              </p:ext>
            </p:extLst>
          </p:nvPr>
        </p:nvGraphicFramePr>
        <p:xfrm>
          <a:off x="8832330" y="10621172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D4F3C39-B49E-074C-A475-5201E3430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469607"/>
              </p:ext>
            </p:extLst>
          </p:nvPr>
        </p:nvGraphicFramePr>
        <p:xfrm>
          <a:off x="19982109" y="10621172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D5F0CA6-490E-4742-91BC-8BD20B29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205348"/>
              </p:ext>
            </p:extLst>
          </p:nvPr>
        </p:nvGraphicFramePr>
        <p:xfrm>
          <a:off x="18389284" y="10621172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pSp>
        <p:nvGrpSpPr>
          <p:cNvPr id="33" name="Gráfico 68">
            <a:extLst>
              <a:ext uri="{FF2B5EF4-FFF2-40B4-BE49-F238E27FC236}">
                <a16:creationId xmlns:a16="http://schemas.microsoft.com/office/drawing/2014/main" id="{D3C8C785-C593-054B-B57A-F43EE1C41366}"/>
              </a:ext>
            </a:extLst>
          </p:cNvPr>
          <p:cNvGrpSpPr/>
          <p:nvPr/>
        </p:nvGrpSpPr>
        <p:grpSpPr>
          <a:xfrm>
            <a:off x="3579633" y="8459594"/>
            <a:ext cx="1439043" cy="1439043"/>
            <a:chOff x="8599238" y="1565328"/>
            <a:chExt cx="570831" cy="570831"/>
          </a:xfrm>
          <a:solidFill>
            <a:schemeClr val="tx2"/>
          </a:solidFill>
        </p:grpSpPr>
        <p:sp>
          <p:nvSpPr>
            <p:cNvPr id="34" name="Forma libre 128">
              <a:extLst>
                <a:ext uri="{FF2B5EF4-FFF2-40B4-BE49-F238E27FC236}">
                  <a16:creationId xmlns:a16="http://schemas.microsoft.com/office/drawing/2014/main" id="{A58F3528-F055-1846-A157-DABB3F4273F7}"/>
                </a:ext>
              </a:extLst>
            </p:cNvPr>
            <p:cNvSpPr/>
            <p:nvPr/>
          </p:nvSpPr>
          <p:spPr>
            <a:xfrm>
              <a:off x="8830938" y="1565328"/>
              <a:ext cx="106937" cy="106938"/>
            </a:xfrm>
            <a:custGeom>
              <a:avLst/>
              <a:gdLst>
                <a:gd name="connsiteX0" fmla="*/ 53469 w 106937"/>
                <a:gd name="connsiteY0" fmla="*/ 106939 h 106938"/>
                <a:gd name="connsiteX1" fmla="*/ 106938 w 106937"/>
                <a:gd name="connsiteY1" fmla="*/ 53470 h 106938"/>
                <a:gd name="connsiteX2" fmla="*/ 53469 w 106937"/>
                <a:gd name="connsiteY2" fmla="*/ 0 h 106938"/>
                <a:gd name="connsiteX3" fmla="*/ 0 w 106937"/>
                <a:gd name="connsiteY3" fmla="*/ 53469 h 106938"/>
                <a:gd name="connsiteX4" fmla="*/ 53469 w 106937"/>
                <a:gd name="connsiteY4" fmla="*/ 106939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7" h="106938">
                  <a:moveTo>
                    <a:pt x="53469" y="106939"/>
                  </a:moveTo>
                  <a:cubicBezTo>
                    <a:pt x="82954" y="106939"/>
                    <a:pt x="106938" y="82954"/>
                    <a:pt x="106938" y="53470"/>
                  </a:cubicBezTo>
                  <a:cubicBezTo>
                    <a:pt x="106938" y="23986"/>
                    <a:pt x="82953" y="0"/>
                    <a:pt x="53469" y="0"/>
                  </a:cubicBezTo>
                  <a:cubicBezTo>
                    <a:pt x="23985" y="0"/>
                    <a:pt x="0" y="23985"/>
                    <a:pt x="0" y="53469"/>
                  </a:cubicBezTo>
                  <a:cubicBezTo>
                    <a:pt x="0" y="82953"/>
                    <a:pt x="23984" y="106939"/>
                    <a:pt x="53469" y="106939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129">
              <a:extLst>
                <a:ext uri="{FF2B5EF4-FFF2-40B4-BE49-F238E27FC236}">
                  <a16:creationId xmlns:a16="http://schemas.microsoft.com/office/drawing/2014/main" id="{58C94E29-B47C-1042-B1D6-606DF3B81BAB}"/>
                </a:ext>
              </a:extLst>
            </p:cNvPr>
            <p:cNvSpPr/>
            <p:nvPr/>
          </p:nvSpPr>
          <p:spPr>
            <a:xfrm>
              <a:off x="8777470" y="1707992"/>
              <a:ext cx="213876" cy="427674"/>
            </a:xfrm>
            <a:custGeom>
              <a:avLst/>
              <a:gdLst>
                <a:gd name="connsiteX0" fmla="*/ 213877 w 213876"/>
                <a:gd name="connsiteY0" fmla="*/ 178152 h 427674"/>
                <a:gd name="connsiteX1" fmla="*/ 213877 w 213876"/>
                <a:gd name="connsiteY1" fmla="*/ 47995 h 427674"/>
                <a:gd name="connsiteX2" fmla="*/ 190119 w 213876"/>
                <a:gd name="connsiteY2" fmla="*/ 14385 h 427674"/>
                <a:gd name="connsiteX3" fmla="*/ 23758 w 213876"/>
                <a:gd name="connsiteY3" fmla="*/ 14385 h 427674"/>
                <a:gd name="connsiteX4" fmla="*/ 0 w 213876"/>
                <a:gd name="connsiteY4" fmla="*/ 47995 h 427674"/>
                <a:gd name="connsiteX5" fmla="*/ 0 w 213876"/>
                <a:gd name="connsiteY5" fmla="*/ 178152 h 427674"/>
                <a:gd name="connsiteX6" fmla="*/ 30499 w 213876"/>
                <a:gd name="connsiteY6" fmla="*/ 212758 h 427674"/>
                <a:gd name="connsiteX7" fmla="*/ 0 w 213876"/>
                <a:gd name="connsiteY7" fmla="*/ 296630 h 427674"/>
                <a:gd name="connsiteX8" fmla="*/ 0 w 213876"/>
                <a:gd name="connsiteY8" fmla="*/ 356383 h 427674"/>
                <a:gd name="connsiteX9" fmla="*/ 53469 w 213876"/>
                <a:gd name="connsiteY9" fmla="*/ 356383 h 427674"/>
                <a:gd name="connsiteX10" fmla="*/ 53469 w 213876"/>
                <a:gd name="connsiteY10" fmla="*/ 427675 h 427674"/>
                <a:gd name="connsiteX11" fmla="*/ 160408 w 213876"/>
                <a:gd name="connsiteY11" fmla="*/ 427675 h 427674"/>
                <a:gd name="connsiteX12" fmla="*/ 160408 w 213876"/>
                <a:gd name="connsiteY12" fmla="*/ 356383 h 427674"/>
                <a:gd name="connsiteX13" fmla="*/ 213877 w 213876"/>
                <a:gd name="connsiteY13" fmla="*/ 356383 h 427674"/>
                <a:gd name="connsiteX14" fmla="*/ 213877 w 213876"/>
                <a:gd name="connsiteY14" fmla="*/ 296630 h 427674"/>
                <a:gd name="connsiteX15" fmla="*/ 183378 w 213876"/>
                <a:gd name="connsiteY15" fmla="*/ 212758 h 427674"/>
                <a:gd name="connsiteX16" fmla="*/ 213877 w 213876"/>
                <a:gd name="connsiteY16" fmla="*/ 178152 h 4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3876" h="427674">
                  <a:moveTo>
                    <a:pt x="213877" y="178152"/>
                  </a:moveTo>
                  <a:lnTo>
                    <a:pt x="213877" y="47995"/>
                  </a:lnTo>
                  <a:cubicBezTo>
                    <a:pt x="213877" y="32886"/>
                    <a:pt x="204356" y="19432"/>
                    <a:pt x="190119" y="14385"/>
                  </a:cubicBez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178152"/>
                  </a:lnTo>
                  <a:cubicBezTo>
                    <a:pt x="0" y="196012"/>
                    <a:pt x="13360" y="210169"/>
                    <a:pt x="30499" y="212758"/>
                  </a:cubicBezTo>
                  <a:lnTo>
                    <a:pt x="0" y="296630"/>
                  </a:lnTo>
                  <a:lnTo>
                    <a:pt x="0" y="356383"/>
                  </a:lnTo>
                  <a:lnTo>
                    <a:pt x="53469" y="356383"/>
                  </a:lnTo>
                  <a:lnTo>
                    <a:pt x="53469" y="427675"/>
                  </a:lnTo>
                  <a:lnTo>
                    <a:pt x="160408" y="427675"/>
                  </a:lnTo>
                  <a:lnTo>
                    <a:pt x="160408" y="356383"/>
                  </a:lnTo>
                  <a:lnTo>
                    <a:pt x="213877" y="356383"/>
                  </a:lnTo>
                  <a:lnTo>
                    <a:pt x="213877" y="296630"/>
                  </a:lnTo>
                  <a:lnTo>
                    <a:pt x="183378" y="212758"/>
                  </a:lnTo>
                  <a:cubicBezTo>
                    <a:pt x="200515" y="210169"/>
                    <a:pt x="213877" y="196012"/>
                    <a:pt x="213877" y="178152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6" name="Gráfico 69">
            <a:extLst>
              <a:ext uri="{FF2B5EF4-FFF2-40B4-BE49-F238E27FC236}">
                <a16:creationId xmlns:a16="http://schemas.microsoft.com/office/drawing/2014/main" id="{79484D92-7765-7A45-9388-FB47FD731913}"/>
              </a:ext>
            </a:extLst>
          </p:cNvPr>
          <p:cNvGrpSpPr/>
          <p:nvPr/>
        </p:nvGrpSpPr>
        <p:grpSpPr>
          <a:xfrm>
            <a:off x="3580258" y="10613167"/>
            <a:ext cx="1439043" cy="1439043"/>
            <a:chOff x="9828725" y="1565328"/>
            <a:chExt cx="570831" cy="570831"/>
          </a:xfrm>
          <a:solidFill>
            <a:schemeClr val="tx2"/>
          </a:solidFill>
        </p:grpSpPr>
        <p:sp>
          <p:nvSpPr>
            <p:cNvPr id="37" name="Forma libre 131">
              <a:extLst>
                <a:ext uri="{FF2B5EF4-FFF2-40B4-BE49-F238E27FC236}">
                  <a16:creationId xmlns:a16="http://schemas.microsoft.com/office/drawing/2014/main" id="{CFE6357E-1165-5B48-AD3B-F524B2D489F5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32">
              <a:extLst>
                <a:ext uri="{FF2B5EF4-FFF2-40B4-BE49-F238E27FC236}">
                  <a16:creationId xmlns:a16="http://schemas.microsoft.com/office/drawing/2014/main" id="{0B4282F7-62B2-8744-9981-D90B160B5D1C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49CEE495-DF5C-6A4B-9AEE-5100896F9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041070"/>
              </p:ext>
            </p:extLst>
          </p:nvPr>
        </p:nvGraphicFramePr>
        <p:xfrm>
          <a:off x="11988484" y="10621178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397EF3F-734B-6F45-81B6-4E71B3876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434023"/>
              </p:ext>
            </p:extLst>
          </p:nvPr>
        </p:nvGraphicFramePr>
        <p:xfrm>
          <a:off x="16796458" y="10621178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2D42E16-56BE-6142-AAE2-E4A885F9E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159612"/>
              </p:ext>
            </p:extLst>
          </p:nvPr>
        </p:nvGraphicFramePr>
        <p:xfrm>
          <a:off x="13492820" y="10621178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CC0DC8E9-6E34-374E-B3D5-CAF07DE39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648023"/>
              </p:ext>
            </p:extLst>
          </p:nvPr>
        </p:nvGraphicFramePr>
        <p:xfrm>
          <a:off x="15203633" y="10621178"/>
          <a:ext cx="1750264" cy="11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</p:spTree>
    <p:extLst>
      <p:ext uri="{BB962C8B-B14F-4D97-AF65-F5344CB8AC3E}">
        <p14:creationId xmlns:p14="http://schemas.microsoft.com/office/powerpoint/2010/main" val="33945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95E536-1D93-DD4D-9325-9A1DDC442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177133"/>
              </p:ext>
            </p:extLst>
          </p:nvPr>
        </p:nvGraphicFramePr>
        <p:xfrm>
          <a:off x="739734" y="4346710"/>
          <a:ext cx="11176961" cy="745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617180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5084DCB-14E0-4F46-972B-D6B0A2D94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196019"/>
              </p:ext>
            </p:extLst>
          </p:nvPr>
        </p:nvGraphicFramePr>
        <p:xfrm>
          <a:off x="10640436" y="6154924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4E13A32-0204-6340-9A2F-D66F4663C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207081"/>
              </p:ext>
            </p:extLst>
          </p:nvPr>
        </p:nvGraphicFramePr>
        <p:xfrm>
          <a:off x="10640436" y="8062965"/>
          <a:ext cx="2603965" cy="173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D2E4216A-C88F-1A48-9FA3-0B5491BEB9B9}"/>
              </a:ext>
            </a:extLst>
          </p:cNvPr>
          <p:cNvSpPr txBox="1"/>
          <p:nvPr/>
        </p:nvSpPr>
        <p:spPr>
          <a:xfrm>
            <a:off x="16187204" y="6607413"/>
            <a:ext cx="493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D0B5-2C36-D346-AB34-E84B39ED934A}"/>
              </a:ext>
            </a:extLst>
          </p:cNvPr>
          <p:cNvSpPr/>
          <p:nvPr/>
        </p:nvSpPr>
        <p:spPr>
          <a:xfrm>
            <a:off x="13399673" y="671248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A17D6C-B021-3A47-B534-C638972F90A5}"/>
              </a:ext>
            </a:extLst>
          </p:cNvPr>
          <p:cNvSpPr txBox="1"/>
          <p:nvPr/>
        </p:nvSpPr>
        <p:spPr>
          <a:xfrm>
            <a:off x="16187204" y="8515454"/>
            <a:ext cx="493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C126FB-0951-B245-B281-04E496747554}"/>
              </a:ext>
            </a:extLst>
          </p:cNvPr>
          <p:cNvSpPr/>
          <p:nvPr/>
        </p:nvSpPr>
        <p:spPr>
          <a:xfrm>
            <a:off x="13399673" y="86205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Other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8C667C-BFF4-4141-BBDE-A72A976F1EC7}"/>
              </a:ext>
            </a:extLst>
          </p:cNvPr>
          <p:cNvSpPr/>
          <p:nvPr/>
        </p:nvSpPr>
        <p:spPr>
          <a:xfrm>
            <a:off x="7197781" y="7986157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65%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354634E-D469-B34D-962E-D89F8BCEAFA3}"/>
              </a:ext>
            </a:extLst>
          </p:cNvPr>
          <p:cNvSpPr/>
          <p:nvPr/>
        </p:nvSpPr>
        <p:spPr>
          <a:xfrm>
            <a:off x="4010095" y="6284248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6A3F0F89-B759-CC41-B8FB-CEC3F959ED34}"/>
              </a:ext>
            </a:extLst>
          </p:cNvPr>
          <p:cNvSpPr/>
          <p:nvPr/>
        </p:nvSpPr>
        <p:spPr>
          <a:xfrm>
            <a:off x="1741862" y="4860994"/>
            <a:ext cx="3002488" cy="137976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AE40E1EE-5DBD-B848-8DA9-B43AD1801ACA}"/>
              </a:ext>
            </a:extLst>
          </p:cNvPr>
          <p:cNvSpPr/>
          <p:nvPr/>
        </p:nvSpPr>
        <p:spPr>
          <a:xfrm>
            <a:off x="5147215" y="7735454"/>
            <a:ext cx="3002488" cy="137976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0ED2D67E-E06B-2240-9199-5EB29C34DB76}"/>
              </a:ext>
            </a:extLst>
          </p:cNvPr>
          <p:cNvSpPr/>
          <p:nvPr/>
        </p:nvSpPr>
        <p:spPr>
          <a:xfrm>
            <a:off x="8880401" y="10670895"/>
            <a:ext cx="3002488" cy="1379769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96B034E-BA9E-A446-8723-A21429BD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90523"/>
              </p:ext>
            </p:extLst>
          </p:nvPr>
        </p:nvGraphicFramePr>
        <p:xfrm>
          <a:off x="4274779" y="394898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F818C664-4597-AF43-B1E2-22413E216D00}"/>
              </a:ext>
            </a:extLst>
          </p:cNvPr>
          <p:cNvGrpSpPr/>
          <p:nvPr/>
        </p:nvGrpSpPr>
        <p:grpSpPr>
          <a:xfrm>
            <a:off x="8534101" y="5164813"/>
            <a:ext cx="7719732" cy="830997"/>
            <a:chOff x="8171269" y="10386195"/>
            <a:chExt cx="11129362" cy="83099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EFB6A1-ADB3-6D4C-A1F8-144C9084EA80}"/>
                </a:ext>
              </a:extLst>
            </p:cNvPr>
            <p:cNvSpPr txBox="1"/>
            <p:nvPr/>
          </p:nvSpPr>
          <p:spPr>
            <a:xfrm>
              <a:off x="12189989" y="10386195"/>
              <a:ext cx="711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582BA8A-C39F-0545-82F0-51E1F1CE120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Product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789B6B-0DEF-7144-A3A1-A872D9A5B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435426"/>
              </p:ext>
            </p:extLst>
          </p:nvPr>
        </p:nvGraphicFramePr>
        <p:xfrm>
          <a:off x="7582599" y="6686326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5E4AA82-9AAE-5549-8027-A59B25029E59}"/>
              </a:ext>
            </a:extLst>
          </p:cNvPr>
          <p:cNvGrpSpPr/>
          <p:nvPr/>
        </p:nvGrpSpPr>
        <p:grpSpPr>
          <a:xfrm>
            <a:off x="11641629" y="7805526"/>
            <a:ext cx="7275310" cy="848033"/>
            <a:chOff x="8171269" y="10289567"/>
            <a:chExt cx="10488649" cy="8480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B436D-87AA-874A-A26F-7C1767E65FAE}"/>
                </a:ext>
              </a:extLst>
            </p:cNvPr>
            <p:cNvSpPr txBox="1"/>
            <p:nvPr/>
          </p:nvSpPr>
          <p:spPr>
            <a:xfrm>
              <a:off x="12189989" y="10289567"/>
              <a:ext cx="64699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F8174A-28AE-354B-A93D-EF2B3798A36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Other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AA71F00-EE52-074A-B718-D03B058A3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974969"/>
              </p:ext>
            </p:extLst>
          </p:nvPr>
        </p:nvGraphicFramePr>
        <p:xfrm>
          <a:off x="11321632" y="9475487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2FF8174F-6D48-5245-B6B8-318FABAC14D1}"/>
              </a:ext>
            </a:extLst>
          </p:cNvPr>
          <p:cNvGrpSpPr/>
          <p:nvPr/>
        </p:nvGrpSpPr>
        <p:grpSpPr>
          <a:xfrm>
            <a:off x="15380662" y="10653018"/>
            <a:ext cx="7275310" cy="830997"/>
            <a:chOff x="8171269" y="10347898"/>
            <a:chExt cx="10488649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C20605-4175-3C4C-AC3E-30DC3FD32B2B}"/>
                </a:ext>
              </a:extLst>
            </p:cNvPr>
            <p:cNvSpPr txBox="1"/>
            <p:nvPr/>
          </p:nvSpPr>
          <p:spPr>
            <a:xfrm>
              <a:off x="12189989" y="10347898"/>
              <a:ext cx="64699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2D9156-5BC0-0240-8F9A-9984DF8DD20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EB091-60BA-AA42-9A71-21D285E4401D}"/>
              </a:ext>
            </a:extLst>
          </p:cNvPr>
          <p:cNvSpPr/>
          <p:nvPr/>
        </p:nvSpPr>
        <p:spPr>
          <a:xfrm>
            <a:off x="1613168" y="525714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FD274A-C05D-FC41-9CD5-869B38FCED02}"/>
              </a:ext>
            </a:extLst>
          </p:cNvPr>
          <p:cNvSpPr/>
          <p:nvPr/>
        </p:nvSpPr>
        <p:spPr>
          <a:xfrm>
            <a:off x="4870775" y="80990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3108D0-4D7F-4445-A54A-F797F3A7BFE9}"/>
              </a:ext>
            </a:extLst>
          </p:cNvPr>
          <p:cNvSpPr/>
          <p:nvPr/>
        </p:nvSpPr>
        <p:spPr>
          <a:xfrm>
            <a:off x="8646142" y="1106851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B46D72-F95B-B24E-97B3-3BF1C4B3F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236415"/>
              </p:ext>
            </p:extLst>
          </p:nvPr>
        </p:nvGraphicFramePr>
        <p:xfrm>
          <a:off x="6931553" y="4989381"/>
          <a:ext cx="10444112" cy="6962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716A3E-6C22-6341-B7BD-42A1279AF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242890"/>
              </p:ext>
            </p:extLst>
          </p:nvPr>
        </p:nvGraphicFramePr>
        <p:xfrm>
          <a:off x="4923707" y="4989381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332A9D7-EB22-5E42-9960-8AE206DF2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132762"/>
              </p:ext>
            </p:extLst>
          </p:nvPr>
        </p:nvGraphicFramePr>
        <p:xfrm>
          <a:off x="14521742" y="8488294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94668C0-1C70-CD4A-B704-BAEB20F11274}"/>
              </a:ext>
            </a:extLst>
          </p:cNvPr>
          <p:cNvGrpSpPr/>
          <p:nvPr/>
        </p:nvGrpSpPr>
        <p:grpSpPr>
          <a:xfrm>
            <a:off x="2370685" y="5611824"/>
            <a:ext cx="2981025" cy="2218728"/>
            <a:chOff x="8171269" y="10491269"/>
            <a:chExt cx="4297676" cy="22187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30C8A3-FAF1-284E-ABAC-60EC1BA5EDA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F6F8FE-BDB7-9F43-AD66-FC4C3ED9806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Product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830651-8B02-6941-A81A-FE52492A2614}"/>
              </a:ext>
            </a:extLst>
          </p:cNvPr>
          <p:cNvGrpSpPr/>
          <p:nvPr/>
        </p:nvGrpSpPr>
        <p:grpSpPr>
          <a:xfrm>
            <a:off x="19124853" y="9166178"/>
            <a:ext cx="2981025" cy="2218728"/>
            <a:chOff x="8171269" y="10491269"/>
            <a:chExt cx="4297676" cy="22187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A07009-4CB8-B44F-989A-2C57721C61BF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58B59E-3BC2-0740-9F95-4DB6DF93225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72DD641-473E-5849-874A-6B6045BFF1FA}"/>
              </a:ext>
            </a:extLst>
          </p:cNvPr>
          <p:cNvSpPr/>
          <p:nvPr/>
        </p:nvSpPr>
        <p:spPr>
          <a:xfrm>
            <a:off x="10017047" y="8759345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70%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9B8A4-F7BB-3B44-8603-CB05F946F45F}"/>
              </a:ext>
            </a:extLst>
          </p:cNvPr>
          <p:cNvSpPr/>
          <p:nvPr/>
        </p:nvSpPr>
        <p:spPr>
          <a:xfrm>
            <a:off x="12966724" y="7019035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334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D3AD273-FA8C-C943-A862-C806C5E58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52036"/>
              </p:ext>
            </p:extLst>
          </p:nvPr>
        </p:nvGraphicFramePr>
        <p:xfrm>
          <a:off x="2031874" y="4526729"/>
          <a:ext cx="11163102" cy="7442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Conector recto 80">
            <a:extLst>
              <a:ext uri="{FF2B5EF4-FFF2-40B4-BE49-F238E27FC236}">
                <a16:creationId xmlns:a16="http://schemas.microsoft.com/office/drawing/2014/main" id="{C0D30358-C194-F54F-A6F2-4F0F61E3D1D3}"/>
              </a:ext>
            </a:extLst>
          </p:cNvPr>
          <p:cNvCxnSpPr/>
          <p:nvPr/>
        </p:nvCxnSpPr>
        <p:spPr>
          <a:xfrm>
            <a:off x="15517732" y="5778743"/>
            <a:ext cx="441490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4">
            <a:extLst>
              <a:ext uri="{FF2B5EF4-FFF2-40B4-BE49-F238E27FC236}">
                <a16:creationId xmlns:a16="http://schemas.microsoft.com/office/drawing/2014/main" id="{99F099C8-2C8C-E649-B2A1-FCA07A9E5BD1}"/>
              </a:ext>
            </a:extLst>
          </p:cNvPr>
          <p:cNvCxnSpPr/>
          <p:nvPr/>
        </p:nvCxnSpPr>
        <p:spPr>
          <a:xfrm>
            <a:off x="15517732" y="9618733"/>
            <a:ext cx="441490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D17ED-6355-D14F-9701-F88C992CE3F0}"/>
              </a:ext>
            </a:extLst>
          </p:cNvPr>
          <p:cNvGrpSpPr/>
          <p:nvPr/>
        </p:nvGrpSpPr>
        <p:grpSpPr>
          <a:xfrm>
            <a:off x="15556219" y="4778343"/>
            <a:ext cx="4138374" cy="3721904"/>
            <a:chOff x="8171269" y="10491269"/>
            <a:chExt cx="5966200" cy="37219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A8729A-4F55-4144-85C2-19E090BA25A6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B0849-3C6D-154D-AD06-A45F168BEA3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22% 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2BA08-7ACD-6447-A796-CAE9E7D0ED38}"/>
              </a:ext>
            </a:extLst>
          </p:cNvPr>
          <p:cNvGrpSpPr/>
          <p:nvPr/>
        </p:nvGrpSpPr>
        <p:grpSpPr>
          <a:xfrm>
            <a:off x="15556219" y="8623512"/>
            <a:ext cx="4138374" cy="3721904"/>
            <a:chOff x="8171269" y="10491269"/>
            <a:chExt cx="5966200" cy="37219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CA2CE6-70C3-1B48-B027-3A30AB315F3D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4EF54F-EB3A-FA4D-B526-92AC8CA657BD}"/>
                </a:ext>
              </a:extLst>
            </p:cNvPr>
            <p:cNvSpPr/>
            <p:nvPr/>
          </p:nvSpPr>
          <p:spPr>
            <a:xfrm>
              <a:off x="8171269" y="10491269"/>
              <a:ext cx="4999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6% Income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2" name="Gráfico 252">
            <a:extLst>
              <a:ext uri="{FF2B5EF4-FFF2-40B4-BE49-F238E27FC236}">
                <a16:creationId xmlns:a16="http://schemas.microsoft.com/office/drawing/2014/main" id="{2D648E4E-2243-AB4D-847A-D8039D28F6DF}"/>
              </a:ext>
            </a:extLst>
          </p:cNvPr>
          <p:cNvGrpSpPr/>
          <p:nvPr/>
        </p:nvGrpSpPr>
        <p:grpSpPr>
          <a:xfrm>
            <a:off x="12311865" y="8709015"/>
            <a:ext cx="1746284" cy="1746290"/>
            <a:chOff x="3999529" y="5657036"/>
            <a:chExt cx="571235" cy="571237"/>
          </a:xfrm>
          <a:solidFill>
            <a:schemeClr val="bg1">
              <a:lumMod val="85000"/>
            </a:schemeClr>
          </a:solidFill>
        </p:grpSpPr>
        <p:sp>
          <p:nvSpPr>
            <p:cNvPr id="23" name="Forma libre 375">
              <a:extLst>
                <a:ext uri="{FF2B5EF4-FFF2-40B4-BE49-F238E27FC236}">
                  <a16:creationId xmlns:a16="http://schemas.microsoft.com/office/drawing/2014/main" id="{6A9CD9B3-9442-054B-96A0-E0456F9DF5FD}"/>
                </a:ext>
              </a:extLst>
            </p:cNvPr>
            <p:cNvSpPr/>
            <p:nvPr/>
          </p:nvSpPr>
          <p:spPr>
            <a:xfrm>
              <a:off x="3999529" y="5657036"/>
              <a:ext cx="571235" cy="363514"/>
            </a:xfrm>
            <a:custGeom>
              <a:avLst/>
              <a:gdLst>
                <a:gd name="connsiteX0" fmla="*/ 519307 w 571235"/>
                <a:gd name="connsiteY0" fmla="*/ 0 h 363514"/>
                <a:gd name="connsiteX1" fmla="*/ 51931 w 571235"/>
                <a:gd name="connsiteY1" fmla="*/ 0 h 363514"/>
                <a:gd name="connsiteX2" fmla="*/ 0 w 571235"/>
                <a:gd name="connsiteY2" fmla="*/ 51931 h 363514"/>
                <a:gd name="connsiteX3" fmla="*/ 0 w 571235"/>
                <a:gd name="connsiteY3" fmla="*/ 311584 h 363514"/>
                <a:gd name="connsiteX4" fmla="*/ 51931 w 571235"/>
                <a:gd name="connsiteY4" fmla="*/ 363515 h 363514"/>
                <a:gd name="connsiteX5" fmla="*/ 196109 w 571235"/>
                <a:gd name="connsiteY5" fmla="*/ 363515 h 363514"/>
                <a:gd name="connsiteX6" fmla="*/ 200866 w 571235"/>
                <a:gd name="connsiteY6" fmla="*/ 362556 h 363514"/>
                <a:gd name="connsiteX7" fmla="*/ 202294 w 571235"/>
                <a:gd name="connsiteY7" fmla="*/ 361735 h 363514"/>
                <a:gd name="connsiteX8" fmla="*/ 204809 w 571235"/>
                <a:gd name="connsiteY8" fmla="*/ 360040 h 363514"/>
                <a:gd name="connsiteX9" fmla="*/ 206036 w 571235"/>
                <a:gd name="connsiteY9" fmla="*/ 358611 h 363514"/>
                <a:gd name="connsiteX10" fmla="*/ 207594 w 571235"/>
                <a:gd name="connsiteY10" fmla="*/ 356298 h 363514"/>
                <a:gd name="connsiteX11" fmla="*/ 208308 w 571235"/>
                <a:gd name="connsiteY11" fmla="*/ 354414 h 363514"/>
                <a:gd name="connsiteX12" fmla="*/ 208863 w 571235"/>
                <a:gd name="connsiteY12" fmla="*/ 352955 h 363514"/>
                <a:gd name="connsiteX13" fmla="*/ 376497 w 571235"/>
                <a:gd name="connsiteY13" fmla="*/ 285620 h 363514"/>
                <a:gd name="connsiteX14" fmla="*/ 474728 w 571235"/>
                <a:gd name="connsiteY14" fmla="*/ 297576 h 363514"/>
                <a:gd name="connsiteX15" fmla="*/ 488269 w 571235"/>
                <a:gd name="connsiteY15" fmla="*/ 293304 h 363514"/>
                <a:gd name="connsiteX16" fmla="*/ 545270 w 571235"/>
                <a:gd name="connsiteY16" fmla="*/ 261128 h 363514"/>
                <a:gd name="connsiteX17" fmla="*/ 545270 w 571235"/>
                <a:gd name="connsiteY17" fmla="*/ 311584 h 363514"/>
                <a:gd name="connsiteX18" fmla="*/ 540605 w 571235"/>
                <a:gd name="connsiteY18" fmla="*/ 326367 h 363514"/>
                <a:gd name="connsiteX19" fmla="*/ 543774 w 571235"/>
                <a:gd name="connsiteY19" fmla="*/ 344446 h 363514"/>
                <a:gd name="connsiteX20" fmla="*/ 561854 w 571235"/>
                <a:gd name="connsiteY20" fmla="*/ 341251 h 363514"/>
                <a:gd name="connsiteX21" fmla="*/ 571235 w 571235"/>
                <a:gd name="connsiteY21" fmla="*/ 311584 h 363514"/>
                <a:gd name="connsiteX22" fmla="*/ 571235 w 571235"/>
                <a:gd name="connsiteY22" fmla="*/ 51931 h 363514"/>
                <a:gd name="connsiteX23" fmla="*/ 519307 w 571235"/>
                <a:gd name="connsiteY23" fmla="*/ 0 h 363514"/>
                <a:gd name="connsiteX24" fmla="*/ 51931 w 571235"/>
                <a:gd name="connsiteY24" fmla="*/ 337549 h 363514"/>
                <a:gd name="connsiteX25" fmla="*/ 25966 w 571235"/>
                <a:gd name="connsiteY25" fmla="*/ 311584 h 363514"/>
                <a:gd name="connsiteX26" fmla="*/ 25966 w 571235"/>
                <a:gd name="connsiteY26" fmla="*/ 260965 h 363514"/>
                <a:gd name="connsiteX27" fmla="*/ 102550 w 571235"/>
                <a:gd name="connsiteY27" fmla="*/ 337549 h 363514"/>
                <a:gd name="connsiteX28" fmla="*/ 51931 w 571235"/>
                <a:gd name="connsiteY28" fmla="*/ 337549 h 363514"/>
                <a:gd name="connsiteX29" fmla="*/ 25965 w 571235"/>
                <a:gd name="connsiteY29" fmla="*/ 102549 h 363514"/>
                <a:gd name="connsiteX30" fmla="*/ 25965 w 571235"/>
                <a:gd name="connsiteY30" fmla="*/ 51931 h 363514"/>
                <a:gd name="connsiteX31" fmla="*/ 51930 w 571235"/>
                <a:gd name="connsiteY31" fmla="*/ 25966 h 363514"/>
                <a:gd name="connsiteX32" fmla="*/ 102549 w 571235"/>
                <a:gd name="connsiteY32" fmla="*/ 25966 h 363514"/>
                <a:gd name="connsiteX33" fmla="*/ 25965 w 571235"/>
                <a:gd name="connsiteY33" fmla="*/ 102549 h 363514"/>
                <a:gd name="connsiteX34" fmla="*/ 129827 w 571235"/>
                <a:gd name="connsiteY34" fmla="*/ 207723 h 363514"/>
                <a:gd name="connsiteX35" fmla="*/ 103862 w 571235"/>
                <a:gd name="connsiteY35" fmla="*/ 181758 h 363514"/>
                <a:gd name="connsiteX36" fmla="*/ 129827 w 571235"/>
                <a:gd name="connsiteY36" fmla="*/ 155793 h 363514"/>
                <a:gd name="connsiteX37" fmla="*/ 155792 w 571235"/>
                <a:gd name="connsiteY37" fmla="*/ 181757 h 363514"/>
                <a:gd name="connsiteX38" fmla="*/ 129827 w 571235"/>
                <a:gd name="connsiteY38" fmla="*/ 207723 h 363514"/>
                <a:gd name="connsiteX39" fmla="*/ 279127 w 571235"/>
                <a:gd name="connsiteY39" fmla="*/ 168775 h 363514"/>
                <a:gd name="connsiteX40" fmla="*/ 292110 w 571235"/>
                <a:gd name="connsiteY40" fmla="*/ 168775 h 363514"/>
                <a:gd name="connsiteX41" fmla="*/ 337549 w 571235"/>
                <a:gd name="connsiteY41" fmla="*/ 214214 h 363514"/>
                <a:gd name="connsiteX42" fmla="*/ 298601 w 571235"/>
                <a:gd name="connsiteY42" fmla="*/ 258997 h 363514"/>
                <a:gd name="connsiteX43" fmla="*/ 298601 w 571235"/>
                <a:gd name="connsiteY43" fmla="*/ 272636 h 363514"/>
                <a:gd name="connsiteX44" fmla="*/ 285618 w 571235"/>
                <a:gd name="connsiteY44" fmla="*/ 285619 h 363514"/>
                <a:gd name="connsiteX45" fmla="*/ 272636 w 571235"/>
                <a:gd name="connsiteY45" fmla="*/ 272636 h 363514"/>
                <a:gd name="connsiteX46" fmla="*/ 272636 w 571235"/>
                <a:gd name="connsiteY46" fmla="*/ 259653 h 363514"/>
                <a:gd name="connsiteX47" fmla="*/ 246671 w 571235"/>
                <a:gd name="connsiteY47" fmla="*/ 259653 h 363514"/>
                <a:gd name="connsiteX48" fmla="*/ 233688 w 571235"/>
                <a:gd name="connsiteY48" fmla="*/ 246670 h 363514"/>
                <a:gd name="connsiteX49" fmla="*/ 246671 w 571235"/>
                <a:gd name="connsiteY49" fmla="*/ 233688 h 363514"/>
                <a:gd name="connsiteX50" fmla="*/ 292110 w 571235"/>
                <a:gd name="connsiteY50" fmla="*/ 233688 h 363514"/>
                <a:gd name="connsiteX51" fmla="*/ 311584 w 571235"/>
                <a:gd name="connsiteY51" fmla="*/ 214214 h 363514"/>
                <a:gd name="connsiteX52" fmla="*/ 292110 w 571235"/>
                <a:gd name="connsiteY52" fmla="*/ 194740 h 363514"/>
                <a:gd name="connsiteX53" fmla="*/ 279127 w 571235"/>
                <a:gd name="connsiteY53" fmla="*/ 194740 h 363514"/>
                <a:gd name="connsiteX54" fmla="*/ 233688 w 571235"/>
                <a:gd name="connsiteY54" fmla="*/ 149301 h 363514"/>
                <a:gd name="connsiteX55" fmla="*/ 272636 w 571235"/>
                <a:gd name="connsiteY55" fmla="*/ 104518 h 363514"/>
                <a:gd name="connsiteX56" fmla="*/ 272636 w 571235"/>
                <a:gd name="connsiteY56" fmla="*/ 90879 h 363514"/>
                <a:gd name="connsiteX57" fmla="*/ 285619 w 571235"/>
                <a:gd name="connsiteY57" fmla="*/ 77896 h 363514"/>
                <a:gd name="connsiteX58" fmla="*/ 298602 w 571235"/>
                <a:gd name="connsiteY58" fmla="*/ 90879 h 363514"/>
                <a:gd name="connsiteX59" fmla="*/ 298602 w 571235"/>
                <a:gd name="connsiteY59" fmla="*/ 103862 h 363514"/>
                <a:gd name="connsiteX60" fmla="*/ 324567 w 571235"/>
                <a:gd name="connsiteY60" fmla="*/ 103862 h 363514"/>
                <a:gd name="connsiteX61" fmla="*/ 337550 w 571235"/>
                <a:gd name="connsiteY61" fmla="*/ 116845 h 363514"/>
                <a:gd name="connsiteX62" fmla="*/ 324567 w 571235"/>
                <a:gd name="connsiteY62" fmla="*/ 129828 h 363514"/>
                <a:gd name="connsiteX63" fmla="*/ 279128 w 571235"/>
                <a:gd name="connsiteY63" fmla="*/ 129828 h 363514"/>
                <a:gd name="connsiteX64" fmla="*/ 259654 w 571235"/>
                <a:gd name="connsiteY64" fmla="*/ 149302 h 363514"/>
                <a:gd name="connsiteX65" fmla="*/ 279127 w 571235"/>
                <a:gd name="connsiteY65" fmla="*/ 168775 h 363514"/>
                <a:gd name="connsiteX66" fmla="*/ 441411 w 571235"/>
                <a:gd name="connsiteY66" fmla="*/ 207723 h 363514"/>
                <a:gd name="connsiteX67" fmla="*/ 415446 w 571235"/>
                <a:gd name="connsiteY67" fmla="*/ 181758 h 363514"/>
                <a:gd name="connsiteX68" fmla="*/ 441411 w 571235"/>
                <a:gd name="connsiteY68" fmla="*/ 155793 h 363514"/>
                <a:gd name="connsiteX69" fmla="*/ 467376 w 571235"/>
                <a:gd name="connsiteY69" fmla="*/ 181758 h 363514"/>
                <a:gd name="connsiteX70" fmla="*/ 441411 w 571235"/>
                <a:gd name="connsiteY70" fmla="*/ 207723 h 363514"/>
                <a:gd name="connsiteX71" fmla="*/ 545271 w 571235"/>
                <a:gd name="connsiteY71" fmla="*/ 102549 h 363514"/>
                <a:gd name="connsiteX72" fmla="*/ 468688 w 571235"/>
                <a:gd name="connsiteY72" fmla="*/ 25965 h 363514"/>
                <a:gd name="connsiteX73" fmla="*/ 519307 w 571235"/>
                <a:gd name="connsiteY73" fmla="*/ 25965 h 363514"/>
                <a:gd name="connsiteX74" fmla="*/ 545271 w 571235"/>
                <a:gd name="connsiteY74" fmla="*/ 51930 h 363514"/>
                <a:gd name="connsiteX75" fmla="*/ 545271 w 571235"/>
                <a:gd name="connsiteY75" fmla="*/ 102549 h 3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71235" h="363514">
                  <a:moveTo>
                    <a:pt x="519307" y="0"/>
                  </a:moveTo>
                  <a:lnTo>
                    <a:pt x="51931" y="0"/>
                  </a:lnTo>
                  <a:cubicBezTo>
                    <a:pt x="23303" y="0"/>
                    <a:pt x="0" y="23290"/>
                    <a:pt x="0" y="51931"/>
                  </a:cubicBezTo>
                  <a:lnTo>
                    <a:pt x="0" y="311584"/>
                  </a:lnTo>
                  <a:cubicBezTo>
                    <a:pt x="0" y="340224"/>
                    <a:pt x="23303" y="363515"/>
                    <a:pt x="51931" y="363515"/>
                  </a:cubicBezTo>
                  <a:lnTo>
                    <a:pt x="196109" y="363515"/>
                  </a:lnTo>
                  <a:cubicBezTo>
                    <a:pt x="197789" y="363515"/>
                    <a:pt x="199378" y="363146"/>
                    <a:pt x="200866" y="362556"/>
                  </a:cubicBezTo>
                  <a:cubicBezTo>
                    <a:pt x="201389" y="362350"/>
                    <a:pt x="201809" y="362004"/>
                    <a:pt x="202294" y="361735"/>
                  </a:cubicBezTo>
                  <a:cubicBezTo>
                    <a:pt x="203192" y="361237"/>
                    <a:pt x="204057" y="360730"/>
                    <a:pt x="204809" y="360040"/>
                  </a:cubicBezTo>
                  <a:cubicBezTo>
                    <a:pt x="205280" y="359609"/>
                    <a:pt x="205632" y="359106"/>
                    <a:pt x="206036" y="358611"/>
                  </a:cubicBezTo>
                  <a:cubicBezTo>
                    <a:pt x="206627" y="357885"/>
                    <a:pt x="207168" y="357148"/>
                    <a:pt x="207594" y="356298"/>
                  </a:cubicBezTo>
                  <a:cubicBezTo>
                    <a:pt x="207899" y="355693"/>
                    <a:pt x="208099" y="355069"/>
                    <a:pt x="208308" y="354414"/>
                  </a:cubicBezTo>
                  <a:cubicBezTo>
                    <a:pt x="208469" y="353914"/>
                    <a:pt x="208763" y="353482"/>
                    <a:pt x="208863" y="352955"/>
                  </a:cubicBezTo>
                  <a:cubicBezTo>
                    <a:pt x="221009" y="288866"/>
                    <a:pt x="350633" y="285620"/>
                    <a:pt x="376497" y="285620"/>
                  </a:cubicBezTo>
                  <a:cubicBezTo>
                    <a:pt x="393157" y="285620"/>
                    <a:pt x="436060" y="286786"/>
                    <a:pt x="474728" y="297576"/>
                  </a:cubicBezTo>
                  <a:cubicBezTo>
                    <a:pt x="479749" y="298996"/>
                    <a:pt x="484998" y="297297"/>
                    <a:pt x="488269" y="293304"/>
                  </a:cubicBezTo>
                  <a:cubicBezTo>
                    <a:pt x="502923" y="275414"/>
                    <a:pt x="523267" y="264413"/>
                    <a:pt x="545270" y="261128"/>
                  </a:cubicBezTo>
                  <a:lnTo>
                    <a:pt x="545270" y="311584"/>
                  </a:lnTo>
                  <a:cubicBezTo>
                    <a:pt x="545270" y="316883"/>
                    <a:pt x="543648" y="321993"/>
                    <a:pt x="540605" y="326367"/>
                  </a:cubicBezTo>
                  <a:cubicBezTo>
                    <a:pt x="536472" y="332237"/>
                    <a:pt x="537918" y="340326"/>
                    <a:pt x="543774" y="344446"/>
                  </a:cubicBezTo>
                  <a:cubicBezTo>
                    <a:pt x="549682" y="348528"/>
                    <a:pt x="557746" y="347159"/>
                    <a:pt x="561854" y="341251"/>
                  </a:cubicBezTo>
                  <a:cubicBezTo>
                    <a:pt x="567990" y="332502"/>
                    <a:pt x="571235" y="322234"/>
                    <a:pt x="571235" y="311584"/>
                  </a:cubicBezTo>
                  <a:lnTo>
                    <a:pt x="571235" y="51931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  <a:moveTo>
                    <a:pt x="51931" y="337549"/>
                  </a:moveTo>
                  <a:cubicBezTo>
                    <a:pt x="37604" y="337549"/>
                    <a:pt x="25966" y="325897"/>
                    <a:pt x="25966" y="311584"/>
                  </a:cubicBezTo>
                  <a:lnTo>
                    <a:pt x="25966" y="260965"/>
                  </a:lnTo>
                  <a:cubicBezTo>
                    <a:pt x="65613" y="266713"/>
                    <a:pt x="96801" y="297902"/>
                    <a:pt x="102550" y="337549"/>
                  </a:cubicBezTo>
                  <a:lnTo>
                    <a:pt x="51931" y="337549"/>
                  </a:lnTo>
                  <a:close/>
                  <a:moveTo>
                    <a:pt x="25965" y="102549"/>
                  </a:moveTo>
                  <a:lnTo>
                    <a:pt x="25965" y="51931"/>
                  </a:lnTo>
                  <a:cubicBezTo>
                    <a:pt x="25965" y="37618"/>
                    <a:pt x="37604" y="25966"/>
                    <a:pt x="51930" y="25966"/>
                  </a:cubicBezTo>
                  <a:lnTo>
                    <a:pt x="102549" y="25966"/>
                  </a:lnTo>
                  <a:cubicBezTo>
                    <a:pt x="96801" y="65613"/>
                    <a:pt x="65613" y="96801"/>
                    <a:pt x="25965" y="102549"/>
                  </a:cubicBezTo>
                  <a:close/>
                  <a:moveTo>
                    <a:pt x="129827" y="207723"/>
                  </a:moveTo>
                  <a:cubicBezTo>
                    <a:pt x="115500" y="207723"/>
                    <a:pt x="103862" y="196071"/>
                    <a:pt x="103862" y="181758"/>
                  </a:cubicBezTo>
                  <a:cubicBezTo>
                    <a:pt x="103862" y="167445"/>
                    <a:pt x="115501" y="155793"/>
                    <a:pt x="129827" y="155793"/>
                  </a:cubicBezTo>
                  <a:cubicBezTo>
                    <a:pt x="144152" y="155793"/>
                    <a:pt x="155792" y="167443"/>
                    <a:pt x="155792" y="181757"/>
                  </a:cubicBezTo>
                  <a:cubicBezTo>
                    <a:pt x="155792" y="196071"/>
                    <a:pt x="144152" y="207723"/>
                    <a:pt x="129827" y="207723"/>
                  </a:cubicBezTo>
                  <a:close/>
                  <a:moveTo>
                    <a:pt x="279127" y="168775"/>
                  </a:moveTo>
                  <a:lnTo>
                    <a:pt x="292110" y="168775"/>
                  </a:lnTo>
                  <a:cubicBezTo>
                    <a:pt x="317162" y="168775"/>
                    <a:pt x="337549" y="189162"/>
                    <a:pt x="337549" y="214214"/>
                  </a:cubicBezTo>
                  <a:cubicBezTo>
                    <a:pt x="337549" y="237045"/>
                    <a:pt x="320565" y="255815"/>
                    <a:pt x="298601" y="258997"/>
                  </a:cubicBezTo>
                  <a:lnTo>
                    <a:pt x="298601" y="272636"/>
                  </a:lnTo>
                  <a:cubicBezTo>
                    <a:pt x="298601" y="279812"/>
                    <a:pt x="292794" y="285619"/>
                    <a:pt x="285618" y="285619"/>
                  </a:cubicBezTo>
                  <a:cubicBezTo>
                    <a:pt x="278441" y="285619"/>
                    <a:pt x="272636" y="279812"/>
                    <a:pt x="272636" y="272636"/>
                  </a:cubicBezTo>
                  <a:lnTo>
                    <a:pt x="272636" y="259653"/>
                  </a:lnTo>
                  <a:lnTo>
                    <a:pt x="246671" y="259653"/>
                  </a:lnTo>
                  <a:cubicBezTo>
                    <a:pt x="239495" y="259653"/>
                    <a:pt x="233688" y="253846"/>
                    <a:pt x="233688" y="246670"/>
                  </a:cubicBezTo>
                  <a:cubicBezTo>
                    <a:pt x="233688" y="239493"/>
                    <a:pt x="239495" y="233688"/>
                    <a:pt x="246671" y="233688"/>
                  </a:cubicBezTo>
                  <a:lnTo>
                    <a:pt x="292110" y="233688"/>
                  </a:lnTo>
                  <a:cubicBezTo>
                    <a:pt x="302836" y="233688"/>
                    <a:pt x="311584" y="224952"/>
                    <a:pt x="311584" y="214214"/>
                  </a:cubicBezTo>
                  <a:cubicBezTo>
                    <a:pt x="311584" y="203475"/>
                    <a:pt x="302835" y="194740"/>
                    <a:pt x="292110" y="194740"/>
                  </a:cubicBezTo>
                  <a:lnTo>
                    <a:pt x="279127" y="194740"/>
                  </a:lnTo>
                  <a:cubicBezTo>
                    <a:pt x="254075" y="194740"/>
                    <a:pt x="233688" y="174353"/>
                    <a:pt x="233688" y="149301"/>
                  </a:cubicBezTo>
                  <a:cubicBezTo>
                    <a:pt x="233688" y="126470"/>
                    <a:pt x="250671" y="107700"/>
                    <a:pt x="272636" y="104518"/>
                  </a:cubicBezTo>
                  <a:lnTo>
                    <a:pt x="272636" y="90879"/>
                  </a:lnTo>
                  <a:cubicBezTo>
                    <a:pt x="272636" y="83703"/>
                    <a:pt x="278443" y="77896"/>
                    <a:pt x="285619" y="77896"/>
                  </a:cubicBezTo>
                  <a:cubicBezTo>
                    <a:pt x="292795" y="77896"/>
                    <a:pt x="298602" y="83703"/>
                    <a:pt x="298602" y="90879"/>
                  </a:cubicBezTo>
                  <a:lnTo>
                    <a:pt x="298602" y="103862"/>
                  </a:lnTo>
                  <a:lnTo>
                    <a:pt x="324567" y="103862"/>
                  </a:lnTo>
                  <a:cubicBezTo>
                    <a:pt x="331743" y="103862"/>
                    <a:pt x="337550" y="109669"/>
                    <a:pt x="337550" y="116845"/>
                  </a:cubicBezTo>
                  <a:cubicBezTo>
                    <a:pt x="337550" y="124021"/>
                    <a:pt x="331743" y="129828"/>
                    <a:pt x="324567" y="129828"/>
                  </a:cubicBezTo>
                  <a:lnTo>
                    <a:pt x="279128" y="129828"/>
                  </a:lnTo>
                  <a:cubicBezTo>
                    <a:pt x="268401" y="129828"/>
                    <a:pt x="259654" y="138563"/>
                    <a:pt x="259654" y="149302"/>
                  </a:cubicBezTo>
                  <a:cubicBezTo>
                    <a:pt x="259654" y="160041"/>
                    <a:pt x="268401" y="168775"/>
                    <a:pt x="279127" y="168775"/>
                  </a:cubicBezTo>
                  <a:close/>
                  <a:moveTo>
                    <a:pt x="441411" y="207723"/>
                  </a:moveTo>
                  <a:cubicBezTo>
                    <a:pt x="427084" y="207723"/>
                    <a:pt x="415446" y="196071"/>
                    <a:pt x="415446" y="181758"/>
                  </a:cubicBezTo>
                  <a:cubicBezTo>
                    <a:pt x="415446" y="167445"/>
                    <a:pt x="427085" y="155793"/>
                    <a:pt x="441411" y="155793"/>
                  </a:cubicBezTo>
                  <a:cubicBezTo>
                    <a:pt x="455737" y="155793"/>
                    <a:pt x="467376" y="167445"/>
                    <a:pt x="467376" y="181758"/>
                  </a:cubicBezTo>
                  <a:cubicBezTo>
                    <a:pt x="467376" y="196071"/>
                    <a:pt x="455737" y="207723"/>
                    <a:pt x="441411" y="207723"/>
                  </a:cubicBezTo>
                  <a:close/>
                  <a:moveTo>
                    <a:pt x="545271" y="102549"/>
                  </a:moveTo>
                  <a:cubicBezTo>
                    <a:pt x="505625" y="96800"/>
                    <a:pt x="474436" y="65611"/>
                    <a:pt x="468688" y="25965"/>
                  </a:cubicBezTo>
                  <a:lnTo>
                    <a:pt x="519307" y="25965"/>
                  </a:lnTo>
                  <a:cubicBezTo>
                    <a:pt x="533633" y="25965"/>
                    <a:pt x="545271" y="37616"/>
                    <a:pt x="545271" y="51930"/>
                  </a:cubicBezTo>
                  <a:lnTo>
                    <a:pt x="545271" y="102549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376">
              <a:extLst>
                <a:ext uri="{FF2B5EF4-FFF2-40B4-BE49-F238E27FC236}">
                  <a16:creationId xmlns:a16="http://schemas.microsoft.com/office/drawing/2014/main" id="{840293EC-AA4B-564B-9B45-2DE44D61238A}"/>
                </a:ext>
              </a:extLst>
            </p:cNvPr>
            <p:cNvSpPr/>
            <p:nvPr/>
          </p:nvSpPr>
          <p:spPr>
            <a:xfrm>
              <a:off x="4233216" y="5968619"/>
              <a:ext cx="285617" cy="103862"/>
            </a:xfrm>
            <a:custGeom>
              <a:avLst/>
              <a:gdLst>
                <a:gd name="connsiteX0" fmla="*/ 142809 w 285617"/>
                <a:gd name="connsiteY0" fmla="*/ 0 h 103862"/>
                <a:gd name="connsiteX1" fmla="*/ 0 w 285617"/>
                <a:gd name="connsiteY1" fmla="*/ 51931 h 103862"/>
                <a:gd name="connsiteX2" fmla="*/ 142809 w 285617"/>
                <a:gd name="connsiteY2" fmla="*/ 103862 h 103862"/>
                <a:gd name="connsiteX3" fmla="*/ 285618 w 285617"/>
                <a:gd name="connsiteY3" fmla="*/ 51931 h 103862"/>
                <a:gd name="connsiteX4" fmla="*/ 142809 w 285617"/>
                <a:gd name="connsiteY4" fmla="*/ 0 h 10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17" h="103862">
                  <a:moveTo>
                    <a:pt x="142809" y="0"/>
                  </a:moveTo>
                  <a:cubicBezTo>
                    <a:pt x="74016" y="0"/>
                    <a:pt x="0" y="16253"/>
                    <a:pt x="0" y="51931"/>
                  </a:cubicBezTo>
                  <a:cubicBezTo>
                    <a:pt x="0" y="87609"/>
                    <a:pt x="74017" y="103862"/>
                    <a:pt x="142809" y="103862"/>
                  </a:cubicBezTo>
                  <a:cubicBezTo>
                    <a:pt x="211601" y="103862"/>
                    <a:pt x="285618" y="87609"/>
                    <a:pt x="285618" y="51931"/>
                  </a:cubicBezTo>
                  <a:cubicBezTo>
                    <a:pt x="285618" y="16253"/>
                    <a:pt x="211602" y="0"/>
                    <a:pt x="142809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377">
              <a:extLst>
                <a:ext uri="{FF2B5EF4-FFF2-40B4-BE49-F238E27FC236}">
                  <a16:creationId xmlns:a16="http://schemas.microsoft.com/office/drawing/2014/main" id="{78930575-10D3-D141-A086-A97A97F74163}"/>
                </a:ext>
              </a:extLst>
            </p:cNvPr>
            <p:cNvSpPr/>
            <p:nvPr/>
          </p:nvSpPr>
          <p:spPr>
            <a:xfrm>
              <a:off x="4233215" y="6075887"/>
              <a:ext cx="285617" cy="74490"/>
            </a:xfrm>
            <a:custGeom>
              <a:avLst/>
              <a:gdLst>
                <a:gd name="connsiteX0" fmla="*/ 279661 w 285617"/>
                <a:gd name="connsiteY0" fmla="*/ 2070 h 74490"/>
                <a:gd name="connsiteX1" fmla="*/ 267261 w 285617"/>
                <a:gd name="connsiteY1" fmla="*/ 1169 h 74490"/>
                <a:gd name="connsiteX2" fmla="*/ 142810 w 285617"/>
                <a:gd name="connsiteY2" fmla="*/ 22558 h 74490"/>
                <a:gd name="connsiteX3" fmla="*/ 18359 w 285617"/>
                <a:gd name="connsiteY3" fmla="*/ 1169 h 74490"/>
                <a:gd name="connsiteX4" fmla="*/ 5959 w 285617"/>
                <a:gd name="connsiteY4" fmla="*/ 2070 h 74490"/>
                <a:gd name="connsiteX5" fmla="*/ 0 w 285617"/>
                <a:gd name="connsiteY5" fmla="*/ 12986 h 74490"/>
                <a:gd name="connsiteX6" fmla="*/ 0 w 285617"/>
                <a:gd name="connsiteY6" fmla="*/ 22559 h 74490"/>
                <a:gd name="connsiteX7" fmla="*/ 142809 w 285617"/>
                <a:gd name="connsiteY7" fmla="*/ 74490 h 74490"/>
                <a:gd name="connsiteX8" fmla="*/ 285618 w 285617"/>
                <a:gd name="connsiteY8" fmla="*/ 22559 h 74490"/>
                <a:gd name="connsiteX9" fmla="*/ 285618 w 285617"/>
                <a:gd name="connsiteY9" fmla="*/ 12986 h 74490"/>
                <a:gd name="connsiteX10" fmla="*/ 279661 w 285617"/>
                <a:gd name="connsiteY10" fmla="*/ 2070 h 7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90">
                  <a:moveTo>
                    <a:pt x="279661" y="2070"/>
                  </a:moveTo>
                  <a:cubicBezTo>
                    <a:pt x="275958" y="-301"/>
                    <a:pt x="271319" y="-668"/>
                    <a:pt x="267261" y="1169"/>
                  </a:cubicBezTo>
                  <a:cubicBezTo>
                    <a:pt x="224763" y="20479"/>
                    <a:pt x="166062" y="22558"/>
                    <a:pt x="142810" y="22558"/>
                  </a:cubicBezTo>
                  <a:cubicBezTo>
                    <a:pt x="119558" y="22558"/>
                    <a:pt x="60857" y="20479"/>
                    <a:pt x="18359" y="1169"/>
                  </a:cubicBezTo>
                  <a:cubicBezTo>
                    <a:pt x="14327" y="-682"/>
                    <a:pt x="9687" y="-301"/>
                    <a:pt x="5959" y="2070"/>
                  </a:cubicBezTo>
                  <a:cubicBezTo>
                    <a:pt x="2231" y="4467"/>
                    <a:pt x="0" y="8574"/>
                    <a:pt x="0" y="12986"/>
                  </a:cubicBezTo>
                  <a:lnTo>
                    <a:pt x="0" y="22559"/>
                  </a:lnTo>
                  <a:cubicBezTo>
                    <a:pt x="0" y="58237"/>
                    <a:pt x="74017" y="74490"/>
                    <a:pt x="142809" y="74490"/>
                  </a:cubicBezTo>
                  <a:cubicBezTo>
                    <a:pt x="211601" y="74490"/>
                    <a:pt x="285618" y="58237"/>
                    <a:pt x="285618" y="22559"/>
                  </a:cubicBezTo>
                  <a:lnTo>
                    <a:pt x="285618" y="12986"/>
                  </a:lnTo>
                  <a:cubicBezTo>
                    <a:pt x="285620" y="8574"/>
                    <a:pt x="283388" y="4467"/>
                    <a:pt x="279661" y="20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378">
              <a:extLst>
                <a:ext uri="{FF2B5EF4-FFF2-40B4-BE49-F238E27FC236}">
                  <a16:creationId xmlns:a16="http://schemas.microsoft.com/office/drawing/2014/main" id="{765F2B1C-C5B4-064F-AB6B-343E7BCEF216}"/>
                </a:ext>
              </a:extLst>
            </p:cNvPr>
            <p:cNvSpPr/>
            <p:nvPr/>
          </p:nvSpPr>
          <p:spPr>
            <a:xfrm>
              <a:off x="4233215" y="6153784"/>
              <a:ext cx="285617" cy="74488"/>
            </a:xfrm>
            <a:custGeom>
              <a:avLst/>
              <a:gdLst>
                <a:gd name="connsiteX0" fmla="*/ 279661 w 285617"/>
                <a:gd name="connsiteY0" fmla="*/ 2069 h 74488"/>
                <a:gd name="connsiteX1" fmla="*/ 267261 w 285617"/>
                <a:gd name="connsiteY1" fmla="*/ 1168 h 74488"/>
                <a:gd name="connsiteX2" fmla="*/ 142810 w 285617"/>
                <a:gd name="connsiteY2" fmla="*/ 22556 h 74488"/>
                <a:gd name="connsiteX3" fmla="*/ 18359 w 285617"/>
                <a:gd name="connsiteY3" fmla="*/ 1168 h 74488"/>
                <a:gd name="connsiteX4" fmla="*/ 5959 w 285617"/>
                <a:gd name="connsiteY4" fmla="*/ 2069 h 74488"/>
                <a:gd name="connsiteX5" fmla="*/ 0 w 285617"/>
                <a:gd name="connsiteY5" fmla="*/ 12985 h 74488"/>
                <a:gd name="connsiteX6" fmla="*/ 0 w 285617"/>
                <a:gd name="connsiteY6" fmla="*/ 22558 h 74488"/>
                <a:gd name="connsiteX7" fmla="*/ 142809 w 285617"/>
                <a:gd name="connsiteY7" fmla="*/ 74489 h 74488"/>
                <a:gd name="connsiteX8" fmla="*/ 285618 w 285617"/>
                <a:gd name="connsiteY8" fmla="*/ 22558 h 74488"/>
                <a:gd name="connsiteX9" fmla="*/ 285618 w 285617"/>
                <a:gd name="connsiteY9" fmla="*/ 12985 h 74488"/>
                <a:gd name="connsiteX10" fmla="*/ 279661 w 285617"/>
                <a:gd name="connsiteY10" fmla="*/ 2069 h 7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88">
                  <a:moveTo>
                    <a:pt x="279661" y="2069"/>
                  </a:moveTo>
                  <a:cubicBezTo>
                    <a:pt x="275958" y="-315"/>
                    <a:pt x="271319" y="-658"/>
                    <a:pt x="267261" y="1168"/>
                  </a:cubicBezTo>
                  <a:cubicBezTo>
                    <a:pt x="224763" y="20478"/>
                    <a:pt x="166062" y="22556"/>
                    <a:pt x="142810" y="22556"/>
                  </a:cubicBezTo>
                  <a:cubicBezTo>
                    <a:pt x="119558" y="22556"/>
                    <a:pt x="60857" y="20478"/>
                    <a:pt x="18359" y="1168"/>
                  </a:cubicBezTo>
                  <a:cubicBezTo>
                    <a:pt x="14327" y="-670"/>
                    <a:pt x="9687" y="-316"/>
                    <a:pt x="5959" y="2069"/>
                  </a:cubicBezTo>
                  <a:cubicBezTo>
                    <a:pt x="2231" y="4465"/>
                    <a:pt x="0" y="8573"/>
                    <a:pt x="0" y="12985"/>
                  </a:cubicBezTo>
                  <a:lnTo>
                    <a:pt x="0" y="22558"/>
                  </a:lnTo>
                  <a:cubicBezTo>
                    <a:pt x="0" y="58235"/>
                    <a:pt x="74017" y="74489"/>
                    <a:pt x="142809" y="74489"/>
                  </a:cubicBezTo>
                  <a:cubicBezTo>
                    <a:pt x="211601" y="74489"/>
                    <a:pt x="285618" y="58235"/>
                    <a:pt x="285618" y="22558"/>
                  </a:cubicBezTo>
                  <a:lnTo>
                    <a:pt x="285618" y="12985"/>
                  </a:lnTo>
                  <a:cubicBezTo>
                    <a:pt x="285620" y="8573"/>
                    <a:pt x="283388" y="4465"/>
                    <a:pt x="279661" y="206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7" name="Gráfico 234">
            <a:extLst>
              <a:ext uri="{FF2B5EF4-FFF2-40B4-BE49-F238E27FC236}">
                <a16:creationId xmlns:a16="http://schemas.microsoft.com/office/drawing/2014/main" id="{C7109A9E-7868-BC4A-9AFE-9B2DE7C3C867}"/>
              </a:ext>
            </a:extLst>
          </p:cNvPr>
          <p:cNvGrpSpPr/>
          <p:nvPr/>
        </p:nvGrpSpPr>
        <p:grpSpPr>
          <a:xfrm>
            <a:off x="12142843" y="5000316"/>
            <a:ext cx="2075806" cy="1556854"/>
            <a:chOff x="6342980" y="3008165"/>
            <a:chExt cx="570831" cy="428123"/>
          </a:xfrm>
          <a:solidFill>
            <a:schemeClr val="bg1">
              <a:lumMod val="85000"/>
            </a:schemeClr>
          </a:solidFill>
        </p:grpSpPr>
        <p:sp>
          <p:nvSpPr>
            <p:cNvPr id="28" name="Forma libre 310">
              <a:extLst>
                <a:ext uri="{FF2B5EF4-FFF2-40B4-BE49-F238E27FC236}">
                  <a16:creationId xmlns:a16="http://schemas.microsoft.com/office/drawing/2014/main" id="{236435CC-D534-4743-BF08-90657FEE78D1}"/>
                </a:ext>
              </a:extLst>
            </p:cNvPr>
            <p:cNvSpPr/>
            <p:nvPr/>
          </p:nvSpPr>
          <p:spPr>
            <a:xfrm>
              <a:off x="6675965" y="3008165"/>
              <a:ext cx="214061" cy="214061"/>
            </a:xfrm>
            <a:custGeom>
              <a:avLst/>
              <a:gdLst>
                <a:gd name="connsiteX0" fmla="*/ 107031 w 214061"/>
                <a:gd name="connsiteY0" fmla="*/ 214062 h 214061"/>
                <a:gd name="connsiteX1" fmla="*/ 214062 w 214061"/>
                <a:gd name="connsiteY1" fmla="*/ 107031 h 214061"/>
                <a:gd name="connsiteX2" fmla="*/ 107031 w 214061"/>
                <a:gd name="connsiteY2" fmla="*/ 0 h 214061"/>
                <a:gd name="connsiteX3" fmla="*/ 0 w 214061"/>
                <a:gd name="connsiteY3" fmla="*/ 107031 h 214061"/>
                <a:gd name="connsiteX4" fmla="*/ 107031 w 214061"/>
                <a:gd name="connsiteY4" fmla="*/ 214062 h 214061"/>
                <a:gd name="connsiteX5" fmla="*/ 77927 w 214061"/>
                <a:gd name="connsiteY5" fmla="*/ 60715 h 214061"/>
                <a:gd name="connsiteX6" fmla="*/ 101712 w 214061"/>
                <a:gd name="connsiteY6" fmla="*/ 48823 h 214061"/>
                <a:gd name="connsiteX7" fmla="*/ 113279 w 214061"/>
                <a:gd name="connsiteY7" fmla="*/ 49346 h 214061"/>
                <a:gd name="connsiteX8" fmla="*/ 118924 w 214061"/>
                <a:gd name="connsiteY8" fmla="*/ 59461 h 214061"/>
                <a:gd name="connsiteX9" fmla="*/ 118924 w 214061"/>
                <a:gd name="connsiteY9" fmla="*/ 154599 h 214061"/>
                <a:gd name="connsiteX10" fmla="*/ 107031 w 214061"/>
                <a:gd name="connsiteY10" fmla="*/ 166492 h 214061"/>
                <a:gd name="connsiteX11" fmla="*/ 95138 w 214061"/>
                <a:gd name="connsiteY11" fmla="*/ 154599 h 214061"/>
                <a:gd name="connsiteX12" fmla="*/ 95138 w 214061"/>
                <a:gd name="connsiteY12" fmla="*/ 78704 h 214061"/>
                <a:gd name="connsiteX13" fmla="*/ 88565 w 214061"/>
                <a:gd name="connsiteY13" fmla="*/ 81991 h 214061"/>
                <a:gd name="connsiteX14" fmla="*/ 72607 w 214061"/>
                <a:gd name="connsiteY14" fmla="*/ 76672 h 214061"/>
                <a:gd name="connsiteX15" fmla="*/ 77927 w 214061"/>
                <a:gd name="connsiteY15" fmla="*/ 60715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61" h="214061">
                  <a:moveTo>
                    <a:pt x="107031" y="214062"/>
                  </a:moveTo>
                  <a:cubicBezTo>
                    <a:pt x="166052" y="214062"/>
                    <a:pt x="214062" y="166051"/>
                    <a:pt x="214062" y="107031"/>
                  </a:cubicBezTo>
                  <a:cubicBezTo>
                    <a:pt x="214062" y="48011"/>
                    <a:pt x="166051" y="0"/>
                    <a:pt x="107031" y="0"/>
                  </a:cubicBezTo>
                  <a:cubicBezTo>
                    <a:pt x="48011" y="0"/>
                    <a:pt x="0" y="48011"/>
                    <a:pt x="0" y="107031"/>
                  </a:cubicBezTo>
                  <a:cubicBezTo>
                    <a:pt x="0" y="166051"/>
                    <a:pt x="48010" y="214062"/>
                    <a:pt x="107031" y="214062"/>
                  </a:cubicBezTo>
                  <a:close/>
                  <a:moveTo>
                    <a:pt x="77927" y="60715"/>
                  </a:moveTo>
                  <a:lnTo>
                    <a:pt x="101712" y="48823"/>
                  </a:lnTo>
                  <a:cubicBezTo>
                    <a:pt x="105393" y="46988"/>
                    <a:pt x="109784" y="47150"/>
                    <a:pt x="113279" y="49346"/>
                  </a:cubicBezTo>
                  <a:cubicBezTo>
                    <a:pt x="116786" y="51517"/>
                    <a:pt x="118924" y="55338"/>
                    <a:pt x="118924" y="59461"/>
                  </a:cubicBezTo>
                  <a:lnTo>
                    <a:pt x="118924" y="154599"/>
                  </a:lnTo>
                  <a:cubicBezTo>
                    <a:pt x="118924" y="161173"/>
                    <a:pt x="113604" y="166492"/>
                    <a:pt x="107031" y="166492"/>
                  </a:cubicBezTo>
                  <a:cubicBezTo>
                    <a:pt x="100457" y="166492"/>
                    <a:pt x="95138" y="161173"/>
                    <a:pt x="95138" y="154599"/>
                  </a:cubicBezTo>
                  <a:lnTo>
                    <a:pt x="95138" y="78704"/>
                  </a:lnTo>
                  <a:lnTo>
                    <a:pt x="88565" y="81991"/>
                  </a:lnTo>
                  <a:cubicBezTo>
                    <a:pt x="82700" y="84894"/>
                    <a:pt x="75546" y="82549"/>
                    <a:pt x="72607" y="76672"/>
                  </a:cubicBezTo>
                  <a:cubicBezTo>
                    <a:pt x="69669" y="70796"/>
                    <a:pt x="72051" y="63654"/>
                    <a:pt x="77927" y="6071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11">
              <a:extLst>
                <a:ext uri="{FF2B5EF4-FFF2-40B4-BE49-F238E27FC236}">
                  <a16:creationId xmlns:a16="http://schemas.microsoft.com/office/drawing/2014/main" id="{F0F41248-5BA3-8E49-8636-F113498B5BB3}"/>
                </a:ext>
              </a:extLst>
            </p:cNvPr>
            <p:cNvSpPr/>
            <p:nvPr/>
          </p:nvSpPr>
          <p:spPr>
            <a:xfrm>
              <a:off x="6342980" y="3174661"/>
              <a:ext cx="139770" cy="214059"/>
            </a:xfrm>
            <a:custGeom>
              <a:avLst/>
              <a:gdLst>
                <a:gd name="connsiteX0" fmla="*/ 111072 w 139770"/>
                <a:gd name="connsiteY0" fmla="*/ 19601 h 214059"/>
                <a:gd name="connsiteX1" fmla="*/ 14215 w 139770"/>
                <a:gd name="connsiteY1" fmla="*/ 230 h 214059"/>
                <a:gd name="connsiteX2" fmla="*/ 4344 w 139770"/>
                <a:gd name="connsiteY2" fmla="*/ 2692 h 214059"/>
                <a:gd name="connsiteX3" fmla="*/ 0 w 139770"/>
                <a:gd name="connsiteY3" fmla="*/ 11890 h 214059"/>
                <a:gd name="connsiteX4" fmla="*/ 0 w 139770"/>
                <a:gd name="connsiteY4" fmla="*/ 202167 h 214059"/>
                <a:gd name="connsiteX5" fmla="*/ 11893 w 139770"/>
                <a:gd name="connsiteY5" fmla="*/ 214060 h 214059"/>
                <a:gd name="connsiteX6" fmla="*/ 86405 w 139770"/>
                <a:gd name="connsiteY6" fmla="*/ 214060 h 214059"/>
                <a:gd name="connsiteX7" fmla="*/ 121734 w 139770"/>
                <a:gd name="connsiteY7" fmla="*/ 183434 h 214059"/>
                <a:gd name="connsiteX8" fmla="*/ 139410 w 139770"/>
                <a:gd name="connsiteY8" fmla="*/ 59633 h 214059"/>
                <a:gd name="connsiteX9" fmla="*/ 111072 w 139770"/>
                <a:gd name="connsiteY9" fmla="*/ 19601 h 2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70" h="214059">
                  <a:moveTo>
                    <a:pt x="111072" y="19601"/>
                  </a:moveTo>
                  <a:lnTo>
                    <a:pt x="14215" y="230"/>
                  </a:lnTo>
                  <a:cubicBezTo>
                    <a:pt x="10754" y="-467"/>
                    <a:pt x="7108" y="439"/>
                    <a:pt x="4344" y="2692"/>
                  </a:cubicBezTo>
                  <a:cubicBezTo>
                    <a:pt x="1602" y="4956"/>
                    <a:pt x="0" y="8324"/>
                    <a:pt x="0" y="11890"/>
                  </a:cubicBezTo>
                  <a:lnTo>
                    <a:pt x="0" y="202167"/>
                  </a:lnTo>
                  <a:cubicBezTo>
                    <a:pt x="0" y="208740"/>
                    <a:pt x="5319" y="214060"/>
                    <a:pt x="11893" y="214060"/>
                  </a:cubicBezTo>
                  <a:lnTo>
                    <a:pt x="86405" y="214060"/>
                  </a:lnTo>
                  <a:cubicBezTo>
                    <a:pt x="104057" y="214060"/>
                    <a:pt x="119248" y="200889"/>
                    <a:pt x="121734" y="183434"/>
                  </a:cubicBezTo>
                  <a:lnTo>
                    <a:pt x="139410" y="59633"/>
                  </a:lnTo>
                  <a:cubicBezTo>
                    <a:pt x="142081" y="40888"/>
                    <a:pt x="129654" y="23306"/>
                    <a:pt x="111072" y="196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312">
              <a:extLst>
                <a:ext uri="{FF2B5EF4-FFF2-40B4-BE49-F238E27FC236}">
                  <a16:creationId xmlns:a16="http://schemas.microsoft.com/office/drawing/2014/main" id="{57A8C4AD-2C14-E241-973B-36CB2D4FCCC0}"/>
                </a:ext>
              </a:extLst>
            </p:cNvPr>
            <p:cNvSpPr/>
            <p:nvPr/>
          </p:nvSpPr>
          <p:spPr>
            <a:xfrm>
              <a:off x="6486503" y="3210331"/>
              <a:ext cx="427307" cy="225957"/>
            </a:xfrm>
            <a:custGeom>
              <a:avLst/>
              <a:gdLst>
                <a:gd name="connsiteX0" fmla="*/ 355954 w 427307"/>
                <a:gd name="connsiteY0" fmla="*/ 71357 h 225957"/>
                <a:gd name="connsiteX1" fmla="*/ 293548 w 427307"/>
                <a:gd name="connsiteY1" fmla="*/ 82300 h 225957"/>
                <a:gd name="connsiteX2" fmla="*/ 284592 w 427307"/>
                <a:gd name="connsiteY2" fmla="*/ 94427 h 225957"/>
                <a:gd name="connsiteX3" fmla="*/ 284600 w 427307"/>
                <a:gd name="connsiteY3" fmla="*/ 95141 h 225957"/>
                <a:gd name="connsiteX4" fmla="*/ 262325 w 427307"/>
                <a:gd name="connsiteY4" fmla="*/ 139645 h 225957"/>
                <a:gd name="connsiteX5" fmla="*/ 206115 w 427307"/>
                <a:gd name="connsiteY5" fmla="*/ 154870 h 225957"/>
                <a:gd name="connsiteX6" fmla="*/ 72954 w 427307"/>
                <a:gd name="connsiteY6" fmla="*/ 129547 h 225957"/>
                <a:gd name="connsiteX7" fmla="*/ 63969 w 427307"/>
                <a:gd name="connsiteY7" fmla="*/ 115788 h 225957"/>
                <a:gd name="connsiteX8" fmla="*/ 79039 w 427307"/>
                <a:gd name="connsiteY8" fmla="*/ 106545 h 225957"/>
                <a:gd name="connsiteX9" fmla="*/ 206115 w 427307"/>
                <a:gd name="connsiteY9" fmla="*/ 131084 h 225957"/>
                <a:gd name="connsiteX10" fmla="*/ 248110 w 427307"/>
                <a:gd name="connsiteY10" fmla="*/ 120574 h 225957"/>
                <a:gd name="connsiteX11" fmla="*/ 260816 w 427307"/>
                <a:gd name="connsiteY11" fmla="*/ 95139 h 225957"/>
                <a:gd name="connsiteX12" fmla="*/ 260200 w 427307"/>
                <a:gd name="connsiteY12" fmla="*/ 89489 h 225957"/>
                <a:gd name="connsiteX13" fmla="*/ 168047 w 427307"/>
                <a:gd name="connsiteY13" fmla="*/ 35910 h 225957"/>
                <a:gd name="connsiteX14" fmla="*/ 117226 w 427307"/>
                <a:gd name="connsiteY14" fmla="*/ 17165 h 225957"/>
                <a:gd name="connsiteX15" fmla="*/ 58647 w 427307"/>
                <a:gd name="connsiteY15" fmla="*/ 0 h 225957"/>
                <a:gd name="connsiteX16" fmla="*/ 30018 w 427307"/>
                <a:gd name="connsiteY16" fmla="*/ 1968 h 225957"/>
                <a:gd name="connsiteX17" fmla="*/ 19743 w 427307"/>
                <a:gd name="connsiteY17" fmla="*/ 14664 h 225957"/>
                <a:gd name="connsiteX18" fmla="*/ 19415 w 427307"/>
                <a:gd name="connsiteY18" fmla="*/ 27326 h 225957"/>
                <a:gd name="connsiteX19" fmla="*/ 1740 w 427307"/>
                <a:gd name="connsiteY19" fmla="*/ 151162 h 225957"/>
                <a:gd name="connsiteX20" fmla="*/ 973 w 427307"/>
                <a:gd name="connsiteY20" fmla="*/ 154379 h 225957"/>
                <a:gd name="connsiteX21" fmla="*/ 345 w 427307"/>
                <a:gd name="connsiteY21" fmla="*/ 156759 h 225957"/>
                <a:gd name="connsiteX22" fmla="*/ 7034 w 427307"/>
                <a:gd name="connsiteY22" fmla="*/ 170463 h 225957"/>
                <a:gd name="connsiteX23" fmla="*/ 177569 w 427307"/>
                <a:gd name="connsiteY23" fmla="*/ 225958 h 225957"/>
                <a:gd name="connsiteX24" fmla="*/ 381504 w 427307"/>
                <a:gd name="connsiteY24" fmla="*/ 148379 h 225957"/>
                <a:gd name="connsiteX25" fmla="*/ 419946 w 427307"/>
                <a:gd name="connsiteY25" fmla="*/ 129932 h 225957"/>
                <a:gd name="connsiteX26" fmla="*/ 427305 w 427307"/>
                <a:gd name="connsiteY26" fmla="*/ 119361 h 225957"/>
                <a:gd name="connsiteX27" fmla="*/ 355954 w 427307"/>
                <a:gd name="connsiteY27" fmla="*/ 71357 h 22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27307" h="225957">
                  <a:moveTo>
                    <a:pt x="355954" y="71357"/>
                  </a:moveTo>
                  <a:cubicBezTo>
                    <a:pt x="341105" y="71357"/>
                    <a:pt x="316064" y="76651"/>
                    <a:pt x="293548" y="82300"/>
                  </a:cubicBezTo>
                  <a:cubicBezTo>
                    <a:pt x="288035" y="83684"/>
                    <a:pt x="284467" y="88745"/>
                    <a:pt x="284592" y="94427"/>
                  </a:cubicBezTo>
                  <a:cubicBezTo>
                    <a:pt x="284598" y="94664"/>
                    <a:pt x="284600" y="94902"/>
                    <a:pt x="284600" y="95141"/>
                  </a:cubicBezTo>
                  <a:cubicBezTo>
                    <a:pt x="284600" y="113130"/>
                    <a:pt x="276680" y="128925"/>
                    <a:pt x="262325" y="139645"/>
                  </a:cubicBezTo>
                  <a:cubicBezTo>
                    <a:pt x="248412" y="150028"/>
                    <a:pt x="230550" y="154870"/>
                    <a:pt x="206115" y="154870"/>
                  </a:cubicBezTo>
                  <a:cubicBezTo>
                    <a:pt x="174113" y="154870"/>
                    <a:pt x="130560" y="146582"/>
                    <a:pt x="72954" y="129547"/>
                  </a:cubicBezTo>
                  <a:cubicBezTo>
                    <a:pt x="67008" y="127789"/>
                    <a:pt x="62806" y="121879"/>
                    <a:pt x="63969" y="115788"/>
                  </a:cubicBezTo>
                  <a:cubicBezTo>
                    <a:pt x="65309" y="108765"/>
                    <a:pt x="72398" y="104558"/>
                    <a:pt x="79039" y="106545"/>
                  </a:cubicBezTo>
                  <a:cubicBezTo>
                    <a:pt x="133995" y="122827"/>
                    <a:pt x="176733" y="131084"/>
                    <a:pt x="206115" y="131084"/>
                  </a:cubicBezTo>
                  <a:cubicBezTo>
                    <a:pt x="231131" y="131084"/>
                    <a:pt x="242071" y="125091"/>
                    <a:pt x="248110" y="120574"/>
                  </a:cubicBezTo>
                  <a:cubicBezTo>
                    <a:pt x="256425" y="114371"/>
                    <a:pt x="260816" y="105580"/>
                    <a:pt x="260816" y="95139"/>
                  </a:cubicBezTo>
                  <a:cubicBezTo>
                    <a:pt x="260816" y="93145"/>
                    <a:pt x="260452" y="91349"/>
                    <a:pt x="260200" y="89489"/>
                  </a:cubicBezTo>
                  <a:cubicBezTo>
                    <a:pt x="255698" y="56656"/>
                    <a:pt x="212467" y="44933"/>
                    <a:pt x="168047" y="35910"/>
                  </a:cubicBezTo>
                  <a:cubicBezTo>
                    <a:pt x="147421" y="31729"/>
                    <a:pt x="132068" y="24332"/>
                    <a:pt x="117226" y="17165"/>
                  </a:cubicBezTo>
                  <a:cubicBezTo>
                    <a:pt x="98923" y="8338"/>
                    <a:pt x="81641" y="0"/>
                    <a:pt x="58647" y="0"/>
                  </a:cubicBezTo>
                  <a:cubicBezTo>
                    <a:pt x="49530" y="0"/>
                    <a:pt x="39902" y="663"/>
                    <a:pt x="30018" y="1968"/>
                  </a:cubicBezTo>
                  <a:cubicBezTo>
                    <a:pt x="23777" y="2791"/>
                    <a:pt x="19273" y="8387"/>
                    <a:pt x="19743" y="14664"/>
                  </a:cubicBezTo>
                  <a:cubicBezTo>
                    <a:pt x="20089" y="19274"/>
                    <a:pt x="19995" y="23410"/>
                    <a:pt x="19415" y="27326"/>
                  </a:cubicBezTo>
                  <a:lnTo>
                    <a:pt x="1740" y="151162"/>
                  </a:lnTo>
                  <a:cubicBezTo>
                    <a:pt x="1577" y="152277"/>
                    <a:pt x="1251" y="153323"/>
                    <a:pt x="973" y="154379"/>
                  </a:cubicBezTo>
                  <a:cubicBezTo>
                    <a:pt x="949" y="154483"/>
                    <a:pt x="368" y="156666"/>
                    <a:pt x="345" y="156759"/>
                  </a:cubicBezTo>
                  <a:cubicBezTo>
                    <a:pt x="-1025" y="162345"/>
                    <a:pt x="1785" y="168118"/>
                    <a:pt x="7034" y="170463"/>
                  </a:cubicBezTo>
                  <a:cubicBezTo>
                    <a:pt x="63617" y="195785"/>
                    <a:pt x="139152" y="225958"/>
                    <a:pt x="177569" y="225958"/>
                  </a:cubicBezTo>
                  <a:cubicBezTo>
                    <a:pt x="223698" y="225958"/>
                    <a:pt x="318675" y="179271"/>
                    <a:pt x="381504" y="148379"/>
                  </a:cubicBezTo>
                  <a:cubicBezTo>
                    <a:pt x="397721" y="140409"/>
                    <a:pt x="411160" y="133793"/>
                    <a:pt x="419946" y="129932"/>
                  </a:cubicBezTo>
                  <a:cubicBezTo>
                    <a:pt x="424203" y="128062"/>
                    <a:pt x="427255" y="124010"/>
                    <a:pt x="427305" y="119361"/>
                  </a:cubicBezTo>
                  <a:cubicBezTo>
                    <a:pt x="427610" y="91117"/>
                    <a:pt x="398188" y="71357"/>
                    <a:pt x="355954" y="7135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2791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468DDE6-BB2E-284A-9911-0EF24B9CA222}"/>
              </a:ext>
            </a:extLst>
          </p:cNvPr>
          <p:cNvSpPr/>
          <p:nvPr/>
        </p:nvSpPr>
        <p:spPr>
          <a:xfrm>
            <a:off x="2975160" y="8313044"/>
            <a:ext cx="4338085" cy="353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670108-75B9-664E-9807-B183E1CFECF7}"/>
              </a:ext>
            </a:extLst>
          </p:cNvPr>
          <p:cNvSpPr/>
          <p:nvPr/>
        </p:nvSpPr>
        <p:spPr>
          <a:xfrm>
            <a:off x="17116463" y="8313044"/>
            <a:ext cx="4338085" cy="353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DB50C7-D24A-DC48-BAB4-2C84640DBF69}"/>
              </a:ext>
            </a:extLst>
          </p:cNvPr>
          <p:cNvSpPr/>
          <p:nvPr/>
        </p:nvSpPr>
        <p:spPr>
          <a:xfrm>
            <a:off x="6223960" y="6081826"/>
            <a:ext cx="11929730" cy="489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7A09A0-C888-2647-B7A0-E963FF1C5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851284"/>
              </p:ext>
            </p:extLst>
          </p:nvPr>
        </p:nvGraphicFramePr>
        <p:xfrm>
          <a:off x="2668308" y="4682308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323F1C-F90B-374A-85DB-8AD4B5679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079175"/>
              </p:ext>
            </p:extLst>
          </p:nvPr>
        </p:nvGraphicFramePr>
        <p:xfrm>
          <a:off x="9750506" y="4682308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49A27D-2AA7-0141-B811-3660F7ADD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718072"/>
              </p:ext>
            </p:extLst>
          </p:nvPr>
        </p:nvGraphicFramePr>
        <p:xfrm>
          <a:off x="16832704" y="4682308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21E3E3F-59EA-CE46-AC99-F2F8470C980E}"/>
              </a:ext>
            </a:extLst>
          </p:cNvPr>
          <p:cNvSpPr/>
          <p:nvPr/>
        </p:nvSpPr>
        <p:spPr>
          <a:xfrm>
            <a:off x="10013914" y="8313044"/>
            <a:ext cx="4338085" cy="353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00F50-3D8A-F74F-8BB3-110E1E202219}"/>
              </a:ext>
            </a:extLst>
          </p:cNvPr>
          <p:cNvSpPr/>
          <p:nvPr/>
        </p:nvSpPr>
        <p:spPr>
          <a:xfrm>
            <a:off x="3653691" y="8620940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32% 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759F9E-8C6A-B842-B7F1-78B31E523C49}"/>
              </a:ext>
            </a:extLst>
          </p:cNvPr>
          <p:cNvSpPr/>
          <p:nvPr/>
        </p:nvSpPr>
        <p:spPr>
          <a:xfrm>
            <a:off x="10692445" y="8620940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12% 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DD757-F85C-EF49-8A25-3DE10F81941D}"/>
              </a:ext>
            </a:extLst>
          </p:cNvPr>
          <p:cNvSpPr/>
          <p:nvPr/>
        </p:nvSpPr>
        <p:spPr>
          <a:xfrm>
            <a:off x="17794994" y="8620940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 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50CFBF-C87A-CC4A-93AF-606B16FFED3F}"/>
              </a:ext>
            </a:extLst>
          </p:cNvPr>
          <p:cNvSpPr txBox="1"/>
          <p:nvPr/>
        </p:nvSpPr>
        <p:spPr>
          <a:xfrm>
            <a:off x="3697305" y="9927594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E8298F-EC53-7345-ABDE-9B6A75701500}"/>
              </a:ext>
            </a:extLst>
          </p:cNvPr>
          <p:cNvSpPr txBox="1"/>
          <p:nvPr/>
        </p:nvSpPr>
        <p:spPr>
          <a:xfrm>
            <a:off x="10736058" y="9927594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77D27-B00D-9D47-9C45-0D108984CB14}"/>
              </a:ext>
            </a:extLst>
          </p:cNvPr>
          <p:cNvSpPr txBox="1"/>
          <p:nvPr/>
        </p:nvSpPr>
        <p:spPr>
          <a:xfrm>
            <a:off x="17838607" y="9927594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6046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ey 1">
      <a:dk1>
        <a:srgbClr val="777678"/>
      </a:dk1>
      <a:lt1>
        <a:srgbClr val="FFFFFF"/>
      </a:lt1>
      <a:dk2>
        <a:srgbClr val="11133A"/>
      </a:dk2>
      <a:lt2>
        <a:srgbClr val="FFFFFF"/>
      </a:lt2>
      <a:accent1>
        <a:srgbClr val="EEB94C"/>
      </a:accent1>
      <a:accent2>
        <a:srgbClr val="E34739"/>
      </a:accent2>
      <a:accent3>
        <a:srgbClr val="24B5B2"/>
      </a:accent3>
      <a:accent4>
        <a:srgbClr val="9CD1D0"/>
      </a:accent4>
      <a:accent5>
        <a:srgbClr val="EEB94C"/>
      </a:accent5>
      <a:accent6>
        <a:srgbClr val="E34739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115296</TotalTime>
  <Words>1678</Words>
  <Application>Microsoft Macintosh PowerPoint</Application>
  <PresentationFormat>Custom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Light</vt:lpstr>
      <vt:lpstr>Lato Regular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19212</cp:revision>
  <dcterms:created xsi:type="dcterms:W3CDTF">2014-11-12T21:47:38Z</dcterms:created>
  <dcterms:modified xsi:type="dcterms:W3CDTF">2020-10-16T14:42:24Z</dcterms:modified>
  <cp:category/>
</cp:coreProperties>
</file>