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15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2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0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4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2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2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2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9CE5BA9-F864-2C42-AD9D-F6D77F4B61B2}"/>
              </a:ext>
            </a:extLst>
          </p:cNvPr>
          <p:cNvGrpSpPr/>
          <p:nvPr/>
        </p:nvGrpSpPr>
        <p:grpSpPr>
          <a:xfrm>
            <a:off x="2668308" y="743116"/>
            <a:ext cx="19041035" cy="2561450"/>
            <a:chOff x="2668308" y="861425"/>
            <a:chExt cx="19041035" cy="2561450"/>
          </a:xfrm>
        </p:grpSpPr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E0B13DDF-15FD-1A4C-B9BB-6F03A4710BF0}"/>
                </a:ext>
              </a:extLst>
            </p:cNvPr>
            <p:cNvSpPr txBox="1"/>
            <p:nvPr/>
          </p:nvSpPr>
          <p:spPr>
            <a:xfrm>
              <a:off x="10546401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D004D846-F4E3-E846-94B1-D0A05D57029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03" name="Freeform 222">
            <a:extLst>
              <a:ext uri="{FF2B5EF4-FFF2-40B4-BE49-F238E27FC236}">
                <a16:creationId xmlns:a16="http://schemas.microsoft.com/office/drawing/2014/main" id="{1FAB2ABF-50CD-424D-A656-7F27A6F09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000" y="6396091"/>
            <a:ext cx="1444219" cy="1444219"/>
          </a:xfrm>
          <a:custGeom>
            <a:avLst/>
            <a:gdLst>
              <a:gd name="T0" fmla="*/ 1319 w 1320"/>
              <a:gd name="T1" fmla="*/ 659 h 1320"/>
              <a:gd name="T2" fmla="*/ 1319 w 1320"/>
              <a:gd name="T3" fmla="*/ 659 h 1320"/>
              <a:gd name="T4" fmla="*/ 660 w 1320"/>
              <a:gd name="T5" fmla="*/ 1319 h 1320"/>
              <a:gd name="T6" fmla="*/ 0 w 1320"/>
              <a:gd name="T7" fmla="*/ 659 h 1320"/>
              <a:gd name="T8" fmla="*/ 660 w 1320"/>
              <a:gd name="T9" fmla="*/ 0 h 1320"/>
              <a:gd name="T10" fmla="*/ 1319 w 1320"/>
              <a:gd name="T11" fmla="*/ 65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0" h="1320">
                <a:moveTo>
                  <a:pt x="1319" y="659"/>
                </a:moveTo>
                <a:lnTo>
                  <a:pt x="1319" y="659"/>
                </a:lnTo>
                <a:cubicBezTo>
                  <a:pt x="1319" y="1029"/>
                  <a:pt x="1030" y="1319"/>
                  <a:pt x="660" y="1319"/>
                </a:cubicBezTo>
                <a:cubicBezTo>
                  <a:pt x="298" y="1319"/>
                  <a:pt x="0" y="1029"/>
                  <a:pt x="0" y="659"/>
                </a:cubicBezTo>
                <a:cubicBezTo>
                  <a:pt x="0" y="298"/>
                  <a:pt x="298" y="0"/>
                  <a:pt x="660" y="0"/>
                </a:cubicBezTo>
                <a:cubicBezTo>
                  <a:pt x="1030" y="0"/>
                  <a:pt x="1319" y="298"/>
                  <a:pt x="1319" y="659"/>
                </a:cubicBezTo>
              </a:path>
            </a:pathLst>
          </a:custGeom>
          <a:solidFill>
            <a:srgbClr val="368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23">
            <a:extLst>
              <a:ext uri="{FF2B5EF4-FFF2-40B4-BE49-F238E27FC236}">
                <a16:creationId xmlns:a16="http://schemas.microsoft.com/office/drawing/2014/main" id="{10838BBC-52A8-C742-80F6-DE09EFE3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340" y="9173438"/>
            <a:ext cx="1453880" cy="1444222"/>
          </a:xfrm>
          <a:custGeom>
            <a:avLst/>
            <a:gdLst>
              <a:gd name="T0" fmla="*/ 1328 w 1329"/>
              <a:gd name="T1" fmla="*/ 660 h 1320"/>
              <a:gd name="T2" fmla="*/ 1328 w 1329"/>
              <a:gd name="T3" fmla="*/ 660 h 1320"/>
              <a:gd name="T4" fmla="*/ 659 w 1329"/>
              <a:gd name="T5" fmla="*/ 1319 h 1320"/>
              <a:gd name="T6" fmla="*/ 0 w 1329"/>
              <a:gd name="T7" fmla="*/ 660 h 1320"/>
              <a:gd name="T8" fmla="*/ 659 w 1329"/>
              <a:gd name="T9" fmla="*/ 0 h 1320"/>
              <a:gd name="T10" fmla="*/ 1328 w 1329"/>
              <a:gd name="T11" fmla="*/ 66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9" h="1320">
                <a:moveTo>
                  <a:pt x="1328" y="660"/>
                </a:moveTo>
                <a:lnTo>
                  <a:pt x="1328" y="660"/>
                </a:lnTo>
                <a:cubicBezTo>
                  <a:pt x="1328" y="1030"/>
                  <a:pt x="1030" y="1319"/>
                  <a:pt x="659" y="1319"/>
                </a:cubicBezTo>
                <a:cubicBezTo>
                  <a:pt x="298" y="1319"/>
                  <a:pt x="0" y="1030"/>
                  <a:pt x="0" y="660"/>
                </a:cubicBezTo>
                <a:cubicBezTo>
                  <a:pt x="0" y="298"/>
                  <a:pt x="298" y="0"/>
                  <a:pt x="659" y="0"/>
                </a:cubicBezTo>
                <a:cubicBezTo>
                  <a:pt x="1030" y="0"/>
                  <a:pt x="1328" y="298"/>
                  <a:pt x="1328" y="660"/>
                </a:cubicBezTo>
              </a:path>
            </a:pathLst>
          </a:custGeom>
          <a:solidFill>
            <a:srgbClr val="E875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4">
            <a:extLst>
              <a:ext uri="{FF2B5EF4-FFF2-40B4-BE49-F238E27FC236}">
                <a16:creationId xmlns:a16="http://schemas.microsoft.com/office/drawing/2014/main" id="{9B9C39C7-5377-CE4D-9DBE-943D109C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08" y="6347790"/>
            <a:ext cx="1453880" cy="1444219"/>
          </a:xfrm>
          <a:custGeom>
            <a:avLst/>
            <a:gdLst>
              <a:gd name="T0" fmla="*/ 1328 w 1329"/>
              <a:gd name="T1" fmla="*/ 659 h 1319"/>
              <a:gd name="T2" fmla="*/ 1328 w 1329"/>
              <a:gd name="T3" fmla="*/ 659 h 1319"/>
              <a:gd name="T4" fmla="*/ 669 w 1329"/>
              <a:gd name="T5" fmla="*/ 1318 h 1319"/>
              <a:gd name="T6" fmla="*/ 0 w 1329"/>
              <a:gd name="T7" fmla="*/ 659 h 1319"/>
              <a:gd name="T8" fmla="*/ 669 w 1329"/>
              <a:gd name="T9" fmla="*/ 0 h 1319"/>
              <a:gd name="T10" fmla="*/ 1328 w 1329"/>
              <a:gd name="T11" fmla="*/ 65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9" h="1319">
                <a:moveTo>
                  <a:pt x="1328" y="659"/>
                </a:moveTo>
                <a:lnTo>
                  <a:pt x="1328" y="659"/>
                </a:lnTo>
                <a:cubicBezTo>
                  <a:pt x="1328" y="1029"/>
                  <a:pt x="1030" y="1318"/>
                  <a:pt x="669" y="1318"/>
                </a:cubicBezTo>
                <a:cubicBezTo>
                  <a:pt x="298" y="1318"/>
                  <a:pt x="0" y="1029"/>
                  <a:pt x="0" y="659"/>
                </a:cubicBezTo>
                <a:cubicBezTo>
                  <a:pt x="0" y="298"/>
                  <a:pt x="298" y="0"/>
                  <a:pt x="669" y="0"/>
                </a:cubicBezTo>
                <a:cubicBezTo>
                  <a:pt x="1030" y="0"/>
                  <a:pt x="1328" y="298"/>
                  <a:pt x="1328" y="659"/>
                </a:cubicBezTo>
              </a:path>
            </a:pathLst>
          </a:custGeom>
          <a:solidFill>
            <a:srgbClr val="61B5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25">
            <a:extLst>
              <a:ext uri="{FF2B5EF4-FFF2-40B4-BE49-F238E27FC236}">
                <a16:creationId xmlns:a16="http://schemas.microsoft.com/office/drawing/2014/main" id="{8CA2CC08-ACD6-6E43-8578-332B37E4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278" y="9047853"/>
            <a:ext cx="1453883" cy="1444222"/>
          </a:xfrm>
          <a:custGeom>
            <a:avLst/>
            <a:gdLst>
              <a:gd name="T0" fmla="*/ 1328 w 1329"/>
              <a:gd name="T1" fmla="*/ 659 h 1320"/>
              <a:gd name="T2" fmla="*/ 1328 w 1329"/>
              <a:gd name="T3" fmla="*/ 659 h 1320"/>
              <a:gd name="T4" fmla="*/ 669 w 1329"/>
              <a:gd name="T5" fmla="*/ 1319 h 1320"/>
              <a:gd name="T6" fmla="*/ 0 w 1329"/>
              <a:gd name="T7" fmla="*/ 659 h 1320"/>
              <a:gd name="T8" fmla="*/ 669 w 1329"/>
              <a:gd name="T9" fmla="*/ 0 h 1320"/>
              <a:gd name="T10" fmla="*/ 1328 w 1329"/>
              <a:gd name="T11" fmla="*/ 65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9" h="1320">
                <a:moveTo>
                  <a:pt x="1328" y="659"/>
                </a:moveTo>
                <a:lnTo>
                  <a:pt x="1328" y="659"/>
                </a:lnTo>
                <a:cubicBezTo>
                  <a:pt x="1328" y="1021"/>
                  <a:pt x="1030" y="1319"/>
                  <a:pt x="669" y="1319"/>
                </a:cubicBezTo>
                <a:cubicBezTo>
                  <a:pt x="298" y="1319"/>
                  <a:pt x="0" y="1021"/>
                  <a:pt x="0" y="659"/>
                </a:cubicBezTo>
                <a:cubicBezTo>
                  <a:pt x="0" y="298"/>
                  <a:pt x="298" y="0"/>
                  <a:pt x="669" y="0"/>
                </a:cubicBezTo>
                <a:cubicBezTo>
                  <a:pt x="1030" y="0"/>
                  <a:pt x="1328" y="298"/>
                  <a:pt x="1328" y="659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6">
            <a:extLst>
              <a:ext uri="{FF2B5EF4-FFF2-40B4-BE49-F238E27FC236}">
                <a16:creationId xmlns:a16="http://schemas.microsoft.com/office/drawing/2014/main" id="{C2864C0D-B1F3-9D40-A0FC-19DE0CC0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523" y="9530870"/>
            <a:ext cx="666563" cy="478188"/>
          </a:xfrm>
          <a:custGeom>
            <a:avLst/>
            <a:gdLst>
              <a:gd name="T0" fmla="*/ 516 w 607"/>
              <a:gd name="T1" fmla="*/ 434 h 435"/>
              <a:gd name="T2" fmla="*/ 516 w 607"/>
              <a:gd name="T3" fmla="*/ 434 h 435"/>
              <a:gd name="T4" fmla="*/ 91 w 607"/>
              <a:gd name="T5" fmla="*/ 434 h 435"/>
              <a:gd name="T6" fmla="*/ 0 w 607"/>
              <a:gd name="T7" fmla="*/ 344 h 435"/>
              <a:gd name="T8" fmla="*/ 0 w 607"/>
              <a:gd name="T9" fmla="*/ 91 h 435"/>
              <a:gd name="T10" fmla="*/ 91 w 607"/>
              <a:gd name="T11" fmla="*/ 0 h 435"/>
              <a:gd name="T12" fmla="*/ 516 w 607"/>
              <a:gd name="T13" fmla="*/ 0 h 435"/>
              <a:gd name="T14" fmla="*/ 606 w 607"/>
              <a:gd name="T15" fmla="*/ 91 h 435"/>
              <a:gd name="T16" fmla="*/ 606 w 607"/>
              <a:gd name="T17" fmla="*/ 344 h 435"/>
              <a:gd name="T18" fmla="*/ 516 w 607"/>
              <a:gd name="T19" fmla="*/ 434 h 435"/>
              <a:gd name="T20" fmla="*/ 91 w 607"/>
              <a:gd name="T21" fmla="*/ 46 h 435"/>
              <a:gd name="T22" fmla="*/ 91 w 607"/>
              <a:gd name="T23" fmla="*/ 46 h 435"/>
              <a:gd name="T24" fmla="*/ 55 w 607"/>
              <a:gd name="T25" fmla="*/ 91 h 435"/>
              <a:gd name="T26" fmla="*/ 55 w 607"/>
              <a:gd name="T27" fmla="*/ 344 h 435"/>
              <a:gd name="T28" fmla="*/ 91 w 607"/>
              <a:gd name="T29" fmla="*/ 389 h 435"/>
              <a:gd name="T30" fmla="*/ 516 w 607"/>
              <a:gd name="T31" fmla="*/ 389 h 435"/>
              <a:gd name="T32" fmla="*/ 561 w 607"/>
              <a:gd name="T33" fmla="*/ 344 h 435"/>
              <a:gd name="T34" fmla="*/ 561 w 607"/>
              <a:gd name="T35" fmla="*/ 91 h 435"/>
              <a:gd name="T36" fmla="*/ 516 w 607"/>
              <a:gd name="T37" fmla="*/ 46 h 435"/>
              <a:gd name="T38" fmla="*/ 91 w 607"/>
              <a:gd name="T39" fmla="*/ 4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35">
                <a:moveTo>
                  <a:pt x="516" y="434"/>
                </a:moveTo>
                <a:lnTo>
                  <a:pt x="516" y="434"/>
                </a:lnTo>
                <a:cubicBezTo>
                  <a:pt x="91" y="434"/>
                  <a:pt x="91" y="434"/>
                  <a:pt x="91" y="434"/>
                </a:cubicBezTo>
                <a:cubicBezTo>
                  <a:pt x="46" y="434"/>
                  <a:pt x="0" y="398"/>
                  <a:pt x="0" y="3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6" y="0"/>
                  <a:pt x="91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61" y="0"/>
                  <a:pt x="606" y="36"/>
                  <a:pt x="606" y="91"/>
                </a:cubicBezTo>
                <a:cubicBezTo>
                  <a:pt x="606" y="344"/>
                  <a:pt x="606" y="344"/>
                  <a:pt x="606" y="344"/>
                </a:cubicBezTo>
                <a:cubicBezTo>
                  <a:pt x="606" y="398"/>
                  <a:pt x="561" y="434"/>
                  <a:pt x="516" y="434"/>
                </a:cubicBezTo>
                <a:close/>
                <a:moveTo>
                  <a:pt x="91" y="46"/>
                </a:moveTo>
                <a:lnTo>
                  <a:pt x="91" y="46"/>
                </a:lnTo>
                <a:cubicBezTo>
                  <a:pt x="73" y="46"/>
                  <a:pt x="55" y="64"/>
                  <a:pt x="55" y="91"/>
                </a:cubicBezTo>
                <a:cubicBezTo>
                  <a:pt x="55" y="344"/>
                  <a:pt x="55" y="344"/>
                  <a:pt x="55" y="344"/>
                </a:cubicBezTo>
                <a:cubicBezTo>
                  <a:pt x="55" y="371"/>
                  <a:pt x="73" y="389"/>
                  <a:pt x="91" y="389"/>
                </a:cubicBezTo>
                <a:cubicBezTo>
                  <a:pt x="516" y="389"/>
                  <a:pt x="516" y="389"/>
                  <a:pt x="516" y="389"/>
                </a:cubicBezTo>
                <a:cubicBezTo>
                  <a:pt x="542" y="389"/>
                  <a:pt x="561" y="371"/>
                  <a:pt x="561" y="344"/>
                </a:cubicBezTo>
                <a:cubicBezTo>
                  <a:pt x="561" y="91"/>
                  <a:pt x="561" y="91"/>
                  <a:pt x="561" y="91"/>
                </a:cubicBezTo>
                <a:cubicBezTo>
                  <a:pt x="561" y="64"/>
                  <a:pt x="542" y="46"/>
                  <a:pt x="516" y="46"/>
                </a:cubicBezTo>
                <a:lnTo>
                  <a:pt x="91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7">
            <a:extLst>
              <a:ext uri="{FF2B5EF4-FFF2-40B4-BE49-F238E27FC236}">
                <a16:creationId xmlns:a16="http://schemas.microsoft.com/office/drawing/2014/main" id="{A75C2556-713B-D841-A9C9-59EA9F23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52" y="9670947"/>
            <a:ext cx="149734" cy="198035"/>
          </a:xfrm>
          <a:custGeom>
            <a:avLst/>
            <a:gdLst>
              <a:gd name="T0" fmla="*/ 73 w 137"/>
              <a:gd name="T1" fmla="*/ 181 h 182"/>
              <a:gd name="T2" fmla="*/ 73 w 137"/>
              <a:gd name="T3" fmla="*/ 181 h 182"/>
              <a:gd name="T4" fmla="*/ 28 w 137"/>
              <a:gd name="T5" fmla="*/ 181 h 182"/>
              <a:gd name="T6" fmla="*/ 9 w 137"/>
              <a:gd name="T7" fmla="*/ 162 h 182"/>
              <a:gd name="T8" fmla="*/ 28 w 137"/>
              <a:gd name="T9" fmla="*/ 145 h 182"/>
              <a:gd name="T10" fmla="*/ 82 w 137"/>
              <a:gd name="T11" fmla="*/ 145 h 182"/>
              <a:gd name="T12" fmla="*/ 91 w 137"/>
              <a:gd name="T13" fmla="*/ 126 h 182"/>
              <a:gd name="T14" fmla="*/ 82 w 137"/>
              <a:gd name="T15" fmla="*/ 108 h 182"/>
              <a:gd name="T16" fmla="*/ 64 w 137"/>
              <a:gd name="T17" fmla="*/ 108 h 182"/>
              <a:gd name="T18" fmla="*/ 9 w 137"/>
              <a:gd name="T19" fmla="*/ 54 h 182"/>
              <a:gd name="T20" fmla="*/ 64 w 137"/>
              <a:gd name="T21" fmla="*/ 0 h 182"/>
              <a:gd name="T22" fmla="*/ 109 w 137"/>
              <a:gd name="T23" fmla="*/ 0 h 182"/>
              <a:gd name="T24" fmla="*/ 127 w 137"/>
              <a:gd name="T25" fmla="*/ 18 h 182"/>
              <a:gd name="T26" fmla="*/ 109 w 137"/>
              <a:gd name="T27" fmla="*/ 36 h 182"/>
              <a:gd name="T28" fmla="*/ 64 w 137"/>
              <a:gd name="T29" fmla="*/ 36 h 182"/>
              <a:gd name="T30" fmla="*/ 46 w 137"/>
              <a:gd name="T31" fmla="*/ 54 h 182"/>
              <a:gd name="T32" fmla="*/ 64 w 137"/>
              <a:gd name="T33" fmla="*/ 72 h 182"/>
              <a:gd name="T34" fmla="*/ 82 w 137"/>
              <a:gd name="T35" fmla="*/ 72 h 182"/>
              <a:gd name="T36" fmla="*/ 127 w 137"/>
              <a:gd name="T37" fmla="*/ 126 h 182"/>
              <a:gd name="T38" fmla="*/ 73 w 137"/>
              <a:gd name="T3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7" h="182">
                <a:moveTo>
                  <a:pt x="73" y="181"/>
                </a:moveTo>
                <a:lnTo>
                  <a:pt x="73" y="181"/>
                </a:lnTo>
                <a:cubicBezTo>
                  <a:pt x="28" y="181"/>
                  <a:pt x="28" y="181"/>
                  <a:pt x="28" y="181"/>
                </a:cubicBezTo>
                <a:cubicBezTo>
                  <a:pt x="18" y="181"/>
                  <a:pt x="9" y="172"/>
                  <a:pt x="9" y="162"/>
                </a:cubicBezTo>
                <a:cubicBezTo>
                  <a:pt x="9" y="153"/>
                  <a:pt x="18" y="145"/>
                  <a:pt x="28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91" y="145"/>
                  <a:pt x="91" y="135"/>
                  <a:pt x="91" y="126"/>
                </a:cubicBezTo>
                <a:cubicBezTo>
                  <a:pt x="91" y="117"/>
                  <a:pt x="91" y="108"/>
                  <a:pt x="82" y="108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37" y="108"/>
                  <a:pt x="9" y="90"/>
                  <a:pt x="9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54" y="36"/>
                  <a:pt x="46" y="45"/>
                  <a:pt x="46" y="54"/>
                </a:cubicBezTo>
                <a:cubicBezTo>
                  <a:pt x="46" y="63"/>
                  <a:pt x="54" y="72"/>
                  <a:pt x="64" y="72"/>
                </a:cubicBezTo>
                <a:cubicBezTo>
                  <a:pt x="82" y="72"/>
                  <a:pt x="82" y="72"/>
                  <a:pt x="82" y="72"/>
                </a:cubicBezTo>
                <a:cubicBezTo>
                  <a:pt x="109" y="72"/>
                  <a:pt x="136" y="99"/>
                  <a:pt x="127" y="126"/>
                </a:cubicBezTo>
                <a:cubicBezTo>
                  <a:pt x="127" y="162"/>
                  <a:pt x="100" y="181"/>
                  <a:pt x="73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8">
            <a:extLst>
              <a:ext uri="{FF2B5EF4-FFF2-40B4-BE49-F238E27FC236}">
                <a16:creationId xmlns:a16="http://schemas.microsoft.com/office/drawing/2014/main" id="{17E766E2-4CFF-0442-AE40-BADEF881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14" y="9641966"/>
            <a:ext cx="43470" cy="48302"/>
          </a:xfrm>
          <a:custGeom>
            <a:avLst/>
            <a:gdLst>
              <a:gd name="T0" fmla="*/ 37 w 38"/>
              <a:gd name="T1" fmla="*/ 45 h 46"/>
              <a:gd name="T2" fmla="*/ 0 w 38"/>
              <a:gd name="T3" fmla="*/ 45 h 46"/>
              <a:gd name="T4" fmla="*/ 0 w 38"/>
              <a:gd name="T5" fmla="*/ 0 h 46"/>
              <a:gd name="T6" fmla="*/ 37 w 38"/>
              <a:gd name="T7" fmla="*/ 0 h 46"/>
              <a:gd name="T8" fmla="*/ 37 w 3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6">
                <a:moveTo>
                  <a:pt x="37" y="45"/>
                </a:moveTo>
                <a:lnTo>
                  <a:pt x="0" y="45"/>
                </a:lnTo>
                <a:lnTo>
                  <a:pt x="0" y="0"/>
                </a:lnTo>
                <a:lnTo>
                  <a:pt x="37" y="0"/>
                </a:lnTo>
                <a:lnTo>
                  <a:pt x="3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9">
            <a:extLst>
              <a:ext uri="{FF2B5EF4-FFF2-40B4-BE49-F238E27FC236}">
                <a16:creationId xmlns:a16="http://schemas.microsoft.com/office/drawing/2014/main" id="{1E130927-C15D-B14F-8999-413050B3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14" y="9849661"/>
            <a:ext cx="43470" cy="53133"/>
          </a:xfrm>
          <a:custGeom>
            <a:avLst/>
            <a:gdLst>
              <a:gd name="T0" fmla="*/ 37 w 38"/>
              <a:gd name="T1" fmla="*/ 46 h 47"/>
              <a:gd name="T2" fmla="*/ 0 w 38"/>
              <a:gd name="T3" fmla="*/ 46 h 47"/>
              <a:gd name="T4" fmla="*/ 0 w 38"/>
              <a:gd name="T5" fmla="*/ 0 h 47"/>
              <a:gd name="T6" fmla="*/ 37 w 38"/>
              <a:gd name="T7" fmla="*/ 0 h 47"/>
              <a:gd name="T8" fmla="*/ 37 w 3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7">
                <a:moveTo>
                  <a:pt x="37" y="46"/>
                </a:moveTo>
                <a:lnTo>
                  <a:pt x="0" y="46"/>
                </a:lnTo>
                <a:lnTo>
                  <a:pt x="0" y="0"/>
                </a:lnTo>
                <a:lnTo>
                  <a:pt x="37" y="0"/>
                </a:lnTo>
                <a:lnTo>
                  <a:pt x="3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0">
            <a:extLst>
              <a:ext uri="{FF2B5EF4-FFF2-40B4-BE49-F238E27FC236}">
                <a16:creationId xmlns:a16="http://schemas.microsoft.com/office/drawing/2014/main" id="{D0636269-7CCB-0245-9D8C-EDEE77A2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350" y="9603324"/>
            <a:ext cx="82114" cy="57962"/>
          </a:xfrm>
          <a:custGeom>
            <a:avLst/>
            <a:gdLst>
              <a:gd name="T0" fmla="*/ 36 w 73"/>
              <a:gd name="T1" fmla="*/ 0 h 55"/>
              <a:gd name="T2" fmla="*/ 36 w 73"/>
              <a:gd name="T3" fmla="*/ 0 h 55"/>
              <a:gd name="T4" fmla="*/ 18 w 73"/>
              <a:gd name="T5" fmla="*/ 18 h 55"/>
              <a:gd name="T6" fmla="*/ 9 w 73"/>
              <a:gd name="T7" fmla="*/ 45 h 55"/>
              <a:gd name="T8" fmla="*/ 36 w 73"/>
              <a:gd name="T9" fmla="*/ 54 h 55"/>
              <a:gd name="T10" fmla="*/ 64 w 73"/>
              <a:gd name="T11" fmla="*/ 36 h 55"/>
              <a:gd name="T12" fmla="*/ 64 w 73"/>
              <a:gd name="T13" fmla="*/ 9 h 55"/>
              <a:gd name="T14" fmla="*/ 36 w 73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5">
                <a:moveTo>
                  <a:pt x="36" y="0"/>
                </a:moveTo>
                <a:lnTo>
                  <a:pt x="36" y="0"/>
                </a:lnTo>
                <a:cubicBezTo>
                  <a:pt x="18" y="18"/>
                  <a:pt x="18" y="18"/>
                  <a:pt x="18" y="18"/>
                </a:cubicBezTo>
                <a:cubicBezTo>
                  <a:pt x="9" y="27"/>
                  <a:pt x="0" y="36"/>
                  <a:pt x="9" y="45"/>
                </a:cubicBezTo>
                <a:cubicBezTo>
                  <a:pt x="18" y="54"/>
                  <a:pt x="27" y="54"/>
                  <a:pt x="36" y="54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27"/>
                  <a:pt x="72" y="18"/>
                  <a:pt x="64" y="9"/>
                </a:cubicBezTo>
                <a:cubicBezTo>
                  <a:pt x="55" y="0"/>
                  <a:pt x="46" y="0"/>
                  <a:pt x="3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1">
            <a:extLst>
              <a:ext uri="{FF2B5EF4-FFF2-40B4-BE49-F238E27FC236}">
                <a16:creationId xmlns:a16="http://schemas.microsoft.com/office/drawing/2014/main" id="{3B4E641A-DC9B-FA40-8D33-0810DFEA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635" y="9868982"/>
            <a:ext cx="72454" cy="57962"/>
          </a:xfrm>
          <a:custGeom>
            <a:avLst/>
            <a:gdLst>
              <a:gd name="T0" fmla="*/ 36 w 64"/>
              <a:gd name="T1" fmla="*/ 9 h 55"/>
              <a:gd name="T2" fmla="*/ 36 w 64"/>
              <a:gd name="T3" fmla="*/ 9 h 55"/>
              <a:gd name="T4" fmla="*/ 9 w 64"/>
              <a:gd name="T5" fmla="*/ 18 h 55"/>
              <a:gd name="T6" fmla="*/ 9 w 64"/>
              <a:gd name="T7" fmla="*/ 45 h 55"/>
              <a:gd name="T8" fmla="*/ 27 w 64"/>
              <a:gd name="T9" fmla="*/ 54 h 55"/>
              <a:gd name="T10" fmla="*/ 54 w 64"/>
              <a:gd name="T11" fmla="*/ 36 h 55"/>
              <a:gd name="T12" fmla="*/ 63 w 64"/>
              <a:gd name="T13" fmla="*/ 9 h 55"/>
              <a:gd name="T14" fmla="*/ 36 w 64"/>
              <a:gd name="T15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55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cubicBezTo>
                  <a:pt x="9" y="54"/>
                  <a:pt x="27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2">
            <a:extLst>
              <a:ext uri="{FF2B5EF4-FFF2-40B4-BE49-F238E27FC236}">
                <a16:creationId xmlns:a16="http://schemas.microsoft.com/office/drawing/2014/main" id="{C5ACC0AA-9533-6B43-9ACD-36C31A70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673" y="6946731"/>
            <a:ext cx="217356" cy="246337"/>
          </a:xfrm>
          <a:custGeom>
            <a:avLst/>
            <a:gdLst>
              <a:gd name="T0" fmla="*/ 10 w 200"/>
              <a:gd name="T1" fmla="*/ 217 h 227"/>
              <a:gd name="T2" fmla="*/ 10 w 200"/>
              <a:gd name="T3" fmla="*/ 217 h 227"/>
              <a:gd name="T4" fmla="*/ 10 w 200"/>
              <a:gd name="T5" fmla="*/ 217 h 227"/>
              <a:gd name="T6" fmla="*/ 10 w 200"/>
              <a:gd name="T7" fmla="*/ 190 h 227"/>
              <a:gd name="T8" fmla="*/ 163 w 200"/>
              <a:gd name="T9" fmla="*/ 9 h 227"/>
              <a:gd name="T10" fmla="*/ 190 w 200"/>
              <a:gd name="T11" fmla="*/ 9 h 227"/>
              <a:gd name="T12" fmla="*/ 190 w 200"/>
              <a:gd name="T13" fmla="*/ 36 h 227"/>
              <a:gd name="T14" fmla="*/ 36 w 200"/>
              <a:gd name="T15" fmla="*/ 217 h 227"/>
              <a:gd name="T16" fmla="*/ 10 w 200"/>
              <a:gd name="T17" fmla="*/ 2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27">
                <a:moveTo>
                  <a:pt x="10" y="217"/>
                </a:moveTo>
                <a:lnTo>
                  <a:pt x="10" y="217"/>
                </a:lnTo>
                <a:lnTo>
                  <a:pt x="10" y="217"/>
                </a:lnTo>
                <a:cubicBezTo>
                  <a:pt x="0" y="208"/>
                  <a:pt x="0" y="199"/>
                  <a:pt x="10" y="1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cubicBezTo>
                  <a:pt x="199" y="18"/>
                  <a:pt x="199" y="27"/>
                  <a:pt x="190" y="36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28" y="226"/>
                  <a:pt x="19" y="226"/>
                  <a:pt x="10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3">
            <a:extLst>
              <a:ext uri="{FF2B5EF4-FFF2-40B4-BE49-F238E27FC236}">
                <a16:creationId xmlns:a16="http://schemas.microsoft.com/office/drawing/2014/main" id="{FEB8ED6F-A8E9-EC48-9391-28CAA3C0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426" y="7086804"/>
            <a:ext cx="130416" cy="130416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54 h 118"/>
              <a:gd name="T6" fmla="*/ 54 w 118"/>
              <a:gd name="T7" fmla="*/ 0 h 118"/>
              <a:gd name="T8" fmla="*/ 117 w 118"/>
              <a:gd name="T9" fmla="*/ 54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54 h 118"/>
              <a:gd name="T18" fmla="*/ 54 w 118"/>
              <a:gd name="T19" fmla="*/ 81 h 118"/>
              <a:gd name="T20" fmla="*/ 81 w 118"/>
              <a:gd name="T21" fmla="*/ 54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4">
            <a:extLst>
              <a:ext uri="{FF2B5EF4-FFF2-40B4-BE49-F238E27FC236}">
                <a16:creationId xmlns:a16="http://schemas.microsoft.com/office/drawing/2014/main" id="{39A09E30-D444-F342-9AE1-5E1EA7BB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032" y="6927410"/>
            <a:ext cx="140073" cy="130413"/>
          </a:xfrm>
          <a:custGeom>
            <a:avLst/>
            <a:gdLst>
              <a:gd name="T0" fmla="*/ 64 w 128"/>
              <a:gd name="T1" fmla="*/ 118 h 119"/>
              <a:gd name="T2" fmla="*/ 64 w 128"/>
              <a:gd name="T3" fmla="*/ 118 h 119"/>
              <a:gd name="T4" fmla="*/ 0 w 128"/>
              <a:gd name="T5" fmla="*/ 63 h 119"/>
              <a:gd name="T6" fmla="*/ 64 w 128"/>
              <a:gd name="T7" fmla="*/ 0 h 119"/>
              <a:gd name="T8" fmla="*/ 127 w 128"/>
              <a:gd name="T9" fmla="*/ 63 h 119"/>
              <a:gd name="T10" fmla="*/ 64 w 128"/>
              <a:gd name="T11" fmla="*/ 118 h 119"/>
              <a:gd name="T12" fmla="*/ 64 w 128"/>
              <a:gd name="T13" fmla="*/ 36 h 119"/>
              <a:gd name="T14" fmla="*/ 64 w 128"/>
              <a:gd name="T15" fmla="*/ 36 h 119"/>
              <a:gd name="T16" fmla="*/ 36 w 128"/>
              <a:gd name="T17" fmla="*/ 63 h 119"/>
              <a:gd name="T18" fmla="*/ 64 w 128"/>
              <a:gd name="T19" fmla="*/ 82 h 119"/>
              <a:gd name="T20" fmla="*/ 91 w 128"/>
              <a:gd name="T21" fmla="*/ 63 h 119"/>
              <a:gd name="T22" fmla="*/ 64 w 128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19">
                <a:moveTo>
                  <a:pt x="64" y="118"/>
                </a:moveTo>
                <a:lnTo>
                  <a:pt x="64" y="118"/>
                </a:lnTo>
                <a:cubicBezTo>
                  <a:pt x="27" y="118"/>
                  <a:pt x="0" y="90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0"/>
                  <a:pt x="100" y="118"/>
                  <a:pt x="64" y="118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6" y="45"/>
                  <a:pt x="36" y="63"/>
                </a:cubicBezTo>
                <a:cubicBezTo>
                  <a:pt x="36" y="73"/>
                  <a:pt x="55" y="82"/>
                  <a:pt x="64" y="82"/>
                </a:cubicBezTo>
                <a:cubicBezTo>
                  <a:pt x="72" y="82"/>
                  <a:pt x="91" y="73"/>
                  <a:pt x="91" y="63"/>
                </a:cubicBezTo>
                <a:cubicBezTo>
                  <a:pt x="91" y="45"/>
                  <a:pt x="7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35">
            <a:extLst>
              <a:ext uri="{FF2B5EF4-FFF2-40B4-BE49-F238E27FC236}">
                <a16:creationId xmlns:a16="http://schemas.microsoft.com/office/drawing/2014/main" id="{1C2BB801-DCF7-D443-A695-74486F2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6888769"/>
            <a:ext cx="19321" cy="38641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6">
            <a:extLst>
              <a:ext uri="{FF2B5EF4-FFF2-40B4-BE49-F238E27FC236}">
                <a16:creationId xmlns:a16="http://schemas.microsoft.com/office/drawing/2014/main" id="{F6802B49-4F29-DA4A-84CE-DBE90BF0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6970880"/>
            <a:ext cx="19321" cy="82114"/>
          </a:xfrm>
          <a:custGeom>
            <a:avLst/>
            <a:gdLst>
              <a:gd name="T0" fmla="*/ 18 w 19"/>
              <a:gd name="T1" fmla="*/ 73 h 74"/>
              <a:gd name="T2" fmla="*/ 0 w 19"/>
              <a:gd name="T3" fmla="*/ 73 h 74"/>
              <a:gd name="T4" fmla="*/ 0 w 19"/>
              <a:gd name="T5" fmla="*/ 0 h 74"/>
              <a:gd name="T6" fmla="*/ 18 w 19"/>
              <a:gd name="T7" fmla="*/ 0 h 74"/>
              <a:gd name="T8" fmla="*/ 18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lnTo>
                  <a:pt x="18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7">
            <a:extLst>
              <a:ext uri="{FF2B5EF4-FFF2-40B4-BE49-F238E27FC236}">
                <a16:creationId xmlns:a16="http://schemas.microsoft.com/office/drawing/2014/main" id="{7BCD546B-0489-E145-8919-B2F69EE0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7086804"/>
            <a:ext cx="19321" cy="82114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38">
            <a:extLst>
              <a:ext uri="{FF2B5EF4-FFF2-40B4-BE49-F238E27FC236}">
                <a16:creationId xmlns:a16="http://schemas.microsoft.com/office/drawing/2014/main" id="{6E663301-9D22-3D44-BEE0-BF6D130C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7207560"/>
            <a:ext cx="19321" cy="48302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39">
            <a:extLst>
              <a:ext uri="{FF2B5EF4-FFF2-40B4-BE49-F238E27FC236}">
                <a16:creationId xmlns:a16="http://schemas.microsoft.com/office/drawing/2014/main" id="{672D5330-EF1E-004C-B0C4-F9D67D850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882" y="6830807"/>
            <a:ext cx="666563" cy="483017"/>
          </a:xfrm>
          <a:custGeom>
            <a:avLst/>
            <a:gdLst>
              <a:gd name="T0" fmla="*/ 533 w 607"/>
              <a:gd name="T1" fmla="*/ 441 h 442"/>
              <a:gd name="T2" fmla="*/ 533 w 607"/>
              <a:gd name="T3" fmla="*/ 441 h 442"/>
              <a:gd name="T4" fmla="*/ 27 w 607"/>
              <a:gd name="T5" fmla="*/ 441 h 442"/>
              <a:gd name="T6" fmla="*/ 0 w 607"/>
              <a:gd name="T7" fmla="*/ 415 h 442"/>
              <a:gd name="T8" fmla="*/ 0 w 607"/>
              <a:gd name="T9" fmla="*/ 315 h 442"/>
              <a:gd name="T10" fmla="*/ 27 w 607"/>
              <a:gd name="T11" fmla="*/ 288 h 442"/>
              <a:gd name="T12" fmla="*/ 91 w 607"/>
              <a:gd name="T13" fmla="*/ 216 h 442"/>
              <a:gd name="T14" fmla="*/ 27 w 607"/>
              <a:gd name="T15" fmla="*/ 143 h 442"/>
              <a:gd name="T16" fmla="*/ 0 w 607"/>
              <a:gd name="T17" fmla="*/ 116 h 442"/>
              <a:gd name="T18" fmla="*/ 0 w 607"/>
              <a:gd name="T19" fmla="*/ 17 h 442"/>
              <a:gd name="T20" fmla="*/ 27 w 607"/>
              <a:gd name="T21" fmla="*/ 0 h 442"/>
              <a:gd name="T22" fmla="*/ 533 w 607"/>
              <a:gd name="T23" fmla="*/ 0 h 442"/>
              <a:gd name="T24" fmla="*/ 606 w 607"/>
              <a:gd name="T25" fmla="*/ 62 h 442"/>
              <a:gd name="T26" fmla="*/ 606 w 607"/>
              <a:gd name="T27" fmla="*/ 369 h 442"/>
              <a:gd name="T28" fmla="*/ 533 w 607"/>
              <a:gd name="T29" fmla="*/ 441 h 442"/>
              <a:gd name="T30" fmla="*/ 55 w 607"/>
              <a:gd name="T31" fmla="*/ 396 h 442"/>
              <a:gd name="T32" fmla="*/ 55 w 607"/>
              <a:gd name="T33" fmla="*/ 396 h 442"/>
              <a:gd name="T34" fmla="*/ 533 w 607"/>
              <a:gd name="T35" fmla="*/ 396 h 442"/>
              <a:gd name="T36" fmla="*/ 561 w 607"/>
              <a:gd name="T37" fmla="*/ 369 h 442"/>
              <a:gd name="T38" fmla="*/ 561 w 607"/>
              <a:gd name="T39" fmla="*/ 62 h 442"/>
              <a:gd name="T40" fmla="*/ 533 w 607"/>
              <a:gd name="T41" fmla="*/ 44 h 442"/>
              <a:gd name="T42" fmla="*/ 55 w 607"/>
              <a:gd name="T43" fmla="*/ 44 h 442"/>
              <a:gd name="T44" fmla="*/ 55 w 607"/>
              <a:gd name="T45" fmla="*/ 98 h 442"/>
              <a:gd name="T46" fmla="*/ 136 w 607"/>
              <a:gd name="T47" fmla="*/ 216 h 442"/>
              <a:gd name="T48" fmla="*/ 55 w 607"/>
              <a:gd name="T49" fmla="*/ 333 h 442"/>
              <a:gd name="T50" fmla="*/ 55 w 607"/>
              <a:gd name="T51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7" h="442">
                <a:moveTo>
                  <a:pt x="533" y="441"/>
                </a:moveTo>
                <a:lnTo>
                  <a:pt x="533" y="441"/>
                </a:lnTo>
                <a:cubicBezTo>
                  <a:pt x="27" y="441"/>
                  <a:pt x="27" y="441"/>
                  <a:pt x="27" y="441"/>
                </a:cubicBezTo>
                <a:cubicBezTo>
                  <a:pt x="18" y="441"/>
                  <a:pt x="0" y="432"/>
                  <a:pt x="0" y="4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06"/>
                  <a:pt x="9" y="297"/>
                  <a:pt x="27" y="288"/>
                </a:cubicBezTo>
                <a:cubicBezTo>
                  <a:pt x="64" y="288"/>
                  <a:pt x="91" y="252"/>
                  <a:pt x="91" y="216"/>
                </a:cubicBezTo>
                <a:cubicBezTo>
                  <a:pt x="91" y="179"/>
                  <a:pt x="64" y="152"/>
                  <a:pt x="27" y="143"/>
                </a:cubicBezTo>
                <a:cubicBezTo>
                  <a:pt x="9" y="143"/>
                  <a:pt x="0" y="134"/>
                  <a:pt x="0" y="1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0" y="0"/>
                  <a:pt x="606" y="26"/>
                  <a:pt x="606" y="62"/>
                </a:cubicBezTo>
                <a:cubicBezTo>
                  <a:pt x="606" y="369"/>
                  <a:pt x="606" y="369"/>
                  <a:pt x="606" y="369"/>
                </a:cubicBezTo>
                <a:cubicBezTo>
                  <a:pt x="606" y="405"/>
                  <a:pt x="570" y="441"/>
                  <a:pt x="533" y="441"/>
                </a:cubicBezTo>
                <a:close/>
                <a:moveTo>
                  <a:pt x="55" y="396"/>
                </a:moveTo>
                <a:lnTo>
                  <a:pt x="55" y="396"/>
                </a:lnTo>
                <a:cubicBezTo>
                  <a:pt x="533" y="396"/>
                  <a:pt x="533" y="396"/>
                  <a:pt x="533" y="396"/>
                </a:cubicBezTo>
                <a:cubicBezTo>
                  <a:pt x="542" y="396"/>
                  <a:pt x="561" y="387"/>
                  <a:pt x="561" y="369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561" y="53"/>
                  <a:pt x="542" y="44"/>
                  <a:pt x="533" y="44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98"/>
                  <a:pt x="55" y="98"/>
                  <a:pt x="55" y="98"/>
                </a:cubicBezTo>
                <a:cubicBezTo>
                  <a:pt x="100" y="116"/>
                  <a:pt x="136" y="162"/>
                  <a:pt x="136" y="216"/>
                </a:cubicBezTo>
                <a:cubicBezTo>
                  <a:pt x="136" y="270"/>
                  <a:pt x="100" y="324"/>
                  <a:pt x="55" y="333"/>
                </a:cubicBezTo>
                <a:lnTo>
                  <a:pt x="55" y="3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0">
            <a:extLst>
              <a:ext uri="{FF2B5EF4-FFF2-40B4-BE49-F238E27FC236}">
                <a16:creationId xmlns:a16="http://schemas.microsoft.com/office/drawing/2014/main" id="{F0AA9F69-3A4C-3644-BE20-2CF65112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2506" y="10153964"/>
            <a:ext cx="444376" cy="48302"/>
          </a:xfrm>
          <a:custGeom>
            <a:avLst/>
            <a:gdLst>
              <a:gd name="T0" fmla="*/ 406 w 407"/>
              <a:gd name="T1" fmla="*/ 45 h 46"/>
              <a:gd name="T2" fmla="*/ 0 w 407"/>
              <a:gd name="T3" fmla="*/ 45 h 46"/>
              <a:gd name="T4" fmla="*/ 0 w 407"/>
              <a:gd name="T5" fmla="*/ 0 h 46"/>
              <a:gd name="T6" fmla="*/ 406 w 407"/>
              <a:gd name="T7" fmla="*/ 0 h 46"/>
              <a:gd name="T8" fmla="*/ 406 w 40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6">
                <a:moveTo>
                  <a:pt x="406" y="45"/>
                </a:moveTo>
                <a:lnTo>
                  <a:pt x="0" y="45"/>
                </a:lnTo>
                <a:lnTo>
                  <a:pt x="0" y="0"/>
                </a:lnTo>
                <a:lnTo>
                  <a:pt x="406" y="0"/>
                </a:lnTo>
                <a:lnTo>
                  <a:pt x="40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1">
            <a:extLst>
              <a:ext uri="{FF2B5EF4-FFF2-40B4-BE49-F238E27FC236}">
                <a16:creationId xmlns:a16="http://schemas.microsoft.com/office/drawing/2014/main" id="{A51DA2E2-744C-6143-BC76-6F4A1C8D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395" y="9593664"/>
            <a:ext cx="603770" cy="613430"/>
          </a:xfrm>
          <a:custGeom>
            <a:avLst/>
            <a:gdLst>
              <a:gd name="T0" fmla="*/ 469 w 552"/>
              <a:gd name="T1" fmla="*/ 560 h 561"/>
              <a:gd name="T2" fmla="*/ 469 w 552"/>
              <a:gd name="T3" fmla="*/ 560 h 561"/>
              <a:gd name="T4" fmla="*/ 469 w 552"/>
              <a:gd name="T5" fmla="*/ 515 h 561"/>
              <a:gd name="T6" fmla="*/ 506 w 552"/>
              <a:gd name="T7" fmla="*/ 478 h 561"/>
              <a:gd name="T8" fmla="*/ 506 w 552"/>
              <a:gd name="T9" fmla="*/ 442 h 561"/>
              <a:gd name="T10" fmla="*/ 171 w 552"/>
              <a:gd name="T11" fmla="*/ 442 h 561"/>
              <a:gd name="T12" fmla="*/ 171 w 552"/>
              <a:gd name="T13" fmla="*/ 470 h 561"/>
              <a:gd name="T14" fmla="*/ 90 w 552"/>
              <a:gd name="T15" fmla="*/ 560 h 561"/>
              <a:gd name="T16" fmla="*/ 0 w 552"/>
              <a:gd name="T17" fmla="*/ 470 h 561"/>
              <a:gd name="T18" fmla="*/ 0 w 552"/>
              <a:gd name="T19" fmla="*/ 45 h 561"/>
              <a:gd name="T20" fmla="*/ 36 w 552"/>
              <a:gd name="T21" fmla="*/ 0 h 561"/>
              <a:gd name="T22" fmla="*/ 424 w 552"/>
              <a:gd name="T23" fmla="*/ 0 h 561"/>
              <a:gd name="T24" fmla="*/ 460 w 552"/>
              <a:gd name="T25" fmla="*/ 45 h 561"/>
              <a:gd name="T26" fmla="*/ 460 w 552"/>
              <a:gd name="T27" fmla="*/ 388 h 561"/>
              <a:gd name="T28" fmla="*/ 523 w 552"/>
              <a:gd name="T29" fmla="*/ 388 h 561"/>
              <a:gd name="T30" fmla="*/ 551 w 552"/>
              <a:gd name="T31" fmla="*/ 415 h 561"/>
              <a:gd name="T32" fmla="*/ 551 w 552"/>
              <a:gd name="T33" fmla="*/ 478 h 561"/>
              <a:gd name="T34" fmla="*/ 469 w 552"/>
              <a:gd name="T35" fmla="*/ 560 h 561"/>
              <a:gd name="T36" fmla="*/ 45 w 552"/>
              <a:gd name="T37" fmla="*/ 54 h 561"/>
              <a:gd name="T38" fmla="*/ 45 w 552"/>
              <a:gd name="T39" fmla="*/ 54 h 561"/>
              <a:gd name="T40" fmla="*/ 45 w 552"/>
              <a:gd name="T41" fmla="*/ 470 h 561"/>
              <a:gd name="T42" fmla="*/ 90 w 552"/>
              <a:gd name="T43" fmla="*/ 515 h 561"/>
              <a:gd name="T44" fmla="*/ 126 w 552"/>
              <a:gd name="T45" fmla="*/ 470 h 561"/>
              <a:gd name="T46" fmla="*/ 126 w 552"/>
              <a:gd name="T47" fmla="*/ 415 h 561"/>
              <a:gd name="T48" fmla="*/ 153 w 552"/>
              <a:gd name="T49" fmla="*/ 388 h 561"/>
              <a:gd name="T50" fmla="*/ 415 w 552"/>
              <a:gd name="T51" fmla="*/ 388 h 561"/>
              <a:gd name="T52" fmla="*/ 415 w 552"/>
              <a:gd name="T53" fmla="*/ 54 h 561"/>
              <a:gd name="T54" fmla="*/ 45 w 552"/>
              <a:gd name="T55" fmla="*/ 5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61">
                <a:moveTo>
                  <a:pt x="469" y="560"/>
                </a:moveTo>
                <a:lnTo>
                  <a:pt x="469" y="560"/>
                </a:lnTo>
                <a:cubicBezTo>
                  <a:pt x="469" y="515"/>
                  <a:pt x="469" y="515"/>
                  <a:pt x="469" y="515"/>
                </a:cubicBezTo>
                <a:cubicBezTo>
                  <a:pt x="487" y="515"/>
                  <a:pt x="506" y="497"/>
                  <a:pt x="506" y="478"/>
                </a:cubicBezTo>
                <a:cubicBezTo>
                  <a:pt x="506" y="442"/>
                  <a:pt x="506" y="442"/>
                  <a:pt x="506" y="442"/>
                </a:cubicBezTo>
                <a:cubicBezTo>
                  <a:pt x="171" y="442"/>
                  <a:pt x="171" y="442"/>
                  <a:pt x="171" y="442"/>
                </a:cubicBezTo>
                <a:cubicBezTo>
                  <a:pt x="171" y="470"/>
                  <a:pt x="171" y="470"/>
                  <a:pt x="171" y="470"/>
                </a:cubicBezTo>
                <a:cubicBezTo>
                  <a:pt x="171" y="524"/>
                  <a:pt x="135" y="560"/>
                  <a:pt x="90" y="560"/>
                </a:cubicBezTo>
                <a:cubicBezTo>
                  <a:pt x="36" y="560"/>
                  <a:pt x="0" y="524"/>
                  <a:pt x="0" y="47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36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51" y="0"/>
                  <a:pt x="460" y="18"/>
                  <a:pt x="460" y="45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523" y="388"/>
                  <a:pt x="523" y="388"/>
                  <a:pt x="523" y="388"/>
                </a:cubicBezTo>
                <a:cubicBezTo>
                  <a:pt x="542" y="388"/>
                  <a:pt x="551" y="406"/>
                  <a:pt x="551" y="415"/>
                </a:cubicBezTo>
                <a:cubicBezTo>
                  <a:pt x="551" y="478"/>
                  <a:pt x="551" y="478"/>
                  <a:pt x="551" y="478"/>
                </a:cubicBezTo>
                <a:cubicBezTo>
                  <a:pt x="551" y="524"/>
                  <a:pt x="514" y="560"/>
                  <a:pt x="469" y="560"/>
                </a:cubicBezTo>
                <a:close/>
                <a:moveTo>
                  <a:pt x="45" y="54"/>
                </a:moveTo>
                <a:lnTo>
                  <a:pt x="45" y="54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97"/>
                  <a:pt x="63" y="515"/>
                  <a:pt x="90" y="515"/>
                </a:cubicBezTo>
                <a:cubicBezTo>
                  <a:pt x="108" y="515"/>
                  <a:pt x="126" y="497"/>
                  <a:pt x="126" y="470"/>
                </a:cubicBezTo>
                <a:cubicBezTo>
                  <a:pt x="126" y="415"/>
                  <a:pt x="126" y="415"/>
                  <a:pt x="126" y="415"/>
                </a:cubicBezTo>
                <a:cubicBezTo>
                  <a:pt x="126" y="406"/>
                  <a:pt x="135" y="388"/>
                  <a:pt x="153" y="388"/>
                </a:cubicBezTo>
                <a:cubicBezTo>
                  <a:pt x="415" y="388"/>
                  <a:pt x="415" y="388"/>
                  <a:pt x="415" y="388"/>
                </a:cubicBezTo>
                <a:cubicBezTo>
                  <a:pt x="415" y="54"/>
                  <a:pt x="415" y="54"/>
                  <a:pt x="415" y="54"/>
                </a:cubicBezTo>
                <a:lnTo>
                  <a:pt x="45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2">
            <a:extLst>
              <a:ext uri="{FF2B5EF4-FFF2-40B4-BE49-F238E27FC236}">
                <a16:creationId xmlns:a16="http://schemas.microsoft.com/office/drawing/2014/main" id="{1E559279-DEE1-E849-8EE8-D2A00137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147" y="9738569"/>
            <a:ext cx="260829" cy="38641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18 w 236"/>
              <a:gd name="T9" fmla="*/ 0 h 37"/>
              <a:gd name="T10" fmla="*/ 217 w 236"/>
              <a:gd name="T11" fmla="*/ 0 h 37"/>
              <a:gd name="T12" fmla="*/ 235 w 236"/>
              <a:gd name="T13" fmla="*/ 18 h 37"/>
              <a:gd name="T14" fmla="*/ 217 w 23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3">
            <a:extLst>
              <a:ext uri="{FF2B5EF4-FFF2-40B4-BE49-F238E27FC236}">
                <a16:creationId xmlns:a16="http://schemas.microsoft.com/office/drawing/2014/main" id="{3B3AD631-67C3-DB4C-B3C4-0584A145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147" y="9830341"/>
            <a:ext cx="260829" cy="38641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7 h 37"/>
              <a:gd name="T8" fmla="*/ 18 w 236"/>
              <a:gd name="T9" fmla="*/ 0 h 37"/>
              <a:gd name="T10" fmla="*/ 217 w 236"/>
              <a:gd name="T11" fmla="*/ 0 h 37"/>
              <a:gd name="T12" fmla="*/ 235 w 236"/>
              <a:gd name="T13" fmla="*/ 17 h 37"/>
              <a:gd name="T14" fmla="*/ 217 w 23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8"/>
                  <a:pt x="235" y="17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4">
            <a:extLst>
              <a:ext uri="{FF2B5EF4-FFF2-40B4-BE49-F238E27FC236}">
                <a16:creationId xmlns:a16="http://schemas.microsoft.com/office/drawing/2014/main" id="{D4B9D09D-A36B-C342-98A2-B14BDF3B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147" y="9907624"/>
            <a:ext cx="169057" cy="38641"/>
          </a:xfrm>
          <a:custGeom>
            <a:avLst/>
            <a:gdLst>
              <a:gd name="T0" fmla="*/ 136 w 154"/>
              <a:gd name="T1" fmla="*/ 36 h 37"/>
              <a:gd name="T2" fmla="*/ 136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18 w 154"/>
              <a:gd name="T9" fmla="*/ 0 h 37"/>
              <a:gd name="T10" fmla="*/ 136 w 154"/>
              <a:gd name="T11" fmla="*/ 0 h 37"/>
              <a:gd name="T12" fmla="*/ 153 w 154"/>
              <a:gd name="T13" fmla="*/ 18 h 37"/>
              <a:gd name="T14" fmla="*/ 136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3" y="9"/>
                  <a:pt x="153" y="18"/>
                </a:cubicBezTo>
                <a:cubicBezTo>
                  <a:pt x="153" y="27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5">
            <a:extLst>
              <a:ext uri="{FF2B5EF4-FFF2-40B4-BE49-F238E27FC236}">
                <a16:creationId xmlns:a16="http://schemas.microsoft.com/office/drawing/2014/main" id="{E1397414-BD9B-1745-B857-1C20BAE5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0128" y="6811486"/>
            <a:ext cx="169057" cy="178715"/>
          </a:xfrm>
          <a:custGeom>
            <a:avLst/>
            <a:gdLst>
              <a:gd name="T0" fmla="*/ 154 w 155"/>
              <a:gd name="T1" fmla="*/ 161 h 162"/>
              <a:gd name="T2" fmla="*/ 154 w 155"/>
              <a:gd name="T3" fmla="*/ 161 h 162"/>
              <a:gd name="T4" fmla="*/ 72 w 155"/>
              <a:gd name="T5" fmla="*/ 161 h 162"/>
              <a:gd name="T6" fmla="*/ 0 w 155"/>
              <a:gd name="T7" fmla="*/ 89 h 162"/>
              <a:gd name="T8" fmla="*/ 0 w 155"/>
              <a:gd name="T9" fmla="*/ 80 h 162"/>
              <a:gd name="T10" fmla="*/ 72 w 155"/>
              <a:gd name="T11" fmla="*/ 0 h 162"/>
              <a:gd name="T12" fmla="*/ 154 w 155"/>
              <a:gd name="T13" fmla="*/ 71 h 162"/>
              <a:gd name="T14" fmla="*/ 154 w 155"/>
              <a:gd name="T15" fmla="*/ 161 h 162"/>
              <a:gd name="T16" fmla="*/ 72 w 155"/>
              <a:gd name="T17" fmla="*/ 44 h 162"/>
              <a:gd name="T18" fmla="*/ 72 w 155"/>
              <a:gd name="T19" fmla="*/ 44 h 162"/>
              <a:gd name="T20" fmla="*/ 45 w 155"/>
              <a:gd name="T21" fmla="*/ 80 h 162"/>
              <a:gd name="T22" fmla="*/ 45 w 155"/>
              <a:gd name="T23" fmla="*/ 89 h 162"/>
              <a:gd name="T24" fmla="*/ 72 w 155"/>
              <a:gd name="T25" fmla="*/ 116 h 162"/>
              <a:gd name="T26" fmla="*/ 99 w 155"/>
              <a:gd name="T27" fmla="*/ 116 h 162"/>
              <a:gd name="T28" fmla="*/ 99 w 155"/>
              <a:gd name="T29" fmla="*/ 71 h 162"/>
              <a:gd name="T30" fmla="*/ 72 w 155"/>
              <a:gd name="T31" fmla="*/ 4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2">
                <a:moveTo>
                  <a:pt x="154" y="161"/>
                </a:moveTo>
                <a:lnTo>
                  <a:pt x="154" y="161"/>
                </a:lnTo>
                <a:cubicBezTo>
                  <a:pt x="72" y="161"/>
                  <a:pt x="72" y="161"/>
                  <a:pt x="72" y="161"/>
                </a:cubicBezTo>
                <a:cubicBezTo>
                  <a:pt x="36" y="161"/>
                  <a:pt x="0" y="125"/>
                  <a:pt x="0" y="8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72" y="0"/>
                </a:cubicBezTo>
                <a:cubicBezTo>
                  <a:pt x="118" y="0"/>
                  <a:pt x="154" y="35"/>
                  <a:pt x="154" y="71"/>
                </a:cubicBezTo>
                <a:lnTo>
                  <a:pt x="154" y="161"/>
                </a:lnTo>
                <a:close/>
                <a:moveTo>
                  <a:pt x="72" y="44"/>
                </a:moveTo>
                <a:lnTo>
                  <a:pt x="72" y="44"/>
                </a:lnTo>
                <a:cubicBezTo>
                  <a:pt x="63" y="44"/>
                  <a:pt x="45" y="62"/>
                  <a:pt x="45" y="80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98"/>
                  <a:pt x="54" y="116"/>
                  <a:pt x="72" y="116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9" y="71"/>
                  <a:pt x="99" y="71"/>
                  <a:pt x="99" y="71"/>
                </a:cubicBezTo>
                <a:cubicBezTo>
                  <a:pt x="99" y="62"/>
                  <a:pt x="90" y="44"/>
                  <a:pt x="7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6">
            <a:extLst>
              <a:ext uri="{FF2B5EF4-FFF2-40B4-BE49-F238E27FC236}">
                <a16:creationId xmlns:a16="http://schemas.microsoft.com/office/drawing/2014/main" id="{F9ECC87D-98A6-BD4E-8946-A221943F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525" y="6811486"/>
            <a:ext cx="169054" cy="178715"/>
          </a:xfrm>
          <a:custGeom>
            <a:avLst/>
            <a:gdLst>
              <a:gd name="T0" fmla="*/ 72 w 154"/>
              <a:gd name="T1" fmla="*/ 161 h 162"/>
              <a:gd name="T2" fmla="*/ 72 w 154"/>
              <a:gd name="T3" fmla="*/ 161 h 162"/>
              <a:gd name="T4" fmla="*/ 0 w 154"/>
              <a:gd name="T5" fmla="*/ 161 h 162"/>
              <a:gd name="T6" fmla="*/ 0 w 154"/>
              <a:gd name="T7" fmla="*/ 71 h 162"/>
              <a:gd name="T8" fmla="*/ 72 w 154"/>
              <a:gd name="T9" fmla="*/ 0 h 162"/>
              <a:gd name="T10" fmla="*/ 153 w 154"/>
              <a:gd name="T11" fmla="*/ 80 h 162"/>
              <a:gd name="T12" fmla="*/ 153 w 154"/>
              <a:gd name="T13" fmla="*/ 89 h 162"/>
              <a:gd name="T14" fmla="*/ 72 w 154"/>
              <a:gd name="T15" fmla="*/ 161 h 162"/>
              <a:gd name="T16" fmla="*/ 45 w 154"/>
              <a:gd name="T17" fmla="*/ 116 h 162"/>
              <a:gd name="T18" fmla="*/ 45 w 154"/>
              <a:gd name="T19" fmla="*/ 116 h 162"/>
              <a:gd name="T20" fmla="*/ 72 w 154"/>
              <a:gd name="T21" fmla="*/ 116 h 162"/>
              <a:gd name="T22" fmla="*/ 99 w 154"/>
              <a:gd name="T23" fmla="*/ 89 h 162"/>
              <a:gd name="T24" fmla="*/ 99 w 154"/>
              <a:gd name="T25" fmla="*/ 80 h 162"/>
              <a:gd name="T26" fmla="*/ 72 w 154"/>
              <a:gd name="T27" fmla="*/ 44 h 162"/>
              <a:gd name="T28" fmla="*/ 45 w 154"/>
              <a:gd name="T29" fmla="*/ 71 h 162"/>
              <a:gd name="T30" fmla="*/ 45 w 154"/>
              <a:gd name="T31" fmla="*/ 11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2">
                <a:moveTo>
                  <a:pt x="72" y="161"/>
                </a:moveTo>
                <a:lnTo>
                  <a:pt x="72" y="161"/>
                </a:lnTo>
                <a:cubicBezTo>
                  <a:pt x="0" y="161"/>
                  <a:pt x="0" y="161"/>
                  <a:pt x="0" y="16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27" y="0"/>
                  <a:pt x="72" y="0"/>
                </a:cubicBezTo>
                <a:cubicBezTo>
                  <a:pt x="117" y="0"/>
                  <a:pt x="153" y="35"/>
                  <a:pt x="153" y="80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53" y="125"/>
                  <a:pt x="117" y="161"/>
                  <a:pt x="72" y="161"/>
                </a:cubicBezTo>
                <a:close/>
                <a:moveTo>
                  <a:pt x="45" y="116"/>
                </a:moveTo>
                <a:lnTo>
                  <a:pt x="45" y="116"/>
                </a:lnTo>
                <a:cubicBezTo>
                  <a:pt x="72" y="116"/>
                  <a:pt x="72" y="116"/>
                  <a:pt x="72" y="116"/>
                </a:cubicBezTo>
                <a:cubicBezTo>
                  <a:pt x="90" y="116"/>
                  <a:pt x="99" y="98"/>
                  <a:pt x="99" y="89"/>
                </a:cubicBezTo>
                <a:cubicBezTo>
                  <a:pt x="99" y="80"/>
                  <a:pt x="99" y="80"/>
                  <a:pt x="99" y="80"/>
                </a:cubicBezTo>
                <a:cubicBezTo>
                  <a:pt x="99" y="62"/>
                  <a:pt x="90" y="44"/>
                  <a:pt x="72" y="44"/>
                </a:cubicBezTo>
                <a:cubicBezTo>
                  <a:pt x="54" y="44"/>
                  <a:pt x="45" y="62"/>
                  <a:pt x="45" y="71"/>
                </a:cubicBezTo>
                <a:lnTo>
                  <a:pt x="45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7">
            <a:extLst>
              <a:ext uri="{FF2B5EF4-FFF2-40B4-BE49-F238E27FC236}">
                <a16:creationId xmlns:a16="http://schemas.microsoft.com/office/drawing/2014/main" id="{DE3698C8-AF5A-C74A-80EE-500880AA7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544" y="7159258"/>
            <a:ext cx="48302" cy="236677"/>
          </a:xfrm>
          <a:custGeom>
            <a:avLst/>
            <a:gdLst>
              <a:gd name="T0" fmla="*/ 45 w 46"/>
              <a:gd name="T1" fmla="*/ 217 h 218"/>
              <a:gd name="T2" fmla="*/ 45 w 46"/>
              <a:gd name="T3" fmla="*/ 217 h 218"/>
              <a:gd name="T4" fmla="*/ 0 w 46"/>
              <a:gd name="T5" fmla="*/ 217 h 218"/>
              <a:gd name="T6" fmla="*/ 0 w 46"/>
              <a:gd name="T7" fmla="*/ 18 h 218"/>
              <a:gd name="T8" fmla="*/ 17 w 46"/>
              <a:gd name="T9" fmla="*/ 0 h 218"/>
              <a:gd name="T10" fmla="*/ 45 w 46"/>
              <a:gd name="T11" fmla="*/ 18 h 218"/>
              <a:gd name="T12" fmla="*/ 45 w 46"/>
              <a:gd name="T1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218">
                <a:moveTo>
                  <a:pt x="45" y="217"/>
                </a:moveTo>
                <a:lnTo>
                  <a:pt x="45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6" y="0"/>
                  <a:pt x="45" y="9"/>
                  <a:pt x="45" y="18"/>
                </a:cubicBezTo>
                <a:lnTo>
                  <a:pt x="45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8">
            <a:extLst>
              <a:ext uri="{FF2B5EF4-FFF2-40B4-BE49-F238E27FC236}">
                <a16:creationId xmlns:a16="http://schemas.microsoft.com/office/drawing/2014/main" id="{0BF699B0-DFD2-C34A-A97A-C52AD7DA2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544" y="6961220"/>
            <a:ext cx="48302" cy="140076"/>
          </a:xfrm>
          <a:custGeom>
            <a:avLst/>
            <a:gdLst>
              <a:gd name="T0" fmla="*/ 45 w 46"/>
              <a:gd name="T1" fmla="*/ 127 h 128"/>
              <a:gd name="T2" fmla="*/ 0 w 46"/>
              <a:gd name="T3" fmla="*/ 127 h 128"/>
              <a:gd name="T4" fmla="*/ 0 w 46"/>
              <a:gd name="T5" fmla="*/ 0 h 128"/>
              <a:gd name="T6" fmla="*/ 45 w 46"/>
              <a:gd name="T7" fmla="*/ 0 h 128"/>
              <a:gd name="T8" fmla="*/ 45 w 4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49">
            <a:extLst>
              <a:ext uri="{FF2B5EF4-FFF2-40B4-BE49-F238E27FC236}">
                <a16:creationId xmlns:a16="http://schemas.microsoft.com/office/drawing/2014/main" id="{F62477DB-5C3D-AF4E-97EA-C59D511D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376" y="7077144"/>
            <a:ext cx="555468" cy="347772"/>
          </a:xfrm>
          <a:custGeom>
            <a:avLst/>
            <a:gdLst>
              <a:gd name="T0" fmla="*/ 54 w 507"/>
              <a:gd name="T1" fmla="*/ 0 h 317"/>
              <a:gd name="T2" fmla="*/ 54 w 507"/>
              <a:gd name="T3" fmla="*/ 0 h 317"/>
              <a:gd name="T4" fmla="*/ 54 w 507"/>
              <a:gd name="T5" fmla="*/ 45 h 317"/>
              <a:gd name="T6" fmla="*/ 460 w 507"/>
              <a:gd name="T7" fmla="*/ 45 h 317"/>
              <a:gd name="T8" fmla="*/ 460 w 507"/>
              <a:gd name="T9" fmla="*/ 271 h 317"/>
              <a:gd name="T10" fmla="*/ 460 w 507"/>
              <a:gd name="T11" fmla="*/ 271 h 317"/>
              <a:gd name="T12" fmla="*/ 54 w 507"/>
              <a:gd name="T13" fmla="*/ 271 h 317"/>
              <a:gd name="T14" fmla="*/ 54 w 507"/>
              <a:gd name="T15" fmla="*/ 81 h 317"/>
              <a:gd name="T16" fmla="*/ 27 w 507"/>
              <a:gd name="T17" fmla="*/ 63 h 317"/>
              <a:gd name="T18" fmla="*/ 0 w 507"/>
              <a:gd name="T19" fmla="*/ 81 h 317"/>
              <a:gd name="T20" fmla="*/ 0 w 507"/>
              <a:gd name="T21" fmla="*/ 271 h 317"/>
              <a:gd name="T22" fmla="*/ 54 w 507"/>
              <a:gd name="T23" fmla="*/ 316 h 317"/>
              <a:gd name="T24" fmla="*/ 460 w 507"/>
              <a:gd name="T25" fmla="*/ 316 h 317"/>
              <a:gd name="T26" fmla="*/ 506 w 507"/>
              <a:gd name="T27" fmla="*/ 271 h 317"/>
              <a:gd name="T28" fmla="*/ 506 w 507"/>
              <a:gd name="T29" fmla="*/ 0 h 317"/>
              <a:gd name="T30" fmla="*/ 54 w 507"/>
              <a:gd name="T31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7" h="317">
                <a:moveTo>
                  <a:pt x="54" y="0"/>
                </a:moveTo>
                <a:lnTo>
                  <a:pt x="54" y="0"/>
                </a:lnTo>
                <a:cubicBezTo>
                  <a:pt x="54" y="45"/>
                  <a:pt x="54" y="45"/>
                  <a:pt x="54" y="45"/>
                </a:cubicBezTo>
                <a:cubicBezTo>
                  <a:pt x="460" y="45"/>
                  <a:pt x="460" y="45"/>
                  <a:pt x="460" y="45"/>
                </a:cubicBezTo>
                <a:cubicBezTo>
                  <a:pt x="460" y="271"/>
                  <a:pt x="460" y="271"/>
                  <a:pt x="460" y="271"/>
                </a:cubicBezTo>
                <a:lnTo>
                  <a:pt x="460" y="271"/>
                </a:lnTo>
                <a:cubicBezTo>
                  <a:pt x="54" y="271"/>
                  <a:pt x="54" y="271"/>
                  <a:pt x="54" y="271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72"/>
                  <a:pt x="45" y="63"/>
                  <a:pt x="27" y="63"/>
                </a:cubicBezTo>
                <a:cubicBezTo>
                  <a:pt x="18" y="63"/>
                  <a:pt x="0" y="72"/>
                  <a:pt x="0" y="8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7" y="316"/>
                  <a:pt x="54" y="316"/>
                </a:cubicBezTo>
                <a:cubicBezTo>
                  <a:pt x="460" y="316"/>
                  <a:pt x="460" y="316"/>
                  <a:pt x="460" y="316"/>
                </a:cubicBezTo>
                <a:cubicBezTo>
                  <a:pt x="487" y="316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0">
            <a:extLst>
              <a:ext uri="{FF2B5EF4-FFF2-40B4-BE49-F238E27FC236}">
                <a16:creationId xmlns:a16="http://schemas.microsoft.com/office/drawing/2014/main" id="{B40C85DF-2E70-0547-92A2-DE3319E6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14" y="6937070"/>
            <a:ext cx="676224" cy="188375"/>
          </a:xfrm>
          <a:custGeom>
            <a:avLst/>
            <a:gdLst>
              <a:gd name="T0" fmla="*/ 542 w 616"/>
              <a:gd name="T1" fmla="*/ 172 h 173"/>
              <a:gd name="T2" fmla="*/ 542 w 616"/>
              <a:gd name="T3" fmla="*/ 172 h 173"/>
              <a:gd name="T4" fmla="*/ 73 w 616"/>
              <a:gd name="T5" fmla="*/ 172 h 173"/>
              <a:gd name="T6" fmla="*/ 0 w 616"/>
              <a:gd name="T7" fmla="*/ 100 h 173"/>
              <a:gd name="T8" fmla="*/ 0 w 616"/>
              <a:gd name="T9" fmla="*/ 64 h 173"/>
              <a:gd name="T10" fmla="*/ 73 w 616"/>
              <a:gd name="T11" fmla="*/ 0 h 173"/>
              <a:gd name="T12" fmla="*/ 542 w 616"/>
              <a:gd name="T13" fmla="*/ 0 h 173"/>
              <a:gd name="T14" fmla="*/ 615 w 616"/>
              <a:gd name="T15" fmla="*/ 64 h 173"/>
              <a:gd name="T16" fmla="*/ 615 w 616"/>
              <a:gd name="T17" fmla="*/ 100 h 173"/>
              <a:gd name="T18" fmla="*/ 542 w 616"/>
              <a:gd name="T19" fmla="*/ 172 h 173"/>
              <a:gd name="T20" fmla="*/ 73 w 616"/>
              <a:gd name="T21" fmla="*/ 45 h 173"/>
              <a:gd name="T22" fmla="*/ 73 w 616"/>
              <a:gd name="T23" fmla="*/ 45 h 173"/>
              <a:gd name="T24" fmla="*/ 55 w 616"/>
              <a:gd name="T25" fmla="*/ 64 h 173"/>
              <a:gd name="T26" fmla="*/ 55 w 616"/>
              <a:gd name="T27" fmla="*/ 100 h 173"/>
              <a:gd name="T28" fmla="*/ 73 w 616"/>
              <a:gd name="T29" fmla="*/ 127 h 173"/>
              <a:gd name="T30" fmla="*/ 542 w 616"/>
              <a:gd name="T31" fmla="*/ 127 h 173"/>
              <a:gd name="T32" fmla="*/ 570 w 616"/>
              <a:gd name="T33" fmla="*/ 100 h 173"/>
              <a:gd name="T34" fmla="*/ 570 w 616"/>
              <a:gd name="T35" fmla="*/ 64 h 173"/>
              <a:gd name="T36" fmla="*/ 542 w 616"/>
              <a:gd name="T37" fmla="*/ 45 h 173"/>
              <a:gd name="T38" fmla="*/ 73 w 616"/>
              <a:gd name="T39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73">
                <a:moveTo>
                  <a:pt x="542" y="172"/>
                </a:moveTo>
                <a:lnTo>
                  <a:pt x="542" y="172"/>
                </a:lnTo>
                <a:cubicBezTo>
                  <a:pt x="73" y="172"/>
                  <a:pt x="73" y="172"/>
                  <a:pt x="73" y="172"/>
                </a:cubicBezTo>
                <a:cubicBezTo>
                  <a:pt x="36" y="172"/>
                  <a:pt x="0" y="145"/>
                  <a:pt x="0" y="10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7"/>
                  <a:pt x="36" y="0"/>
                  <a:pt x="73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88" y="0"/>
                  <a:pt x="615" y="27"/>
                  <a:pt x="615" y="64"/>
                </a:cubicBezTo>
                <a:cubicBezTo>
                  <a:pt x="615" y="100"/>
                  <a:pt x="615" y="100"/>
                  <a:pt x="615" y="100"/>
                </a:cubicBezTo>
                <a:cubicBezTo>
                  <a:pt x="615" y="145"/>
                  <a:pt x="588" y="172"/>
                  <a:pt x="542" y="172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55" y="54"/>
                  <a:pt x="55" y="64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5" y="118"/>
                  <a:pt x="64" y="127"/>
                  <a:pt x="73" y="127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61" y="127"/>
                  <a:pt x="570" y="118"/>
                  <a:pt x="570" y="100"/>
                </a:cubicBezTo>
                <a:cubicBezTo>
                  <a:pt x="570" y="64"/>
                  <a:pt x="570" y="64"/>
                  <a:pt x="570" y="64"/>
                </a:cubicBezTo>
                <a:cubicBezTo>
                  <a:pt x="570" y="54"/>
                  <a:pt x="561" y="45"/>
                  <a:pt x="542" y="45"/>
                </a:cubicBezTo>
                <a:lnTo>
                  <a:pt x="73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1">
            <a:extLst>
              <a:ext uri="{FF2B5EF4-FFF2-40B4-BE49-F238E27FC236}">
                <a16:creationId xmlns:a16="http://schemas.microsoft.com/office/drawing/2014/main" id="{F90811DF-2434-E84E-A524-A7B6690BE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912" y="6357450"/>
            <a:ext cx="5738242" cy="6047373"/>
          </a:xfrm>
          <a:custGeom>
            <a:avLst/>
            <a:gdLst>
              <a:gd name="T0" fmla="*/ 4028 w 5240"/>
              <a:gd name="T1" fmla="*/ 199 h 5521"/>
              <a:gd name="T2" fmla="*/ 4028 w 5240"/>
              <a:gd name="T3" fmla="*/ 199 h 5521"/>
              <a:gd name="T4" fmla="*/ 4028 w 5240"/>
              <a:gd name="T5" fmla="*/ 0 h 5521"/>
              <a:gd name="T6" fmla="*/ 1210 w 5240"/>
              <a:gd name="T7" fmla="*/ 0 h 5521"/>
              <a:gd name="T8" fmla="*/ 1210 w 5240"/>
              <a:gd name="T9" fmla="*/ 199 h 5521"/>
              <a:gd name="T10" fmla="*/ 1093 w 5240"/>
              <a:gd name="T11" fmla="*/ 460 h 5521"/>
              <a:gd name="T12" fmla="*/ 117 w 5240"/>
              <a:gd name="T13" fmla="*/ 1300 h 5521"/>
              <a:gd name="T14" fmla="*/ 0 w 5240"/>
              <a:gd name="T15" fmla="*/ 1562 h 5521"/>
              <a:gd name="T16" fmla="*/ 0 w 5240"/>
              <a:gd name="T17" fmla="*/ 4788 h 5521"/>
              <a:gd name="T18" fmla="*/ 0 w 5240"/>
              <a:gd name="T19" fmla="*/ 5212 h 5521"/>
              <a:gd name="T20" fmla="*/ 316 w 5240"/>
              <a:gd name="T21" fmla="*/ 5520 h 5521"/>
              <a:gd name="T22" fmla="*/ 4923 w 5240"/>
              <a:gd name="T23" fmla="*/ 5520 h 5521"/>
              <a:gd name="T24" fmla="*/ 5239 w 5240"/>
              <a:gd name="T25" fmla="*/ 5212 h 5521"/>
              <a:gd name="T26" fmla="*/ 5239 w 5240"/>
              <a:gd name="T27" fmla="*/ 4788 h 5521"/>
              <a:gd name="T28" fmla="*/ 5239 w 5240"/>
              <a:gd name="T29" fmla="*/ 1562 h 5521"/>
              <a:gd name="T30" fmla="*/ 5122 w 5240"/>
              <a:gd name="T31" fmla="*/ 1300 h 5521"/>
              <a:gd name="T32" fmla="*/ 4146 w 5240"/>
              <a:gd name="T33" fmla="*/ 460 h 5521"/>
              <a:gd name="T34" fmla="*/ 4028 w 5240"/>
              <a:gd name="T35" fmla="*/ 199 h 5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40" h="5521">
                <a:moveTo>
                  <a:pt x="4028" y="199"/>
                </a:moveTo>
                <a:lnTo>
                  <a:pt x="4028" y="199"/>
                </a:lnTo>
                <a:cubicBezTo>
                  <a:pt x="4028" y="0"/>
                  <a:pt x="4028" y="0"/>
                  <a:pt x="4028" y="0"/>
                </a:cubicBezTo>
                <a:cubicBezTo>
                  <a:pt x="1210" y="0"/>
                  <a:pt x="1210" y="0"/>
                  <a:pt x="1210" y="0"/>
                </a:cubicBezTo>
                <a:cubicBezTo>
                  <a:pt x="1210" y="199"/>
                  <a:pt x="1210" y="199"/>
                  <a:pt x="1210" y="199"/>
                </a:cubicBezTo>
                <a:cubicBezTo>
                  <a:pt x="1210" y="298"/>
                  <a:pt x="1165" y="398"/>
                  <a:pt x="1093" y="460"/>
                </a:cubicBezTo>
                <a:cubicBezTo>
                  <a:pt x="117" y="1300"/>
                  <a:pt x="117" y="1300"/>
                  <a:pt x="117" y="1300"/>
                </a:cubicBezTo>
                <a:cubicBezTo>
                  <a:pt x="45" y="1363"/>
                  <a:pt x="0" y="1463"/>
                  <a:pt x="0" y="1562"/>
                </a:cubicBezTo>
                <a:cubicBezTo>
                  <a:pt x="0" y="4788"/>
                  <a:pt x="0" y="4788"/>
                  <a:pt x="0" y="4788"/>
                </a:cubicBezTo>
                <a:cubicBezTo>
                  <a:pt x="0" y="5212"/>
                  <a:pt x="0" y="5212"/>
                  <a:pt x="0" y="5212"/>
                </a:cubicBezTo>
                <a:cubicBezTo>
                  <a:pt x="0" y="5384"/>
                  <a:pt x="144" y="5520"/>
                  <a:pt x="316" y="5520"/>
                </a:cubicBezTo>
                <a:cubicBezTo>
                  <a:pt x="4923" y="5520"/>
                  <a:pt x="4923" y="5520"/>
                  <a:pt x="4923" y="5520"/>
                </a:cubicBezTo>
                <a:cubicBezTo>
                  <a:pt x="5095" y="5520"/>
                  <a:pt x="5239" y="5384"/>
                  <a:pt x="5239" y="5212"/>
                </a:cubicBezTo>
                <a:cubicBezTo>
                  <a:pt x="5239" y="4788"/>
                  <a:pt x="5239" y="4788"/>
                  <a:pt x="5239" y="4788"/>
                </a:cubicBezTo>
                <a:cubicBezTo>
                  <a:pt x="5239" y="1562"/>
                  <a:pt x="5239" y="1562"/>
                  <a:pt x="5239" y="1562"/>
                </a:cubicBezTo>
                <a:cubicBezTo>
                  <a:pt x="5239" y="1463"/>
                  <a:pt x="5194" y="1363"/>
                  <a:pt x="5122" y="1300"/>
                </a:cubicBezTo>
                <a:cubicBezTo>
                  <a:pt x="4146" y="460"/>
                  <a:pt x="4146" y="460"/>
                  <a:pt x="4146" y="460"/>
                </a:cubicBezTo>
                <a:cubicBezTo>
                  <a:pt x="4074" y="398"/>
                  <a:pt x="4028" y="298"/>
                  <a:pt x="4028" y="1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2">
            <a:extLst>
              <a:ext uri="{FF2B5EF4-FFF2-40B4-BE49-F238E27FC236}">
                <a16:creationId xmlns:a16="http://schemas.microsoft.com/office/drawing/2014/main" id="{1909B409-F99C-DD4D-ADE0-D3A62C4AA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684" y="6140091"/>
            <a:ext cx="5593337" cy="6197110"/>
          </a:xfrm>
          <a:custGeom>
            <a:avLst/>
            <a:gdLst>
              <a:gd name="T0" fmla="*/ 3848 w 5105"/>
              <a:gd name="T1" fmla="*/ 407 h 5656"/>
              <a:gd name="T2" fmla="*/ 3848 w 5105"/>
              <a:gd name="T3" fmla="*/ 407 h 5656"/>
              <a:gd name="T4" fmla="*/ 3848 w 5105"/>
              <a:gd name="T5" fmla="*/ 0 h 5656"/>
              <a:gd name="T6" fmla="*/ 1238 w 5105"/>
              <a:gd name="T7" fmla="*/ 0 h 5656"/>
              <a:gd name="T8" fmla="*/ 1229 w 5105"/>
              <a:gd name="T9" fmla="*/ 407 h 5656"/>
              <a:gd name="T10" fmla="*/ 1111 w 5105"/>
              <a:gd name="T11" fmla="*/ 659 h 5656"/>
              <a:gd name="T12" fmla="*/ 117 w 5105"/>
              <a:gd name="T13" fmla="*/ 1544 h 5656"/>
              <a:gd name="T14" fmla="*/ 0 w 5105"/>
              <a:gd name="T15" fmla="*/ 1788 h 5656"/>
              <a:gd name="T16" fmla="*/ 0 w 5105"/>
              <a:gd name="T17" fmla="*/ 4942 h 5656"/>
              <a:gd name="T18" fmla="*/ 0 w 5105"/>
              <a:gd name="T19" fmla="*/ 5348 h 5656"/>
              <a:gd name="T20" fmla="*/ 307 w 5105"/>
              <a:gd name="T21" fmla="*/ 5655 h 5656"/>
              <a:gd name="T22" fmla="*/ 4797 w 5105"/>
              <a:gd name="T23" fmla="*/ 5655 h 5656"/>
              <a:gd name="T24" fmla="*/ 5104 w 5105"/>
              <a:gd name="T25" fmla="*/ 5348 h 5656"/>
              <a:gd name="T26" fmla="*/ 5104 w 5105"/>
              <a:gd name="T27" fmla="*/ 4942 h 5656"/>
              <a:gd name="T28" fmla="*/ 5104 w 5105"/>
              <a:gd name="T29" fmla="*/ 1788 h 5656"/>
              <a:gd name="T30" fmla="*/ 4987 w 5105"/>
              <a:gd name="T31" fmla="*/ 1544 h 5656"/>
              <a:gd name="T32" fmla="*/ 3966 w 5105"/>
              <a:gd name="T33" fmla="*/ 659 h 5656"/>
              <a:gd name="T34" fmla="*/ 3848 w 5105"/>
              <a:gd name="T35" fmla="*/ 407 h 5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05" h="5656">
                <a:moveTo>
                  <a:pt x="3848" y="407"/>
                </a:moveTo>
                <a:lnTo>
                  <a:pt x="3848" y="407"/>
                </a:lnTo>
                <a:cubicBezTo>
                  <a:pt x="3848" y="0"/>
                  <a:pt x="3848" y="0"/>
                  <a:pt x="3848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229" y="407"/>
                  <a:pt x="1229" y="407"/>
                  <a:pt x="1229" y="407"/>
                </a:cubicBezTo>
                <a:cubicBezTo>
                  <a:pt x="1229" y="506"/>
                  <a:pt x="1184" y="597"/>
                  <a:pt x="1111" y="659"/>
                </a:cubicBezTo>
                <a:cubicBezTo>
                  <a:pt x="117" y="1544"/>
                  <a:pt x="117" y="1544"/>
                  <a:pt x="117" y="1544"/>
                </a:cubicBezTo>
                <a:cubicBezTo>
                  <a:pt x="45" y="1608"/>
                  <a:pt x="0" y="1698"/>
                  <a:pt x="0" y="1788"/>
                </a:cubicBezTo>
                <a:cubicBezTo>
                  <a:pt x="0" y="4942"/>
                  <a:pt x="0" y="4942"/>
                  <a:pt x="0" y="4942"/>
                </a:cubicBezTo>
                <a:cubicBezTo>
                  <a:pt x="0" y="5348"/>
                  <a:pt x="0" y="5348"/>
                  <a:pt x="0" y="5348"/>
                </a:cubicBezTo>
                <a:cubicBezTo>
                  <a:pt x="0" y="5520"/>
                  <a:pt x="135" y="5655"/>
                  <a:pt x="307" y="5655"/>
                </a:cubicBezTo>
                <a:cubicBezTo>
                  <a:pt x="4797" y="5655"/>
                  <a:pt x="4797" y="5655"/>
                  <a:pt x="4797" y="5655"/>
                </a:cubicBezTo>
                <a:cubicBezTo>
                  <a:pt x="4959" y="5655"/>
                  <a:pt x="5104" y="5520"/>
                  <a:pt x="5104" y="5348"/>
                </a:cubicBezTo>
                <a:cubicBezTo>
                  <a:pt x="5104" y="4942"/>
                  <a:pt x="5104" y="4942"/>
                  <a:pt x="5104" y="4942"/>
                </a:cubicBezTo>
                <a:cubicBezTo>
                  <a:pt x="5104" y="1788"/>
                  <a:pt x="5104" y="1788"/>
                  <a:pt x="5104" y="1788"/>
                </a:cubicBezTo>
                <a:cubicBezTo>
                  <a:pt x="5104" y="1698"/>
                  <a:pt x="5059" y="1608"/>
                  <a:pt x="4987" y="1544"/>
                </a:cubicBezTo>
                <a:cubicBezTo>
                  <a:pt x="3966" y="659"/>
                  <a:pt x="3966" y="659"/>
                  <a:pt x="3966" y="659"/>
                </a:cubicBezTo>
                <a:cubicBezTo>
                  <a:pt x="3893" y="597"/>
                  <a:pt x="3848" y="506"/>
                  <a:pt x="3848" y="407"/>
                </a:cubicBezTo>
              </a:path>
            </a:pathLst>
          </a:custGeom>
          <a:solidFill>
            <a:srgbClr val="E5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3">
            <a:extLst>
              <a:ext uri="{FF2B5EF4-FFF2-40B4-BE49-F238E27FC236}">
                <a16:creationId xmlns:a16="http://schemas.microsoft.com/office/drawing/2014/main" id="{3EE72BF0-D203-9042-B487-517DF20E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739" y="10540377"/>
            <a:ext cx="676224" cy="714865"/>
          </a:xfrm>
          <a:custGeom>
            <a:avLst/>
            <a:gdLst>
              <a:gd name="T0" fmla="*/ 570 w 616"/>
              <a:gd name="T1" fmla="*/ 370 h 652"/>
              <a:gd name="T2" fmla="*/ 570 w 616"/>
              <a:gd name="T3" fmla="*/ 370 h 652"/>
              <a:gd name="T4" fmla="*/ 425 w 616"/>
              <a:gd name="T5" fmla="*/ 54 h 652"/>
              <a:gd name="T6" fmla="*/ 109 w 616"/>
              <a:gd name="T7" fmla="*/ 199 h 652"/>
              <a:gd name="T8" fmla="*/ 0 w 616"/>
              <a:gd name="T9" fmla="*/ 479 h 652"/>
              <a:gd name="T10" fmla="*/ 461 w 616"/>
              <a:gd name="T11" fmla="*/ 651 h 652"/>
              <a:gd name="T12" fmla="*/ 570 w 616"/>
              <a:gd name="T13" fmla="*/ 37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652">
                <a:moveTo>
                  <a:pt x="570" y="370"/>
                </a:moveTo>
                <a:lnTo>
                  <a:pt x="570" y="370"/>
                </a:lnTo>
                <a:cubicBezTo>
                  <a:pt x="615" y="244"/>
                  <a:pt x="551" y="100"/>
                  <a:pt x="425" y="54"/>
                </a:cubicBezTo>
                <a:cubicBezTo>
                  <a:pt x="298" y="0"/>
                  <a:pt x="154" y="72"/>
                  <a:pt x="109" y="199"/>
                </a:cubicBezTo>
                <a:cubicBezTo>
                  <a:pt x="0" y="479"/>
                  <a:pt x="0" y="479"/>
                  <a:pt x="0" y="479"/>
                </a:cubicBezTo>
                <a:cubicBezTo>
                  <a:pt x="461" y="651"/>
                  <a:pt x="461" y="651"/>
                  <a:pt x="461" y="651"/>
                </a:cubicBezTo>
                <a:cubicBezTo>
                  <a:pt x="570" y="370"/>
                  <a:pt x="570" y="370"/>
                  <a:pt x="570" y="370"/>
                </a:cubicBez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54">
            <a:extLst>
              <a:ext uri="{FF2B5EF4-FFF2-40B4-BE49-F238E27FC236}">
                <a16:creationId xmlns:a16="http://schemas.microsoft.com/office/drawing/2014/main" id="{DED31538-8F76-4048-9294-7B539B8B6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682" y="11066864"/>
            <a:ext cx="671395" cy="714865"/>
          </a:xfrm>
          <a:custGeom>
            <a:avLst/>
            <a:gdLst>
              <a:gd name="T0" fmla="*/ 153 w 615"/>
              <a:gd name="T1" fmla="*/ 0 h 651"/>
              <a:gd name="T2" fmla="*/ 153 w 615"/>
              <a:gd name="T3" fmla="*/ 0 h 651"/>
              <a:gd name="T4" fmla="*/ 54 w 615"/>
              <a:gd name="T5" fmla="*/ 280 h 651"/>
              <a:gd name="T6" fmla="*/ 198 w 615"/>
              <a:gd name="T7" fmla="*/ 596 h 651"/>
              <a:gd name="T8" fmla="*/ 515 w 615"/>
              <a:gd name="T9" fmla="*/ 452 h 651"/>
              <a:gd name="T10" fmla="*/ 614 w 615"/>
              <a:gd name="T11" fmla="*/ 172 h 651"/>
              <a:gd name="T12" fmla="*/ 153 w 615"/>
              <a:gd name="T13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651">
                <a:moveTo>
                  <a:pt x="153" y="0"/>
                </a:moveTo>
                <a:lnTo>
                  <a:pt x="153" y="0"/>
                </a:lnTo>
                <a:cubicBezTo>
                  <a:pt x="54" y="280"/>
                  <a:pt x="54" y="280"/>
                  <a:pt x="54" y="280"/>
                </a:cubicBezTo>
                <a:cubicBezTo>
                  <a:pt x="0" y="406"/>
                  <a:pt x="72" y="551"/>
                  <a:pt x="198" y="596"/>
                </a:cubicBezTo>
                <a:cubicBezTo>
                  <a:pt x="325" y="650"/>
                  <a:pt x="470" y="578"/>
                  <a:pt x="515" y="452"/>
                </a:cubicBezTo>
                <a:cubicBezTo>
                  <a:pt x="614" y="172"/>
                  <a:pt x="614" y="172"/>
                  <a:pt x="614" y="172"/>
                </a:cubicBezTo>
                <a:cubicBezTo>
                  <a:pt x="153" y="0"/>
                  <a:pt x="153" y="0"/>
                  <a:pt x="153" y="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55">
            <a:extLst>
              <a:ext uri="{FF2B5EF4-FFF2-40B4-BE49-F238E27FC236}">
                <a16:creationId xmlns:a16="http://schemas.microsoft.com/office/drawing/2014/main" id="{AF10A499-B1A5-034D-85B7-3B6DF0AA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879" y="11472599"/>
            <a:ext cx="584449" cy="637582"/>
          </a:xfrm>
          <a:custGeom>
            <a:avLst/>
            <a:gdLst>
              <a:gd name="T0" fmla="*/ 506 w 534"/>
              <a:gd name="T1" fmla="*/ 344 h 580"/>
              <a:gd name="T2" fmla="*/ 506 w 534"/>
              <a:gd name="T3" fmla="*/ 344 h 580"/>
              <a:gd name="T4" fmla="*/ 234 w 534"/>
              <a:gd name="T5" fmla="*/ 570 h 580"/>
              <a:gd name="T6" fmla="*/ 9 w 534"/>
              <a:gd name="T7" fmla="*/ 299 h 580"/>
              <a:gd name="T8" fmla="*/ 45 w 534"/>
              <a:gd name="T9" fmla="*/ 0 h 580"/>
              <a:gd name="T10" fmla="*/ 533 w 534"/>
              <a:gd name="T11" fmla="*/ 46 h 580"/>
              <a:gd name="T12" fmla="*/ 506 w 534"/>
              <a:gd name="T13" fmla="*/ 344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4" h="580">
                <a:moveTo>
                  <a:pt x="506" y="344"/>
                </a:moveTo>
                <a:lnTo>
                  <a:pt x="506" y="344"/>
                </a:lnTo>
                <a:cubicBezTo>
                  <a:pt x="487" y="479"/>
                  <a:pt x="370" y="579"/>
                  <a:pt x="234" y="570"/>
                </a:cubicBezTo>
                <a:cubicBezTo>
                  <a:pt x="99" y="552"/>
                  <a:pt x="0" y="434"/>
                  <a:pt x="9" y="299"/>
                </a:cubicBezTo>
                <a:cubicBezTo>
                  <a:pt x="45" y="0"/>
                  <a:pt x="45" y="0"/>
                  <a:pt x="45" y="0"/>
                </a:cubicBezTo>
                <a:cubicBezTo>
                  <a:pt x="533" y="46"/>
                  <a:pt x="533" y="46"/>
                  <a:pt x="533" y="46"/>
                </a:cubicBezTo>
                <a:cubicBezTo>
                  <a:pt x="506" y="344"/>
                  <a:pt x="506" y="344"/>
                  <a:pt x="506" y="344"/>
                </a:cubicBez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56">
            <a:extLst>
              <a:ext uri="{FF2B5EF4-FFF2-40B4-BE49-F238E27FC236}">
                <a16:creationId xmlns:a16="http://schemas.microsoft.com/office/drawing/2014/main" id="{9E9EFE4A-3AE9-BA41-8C84-B87422A15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181" y="10888150"/>
            <a:ext cx="584449" cy="637582"/>
          </a:xfrm>
          <a:custGeom>
            <a:avLst/>
            <a:gdLst>
              <a:gd name="T0" fmla="*/ 0 w 534"/>
              <a:gd name="T1" fmla="*/ 533 h 580"/>
              <a:gd name="T2" fmla="*/ 0 w 534"/>
              <a:gd name="T3" fmla="*/ 533 h 580"/>
              <a:gd name="T4" fmla="*/ 27 w 534"/>
              <a:gd name="T5" fmla="*/ 235 h 580"/>
              <a:gd name="T6" fmla="*/ 298 w 534"/>
              <a:gd name="T7" fmla="*/ 9 h 580"/>
              <a:gd name="T8" fmla="*/ 515 w 534"/>
              <a:gd name="T9" fmla="*/ 280 h 580"/>
              <a:gd name="T10" fmla="*/ 488 w 534"/>
              <a:gd name="T11" fmla="*/ 579 h 580"/>
              <a:gd name="T12" fmla="*/ 0 w 534"/>
              <a:gd name="T13" fmla="*/ 533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4" h="580">
                <a:moveTo>
                  <a:pt x="0" y="533"/>
                </a:moveTo>
                <a:lnTo>
                  <a:pt x="0" y="533"/>
                </a:lnTo>
                <a:cubicBezTo>
                  <a:pt x="27" y="235"/>
                  <a:pt x="27" y="235"/>
                  <a:pt x="27" y="235"/>
                </a:cubicBezTo>
                <a:cubicBezTo>
                  <a:pt x="36" y="100"/>
                  <a:pt x="163" y="0"/>
                  <a:pt x="298" y="9"/>
                </a:cubicBezTo>
                <a:cubicBezTo>
                  <a:pt x="433" y="27"/>
                  <a:pt x="533" y="145"/>
                  <a:pt x="515" y="280"/>
                </a:cubicBezTo>
                <a:cubicBezTo>
                  <a:pt x="488" y="579"/>
                  <a:pt x="488" y="579"/>
                  <a:pt x="488" y="579"/>
                </a:cubicBezTo>
                <a:cubicBezTo>
                  <a:pt x="0" y="533"/>
                  <a:pt x="0" y="533"/>
                  <a:pt x="0" y="533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57">
            <a:extLst>
              <a:ext uri="{FF2B5EF4-FFF2-40B4-BE49-F238E27FC236}">
                <a16:creationId xmlns:a16="http://schemas.microsoft.com/office/drawing/2014/main" id="{1346ECD0-7AFB-8B46-8324-F3DE380BD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835" y="10492076"/>
            <a:ext cx="671395" cy="714865"/>
          </a:xfrm>
          <a:custGeom>
            <a:avLst/>
            <a:gdLst>
              <a:gd name="T0" fmla="*/ 569 w 615"/>
              <a:gd name="T1" fmla="*/ 280 h 652"/>
              <a:gd name="T2" fmla="*/ 569 w 615"/>
              <a:gd name="T3" fmla="*/ 280 h 652"/>
              <a:gd name="T4" fmla="*/ 424 w 615"/>
              <a:gd name="T5" fmla="*/ 596 h 652"/>
              <a:gd name="T6" fmla="*/ 99 w 615"/>
              <a:gd name="T7" fmla="*/ 452 h 652"/>
              <a:gd name="T8" fmla="*/ 0 w 615"/>
              <a:gd name="T9" fmla="*/ 171 h 652"/>
              <a:gd name="T10" fmla="*/ 460 w 615"/>
              <a:gd name="T11" fmla="*/ 0 h 652"/>
              <a:gd name="T12" fmla="*/ 569 w 615"/>
              <a:gd name="T13" fmla="*/ 28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652">
                <a:moveTo>
                  <a:pt x="569" y="280"/>
                </a:moveTo>
                <a:lnTo>
                  <a:pt x="569" y="280"/>
                </a:lnTo>
                <a:cubicBezTo>
                  <a:pt x="614" y="406"/>
                  <a:pt x="551" y="551"/>
                  <a:pt x="424" y="596"/>
                </a:cubicBezTo>
                <a:cubicBezTo>
                  <a:pt x="289" y="651"/>
                  <a:pt x="153" y="587"/>
                  <a:pt x="99" y="452"/>
                </a:cubicBezTo>
                <a:cubicBezTo>
                  <a:pt x="0" y="171"/>
                  <a:pt x="0" y="171"/>
                  <a:pt x="0" y="171"/>
                </a:cubicBezTo>
                <a:cubicBezTo>
                  <a:pt x="460" y="0"/>
                  <a:pt x="460" y="0"/>
                  <a:pt x="460" y="0"/>
                </a:cubicBezTo>
                <a:cubicBezTo>
                  <a:pt x="569" y="280"/>
                  <a:pt x="569" y="280"/>
                  <a:pt x="569" y="280"/>
                </a:cubicBez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58">
            <a:extLst>
              <a:ext uri="{FF2B5EF4-FFF2-40B4-BE49-F238E27FC236}">
                <a16:creationId xmlns:a16="http://schemas.microsoft.com/office/drawing/2014/main" id="{06FEBA6F-C771-2A45-888E-5F5EAA25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780" y="9975246"/>
            <a:ext cx="671392" cy="705205"/>
          </a:xfrm>
          <a:custGeom>
            <a:avLst/>
            <a:gdLst>
              <a:gd name="T0" fmla="*/ 154 w 615"/>
              <a:gd name="T1" fmla="*/ 641 h 642"/>
              <a:gd name="T2" fmla="*/ 154 w 615"/>
              <a:gd name="T3" fmla="*/ 641 h 642"/>
              <a:gd name="T4" fmla="*/ 45 w 615"/>
              <a:gd name="T5" fmla="*/ 362 h 642"/>
              <a:gd name="T6" fmla="*/ 190 w 615"/>
              <a:gd name="T7" fmla="*/ 45 h 642"/>
              <a:gd name="T8" fmla="*/ 506 w 615"/>
              <a:gd name="T9" fmla="*/ 190 h 642"/>
              <a:gd name="T10" fmla="*/ 614 w 615"/>
              <a:gd name="T11" fmla="*/ 470 h 642"/>
              <a:gd name="T12" fmla="*/ 154 w 615"/>
              <a:gd name="T13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642">
                <a:moveTo>
                  <a:pt x="154" y="641"/>
                </a:moveTo>
                <a:lnTo>
                  <a:pt x="154" y="641"/>
                </a:lnTo>
                <a:cubicBezTo>
                  <a:pt x="45" y="362"/>
                  <a:pt x="45" y="362"/>
                  <a:pt x="45" y="362"/>
                </a:cubicBezTo>
                <a:cubicBezTo>
                  <a:pt x="0" y="235"/>
                  <a:pt x="63" y="90"/>
                  <a:pt x="190" y="45"/>
                </a:cubicBezTo>
                <a:cubicBezTo>
                  <a:pt x="316" y="0"/>
                  <a:pt x="461" y="63"/>
                  <a:pt x="506" y="190"/>
                </a:cubicBezTo>
                <a:cubicBezTo>
                  <a:pt x="614" y="470"/>
                  <a:pt x="614" y="470"/>
                  <a:pt x="614" y="470"/>
                </a:cubicBezTo>
                <a:cubicBezTo>
                  <a:pt x="154" y="641"/>
                  <a:pt x="154" y="641"/>
                  <a:pt x="154" y="641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59">
            <a:extLst>
              <a:ext uri="{FF2B5EF4-FFF2-40B4-BE49-F238E27FC236}">
                <a16:creationId xmlns:a16="http://schemas.microsoft.com/office/drawing/2014/main" id="{8C35663B-A8F5-8F41-918C-0EE218C9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868" y="9786871"/>
            <a:ext cx="623090" cy="676224"/>
          </a:xfrm>
          <a:custGeom>
            <a:avLst/>
            <a:gdLst>
              <a:gd name="T0" fmla="*/ 506 w 571"/>
              <a:gd name="T1" fmla="*/ 217 h 616"/>
              <a:gd name="T2" fmla="*/ 506 w 571"/>
              <a:gd name="T3" fmla="*/ 217 h 616"/>
              <a:gd name="T4" fmla="*/ 217 w 571"/>
              <a:gd name="T5" fmla="*/ 27 h 616"/>
              <a:gd name="T6" fmla="*/ 27 w 571"/>
              <a:gd name="T7" fmla="*/ 326 h 616"/>
              <a:gd name="T8" fmla="*/ 91 w 571"/>
              <a:gd name="T9" fmla="*/ 615 h 616"/>
              <a:gd name="T10" fmla="*/ 570 w 571"/>
              <a:gd name="T11" fmla="*/ 515 h 616"/>
              <a:gd name="T12" fmla="*/ 506 w 571"/>
              <a:gd name="T13" fmla="*/ 217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1" h="616">
                <a:moveTo>
                  <a:pt x="506" y="217"/>
                </a:moveTo>
                <a:lnTo>
                  <a:pt x="506" y="217"/>
                </a:lnTo>
                <a:cubicBezTo>
                  <a:pt x="479" y="82"/>
                  <a:pt x="353" y="0"/>
                  <a:pt x="217" y="27"/>
                </a:cubicBezTo>
                <a:cubicBezTo>
                  <a:pt x="82" y="54"/>
                  <a:pt x="0" y="190"/>
                  <a:pt x="27" y="326"/>
                </a:cubicBezTo>
                <a:cubicBezTo>
                  <a:pt x="91" y="615"/>
                  <a:pt x="91" y="615"/>
                  <a:pt x="91" y="615"/>
                </a:cubicBezTo>
                <a:cubicBezTo>
                  <a:pt x="570" y="515"/>
                  <a:pt x="570" y="515"/>
                  <a:pt x="570" y="515"/>
                </a:cubicBezTo>
                <a:cubicBezTo>
                  <a:pt x="506" y="217"/>
                  <a:pt x="506" y="217"/>
                  <a:pt x="506" y="217"/>
                </a:cubicBez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0">
            <a:extLst>
              <a:ext uri="{FF2B5EF4-FFF2-40B4-BE49-F238E27FC236}">
                <a16:creationId xmlns:a16="http://schemas.microsoft.com/office/drawing/2014/main" id="{9B7C46D6-2397-4843-A793-8AE2587C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300" y="10351999"/>
            <a:ext cx="632754" cy="676224"/>
          </a:xfrm>
          <a:custGeom>
            <a:avLst/>
            <a:gdLst>
              <a:gd name="T0" fmla="*/ 0 w 579"/>
              <a:gd name="T1" fmla="*/ 100 h 616"/>
              <a:gd name="T2" fmla="*/ 0 w 579"/>
              <a:gd name="T3" fmla="*/ 100 h 616"/>
              <a:gd name="T4" fmla="*/ 63 w 579"/>
              <a:gd name="T5" fmla="*/ 398 h 616"/>
              <a:gd name="T6" fmla="*/ 352 w 579"/>
              <a:gd name="T7" fmla="*/ 588 h 616"/>
              <a:gd name="T8" fmla="*/ 542 w 579"/>
              <a:gd name="T9" fmla="*/ 289 h 616"/>
              <a:gd name="T10" fmla="*/ 479 w 579"/>
              <a:gd name="T11" fmla="*/ 0 h 616"/>
              <a:gd name="T12" fmla="*/ 0 w 579"/>
              <a:gd name="T13" fmla="*/ 10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9" h="616">
                <a:moveTo>
                  <a:pt x="0" y="100"/>
                </a:moveTo>
                <a:lnTo>
                  <a:pt x="0" y="100"/>
                </a:lnTo>
                <a:cubicBezTo>
                  <a:pt x="63" y="398"/>
                  <a:pt x="63" y="398"/>
                  <a:pt x="63" y="398"/>
                </a:cubicBezTo>
                <a:cubicBezTo>
                  <a:pt x="90" y="533"/>
                  <a:pt x="226" y="615"/>
                  <a:pt x="352" y="588"/>
                </a:cubicBezTo>
                <a:cubicBezTo>
                  <a:pt x="488" y="561"/>
                  <a:pt x="578" y="425"/>
                  <a:pt x="542" y="289"/>
                </a:cubicBezTo>
                <a:cubicBezTo>
                  <a:pt x="479" y="0"/>
                  <a:pt x="479" y="0"/>
                  <a:pt x="479" y="0"/>
                </a:cubicBezTo>
                <a:cubicBezTo>
                  <a:pt x="0" y="100"/>
                  <a:pt x="0" y="100"/>
                  <a:pt x="0" y="100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1">
            <a:extLst>
              <a:ext uri="{FF2B5EF4-FFF2-40B4-BE49-F238E27FC236}">
                <a16:creationId xmlns:a16="http://schemas.microsoft.com/office/drawing/2014/main" id="{9AA5C7E9-DDA7-4742-878A-6425A57B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354" y="10342339"/>
            <a:ext cx="695544" cy="724526"/>
          </a:xfrm>
          <a:custGeom>
            <a:avLst/>
            <a:gdLst>
              <a:gd name="T0" fmla="*/ 497 w 633"/>
              <a:gd name="T1" fmla="*/ 488 h 661"/>
              <a:gd name="T2" fmla="*/ 497 w 633"/>
              <a:gd name="T3" fmla="*/ 488 h 661"/>
              <a:gd name="T4" fmla="*/ 172 w 633"/>
              <a:gd name="T5" fmla="*/ 597 h 661"/>
              <a:gd name="T6" fmla="*/ 172 w 633"/>
              <a:gd name="T7" fmla="*/ 597 h 661"/>
              <a:gd name="T8" fmla="*/ 63 w 633"/>
              <a:gd name="T9" fmla="*/ 271 h 661"/>
              <a:gd name="T10" fmla="*/ 199 w 633"/>
              <a:gd name="T11" fmla="*/ 0 h 661"/>
              <a:gd name="T12" fmla="*/ 632 w 633"/>
              <a:gd name="T13" fmla="*/ 226 h 661"/>
              <a:gd name="T14" fmla="*/ 497 w 633"/>
              <a:gd name="T15" fmla="*/ 488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3" h="661">
                <a:moveTo>
                  <a:pt x="497" y="488"/>
                </a:moveTo>
                <a:lnTo>
                  <a:pt x="497" y="488"/>
                </a:lnTo>
                <a:cubicBezTo>
                  <a:pt x="434" y="615"/>
                  <a:pt x="289" y="660"/>
                  <a:pt x="172" y="597"/>
                </a:cubicBezTo>
                <a:lnTo>
                  <a:pt x="172" y="597"/>
                </a:lnTo>
                <a:cubicBezTo>
                  <a:pt x="45" y="534"/>
                  <a:pt x="0" y="389"/>
                  <a:pt x="63" y="271"/>
                </a:cubicBezTo>
                <a:cubicBezTo>
                  <a:pt x="199" y="0"/>
                  <a:pt x="199" y="0"/>
                  <a:pt x="199" y="0"/>
                </a:cubicBezTo>
                <a:cubicBezTo>
                  <a:pt x="632" y="226"/>
                  <a:pt x="632" y="226"/>
                  <a:pt x="632" y="226"/>
                </a:cubicBezTo>
                <a:cubicBezTo>
                  <a:pt x="497" y="488"/>
                  <a:pt x="497" y="488"/>
                  <a:pt x="497" y="488"/>
                </a:cubicBez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2">
            <a:extLst>
              <a:ext uri="{FF2B5EF4-FFF2-40B4-BE49-F238E27FC236}">
                <a16:creationId xmlns:a16="http://schemas.microsoft.com/office/drawing/2014/main" id="{AF9B3AFC-FF01-6145-B366-73BF45EB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541" y="9859322"/>
            <a:ext cx="695544" cy="734186"/>
          </a:xfrm>
          <a:custGeom>
            <a:avLst/>
            <a:gdLst>
              <a:gd name="T0" fmla="*/ 0 w 633"/>
              <a:gd name="T1" fmla="*/ 442 h 669"/>
              <a:gd name="T2" fmla="*/ 0 w 633"/>
              <a:gd name="T3" fmla="*/ 442 h 669"/>
              <a:gd name="T4" fmla="*/ 135 w 633"/>
              <a:gd name="T5" fmla="*/ 171 h 669"/>
              <a:gd name="T6" fmla="*/ 470 w 633"/>
              <a:gd name="T7" fmla="*/ 63 h 669"/>
              <a:gd name="T8" fmla="*/ 578 w 633"/>
              <a:gd name="T9" fmla="*/ 397 h 669"/>
              <a:gd name="T10" fmla="*/ 433 w 633"/>
              <a:gd name="T11" fmla="*/ 668 h 669"/>
              <a:gd name="T12" fmla="*/ 0 w 633"/>
              <a:gd name="T13" fmla="*/ 442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3" h="669">
                <a:moveTo>
                  <a:pt x="0" y="442"/>
                </a:moveTo>
                <a:lnTo>
                  <a:pt x="0" y="442"/>
                </a:lnTo>
                <a:cubicBezTo>
                  <a:pt x="135" y="171"/>
                  <a:pt x="135" y="171"/>
                  <a:pt x="135" y="171"/>
                </a:cubicBezTo>
                <a:cubicBezTo>
                  <a:pt x="199" y="54"/>
                  <a:pt x="343" y="0"/>
                  <a:pt x="470" y="63"/>
                </a:cubicBezTo>
                <a:cubicBezTo>
                  <a:pt x="587" y="126"/>
                  <a:pt x="632" y="271"/>
                  <a:pt x="578" y="397"/>
                </a:cubicBezTo>
                <a:cubicBezTo>
                  <a:pt x="433" y="668"/>
                  <a:pt x="433" y="668"/>
                  <a:pt x="433" y="668"/>
                </a:cubicBezTo>
                <a:cubicBezTo>
                  <a:pt x="0" y="442"/>
                  <a:pt x="0" y="442"/>
                  <a:pt x="0" y="442"/>
                </a:cubicBezTo>
              </a:path>
            </a:pathLst>
          </a:custGeom>
          <a:solidFill>
            <a:srgbClr val="163D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63">
            <a:extLst>
              <a:ext uri="{FF2B5EF4-FFF2-40B4-BE49-F238E27FC236}">
                <a16:creationId xmlns:a16="http://schemas.microsoft.com/office/drawing/2014/main" id="{227FAB07-77BC-D547-8A5D-C4D5254A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684" y="6140091"/>
            <a:ext cx="5593337" cy="6197110"/>
          </a:xfrm>
          <a:custGeom>
            <a:avLst/>
            <a:gdLst>
              <a:gd name="T0" fmla="*/ 3478 w 5105"/>
              <a:gd name="T1" fmla="*/ 5439 h 5656"/>
              <a:gd name="T2" fmla="*/ 3225 w 5105"/>
              <a:gd name="T3" fmla="*/ 5168 h 5656"/>
              <a:gd name="T4" fmla="*/ 3749 w 5105"/>
              <a:gd name="T5" fmla="*/ 4915 h 5656"/>
              <a:gd name="T6" fmla="*/ 3478 w 5105"/>
              <a:gd name="T7" fmla="*/ 5439 h 5656"/>
              <a:gd name="T8" fmla="*/ 3749 w 5105"/>
              <a:gd name="T9" fmla="*/ 4915 h 5656"/>
              <a:gd name="T10" fmla="*/ 3288 w 5105"/>
              <a:gd name="T11" fmla="*/ 4571 h 5656"/>
              <a:gd name="T12" fmla="*/ 3559 w 5105"/>
              <a:gd name="T13" fmla="*/ 4345 h 5656"/>
              <a:gd name="T14" fmla="*/ 3749 w 5105"/>
              <a:gd name="T15" fmla="*/ 4915 h 5656"/>
              <a:gd name="T16" fmla="*/ 623 w 5105"/>
              <a:gd name="T17" fmla="*/ 4499 h 5656"/>
              <a:gd name="T18" fmla="*/ 967 w 5105"/>
              <a:gd name="T19" fmla="*/ 4056 h 5656"/>
              <a:gd name="T20" fmla="*/ 1193 w 5105"/>
              <a:gd name="T21" fmla="*/ 4390 h 5656"/>
              <a:gd name="T22" fmla="*/ 985 w 5105"/>
              <a:gd name="T23" fmla="*/ 4951 h 5656"/>
              <a:gd name="T24" fmla="*/ 668 w 5105"/>
              <a:gd name="T25" fmla="*/ 5095 h 5656"/>
              <a:gd name="T26" fmla="*/ 623 w 5105"/>
              <a:gd name="T27" fmla="*/ 4499 h 5656"/>
              <a:gd name="T28" fmla="*/ 4770 w 5105"/>
              <a:gd name="T29" fmla="*/ 4589 h 5656"/>
              <a:gd name="T30" fmla="*/ 4436 w 5105"/>
              <a:gd name="T31" fmla="*/ 4146 h 5656"/>
              <a:gd name="T32" fmla="*/ 5005 w 5105"/>
              <a:gd name="T33" fmla="*/ 4255 h 5656"/>
              <a:gd name="T34" fmla="*/ 4770 w 5105"/>
              <a:gd name="T35" fmla="*/ 4589 h 5656"/>
              <a:gd name="T36" fmla="*/ 2836 w 5105"/>
              <a:gd name="T37" fmla="*/ 4463 h 5656"/>
              <a:gd name="T38" fmla="*/ 2728 w 5105"/>
              <a:gd name="T39" fmla="*/ 4436 h 5656"/>
              <a:gd name="T40" fmla="*/ 2755 w 5105"/>
              <a:gd name="T41" fmla="*/ 3839 h 5656"/>
              <a:gd name="T42" fmla="*/ 3053 w 5105"/>
              <a:gd name="T43" fmla="*/ 4327 h 5656"/>
              <a:gd name="T44" fmla="*/ 4436 w 5105"/>
              <a:gd name="T45" fmla="*/ 4146 h 5656"/>
              <a:gd name="T46" fmla="*/ 4327 w 5105"/>
              <a:gd name="T47" fmla="*/ 3867 h 5656"/>
              <a:gd name="T48" fmla="*/ 4562 w 5105"/>
              <a:gd name="T49" fmla="*/ 3532 h 5656"/>
              <a:gd name="T50" fmla="*/ 4896 w 5105"/>
              <a:gd name="T51" fmla="*/ 3975 h 5656"/>
              <a:gd name="T52" fmla="*/ 3188 w 5105"/>
              <a:gd name="T53" fmla="*/ 4065 h 5656"/>
              <a:gd name="T54" fmla="*/ 2755 w 5105"/>
              <a:gd name="T55" fmla="*/ 3839 h 5656"/>
              <a:gd name="T56" fmla="*/ 3107 w 5105"/>
              <a:gd name="T57" fmla="*/ 3433 h 5656"/>
              <a:gd name="T58" fmla="*/ 3333 w 5105"/>
              <a:gd name="T59" fmla="*/ 3794 h 5656"/>
              <a:gd name="T60" fmla="*/ 1464 w 5105"/>
              <a:gd name="T61" fmla="*/ 3948 h 5656"/>
              <a:gd name="T62" fmla="*/ 1400 w 5105"/>
              <a:gd name="T63" fmla="*/ 3659 h 5656"/>
              <a:gd name="T64" fmla="*/ 1644 w 5105"/>
              <a:gd name="T65" fmla="*/ 3360 h 5656"/>
              <a:gd name="T66" fmla="*/ 1943 w 5105"/>
              <a:gd name="T67" fmla="*/ 3848 h 5656"/>
              <a:gd name="T68" fmla="*/ 1816 w 5105"/>
              <a:gd name="T69" fmla="*/ 4436 h 5656"/>
              <a:gd name="T70" fmla="*/ 1527 w 5105"/>
              <a:gd name="T71" fmla="*/ 4246 h 5656"/>
              <a:gd name="T72" fmla="*/ 3848 w 5105"/>
              <a:gd name="T73" fmla="*/ 0 h 5656"/>
              <a:gd name="T74" fmla="*/ 1238 w 5105"/>
              <a:gd name="T75" fmla="*/ 0 h 5656"/>
              <a:gd name="T76" fmla="*/ 1111 w 5105"/>
              <a:gd name="T77" fmla="*/ 659 h 5656"/>
              <a:gd name="T78" fmla="*/ 0 w 5105"/>
              <a:gd name="T79" fmla="*/ 1788 h 5656"/>
              <a:gd name="T80" fmla="*/ 0 w 5105"/>
              <a:gd name="T81" fmla="*/ 5348 h 5656"/>
              <a:gd name="T82" fmla="*/ 4797 w 5105"/>
              <a:gd name="T83" fmla="*/ 5655 h 5656"/>
              <a:gd name="T84" fmla="*/ 5104 w 5105"/>
              <a:gd name="T85" fmla="*/ 4942 h 5656"/>
              <a:gd name="T86" fmla="*/ 4987 w 5105"/>
              <a:gd name="T87" fmla="*/ 1544 h 5656"/>
              <a:gd name="T88" fmla="*/ 3848 w 5105"/>
              <a:gd name="T89" fmla="*/ 407 h 5656"/>
              <a:gd name="T90" fmla="*/ 3848 w 5105"/>
              <a:gd name="T91" fmla="*/ 0 h 5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05" h="5656">
                <a:moveTo>
                  <a:pt x="3478" y="5439"/>
                </a:moveTo>
                <a:lnTo>
                  <a:pt x="3478" y="5439"/>
                </a:lnTo>
                <a:cubicBezTo>
                  <a:pt x="3469" y="5439"/>
                  <a:pt x="3460" y="5439"/>
                  <a:pt x="3450" y="5439"/>
                </a:cubicBezTo>
                <a:cubicBezTo>
                  <a:pt x="3315" y="5421"/>
                  <a:pt x="3216" y="5303"/>
                  <a:pt x="3225" y="5168"/>
                </a:cubicBezTo>
                <a:cubicBezTo>
                  <a:pt x="3261" y="4869"/>
                  <a:pt x="3261" y="4869"/>
                  <a:pt x="3261" y="4869"/>
                </a:cubicBezTo>
                <a:cubicBezTo>
                  <a:pt x="3749" y="4915"/>
                  <a:pt x="3749" y="4915"/>
                  <a:pt x="3749" y="4915"/>
                </a:cubicBezTo>
                <a:cubicBezTo>
                  <a:pt x="3722" y="5213"/>
                  <a:pt x="3722" y="5213"/>
                  <a:pt x="3722" y="5213"/>
                </a:cubicBezTo>
                <a:cubicBezTo>
                  <a:pt x="3703" y="5348"/>
                  <a:pt x="3604" y="5439"/>
                  <a:pt x="3478" y="5439"/>
                </a:cubicBezTo>
                <a:lnTo>
                  <a:pt x="3749" y="4915"/>
                </a:lnTo>
                <a:lnTo>
                  <a:pt x="3749" y="4915"/>
                </a:lnTo>
                <a:cubicBezTo>
                  <a:pt x="3261" y="4869"/>
                  <a:pt x="3261" y="4869"/>
                  <a:pt x="3261" y="4869"/>
                </a:cubicBezTo>
                <a:cubicBezTo>
                  <a:pt x="3288" y="4571"/>
                  <a:pt x="3288" y="4571"/>
                  <a:pt x="3288" y="4571"/>
                </a:cubicBezTo>
                <a:cubicBezTo>
                  <a:pt x="3297" y="4445"/>
                  <a:pt x="3405" y="4345"/>
                  <a:pt x="3532" y="4345"/>
                </a:cubicBezTo>
                <a:cubicBezTo>
                  <a:pt x="3541" y="4345"/>
                  <a:pt x="3550" y="4345"/>
                  <a:pt x="3559" y="4345"/>
                </a:cubicBezTo>
                <a:cubicBezTo>
                  <a:pt x="3694" y="4363"/>
                  <a:pt x="3794" y="4481"/>
                  <a:pt x="3776" y="4616"/>
                </a:cubicBezTo>
                <a:cubicBezTo>
                  <a:pt x="3749" y="4915"/>
                  <a:pt x="3749" y="4915"/>
                  <a:pt x="3749" y="4915"/>
                </a:cubicBezTo>
                <a:lnTo>
                  <a:pt x="623" y="4499"/>
                </a:lnTo>
                <a:lnTo>
                  <a:pt x="623" y="4499"/>
                </a:lnTo>
                <a:cubicBezTo>
                  <a:pt x="732" y="4219"/>
                  <a:pt x="732" y="4219"/>
                  <a:pt x="732" y="4219"/>
                </a:cubicBezTo>
                <a:cubicBezTo>
                  <a:pt x="768" y="4120"/>
                  <a:pt x="867" y="4056"/>
                  <a:pt x="967" y="4056"/>
                </a:cubicBezTo>
                <a:cubicBezTo>
                  <a:pt x="994" y="4056"/>
                  <a:pt x="1021" y="4056"/>
                  <a:pt x="1048" y="4074"/>
                </a:cubicBezTo>
                <a:cubicBezTo>
                  <a:pt x="1174" y="4120"/>
                  <a:pt x="1238" y="4264"/>
                  <a:pt x="1193" y="4390"/>
                </a:cubicBezTo>
                <a:cubicBezTo>
                  <a:pt x="1084" y="4671"/>
                  <a:pt x="1084" y="4671"/>
                  <a:pt x="1084" y="4671"/>
                </a:cubicBezTo>
                <a:cubicBezTo>
                  <a:pt x="985" y="4951"/>
                  <a:pt x="985" y="4951"/>
                  <a:pt x="985" y="4951"/>
                </a:cubicBezTo>
                <a:cubicBezTo>
                  <a:pt x="949" y="5050"/>
                  <a:pt x="849" y="5113"/>
                  <a:pt x="750" y="5113"/>
                </a:cubicBezTo>
                <a:cubicBezTo>
                  <a:pt x="723" y="5113"/>
                  <a:pt x="696" y="5104"/>
                  <a:pt x="668" y="5095"/>
                </a:cubicBezTo>
                <a:cubicBezTo>
                  <a:pt x="542" y="5050"/>
                  <a:pt x="470" y="4905"/>
                  <a:pt x="524" y="4779"/>
                </a:cubicBezTo>
                <a:cubicBezTo>
                  <a:pt x="623" y="4499"/>
                  <a:pt x="623" y="4499"/>
                  <a:pt x="623" y="4499"/>
                </a:cubicBezTo>
                <a:lnTo>
                  <a:pt x="4770" y="4589"/>
                </a:lnTo>
                <a:lnTo>
                  <a:pt x="4770" y="4589"/>
                </a:lnTo>
                <a:cubicBezTo>
                  <a:pt x="4670" y="4589"/>
                  <a:pt x="4580" y="4526"/>
                  <a:pt x="4535" y="4427"/>
                </a:cubicBezTo>
                <a:cubicBezTo>
                  <a:pt x="4436" y="4146"/>
                  <a:pt x="4436" y="4146"/>
                  <a:pt x="4436" y="4146"/>
                </a:cubicBezTo>
                <a:cubicBezTo>
                  <a:pt x="4896" y="3975"/>
                  <a:pt x="4896" y="3975"/>
                  <a:pt x="4896" y="3975"/>
                </a:cubicBezTo>
                <a:cubicBezTo>
                  <a:pt x="5005" y="4255"/>
                  <a:pt x="5005" y="4255"/>
                  <a:pt x="5005" y="4255"/>
                </a:cubicBezTo>
                <a:cubicBezTo>
                  <a:pt x="5050" y="4381"/>
                  <a:pt x="4987" y="4526"/>
                  <a:pt x="4860" y="4571"/>
                </a:cubicBezTo>
                <a:cubicBezTo>
                  <a:pt x="4824" y="4589"/>
                  <a:pt x="4797" y="4589"/>
                  <a:pt x="4770" y="4589"/>
                </a:cubicBezTo>
                <a:lnTo>
                  <a:pt x="2836" y="4463"/>
                </a:lnTo>
                <a:lnTo>
                  <a:pt x="2836" y="4463"/>
                </a:lnTo>
                <a:cubicBezTo>
                  <a:pt x="2800" y="4463"/>
                  <a:pt x="2764" y="4454"/>
                  <a:pt x="2728" y="4436"/>
                </a:cubicBezTo>
                <a:lnTo>
                  <a:pt x="2728" y="4436"/>
                </a:lnTo>
                <a:cubicBezTo>
                  <a:pt x="2601" y="4373"/>
                  <a:pt x="2556" y="4228"/>
                  <a:pt x="2619" y="4110"/>
                </a:cubicBezTo>
                <a:cubicBezTo>
                  <a:pt x="2755" y="3839"/>
                  <a:pt x="2755" y="3839"/>
                  <a:pt x="2755" y="3839"/>
                </a:cubicBezTo>
                <a:cubicBezTo>
                  <a:pt x="3188" y="4065"/>
                  <a:pt x="3188" y="4065"/>
                  <a:pt x="3188" y="4065"/>
                </a:cubicBezTo>
                <a:cubicBezTo>
                  <a:pt x="3053" y="4327"/>
                  <a:pt x="3053" y="4327"/>
                  <a:pt x="3053" y="4327"/>
                </a:cubicBezTo>
                <a:cubicBezTo>
                  <a:pt x="3008" y="4418"/>
                  <a:pt x="2926" y="4463"/>
                  <a:pt x="2836" y="4463"/>
                </a:cubicBezTo>
                <a:lnTo>
                  <a:pt x="4436" y="4146"/>
                </a:lnTo>
                <a:lnTo>
                  <a:pt x="4436" y="4146"/>
                </a:lnTo>
                <a:cubicBezTo>
                  <a:pt x="4327" y="3867"/>
                  <a:pt x="4327" y="3867"/>
                  <a:pt x="4327" y="3867"/>
                </a:cubicBezTo>
                <a:cubicBezTo>
                  <a:pt x="4282" y="3740"/>
                  <a:pt x="4345" y="3595"/>
                  <a:pt x="4472" y="3550"/>
                </a:cubicBezTo>
                <a:cubicBezTo>
                  <a:pt x="4499" y="3541"/>
                  <a:pt x="4526" y="3532"/>
                  <a:pt x="4562" y="3532"/>
                </a:cubicBezTo>
                <a:cubicBezTo>
                  <a:pt x="4661" y="3532"/>
                  <a:pt x="4752" y="3595"/>
                  <a:pt x="4788" y="3695"/>
                </a:cubicBezTo>
                <a:cubicBezTo>
                  <a:pt x="4896" y="3975"/>
                  <a:pt x="4896" y="3975"/>
                  <a:pt x="4896" y="3975"/>
                </a:cubicBezTo>
                <a:cubicBezTo>
                  <a:pt x="4436" y="4146"/>
                  <a:pt x="4436" y="4146"/>
                  <a:pt x="4436" y="4146"/>
                </a:cubicBezTo>
                <a:lnTo>
                  <a:pt x="3188" y="4065"/>
                </a:lnTo>
                <a:lnTo>
                  <a:pt x="3188" y="4065"/>
                </a:lnTo>
                <a:cubicBezTo>
                  <a:pt x="2755" y="3839"/>
                  <a:pt x="2755" y="3839"/>
                  <a:pt x="2755" y="3839"/>
                </a:cubicBezTo>
                <a:cubicBezTo>
                  <a:pt x="2890" y="3568"/>
                  <a:pt x="2890" y="3568"/>
                  <a:pt x="2890" y="3568"/>
                </a:cubicBezTo>
                <a:cubicBezTo>
                  <a:pt x="2935" y="3487"/>
                  <a:pt x="3017" y="3433"/>
                  <a:pt x="3107" y="3433"/>
                </a:cubicBezTo>
                <a:cubicBezTo>
                  <a:pt x="3143" y="3433"/>
                  <a:pt x="3188" y="3442"/>
                  <a:pt x="3225" y="3460"/>
                </a:cubicBezTo>
                <a:cubicBezTo>
                  <a:pt x="3342" y="3523"/>
                  <a:pt x="3387" y="3668"/>
                  <a:pt x="3333" y="3794"/>
                </a:cubicBezTo>
                <a:cubicBezTo>
                  <a:pt x="3188" y="4065"/>
                  <a:pt x="3188" y="4065"/>
                  <a:pt x="3188" y="4065"/>
                </a:cubicBezTo>
                <a:lnTo>
                  <a:pt x="1464" y="3948"/>
                </a:lnTo>
                <a:lnTo>
                  <a:pt x="1464" y="3948"/>
                </a:lnTo>
                <a:cubicBezTo>
                  <a:pt x="1400" y="3659"/>
                  <a:pt x="1400" y="3659"/>
                  <a:pt x="1400" y="3659"/>
                </a:cubicBezTo>
                <a:cubicBezTo>
                  <a:pt x="1373" y="3523"/>
                  <a:pt x="1455" y="3387"/>
                  <a:pt x="1590" y="3360"/>
                </a:cubicBezTo>
                <a:cubicBezTo>
                  <a:pt x="1608" y="3360"/>
                  <a:pt x="1626" y="3360"/>
                  <a:pt x="1644" y="3360"/>
                </a:cubicBezTo>
                <a:cubicBezTo>
                  <a:pt x="1753" y="3360"/>
                  <a:pt x="1852" y="3433"/>
                  <a:pt x="1879" y="3550"/>
                </a:cubicBezTo>
                <a:cubicBezTo>
                  <a:pt x="1943" y="3848"/>
                  <a:pt x="1943" y="3848"/>
                  <a:pt x="1943" y="3848"/>
                </a:cubicBezTo>
                <a:cubicBezTo>
                  <a:pt x="2006" y="4137"/>
                  <a:pt x="2006" y="4137"/>
                  <a:pt x="2006" y="4137"/>
                </a:cubicBezTo>
                <a:cubicBezTo>
                  <a:pt x="2042" y="4273"/>
                  <a:pt x="1952" y="4409"/>
                  <a:pt x="1816" y="4436"/>
                </a:cubicBezTo>
                <a:cubicBezTo>
                  <a:pt x="1807" y="4436"/>
                  <a:pt x="1789" y="4436"/>
                  <a:pt x="1771" y="4436"/>
                </a:cubicBezTo>
                <a:cubicBezTo>
                  <a:pt x="1653" y="4436"/>
                  <a:pt x="1554" y="4363"/>
                  <a:pt x="1527" y="4246"/>
                </a:cubicBezTo>
                <a:cubicBezTo>
                  <a:pt x="1464" y="3948"/>
                  <a:pt x="1464" y="3948"/>
                  <a:pt x="1464" y="3948"/>
                </a:cubicBezTo>
                <a:lnTo>
                  <a:pt x="3848" y="0"/>
                </a:lnTo>
                <a:lnTo>
                  <a:pt x="3848" y="0"/>
                </a:lnTo>
                <a:cubicBezTo>
                  <a:pt x="1238" y="0"/>
                  <a:pt x="1238" y="0"/>
                  <a:pt x="1238" y="0"/>
                </a:cubicBezTo>
                <a:cubicBezTo>
                  <a:pt x="1229" y="407"/>
                  <a:pt x="1229" y="407"/>
                  <a:pt x="1229" y="407"/>
                </a:cubicBezTo>
                <a:cubicBezTo>
                  <a:pt x="1229" y="506"/>
                  <a:pt x="1184" y="597"/>
                  <a:pt x="1111" y="659"/>
                </a:cubicBezTo>
                <a:cubicBezTo>
                  <a:pt x="117" y="1544"/>
                  <a:pt x="117" y="1544"/>
                  <a:pt x="117" y="1544"/>
                </a:cubicBezTo>
                <a:cubicBezTo>
                  <a:pt x="45" y="1608"/>
                  <a:pt x="0" y="1698"/>
                  <a:pt x="0" y="1788"/>
                </a:cubicBezTo>
                <a:cubicBezTo>
                  <a:pt x="0" y="4942"/>
                  <a:pt x="0" y="4942"/>
                  <a:pt x="0" y="4942"/>
                </a:cubicBezTo>
                <a:cubicBezTo>
                  <a:pt x="0" y="5348"/>
                  <a:pt x="0" y="5348"/>
                  <a:pt x="0" y="5348"/>
                </a:cubicBezTo>
                <a:cubicBezTo>
                  <a:pt x="0" y="5520"/>
                  <a:pt x="135" y="5655"/>
                  <a:pt x="307" y="5655"/>
                </a:cubicBezTo>
                <a:cubicBezTo>
                  <a:pt x="4797" y="5655"/>
                  <a:pt x="4797" y="5655"/>
                  <a:pt x="4797" y="5655"/>
                </a:cubicBezTo>
                <a:cubicBezTo>
                  <a:pt x="4959" y="5655"/>
                  <a:pt x="5104" y="5520"/>
                  <a:pt x="5104" y="5348"/>
                </a:cubicBezTo>
                <a:cubicBezTo>
                  <a:pt x="5104" y="4942"/>
                  <a:pt x="5104" y="4942"/>
                  <a:pt x="5104" y="4942"/>
                </a:cubicBezTo>
                <a:cubicBezTo>
                  <a:pt x="5104" y="1788"/>
                  <a:pt x="5104" y="1788"/>
                  <a:pt x="5104" y="1788"/>
                </a:cubicBezTo>
                <a:cubicBezTo>
                  <a:pt x="5104" y="1698"/>
                  <a:pt x="5059" y="1608"/>
                  <a:pt x="4987" y="1544"/>
                </a:cubicBezTo>
                <a:cubicBezTo>
                  <a:pt x="3966" y="659"/>
                  <a:pt x="3966" y="659"/>
                  <a:pt x="3966" y="659"/>
                </a:cubicBezTo>
                <a:cubicBezTo>
                  <a:pt x="3893" y="597"/>
                  <a:pt x="3848" y="506"/>
                  <a:pt x="3848" y="407"/>
                </a:cubicBezTo>
                <a:cubicBezTo>
                  <a:pt x="3848" y="199"/>
                  <a:pt x="3848" y="199"/>
                  <a:pt x="3848" y="199"/>
                </a:cubicBezTo>
                <a:cubicBezTo>
                  <a:pt x="3848" y="0"/>
                  <a:pt x="3848" y="0"/>
                  <a:pt x="3848" y="0"/>
                </a:cubicBezTo>
                <a:lnTo>
                  <a:pt x="3478" y="5439"/>
                </a:lnTo>
              </a:path>
            </a:pathLst>
          </a:custGeom>
          <a:solidFill>
            <a:srgbClr val="E5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64">
            <a:extLst>
              <a:ext uri="{FF2B5EF4-FFF2-40B4-BE49-F238E27FC236}">
                <a16:creationId xmlns:a16="http://schemas.microsoft.com/office/drawing/2014/main" id="{B59BC72E-7BA7-404F-9C49-7A56A984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739" y="10579019"/>
            <a:ext cx="676224" cy="676224"/>
          </a:xfrm>
          <a:custGeom>
            <a:avLst/>
            <a:gdLst>
              <a:gd name="T0" fmla="*/ 344 w 616"/>
              <a:gd name="T1" fmla="*/ 0 h 616"/>
              <a:gd name="T2" fmla="*/ 344 w 616"/>
              <a:gd name="T3" fmla="*/ 0 h 616"/>
              <a:gd name="T4" fmla="*/ 109 w 616"/>
              <a:gd name="T5" fmla="*/ 163 h 616"/>
              <a:gd name="T6" fmla="*/ 0 w 616"/>
              <a:gd name="T7" fmla="*/ 443 h 616"/>
              <a:gd name="T8" fmla="*/ 461 w 616"/>
              <a:gd name="T9" fmla="*/ 615 h 616"/>
              <a:gd name="T10" fmla="*/ 570 w 616"/>
              <a:gd name="T11" fmla="*/ 334 h 616"/>
              <a:gd name="T12" fmla="*/ 425 w 616"/>
              <a:gd name="T13" fmla="*/ 18 h 616"/>
              <a:gd name="T14" fmla="*/ 344 w 616"/>
              <a:gd name="T15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6" h="616">
                <a:moveTo>
                  <a:pt x="344" y="0"/>
                </a:moveTo>
                <a:lnTo>
                  <a:pt x="344" y="0"/>
                </a:lnTo>
                <a:cubicBezTo>
                  <a:pt x="244" y="0"/>
                  <a:pt x="145" y="64"/>
                  <a:pt x="109" y="163"/>
                </a:cubicBezTo>
                <a:cubicBezTo>
                  <a:pt x="0" y="443"/>
                  <a:pt x="0" y="443"/>
                  <a:pt x="0" y="443"/>
                </a:cubicBezTo>
                <a:cubicBezTo>
                  <a:pt x="461" y="615"/>
                  <a:pt x="461" y="615"/>
                  <a:pt x="461" y="615"/>
                </a:cubicBezTo>
                <a:cubicBezTo>
                  <a:pt x="570" y="334"/>
                  <a:pt x="570" y="334"/>
                  <a:pt x="570" y="334"/>
                </a:cubicBezTo>
                <a:cubicBezTo>
                  <a:pt x="615" y="208"/>
                  <a:pt x="551" y="64"/>
                  <a:pt x="425" y="18"/>
                </a:cubicBezTo>
                <a:cubicBezTo>
                  <a:pt x="398" y="0"/>
                  <a:pt x="371" y="0"/>
                  <a:pt x="344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65">
            <a:extLst>
              <a:ext uri="{FF2B5EF4-FFF2-40B4-BE49-F238E27FC236}">
                <a16:creationId xmlns:a16="http://schemas.microsoft.com/office/drawing/2014/main" id="{79F51E22-72D9-E342-A41D-985780D3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682" y="11066864"/>
            <a:ext cx="671395" cy="671395"/>
          </a:xfrm>
          <a:custGeom>
            <a:avLst/>
            <a:gdLst>
              <a:gd name="T0" fmla="*/ 153 w 615"/>
              <a:gd name="T1" fmla="*/ 0 h 615"/>
              <a:gd name="T2" fmla="*/ 153 w 615"/>
              <a:gd name="T3" fmla="*/ 0 h 615"/>
              <a:gd name="T4" fmla="*/ 54 w 615"/>
              <a:gd name="T5" fmla="*/ 280 h 615"/>
              <a:gd name="T6" fmla="*/ 198 w 615"/>
              <a:gd name="T7" fmla="*/ 596 h 615"/>
              <a:gd name="T8" fmla="*/ 280 w 615"/>
              <a:gd name="T9" fmla="*/ 614 h 615"/>
              <a:gd name="T10" fmla="*/ 515 w 615"/>
              <a:gd name="T11" fmla="*/ 452 h 615"/>
              <a:gd name="T12" fmla="*/ 614 w 615"/>
              <a:gd name="T13" fmla="*/ 172 h 615"/>
              <a:gd name="T14" fmla="*/ 153 w 615"/>
              <a:gd name="T15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615">
                <a:moveTo>
                  <a:pt x="153" y="0"/>
                </a:moveTo>
                <a:lnTo>
                  <a:pt x="153" y="0"/>
                </a:lnTo>
                <a:cubicBezTo>
                  <a:pt x="54" y="280"/>
                  <a:pt x="54" y="280"/>
                  <a:pt x="54" y="280"/>
                </a:cubicBezTo>
                <a:cubicBezTo>
                  <a:pt x="0" y="406"/>
                  <a:pt x="72" y="551"/>
                  <a:pt x="198" y="596"/>
                </a:cubicBezTo>
                <a:cubicBezTo>
                  <a:pt x="226" y="605"/>
                  <a:pt x="253" y="614"/>
                  <a:pt x="280" y="614"/>
                </a:cubicBezTo>
                <a:cubicBezTo>
                  <a:pt x="379" y="614"/>
                  <a:pt x="479" y="551"/>
                  <a:pt x="515" y="452"/>
                </a:cubicBezTo>
                <a:cubicBezTo>
                  <a:pt x="614" y="172"/>
                  <a:pt x="614" y="172"/>
                  <a:pt x="614" y="172"/>
                </a:cubicBezTo>
                <a:cubicBezTo>
                  <a:pt x="153" y="0"/>
                  <a:pt x="153" y="0"/>
                  <a:pt x="153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6">
            <a:extLst>
              <a:ext uri="{FF2B5EF4-FFF2-40B4-BE49-F238E27FC236}">
                <a16:creationId xmlns:a16="http://schemas.microsoft.com/office/drawing/2014/main" id="{F0210052-F1B7-3E4F-B70B-39784252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879" y="11472599"/>
            <a:ext cx="584449" cy="623093"/>
          </a:xfrm>
          <a:custGeom>
            <a:avLst/>
            <a:gdLst>
              <a:gd name="T0" fmla="*/ 45 w 534"/>
              <a:gd name="T1" fmla="*/ 0 h 571"/>
              <a:gd name="T2" fmla="*/ 45 w 534"/>
              <a:gd name="T3" fmla="*/ 0 h 571"/>
              <a:gd name="T4" fmla="*/ 9 w 534"/>
              <a:gd name="T5" fmla="*/ 299 h 571"/>
              <a:gd name="T6" fmla="*/ 234 w 534"/>
              <a:gd name="T7" fmla="*/ 570 h 571"/>
              <a:gd name="T8" fmla="*/ 262 w 534"/>
              <a:gd name="T9" fmla="*/ 570 h 571"/>
              <a:gd name="T10" fmla="*/ 506 w 534"/>
              <a:gd name="T11" fmla="*/ 344 h 571"/>
              <a:gd name="T12" fmla="*/ 533 w 534"/>
              <a:gd name="T13" fmla="*/ 46 h 571"/>
              <a:gd name="T14" fmla="*/ 45 w 534"/>
              <a:gd name="T15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571">
                <a:moveTo>
                  <a:pt x="45" y="0"/>
                </a:moveTo>
                <a:lnTo>
                  <a:pt x="45" y="0"/>
                </a:lnTo>
                <a:cubicBezTo>
                  <a:pt x="9" y="299"/>
                  <a:pt x="9" y="299"/>
                  <a:pt x="9" y="299"/>
                </a:cubicBezTo>
                <a:cubicBezTo>
                  <a:pt x="0" y="434"/>
                  <a:pt x="99" y="552"/>
                  <a:pt x="234" y="570"/>
                </a:cubicBezTo>
                <a:cubicBezTo>
                  <a:pt x="244" y="570"/>
                  <a:pt x="253" y="570"/>
                  <a:pt x="262" y="570"/>
                </a:cubicBezTo>
                <a:cubicBezTo>
                  <a:pt x="388" y="570"/>
                  <a:pt x="487" y="479"/>
                  <a:pt x="506" y="344"/>
                </a:cubicBezTo>
                <a:cubicBezTo>
                  <a:pt x="533" y="46"/>
                  <a:pt x="533" y="46"/>
                  <a:pt x="533" y="46"/>
                </a:cubicBezTo>
                <a:cubicBezTo>
                  <a:pt x="45" y="0"/>
                  <a:pt x="45" y="0"/>
                  <a:pt x="45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7">
            <a:extLst>
              <a:ext uri="{FF2B5EF4-FFF2-40B4-BE49-F238E27FC236}">
                <a16:creationId xmlns:a16="http://schemas.microsoft.com/office/drawing/2014/main" id="{1073C8F5-C4A7-B642-8038-97FDCB825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181" y="10897810"/>
            <a:ext cx="584449" cy="623090"/>
          </a:xfrm>
          <a:custGeom>
            <a:avLst/>
            <a:gdLst>
              <a:gd name="T0" fmla="*/ 271 w 534"/>
              <a:gd name="T1" fmla="*/ 0 h 571"/>
              <a:gd name="T2" fmla="*/ 271 w 534"/>
              <a:gd name="T3" fmla="*/ 0 h 571"/>
              <a:gd name="T4" fmla="*/ 27 w 534"/>
              <a:gd name="T5" fmla="*/ 226 h 571"/>
              <a:gd name="T6" fmla="*/ 0 w 534"/>
              <a:gd name="T7" fmla="*/ 524 h 571"/>
              <a:gd name="T8" fmla="*/ 488 w 534"/>
              <a:gd name="T9" fmla="*/ 570 h 571"/>
              <a:gd name="T10" fmla="*/ 515 w 534"/>
              <a:gd name="T11" fmla="*/ 271 h 571"/>
              <a:gd name="T12" fmla="*/ 298 w 534"/>
              <a:gd name="T13" fmla="*/ 0 h 571"/>
              <a:gd name="T14" fmla="*/ 271 w 534"/>
              <a:gd name="T15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571">
                <a:moveTo>
                  <a:pt x="271" y="0"/>
                </a:moveTo>
                <a:lnTo>
                  <a:pt x="271" y="0"/>
                </a:lnTo>
                <a:cubicBezTo>
                  <a:pt x="144" y="0"/>
                  <a:pt x="36" y="100"/>
                  <a:pt x="27" y="226"/>
                </a:cubicBezTo>
                <a:cubicBezTo>
                  <a:pt x="0" y="524"/>
                  <a:pt x="0" y="524"/>
                  <a:pt x="0" y="524"/>
                </a:cubicBezTo>
                <a:cubicBezTo>
                  <a:pt x="488" y="570"/>
                  <a:pt x="488" y="570"/>
                  <a:pt x="488" y="570"/>
                </a:cubicBezTo>
                <a:cubicBezTo>
                  <a:pt x="515" y="271"/>
                  <a:pt x="515" y="271"/>
                  <a:pt x="515" y="271"/>
                </a:cubicBezTo>
                <a:cubicBezTo>
                  <a:pt x="533" y="136"/>
                  <a:pt x="433" y="18"/>
                  <a:pt x="298" y="0"/>
                </a:cubicBezTo>
                <a:cubicBezTo>
                  <a:pt x="289" y="0"/>
                  <a:pt x="280" y="0"/>
                  <a:pt x="27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68">
            <a:extLst>
              <a:ext uri="{FF2B5EF4-FFF2-40B4-BE49-F238E27FC236}">
                <a16:creationId xmlns:a16="http://schemas.microsoft.com/office/drawing/2014/main" id="{2719E3F0-C4D9-F044-ACB3-D6E074E9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835" y="10492076"/>
            <a:ext cx="671395" cy="671392"/>
          </a:xfrm>
          <a:custGeom>
            <a:avLst/>
            <a:gdLst>
              <a:gd name="T0" fmla="*/ 460 w 615"/>
              <a:gd name="T1" fmla="*/ 0 h 615"/>
              <a:gd name="T2" fmla="*/ 460 w 615"/>
              <a:gd name="T3" fmla="*/ 0 h 615"/>
              <a:gd name="T4" fmla="*/ 0 w 615"/>
              <a:gd name="T5" fmla="*/ 171 h 615"/>
              <a:gd name="T6" fmla="*/ 99 w 615"/>
              <a:gd name="T7" fmla="*/ 452 h 615"/>
              <a:gd name="T8" fmla="*/ 334 w 615"/>
              <a:gd name="T9" fmla="*/ 614 h 615"/>
              <a:gd name="T10" fmla="*/ 424 w 615"/>
              <a:gd name="T11" fmla="*/ 596 h 615"/>
              <a:gd name="T12" fmla="*/ 569 w 615"/>
              <a:gd name="T13" fmla="*/ 280 h 615"/>
              <a:gd name="T14" fmla="*/ 460 w 615"/>
              <a:gd name="T15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615">
                <a:moveTo>
                  <a:pt x="460" y="0"/>
                </a:moveTo>
                <a:lnTo>
                  <a:pt x="460" y="0"/>
                </a:lnTo>
                <a:cubicBezTo>
                  <a:pt x="0" y="171"/>
                  <a:pt x="0" y="171"/>
                  <a:pt x="0" y="171"/>
                </a:cubicBezTo>
                <a:cubicBezTo>
                  <a:pt x="99" y="452"/>
                  <a:pt x="99" y="452"/>
                  <a:pt x="99" y="452"/>
                </a:cubicBezTo>
                <a:cubicBezTo>
                  <a:pt x="144" y="551"/>
                  <a:pt x="234" y="614"/>
                  <a:pt x="334" y="614"/>
                </a:cubicBezTo>
                <a:cubicBezTo>
                  <a:pt x="361" y="614"/>
                  <a:pt x="388" y="614"/>
                  <a:pt x="424" y="596"/>
                </a:cubicBezTo>
                <a:cubicBezTo>
                  <a:pt x="551" y="551"/>
                  <a:pt x="614" y="406"/>
                  <a:pt x="569" y="280"/>
                </a:cubicBezTo>
                <a:cubicBezTo>
                  <a:pt x="460" y="0"/>
                  <a:pt x="460" y="0"/>
                  <a:pt x="46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69">
            <a:extLst>
              <a:ext uri="{FF2B5EF4-FFF2-40B4-BE49-F238E27FC236}">
                <a16:creationId xmlns:a16="http://schemas.microsoft.com/office/drawing/2014/main" id="{65A1EF78-709B-A948-8321-841E8B02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780" y="10009059"/>
            <a:ext cx="671392" cy="671392"/>
          </a:xfrm>
          <a:custGeom>
            <a:avLst/>
            <a:gdLst>
              <a:gd name="T0" fmla="*/ 280 w 615"/>
              <a:gd name="T1" fmla="*/ 0 h 615"/>
              <a:gd name="T2" fmla="*/ 280 w 615"/>
              <a:gd name="T3" fmla="*/ 0 h 615"/>
              <a:gd name="T4" fmla="*/ 190 w 615"/>
              <a:gd name="T5" fmla="*/ 18 h 615"/>
              <a:gd name="T6" fmla="*/ 45 w 615"/>
              <a:gd name="T7" fmla="*/ 335 h 615"/>
              <a:gd name="T8" fmla="*/ 154 w 615"/>
              <a:gd name="T9" fmla="*/ 614 h 615"/>
              <a:gd name="T10" fmla="*/ 614 w 615"/>
              <a:gd name="T11" fmla="*/ 443 h 615"/>
              <a:gd name="T12" fmla="*/ 506 w 615"/>
              <a:gd name="T13" fmla="*/ 163 h 615"/>
              <a:gd name="T14" fmla="*/ 280 w 615"/>
              <a:gd name="T15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615">
                <a:moveTo>
                  <a:pt x="280" y="0"/>
                </a:moveTo>
                <a:lnTo>
                  <a:pt x="280" y="0"/>
                </a:lnTo>
                <a:cubicBezTo>
                  <a:pt x="244" y="0"/>
                  <a:pt x="217" y="9"/>
                  <a:pt x="190" y="18"/>
                </a:cubicBezTo>
                <a:cubicBezTo>
                  <a:pt x="63" y="63"/>
                  <a:pt x="0" y="208"/>
                  <a:pt x="45" y="335"/>
                </a:cubicBezTo>
                <a:cubicBezTo>
                  <a:pt x="154" y="614"/>
                  <a:pt x="154" y="614"/>
                  <a:pt x="154" y="614"/>
                </a:cubicBezTo>
                <a:cubicBezTo>
                  <a:pt x="614" y="443"/>
                  <a:pt x="614" y="443"/>
                  <a:pt x="614" y="443"/>
                </a:cubicBezTo>
                <a:cubicBezTo>
                  <a:pt x="506" y="163"/>
                  <a:pt x="506" y="163"/>
                  <a:pt x="506" y="163"/>
                </a:cubicBezTo>
                <a:cubicBezTo>
                  <a:pt x="470" y="63"/>
                  <a:pt x="379" y="0"/>
                  <a:pt x="280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70">
            <a:extLst>
              <a:ext uri="{FF2B5EF4-FFF2-40B4-BE49-F238E27FC236}">
                <a16:creationId xmlns:a16="http://schemas.microsoft.com/office/drawing/2014/main" id="{F5FF3745-FA21-CF44-8F92-991A880C3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868" y="9820680"/>
            <a:ext cx="623090" cy="647243"/>
          </a:xfrm>
          <a:custGeom>
            <a:avLst/>
            <a:gdLst>
              <a:gd name="T0" fmla="*/ 271 w 571"/>
              <a:gd name="T1" fmla="*/ 0 h 589"/>
              <a:gd name="T2" fmla="*/ 271 w 571"/>
              <a:gd name="T3" fmla="*/ 0 h 589"/>
              <a:gd name="T4" fmla="*/ 217 w 571"/>
              <a:gd name="T5" fmla="*/ 0 h 589"/>
              <a:gd name="T6" fmla="*/ 27 w 571"/>
              <a:gd name="T7" fmla="*/ 299 h 589"/>
              <a:gd name="T8" fmla="*/ 91 w 571"/>
              <a:gd name="T9" fmla="*/ 588 h 589"/>
              <a:gd name="T10" fmla="*/ 570 w 571"/>
              <a:gd name="T11" fmla="*/ 488 h 589"/>
              <a:gd name="T12" fmla="*/ 506 w 571"/>
              <a:gd name="T13" fmla="*/ 190 h 589"/>
              <a:gd name="T14" fmla="*/ 271 w 571"/>
              <a:gd name="T15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1" h="589">
                <a:moveTo>
                  <a:pt x="271" y="0"/>
                </a:moveTo>
                <a:lnTo>
                  <a:pt x="271" y="0"/>
                </a:lnTo>
                <a:cubicBezTo>
                  <a:pt x="253" y="0"/>
                  <a:pt x="235" y="0"/>
                  <a:pt x="217" y="0"/>
                </a:cubicBezTo>
                <a:cubicBezTo>
                  <a:pt x="82" y="27"/>
                  <a:pt x="0" y="163"/>
                  <a:pt x="27" y="299"/>
                </a:cubicBezTo>
                <a:cubicBezTo>
                  <a:pt x="91" y="588"/>
                  <a:pt x="91" y="588"/>
                  <a:pt x="91" y="588"/>
                </a:cubicBezTo>
                <a:cubicBezTo>
                  <a:pt x="570" y="488"/>
                  <a:pt x="570" y="488"/>
                  <a:pt x="570" y="488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479" y="73"/>
                  <a:pt x="380" y="0"/>
                  <a:pt x="271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71">
            <a:extLst>
              <a:ext uri="{FF2B5EF4-FFF2-40B4-BE49-F238E27FC236}">
                <a16:creationId xmlns:a16="http://schemas.microsoft.com/office/drawing/2014/main" id="{CB074D7F-5419-C04B-A2B7-562D7D17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300" y="10351999"/>
            <a:ext cx="632754" cy="647243"/>
          </a:xfrm>
          <a:custGeom>
            <a:avLst/>
            <a:gdLst>
              <a:gd name="T0" fmla="*/ 479 w 579"/>
              <a:gd name="T1" fmla="*/ 0 h 589"/>
              <a:gd name="T2" fmla="*/ 479 w 579"/>
              <a:gd name="T3" fmla="*/ 0 h 589"/>
              <a:gd name="T4" fmla="*/ 479 w 579"/>
              <a:gd name="T5" fmla="*/ 0 h 589"/>
              <a:gd name="T6" fmla="*/ 0 w 579"/>
              <a:gd name="T7" fmla="*/ 100 h 589"/>
              <a:gd name="T8" fmla="*/ 63 w 579"/>
              <a:gd name="T9" fmla="*/ 398 h 589"/>
              <a:gd name="T10" fmla="*/ 307 w 579"/>
              <a:gd name="T11" fmla="*/ 588 h 589"/>
              <a:gd name="T12" fmla="*/ 352 w 579"/>
              <a:gd name="T13" fmla="*/ 588 h 589"/>
              <a:gd name="T14" fmla="*/ 542 w 579"/>
              <a:gd name="T15" fmla="*/ 289 h 589"/>
              <a:gd name="T16" fmla="*/ 479 w 579"/>
              <a:gd name="T17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9" h="589">
                <a:moveTo>
                  <a:pt x="479" y="0"/>
                </a:moveTo>
                <a:lnTo>
                  <a:pt x="479" y="0"/>
                </a:lnTo>
                <a:lnTo>
                  <a:pt x="479" y="0"/>
                </a:lnTo>
                <a:cubicBezTo>
                  <a:pt x="0" y="100"/>
                  <a:pt x="0" y="100"/>
                  <a:pt x="0" y="100"/>
                </a:cubicBezTo>
                <a:cubicBezTo>
                  <a:pt x="63" y="398"/>
                  <a:pt x="63" y="398"/>
                  <a:pt x="63" y="398"/>
                </a:cubicBezTo>
                <a:cubicBezTo>
                  <a:pt x="90" y="515"/>
                  <a:pt x="189" y="588"/>
                  <a:pt x="307" y="588"/>
                </a:cubicBezTo>
                <a:cubicBezTo>
                  <a:pt x="325" y="588"/>
                  <a:pt x="343" y="588"/>
                  <a:pt x="352" y="588"/>
                </a:cubicBezTo>
                <a:cubicBezTo>
                  <a:pt x="488" y="561"/>
                  <a:pt x="578" y="425"/>
                  <a:pt x="542" y="289"/>
                </a:cubicBezTo>
                <a:cubicBezTo>
                  <a:pt x="479" y="0"/>
                  <a:pt x="479" y="0"/>
                  <a:pt x="479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72">
            <a:extLst>
              <a:ext uri="{FF2B5EF4-FFF2-40B4-BE49-F238E27FC236}">
                <a16:creationId xmlns:a16="http://schemas.microsoft.com/office/drawing/2014/main" id="{D7EC158F-D8AA-2141-8988-98131ED0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354" y="10342339"/>
            <a:ext cx="695544" cy="685884"/>
          </a:xfrm>
          <a:custGeom>
            <a:avLst/>
            <a:gdLst>
              <a:gd name="T0" fmla="*/ 199 w 633"/>
              <a:gd name="T1" fmla="*/ 0 h 625"/>
              <a:gd name="T2" fmla="*/ 199 w 633"/>
              <a:gd name="T3" fmla="*/ 0 h 625"/>
              <a:gd name="T4" fmla="*/ 63 w 633"/>
              <a:gd name="T5" fmla="*/ 271 h 625"/>
              <a:gd name="T6" fmla="*/ 172 w 633"/>
              <a:gd name="T7" fmla="*/ 597 h 625"/>
              <a:gd name="T8" fmla="*/ 172 w 633"/>
              <a:gd name="T9" fmla="*/ 597 h 625"/>
              <a:gd name="T10" fmla="*/ 280 w 633"/>
              <a:gd name="T11" fmla="*/ 624 h 625"/>
              <a:gd name="T12" fmla="*/ 497 w 633"/>
              <a:gd name="T13" fmla="*/ 488 h 625"/>
              <a:gd name="T14" fmla="*/ 632 w 633"/>
              <a:gd name="T15" fmla="*/ 226 h 625"/>
              <a:gd name="T16" fmla="*/ 199 w 633"/>
              <a:gd name="T17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3" h="625">
                <a:moveTo>
                  <a:pt x="199" y="0"/>
                </a:moveTo>
                <a:lnTo>
                  <a:pt x="199" y="0"/>
                </a:lnTo>
                <a:cubicBezTo>
                  <a:pt x="63" y="271"/>
                  <a:pt x="63" y="271"/>
                  <a:pt x="63" y="271"/>
                </a:cubicBezTo>
                <a:cubicBezTo>
                  <a:pt x="0" y="389"/>
                  <a:pt x="45" y="534"/>
                  <a:pt x="172" y="597"/>
                </a:cubicBezTo>
                <a:lnTo>
                  <a:pt x="172" y="597"/>
                </a:lnTo>
                <a:cubicBezTo>
                  <a:pt x="208" y="615"/>
                  <a:pt x="244" y="624"/>
                  <a:pt x="280" y="624"/>
                </a:cubicBezTo>
                <a:cubicBezTo>
                  <a:pt x="370" y="624"/>
                  <a:pt x="452" y="579"/>
                  <a:pt x="497" y="488"/>
                </a:cubicBezTo>
                <a:cubicBezTo>
                  <a:pt x="632" y="226"/>
                  <a:pt x="632" y="226"/>
                  <a:pt x="632" y="226"/>
                </a:cubicBezTo>
                <a:cubicBezTo>
                  <a:pt x="199" y="0"/>
                  <a:pt x="199" y="0"/>
                  <a:pt x="199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73">
            <a:extLst>
              <a:ext uri="{FF2B5EF4-FFF2-40B4-BE49-F238E27FC236}">
                <a16:creationId xmlns:a16="http://schemas.microsoft.com/office/drawing/2014/main" id="{92335D1F-9926-F84D-8A99-C0A71210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3541" y="9897963"/>
            <a:ext cx="695544" cy="695545"/>
          </a:xfrm>
          <a:custGeom>
            <a:avLst/>
            <a:gdLst>
              <a:gd name="T0" fmla="*/ 352 w 633"/>
              <a:gd name="T1" fmla="*/ 0 h 633"/>
              <a:gd name="T2" fmla="*/ 352 w 633"/>
              <a:gd name="T3" fmla="*/ 0 h 633"/>
              <a:gd name="T4" fmla="*/ 135 w 633"/>
              <a:gd name="T5" fmla="*/ 135 h 633"/>
              <a:gd name="T6" fmla="*/ 0 w 633"/>
              <a:gd name="T7" fmla="*/ 406 h 633"/>
              <a:gd name="T8" fmla="*/ 433 w 633"/>
              <a:gd name="T9" fmla="*/ 632 h 633"/>
              <a:gd name="T10" fmla="*/ 578 w 633"/>
              <a:gd name="T11" fmla="*/ 361 h 633"/>
              <a:gd name="T12" fmla="*/ 470 w 633"/>
              <a:gd name="T13" fmla="*/ 27 h 633"/>
              <a:gd name="T14" fmla="*/ 352 w 633"/>
              <a:gd name="T15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3" h="633">
                <a:moveTo>
                  <a:pt x="352" y="0"/>
                </a:moveTo>
                <a:lnTo>
                  <a:pt x="352" y="0"/>
                </a:lnTo>
                <a:cubicBezTo>
                  <a:pt x="262" y="0"/>
                  <a:pt x="180" y="54"/>
                  <a:pt x="135" y="135"/>
                </a:cubicBezTo>
                <a:cubicBezTo>
                  <a:pt x="0" y="406"/>
                  <a:pt x="0" y="406"/>
                  <a:pt x="0" y="406"/>
                </a:cubicBezTo>
                <a:cubicBezTo>
                  <a:pt x="433" y="632"/>
                  <a:pt x="433" y="632"/>
                  <a:pt x="433" y="632"/>
                </a:cubicBezTo>
                <a:cubicBezTo>
                  <a:pt x="578" y="361"/>
                  <a:pt x="578" y="361"/>
                  <a:pt x="578" y="361"/>
                </a:cubicBezTo>
                <a:cubicBezTo>
                  <a:pt x="632" y="235"/>
                  <a:pt x="587" y="90"/>
                  <a:pt x="470" y="27"/>
                </a:cubicBezTo>
                <a:cubicBezTo>
                  <a:pt x="433" y="9"/>
                  <a:pt x="388" y="0"/>
                  <a:pt x="352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74">
            <a:extLst>
              <a:ext uri="{FF2B5EF4-FFF2-40B4-BE49-F238E27FC236}">
                <a16:creationId xmlns:a16="http://schemas.microsoft.com/office/drawing/2014/main" id="{21738B1E-B183-CD4E-B82D-81BB827F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912" y="8395782"/>
            <a:ext cx="5738242" cy="2009351"/>
          </a:xfrm>
          <a:custGeom>
            <a:avLst/>
            <a:gdLst>
              <a:gd name="T0" fmla="*/ 5239 w 5240"/>
              <a:gd name="T1" fmla="*/ 1834 h 1835"/>
              <a:gd name="T2" fmla="*/ 0 w 5240"/>
              <a:gd name="T3" fmla="*/ 1834 h 1835"/>
              <a:gd name="T4" fmla="*/ 0 w 5240"/>
              <a:gd name="T5" fmla="*/ 0 h 1835"/>
              <a:gd name="T6" fmla="*/ 5239 w 5240"/>
              <a:gd name="T7" fmla="*/ 0 h 1835"/>
              <a:gd name="T8" fmla="*/ 5239 w 5240"/>
              <a:gd name="T9" fmla="*/ 1834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0" h="1835">
                <a:moveTo>
                  <a:pt x="5239" y="1834"/>
                </a:moveTo>
                <a:lnTo>
                  <a:pt x="0" y="1834"/>
                </a:lnTo>
                <a:lnTo>
                  <a:pt x="0" y="0"/>
                </a:lnTo>
                <a:lnTo>
                  <a:pt x="5239" y="0"/>
                </a:lnTo>
                <a:lnTo>
                  <a:pt x="5239" y="18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75">
            <a:extLst>
              <a:ext uri="{FF2B5EF4-FFF2-40B4-BE49-F238E27FC236}">
                <a16:creationId xmlns:a16="http://schemas.microsoft.com/office/drawing/2014/main" id="{D7A77BF4-BE3D-D840-8C04-E6A1300A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153" y="5058133"/>
            <a:ext cx="3424589" cy="1299317"/>
          </a:xfrm>
          <a:custGeom>
            <a:avLst/>
            <a:gdLst>
              <a:gd name="T0" fmla="*/ 2971 w 3126"/>
              <a:gd name="T1" fmla="*/ 1184 h 1185"/>
              <a:gd name="T2" fmla="*/ 2971 w 3126"/>
              <a:gd name="T3" fmla="*/ 1184 h 1185"/>
              <a:gd name="T4" fmla="*/ 153 w 3126"/>
              <a:gd name="T5" fmla="*/ 1184 h 1185"/>
              <a:gd name="T6" fmla="*/ 0 w 3126"/>
              <a:gd name="T7" fmla="*/ 1031 h 1185"/>
              <a:gd name="T8" fmla="*/ 0 w 3126"/>
              <a:gd name="T9" fmla="*/ 154 h 1185"/>
              <a:gd name="T10" fmla="*/ 153 w 3126"/>
              <a:gd name="T11" fmla="*/ 0 h 1185"/>
              <a:gd name="T12" fmla="*/ 2971 w 3126"/>
              <a:gd name="T13" fmla="*/ 0 h 1185"/>
              <a:gd name="T14" fmla="*/ 3125 w 3126"/>
              <a:gd name="T15" fmla="*/ 154 h 1185"/>
              <a:gd name="T16" fmla="*/ 3125 w 3126"/>
              <a:gd name="T17" fmla="*/ 1031 h 1185"/>
              <a:gd name="T18" fmla="*/ 2971 w 3126"/>
              <a:gd name="T19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6" h="1185">
                <a:moveTo>
                  <a:pt x="2971" y="1184"/>
                </a:moveTo>
                <a:lnTo>
                  <a:pt x="2971" y="1184"/>
                </a:lnTo>
                <a:cubicBezTo>
                  <a:pt x="153" y="1184"/>
                  <a:pt x="153" y="1184"/>
                  <a:pt x="153" y="1184"/>
                </a:cubicBezTo>
                <a:cubicBezTo>
                  <a:pt x="72" y="1184"/>
                  <a:pt x="0" y="1112"/>
                  <a:pt x="0" y="1031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3"/>
                  <a:pt x="72" y="0"/>
                  <a:pt x="153" y="0"/>
                </a:cubicBezTo>
                <a:cubicBezTo>
                  <a:pt x="2971" y="0"/>
                  <a:pt x="2971" y="0"/>
                  <a:pt x="2971" y="0"/>
                </a:cubicBezTo>
                <a:cubicBezTo>
                  <a:pt x="3053" y="0"/>
                  <a:pt x="3125" y="73"/>
                  <a:pt x="3125" y="154"/>
                </a:cubicBezTo>
                <a:cubicBezTo>
                  <a:pt x="3125" y="1031"/>
                  <a:pt x="3125" y="1031"/>
                  <a:pt x="3125" y="1031"/>
                </a:cubicBezTo>
                <a:cubicBezTo>
                  <a:pt x="3125" y="1112"/>
                  <a:pt x="3053" y="1184"/>
                  <a:pt x="2971" y="11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76">
            <a:extLst>
              <a:ext uri="{FF2B5EF4-FFF2-40B4-BE49-F238E27FC236}">
                <a16:creationId xmlns:a16="http://schemas.microsoft.com/office/drawing/2014/main" id="{84FFA92C-3FE1-3443-A9DC-6F57E5AC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226" y="5178888"/>
            <a:ext cx="82114" cy="1028825"/>
          </a:xfrm>
          <a:custGeom>
            <a:avLst/>
            <a:gdLst>
              <a:gd name="T0" fmla="*/ 72 w 73"/>
              <a:gd name="T1" fmla="*/ 939 h 940"/>
              <a:gd name="T2" fmla="*/ 0 w 73"/>
              <a:gd name="T3" fmla="*/ 939 h 940"/>
              <a:gd name="T4" fmla="*/ 0 w 73"/>
              <a:gd name="T5" fmla="*/ 0 h 940"/>
              <a:gd name="T6" fmla="*/ 72 w 73"/>
              <a:gd name="T7" fmla="*/ 0 h 940"/>
              <a:gd name="T8" fmla="*/ 72 w 73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940">
                <a:moveTo>
                  <a:pt x="72" y="939"/>
                </a:moveTo>
                <a:lnTo>
                  <a:pt x="0" y="939"/>
                </a:lnTo>
                <a:lnTo>
                  <a:pt x="0" y="0"/>
                </a:lnTo>
                <a:lnTo>
                  <a:pt x="72" y="0"/>
                </a:lnTo>
                <a:lnTo>
                  <a:pt x="72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77">
            <a:extLst>
              <a:ext uri="{FF2B5EF4-FFF2-40B4-BE49-F238E27FC236}">
                <a16:creationId xmlns:a16="http://schemas.microsoft.com/office/drawing/2014/main" id="{12702F79-C7CB-DC4C-94B2-5114A67B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585" y="5178888"/>
            <a:ext cx="82111" cy="1028825"/>
          </a:xfrm>
          <a:custGeom>
            <a:avLst/>
            <a:gdLst>
              <a:gd name="T0" fmla="*/ 72 w 73"/>
              <a:gd name="T1" fmla="*/ 939 h 940"/>
              <a:gd name="T2" fmla="*/ 0 w 73"/>
              <a:gd name="T3" fmla="*/ 939 h 940"/>
              <a:gd name="T4" fmla="*/ 0 w 73"/>
              <a:gd name="T5" fmla="*/ 0 h 940"/>
              <a:gd name="T6" fmla="*/ 72 w 73"/>
              <a:gd name="T7" fmla="*/ 0 h 940"/>
              <a:gd name="T8" fmla="*/ 72 w 73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940">
                <a:moveTo>
                  <a:pt x="72" y="939"/>
                </a:moveTo>
                <a:lnTo>
                  <a:pt x="0" y="939"/>
                </a:lnTo>
                <a:lnTo>
                  <a:pt x="0" y="0"/>
                </a:lnTo>
                <a:lnTo>
                  <a:pt x="72" y="0"/>
                </a:lnTo>
                <a:lnTo>
                  <a:pt x="72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78">
            <a:extLst>
              <a:ext uri="{FF2B5EF4-FFF2-40B4-BE49-F238E27FC236}">
                <a16:creationId xmlns:a16="http://schemas.microsoft.com/office/drawing/2014/main" id="{8ED1F993-8975-DC45-97DE-E1ABC5927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6602" y="5178888"/>
            <a:ext cx="72454" cy="1028825"/>
          </a:xfrm>
          <a:custGeom>
            <a:avLst/>
            <a:gdLst>
              <a:gd name="T0" fmla="*/ 63 w 64"/>
              <a:gd name="T1" fmla="*/ 939 h 940"/>
              <a:gd name="T2" fmla="*/ 0 w 64"/>
              <a:gd name="T3" fmla="*/ 939 h 940"/>
              <a:gd name="T4" fmla="*/ 0 w 64"/>
              <a:gd name="T5" fmla="*/ 0 h 940"/>
              <a:gd name="T6" fmla="*/ 63 w 64"/>
              <a:gd name="T7" fmla="*/ 0 h 940"/>
              <a:gd name="T8" fmla="*/ 63 w 64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940">
                <a:moveTo>
                  <a:pt x="63" y="939"/>
                </a:moveTo>
                <a:lnTo>
                  <a:pt x="0" y="939"/>
                </a:lnTo>
                <a:lnTo>
                  <a:pt x="0" y="0"/>
                </a:lnTo>
                <a:lnTo>
                  <a:pt x="63" y="0"/>
                </a:lnTo>
                <a:lnTo>
                  <a:pt x="63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79">
            <a:extLst>
              <a:ext uri="{FF2B5EF4-FFF2-40B4-BE49-F238E27FC236}">
                <a16:creationId xmlns:a16="http://schemas.microsoft.com/office/drawing/2014/main" id="{7CB35291-8913-5749-99EB-E94631553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961" y="5178888"/>
            <a:ext cx="72451" cy="1028825"/>
          </a:xfrm>
          <a:custGeom>
            <a:avLst/>
            <a:gdLst>
              <a:gd name="T0" fmla="*/ 63 w 64"/>
              <a:gd name="T1" fmla="*/ 939 h 940"/>
              <a:gd name="T2" fmla="*/ 0 w 64"/>
              <a:gd name="T3" fmla="*/ 939 h 940"/>
              <a:gd name="T4" fmla="*/ 0 w 64"/>
              <a:gd name="T5" fmla="*/ 0 h 940"/>
              <a:gd name="T6" fmla="*/ 63 w 64"/>
              <a:gd name="T7" fmla="*/ 0 h 940"/>
              <a:gd name="T8" fmla="*/ 63 w 64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940">
                <a:moveTo>
                  <a:pt x="63" y="939"/>
                </a:moveTo>
                <a:lnTo>
                  <a:pt x="0" y="939"/>
                </a:lnTo>
                <a:lnTo>
                  <a:pt x="0" y="0"/>
                </a:lnTo>
                <a:lnTo>
                  <a:pt x="63" y="0"/>
                </a:lnTo>
                <a:lnTo>
                  <a:pt x="63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80">
            <a:extLst>
              <a:ext uri="{FF2B5EF4-FFF2-40B4-BE49-F238E27FC236}">
                <a16:creationId xmlns:a16="http://schemas.microsoft.com/office/drawing/2014/main" id="{3B52FFBA-BAF8-2F4B-BD75-422ECC96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317" y="5178888"/>
            <a:ext cx="72454" cy="1028825"/>
          </a:xfrm>
          <a:custGeom>
            <a:avLst/>
            <a:gdLst>
              <a:gd name="T0" fmla="*/ 64 w 65"/>
              <a:gd name="T1" fmla="*/ 939 h 940"/>
              <a:gd name="T2" fmla="*/ 0 w 65"/>
              <a:gd name="T3" fmla="*/ 939 h 940"/>
              <a:gd name="T4" fmla="*/ 0 w 65"/>
              <a:gd name="T5" fmla="*/ 0 h 940"/>
              <a:gd name="T6" fmla="*/ 64 w 65"/>
              <a:gd name="T7" fmla="*/ 0 h 940"/>
              <a:gd name="T8" fmla="*/ 64 w 65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940">
                <a:moveTo>
                  <a:pt x="64" y="939"/>
                </a:moveTo>
                <a:lnTo>
                  <a:pt x="0" y="939"/>
                </a:lnTo>
                <a:lnTo>
                  <a:pt x="0" y="0"/>
                </a:lnTo>
                <a:lnTo>
                  <a:pt x="64" y="0"/>
                </a:lnTo>
                <a:lnTo>
                  <a:pt x="64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81">
            <a:extLst>
              <a:ext uri="{FF2B5EF4-FFF2-40B4-BE49-F238E27FC236}">
                <a16:creationId xmlns:a16="http://schemas.microsoft.com/office/drawing/2014/main" id="{20C14F31-03A4-C74C-B793-388D5A6FD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676" y="5178888"/>
            <a:ext cx="82111" cy="1028825"/>
          </a:xfrm>
          <a:custGeom>
            <a:avLst/>
            <a:gdLst>
              <a:gd name="T0" fmla="*/ 72 w 73"/>
              <a:gd name="T1" fmla="*/ 939 h 940"/>
              <a:gd name="T2" fmla="*/ 0 w 73"/>
              <a:gd name="T3" fmla="*/ 939 h 940"/>
              <a:gd name="T4" fmla="*/ 0 w 73"/>
              <a:gd name="T5" fmla="*/ 0 h 940"/>
              <a:gd name="T6" fmla="*/ 72 w 73"/>
              <a:gd name="T7" fmla="*/ 0 h 940"/>
              <a:gd name="T8" fmla="*/ 72 w 73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940">
                <a:moveTo>
                  <a:pt x="72" y="939"/>
                </a:moveTo>
                <a:lnTo>
                  <a:pt x="0" y="939"/>
                </a:lnTo>
                <a:lnTo>
                  <a:pt x="0" y="0"/>
                </a:lnTo>
                <a:lnTo>
                  <a:pt x="72" y="0"/>
                </a:lnTo>
                <a:lnTo>
                  <a:pt x="72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82">
            <a:extLst>
              <a:ext uri="{FF2B5EF4-FFF2-40B4-BE49-F238E27FC236}">
                <a16:creationId xmlns:a16="http://schemas.microsoft.com/office/drawing/2014/main" id="{1A23F776-10F0-B64B-9618-D5D518E0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6032" y="5178888"/>
            <a:ext cx="82114" cy="1028825"/>
          </a:xfrm>
          <a:custGeom>
            <a:avLst/>
            <a:gdLst>
              <a:gd name="T0" fmla="*/ 72 w 73"/>
              <a:gd name="T1" fmla="*/ 939 h 940"/>
              <a:gd name="T2" fmla="*/ 0 w 73"/>
              <a:gd name="T3" fmla="*/ 939 h 940"/>
              <a:gd name="T4" fmla="*/ 0 w 73"/>
              <a:gd name="T5" fmla="*/ 0 h 940"/>
              <a:gd name="T6" fmla="*/ 72 w 73"/>
              <a:gd name="T7" fmla="*/ 0 h 940"/>
              <a:gd name="T8" fmla="*/ 72 w 73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940">
                <a:moveTo>
                  <a:pt x="72" y="939"/>
                </a:moveTo>
                <a:lnTo>
                  <a:pt x="0" y="939"/>
                </a:lnTo>
                <a:lnTo>
                  <a:pt x="0" y="0"/>
                </a:lnTo>
                <a:lnTo>
                  <a:pt x="72" y="0"/>
                </a:lnTo>
                <a:lnTo>
                  <a:pt x="72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83">
            <a:extLst>
              <a:ext uri="{FF2B5EF4-FFF2-40B4-BE49-F238E27FC236}">
                <a16:creationId xmlns:a16="http://schemas.microsoft.com/office/drawing/2014/main" id="{6C23D2DD-54DF-174B-AFCF-08127A29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391" y="5178888"/>
            <a:ext cx="77283" cy="1028825"/>
          </a:xfrm>
          <a:custGeom>
            <a:avLst/>
            <a:gdLst>
              <a:gd name="T0" fmla="*/ 71 w 72"/>
              <a:gd name="T1" fmla="*/ 939 h 940"/>
              <a:gd name="T2" fmla="*/ 0 w 72"/>
              <a:gd name="T3" fmla="*/ 939 h 940"/>
              <a:gd name="T4" fmla="*/ 0 w 72"/>
              <a:gd name="T5" fmla="*/ 0 h 940"/>
              <a:gd name="T6" fmla="*/ 71 w 72"/>
              <a:gd name="T7" fmla="*/ 0 h 940"/>
              <a:gd name="T8" fmla="*/ 71 w 72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940">
                <a:moveTo>
                  <a:pt x="71" y="939"/>
                </a:moveTo>
                <a:lnTo>
                  <a:pt x="0" y="939"/>
                </a:lnTo>
                <a:lnTo>
                  <a:pt x="0" y="0"/>
                </a:lnTo>
                <a:lnTo>
                  <a:pt x="71" y="0"/>
                </a:lnTo>
                <a:lnTo>
                  <a:pt x="71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84">
            <a:extLst>
              <a:ext uri="{FF2B5EF4-FFF2-40B4-BE49-F238E27FC236}">
                <a16:creationId xmlns:a16="http://schemas.microsoft.com/office/drawing/2014/main" id="{C44E182D-83A8-E24B-AAA6-F20E7435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748" y="5178888"/>
            <a:ext cx="82114" cy="1028825"/>
          </a:xfrm>
          <a:custGeom>
            <a:avLst/>
            <a:gdLst>
              <a:gd name="T0" fmla="*/ 72 w 73"/>
              <a:gd name="T1" fmla="*/ 939 h 940"/>
              <a:gd name="T2" fmla="*/ 0 w 73"/>
              <a:gd name="T3" fmla="*/ 939 h 940"/>
              <a:gd name="T4" fmla="*/ 0 w 73"/>
              <a:gd name="T5" fmla="*/ 0 h 940"/>
              <a:gd name="T6" fmla="*/ 72 w 73"/>
              <a:gd name="T7" fmla="*/ 0 h 940"/>
              <a:gd name="T8" fmla="*/ 72 w 73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940">
                <a:moveTo>
                  <a:pt x="72" y="939"/>
                </a:moveTo>
                <a:lnTo>
                  <a:pt x="0" y="939"/>
                </a:lnTo>
                <a:lnTo>
                  <a:pt x="0" y="0"/>
                </a:lnTo>
                <a:lnTo>
                  <a:pt x="72" y="0"/>
                </a:lnTo>
                <a:lnTo>
                  <a:pt x="72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85">
            <a:extLst>
              <a:ext uri="{FF2B5EF4-FFF2-40B4-BE49-F238E27FC236}">
                <a16:creationId xmlns:a16="http://schemas.microsoft.com/office/drawing/2014/main" id="{6B8502B9-38CE-F147-9F19-D3D36CA57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107" y="5178888"/>
            <a:ext cx="82111" cy="1028825"/>
          </a:xfrm>
          <a:custGeom>
            <a:avLst/>
            <a:gdLst>
              <a:gd name="T0" fmla="*/ 73 w 74"/>
              <a:gd name="T1" fmla="*/ 939 h 940"/>
              <a:gd name="T2" fmla="*/ 0 w 74"/>
              <a:gd name="T3" fmla="*/ 939 h 940"/>
              <a:gd name="T4" fmla="*/ 0 w 74"/>
              <a:gd name="T5" fmla="*/ 0 h 940"/>
              <a:gd name="T6" fmla="*/ 73 w 74"/>
              <a:gd name="T7" fmla="*/ 0 h 940"/>
              <a:gd name="T8" fmla="*/ 73 w 74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940">
                <a:moveTo>
                  <a:pt x="73" y="939"/>
                </a:moveTo>
                <a:lnTo>
                  <a:pt x="0" y="939"/>
                </a:lnTo>
                <a:lnTo>
                  <a:pt x="0" y="0"/>
                </a:lnTo>
                <a:lnTo>
                  <a:pt x="73" y="0"/>
                </a:lnTo>
                <a:lnTo>
                  <a:pt x="73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86">
            <a:extLst>
              <a:ext uri="{FF2B5EF4-FFF2-40B4-BE49-F238E27FC236}">
                <a16:creationId xmlns:a16="http://schemas.microsoft.com/office/drawing/2014/main" id="{1ED2AE3A-C65A-D04D-AB1B-4AA0BBD31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123" y="5178888"/>
            <a:ext cx="72454" cy="1028825"/>
          </a:xfrm>
          <a:custGeom>
            <a:avLst/>
            <a:gdLst>
              <a:gd name="T0" fmla="*/ 64 w 65"/>
              <a:gd name="T1" fmla="*/ 939 h 940"/>
              <a:gd name="T2" fmla="*/ 0 w 65"/>
              <a:gd name="T3" fmla="*/ 939 h 940"/>
              <a:gd name="T4" fmla="*/ 0 w 65"/>
              <a:gd name="T5" fmla="*/ 0 h 940"/>
              <a:gd name="T6" fmla="*/ 64 w 65"/>
              <a:gd name="T7" fmla="*/ 0 h 940"/>
              <a:gd name="T8" fmla="*/ 64 w 65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940">
                <a:moveTo>
                  <a:pt x="64" y="939"/>
                </a:moveTo>
                <a:lnTo>
                  <a:pt x="0" y="939"/>
                </a:lnTo>
                <a:lnTo>
                  <a:pt x="0" y="0"/>
                </a:lnTo>
                <a:lnTo>
                  <a:pt x="64" y="0"/>
                </a:lnTo>
                <a:lnTo>
                  <a:pt x="64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87">
            <a:extLst>
              <a:ext uri="{FF2B5EF4-FFF2-40B4-BE49-F238E27FC236}">
                <a16:creationId xmlns:a16="http://schemas.microsoft.com/office/drawing/2014/main" id="{23BFD191-6A0B-BE48-A5BE-4F9AC27C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482" y="5178888"/>
            <a:ext cx="72451" cy="1028825"/>
          </a:xfrm>
          <a:custGeom>
            <a:avLst/>
            <a:gdLst>
              <a:gd name="T0" fmla="*/ 63 w 64"/>
              <a:gd name="T1" fmla="*/ 939 h 940"/>
              <a:gd name="T2" fmla="*/ 0 w 64"/>
              <a:gd name="T3" fmla="*/ 939 h 940"/>
              <a:gd name="T4" fmla="*/ 0 w 64"/>
              <a:gd name="T5" fmla="*/ 0 h 940"/>
              <a:gd name="T6" fmla="*/ 63 w 64"/>
              <a:gd name="T7" fmla="*/ 0 h 940"/>
              <a:gd name="T8" fmla="*/ 63 w 64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940">
                <a:moveTo>
                  <a:pt x="63" y="939"/>
                </a:moveTo>
                <a:lnTo>
                  <a:pt x="0" y="939"/>
                </a:lnTo>
                <a:lnTo>
                  <a:pt x="0" y="0"/>
                </a:lnTo>
                <a:lnTo>
                  <a:pt x="63" y="0"/>
                </a:lnTo>
                <a:lnTo>
                  <a:pt x="63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88">
            <a:extLst>
              <a:ext uri="{FF2B5EF4-FFF2-40B4-BE49-F238E27FC236}">
                <a16:creationId xmlns:a16="http://schemas.microsoft.com/office/drawing/2014/main" id="{8D4D7FAE-E772-7648-9BC3-BDF1557F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670" y="5178888"/>
            <a:ext cx="72451" cy="1028825"/>
          </a:xfrm>
          <a:custGeom>
            <a:avLst/>
            <a:gdLst>
              <a:gd name="T0" fmla="*/ 63 w 64"/>
              <a:gd name="T1" fmla="*/ 939 h 940"/>
              <a:gd name="T2" fmla="*/ 0 w 64"/>
              <a:gd name="T3" fmla="*/ 939 h 940"/>
              <a:gd name="T4" fmla="*/ 0 w 64"/>
              <a:gd name="T5" fmla="*/ 0 h 940"/>
              <a:gd name="T6" fmla="*/ 63 w 64"/>
              <a:gd name="T7" fmla="*/ 0 h 940"/>
              <a:gd name="T8" fmla="*/ 63 w 64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940">
                <a:moveTo>
                  <a:pt x="63" y="939"/>
                </a:moveTo>
                <a:lnTo>
                  <a:pt x="0" y="939"/>
                </a:lnTo>
                <a:lnTo>
                  <a:pt x="0" y="0"/>
                </a:lnTo>
                <a:lnTo>
                  <a:pt x="63" y="0"/>
                </a:lnTo>
                <a:lnTo>
                  <a:pt x="63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89">
            <a:extLst>
              <a:ext uri="{FF2B5EF4-FFF2-40B4-BE49-F238E27FC236}">
                <a16:creationId xmlns:a16="http://schemas.microsoft.com/office/drawing/2014/main" id="{183FB301-3D77-1447-89FE-6902127A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7198" y="5178888"/>
            <a:ext cx="82111" cy="1028825"/>
          </a:xfrm>
          <a:custGeom>
            <a:avLst/>
            <a:gdLst>
              <a:gd name="T0" fmla="*/ 73 w 74"/>
              <a:gd name="T1" fmla="*/ 939 h 940"/>
              <a:gd name="T2" fmla="*/ 0 w 74"/>
              <a:gd name="T3" fmla="*/ 939 h 940"/>
              <a:gd name="T4" fmla="*/ 0 w 74"/>
              <a:gd name="T5" fmla="*/ 0 h 940"/>
              <a:gd name="T6" fmla="*/ 73 w 74"/>
              <a:gd name="T7" fmla="*/ 0 h 940"/>
              <a:gd name="T8" fmla="*/ 73 w 74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940">
                <a:moveTo>
                  <a:pt x="73" y="939"/>
                </a:moveTo>
                <a:lnTo>
                  <a:pt x="0" y="939"/>
                </a:lnTo>
                <a:lnTo>
                  <a:pt x="0" y="0"/>
                </a:lnTo>
                <a:lnTo>
                  <a:pt x="73" y="0"/>
                </a:lnTo>
                <a:lnTo>
                  <a:pt x="73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90">
            <a:extLst>
              <a:ext uri="{FF2B5EF4-FFF2-40B4-BE49-F238E27FC236}">
                <a16:creationId xmlns:a16="http://schemas.microsoft.com/office/drawing/2014/main" id="{D0B7BC9D-BDD8-6A41-9AA3-22C65203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9386" y="5178888"/>
            <a:ext cx="82111" cy="1028825"/>
          </a:xfrm>
          <a:custGeom>
            <a:avLst/>
            <a:gdLst>
              <a:gd name="T0" fmla="*/ 73 w 74"/>
              <a:gd name="T1" fmla="*/ 939 h 940"/>
              <a:gd name="T2" fmla="*/ 0 w 74"/>
              <a:gd name="T3" fmla="*/ 939 h 940"/>
              <a:gd name="T4" fmla="*/ 0 w 74"/>
              <a:gd name="T5" fmla="*/ 0 h 940"/>
              <a:gd name="T6" fmla="*/ 73 w 74"/>
              <a:gd name="T7" fmla="*/ 0 h 940"/>
              <a:gd name="T8" fmla="*/ 73 w 74"/>
              <a:gd name="T9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940">
                <a:moveTo>
                  <a:pt x="73" y="939"/>
                </a:moveTo>
                <a:lnTo>
                  <a:pt x="0" y="939"/>
                </a:lnTo>
                <a:lnTo>
                  <a:pt x="0" y="0"/>
                </a:lnTo>
                <a:lnTo>
                  <a:pt x="73" y="0"/>
                </a:lnTo>
                <a:lnTo>
                  <a:pt x="73" y="9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91">
            <a:extLst>
              <a:ext uri="{FF2B5EF4-FFF2-40B4-BE49-F238E27FC236}">
                <a16:creationId xmlns:a16="http://schemas.microsoft.com/office/drawing/2014/main" id="{2077C906-4CA9-2A46-896B-F8E6A22D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523" y="6690730"/>
            <a:ext cx="961205" cy="859770"/>
          </a:xfrm>
          <a:custGeom>
            <a:avLst/>
            <a:gdLst>
              <a:gd name="T0" fmla="*/ 398 w 878"/>
              <a:gd name="T1" fmla="*/ 785 h 786"/>
              <a:gd name="T2" fmla="*/ 398 w 878"/>
              <a:gd name="T3" fmla="*/ 785 h 786"/>
              <a:gd name="T4" fmla="*/ 0 w 878"/>
              <a:gd name="T5" fmla="*/ 397 h 786"/>
              <a:gd name="T6" fmla="*/ 398 w 878"/>
              <a:gd name="T7" fmla="*/ 0 h 786"/>
              <a:gd name="T8" fmla="*/ 877 w 878"/>
              <a:gd name="T9" fmla="*/ 0 h 786"/>
              <a:gd name="T10" fmla="*/ 877 w 878"/>
              <a:gd name="T11" fmla="*/ 785 h 786"/>
              <a:gd name="T12" fmla="*/ 398 w 878"/>
              <a:gd name="T13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786">
                <a:moveTo>
                  <a:pt x="398" y="785"/>
                </a:moveTo>
                <a:lnTo>
                  <a:pt x="398" y="785"/>
                </a:lnTo>
                <a:cubicBezTo>
                  <a:pt x="181" y="785"/>
                  <a:pt x="9" y="614"/>
                  <a:pt x="0" y="397"/>
                </a:cubicBezTo>
                <a:cubicBezTo>
                  <a:pt x="0" y="180"/>
                  <a:pt x="181" y="9"/>
                  <a:pt x="39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77" y="785"/>
                  <a:pt x="877" y="785"/>
                  <a:pt x="877" y="785"/>
                </a:cubicBezTo>
                <a:lnTo>
                  <a:pt x="398" y="7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92">
            <a:extLst>
              <a:ext uri="{FF2B5EF4-FFF2-40B4-BE49-F238E27FC236}">
                <a16:creationId xmlns:a16="http://schemas.microsoft.com/office/drawing/2014/main" id="{FA57F1ED-14B5-6646-B1A5-1D90CDE3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728" y="6690730"/>
            <a:ext cx="951542" cy="859770"/>
          </a:xfrm>
          <a:custGeom>
            <a:avLst/>
            <a:gdLst>
              <a:gd name="T0" fmla="*/ 0 w 868"/>
              <a:gd name="T1" fmla="*/ 0 h 786"/>
              <a:gd name="T2" fmla="*/ 0 w 868"/>
              <a:gd name="T3" fmla="*/ 0 h 786"/>
              <a:gd name="T4" fmla="*/ 479 w 868"/>
              <a:gd name="T5" fmla="*/ 0 h 786"/>
              <a:gd name="T6" fmla="*/ 867 w 868"/>
              <a:gd name="T7" fmla="*/ 388 h 786"/>
              <a:gd name="T8" fmla="*/ 479 w 868"/>
              <a:gd name="T9" fmla="*/ 785 h 786"/>
              <a:gd name="T10" fmla="*/ 0 w 868"/>
              <a:gd name="T11" fmla="*/ 785 h 786"/>
              <a:gd name="T12" fmla="*/ 0 w 868"/>
              <a:gd name="T13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8" h="786">
                <a:moveTo>
                  <a:pt x="0" y="0"/>
                </a:moveTo>
                <a:lnTo>
                  <a:pt x="0" y="0"/>
                </a:lnTo>
                <a:cubicBezTo>
                  <a:pt x="479" y="0"/>
                  <a:pt x="479" y="0"/>
                  <a:pt x="479" y="0"/>
                </a:cubicBezTo>
                <a:cubicBezTo>
                  <a:pt x="696" y="0"/>
                  <a:pt x="867" y="171"/>
                  <a:pt x="867" y="388"/>
                </a:cubicBezTo>
                <a:cubicBezTo>
                  <a:pt x="867" y="605"/>
                  <a:pt x="696" y="776"/>
                  <a:pt x="479" y="785"/>
                </a:cubicBezTo>
                <a:cubicBezTo>
                  <a:pt x="0" y="785"/>
                  <a:pt x="0" y="785"/>
                  <a:pt x="0" y="785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93">
            <a:extLst>
              <a:ext uri="{FF2B5EF4-FFF2-40B4-BE49-F238E27FC236}">
                <a16:creationId xmlns:a16="http://schemas.microsoft.com/office/drawing/2014/main" id="{56968C32-C9BF-5A4E-9141-32A3D2AA0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523" y="9385965"/>
            <a:ext cx="961205" cy="859770"/>
          </a:xfrm>
          <a:custGeom>
            <a:avLst/>
            <a:gdLst>
              <a:gd name="T0" fmla="*/ 398 w 878"/>
              <a:gd name="T1" fmla="*/ 786 h 787"/>
              <a:gd name="T2" fmla="*/ 398 w 878"/>
              <a:gd name="T3" fmla="*/ 786 h 787"/>
              <a:gd name="T4" fmla="*/ 0 w 878"/>
              <a:gd name="T5" fmla="*/ 397 h 787"/>
              <a:gd name="T6" fmla="*/ 398 w 878"/>
              <a:gd name="T7" fmla="*/ 0 h 787"/>
              <a:gd name="T8" fmla="*/ 877 w 878"/>
              <a:gd name="T9" fmla="*/ 0 h 787"/>
              <a:gd name="T10" fmla="*/ 877 w 878"/>
              <a:gd name="T11" fmla="*/ 786 h 787"/>
              <a:gd name="T12" fmla="*/ 398 w 878"/>
              <a:gd name="T13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787">
                <a:moveTo>
                  <a:pt x="398" y="786"/>
                </a:moveTo>
                <a:lnTo>
                  <a:pt x="398" y="786"/>
                </a:lnTo>
                <a:cubicBezTo>
                  <a:pt x="181" y="786"/>
                  <a:pt x="9" y="614"/>
                  <a:pt x="0" y="397"/>
                </a:cubicBezTo>
                <a:cubicBezTo>
                  <a:pt x="0" y="181"/>
                  <a:pt x="181" y="9"/>
                  <a:pt x="39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77" y="786"/>
                  <a:pt x="877" y="786"/>
                  <a:pt x="877" y="786"/>
                </a:cubicBezTo>
                <a:lnTo>
                  <a:pt x="398" y="7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94">
            <a:extLst>
              <a:ext uri="{FF2B5EF4-FFF2-40B4-BE49-F238E27FC236}">
                <a16:creationId xmlns:a16="http://schemas.microsoft.com/office/drawing/2014/main" id="{4D761678-6E63-BD4B-B8ED-3B9035F0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728" y="9385965"/>
            <a:ext cx="951542" cy="859770"/>
          </a:xfrm>
          <a:custGeom>
            <a:avLst/>
            <a:gdLst>
              <a:gd name="T0" fmla="*/ 0 w 868"/>
              <a:gd name="T1" fmla="*/ 0 h 787"/>
              <a:gd name="T2" fmla="*/ 0 w 868"/>
              <a:gd name="T3" fmla="*/ 0 h 787"/>
              <a:gd name="T4" fmla="*/ 479 w 868"/>
              <a:gd name="T5" fmla="*/ 0 h 787"/>
              <a:gd name="T6" fmla="*/ 867 w 868"/>
              <a:gd name="T7" fmla="*/ 388 h 787"/>
              <a:gd name="T8" fmla="*/ 479 w 868"/>
              <a:gd name="T9" fmla="*/ 786 h 787"/>
              <a:gd name="T10" fmla="*/ 0 w 868"/>
              <a:gd name="T11" fmla="*/ 786 h 787"/>
              <a:gd name="T12" fmla="*/ 0 w 868"/>
              <a:gd name="T13" fmla="*/ 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8" h="787">
                <a:moveTo>
                  <a:pt x="0" y="0"/>
                </a:moveTo>
                <a:lnTo>
                  <a:pt x="0" y="0"/>
                </a:lnTo>
                <a:cubicBezTo>
                  <a:pt x="479" y="0"/>
                  <a:pt x="479" y="0"/>
                  <a:pt x="479" y="0"/>
                </a:cubicBezTo>
                <a:cubicBezTo>
                  <a:pt x="696" y="0"/>
                  <a:pt x="867" y="171"/>
                  <a:pt x="867" y="388"/>
                </a:cubicBezTo>
                <a:cubicBezTo>
                  <a:pt x="867" y="605"/>
                  <a:pt x="696" y="786"/>
                  <a:pt x="479" y="786"/>
                </a:cubicBezTo>
                <a:cubicBezTo>
                  <a:pt x="0" y="786"/>
                  <a:pt x="0" y="786"/>
                  <a:pt x="0" y="786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95">
            <a:extLst>
              <a:ext uri="{FF2B5EF4-FFF2-40B4-BE49-F238E27FC236}">
                <a16:creationId xmlns:a16="http://schemas.microsoft.com/office/drawing/2014/main" id="{2D9DBC37-EBC9-2046-8DC2-A7BB8BBA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906" y="6690730"/>
            <a:ext cx="961205" cy="859770"/>
          </a:xfrm>
          <a:custGeom>
            <a:avLst/>
            <a:gdLst>
              <a:gd name="T0" fmla="*/ 397 w 877"/>
              <a:gd name="T1" fmla="*/ 785 h 786"/>
              <a:gd name="T2" fmla="*/ 397 w 877"/>
              <a:gd name="T3" fmla="*/ 785 h 786"/>
              <a:gd name="T4" fmla="*/ 0 w 877"/>
              <a:gd name="T5" fmla="*/ 397 h 786"/>
              <a:gd name="T6" fmla="*/ 388 w 877"/>
              <a:gd name="T7" fmla="*/ 0 h 786"/>
              <a:gd name="T8" fmla="*/ 867 w 877"/>
              <a:gd name="T9" fmla="*/ 0 h 786"/>
              <a:gd name="T10" fmla="*/ 876 w 877"/>
              <a:gd name="T11" fmla="*/ 785 h 786"/>
              <a:gd name="T12" fmla="*/ 397 w 877"/>
              <a:gd name="T13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7" h="786">
                <a:moveTo>
                  <a:pt x="397" y="785"/>
                </a:moveTo>
                <a:lnTo>
                  <a:pt x="397" y="785"/>
                </a:lnTo>
                <a:cubicBezTo>
                  <a:pt x="180" y="785"/>
                  <a:pt x="0" y="614"/>
                  <a:pt x="0" y="397"/>
                </a:cubicBezTo>
                <a:cubicBezTo>
                  <a:pt x="0" y="180"/>
                  <a:pt x="171" y="9"/>
                  <a:pt x="388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876" y="785"/>
                  <a:pt x="876" y="785"/>
                  <a:pt x="876" y="785"/>
                </a:cubicBezTo>
                <a:lnTo>
                  <a:pt x="397" y="7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96">
            <a:extLst>
              <a:ext uri="{FF2B5EF4-FFF2-40B4-BE49-F238E27FC236}">
                <a16:creationId xmlns:a16="http://schemas.microsoft.com/office/drawing/2014/main" id="{191B5951-43CB-FE42-BC76-38CE0253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451" y="6690730"/>
            <a:ext cx="961202" cy="859770"/>
          </a:xfrm>
          <a:custGeom>
            <a:avLst/>
            <a:gdLst>
              <a:gd name="T0" fmla="*/ 0 w 878"/>
              <a:gd name="T1" fmla="*/ 0 h 786"/>
              <a:gd name="T2" fmla="*/ 0 w 878"/>
              <a:gd name="T3" fmla="*/ 0 h 786"/>
              <a:gd name="T4" fmla="*/ 479 w 878"/>
              <a:gd name="T5" fmla="*/ 0 h 786"/>
              <a:gd name="T6" fmla="*/ 877 w 878"/>
              <a:gd name="T7" fmla="*/ 388 h 786"/>
              <a:gd name="T8" fmla="*/ 488 w 878"/>
              <a:gd name="T9" fmla="*/ 785 h 786"/>
              <a:gd name="T10" fmla="*/ 9 w 878"/>
              <a:gd name="T11" fmla="*/ 785 h 786"/>
              <a:gd name="T12" fmla="*/ 0 w 878"/>
              <a:gd name="T13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786">
                <a:moveTo>
                  <a:pt x="0" y="0"/>
                </a:moveTo>
                <a:lnTo>
                  <a:pt x="0" y="0"/>
                </a:lnTo>
                <a:cubicBezTo>
                  <a:pt x="479" y="0"/>
                  <a:pt x="479" y="0"/>
                  <a:pt x="479" y="0"/>
                </a:cubicBezTo>
                <a:cubicBezTo>
                  <a:pt x="696" y="0"/>
                  <a:pt x="877" y="171"/>
                  <a:pt x="877" y="388"/>
                </a:cubicBezTo>
                <a:cubicBezTo>
                  <a:pt x="877" y="605"/>
                  <a:pt x="705" y="776"/>
                  <a:pt x="488" y="785"/>
                </a:cubicBezTo>
                <a:cubicBezTo>
                  <a:pt x="9" y="785"/>
                  <a:pt x="9" y="785"/>
                  <a:pt x="9" y="785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97">
            <a:extLst>
              <a:ext uri="{FF2B5EF4-FFF2-40B4-BE49-F238E27FC236}">
                <a16:creationId xmlns:a16="http://schemas.microsoft.com/office/drawing/2014/main" id="{756F2221-48BA-1D42-803C-EB3216C6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906" y="9385965"/>
            <a:ext cx="961205" cy="859770"/>
          </a:xfrm>
          <a:custGeom>
            <a:avLst/>
            <a:gdLst>
              <a:gd name="T0" fmla="*/ 397 w 877"/>
              <a:gd name="T1" fmla="*/ 786 h 787"/>
              <a:gd name="T2" fmla="*/ 397 w 877"/>
              <a:gd name="T3" fmla="*/ 786 h 787"/>
              <a:gd name="T4" fmla="*/ 0 w 877"/>
              <a:gd name="T5" fmla="*/ 397 h 787"/>
              <a:gd name="T6" fmla="*/ 388 w 877"/>
              <a:gd name="T7" fmla="*/ 0 h 787"/>
              <a:gd name="T8" fmla="*/ 867 w 877"/>
              <a:gd name="T9" fmla="*/ 0 h 787"/>
              <a:gd name="T10" fmla="*/ 876 w 877"/>
              <a:gd name="T11" fmla="*/ 786 h 787"/>
              <a:gd name="T12" fmla="*/ 397 w 877"/>
              <a:gd name="T13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7" h="787">
                <a:moveTo>
                  <a:pt x="397" y="786"/>
                </a:moveTo>
                <a:lnTo>
                  <a:pt x="397" y="786"/>
                </a:lnTo>
                <a:cubicBezTo>
                  <a:pt x="180" y="786"/>
                  <a:pt x="0" y="614"/>
                  <a:pt x="0" y="397"/>
                </a:cubicBezTo>
                <a:cubicBezTo>
                  <a:pt x="0" y="181"/>
                  <a:pt x="171" y="9"/>
                  <a:pt x="388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876" y="786"/>
                  <a:pt x="876" y="786"/>
                  <a:pt x="876" y="786"/>
                </a:cubicBezTo>
                <a:lnTo>
                  <a:pt x="397" y="7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98">
            <a:extLst>
              <a:ext uri="{FF2B5EF4-FFF2-40B4-BE49-F238E27FC236}">
                <a16:creationId xmlns:a16="http://schemas.microsoft.com/office/drawing/2014/main" id="{75994D56-E7A0-A249-A09C-3C6EA65A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451" y="9385965"/>
            <a:ext cx="961202" cy="859770"/>
          </a:xfrm>
          <a:custGeom>
            <a:avLst/>
            <a:gdLst>
              <a:gd name="T0" fmla="*/ 0 w 878"/>
              <a:gd name="T1" fmla="*/ 0 h 787"/>
              <a:gd name="T2" fmla="*/ 0 w 878"/>
              <a:gd name="T3" fmla="*/ 0 h 787"/>
              <a:gd name="T4" fmla="*/ 479 w 878"/>
              <a:gd name="T5" fmla="*/ 0 h 787"/>
              <a:gd name="T6" fmla="*/ 877 w 878"/>
              <a:gd name="T7" fmla="*/ 388 h 787"/>
              <a:gd name="T8" fmla="*/ 488 w 878"/>
              <a:gd name="T9" fmla="*/ 786 h 787"/>
              <a:gd name="T10" fmla="*/ 9 w 878"/>
              <a:gd name="T11" fmla="*/ 786 h 787"/>
              <a:gd name="T12" fmla="*/ 0 w 878"/>
              <a:gd name="T13" fmla="*/ 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787">
                <a:moveTo>
                  <a:pt x="0" y="0"/>
                </a:moveTo>
                <a:lnTo>
                  <a:pt x="0" y="0"/>
                </a:lnTo>
                <a:cubicBezTo>
                  <a:pt x="479" y="0"/>
                  <a:pt x="479" y="0"/>
                  <a:pt x="479" y="0"/>
                </a:cubicBezTo>
                <a:cubicBezTo>
                  <a:pt x="696" y="0"/>
                  <a:pt x="877" y="171"/>
                  <a:pt x="877" y="388"/>
                </a:cubicBezTo>
                <a:cubicBezTo>
                  <a:pt x="877" y="605"/>
                  <a:pt x="705" y="786"/>
                  <a:pt x="488" y="786"/>
                </a:cubicBezTo>
                <a:cubicBezTo>
                  <a:pt x="9" y="786"/>
                  <a:pt x="9" y="786"/>
                  <a:pt x="9" y="786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14">
            <a:extLst>
              <a:ext uri="{FF2B5EF4-FFF2-40B4-BE49-F238E27FC236}">
                <a16:creationId xmlns:a16="http://schemas.microsoft.com/office/drawing/2014/main" id="{CAC1187E-2340-B242-8788-93029BF3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000" y="6396091"/>
            <a:ext cx="1444219" cy="1444219"/>
          </a:xfrm>
          <a:custGeom>
            <a:avLst/>
            <a:gdLst>
              <a:gd name="T0" fmla="*/ 1319 w 1320"/>
              <a:gd name="T1" fmla="*/ 659 h 1320"/>
              <a:gd name="T2" fmla="*/ 1319 w 1320"/>
              <a:gd name="T3" fmla="*/ 659 h 1320"/>
              <a:gd name="T4" fmla="*/ 660 w 1320"/>
              <a:gd name="T5" fmla="*/ 1319 h 1320"/>
              <a:gd name="T6" fmla="*/ 0 w 1320"/>
              <a:gd name="T7" fmla="*/ 659 h 1320"/>
              <a:gd name="T8" fmla="*/ 660 w 1320"/>
              <a:gd name="T9" fmla="*/ 0 h 1320"/>
              <a:gd name="T10" fmla="*/ 1319 w 1320"/>
              <a:gd name="T11" fmla="*/ 65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0" h="1320">
                <a:moveTo>
                  <a:pt x="1319" y="659"/>
                </a:moveTo>
                <a:lnTo>
                  <a:pt x="1319" y="659"/>
                </a:lnTo>
                <a:cubicBezTo>
                  <a:pt x="1319" y="1029"/>
                  <a:pt x="1030" y="1319"/>
                  <a:pt x="660" y="1319"/>
                </a:cubicBezTo>
                <a:cubicBezTo>
                  <a:pt x="298" y="1319"/>
                  <a:pt x="0" y="1029"/>
                  <a:pt x="0" y="659"/>
                </a:cubicBezTo>
                <a:cubicBezTo>
                  <a:pt x="0" y="298"/>
                  <a:pt x="298" y="0"/>
                  <a:pt x="660" y="0"/>
                </a:cubicBezTo>
                <a:cubicBezTo>
                  <a:pt x="1030" y="0"/>
                  <a:pt x="1319" y="298"/>
                  <a:pt x="1319" y="6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15">
            <a:extLst>
              <a:ext uri="{FF2B5EF4-FFF2-40B4-BE49-F238E27FC236}">
                <a16:creationId xmlns:a16="http://schemas.microsoft.com/office/drawing/2014/main" id="{F04F2433-A0F5-954A-BC39-59D4FEA6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340" y="9173438"/>
            <a:ext cx="1453880" cy="1444222"/>
          </a:xfrm>
          <a:custGeom>
            <a:avLst/>
            <a:gdLst>
              <a:gd name="T0" fmla="*/ 1328 w 1329"/>
              <a:gd name="T1" fmla="*/ 660 h 1320"/>
              <a:gd name="T2" fmla="*/ 1328 w 1329"/>
              <a:gd name="T3" fmla="*/ 660 h 1320"/>
              <a:gd name="T4" fmla="*/ 659 w 1329"/>
              <a:gd name="T5" fmla="*/ 1319 h 1320"/>
              <a:gd name="T6" fmla="*/ 0 w 1329"/>
              <a:gd name="T7" fmla="*/ 660 h 1320"/>
              <a:gd name="T8" fmla="*/ 659 w 1329"/>
              <a:gd name="T9" fmla="*/ 0 h 1320"/>
              <a:gd name="T10" fmla="*/ 1328 w 1329"/>
              <a:gd name="T11" fmla="*/ 66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9" h="1320">
                <a:moveTo>
                  <a:pt x="1328" y="660"/>
                </a:moveTo>
                <a:lnTo>
                  <a:pt x="1328" y="660"/>
                </a:lnTo>
                <a:cubicBezTo>
                  <a:pt x="1328" y="1030"/>
                  <a:pt x="1030" y="1319"/>
                  <a:pt x="659" y="1319"/>
                </a:cubicBezTo>
                <a:cubicBezTo>
                  <a:pt x="298" y="1319"/>
                  <a:pt x="0" y="1030"/>
                  <a:pt x="0" y="660"/>
                </a:cubicBezTo>
                <a:cubicBezTo>
                  <a:pt x="0" y="298"/>
                  <a:pt x="298" y="0"/>
                  <a:pt x="659" y="0"/>
                </a:cubicBezTo>
                <a:cubicBezTo>
                  <a:pt x="1030" y="0"/>
                  <a:pt x="1328" y="298"/>
                  <a:pt x="1328" y="6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16">
            <a:extLst>
              <a:ext uri="{FF2B5EF4-FFF2-40B4-BE49-F238E27FC236}">
                <a16:creationId xmlns:a16="http://schemas.microsoft.com/office/drawing/2014/main" id="{FA74B70C-5FE0-E34B-BB5C-D228FE2E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08" y="6347790"/>
            <a:ext cx="1453880" cy="1444219"/>
          </a:xfrm>
          <a:custGeom>
            <a:avLst/>
            <a:gdLst>
              <a:gd name="T0" fmla="*/ 1328 w 1329"/>
              <a:gd name="T1" fmla="*/ 659 h 1319"/>
              <a:gd name="T2" fmla="*/ 1328 w 1329"/>
              <a:gd name="T3" fmla="*/ 659 h 1319"/>
              <a:gd name="T4" fmla="*/ 669 w 1329"/>
              <a:gd name="T5" fmla="*/ 1318 h 1319"/>
              <a:gd name="T6" fmla="*/ 0 w 1329"/>
              <a:gd name="T7" fmla="*/ 659 h 1319"/>
              <a:gd name="T8" fmla="*/ 669 w 1329"/>
              <a:gd name="T9" fmla="*/ 0 h 1319"/>
              <a:gd name="T10" fmla="*/ 1328 w 1329"/>
              <a:gd name="T11" fmla="*/ 65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9" h="1319">
                <a:moveTo>
                  <a:pt x="1328" y="659"/>
                </a:moveTo>
                <a:lnTo>
                  <a:pt x="1328" y="659"/>
                </a:lnTo>
                <a:cubicBezTo>
                  <a:pt x="1328" y="1029"/>
                  <a:pt x="1030" y="1318"/>
                  <a:pt x="669" y="1318"/>
                </a:cubicBezTo>
                <a:cubicBezTo>
                  <a:pt x="298" y="1318"/>
                  <a:pt x="0" y="1029"/>
                  <a:pt x="0" y="659"/>
                </a:cubicBezTo>
                <a:cubicBezTo>
                  <a:pt x="0" y="298"/>
                  <a:pt x="298" y="0"/>
                  <a:pt x="669" y="0"/>
                </a:cubicBezTo>
                <a:cubicBezTo>
                  <a:pt x="1030" y="0"/>
                  <a:pt x="1328" y="298"/>
                  <a:pt x="1328" y="6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17">
            <a:extLst>
              <a:ext uri="{FF2B5EF4-FFF2-40B4-BE49-F238E27FC236}">
                <a16:creationId xmlns:a16="http://schemas.microsoft.com/office/drawing/2014/main" id="{BF047C9C-BC8B-364B-8AAA-720C3FA1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278" y="9047853"/>
            <a:ext cx="1453883" cy="1444222"/>
          </a:xfrm>
          <a:custGeom>
            <a:avLst/>
            <a:gdLst>
              <a:gd name="T0" fmla="*/ 1328 w 1329"/>
              <a:gd name="T1" fmla="*/ 659 h 1320"/>
              <a:gd name="T2" fmla="*/ 1328 w 1329"/>
              <a:gd name="T3" fmla="*/ 659 h 1320"/>
              <a:gd name="T4" fmla="*/ 669 w 1329"/>
              <a:gd name="T5" fmla="*/ 1319 h 1320"/>
              <a:gd name="T6" fmla="*/ 0 w 1329"/>
              <a:gd name="T7" fmla="*/ 659 h 1320"/>
              <a:gd name="T8" fmla="*/ 669 w 1329"/>
              <a:gd name="T9" fmla="*/ 0 h 1320"/>
              <a:gd name="T10" fmla="*/ 1328 w 1329"/>
              <a:gd name="T11" fmla="*/ 65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9" h="1320">
                <a:moveTo>
                  <a:pt x="1328" y="659"/>
                </a:moveTo>
                <a:lnTo>
                  <a:pt x="1328" y="659"/>
                </a:lnTo>
                <a:cubicBezTo>
                  <a:pt x="1328" y="1021"/>
                  <a:pt x="1030" y="1319"/>
                  <a:pt x="669" y="1319"/>
                </a:cubicBezTo>
                <a:cubicBezTo>
                  <a:pt x="298" y="1319"/>
                  <a:pt x="0" y="1021"/>
                  <a:pt x="0" y="659"/>
                </a:cubicBezTo>
                <a:cubicBezTo>
                  <a:pt x="0" y="298"/>
                  <a:pt x="298" y="0"/>
                  <a:pt x="669" y="0"/>
                </a:cubicBezTo>
                <a:cubicBezTo>
                  <a:pt x="1030" y="0"/>
                  <a:pt x="1328" y="298"/>
                  <a:pt x="1328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18">
            <a:extLst>
              <a:ext uri="{FF2B5EF4-FFF2-40B4-BE49-F238E27FC236}">
                <a16:creationId xmlns:a16="http://schemas.microsoft.com/office/drawing/2014/main" id="{4DBDFDA9-B324-6D4E-B61D-ED7A6070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523" y="9530870"/>
            <a:ext cx="666563" cy="478188"/>
          </a:xfrm>
          <a:custGeom>
            <a:avLst/>
            <a:gdLst>
              <a:gd name="T0" fmla="*/ 516 w 607"/>
              <a:gd name="T1" fmla="*/ 434 h 435"/>
              <a:gd name="T2" fmla="*/ 516 w 607"/>
              <a:gd name="T3" fmla="*/ 434 h 435"/>
              <a:gd name="T4" fmla="*/ 91 w 607"/>
              <a:gd name="T5" fmla="*/ 434 h 435"/>
              <a:gd name="T6" fmla="*/ 0 w 607"/>
              <a:gd name="T7" fmla="*/ 344 h 435"/>
              <a:gd name="T8" fmla="*/ 0 w 607"/>
              <a:gd name="T9" fmla="*/ 91 h 435"/>
              <a:gd name="T10" fmla="*/ 91 w 607"/>
              <a:gd name="T11" fmla="*/ 0 h 435"/>
              <a:gd name="T12" fmla="*/ 516 w 607"/>
              <a:gd name="T13" fmla="*/ 0 h 435"/>
              <a:gd name="T14" fmla="*/ 606 w 607"/>
              <a:gd name="T15" fmla="*/ 91 h 435"/>
              <a:gd name="T16" fmla="*/ 606 w 607"/>
              <a:gd name="T17" fmla="*/ 344 h 435"/>
              <a:gd name="T18" fmla="*/ 516 w 607"/>
              <a:gd name="T19" fmla="*/ 434 h 435"/>
              <a:gd name="T20" fmla="*/ 91 w 607"/>
              <a:gd name="T21" fmla="*/ 46 h 435"/>
              <a:gd name="T22" fmla="*/ 91 w 607"/>
              <a:gd name="T23" fmla="*/ 46 h 435"/>
              <a:gd name="T24" fmla="*/ 55 w 607"/>
              <a:gd name="T25" fmla="*/ 91 h 435"/>
              <a:gd name="T26" fmla="*/ 55 w 607"/>
              <a:gd name="T27" fmla="*/ 344 h 435"/>
              <a:gd name="T28" fmla="*/ 91 w 607"/>
              <a:gd name="T29" fmla="*/ 389 h 435"/>
              <a:gd name="T30" fmla="*/ 516 w 607"/>
              <a:gd name="T31" fmla="*/ 389 h 435"/>
              <a:gd name="T32" fmla="*/ 561 w 607"/>
              <a:gd name="T33" fmla="*/ 344 h 435"/>
              <a:gd name="T34" fmla="*/ 561 w 607"/>
              <a:gd name="T35" fmla="*/ 91 h 435"/>
              <a:gd name="T36" fmla="*/ 516 w 607"/>
              <a:gd name="T37" fmla="*/ 46 h 435"/>
              <a:gd name="T38" fmla="*/ 91 w 607"/>
              <a:gd name="T39" fmla="*/ 46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35">
                <a:moveTo>
                  <a:pt x="516" y="434"/>
                </a:moveTo>
                <a:lnTo>
                  <a:pt x="516" y="434"/>
                </a:lnTo>
                <a:cubicBezTo>
                  <a:pt x="91" y="434"/>
                  <a:pt x="91" y="434"/>
                  <a:pt x="91" y="434"/>
                </a:cubicBezTo>
                <a:cubicBezTo>
                  <a:pt x="46" y="434"/>
                  <a:pt x="0" y="398"/>
                  <a:pt x="0" y="344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6" y="0"/>
                  <a:pt x="91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61" y="0"/>
                  <a:pt x="606" y="36"/>
                  <a:pt x="606" y="91"/>
                </a:cubicBezTo>
                <a:cubicBezTo>
                  <a:pt x="606" y="344"/>
                  <a:pt x="606" y="344"/>
                  <a:pt x="606" y="344"/>
                </a:cubicBezTo>
                <a:cubicBezTo>
                  <a:pt x="606" y="398"/>
                  <a:pt x="561" y="434"/>
                  <a:pt x="516" y="434"/>
                </a:cubicBezTo>
                <a:close/>
                <a:moveTo>
                  <a:pt x="91" y="46"/>
                </a:moveTo>
                <a:lnTo>
                  <a:pt x="91" y="46"/>
                </a:lnTo>
                <a:cubicBezTo>
                  <a:pt x="73" y="46"/>
                  <a:pt x="55" y="64"/>
                  <a:pt x="55" y="91"/>
                </a:cubicBezTo>
                <a:cubicBezTo>
                  <a:pt x="55" y="344"/>
                  <a:pt x="55" y="344"/>
                  <a:pt x="55" y="344"/>
                </a:cubicBezTo>
                <a:cubicBezTo>
                  <a:pt x="55" y="371"/>
                  <a:pt x="73" y="389"/>
                  <a:pt x="91" y="389"/>
                </a:cubicBezTo>
                <a:cubicBezTo>
                  <a:pt x="516" y="389"/>
                  <a:pt x="516" y="389"/>
                  <a:pt x="516" y="389"/>
                </a:cubicBezTo>
                <a:cubicBezTo>
                  <a:pt x="542" y="389"/>
                  <a:pt x="561" y="371"/>
                  <a:pt x="561" y="344"/>
                </a:cubicBezTo>
                <a:cubicBezTo>
                  <a:pt x="561" y="91"/>
                  <a:pt x="561" y="91"/>
                  <a:pt x="561" y="91"/>
                </a:cubicBezTo>
                <a:cubicBezTo>
                  <a:pt x="561" y="64"/>
                  <a:pt x="542" y="46"/>
                  <a:pt x="516" y="46"/>
                </a:cubicBezTo>
                <a:lnTo>
                  <a:pt x="91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19">
            <a:extLst>
              <a:ext uri="{FF2B5EF4-FFF2-40B4-BE49-F238E27FC236}">
                <a16:creationId xmlns:a16="http://schemas.microsoft.com/office/drawing/2014/main" id="{9D598805-E1C4-5B41-BBBA-7A7B7AF1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52" y="9670947"/>
            <a:ext cx="149734" cy="198035"/>
          </a:xfrm>
          <a:custGeom>
            <a:avLst/>
            <a:gdLst>
              <a:gd name="T0" fmla="*/ 73 w 137"/>
              <a:gd name="T1" fmla="*/ 181 h 182"/>
              <a:gd name="T2" fmla="*/ 73 w 137"/>
              <a:gd name="T3" fmla="*/ 181 h 182"/>
              <a:gd name="T4" fmla="*/ 28 w 137"/>
              <a:gd name="T5" fmla="*/ 181 h 182"/>
              <a:gd name="T6" fmla="*/ 9 w 137"/>
              <a:gd name="T7" fmla="*/ 162 h 182"/>
              <a:gd name="T8" fmla="*/ 28 w 137"/>
              <a:gd name="T9" fmla="*/ 145 h 182"/>
              <a:gd name="T10" fmla="*/ 82 w 137"/>
              <a:gd name="T11" fmla="*/ 145 h 182"/>
              <a:gd name="T12" fmla="*/ 91 w 137"/>
              <a:gd name="T13" fmla="*/ 126 h 182"/>
              <a:gd name="T14" fmla="*/ 82 w 137"/>
              <a:gd name="T15" fmla="*/ 108 h 182"/>
              <a:gd name="T16" fmla="*/ 64 w 137"/>
              <a:gd name="T17" fmla="*/ 108 h 182"/>
              <a:gd name="T18" fmla="*/ 9 w 137"/>
              <a:gd name="T19" fmla="*/ 54 h 182"/>
              <a:gd name="T20" fmla="*/ 64 w 137"/>
              <a:gd name="T21" fmla="*/ 0 h 182"/>
              <a:gd name="T22" fmla="*/ 109 w 137"/>
              <a:gd name="T23" fmla="*/ 0 h 182"/>
              <a:gd name="T24" fmla="*/ 127 w 137"/>
              <a:gd name="T25" fmla="*/ 18 h 182"/>
              <a:gd name="T26" fmla="*/ 109 w 137"/>
              <a:gd name="T27" fmla="*/ 36 h 182"/>
              <a:gd name="T28" fmla="*/ 64 w 137"/>
              <a:gd name="T29" fmla="*/ 36 h 182"/>
              <a:gd name="T30" fmla="*/ 46 w 137"/>
              <a:gd name="T31" fmla="*/ 54 h 182"/>
              <a:gd name="T32" fmla="*/ 64 w 137"/>
              <a:gd name="T33" fmla="*/ 72 h 182"/>
              <a:gd name="T34" fmla="*/ 82 w 137"/>
              <a:gd name="T35" fmla="*/ 72 h 182"/>
              <a:gd name="T36" fmla="*/ 127 w 137"/>
              <a:gd name="T37" fmla="*/ 126 h 182"/>
              <a:gd name="T38" fmla="*/ 73 w 137"/>
              <a:gd name="T39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7" h="182">
                <a:moveTo>
                  <a:pt x="73" y="181"/>
                </a:moveTo>
                <a:lnTo>
                  <a:pt x="73" y="181"/>
                </a:lnTo>
                <a:cubicBezTo>
                  <a:pt x="28" y="181"/>
                  <a:pt x="28" y="181"/>
                  <a:pt x="28" y="181"/>
                </a:cubicBezTo>
                <a:cubicBezTo>
                  <a:pt x="18" y="181"/>
                  <a:pt x="9" y="172"/>
                  <a:pt x="9" y="162"/>
                </a:cubicBezTo>
                <a:cubicBezTo>
                  <a:pt x="9" y="153"/>
                  <a:pt x="18" y="145"/>
                  <a:pt x="28" y="145"/>
                </a:cubicBezTo>
                <a:cubicBezTo>
                  <a:pt x="82" y="145"/>
                  <a:pt x="82" y="145"/>
                  <a:pt x="82" y="145"/>
                </a:cubicBezTo>
                <a:cubicBezTo>
                  <a:pt x="91" y="145"/>
                  <a:pt x="91" y="135"/>
                  <a:pt x="91" y="126"/>
                </a:cubicBezTo>
                <a:cubicBezTo>
                  <a:pt x="91" y="117"/>
                  <a:pt x="91" y="108"/>
                  <a:pt x="82" y="108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37" y="108"/>
                  <a:pt x="9" y="90"/>
                  <a:pt x="9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27"/>
                  <a:pt x="118" y="36"/>
                  <a:pt x="109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54" y="36"/>
                  <a:pt x="46" y="45"/>
                  <a:pt x="46" y="54"/>
                </a:cubicBezTo>
                <a:cubicBezTo>
                  <a:pt x="46" y="63"/>
                  <a:pt x="54" y="72"/>
                  <a:pt x="64" y="72"/>
                </a:cubicBezTo>
                <a:cubicBezTo>
                  <a:pt x="82" y="72"/>
                  <a:pt x="82" y="72"/>
                  <a:pt x="82" y="72"/>
                </a:cubicBezTo>
                <a:cubicBezTo>
                  <a:pt x="109" y="72"/>
                  <a:pt x="136" y="99"/>
                  <a:pt x="127" y="126"/>
                </a:cubicBezTo>
                <a:cubicBezTo>
                  <a:pt x="127" y="162"/>
                  <a:pt x="100" y="181"/>
                  <a:pt x="73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20">
            <a:extLst>
              <a:ext uri="{FF2B5EF4-FFF2-40B4-BE49-F238E27FC236}">
                <a16:creationId xmlns:a16="http://schemas.microsoft.com/office/drawing/2014/main" id="{F4B0E010-AC5B-9F41-8B2B-52E10D5E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14" y="9641966"/>
            <a:ext cx="43470" cy="48302"/>
          </a:xfrm>
          <a:custGeom>
            <a:avLst/>
            <a:gdLst>
              <a:gd name="T0" fmla="*/ 37 w 38"/>
              <a:gd name="T1" fmla="*/ 45 h 46"/>
              <a:gd name="T2" fmla="*/ 0 w 38"/>
              <a:gd name="T3" fmla="*/ 45 h 46"/>
              <a:gd name="T4" fmla="*/ 0 w 38"/>
              <a:gd name="T5" fmla="*/ 0 h 46"/>
              <a:gd name="T6" fmla="*/ 37 w 38"/>
              <a:gd name="T7" fmla="*/ 0 h 46"/>
              <a:gd name="T8" fmla="*/ 37 w 3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6">
                <a:moveTo>
                  <a:pt x="37" y="45"/>
                </a:moveTo>
                <a:lnTo>
                  <a:pt x="0" y="45"/>
                </a:lnTo>
                <a:lnTo>
                  <a:pt x="0" y="0"/>
                </a:lnTo>
                <a:lnTo>
                  <a:pt x="37" y="0"/>
                </a:lnTo>
                <a:lnTo>
                  <a:pt x="3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21">
            <a:extLst>
              <a:ext uri="{FF2B5EF4-FFF2-40B4-BE49-F238E27FC236}">
                <a16:creationId xmlns:a16="http://schemas.microsoft.com/office/drawing/2014/main" id="{6F5E1B96-173B-2C41-8092-C783036A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14" y="9849661"/>
            <a:ext cx="43470" cy="53133"/>
          </a:xfrm>
          <a:custGeom>
            <a:avLst/>
            <a:gdLst>
              <a:gd name="T0" fmla="*/ 37 w 38"/>
              <a:gd name="T1" fmla="*/ 46 h 47"/>
              <a:gd name="T2" fmla="*/ 0 w 38"/>
              <a:gd name="T3" fmla="*/ 46 h 47"/>
              <a:gd name="T4" fmla="*/ 0 w 38"/>
              <a:gd name="T5" fmla="*/ 0 h 47"/>
              <a:gd name="T6" fmla="*/ 37 w 38"/>
              <a:gd name="T7" fmla="*/ 0 h 47"/>
              <a:gd name="T8" fmla="*/ 37 w 3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7">
                <a:moveTo>
                  <a:pt x="37" y="46"/>
                </a:moveTo>
                <a:lnTo>
                  <a:pt x="0" y="46"/>
                </a:lnTo>
                <a:lnTo>
                  <a:pt x="0" y="0"/>
                </a:lnTo>
                <a:lnTo>
                  <a:pt x="37" y="0"/>
                </a:lnTo>
                <a:lnTo>
                  <a:pt x="3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22">
            <a:extLst>
              <a:ext uri="{FF2B5EF4-FFF2-40B4-BE49-F238E27FC236}">
                <a16:creationId xmlns:a16="http://schemas.microsoft.com/office/drawing/2014/main" id="{1E154F2A-97FC-114F-90C8-AAD44988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350" y="9603324"/>
            <a:ext cx="82114" cy="57962"/>
          </a:xfrm>
          <a:custGeom>
            <a:avLst/>
            <a:gdLst>
              <a:gd name="T0" fmla="*/ 36 w 73"/>
              <a:gd name="T1" fmla="*/ 0 h 55"/>
              <a:gd name="T2" fmla="*/ 36 w 73"/>
              <a:gd name="T3" fmla="*/ 0 h 55"/>
              <a:gd name="T4" fmla="*/ 18 w 73"/>
              <a:gd name="T5" fmla="*/ 18 h 55"/>
              <a:gd name="T6" fmla="*/ 9 w 73"/>
              <a:gd name="T7" fmla="*/ 45 h 55"/>
              <a:gd name="T8" fmla="*/ 36 w 73"/>
              <a:gd name="T9" fmla="*/ 54 h 55"/>
              <a:gd name="T10" fmla="*/ 64 w 73"/>
              <a:gd name="T11" fmla="*/ 36 h 55"/>
              <a:gd name="T12" fmla="*/ 64 w 73"/>
              <a:gd name="T13" fmla="*/ 9 h 55"/>
              <a:gd name="T14" fmla="*/ 36 w 73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5">
                <a:moveTo>
                  <a:pt x="36" y="0"/>
                </a:moveTo>
                <a:lnTo>
                  <a:pt x="36" y="0"/>
                </a:lnTo>
                <a:cubicBezTo>
                  <a:pt x="18" y="18"/>
                  <a:pt x="18" y="18"/>
                  <a:pt x="18" y="18"/>
                </a:cubicBezTo>
                <a:cubicBezTo>
                  <a:pt x="9" y="27"/>
                  <a:pt x="0" y="36"/>
                  <a:pt x="9" y="45"/>
                </a:cubicBezTo>
                <a:cubicBezTo>
                  <a:pt x="18" y="54"/>
                  <a:pt x="27" y="54"/>
                  <a:pt x="36" y="54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27"/>
                  <a:pt x="72" y="18"/>
                  <a:pt x="64" y="9"/>
                </a:cubicBezTo>
                <a:cubicBezTo>
                  <a:pt x="55" y="0"/>
                  <a:pt x="46" y="0"/>
                  <a:pt x="3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23">
            <a:extLst>
              <a:ext uri="{FF2B5EF4-FFF2-40B4-BE49-F238E27FC236}">
                <a16:creationId xmlns:a16="http://schemas.microsoft.com/office/drawing/2014/main" id="{59050BA6-610A-784C-8156-12D307B6F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635" y="9868982"/>
            <a:ext cx="72454" cy="57962"/>
          </a:xfrm>
          <a:custGeom>
            <a:avLst/>
            <a:gdLst>
              <a:gd name="T0" fmla="*/ 36 w 64"/>
              <a:gd name="T1" fmla="*/ 9 h 55"/>
              <a:gd name="T2" fmla="*/ 36 w 64"/>
              <a:gd name="T3" fmla="*/ 9 h 55"/>
              <a:gd name="T4" fmla="*/ 9 w 64"/>
              <a:gd name="T5" fmla="*/ 18 h 55"/>
              <a:gd name="T6" fmla="*/ 9 w 64"/>
              <a:gd name="T7" fmla="*/ 45 h 55"/>
              <a:gd name="T8" fmla="*/ 27 w 64"/>
              <a:gd name="T9" fmla="*/ 54 h 55"/>
              <a:gd name="T10" fmla="*/ 54 w 64"/>
              <a:gd name="T11" fmla="*/ 36 h 55"/>
              <a:gd name="T12" fmla="*/ 63 w 64"/>
              <a:gd name="T13" fmla="*/ 9 h 55"/>
              <a:gd name="T14" fmla="*/ 36 w 64"/>
              <a:gd name="T15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55">
                <a:moveTo>
                  <a:pt x="36" y="9"/>
                </a:moveTo>
                <a:lnTo>
                  <a:pt x="36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cubicBezTo>
                  <a:pt x="9" y="54"/>
                  <a:pt x="27" y="54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27"/>
                  <a:pt x="63" y="18"/>
                  <a:pt x="63" y="9"/>
                </a:cubicBezTo>
                <a:cubicBezTo>
                  <a:pt x="54" y="0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24">
            <a:extLst>
              <a:ext uri="{FF2B5EF4-FFF2-40B4-BE49-F238E27FC236}">
                <a16:creationId xmlns:a16="http://schemas.microsoft.com/office/drawing/2014/main" id="{B08DDB83-E807-D442-9225-66EB9456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673" y="6946731"/>
            <a:ext cx="217356" cy="246337"/>
          </a:xfrm>
          <a:custGeom>
            <a:avLst/>
            <a:gdLst>
              <a:gd name="T0" fmla="*/ 10 w 200"/>
              <a:gd name="T1" fmla="*/ 217 h 227"/>
              <a:gd name="T2" fmla="*/ 10 w 200"/>
              <a:gd name="T3" fmla="*/ 217 h 227"/>
              <a:gd name="T4" fmla="*/ 10 w 200"/>
              <a:gd name="T5" fmla="*/ 217 h 227"/>
              <a:gd name="T6" fmla="*/ 10 w 200"/>
              <a:gd name="T7" fmla="*/ 190 h 227"/>
              <a:gd name="T8" fmla="*/ 163 w 200"/>
              <a:gd name="T9" fmla="*/ 9 h 227"/>
              <a:gd name="T10" fmla="*/ 190 w 200"/>
              <a:gd name="T11" fmla="*/ 9 h 227"/>
              <a:gd name="T12" fmla="*/ 190 w 200"/>
              <a:gd name="T13" fmla="*/ 36 h 227"/>
              <a:gd name="T14" fmla="*/ 36 w 200"/>
              <a:gd name="T15" fmla="*/ 217 h 227"/>
              <a:gd name="T16" fmla="*/ 10 w 200"/>
              <a:gd name="T17" fmla="*/ 2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" h="227">
                <a:moveTo>
                  <a:pt x="10" y="217"/>
                </a:moveTo>
                <a:lnTo>
                  <a:pt x="10" y="217"/>
                </a:lnTo>
                <a:lnTo>
                  <a:pt x="10" y="217"/>
                </a:lnTo>
                <a:cubicBezTo>
                  <a:pt x="0" y="208"/>
                  <a:pt x="0" y="199"/>
                  <a:pt x="10" y="1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cubicBezTo>
                  <a:pt x="199" y="18"/>
                  <a:pt x="199" y="27"/>
                  <a:pt x="190" y="36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28" y="226"/>
                  <a:pt x="19" y="226"/>
                  <a:pt x="10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25">
            <a:extLst>
              <a:ext uri="{FF2B5EF4-FFF2-40B4-BE49-F238E27FC236}">
                <a16:creationId xmlns:a16="http://schemas.microsoft.com/office/drawing/2014/main" id="{F8CAB0FA-BC92-D347-BFA1-DC254E7A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426" y="7086804"/>
            <a:ext cx="130416" cy="130416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54 h 118"/>
              <a:gd name="T6" fmla="*/ 54 w 118"/>
              <a:gd name="T7" fmla="*/ 0 h 118"/>
              <a:gd name="T8" fmla="*/ 117 w 118"/>
              <a:gd name="T9" fmla="*/ 54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54 h 118"/>
              <a:gd name="T18" fmla="*/ 54 w 118"/>
              <a:gd name="T19" fmla="*/ 81 h 118"/>
              <a:gd name="T20" fmla="*/ 81 w 118"/>
              <a:gd name="T21" fmla="*/ 54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26">
            <a:extLst>
              <a:ext uri="{FF2B5EF4-FFF2-40B4-BE49-F238E27FC236}">
                <a16:creationId xmlns:a16="http://schemas.microsoft.com/office/drawing/2014/main" id="{D17DEE7C-6DA1-094A-8058-61112F17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032" y="6927410"/>
            <a:ext cx="140073" cy="130413"/>
          </a:xfrm>
          <a:custGeom>
            <a:avLst/>
            <a:gdLst>
              <a:gd name="T0" fmla="*/ 64 w 128"/>
              <a:gd name="T1" fmla="*/ 118 h 119"/>
              <a:gd name="T2" fmla="*/ 64 w 128"/>
              <a:gd name="T3" fmla="*/ 118 h 119"/>
              <a:gd name="T4" fmla="*/ 0 w 128"/>
              <a:gd name="T5" fmla="*/ 63 h 119"/>
              <a:gd name="T6" fmla="*/ 64 w 128"/>
              <a:gd name="T7" fmla="*/ 0 h 119"/>
              <a:gd name="T8" fmla="*/ 127 w 128"/>
              <a:gd name="T9" fmla="*/ 63 h 119"/>
              <a:gd name="T10" fmla="*/ 64 w 128"/>
              <a:gd name="T11" fmla="*/ 118 h 119"/>
              <a:gd name="T12" fmla="*/ 64 w 128"/>
              <a:gd name="T13" fmla="*/ 36 h 119"/>
              <a:gd name="T14" fmla="*/ 64 w 128"/>
              <a:gd name="T15" fmla="*/ 36 h 119"/>
              <a:gd name="T16" fmla="*/ 36 w 128"/>
              <a:gd name="T17" fmla="*/ 63 h 119"/>
              <a:gd name="T18" fmla="*/ 64 w 128"/>
              <a:gd name="T19" fmla="*/ 82 h 119"/>
              <a:gd name="T20" fmla="*/ 91 w 128"/>
              <a:gd name="T21" fmla="*/ 63 h 119"/>
              <a:gd name="T22" fmla="*/ 64 w 128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19">
                <a:moveTo>
                  <a:pt x="64" y="118"/>
                </a:moveTo>
                <a:lnTo>
                  <a:pt x="64" y="118"/>
                </a:lnTo>
                <a:cubicBezTo>
                  <a:pt x="27" y="118"/>
                  <a:pt x="0" y="90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0"/>
                  <a:pt x="100" y="118"/>
                  <a:pt x="64" y="118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6" y="45"/>
                  <a:pt x="36" y="63"/>
                </a:cubicBezTo>
                <a:cubicBezTo>
                  <a:pt x="36" y="73"/>
                  <a:pt x="55" y="82"/>
                  <a:pt x="64" y="82"/>
                </a:cubicBezTo>
                <a:cubicBezTo>
                  <a:pt x="72" y="82"/>
                  <a:pt x="91" y="73"/>
                  <a:pt x="91" y="63"/>
                </a:cubicBezTo>
                <a:cubicBezTo>
                  <a:pt x="91" y="45"/>
                  <a:pt x="7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27">
            <a:extLst>
              <a:ext uri="{FF2B5EF4-FFF2-40B4-BE49-F238E27FC236}">
                <a16:creationId xmlns:a16="http://schemas.microsoft.com/office/drawing/2014/main" id="{8852AEF9-CCAC-4440-8CD1-20D11BB53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6888769"/>
            <a:ext cx="19321" cy="38641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28">
            <a:extLst>
              <a:ext uri="{FF2B5EF4-FFF2-40B4-BE49-F238E27FC236}">
                <a16:creationId xmlns:a16="http://schemas.microsoft.com/office/drawing/2014/main" id="{52435F30-0BA4-6B4E-B012-68ACC666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6970880"/>
            <a:ext cx="19321" cy="82114"/>
          </a:xfrm>
          <a:custGeom>
            <a:avLst/>
            <a:gdLst>
              <a:gd name="T0" fmla="*/ 18 w 19"/>
              <a:gd name="T1" fmla="*/ 73 h 74"/>
              <a:gd name="T2" fmla="*/ 0 w 19"/>
              <a:gd name="T3" fmla="*/ 73 h 74"/>
              <a:gd name="T4" fmla="*/ 0 w 19"/>
              <a:gd name="T5" fmla="*/ 0 h 74"/>
              <a:gd name="T6" fmla="*/ 18 w 19"/>
              <a:gd name="T7" fmla="*/ 0 h 74"/>
              <a:gd name="T8" fmla="*/ 18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lnTo>
                  <a:pt x="18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29">
            <a:extLst>
              <a:ext uri="{FF2B5EF4-FFF2-40B4-BE49-F238E27FC236}">
                <a16:creationId xmlns:a16="http://schemas.microsoft.com/office/drawing/2014/main" id="{AA3CE560-2C9F-B148-BC48-DA85C112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7086804"/>
            <a:ext cx="19321" cy="82114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30">
            <a:extLst>
              <a:ext uri="{FF2B5EF4-FFF2-40B4-BE49-F238E27FC236}">
                <a16:creationId xmlns:a16="http://schemas.microsoft.com/office/drawing/2014/main" id="{676D7F19-12AA-3E41-8189-D0B326B05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917" y="7207560"/>
            <a:ext cx="19321" cy="48302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31">
            <a:extLst>
              <a:ext uri="{FF2B5EF4-FFF2-40B4-BE49-F238E27FC236}">
                <a16:creationId xmlns:a16="http://schemas.microsoft.com/office/drawing/2014/main" id="{F029E44B-886D-9044-98C3-999B1B38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882" y="6830807"/>
            <a:ext cx="666563" cy="483017"/>
          </a:xfrm>
          <a:custGeom>
            <a:avLst/>
            <a:gdLst>
              <a:gd name="T0" fmla="*/ 533 w 607"/>
              <a:gd name="T1" fmla="*/ 441 h 442"/>
              <a:gd name="T2" fmla="*/ 533 w 607"/>
              <a:gd name="T3" fmla="*/ 441 h 442"/>
              <a:gd name="T4" fmla="*/ 27 w 607"/>
              <a:gd name="T5" fmla="*/ 441 h 442"/>
              <a:gd name="T6" fmla="*/ 0 w 607"/>
              <a:gd name="T7" fmla="*/ 415 h 442"/>
              <a:gd name="T8" fmla="*/ 0 w 607"/>
              <a:gd name="T9" fmla="*/ 315 h 442"/>
              <a:gd name="T10" fmla="*/ 27 w 607"/>
              <a:gd name="T11" fmla="*/ 288 h 442"/>
              <a:gd name="T12" fmla="*/ 91 w 607"/>
              <a:gd name="T13" fmla="*/ 216 h 442"/>
              <a:gd name="T14" fmla="*/ 27 w 607"/>
              <a:gd name="T15" fmla="*/ 143 h 442"/>
              <a:gd name="T16" fmla="*/ 0 w 607"/>
              <a:gd name="T17" fmla="*/ 116 h 442"/>
              <a:gd name="T18" fmla="*/ 0 w 607"/>
              <a:gd name="T19" fmla="*/ 17 h 442"/>
              <a:gd name="T20" fmla="*/ 27 w 607"/>
              <a:gd name="T21" fmla="*/ 0 h 442"/>
              <a:gd name="T22" fmla="*/ 533 w 607"/>
              <a:gd name="T23" fmla="*/ 0 h 442"/>
              <a:gd name="T24" fmla="*/ 606 w 607"/>
              <a:gd name="T25" fmla="*/ 62 h 442"/>
              <a:gd name="T26" fmla="*/ 606 w 607"/>
              <a:gd name="T27" fmla="*/ 369 h 442"/>
              <a:gd name="T28" fmla="*/ 533 w 607"/>
              <a:gd name="T29" fmla="*/ 441 h 442"/>
              <a:gd name="T30" fmla="*/ 55 w 607"/>
              <a:gd name="T31" fmla="*/ 396 h 442"/>
              <a:gd name="T32" fmla="*/ 55 w 607"/>
              <a:gd name="T33" fmla="*/ 396 h 442"/>
              <a:gd name="T34" fmla="*/ 533 w 607"/>
              <a:gd name="T35" fmla="*/ 396 h 442"/>
              <a:gd name="T36" fmla="*/ 561 w 607"/>
              <a:gd name="T37" fmla="*/ 369 h 442"/>
              <a:gd name="T38" fmla="*/ 561 w 607"/>
              <a:gd name="T39" fmla="*/ 62 h 442"/>
              <a:gd name="T40" fmla="*/ 533 w 607"/>
              <a:gd name="T41" fmla="*/ 44 h 442"/>
              <a:gd name="T42" fmla="*/ 55 w 607"/>
              <a:gd name="T43" fmla="*/ 44 h 442"/>
              <a:gd name="T44" fmla="*/ 55 w 607"/>
              <a:gd name="T45" fmla="*/ 98 h 442"/>
              <a:gd name="T46" fmla="*/ 136 w 607"/>
              <a:gd name="T47" fmla="*/ 216 h 442"/>
              <a:gd name="T48" fmla="*/ 55 w 607"/>
              <a:gd name="T49" fmla="*/ 333 h 442"/>
              <a:gd name="T50" fmla="*/ 55 w 607"/>
              <a:gd name="T51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7" h="442">
                <a:moveTo>
                  <a:pt x="533" y="441"/>
                </a:moveTo>
                <a:lnTo>
                  <a:pt x="533" y="441"/>
                </a:lnTo>
                <a:cubicBezTo>
                  <a:pt x="27" y="441"/>
                  <a:pt x="27" y="441"/>
                  <a:pt x="27" y="441"/>
                </a:cubicBezTo>
                <a:cubicBezTo>
                  <a:pt x="18" y="441"/>
                  <a:pt x="0" y="432"/>
                  <a:pt x="0" y="4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06"/>
                  <a:pt x="9" y="297"/>
                  <a:pt x="27" y="288"/>
                </a:cubicBezTo>
                <a:cubicBezTo>
                  <a:pt x="64" y="288"/>
                  <a:pt x="91" y="252"/>
                  <a:pt x="91" y="216"/>
                </a:cubicBezTo>
                <a:cubicBezTo>
                  <a:pt x="91" y="179"/>
                  <a:pt x="64" y="152"/>
                  <a:pt x="27" y="143"/>
                </a:cubicBezTo>
                <a:cubicBezTo>
                  <a:pt x="9" y="143"/>
                  <a:pt x="0" y="134"/>
                  <a:pt x="0" y="1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0" y="0"/>
                  <a:pt x="606" y="26"/>
                  <a:pt x="606" y="62"/>
                </a:cubicBezTo>
                <a:cubicBezTo>
                  <a:pt x="606" y="369"/>
                  <a:pt x="606" y="369"/>
                  <a:pt x="606" y="369"/>
                </a:cubicBezTo>
                <a:cubicBezTo>
                  <a:pt x="606" y="405"/>
                  <a:pt x="570" y="441"/>
                  <a:pt x="533" y="441"/>
                </a:cubicBezTo>
                <a:close/>
                <a:moveTo>
                  <a:pt x="55" y="396"/>
                </a:moveTo>
                <a:lnTo>
                  <a:pt x="55" y="396"/>
                </a:lnTo>
                <a:cubicBezTo>
                  <a:pt x="533" y="396"/>
                  <a:pt x="533" y="396"/>
                  <a:pt x="533" y="396"/>
                </a:cubicBezTo>
                <a:cubicBezTo>
                  <a:pt x="542" y="396"/>
                  <a:pt x="561" y="387"/>
                  <a:pt x="561" y="369"/>
                </a:cubicBezTo>
                <a:cubicBezTo>
                  <a:pt x="561" y="62"/>
                  <a:pt x="561" y="62"/>
                  <a:pt x="561" y="62"/>
                </a:cubicBezTo>
                <a:cubicBezTo>
                  <a:pt x="561" y="53"/>
                  <a:pt x="542" y="44"/>
                  <a:pt x="533" y="44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98"/>
                  <a:pt x="55" y="98"/>
                  <a:pt x="55" y="98"/>
                </a:cubicBezTo>
                <a:cubicBezTo>
                  <a:pt x="100" y="116"/>
                  <a:pt x="136" y="162"/>
                  <a:pt x="136" y="216"/>
                </a:cubicBezTo>
                <a:cubicBezTo>
                  <a:pt x="136" y="270"/>
                  <a:pt x="100" y="324"/>
                  <a:pt x="55" y="333"/>
                </a:cubicBezTo>
                <a:lnTo>
                  <a:pt x="55" y="3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32">
            <a:extLst>
              <a:ext uri="{FF2B5EF4-FFF2-40B4-BE49-F238E27FC236}">
                <a16:creationId xmlns:a16="http://schemas.microsoft.com/office/drawing/2014/main" id="{5988389C-BC02-044F-ABC4-F52C7EAB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2506" y="10153964"/>
            <a:ext cx="444376" cy="48302"/>
          </a:xfrm>
          <a:custGeom>
            <a:avLst/>
            <a:gdLst>
              <a:gd name="T0" fmla="*/ 406 w 407"/>
              <a:gd name="T1" fmla="*/ 45 h 46"/>
              <a:gd name="T2" fmla="*/ 0 w 407"/>
              <a:gd name="T3" fmla="*/ 45 h 46"/>
              <a:gd name="T4" fmla="*/ 0 w 407"/>
              <a:gd name="T5" fmla="*/ 0 h 46"/>
              <a:gd name="T6" fmla="*/ 406 w 407"/>
              <a:gd name="T7" fmla="*/ 0 h 46"/>
              <a:gd name="T8" fmla="*/ 406 w 40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6">
                <a:moveTo>
                  <a:pt x="406" y="45"/>
                </a:moveTo>
                <a:lnTo>
                  <a:pt x="0" y="45"/>
                </a:lnTo>
                <a:lnTo>
                  <a:pt x="0" y="0"/>
                </a:lnTo>
                <a:lnTo>
                  <a:pt x="406" y="0"/>
                </a:lnTo>
                <a:lnTo>
                  <a:pt x="40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33">
            <a:extLst>
              <a:ext uri="{FF2B5EF4-FFF2-40B4-BE49-F238E27FC236}">
                <a16:creationId xmlns:a16="http://schemas.microsoft.com/office/drawing/2014/main" id="{6017B894-607E-5141-99B4-ACC793BF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395" y="9593664"/>
            <a:ext cx="603770" cy="613430"/>
          </a:xfrm>
          <a:custGeom>
            <a:avLst/>
            <a:gdLst>
              <a:gd name="T0" fmla="*/ 469 w 552"/>
              <a:gd name="T1" fmla="*/ 560 h 561"/>
              <a:gd name="T2" fmla="*/ 469 w 552"/>
              <a:gd name="T3" fmla="*/ 560 h 561"/>
              <a:gd name="T4" fmla="*/ 469 w 552"/>
              <a:gd name="T5" fmla="*/ 515 h 561"/>
              <a:gd name="T6" fmla="*/ 506 w 552"/>
              <a:gd name="T7" fmla="*/ 478 h 561"/>
              <a:gd name="T8" fmla="*/ 506 w 552"/>
              <a:gd name="T9" fmla="*/ 442 h 561"/>
              <a:gd name="T10" fmla="*/ 171 w 552"/>
              <a:gd name="T11" fmla="*/ 442 h 561"/>
              <a:gd name="T12" fmla="*/ 171 w 552"/>
              <a:gd name="T13" fmla="*/ 470 h 561"/>
              <a:gd name="T14" fmla="*/ 90 w 552"/>
              <a:gd name="T15" fmla="*/ 560 h 561"/>
              <a:gd name="T16" fmla="*/ 0 w 552"/>
              <a:gd name="T17" fmla="*/ 470 h 561"/>
              <a:gd name="T18" fmla="*/ 0 w 552"/>
              <a:gd name="T19" fmla="*/ 45 h 561"/>
              <a:gd name="T20" fmla="*/ 36 w 552"/>
              <a:gd name="T21" fmla="*/ 0 h 561"/>
              <a:gd name="T22" fmla="*/ 424 w 552"/>
              <a:gd name="T23" fmla="*/ 0 h 561"/>
              <a:gd name="T24" fmla="*/ 460 w 552"/>
              <a:gd name="T25" fmla="*/ 45 h 561"/>
              <a:gd name="T26" fmla="*/ 460 w 552"/>
              <a:gd name="T27" fmla="*/ 388 h 561"/>
              <a:gd name="T28" fmla="*/ 523 w 552"/>
              <a:gd name="T29" fmla="*/ 388 h 561"/>
              <a:gd name="T30" fmla="*/ 551 w 552"/>
              <a:gd name="T31" fmla="*/ 415 h 561"/>
              <a:gd name="T32" fmla="*/ 551 w 552"/>
              <a:gd name="T33" fmla="*/ 478 h 561"/>
              <a:gd name="T34" fmla="*/ 469 w 552"/>
              <a:gd name="T35" fmla="*/ 560 h 561"/>
              <a:gd name="T36" fmla="*/ 45 w 552"/>
              <a:gd name="T37" fmla="*/ 54 h 561"/>
              <a:gd name="T38" fmla="*/ 45 w 552"/>
              <a:gd name="T39" fmla="*/ 54 h 561"/>
              <a:gd name="T40" fmla="*/ 45 w 552"/>
              <a:gd name="T41" fmla="*/ 470 h 561"/>
              <a:gd name="T42" fmla="*/ 90 w 552"/>
              <a:gd name="T43" fmla="*/ 515 h 561"/>
              <a:gd name="T44" fmla="*/ 126 w 552"/>
              <a:gd name="T45" fmla="*/ 470 h 561"/>
              <a:gd name="T46" fmla="*/ 126 w 552"/>
              <a:gd name="T47" fmla="*/ 415 h 561"/>
              <a:gd name="T48" fmla="*/ 153 w 552"/>
              <a:gd name="T49" fmla="*/ 388 h 561"/>
              <a:gd name="T50" fmla="*/ 415 w 552"/>
              <a:gd name="T51" fmla="*/ 388 h 561"/>
              <a:gd name="T52" fmla="*/ 415 w 552"/>
              <a:gd name="T53" fmla="*/ 54 h 561"/>
              <a:gd name="T54" fmla="*/ 45 w 552"/>
              <a:gd name="T55" fmla="*/ 5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61">
                <a:moveTo>
                  <a:pt x="469" y="560"/>
                </a:moveTo>
                <a:lnTo>
                  <a:pt x="469" y="560"/>
                </a:lnTo>
                <a:cubicBezTo>
                  <a:pt x="469" y="515"/>
                  <a:pt x="469" y="515"/>
                  <a:pt x="469" y="515"/>
                </a:cubicBezTo>
                <a:cubicBezTo>
                  <a:pt x="487" y="515"/>
                  <a:pt x="506" y="497"/>
                  <a:pt x="506" y="478"/>
                </a:cubicBezTo>
                <a:cubicBezTo>
                  <a:pt x="506" y="442"/>
                  <a:pt x="506" y="442"/>
                  <a:pt x="506" y="442"/>
                </a:cubicBezTo>
                <a:cubicBezTo>
                  <a:pt x="171" y="442"/>
                  <a:pt x="171" y="442"/>
                  <a:pt x="171" y="442"/>
                </a:cubicBezTo>
                <a:cubicBezTo>
                  <a:pt x="171" y="470"/>
                  <a:pt x="171" y="470"/>
                  <a:pt x="171" y="470"/>
                </a:cubicBezTo>
                <a:cubicBezTo>
                  <a:pt x="171" y="524"/>
                  <a:pt x="135" y="560"/>
                  <a:pt x="90" y="560"/>
                </a:cubicBezTo>
                <a:cubicBezTo>
                  <a:pt x="36" y="560"/>
                  <a:pt x="0" y="524"/>
                  <a:pt x="0" y="47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36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51" y="0"/>
                  <a:pt x="460" y="18"/>
                  <a:pt x="460" y="45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523" y="388"/>
                  <a:pt x="523" y="388"/>
                  <a:pt x="523" y="388"/>
                </a:cubicBezTo>
                <a:cubicBezTo>
                  <a:pt x="542" y="388"/>
                  <a:pt x="551" y="406"/>
                  <a:pt x="551" y="415"/>
                </a:cubicBezTo>
                <a:cubicBezTo>
                  <a:pt x="551" y="478"/>
                  <a:pt x="551" y="478"/>
                  <a:pt x="551" y="478"/>
                </a:cubicBezTo>
                <a:cubicBezTo>
                  <a:pt x="551" y="524"/>
                  <a:pt x="514" y="560"/>
                  <a:pt x="469" y="560"/>
                </a:cubicBezTo>
                <a:close/>
                <a:moveTo>
                  <a:pt x="45" y="54"/>
                </a:moveTo>
                <a:lnTo>
                  <a:pt x="45" y="54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97"/>
                  <a:pt x="63" y="515"/>
                  <a:pt x="90" y="515"/>
                </a:cubicBezTo>
                <a:cubicBezTo>
                  <a:pt x="108" y="515"/>
                  <a:pt x="126" y="497"/>
                  <a:pt x="126" y="470"/>
                </a:cubicBezTo>
                <a:cubicBezTo>
                  <a:pt x="126" y="415"/>
                  <a:pt x="126" y="415"/>
                  <a:pt x="126" y="415"/>
                </a:cubicBezTo>
                <a:cubicBezTo>
                  <a:pt x="126" y="406"/>
                  <a:pt x="135" y="388"/>
                  <a:pt x="153" y="388"/>
                </a:cubicBezTo>
                <a:cubicBezTo>
                  <a:pt x="415" y="388"/>
                  <a:pt x="415" y="388"/>
                  <a:pt x="415" y="388"/>
                </a:cubicBezTo>
                <a:cubicBezTo>
                  <a:pt x="415" y="54"/>
                  <a:pt x="415" y="54"/>
                  <a:pt x="415" y="54"/>
                </a:cubicBezTo>
                <a:lnTo>
                  <a:pt x="45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34">
            <a:extLst>
              <a:ext uri="{FF2B5EF4-FFF2-40B4-BE49-F238E27FC236}">
                <a16:creationId xmlns:a16="http://schemas.microsoft.com/office/drawing/2014/main" id="{B6B39E20-8859-CB4B-8CDB-E2F36E28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147" y="9738569"/>
            <a:ext cx="260829" cy="38641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18 w 236"/>
              <a:gd name="T9" fmla="*/ 0 h 37"/>
              <a:gd name="T10" fmla="*/ 217 w 236"/>
              <a:gd name="T11" fmla="*/ 0 h 37"/>
              <a:gd name="T12" fmla="*/ 235 w 236"/>
              <a:gd name="T13" fmla="*/ 18 h 37"/>
              <a:gd name="T14" fmla="*/ 217 w 23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35">
            <a:extLst>
              <a:ext uri="{FF2B5EF4-FFF2-40B4-BE49-F238E27FC236}">
                <a16:creationId xmlns:a16="http://schemas.microsoft.com/office/drawing/2014/main" id="{B4D737E2-413B-034A-967A-87EDE843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147" y="9830341"/>
            <a:ext cx="260829" cy="38641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7 h 37"/>
              <a:gd name="T8" fmla="*/ 18 w 236"/>
              <a:gd name="T9" fmla="*/ 0 h 37"/>
              <a:gd name="T10" fmla="*/ 217 w 236"/>
              <a:gd name="T11" fmla="*/ 0 h 37"/>
              <a:gd name="T12" fmla="*/ 235 w 236"/>
              <a:gd name="T13" fmla="*/ 17 h 37"/>
              <a:gd name="T14" fmla="*/ 217 w 236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8"/>
                  <a:pt x="235" y="17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36">
            <a:extLst>
              <a:ext uri="{FF2B5EF4-FFF2-40B4-BE49-F238E27FC236}">
                <a16:creationId xmlns:a16="http://schemas.microsoft.com/office/drawing/2014/main" id="{5AFF14B7-6672-124C-80FF-7CCC0891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147" y="9907624"/>
            <a:ext cx="169057" cy="38641"/>
          </a:xfrm>
          <a:custGeom>
            <a:avLst/>
            <a:gdLst>
              <a:gd name="T0" fmla="*/ 136 w 154"/>
              <a:gd name="T1" fmla="*/ 36 h 37"/>
              <a:gd name="T2" fmla="*/ 136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18 w 154"/>
              <a:gd name="T9" fmla="*/ 0 h 37"/>
              <a:gd name="T10" fmla="*/ 136 w 154"/>
              <a:gd name="T11" fmla="*/ 0 h 37"/>
              <a:gd name="T12" fmla="*/ 153 w 154"/>
              <a:gd name="T13" fmla="*/ 18 h 37"/>
              <a:gd name="T14" fmla="*/ 136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3" y="9"/>
                  <a:pt x="153" y="18"/>
                </a:cubicBezTo>
                <a:cubicBezTo>
                  <a:pt x="153" y="27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37">
            <a:extLst>
              <a:ext uri="{FF2B5EF4-FFF2-40B4-BE49-F238E27FC236}">
                <a16:creationId xmlns:a16="http://schemas.microsoft.com/office/drawing/2014/main" id="{0DF3EB24-E0D3-9647-8713-6939FB5B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0128" y="6811486"/>
            <a:ext cx="169057" cy="178715"/>
          </a:xfrm>
          <a:custGeom>
            <a:avLst/>
            <a:gdLst>
              <a:gd name="T0" fmla="*/ 154 w 155"/>
              <a:gd name="T1" fmla="*/ 161 h 162"/>
              <a:gd name="T2" fmla="*/ 154 w 155"/>
              <a:gd name="T3" fmla="*/ 161 h 162"/>
              <a:gd name="T4" fmla="*/ 72 w 155"/>
              <a:gd name="T5" fmla="*/ 161 h 162"/>
              <a:gd name="T6" fmla="*/ 0 w 155"/>
              <a:gd name="T7" fmla="*/ 89 h 162"/>
              <a:gd name="T8" fmla="*/ 0 w 155"/>
              <a:gd name="T9" fmla="*/ 80 h 162"/>
              <a:gd name="T10" fmla="*/ 72 w 155"/>
              <a:gd name="T11" fmla="*/ 0 h 162"/>
              <a:gd name="T12" fmla="*/ 154 w 155"/>
              <a:gd name="T13" fmla="*/ 71 h 162"/>
              <a:gd name="T14" fmla="*/ 154 w 155"/>
              <a:gd name="T15" fmla="*/ 161 h 162"/>
              <a:gd name="T16" fmla="*/ 72 w 155"/>
              <a:gd name="T17" fmla="*/ 44 h 162"/>
              <a:gd name="T18" fmla="*/ 72 w 155"/>
              <a:gd name="T19" fmla="*/ 44 h 162"/>
              <a:gd name="T20" fmla="*/ 45 w 155"/>
              <a:gd name="T21" fmla="*/ 80 h 162"/>
              <a:gd name="T22" fmla="*/ 45 w 155"/>
              <a:gd name="T23" fmla="*/ 89 h 162"/>
              <a:gd name="T24" fmla="*/ 72 w 155"/>
              <a:gd name="T25" fmla="*/ 116 h 162"/>
              <a:gd name="T26" fmla="*/ 99 w 155"/>
              <a:gd name="T27" fmla="*/ 116 h 162"/>
              <a:gd name="T28" fmla="*/ 99 w 155"/>
              <a:gd name="T29" fmla="*/ 71 h 162"/>
              <a:gd name="T30" fmla="*/ 72 w 155"/>
              <a:gd name="T31" fmla="*/ 4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2">
                <a:moveTo>
                  <a:pt x="154" y="161"/>
                </a:moveTo>
                <a:lnTo>
                  <a:pt x="154" y="161"/>
                </a:lnTo>
                <a:cubicBezTo>
                  <a:pt x="72" y="161"/>
                  <a:pt x="72" y="161"/>
                  <a:pt x="72" y="161"/>
                </a:cubicBezTo>
                <a:cubicBezTo>
                  <a:pt x="36" y="161"/>
                  <a:pt x="0" y="125"/>
                  <a:pt x="0" y="8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6" y="0"/>
                  <a:pt x="72" y="0"/>
                </a:cubicBezTo>
                <a:cubicBezTo>
                  <a:pt x="118" y="0"/>
                  <a:pt x="154" y="35"/>
                  <a:pt x="154" y="71"/>
                </a:cubicBezTo>
                <a:lnTo>
                  <a:pt x="154" y="161"/>
                </a:lnTo>
                <a:close/>
                <a:moveTo>
                  <a:pt x="72" y="44"/>
                </a:moveTo>
                <a:lnTo>
                  <a:pt x="72" y="44"/>
                </a:lnTo>
                <a:cubicBezTo>
                  <a:pt x="63" y="44"/>
                  <a:pt x="45" y="62"/>
                  <a:pt x="45" y="80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98"/>
                  <a:pt x="54" y="116"/>
                  <a:pt x="72" y="116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9" y="71"/>
                  <a:pt x="99" y="71"/>
                  <a:pt x="99" y="71"/>
                </a:cubicBezTo>
                <a:cubicBezTo>
                  <a:pt x="99" y="62"/>
                  <a:pt x="90" y="44"/>
                  <a:pt x="72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38">
            <a:extLst>
              <a:ext uri="{FF2B5EF4-FFF2-40B4-BE49-F238E27FC236}">
                <a16:creationId xmlns:a16="http://schemas.microsoft.com/office/drawing/2014/main" id="{DACEAFD6-461D-6042-A050-8745F0F9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525" y="6811486"/>
            <a:ext cx="169054" cy="178715"/>
          </a:xfrm>
          <a:custGeom>
            <a:avLst/>
            <a:gdLst>
              <a:gd name="T0" fmla="*/ 72 w 154"/>
              <a:gd name="T1" fmla="*/ 161 h 162"/>
              <a:gd name="T2" fmla="*/ 72 w 154"/>
              <a:gd name="T3" fmla="*/ 161 h 162"/>
              <a:gd name="T4" fmla="*/ 0 w 154"/>
              <a:gd name="T5" fmla="*/ 161 h 162"/>
              <a:gd name="T6" fmla="*/ 0 w 154"/>
              <a:gd name="T7" fmla="*/ 71 h 162"/>
              <a:gd name="T8" fmla="*/ 72 w 154"/>
              <a:gd name="T9" fmla="*/ 0 h 162"/>
              <a:gd name="T10" fmla="*/ 153 w 154"/>
              <a:gd name="T11" fmla="*/ 80 h 162"/>
              <a:gd name="T12" fmla="*/ 153 w 154"/>
              <a:gd name="T13" fmla="*/ 89 h 162"/>
              <a:gd name="T14" fmla="*/ 72 w 154"/>
              <a:gd name="T15" fmla="*/ 161 h 162"/>
              <a:gd name="T16" fmla="*/ 45 w 154"/>
              <a:gd name="T17" fmla="*/ 116 h 162"/>
              <a:gd name="T18" fmla="*/ 45 w 154"/>
              <a:gd name="T19" fmla="*/ 116 h 162"/>
              <a:gd name="T20" fmla="*/ 72 w 154"/>
              <a:gd name="T21" fmla="*/ 116 h 162"/>
              <a:gd name="T22" fmla="*/ 99 w 154"/>
              <a:gd name="T23" fmla="*/ 89 h 162"/>
              <a:gd name="T24" fmla="*/ 99 w 154"/>
              <a:gd name="T25" fmla="*/ 80 h 162"/>
              <a:gd name="T26" fmla="*/ 72 w 154"/>
              <a:gd name="T27" fmla="*/ 44 h 162"/>
              <a:gd name="T28" fmla="*/ 45 w 154"/>
              <a:gd name="T29" fmla="*/ 71 h 162"/>
              <a:gd name="T30" fmla="*/ 45 w 154"/>
              <a:gd name="T31" fmla="*/ 11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2">
                <a:moveTo>
                  <a:pt x="72" y="161"/>
                </a:moveTo>
                <a:lnTo>
                  <a:pt x="72" y="161"/>
                </a:lnTo>
                <a:cubicBezTo>
                  <a:pt x="0" y="161"/>
                  <a:pt x="0" y="161"/>
                  <a:pt x="0" y="16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27" y="0"/>
                  <a:pt x="72" y="0"/>
                </a:cubicBezTo>
                <a:cubicBezTo>
                  <a:pt x="117" y="0"/>
                  <a:pt x="153" y="35"/>
                  <a:pt x="153" y="80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53" y="125"/>
                  <a:pt x="117" y="161"/>
                  <a:pt x="72" y="161"/>
                </a:cubicBezTo>
                <a:close/>
                <a:moveTo>
                  <a:pt x="45" y="116"/>
                </a:moveTo>
                <a:lnTo>
                  <a:pt x="45" y="116"/>
                </a:lnTo>
                <a:cubicBezTo>
                  <a:pt x="72" y="116"/>
                  <a:pt x="72" y="116"/>
                  <a:pt x="72" y="116"/>
                </a:cubicBezTo>
                <a:cubicBezTo>
                  <a:pt x="90" y="116"/>
                  <a:pt x="99" y="98"/>
                  <a:pt x="99" y="89"/>
                </a:cubicBezTo>
                <a:cubicBezTo>
                  <a:pt x="99" y="80"/>
                  <a:pt x="99" y="80"/>
                  <a:pt x="99" y="80"/>
                </a:cubicBezTo>
                <a:cubicBezTo>
                  <a:pt x="99" y="62"/>
                  <a:pt x="90" y="44"/>
                  <a:pt x="72" y="44"/>
                </a:cubicBezTo>
                <a:cubicBezTo>
                  <a:pt x="54" y="44"/>
                  <a:pt x="45" y="62"/>
                  <a:pt x="45" y="71"/>
                </a:cubicBezTo>
                <a:lnTo>
                  <a:pt x="45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39">
            <a:extLst>
              <a:ext uri="{FF2B5EF4-FFF2-40B4-BE49-F238E27FC236}">
                <a16:creationId xmlns:a16="http://schemas.microsoft.com/office/drawing/2014/main" id="{F41DE02C-0E0E-F94F-8B15-01B4909D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544" y="7159258"/>
            <a:ext cx="48302" cy="236677"/>
          </a:xfrm>
          <a:custGeom>
            <a:avLst/>
            <a:gdLst>
              <a:gd name="T0" fmla="*/ 45 w 46"/>
              <a:gd name="T1" fmla="*/ 217 h 218"/>
              <a:gd name="T2" fmla="*/ 45 w 46"/>
              <a:gd name="T3" fmla="*/ 217 h 218"/>
              <a:gd name="T4" fmla="*/ 0 w 46"/>
              <a:gd name="T5" fmla="*/ 217 h 218"/>
              <a:gd name="T6" fmla="*/ 0 w 46"/>
              <a:gd name="T7" fmla="*/ 18 h 218"/>
              <a:gd name="T8" fmla="*/ 17 w 46"/>
              <a:gd name="T9" fmla="*/ 0 h 218"/>
              <a:gd name="T10" fmla="*/ 45 w 46"/>
              <a:gd name="T11" fmla="*/ 18 h 218"/>
              <a:gd name="T12" fmla="*/ 45 w 46"/>
              <a:gd name="T1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218">
                <a:moveTo>
                  <a:pt x="45" y="217"/>
                </a:moveTo>
                <a:lnTo>
                  <a:pt x="45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6" y="0"/>
                  <a:pt x="45" y="9"/>
                  <a:pt x="45" y="18"/>
                </a:cubicBezTo>
                <a:lnTo>
                  <a:pt x="45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40">
            <a:extLst>
              <a:ext uri="{FF2B5EF4-FFF2-40B4-BE49-F238E27FC236}">
                <a16:creationId xmlns:a16="http://schemas.microsoft.com/office/drawing/2014/main" id="{6D07654F-B8BF-0447-B6CB-26A681B76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0544" y="6961220"/>
            <a:ext cx="48302" cy="140076"/>
          </a:xfrm>
          <a:custGeom>
            <a:avLst/>
            <a:gdLst>
              <a:gd name="T0" fmla="*/ 45 w 46"/>
              <a:gd name="T1" fmla="*/ 127 h 128"/>
              <a:gd name="T2" fmla="*/ 0 w 46"/>
              <a:gd name="T3" fmla="*/ 127 h 128"/>
              <a:gd name="T4" fmla="*/ 0 w 46"/>
              <a:gd name="T5" fmla="*/ 0 h 128"/>
              <a:gd name="T6" fmla="*/ 45 w 46"/>
              <a:gd name="T7" fmla="*/ 0 h 128"/>
              <a:gd name="T8" fmla="*/ 45 w 4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1">
            <a:extLst>
              <a:ext uri="{FF2B5EF4-FFF2-40B4-BE49-F238E27FC236}">
                <a16:creationId xmlns:a16="http://schemas.microsoft.com/office/drawing/2014/main" id="{8024A8A1-F397-A54B-ABC7-0499BA76B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376" y="7077144"/>
            <a:ext cx="555468" cy="347772"/>
          </a:xfrm>
          <a:custGeom>
            <a:avLst/>
            <a:gdLst>
              <a:gd name="T0" fmla="*/ 54 w 507"/>
              <a:gd name="T1" fmla="*/ 0 h 317"/>
              <a:gd name="T2" fmla="*/ 54 w 507"/>
              <a:gd name="T3" fmla="*/ 0 h 317"/>
              <a:gd name="T4" fmla="*/ 54 w 507"/>
              <a:gd name="T5" fmla="*/ 45 h 317"/>
              <a:gd name="T6" fmla="*/ 460 w 507"/>
              <a:gd name="T7" fmla="*/ 45 h 317"/>
              <a:gd name="T8" fmla="*/ 460 w 507"/>
              <a:gd name="T9" fmla="*/ 271 h 317"/>
              <a:gd name="T10" fmla="*/ 460 w 507"/>
              <a:gd name="T11" fmla="*/ 271 h 317"/>
              <a:gd name="T12" fmla="*/ 54 w 507"/>
              <a:gd name="T13" fmla="*/ 271 h 317"/>
              <a:gd name="T14" fmla="*/ 54 w 507"/>
              <a:gd name="T15" fmla="*/ 81 h 317"/>
              <a:gd name="T16" fmla="*/ 27 w 507"/>
              <a:gd name="T17" fmla="*/ 63 h 317"/>
              <a:gd name="T18" fmla="*/ 0 w 507"/>
              <a:gd name="T19" fmla="*/ 81 h 317"/>
              <a:gd name="T20" fmla="*/ 0 w 507"/>
              <a:gd name="T21" fmla="*/ 271 h 317"/>
              <a:gd name="T22" fmla="*/ 54 w 507"/>
              <a:gd name="T23" fmla="*/ 316 h 317"/>
              <a:gd name="T24" fmla="*/ 460 w 507"/>
              <a:gd name="T25" fmla="*/ 316 h 317"/>
              <a:gd name="T26" fmla="*/ 506 w 507"/>
              <a:gd name="T27" fmla="*/ 271 h 317"/>
              <a:gd name="T28" fmla="*/ 506 w 507"/>
              <a:gd name="T29" fmla="*/ 0 h 317"/>
              <a:gd name="T30" fmla="*/ 54 w 507"/>
              <a:gd name="T31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7" h="317">
                <a:moveTo>
                  <a:pt x="54" y="0"/>
                </a:moveTo>
                <a:lnTo>
                  <a:pt x="54" y="0"/>
                </a:lnTo>
                <a:cubicBezTo>
                  <a:pt x="54" y="45"/>
                  <a:pt x="54" y="45"/>
                  <a:pt x="54" y="45"/>
                </a:cubicBezTo>
                <a:cubicBezTo>
                  <a:pt x="460" y="45"/>
                  <a:pt x="460" y="45"/>
                  <a:pt x="460" y="45"/>
                </a:cubicBezTo>
                <a:cubicBezTo>
                  <a:pt x="460" y="271"/>
                  <a:pt x="460" y="271"/>
                  <a:pt x="460" y="271"/>
                </a:cubicBezTo>
                <a:lnTo>
                  <a:pt x="460" y="271"/>
                </a:lnTo>
                <a:cubicBezTo>
                  <a:pt x="54" y="271"/>
                  <a:pt x="54" y="271"/>
                  <a:pt x="54" y="271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72"/>
                  <a:pt x="45" y="63"/>
                  <a:pt x="27" y="63"/>
                </a:cubicBezTo>
                <a:cubicBezTo>
                  <a:pt x="18" y="63"/>
                  <a:pt x="0" y="72"/>
                  <a:pt x="0" y="8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7" y="316"/>
                  <a:pt x="54" y="316"/>
                </a:cubicBezTo>
                <a:cubicBezTo>
                  <a:pt x="460" y="316"/>
                  <a:pt x="460" y="316"/>
                  <a:pt x="460" y="316"/>
                </a:cubicBezTo>
                <a:cubicBezTo>
                  <a:pt x="487" y="316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2">
            <a:extLst>
              <a:ext uri="{FF2B5EF4-FFF2-40B4-BE49-F238E27FC236}">
                <a16:creationId xmlns:a16="http://schemas.microsoft.com/office/drawing/2014/main" id="{8FAA445E-E797-1444-846D-DF41BB1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14" y="6937070"/>
            <a:ext cx="676224" cy="188375"/>
          </a:xfrm>
          <a:custGeom>
            <a:avLst/>
            <a:gdLst>
              <a:gd name="T0" fmla="*/ 542 w 616"/>
              <a:gd name="T1" fmla="*/ 172 h 173"/>
              <a:gd name="T2" fmla="*/ 542 w 616"/>
              <a:gd name="T3" fmla="*/ 172 h 173"/>
              <a:gd name="T4" fmla="*/ 73 w 616"/>
              <a:gd name="T5" fmla="*/ 172 h 173"/>
              <a:gd name="T6" fmla="*/ 0 w 616"/>
              <a:gd name="T7" fmla="*/ 100 h 173"/>
              <a:gd name="T8" fmla="*/ 0 w 616"/>
              <a:gd name="T9" fmla="*/ 64 h 173"/>
              <a:gd name="T10" fmla="*/ 73 w 616"/>
              <a:gd name="T11" fmla="*/ 0 h 173"/>
              <a:gd name="T12" fmla="*/ 542 w 616"/>
              <a:gd name="T13" fmla="*/ 0 h 173"/>
              <a:gd name="T14" fmla="*/ 615 w 616"/>
              <a:gd name="T15" fmla="*/ 64 h 173"/>
              <a:gd name="T16" fmla="*/ 615 w 616"/>
              <a:gd name="T17" fmla="*/ 100 h 173"/>
              <a:gd name="T18" fmla="*/ 542 w 616"/>
              <a:gd name="T19" fmla="*/ 172 h 173"/>
              <a:gd name="T20" fmla="*/ 73 w 616"/>
              <a:gd name="T21" fmla="*/ 45 h 173"/>
              <a:gd name="T22" fmla="*/ 73 w 616"/>
              <a:gd name="T23" fmla="*/ 45 h 173"/>
              <a:gd name="T24" fmla="*/ 55 w 616"/>
              <a:gd name="T25" fmla="*/ 64 h 173"/>
              <a:gd name="T26" fmla="*/ 55 w 616"/>
              <a:gd name="T27" fmla="*/ 100 h 173"/>
              <a:gd name="T28" fmla="*/ 73 w 616"/>
              <a:gd name="T29" fmla="*/ 127 h 173"/>
              <a:gd name="T30" fmla="*/ 542 w 616"/>
              <a:gd name="T31" fmla="*/ 127 h 173"/>
              <a:gd name="T32" fmla="*/ 570 w 616"/>
              <a:gd name="T33" fmla="*/ 100 h 173"/>
              <a:gd name="T34" fmla="*/ 570 w 616"/>
              <a:gd name="T35" fmla="*/ 64 h 173"/>
              <a:gd name="T36" fmla="*/ 542 w 616"/>
              <a:gd name="T37" fmla="*/ 45 h 173"/>
              <a:gd name="T38" fmla="*/ 73 w 616"/>
              <a:gd name="T39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73">
                <a:moveTo>
                  <a:pt x="542" y="172"/>
                </a:moveTo>
                <a:lnTo>
                  <a:pt x="542" y="172"/>
                </a:lnTo>
                <a:cubicBezTo>
                  <a:pt x="73" y="172"/>
                  <a:pt x="73" y="172"/>
                  <a:pt x="73" y="172"/>
                </a:cubicBezTo>
                <a:cubicBezTo>
                  <a:pt x="36" y="172"/>
                  <a:pt x="0" y="145"/>
                  <a:pt x="0" y="10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7"/>
                  <a:pt x="36" y="0"/>
                  <a:pt x="73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88" y="0"/>
                  <a:pt x="615" y="27"/>
                  <a:pt x="615" y="64"/>
                </a:cubicBezTo>
                <a:cubicBezTo>
                  <a:pt x="615" y="100"/>
                  <a:pt x="615" y="100"/>
                  <a:pt x="615" y="100"/>
                </a:cubicBezTo>
                <a:cubicBezTo>
                  <a:pt x="615" y="145"/>
                  <a:pt x="588" y="172"/>
                  <a:pt x="542" y="172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55" y="54"/>
                  <a:pt x="55" y="64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5" y="118"/>
                  <a:pt x="64" y="127"/>
                  <a:pt x="73" y="127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61" y="127"/>
                  <a:pt x="570" y="118"/>
                  <a:pt x="570" y="100"/>
                </a:cubicBezTo>
                <a:cubicBezTo>
                  <a:pt x="570" y="64"/>
                  <a:pt x="570" y="64"/>
                  <a:pt x="570" y="64"/>
                </a:cubicBezTo>
                <a:cubicBezTo>
                  <a:pt x="570" y="54"/>
                  <a:pt x="561" y="45"/>
                  <a:pt x="542" y="45"/>
                </a:cubicBezTo>
                <a:lnTo>
                  <a:pt x="73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24" name="Grupo 623">
            <a:extLst>
              <a:ext uri="{FF2B5EF4-FFF2-40B4-BE49-F238E27FC236}">
                <a16:creationId xmlns:a16="http://schemas.microsoft.com/office/drawing/2014/main" id="{CC807A70-4CEC-C44F-A861-0EDEF23F9AA4}"/>
              </a:ext>
            </a:extLst>
          </p:cNvPr>
          <p:cNvGrpSpPr/>
          <p:nvPr/>
        </p:nvGrpSpPr>
        <p:grpSpPr>
          <a:xfrm>
            <a:off x="19162136" y="6417525"/>
            <a:ext cx="3569803" cy="1319238"/>
            <a:chOff x="4247967" y="10692157"/>
            <a:chExt cx="4236804" cy="1319238"/>
          </a:xfrm>
        </p:grpSpPr>
        <p:sp>
          <p:nvSpPr>
            <p:cNvPr id="625" name="CuadroTexto 395">
              <a:extLst>
                <a:ext uri="{FF2B5EF4-FFF2-40B4-BE49-F238E27FC236}">
                  <a16:creationId xmlns:a16="http://schemas.microsoft.com/office/drawing/2014/main" id="{27EFAA05-A52C-B840-A3B4-C94DB105D4FC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6" name="Rectangle 40">
              <a:extLst>
                <a:ext uri="{FF2B5EF4-FFF2-40B4-BE49-F238E27FC236}">
                  <a16:creationId xmlns:a16="http://schemas.microsoft.com/office/drawing/2014/main" id="{01A70D59-6B91-4849-B95C-3F5D6986651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7" name="Grupo 626">
            <a:extLst>
              <a:ext uri="{FF2B5EF4-FFF2-40B4-BE49-F238E27FC236}">
                <a16:creationId xmlns:a16="http://schemas.microsoft.com/office/drawing/2014/main" id="{A704F856-0789-3345-839D-774B04CA4A57}"/>
              </a:ext>
            </a:extLst>
          </p:cNvPr>
          <p:cNvGrpSpPr/>
          <p:nvPr/>
        </p:nvGrpSpPr>
        <p:grpSpPr>
          <a:xfrm>
            <a:off x="19151551" y="9098270"/>
            <a:ext cx="3571240" cy="1319238"/>
            <a:chOff x="4247967" y="10692157"/>
            <a:chExt cx="4236804" cy="1319238"/>
          </a:xfrm>
        </p:grpSpPr>
        <p:sp>
          <p:nvSpPr>
            <p:cNvPr id="628" name="CuadroTexto 395">
              <a:extLst>
                <a:ext uri="{FF2B5EF4-FFF2-40B4-BE49-F238E27FC236}">
                  <a16:creationId xmlns:a16="http://schemas.microsoft.com/office/drawing/2014/main" id="{8AD72187-7717-1041-9DFF-A0E33AAE0B7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29" name="Rectangle 40">
              <a:extLst>
                <a:ext uri="{FF2B5EF4-FFF2-40B4-BE49-F238E27FC236}">
                  <a16:creationId xmlns:a16="http://schemas.microsoft.com/office/drawing/2014/main" id="{7A5EA623-6C2A-0A4C-832E-B735ABE9275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0" name="Grupo 629">
            <a:extLst>
              <a:ext uri="{FF2B5EF4-FFF2-40B4-BE49-F238E27FC236}">
                <a16:creationId xmlns:a16="http://schemas.microsoft.com/office/drawing/2014/main" id="{1D30B738-57A8-D84F-8D9B-0BF8CABD1F6A}"/>
              </a:ext>
            </a:extLst>
          </p:cNvPr>
          <p:cNvGrpSpPr/>
          <p:nvPr/>
        </p:nvGrpSpPr>
        <p:grpSpPr>
          <a:xfrm>
            <a:off x="1466408" y="6430872"/>
            <a:ext cx="3660706" cy="1319238"/>
            <a:chOff x="4247967" y="10692157"/>
            <a:chExt cx="4289833" cy="1319238"/>
          </a:xfrm>
        </p:grpSpPr>
        <p:sp>
          <p:nvSpPr>
            <p:cNvPr id="631" name="CuadroTexto 395">
              <a:extLst>
                <a:ext uri="{FF2B5EF4-FFF2-40B4-BE49-F238E27FC236}">
                  <a16:creationId xmlns:a16="http://schemas.microsoft.com/office/drawing/2014/main" id="{A70E5DE5-8BF6-5B47-A98C-1016BD443168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2" name="Rectangle 40">
              <a:extLst>
                <a:ext uri="{FF2B5EF4-FFF2-40B4-BE49-F238E27FC236}">
                  <a16:creationId xmlns:a16="http://schemas.microsoft.com/office/drawing/2014/main" id="{0D461FB5-C404-B842-B281-AE293D72EA5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3" name="Grupo 632">
            <a:extLst>
              <a:ext uri="{FF2B5EF4-FFF2-40B4-BE49-F238E27FC236}">
                <a16:creationId xmlns:a16="http://schemas.microsoft.com/office/drawing/2014/main" id="{DD7C8B3B-F88D-7241-AAFD-6C2A6F35923F}"/>
              </a:ext>
            </a:extLst>
          </p:cNvPr>
          <p:cNvGrpSpPr/>
          <p:nvPr/>
        </p:nvGrpSpPr>
        <p:grpSpPr>
          <a:xfrm>
            <a:off x="1468041" y="9128522"/>
            <a:ext cx="3673565" cy="1319238"/>
            <a:chOff x="4247967" y="10692157"/>
            <a:chExt cx="4273238" cy="1319238"/>
          </a:xfrm>
        </p:grpSpPr>
        <p:sp>
          <p:nvSpPr>
            <p:cNvPr id="634" name="CuadroTexto 395">
              <a:extLst>
                <a:ext uri="{FF2B5EF4-FFF2-40B4-BE49-F238E27FC236}">
                  <a16:creationId xmlns:a16="http://schemas.microsoft.com/office/drawing/2014/main" id="{B85E18A0-11A8-014D-A4C5-5990D4913008}"/>
                </a:ext>
              </a:extLst>
            </p:cNvPr>
            <p:cNvSpPr txBox="1"/>
            <p:nvPr/>
          </p:nvSpPr>
          <p:spPr>
            <a:xfrm flipH="1">
              <a:off x="6138530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35" name="Rectangle 40">
              <a:extLst>
                <a:ext uri="{FF2B5EF4-FFF2-40B4-BE49-F238E27FC236}">
                  <a16:creationId xmlns:a16="http://schemas.microsoft.com/office/drawing/2014/main" id="{B375059A-A6FB-4E4B-A06A-55F7B5AB81A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">
            <a:extLst>
              <a:ext uri="{FF2B5EF4-FFF2-40B4-BE49-F238E27FC236}">
                <a16:creationId xmlns:a16="http://schemas.microsoft.com/office/drawing/2014/main" id="{553E1769-FC78-C74C-A3D9-7BAFE1F53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797" y="3116757"/>
            <a:ext cx="4335309" cy="4571121"/>
          </a:xfrm>
          <a:custGeom>
            <a:avLst/>
            <a:gdLst>
              <a:gd name="T0" fmla="*/ 4025 w 4217"/>
              <a:gd name="T1" fmla="*/ 2103 h 4445"/>
              <a:gd name="T2" fmla="*/ 4025 w 4217"/>
              <a:gd name="T3" fmla="*/ 2103 h 4445"/>
              <a:gd name="T4" fmla="*/ 2466 w 4217"/>
              <a:gd name="T5" fmla="*/ 746 h 4445"/>
              <a:gd name="T6" fmla="*/ 2275 w 4217"/>
              <a:gd name="T7" fmla="*/ 334 h 4445"/>
              <a:gd name="T8" fmla="*/ 2275 w 4217"/>
              <a:gd name="T9" fmla="*/ 0 h 4445"/>
              <a:gd name="T10" fmla="*/ 0 w 4217"/>
              <a:gd name="T11" fmla="*/ 0 h 4445"/>
              <a:gd name="T12" fmla="*/ 0 w 4217"/>
              <a:gd name="T13" fmla="*/ 4444 h 4445"/>
              <a:gd name="T14" fmla="*/ 4216 w 4217"/>
              <a:gd name="T15" fmla="*/ 4444 h 4445"/>
              <a:gd name="T16" fmla="*/ 4216 w 4217"/>
              <a:gd name="T17" fmla="*/ 2514 h 4445"/>
              <a:gd name="T18" fmla="*/ 4025 w 4217"/>
              <a:gd name="T19" fmla="*/ 2103 h 4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17" h="4445">
                <a:moveTo>
                  <a:pt x="4025" y="2103"/>
                </a:moveTo>
                <a:lnTo>
                  <a:pt x="4025" y="2103"/>
                </a:lnTo>
                <a:cubicBezTo>
                  <a:pt x="2466" y="746"/>
                  <a:pt x="2466" y="746"/>
                  <a:pt x="2466" y="746"/>
                </a:cubicBezTo>
                <a:cubicBezTo>
                  <a:pt x="2342" y="640"/>
                  <a:pt x="2275" y="487"/>
                  <a:pt x="2275" y="334"/>
                </a:cubicBezTo>
                <a:cubicBezTo>
                  <a:pt x="2275" y="0"/>
                  <a:pt x="2275" y="0"/>
                  <a:pt x="22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444"/>
                  <a:pt x="0" y="4444"/>
                  <a:pt x="0" y="4444"/>
                </a:cubicBezTo>
                <a:cubicBezTo>
                  <a:pt x="4216" y="4444"/>
                  <a:pt x="4216" y="4444"/>
                  <a:pt x="4216" y="4444"/>
                </a:cubicBezTo>
                <a:cubicBezTo>
                  <a:pt x="4216" y="2514"/>
                  <a:pt x="4216" y="2514"/>
                  <a:pt x="4216" y="2514"/>
                </a:cubicBezTo>
                <a:cubicBezTo>
                  <a:pt x="4216" y="2361"/>
                  <a:pt x="4149" y="2208"/>
                  <a:pt x="4025" y="21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">
            <a:extLst>
              <a:ext uri="{FF2B5EF4-FFF2-40B4-BE49-F238E27FC236}">
                <a16:creationId xmlns:a16="http://schemas.microsoft.com/office/drawing/2014/main" id="{841AE365-7B76-D74F-8D68-E9BA381FC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57" y="3116757"/>
            <a:ext cx="4326240" cy="4571121"/>
          </a:xfrm>
          <a:custGeom>
            <a:avLst/>
            <a:gdLst>
              <a:gd name="T0" fmla="*/ 4207 w 4208"/>
              <a:gd name="T1" fmla="*/ 0 h 4445"/>
              <a:gd name="T2" fmla="*/ 4207 w 4208"/>
              <a:gd name="T3" fmla="*/ 0 h 4445"/>
              <a:gd name="T4" fmla="*/ 1941 w 4208"/>
              <a:gd name="T5" fmla="*/ 0 h 4445"/>
              <a:gd name="T6" fmla="*/ 1941 w 4208"/>
              <a:gd name="T7" fmla="*/ 334 h 4445"/>
              <a:gd name="T8" fmla="*/ 1750 w 4208"/>
              <a:gd name="T9" fmla="*/ 746 h 4445"/>
              <a:gd name="T10" fmla="*/ 182 w 4208"/>
              <a:gd name="T11" fmla="*/ 2103 h 4445"/>
              <a:gd name="T12" fmla="*/ 0 w 4208"/>
              <a:gd name="T13" fmla="*/ 2514 h 4445"/>
              <a:gd name="T14" fmla="*/ 0 w 4208"/>
              <a:gd name="T15" fmla="*/ 4444 h 4445"/>
              <a:gd name="T16" fmla="*/ 4207 w 4208"/>
              <a:gd name="T17" fmla="*/ 4444 h 4445"/>
              <a:gd name="T18" fmla="*/ 4207 w 4208"/>
              <a:gd name="T19" fmla="*/ 0 h 4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08" h="4445">
                <a:moveTo>
                  <a:pt x="4207" y="0"/>
                </a:moveTo>
                <a:lnTo>
                  <a:pt x="4207" y="0"/>
                </a:lnTo>
                <a:cubicBezTo>
                  <a:pt x="1941" y="0"/>
                  <a:pt x="1941" y="0"/>
                  <a:pt x="1941" y="0"/>
                </a:cubicBezTo>
                <a:cubicBezTo>
                  <a:pt x="1941" y="334"/>
                  <a:pt x="1941" y="334"/>
                  <a:pt x="1941" y="334"/>
                </a:cubicBezTo>
                <a:cubicBezTo>
                  <a:pt x="1941" y="487"/>
                  <a:pt x="1864" y="640"/>
                  <a:pt x="1750" y="746"/>
                </a:cubicBezTo>
                <a:cubicBezTo>
                  <a:pt x="182" y="2103"/>
                  <a:pt x="182" y="2103"/>
                  <a:pt x="182" y="2103"/>
                </a:cubicBezTo>
                <a:cubicBezTo>
                  <a:pt x="67" y="2208"/>
                  <a:pt x="0" y="2361"/>
                  <a:pt x="0" y="2514"/>
                </a:cubicBezTo>
                <a:cubicBezTo>
                  <a:pt x="0" y="4444"/>
                  <a:pt x="0" y="4444"/>
                  <a:pt x="0" y="4444"/>
                </a:cubicBezTo>
                <a:cubicBezTo>
                  <a:pt x="4207" y="4444"/>
                  <a:pt x="4207" y="4444"/>
                  <a:pt x="4207" y="4444"/>
                </a:cubicBezTo>
                <a:lnTo>
                  <a:pt x="420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3">
            <a:extLst>
              <a:ext uri="{FF2B5EF4-FFF2-40B4-BE49-F238E27FC236}">
                <a16:creationId xmlns:a16="http://schemas.microsoft.com/office/drawing/2014/main" id="{2225ABE8-B013-5549-A113-F338E2D1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57" y="7687878"/>
            <a:ext cx="4326240" cy="4580191"/>
          </a:xfrm>
          <a:custGeom>
            <a:avLst/>
            <a:gdLst>
              <a:gd name="T0" fmla="*/ 0 w 4208"/>
              <a:gd name="T1" fmla="*/ 0 h 4456"/>
              <a:gd name="T2" fmla="*/ 0 w 4208"/>
              <a:gd name="T3" fmla="*/ 0 h 4456"/>
              <a:gd name="T4" fmla="*/ 0 w 4208"/>
              <a:gd name="T5" fmla="*/ 3279 h 4456"/>
              <a:gd name="T6" fmla="*/ 0 w 4208"/>
              <a:gd name="T7" fmla="*/ 3949 h 4456"/>
              <a:gd name="T8" fmla="*/ 497 w 4208"/>
              <a:gd name="T9" fmla="*/ 4455 h 4456"/>
              <a:gd name="T10" fmla="*/ 4207 w 4208"/>
              <a:gd name="T11" fmla="*/ 4455 h 4456"/>
              <a:gd name="T12" fmla="*/ 4207 w 4208"/>
              <a:gd name="T13" fmla="*/ 0 h 4456"/>
              <a:gd name="T14" fmla="*/ 0 w 4208"/>
              <a:gd name="T15" fmla="*/ 0 h 4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8" h="4456">
                <a:moveTo>
                  <a:pt x="0" y="0"/>
                </a:moveTo>
                <a:lnTo>
                  <a:pt x="0" y="0"/>
                </a:lnTo>
                <a:cubicBezTo>
                  <a:pt x="0" y="3279"/>
                  <a:pt x="0" y="3279"/>
                  <a:pt x="0" y="3279"/>
                </a:cubicBezTo>
                <a:cubicBezTo>
                  <a:pt x="0" y="3949"/>
                  <a:pt x="0" y="3949"/>
                  <a:pt x="0" y="3949"/>
                </a:cubicBezTo>
                <a:cubicBezTo>
                  <a:pt x="0" y="4226"/>
                  <a:pt x="220" y="4455"/>
                  <a:pt x="497" y="4455"/>
                </a:cubicBezTo>
                <a:cubicBezTo>
                  <a:pt x="4207" y="4455"/>
                  <a:pt x="4207" y="4455"/>
                  <a:pt x="4207" y="4455"/>
                </a:cubicBezTo>
                <a:cubicBezTo>
                  <a:pt x="4207" y="0"/>
                  <a:pt x="4207" y="0"/>
                  <a:pt x="4207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4">
            <a:extLst>
              <a:ext uri="{FF2B5EF4-FFF2-40B4-BE49-F238E27FC236}">
                <a16:creationId xmlns:a16="http://schemas.microsoft.com/office/drawing/2014/main" id="{04E3F799-BA87-2C42-8B69-CC6AE7A7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797" y="7687878"/>
            <a:ext cx="4335309" cy="4580191"/>
          </a:xfrm>
          <a:custGeom>
            <a:avLst/>
            <a:gdLst>
              <a:gd name="T0" fmla="*/ 0 w 4217"/>
              <a:gd name="T1" fmla="*/ 4455 h 4456"/>
              <a:gd name="T2" fmla="*/ 0 w 4217"/>
              <a:gd name="T3" fmla="*/ 4455 h 4456"/>
              <a:gd name="T4" fmla="*/ 3709 w 4217"/>
              <a:gd name="T5" fmla="*/ 4455 h 4456"/>
              <a:gd name="T6" fmla="*/ 4216 w 4217"/>
              <a:gd name="T7" fmla="*/ 3949 h 4456"/>
              <a:gd name="T8" fmla="*/ 4216 w 4217"/>
              <a:gd name="T9" fmla="*/ 3279 h 4456"/>
              <a:gd name="T10" fmla="*/ 4216 w 4217"/>
              <a:gd name="T11" fmla="*/ 0 h 4456"/>
              <a:gd name="T12" fmla="*/ 0 w 4217"/>
              <a:gd name="T13" fmla="*/ 0 h 4456"/>
              <a:gd name="T14" fmla="*/ 0 w 4217"/>
              <a:gd name="T15" fmla="*/ 4455 h 4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7" h="4456">
                <a:moveTo>
                  <a:pt x="0" y="4455"/>
                </a:moveTo>
                <a:lnTo>
                  <a:pt x="0" y="4455"/>
                </a:lnTo>
                <a:cubicBezTo>
                  <a:pt x="3709" y="4455"/>
                  <a:pt x="3709" y="4455"/>
                  <a:pt x="3709" y="4455"/>
                </a:cubicBezTo>
                <a:cubicBezTo>
                  <a:pt x="3986" y="4455"/>
                  <a:pt x="4216" y="4226"/>
                  <a:pt x="4216" y="3949"/>
                </a:cubicBezTo>
                <a:cubicBezTo>
                  <a:pt x="4216" y="3279"/>
                  <a:pt x="4216" y="3279"/>
                  <a:pt x="4216" y="3279"/>
                </a:cubicBezTo>
                <a:cubicBezTo>
                  <a:pt x="4216" y="0"/>
                  <a:pt x="4216" y="0"/>
                  <a:pt x="4216" y="0"/>
                </a:cubicBezTo>
                <a:cubicBezTo>
                  <a:pt x="0" y="0"/>
                  <a:pt x="0" y="0"/>
                  <a:pt x="0" y="0"/>
                </a:cubicBezTo>
                <a:lnTo>
                  <a:pt x="0" y="44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43D065C-4BF3-D740-A96E-845378EE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006" y="1171308"/>
            <a:ext cx="5160651" cy="1949982"/>
          </a:xfrm>
          <a:custGeom>
            <a:avLst/>
            <a:gdLst>
              <a:gd name="T0" fmla="*/ 4857 w 5020"/>
              <a:gd name="T1" fmla="*/ 1893 h 1894"/>
              <a:gd name="T2" fmla="*/ 4857 w 5020"/>
              <a:gd name="T3" fmla="*/ 1893 h 1894"/>
              <a:gd name="T4" fmla="*/ 153 w 5020"/>
              <a:gd name="T5" fmla="*/ 1893 h 1894"/>
              <a:gd name="T6" fmla="*/ 0 w 5020"/>
              <a:gd name="T7" fmla="*/ 1730 h 1894"/>
              <a:gd name="T8" fmla="*/ 0 w 5020"/>
              <a:gd name="T9" fmla="*/ 162 h 1894"/>
              <a:gd name="T10" fmla="*/ 153 w 5020"/>
              <a:gd name="T11" fmla="*/ 0 h 1894"/>
              <a:gd name="T12" fmla="*/ 4857 w 5020"/>
              <a:gd name="T13" fmla="*/ 0 h 1894"/>
              <a:gd name="T14" fmla="*/ 5019 w 5020"/>
              <a:gd name="T15" fmla="*/ 162 h 1894"/>
              <a:gd name="T16" fmla="*/ 5019 w 5020"/>
              <a:gd name="T17" fmla="*/ 1730 h 1894"/>
              <a:gd name="T18" fmla="*/ 4857 w 5020"/>
              <a:gd name="T19" fmla="*/ 1893 h 1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20" h="1894">
                <a:moveTo>
                  <a:pt x="4857" y="1893"/>
                </a:moveTo>
                <a:lnTo>
                  <a:pt x="4857" y="1893"/>
                </a:lnTo>
                <a:cubicBezTo>
                  <a:pt x="153" y="1893"/>
                  <a:pt x="153" y="1893"/>
                  <a:pt x="153" y="1893"/>
                </a:cubicBezTo>
                <a:cubicBezTo>
                  <a:pt x="67" y="1893"/>
                  <a:pt x="0" y="1816"/>
                  <a:pt x="0" y="173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67"/>
                  <a:pt x="67" y="0"/>
                  <a:pt x="153" y="0"/>
                </a:cubicBezTo>
                <a:cubicBezTo>
                  <a:pt x="4857" y="0"/>
                  <a:pt x="4857" y="0"/>
                  <a:pt x="4857" y="0"/>
                </a:cubicBezTo>
                <a:cubicBezTo>
                  <a:pt x="4952" y="0"/>
                  <a:pt x="5019" y="67"/>
                  <a:pt x="5019" y="162"/>
                </a:cubicBezTo>
                <a:cubicBezTo>
                  <a:pt x="5019" y="1730"/>
                  <a:pt x="5019" y="1730"/>
                  <a:pt x="5019" y="1730"/>
                </a:cubicBezTo>
                <a:cubicBezTo>
                  <a:pt x="5019" y="1816"/>
                  <a:pt x="4952" y="1893"/>
                  <a:pt x="4857" y="18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6">
            <a:extLst>
              <a:ext uri="{FF2B5EF4-FFF2-40B4-BE49-F238E27FC236}">
                <a16:creationId xmlns:a16="http://schemas.microsoft.com/office/drawing/2014/main" id="{29E0E089-86B0-3245-98C7-170453AB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609" y="1348168"/>
            <a:ext cx="108836" cy="1555450"/>
          </a:xfrm>
          <a:custGeom>
            <a:avLst/>
            <a:gdLst>
              <a:gd name="T0" fmla="*/ 105 w 106"/>
              <a:gd name="T1" fmla="*/ 1511 h 1512"/>
              <a:gd name="T2" fmla="*/ 0 w 106"/>
              <a:gd name="T3" fmla="*/ 1511 h 1512"/>
              <a:gd name="T4" fmla="*/ 0 w 106"/>
              <a:gd name="T5" fmla="*/ 0 h 1512"/>
              <a:gd name="T6" fmla="*/ 105 w 106"/>
              <a:gd name="T7" fmla="*/ 0 h 1512"/>
              <a:gd name="T8" fmla="*/ 105 w 10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2">
                <a:moveTo>
                  <a:pt x="105" y="1511"/>
                </a:moveTo>
                <a:lnTo>
                  <a:pt x="0" y="1511"/>
                </a:lnTo>
                <a:lnTo>
                  <a:pt x="0" y="0"/>
                </a:lnTo>
                <a:lnTo>
                  <a:pt x="105" y="0"/>
                </a:lnTo>
                <a:lnTo>
                  <a:pt x="10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7">
            <a:extLst>
              <a:ext uri="{FF2B5EF4-FFF2-40B4-BE49-F238E27FC236}">
                <a16:creationId xmlns:a16="http://schemas.microsoft.com/office/drawing/2014/main" id="{D8FBDAC1-80ED-6F46-A4E9-A7C7F1615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581" y="1348168"/>
            <a:ext cx="117906" cy="1555450"/>
          </a:xfrm>
          <a:custGeom>
            <a:avLst/>
            <a:gdLst>
              <a:gd name="T0" fmla="*/ 115 w 116"/>
              <a:gd name="T1" fmla="*/ 1511 h 1512"/>
              <a:gd name="T2" fmla="*/ 0 w 116"/>
              <a:gd name="T3" fmla="*/ 1511 h 1512"/>
              <a:gd name="T4" fmla="*/ 0 w 116"/>
              <a:gd name="T5" fmla="*/ 0 h 1512"/>
              <a:gd name="T6" fmla="*/ 115 w 116"/>
              <a:gd name="T7" fmla="*/ 0 h 1512"/>
              <a:gd name="T8" fmla="*/ 115 w 11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512">
                <a:moveTo>
                  <a:pt x="115" y="1511"/>
                </a:moveTo>
                <a:lnTo>
                  <a:pt x="0" y="1511"/>
                </a:lnTo>
                <a:lnTo>
                  <a:pt x="0" y="0"/>
                </a:lnTo>
                <a:lnTo>
                  <a:pt x="115" y="0"/>
                </a:lnTo>
                <a:lnTo>
                  <a:pt x="11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8">
            <a:extLst>
              <a:ext uri="{FF2B5EF4-FFF2-40B4-BE49-F238E27FC236}">
                <a16:creationId xmlns:a16="http://schemas.microsoft.com/office/drawing/2014/main" id="{100151B8-EB28-B64B-9D5B-BDE10B79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160" y="1348168"/>
            <a:ext cx="117906" cy="1555450"/>
          </a:xfrm>
          <a:custGeom>
            <a:avLst/>
            <a:gdLst>
              <a:gd name="T0" fmla="*/ 115 w 116"/>
              <a:gd name="T1" fmla="*/ 1511 h 1512"/>
              <a:gd name="T2" fmla="*/ 0 w 116"/>
              <a:gd name="T3" fmla="*/ 1511 h 1512"/>
              <a:gd name="T4" fmla="*/ 0 w 116"/>
              <a:gd name="T5" fmla="*/ 0 h 1512"/>
              <a:gd name="T6" fmla="*/ 115 w 116"/>
              <a:gd name="T7" fmla="*/ 0 h 1512"/>
              <a:gd name="T8" fmla="*/ 115 w 11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512">
                <a:moveTo>
                  <a:pt x="115" y="1511"/>
                </a:moveTo>
                <a:lnTo>
                  <a:pt x="0" y="1511"/>
                </a:lnTo>
                <a:lnTo>
                  <a:pt x="0" y="0"/>
                </a:lnTo>
                <a:lnTo>
                  <a:pt x="115" y="0"/>
                </a:lnTo>
                <a:lnTo>
                  <a:pt x="11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9">
            <a:extLst>
              <a:ext uri="{FF2B5EF4-FFF2-40B4-BE49-F238E27FC236}">
                <a16:creationId xmlns:a16="http://schemas.microsoft.com/office/drawing/2014/main" id="{FA9287CD-65ED-0646-8869-DD8A58A7B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205" y="1348168"/>
            <a:ext cx="108836" cy="1555450"/>
          </a:xfrm>
          <a:custGeom>
            <a:avLst/>
            <a:gdLst>
              <a:gd name="T0" fmla="*/ 105 w 106"/>
              <a:gd name="T1" fmla="*/ 1511 h 1512"/>
              <a:gd name="T2" fmla="*/ 0 w 106"/>
              <a:gd name="T3" fmla="*/ 1511 h 1512"/>
              <a:gd name="T4" fmla="*/ 0 w 106"/>
              <a:gd name="T5" fmla="*/ 0 h 1512"/>
              <a:gd name="T6" fmla="*/ 105 w 106"/>
              <a:gd name="T7" fmla="*/ 0 h 1512"/>
              <a:gd name="T8" fmla="*/ 105 w 10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2">
                <a:moveTo>
                  <a:pt x="105" y="1511"/>
                </a:moveTo>
                <a:lnTo>
                  <a:pt x="0" y="1511"/>
                </a:lnTo>
                <a:lnTo>
                  <a:pt x="0" y="0"/>
                </a:lnTo>
                <a:lnTo>
                  <a:pt x="105" y="0"/>
                </a:lnTo>
                <a:lnTo>
                  <a:pt x="10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3AA97FD-2629-D947-93BD-D268DB5D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13" y="1348168"/>
            <a:ext cx="117906" cy="1555450"/>
          </a:xfrm>
          <a:custGeom>
            <a:avLst/>
            <a:gdLst>
              <a:gd name="T0" fmla="*/ 114 w 115"/>
              <a:gd name="T1" fmla="*/ 1511 h 1512"/>
              <a:gd name="T2" fmla="*/ 0 w 115"/>
              <a:gd name="T3" fmla="*/ 1511 h 1512"/>
              <a:gd name="T4" fmla="*/ 0 w 115"/>
              <a:gd name="T5" fmla="*/ 0 h 1512"/>
              <a:gd name="T6" fmla="*/ 114 w 115"/>
              <a:gd name="T7" fmla="*/ 0 h 1512"/>
              <a:gd name="T8" fmla="*/ 114 w 115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1512">
                <a:moveTo>
                  <a:pt x="114" y="1511"/>
                </a:moveTo>
                <a:lnTo>
                  <a:pt x="0" y="1511"/>
                </a:lnTo>
                <a:lnTo>
                  <a:pt x="0" y="0"/>
                </a:lnTo>
                <a:lnTo>
                  <a:pt x="114" y="0"/>
                </a:lnTo>
                <a:lnTo>
                  <a:pt x="114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1">
            <a:extLst>
              <a:ext uri="{FF2B5EF4-FFF2-40B4-BE49-F238E27FC236}">
                <a16:creationId xmlns:a16="http://schemas.microsoft.com/office/drawing/2014/main" id="{DBE932EE-A95F-B944-8796-796650B5E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292" y="1348168"/>
            <a:ext cx="117906" cy="1555450"/>
          </a:xfrm>
          <a:custGeom>
            <a:avLst/>
            <a:gdLst>
              <a:gd name="T0" fmla="*/ 115 w 116"/>
              <a:gd name="T1" fmla="*/ 1511 h 1512"/>
              <a:gd name="T2" fmla="*/ 0 w 116"/>
              <a:gd name="T3" fmla="*/ 1511 h 1512"/>
              <a:gd name="T4" fmla="*/ 0 w 116"/>
              <a:gd name="T5" fmla="*/ 0 h 1512"/>
              <a:gd name="T6" fmla="*/ 115 w 116"/>
              <a:gd name="T7" fmla="*/ 0 h 1512"/>
              <a:gd name="T8" fmla="*/ 115 w 11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512">
                <a:moveTo>
                  <a:pt x="115" y="1511"/>
                </a:moveTo>
                <a:lnTo>
                  <a:pt x="0" y="1511"/>
                </a:lnTo>
                <a:lnTo>
                  <a:pt x="0" y="0"/>
                </a:lnTo>
                <a:lnTo>
                  <a:pt x="115" y="0"/>
                </a:lnTo>
                <a:lnTo>
                  <a:pt x="11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2">
            <a:extLst>
              <a:ext uri="{FF2B5EF4-FFF2-40B4-BE49-F238E27FC236}">
                <a16:creationId xmlns:a16="http://schemas.microsoft.com/office/drawing/2014/main" id="{EB68CC99-0426-8044-BA62-CA3B3BC0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870" y="1348168"/>
            <a:ext cx="108836" cy="1555450"/>
          </a:xfrm>
          <a:custGeom>
            <a:avLst/>
            <a:gdLst>
              <a:gd name="T0" fmla="*/ 105 w 106"/>
              <a:gd name="T1" fmla="*/ 1511 h 1512"/>
              <a:gd name="T2" fmla="*/ 0 w 106"/>
              <a:gd name="T3" fmla="*/ 1511 h 1512"/>
              <a:gd name="T4" fmla="*/ 0 w 106"/>
              <a:gd name="T5" fmla="*/ 0 h 1512"/>
              <a:gd name="T6" fmla="*/ 105 w 106"/>
              <a:gd name="T7" fmla="*/ 0 h 1512"/>
              <a:gd name="T8" fmla="*/ 105 w 10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2">
                <a:moveTo>
                  <a:pt x="105" y="1511"/>
                </a:moveTo>
                <a:lnTo>
                  <a:pt x="0" y="1511"/>
                </a:lnTo>
                <a:lnTo>
                  <a:pt x="0" y="0"/>
                </a:lnTo>
                <a:lnTo>
                  <a:pt x="105" y="0"/>
                </a:lnTo>
                <a:lnTo>
                  <a:pt x="10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3">
            <a:extLst>
              <a:ext uri="{FF2B5EF4-FFF2-40B4-BE49-F238E27FC236}">
                <a16:creationId xmlns:a16="http://schemas.microsoft.com/office/drawing/2014/main" id="{083830D3-30D3-6044-B64A-18BBC80D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842" y="1348168"/>
            <a:ext cx="117906" cy="1555450"/>
          </a:xfrm>
          <a:custGeom>
            <a:avLst/>
            <a:gdLst>
              <a:gd name="T0" fmla="*/ 115 w 116"/>
              <a:gd name="T1" fmla="*/ 1511 h 1512"/>
              <a:gd name="T2" fmla="*/ 0 w 116"/>
              <a:gd name="T3" fmla="*/ 1511 h 1512"/>
              <a:gd name="T4" fmla="*/ 0 w 116"/>
              <a:gd name="T5" fmla="*/ 0 h 1512"/>
              <a:gd name="T6" fmla="*/ 115 w 116"/>
              <a:gd name="T7" fmla="*/ 0 h 1512"/>
              <a:gd name="T8" fmla="*/ 115 w 11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512">
                <a:moveTo>
                  <a:pt x="115" y="1511"/>
                </a:moveTo>
                <a:lnTo>
                  <a:pt x="0" y="1511"/>
                </a:lnTo>
                <a:lnTo>
                  <a:pt x="0" y="0"/>
                </a:lnTo>
                <a:lnTo>
                  <a:pt x="115" y="0"/>
                </a:lnTo>
                <a:lnTo>
                  <a:pt x="11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EE3FAA57-CC75-594A-A424-E466879B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421" y="1348168"/>
            <a:ext cx="117906" cy="1555450"/>
          </a:xfrm>
          <a:custGeom>
            <a:avLst/>
            <a:gdLst>
              <a:gd name="T0" fmla="*/ 115 w 116"/>
              <a:gd name="T1" fmla="*/ 1511 h 1512"/>
              <a:gd name="T2" fmla="*/ 0 w 116"/>
              <a:gd name="T3" fmla="*/ 1511 h 1512"/>
              <a:gd name="T4" fmla="*/ 0 w 116"/>
              <a:gd name="T5" fmla="*/ 0 h 1512"/>
              <a:gd name="T6" fmla="*/ 115 w 116"/>
              <a:gd name="T7" fmla="*/ 0 h 1512"/>
              <a:gd name="T8" fmla="*/ 115 w 11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512">
                <a:moveTo>
                  <a:pt x="115" y="1511"/>
                </a:moveTo>
                <a:lnTo>
                  <a:pt x="0" y="1511"/>
                </a:lnTo>
                <a:lnTo>
                  <a:pt x="0" y="0"/>
                </a:lnTo>
                <a:lnTo>
                  <a:pt x="115" y="0"/>
                </a:lnTo>
                <a:lnTo>
                  <a:pt x="11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5">
            <a:extLst>
              <a:ext uri="{FF2B5EF4-FFF2-40B4-BE49-F238E27FC236}">
                <a16:creationId xmlns:a16="http://schemas.microsoft.com/office/drawing/2014/main" id="{3658DD0C-79B3-E74D-80E2-517DC824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999" y="1348168"/>
            <a:ext cx="108836" cy="1555450"/>
          </a:xfrm>
          <a:custGeom>
            <a:avLst/>
            <a:gdLst>
              <a:gd name="T0" fmla="*/ 105 w 106"/>
              <a:gd name="T1" fmla="*/ 1511 h 1512"/>
              <a:gd name="T2" fmla="*/ 0 w 106"/>
              <a:gd name="T3" fmla="*/ 1511 h 1512"/>
              <a:gd name="T4" fmla="*/ 0 w 106"/>
              <a:gd name="T5" fmla="*/ 0 h 1512"/>
              <a:gd name="T6" fmla="*/ 105 w 106"/>
              <a:gd name="T7" fmla="*/ 0 h 1512"/>
              <a:gd name="T8" fmla="*/ 105 w 10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2">
                <a:moveTo>
                  <a:pt x="105" y="1511"/>
                </a:moveTo>
                <a:lnTo>
                  <a:pt x="0" y="1511"/>
                </a:lnTo>
                <a:lnTo>
                  <a:pt x="0" y="0"/>
                </a:lnTo>
                <a:lnTo>
                  <a:pt x="105" y="0"/>
                </a:lnTo>
                <a:lnTo>
                  <a:pt x="10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6">
            <a:extLst>
              <a:ext uri="{FF2B5EF4-FFF2-40B4-BE49-F238E27FC236}">
                <a16:creationId xmlns:a16="http://schemas.microsoft.com/office/drawing/2014/main" id="{A2611BA4-6735-8847-8BD6-B256C1AC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044" y="1348168"/>
            <a:ext cx="108836" cy="1555450"/>
          </a:xfrm>
          <a:custGeom>
            <a:avLst/>
            <a:gdLst>
              <a:gd name="T0" fmla="*/ 105 w 106"/>
              <a:gd name="T1" fmla="*/ 1511 h 1512"/>
              <a:gd name="T2" fmla="*/ 0 w 106"/>
              <a:gd name="T3" fmla="*/ 1511 h 1512"/>
              <a:gd name="T4" fmla="*/ 0 w 106"/>
              <a:gd name="T5" fmla="*/ 0 h 1512"/>
              <a:gd name="T6" fmla="*/ 105 w 106"/>
              <a:gd name="T7" fmla="*/ 0 h 1512"/>
              <a:gd name="T8" fmla="*/ 105 w 10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2">
                <a:moveTo>
                  <a:pt x="105" y="1511"/>
                </a:moveTo>
                <a:lnTo>
                  <a:pt x="0" y="1511"/>
                </a:lnTo>
                <a:lnTo>
                  <a:pt x="0" y="0"/>
                </a:lnTo>
                <a:lnTo>
                  <a:pt x="105" y="0"/>
                </a:lnTo>
                <a:lnTo>
                  <a:pt x="10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7">
            <a:extLst>
              <a:ext uri="{FF2B5EF4-FFF2-40B4-BE49-F238E27FC236}">
                <a16:creationId xmlns:a16="http://schemas.microsoft.com/office/drawing/2014/main" id="{C1B33FAA-5135-BA49-AAAE-F36B3622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553" y="1348168"/>
            <a:ext cx="117906" cy="1555450"/>
          </a:xfrm>
          <a:custGeom>
            <a:avLst/>
            <a:gdLst>
              <a:gd name="T0" fmla="*/ 115 w 116"/>
              <a:gd name="T1" fmla="*/ 1511 h 1512"/>
              <a:gd name="T2" fmla="*/ 0 w 116"/>
              <a:gd name="T3" fmla="*/ 1511 h 1512"/>
              <a:gd name="T4" fmla="*/ 0 w 116"/>
              <a:gd name="T5" fmla="*/ 0 h 1512"/>
              <a:gd name="T6" fmla="*/ 115 w 116"/>
              <a:gd name="T7" fmla="*/ 0 h 1512"/>
              <a:gd name="T8" fmla="*/ 115 w 11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512">
                <a:moveTo>
                  <a:pt x="115" y="1511"/>
                </a:moveTo>
                <a:lnTo>
                  <a:pt x="0" y="1511"/>
                </a:lnTo>
                <a:lnTo>
                  <a:pt x="0" y="0"/>
                </a:lnTo>
                <a:lnTo>
                  <a:pt x="115" y="0"/>
                </a:lnTo>
                <a:lnTo>
                  <a:pt x="11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8">
            <a:extLst>
              <a:ext uri="{FF2B5EF4-FFF2-40B4-BE49-F238E27FC236}">
                <a16:creationId xmlns:a16="http://schemas.microsoft.com/office/drawing/2014/main" id="{23CF7822-124E-3940-812A-C2EF647EC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595" y="1348168"/>
            <a:ext cx="108836" cy="1555450"/>
          </a:xfrm>
          <a:custGeom>
            <a:avLst/>
            <a:gdLst>
              <a:gd name="T0" fmla="*/ 105 w 106"/>
              <a:gd name="T1" fmla="*/ 1511 h 1512"/>
              <a:gd name="T2" fmla="*/ 0 w 106"/>
              <a:gd name="T3" fmla="*/ 1511 h 1512"/>
              <a:gd name="T4" fmla="*/ 0 w 106"/>
              <a:gd name="T5" fmla="*/ 0 h 1512"/>
              <a:gd name="T6" fmla="*/ 105 w 106"/>
              <a:gd name="T7" fmla="*/ 0 h 1512"/>
              <a:gd name="T8" fmla="*/ 105 w 10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2">
                <a:moveTo>
                  <a:pt x="105" y="1511"/>
                </a:moveTo>
                <a:lnTo>
                  <a:pt x="0" y="1511"/>
                </a:lnTo>
                <a:lnTo>
                  <a:pt x="0" y="0"/>
                </a:lnTo>
                <a:lnTo>
                  <a:pt x="105" y="0"/>
                </a:lnTo>
                <a:lnTo>
                  <a:pt x="10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9">
            <a:extLst>
              <a:ext uri="{FF2B5EF4-FFF2-40B4-BE49-F238E27FC236}">
                <a16:creationId xmlns:a16="http://schemas.microsoft.com/office/drawing/2014/main" id="{9BC8BEC0-1F2A-554D-90CA-75932CD7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173" y="1348168"/>
            <a:ext cx="108836" cy="1555450"/>
          </a:xfrm>
          <a:custGeom>
            <a:avLst/>
            <a:gdLst>
              <a:gd name="T0" fmla="*/ 105 w 106"/>
              <a:gd name="T1" fmla="*/ 1511 h 1512"/>
              <a:gd name="T2" fmla="*/ 0 w 106"/>
              <a:gd name="T3" fmla="*/ 1511 h 1512"/>
              <a:gd name="T4" fmla="*/ 0 w 106"/>
              <a:gd name="T5" fmla="*/ 0 h 1512"/>
              <a:gd name="T6" fmla="*/ 105 w 106"/>
              <a:gd name="T7" fmla="*/ 0 h 1512"/>
              <a:gd name="T8" fmla="*/ 105 w 10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512">
                <a:moveTo>
                  <a:pt x="105" y="1511"/>
                </a:moveTo>
                <a:lnTo>
                  <a:pt x="0" y="1511"/>
                </a:lnTo>
                <a:lnTo>
                  <a:pt x="0" y="0"/>
                </a:lnTo>
                <a:lnTo>
                  <a:pt x="105" y="0"/>
                </a:lnTo>
                <a:lnTo>
                  <a:pt x="10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0">
            <a:extLst>
              <a:ext uri="{FF2B5EF4-FFF2-40B4-BE49-F238E27FC236}">
                <a16:creationId xmlns:a16="http://schemas.microsoft.com/office/drawing/2014/main" id="{7A25EB00-C0AB-9448-8F0C-EE4FC278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682" y="1348168"/>
            <a:ext cx="117906" cy="1555450"/>
          </a:xfrm>
          <a:custGeom>
            <a:avLst/>
            <a:gdLst>
              <a:gd name="T0" fmla="*/ 115 w 116"/>
              <a:gd name="T1" fmla="*/ 1511 h 1512"/>
              <a:gd name="T2" fmla="*/ 0 w 116"/>
              <a:gd name="T3" fmla="*/ 1511 h 1512"/>
              <a:gd name="T4" fmla="*/ 0 w 116"/>
              <a:gd name="T5" fmla="*/ 0 h 1512"/>
              <a:gd name="T6" fmla="*/ 115 w 116"/>
              <a:gd name="T7" fmla="*/ 0 h 1512"/>
              <a:gd name="T8" fmla="*/ 115 w 116"/>
              <a:gd name="T9" fmla="*/ 1511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512">
                <a:moveTo>
                  <a:pt x="115" y="1511"/>
                </a:moveTo>
                <a:lnTo>
                  <a:pt x="0" y="1511"/>
                </a:lnTo>
                <a:lnTo>
                  <a:pt x="0" y="0"/>
                </a:lnTo>
                <a:lnTo>
                  <a:pt x="115" y="0"/>
                </a:lnTo>
                <a:lnTo>
                  <a:pt x="115" y="151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1">
            <a:extLst>
              <a:ext uri="{FF2B5EF4-FFF2-40B4-BE49-F238E27FC236}">
                <a16:creationId xmlns:a16="http://schemas.microsoft.com/office/drawing/2014/main" id="{7DE11E5A-79D8-5F4A-B382-B80435A5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117" y="10490411"/>
            <a:ext cx="1868355" cy="1977191"/>
          </a:xfrm>
          <a:custGeom>
            <a:avLst/>
            <a:gdLst>
              <a:gd name="T0" fmla="*/ 1528 w 1816"/>
              <a:gd name="T1" fmla="*/ 1319 h 1922"/>
              <a:gd name="T2" fmla="*/ 1528 w 1816"/>
              <a:gd name="T3" fmla="*/ 1319 h 1922"/>
              <a:gd name="T4" fmla="*/ 601 w 1816"/>
              <a:gd name="T5" fmla="*/ 1797 h 1922"/>
              <a:gd name="T6" fmla="*/ 601 w 1816"/>
              <a:gd name="T7" fmla="*/ 1797 h 1922"/>
              <a:gd name="T8" fmla="*/ 124 w 1816"/>
              <a:gd name="T9" fmla="*/ 860 h 1922"/>
              <a:gd name="T10" fmla="*/ 410 w 1816"/>
              <a:gd name="T11" fmla="*/ 0 h 1922"/>
              <a:gd name="T12" fmla="*/ 1815 w 1816"/>
              <a:gd name="T13" fmla="*/ 468 h 1922"/>
              <a:gd name="T14" fmla="*/ 1528 w 1816"/>
              <a:gd name="T15" fmla="*/ 1319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6" h="1922">
                <a:moveTo>
                  <a:pt x="1528" y="1319"/>
                </a:moveTo>
                <a:lnTo>
                  <a:pt x="1528" y="1319"/>
                </a:lnTo>
                <a:cubicBezTo>
                  <a:pt x="1404" y="1711"/>
                  <a:pt x="983" y="1921"/>
                  <a:pt x="601" y="1797"/>
                </a:cubicBezTo>
                <a:lnTo>
                  <a:pt x="601" y="1797"/>
                </a:lnTo>
                <a:cubicBezTo>
                  <a:pt x="209" y="1663"/>
                  <a:pt x="0" y="1252"/>
                  <a:pt x="124" y="860"/>
                </a:cubicBezTo>
                <a:cubicBezTo>
                  <a:pt x="410" y="0"/>
                  <a:pt x="410" y="0"/>
                  <a:pt x="410" y="0"/>
                </a:cubicBezTo>
                <a:cubicBezTo>
                  <a:pt x="1815" y="468"/>
                  <a:pt x="1815" y="468"/>
                  <a:pt x="1815" y="468"/>
                </a:cubicBezTo>
                <a:lnTo>
                  <a:pt x="1528" y="13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2">
            <a:extLst>
              <a:ext uri="{FF2B5EF4-FFF2-40B4-BE49-F238E27FC236}">
                <a16:creationId xmlns:a16="http://schemas.microsoft.com/office/drawing/2014/main" id="{BE14970B-2DA8-9B49-8CB6-52AC5AE8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858" y="8993913"/>
            <a:ext cx="1868355" cy="1977191"/>
          </a:xfrm>
          <a:custGeom>
            <a:avLst/>
            <a:gdLst>
              <a:gd name="T0" fmla="*/ 0 w 1817"/>
              <a:gd name="T1" fmla="*/ 1453 h 1922"/>
              <a:gd name="T2" fmla="*/ 0 w 1817"/>
              <a:gd name="T3" fmla="*/ 1453 h 1922"/>
              <a:gd name="T4" fmla="*/ 277 w 1817"/>
              <a:gd name="T5" fmla="*/ 592 h 1922"/>
              <a:gd name="T6" fmla="*/ 1214 w 1817"/>
              <a:gd name="T7" fmla="*/ 124 h 1922"/>
              <a:gd name="T8" fmla="*/ 1214 w 1817"/>
              <a:gd name="T9" fmla="*/ 124 h 1922"/>
              <a:gd name="T10" fmla="*/ 1683 w 1817"/>
              <a:gd name="T11" fmla="*/ 1061 h 1922"/>
              <a:gd name="T12" fmla="*/ 1405 w 1817"/>
              <a:gd name="T13" fmla="*/ 1921 h 1922"/>
              <a:gd name="T14" fmla="*/ 0 w 1817"/>
              <a:gd name="T15" fmla="*/ 1453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7" h="1922">
                <a:moveTo>
                  <a:pt x="0" y="1453"/>
                </a:moveTo>
                <a:lnTo>
                  <a:pt x="0" y="1453"/>
                </a:lnTo>
                <a:cubicBezTo>
                  <a:pt x="277" y="592"/>
                  <a:pt x="277" y="592"/>
                  <a:pt x="277" y="592"/>
                </a:cubicBezTo>
                <a:cubicBezTo>
                  <a:pt x="411" y="210"/>
                  <a:pt x="822" y="0"/>
                  <a:pt x="1214" y="124"/>
                </a:cubicBezTo>
                <a:lnTo>
                  <a:pt x="1214" y="124"/>
                </a:lnTo>
                <a:cubicBezTo>
                  <a:pt x="1606" y="248"/>
                  <a:pt x="1816" y="669"/>
                  <a:pt x="1683" y="1061"/>
                </a:cubicBezTo>
                <a:cubicBezTo>
                  <a:pt x="1405" y="1921"/>
                  <a:pt x="1405" y="1921"/>
                  <a:pt x="1405" y="1921"/>
                </a:cubicBezTo>
                <a:lnTo>
                  <a:pt x="0" y="14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3">
            <a:extLst>
              <a:ext uri="{FF2B5EF4-FFF2-40B4-BE49-F238E27FC236}">
                <a16:creationId xmlns:a16="http://schemas.microsoft.com/office/drawing/2014/main" id="{6F5D19DF-6C7F-B947-83B2-764BFE0C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904" y="9751230"/>
            <a:ext cx="2067888" cy="2018006"/>
          </a:xfrm>
          <a:custGeom>
            <a:avLst/>
            <a:gdLst>
              <a:gd name="T0" fmla="*/ 421 w 2009"/>
              <a:gd name="T1" fmla="*/ 1444 h 1961"/>
              <a:gd name="T2" fmla="*/ 421 w 2009"/>
              <a:gd name="T3" fmla="*/ 1444 h 1961"/>
              <a:gd name="T4" fmla="*/ 239 w 2009"/>
              <a:gd name="T5" fmla="*/ 421 h 1961"/>
              <a:gd name="T6" fmla="*/ 239 w 2009"/>
              <a:gd name="T7" fmla="*/ 421 h 1961"/>
              <a:gd name="T8" fmla="*/ 1262 w 2009"/>
              <a:gd name="T9" fmla="*/ 229 h 1961"/>
              <a:gd name="T10" fmla="*/ 2008 w 2009"/>
              <a:gd name="T11" fmla="*/ 745 h 1961"/>
              <a:gd name="T12" fmla="*/ 1166 w 2009"/>
              <a:gd name="T13" fmla="*/ 1960 h 1961"/>
              <a:gd name="T14" fmla="*/ 421 w 2009"/>
              <a:gd name="T15" fmla="*/ 1444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9" h="1961">
                <a:moveTo>
                  <a:pt x="421" y="1444"/>
                </a:moveTo>
                <a:lnTo>
                  <a:pt x="421" y="1444"/>
                </a:lnTo>
                <a:cubicBezTo>
                  <a:pt x="86" y="1214"/>
                  <a:pt x="0" y="755"/>
                  <a:pt x="239" y="421"/>
                </a:cubicBezTo>
                <a:lnTo>
                  <a:pt x="239" y="421"/>
                </a:lnTo>
                <a:cubicBezTo>
                  <a:pt x="468" y="86"/>
                  <a:pt x="927" y="0"/>
                  <a:pt x="1262" y="229"/>
                </a:cubicBezTo>
                <a:cubicBezTo>
                  <a:pt x="2008" y="745"/>
                  <a:pt x="2008" y="745"/>
                  <a:pt x="2008" y="745"/>
                </a:cubicBezTo>
                <a:cubicBezTo>
                  <a:pt x="1166" y="1960"/>
                  <a:pt x="1166" y="1960"/>
                  <a:pt x="1166" y="1960"/>
                </a:cubicBezTo>
                <a:lnTo>
                  <a:pt x="421" y="14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4">
            <a:extLst>
              <a:ext uri="{FF2B5EF4-FFF2-40B4-BE49-F238E27FC236}">
                <a16:creationId xmlns:a16="http://schemas.microsoft.com/office/drawing/2014/main" id="{9B802A9B-C779-FD44-B35C-96B4FF6B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636" y="10517620"/>
            <a:ext cx="2054285" cy="2027073"/>
          </a:xfrm>
          <a:custGeom>
            <a:avLst/>
            <a:gdLst>
              <a:gd name="T0" fmla="*/ 842 w 1999"/>
              <a:gd name="T1" fmla="*/ 0 h 1971"/>
              <a:gd name="T2" fmla="*/ 842 w 1999"/>
              <a:gd name="T3" fmla="*/ 0 h 1971"/>
              <a:gd name="T4" fmla="*/ 1587 w 1999"/>
              <a:gd name="T5" fmla="*/ 517 h 1971"/>
              <a:gd name="T6" fmla="*/ 1768 w 1999"/>
              <a:gd name="T7" fmla="*/ 1549 h 1971"/>
              <a:gd name="T8" fmla="*/ 1768 w 1999"/>
              <a:gd name="T9" fmla="*/ 1549 h 1971"/>
              <a:gd name="T10" fmla="*/ 737 w 1999"/>
              <a:gd name="T11" fmla="*/ 1731 h 1971"/>
              <a:gd name="T12" fmla="*/ 0 w 1999"/>
              <a:gd name="T13" fmla="*/ 1215 h 1971"/>
              <a:gd name="T14" fmla="*/ 842 w 1999"/>
              <a:gd name="T15" fmla="*/ 0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9" h="1971">
                <a:moveTo>
                  <a:pt x="842" y="0"/>
                </a:moveTo>
                <a:lnTo>
                  <a:pt x="842" y="0"/>
                </a:lnTo>
                <a:cubicBezTo>
                  <a:pt x="1587" y="517"/>
                  <a:pt x="1587" y="517"/>
                  <a:pt x="1587" y="517"/>
                </a:cubicBezTo>
                <a:cubicBezTo>
                  <a:pt x="1921" y="756"/>
                  <a:pt x="1998" y="1215"/>
                  <a:pt x="1768" y="1549"/>
                </a:cubicBezTo>
                <a:lnTo>
                  <a:pt x="1768" y="1549"/>
                </a:lnTo>
                <a:cubicBezTo>
                  <a:pt x="1539" y="1884"/>
                  <a:pt x="1070" y="1970"/>
                  <a:pt x="737" y="1731"/>
                </a:cubicBezTo>
                <a:cubicBezTo>
                  <a:pt x="0" y="1215"/>
                  <a:pt x="0" y="1215"/>
                  <a:pt x="0" y="1215"/>
                </a:cubicBezTo>
                <a:lnTo>
                  <a:pt x="84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73">
            <a:extLst>
              <a:ext uri="{FF2B5EF4-FFF2-40B4-BE49-F238E27FC236}">
                <a16:creationId xmlns:a16="http://schemas.microsoft.com/office/drawing/2014/main" id="{E25ACD8B-1FF1-1A4B-A499-F4E11438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316" y="4690346"/>
            <a:ext cx="739181" cy="530578"/>
          </a:xfrm>
          <a:custGeom>
            <a:avLst/>
            <a:gdLst>
              <a:gd name="T0" fmla="*/ 612 w 718"/>
              <a:gd name="T1" fmla="*/ 517 h 518"/>
              <a:gd name="T2" fmla="*/ 612 w 718"/>
              <a:gd name="T3" fmla="*/ 517 h 518"/>
              <a:gd name="T4" fmla="*/ 115 w 718"/>
              <a:gd name="T5" fmla="*/ 517 h 518"/>
              <a:gd name="T6" fmla="*/ 0 w 718"/>
              <a:gd name="T7" fmla="*/ 412 h 518"/>
              <a:gd name="T8" fmla="*/ 0 w 718"/>
              <a:gd name="T9" fmla="*/ 106 h 518"/>
              <a:gd name="T10" fmla="*/ 115 w 718"/>
              <a:gd name="T11" fmla="*/ 0 h 518"/>
              <a:gd name="T12" fmla="*/ 612 w 718"/>
              <a:gd name="T13" fmla="*/ 0 h 518"/>
              <a:gd name="T14" fmla="*/ 717 w 718"/>
              <a:gd name="T15" fmla="*/ 106 h 518"/>
              <a:gd name="T16" fmla="*/ 717 w 718"/>
              <a:gd name="T17" fmla="*/ 412 h 518"/>
              <a:gd name="T18" fmla="*/ 612 w 718"/>
              <a:gd name="T19" fmla="*/ 517 h 518"/>
              <a:gd name="T20" fmla="*/ 115 w 718"/>
              <a:gd name="T21" fmla="*/ 58 h 518"/>
              <a:gd name="T22" fmla="*/ 115 w 718"/>
              <a:gd name="T23" fmla="*/ 58 h 518"/>
              <a:gd name="T24" fmla="*/ 57 w 718"/>
              <a:gd name="T25" fmla="*/ 106 h 518"/>
              <a:gd name="T26" fmla="*/ 57 w 718"/>
              <a:gd name="T27" fmla="*/ 412 h 518"/>
              <a:gd name="T28" fmla="*/ 115 w 718"/>
              <a:gd name="T29" fmla="*/ 459 h 518"/>
              <a:gd name="T30" fmla="*/ 612 w 718"/>
              <a:gd name="T31" fmla="*/ 459 h 518"/>
              <a:gd name="T32" fmla="*/ 660 w 718"/>
              <a:gd name="T33" fmla="*/ 412 h 518"/>
              <a:gd name="T34" fmla="*/ 660 w 718"/>
              <a:gd name="T35" fmla="*/ 106 h 518"/>
              <a:gd name="T36" fmla="*/ 612 w 718"/>
              <a:gd name="T37" fmla="*/ 58 h 518"/>
              <a:gd name="T38" fmla="*/ 115 w 718"/>
              <a:gd name="T39" fmla="*/ 5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8" h="518">
                <a:moveTo>
                  <a:pt x="612" y="517"/>
                </a:moveTo>
                <a:lnTo>
                  <a:pt x="612" y="517"/>
                </a:lnTo>
                <a:cubicBezTo>
                  <a:pt x="115" y="517"/>
                  <a:pt x="115" y="517"/>
                  <a:pt x="115" y="517"/>
                </a:cubicBezTo>
                <a:cubicBezTo>
                  <a:pt x="48" y="517"/>
                  <a:pt x="0" y="469"/>
                  <a:pt x="0" y="412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8"/>
                  <a:pt x="48" y="0"/>
                  <a:pt x="115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69" y="0"/>
                  <a:pt x="717" y="48"/>
                  <a:pt x="717" y="106"/>
                </a:cubicBezTo>
                <a:cubicBezTo>
                  <a:pt x="717" y="412"/>
                  <a:pt x="717" y="412"/>
                  <a:pt x="717" y="412"/>
                </a:cubicBezTo>
                <a:cubicBezTo>
                  <a:pt x="717" y="469"/>
                  <a:pt x="669" y="517"/>
                  <a:pt x="612" y="517"/>
                </a:cubicBezTo>
                <a:close/>
                <a:moveTo>
                  <a:pt x="115" y="58"/>
                </a:moveTo>
                <a:lnTo>
                  <a:pt x="115" y="58"/>
                </a:lnTo>
                <a:cubicBezTo>
                  <a:pt x="86" y="58"/>
                  <a:pt x="57" y="77"/>
                  <a:pt x="57" y="106"/>
                </a:cubicBezTo>
                <a:cubicBezTo>
                  <a:pt x="57" y="412"/>
                  <a:pt x="57" y="412"/>
                  <a:pt x="57" y="412"/>
                </a:cubicBezTo>
                <a:cubicBezTo>
                  <a:pt x="57" y="440"/>
                  <a:pt x="86" y="459"/>
                  <a:pt x="115" y="459"/>
                </a:cubicBezTo>
                <a:cubicBezTo>
                  <a:pt x="612" y="459"/>
                  <a:pt x="612" y="459"/>
                  <a:pt x="612" y="459"/>
                </a:cubicBezTo>
                <a:cubicBezTo>
                  <a:pt x="631" y="459"/>
                  <a:pt x="660" y="440"/>
                  <a:pt x="660" y="412"/>
                </a:cubicBezTo>
                <a:cubicBezTo>
                  <a:pt x="660" y="106"/>
                  <a:pt x="660" y="106"/>
                  <a:pt x="660" y="106"/>
                </a:cubicBezTo>
                <a:cubicBezTo>
                  <a:pt x="660" y="77"/>
                  <a:pt x="631" y="58"/>
                  <a:pt x="612" y="58"/>
                </a:cubicBezTo>
                <a:lnTo>
                  <a:pt x="115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74">
            <a:extLst>
              <a:ext uri="{FF2B5EF4-FFF2-40B4-BE49-F238E27FC236}">
                <a16:creationId xmlns:a16="http://schemas.microsoft.com/office/drawing/2014/main" id="{C0E28630-A6A9-4349-8781-FE37C972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082" y="4844530"/>
            <a:ext cx="158718" cy="217672"/>
          </a:xfrm>
          <a:custGeom>
            <a:avLst/>
            <a:gdLst>
              <a:gd name="T0" fmla="*/ 76 w 154"/>
              <a:gd name="T1" fmla="*/ 211 h 212"/>
              <a:gd name="T2" fmla="*/ 76 w 154"/>
              <a:gd name="T3" fmla="*/ 211 h 212"/>
              <a:gd name="T4" fmla="*/ 28 w 154"/>
              <a:gd name="T5" fmla="*/ 211 h 212"/>
              <a:gd name="T6" fmla="*/ 0 w 154"/>
              <a:gd name="T7" fmla="*/ 192 h 212"/>
              <a:gd name="T8" fmla="*/ 0 w 154"/>
              <a:gd name="T9" fmla="*/ 192 h 212"/>
              <a:gd name="T10" fmla="*/ 28 w 154"/>
              <a:gd name="T11" fmla="*/ 163 h 212"/>
              <a:gd name="T12" fmla="*/ 86 w 154"/>
              <a:gd name="T13" fmla="*/ 163 h 212"/>
              <a:gd name="T14" fmla="*/ 105 w 154"/>
              <a:gd name="T15" fmla="*/ 144 h 212"/>
              <a:gd name="T16" fmla="*/ 86 w 154"/>
              <a:gd name="T17" fmla="*/ 125 h 212"/>
              <a:gd name="T18" fmla="*/ 67 w 154"/>
              <a:gd name="T19" fmla="*/ 125 h 212"/>
              <a:gd name="T20" fmla="*/ 0 w 154"/>
              <a:gd name="T21" fmla="*/ 67 h 212"/>
              <a:gd name="T22" fmla="*/ 67 w 154"/>
              <a:gd name="T23" fmla="*/ 0 h 212"/>
              <a:gd name="T24" fmla="*/ 114 w 154"/>
              <a:gd name="T25" fmla="*/ 0 h 212"/>
              <a:gd name="T26" fmla="*/ 143 w 154"/>
              <a:gd name="T27" fmla="*/ 20 h 212"/>
              <a:gd name="T28" fmla="*/ 143 w 154"/>
              <a:gd name="T29" fmla="*/ 20 h 212"/>
              <a:gd name="T30" fmla="*/ 114 w 154"/>
              <a:gd name="T31" fmla="*/ 39 h 212"/>
              <a:gd name="T32" fmla="*/ 67 w 154"/>
              <a:gd name="T33" fmla="*/ 39 h 212"/>
              <a:gd name="T34" fmla="*/ 38 w 154"/>
              <a:gd name="T35" fmla="*/ 58 h 212"/>
              <a:gd name="T36" fmla="*/ 67 w 154"/>
              <a:gd name="T37" fmla="*/ 77 h 212"/>
              <a:gd name="T38" fmla="*/ 86 w 154"/>
              <a:gd name="T39" fmla="*/ 77 h 212"/>
              <a:gd name="T40" fmla="*/ 143 w 154"/>
              <a:gd name="T41" fmla="*/ 153 h 212"/>
              <a:gd name="T42" fmla="*/ 76 w 154"/>
              <a:gd name="T43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212">
                <a:moveTo>
                  <a:pt x="76" y="211"/>
                </a:moveTo>
                <a:lnTo>
                  <a:pt x="76" y="211"/>
                </a:lnTo>
                <a:cubicBezTo>
                  <a:pt x="28" y="211"/>
                  <a:pt x="28" y="211"/>
                  <a:pt x="28" y="211"/>
                </a:cubicBezTo>
                <a:cubicBezTo>
                  <a:pt x="9" y="211"/>
                  <a:pt x="0" y="201"/>
                  <a:pt x="0" y="192"/>
                </a:cubicBezTo>
                <a:lnTo>
                  <a:pt x="0" y="192"/>
                </a:lnTo>
                <a:cubicBezTo>
                  <a:pt x="0" y="173"/>
                  <a:pt x="9" y="163"/>
                  <a:pt x="28" y="163"/>
                </a:cubicBezTo>
                <a:cubicBezTo>
                  <a:pt x="86" y="163"/>
                  <a:pt x="86" y="163"/>
                  <a:pt x="86" y="163"/>
                </a:cubicBezTo>
                <a:cubicBezTo>
                  <a:pt x="95" y="163"/>
                  <a:pt x="105" y="153"/>
                  <a:pt x="105" y="144"/>
                </a:cubicBezTo>
                <a:cubicBezTo>
                  <a:pt x="105" y="134"/>
                  <a:pt x="95" y="125"/>
                  <a:pt x="86" y="125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28" y="125"/>
                  <a:pt x="0" y="96"/>
                  <a:pt x="0" y="67"/>
                </a:cubicBezTo>
                <a:cubicBezTo>
                  <a:pt x="0" y="29"/>
                  <a:pt x="28" y="0"/>
                  <a:pt x="6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4" y="0"/>
                  <a:pt x="143" y="10"/>
                  <a:pt x="143" y="20"/>
                </a:cubicBezTo>
                <a:lnTo>
                  <a:pt x="143" y="20"/>
                </a:lnTo>
                <a:cubicBezTo>
                  <a:pt x="143" y="29"/>
                  <a:pt x="134" y="39"/>
                  <a:pt x="114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48" y="39"/>
                  <a:pt x="38" y="48"/>
                  <a:pt x="38" y="58"/>
                </a:cubicBezTo>
                <a:cubicBezTo>
                  <a:pt x="38" y="67"/>
                  <a:pt x="48" y="77"/>
                  <a:pt x="67" y="77"/>
                </a:cubicBezTo>
                <a:cubicBezTo>
                  <a:pt x="86" y="77"/>
                  <a:pt x="86" y="77"/>
                  <a:pt x="86" y="77"/>
                </a:cubicBezTo>
                <a:cubicBezTo>
                  <a:pt x="124" y="86"/>
                  <a:pt x="153" y="115"/>
                  <a:pt x="143" y="153"/>
                </a:cubicBezTo>
                <a:cubicBezTo>
                  <a:pt x="143" y="182"/>
                  <a:pt x="114" y="211"/>
                  <a:pt x="76" y="21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75">
            <a:extLst>
              <a:ext uri="{FF2B5EF4-FFF2-40B4-BE49-F238E27FC236}">
                <a16:creationId xmlns:a16="http://schemas.microsoft.com/office/drawing/2014/main" id="{6BF2D421-6671-8345-A6B1-1E75FDA0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034" y="4808252"/>
            <a:ext cx="40815" cy="58954"/>
          </a:xfrm>
          <a:custGeom>
            <a:avLst/>
            <a:gdLst>
              <a:gd name="T0" fmla="*/ 38 w 39"/>
              <a:gd name="T1" fmla="*/ 58 h 59"/>
              <a:gd name="T2" fmla="*/ 0 w 39"/>
              <a:gd name="T3" fmla="*/ 58 h 59"/>
              <a:gd name="T4" fmla="*/ 0 w 39"/>
              <a:gd name="T5" fmla="*/ 0 h 59"/>
              <a:gd name="T6" fmla="*/ 38 w 39"/>
              <a:gd name="T7" fmla="*/ 0 h 59"/>
              <a:gd name="T8" fmla="*/ 38 w 39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59">
                <a:moveTo>
                  <a:pt x="38" y="58"/>
                </a:moveTo>
                <a:lnTo>
                  <a:pt x="0" y="58"/>
                </a:lnTo>
                <a:lnTo>
                  <a:pt x="0" y="0"/>
                </a:lnTo>
                <a:lnTo>
                  <a:pt x="38" y="0"/>
                </a:lnTo>
                <a:lnTo>
                  <a:pt x="38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76">
            <a:extLst>
              <a:ext uri="{FF2B5EF4-FFF2-40B4-BE49-F238E27FC236}">
                <a16:creationId xmlns:a16="http://schemas.microsoft.com/office/drawing/2014/main" id="{CDFCEB34-9EF8-214F-BCD5-64D339B4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964" y="5044063"/>
            <a:ext cx="49885" cy="49885"/>
          </a:xfrm>
          <a:custGeom>
            <a:avLst/>
            <a:gdLst>
              <a:gd name="T0" fmla="*/ 47 w 48"/>
              <a:gd name="T1" fmla="*/ 47 h 48"/>
              <a:gd name="T2" fmla="*/ 0 w 48"/>
              <a:gd name="T3" fmla="*/ 47 h 48"/>
              <a:gd name="T4" fmla="*/ 0 w 48"/>
              <a:gd name="T5" fmla="*/ 0 h 48"/>
              <a:gd name="T6" fmla="*/ 47 w 48"/>
              <a:gd name="T7" fmla="*/ 0 h 48"/>
              <a:gd name="T8" fmla="*/ 47 w 48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47" y="47"/>
                </a:moveTo>
                <a:lnTo>
                  <a:pt x="0" y="47"/>
                </a:lnTo>
                <a:lnTo>
                  <a:pt x="0" y="0"/>
                </a:lnTo>
                <a:lnTo>
                  <a:pt x="47" y="0"/>
                </a:lnTo>
                <a:lnTo>
                  <a:pt x="47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77">
            <a:extLst>
              <a:ext uri="{FF2B5EF4-FFF2-40B4-BE49-F238E27FC236}">
                <a16:creationId xmlns:a16="http://schemas.microsoft.com/office/drawing/2014/main" id="{B4C2E078-9D94-D94B-9ABA-C2CA0201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776" y="4767440"/>
            <a:ext cx="81627" cy="68021"/>
          </a:xfrm>
          <a:custGeom>
            <a:avLst/>
            <a:gdLst>
              <a:gd name="T0" fmla="*/ 38 w 78"/>
              <a:gd name="T1" fmla="*/ 9 h 68"/>
              <a:gd name="T2" fmla="*/ 38 w 78"/>
              <a:gd name="T3" fmla="*/ 9 h 68"/>
              <a:gd name="T4" fmla="*/ 10 w 78"/>
              <a:gd name="T5" fmla="*/ 19 h 68"/>
              <a:gd name="T6" fmla="*/ 0 w 78"/>
              <a:gd name="T7" fmla="*/ 57 h 68"/>
              <a:gd name="T8" fmla="*/ 0 w 78"/>
              <a:gd name="T9" fmla="*/ 57 h 68"/>
              <a:gd name="T10" fmla="*/ 29 w 78"/>
              <a:gd name="T11" fmla="*/ 57 h 68"/>
              <a:gd name="T12" fmla="*/ 57 w 78"/>
              <a:gd name="T13" fmla="*/ 38 h 68"/>
              <a:gd name="T14" fmla="*/ 67 w 78"/>
              <a:gd name="T15" fmla="*/ 9 h 68"/>
              <a:gd name="T16" fmla="*/ 67 w 78"/>
              <a:gd name="T17" fmla="*/ 9 h 68"/>
              <a:gd name="T18" fmla="*/ 38 w 78"/>
              <a:gd name="T1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8">
                <a:moveTo>
                  <a:pt x="38" y="9"/>
                </a:moveTo>
                <a:lnTo>
                  <a:pt x="38" y="9"/>
                </a:lnTo>
                <a:cubicBezTo>
                  <a:pt x="10" y="19"/>
                  <a:pt x="10" y="19"/>
                  <a:pt x="10" y="19"/>
                </a:cubicBezTo>
                <a:cubicBezTo>
                  <a:pt x="0" y="29"/>
                  <a:pt x="0" y="48"/>
                  <a:pt x="0" y="57"/>
                </a:cubicBezTo>
                <a:lnTo>
                  <a:pt x="0" y="57"/>
                </a:lnTo>
                <a:cubicBezTo>
                  <a:pt x="10" y="67"/>
                  <a:pt x="19" y="67"/>
                  <a:pt x="29" y="57"/>
                </a:cubicBezTo>
                <a:cubicBezTo>
                  <a:pt x="57" y="38"/>
                  <a:pt x="57" y="38"/>
                  <a:pt x="57" y="38"/>
                </a:cubicBezTo>
                <a:cubicBezTo>
                  <a:pt x="67" y="38"/>
                  <a:pt x="77" y="19"/>
                  <a:pt x="67" y="9"/>
                </a:cubicBezTo>
                <a:lnTo>
                  <a:pt x="67" y="9"/>
                </a:lnTo>
                <a:cubicBezTo>
                  <a:pt x="57" y="0"/>
                  <a:pt x="48" y="0"/>
                  <a:pt x="38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78">
            <a:extLst>
              <a:ext uri="{FF2B5EF4-FFF2-40B4-BE49-F238E27FC236}">
                <a16:creationId xmlns:a16="http://schemas.microsoft.com/office/drawing/2014/main" id="{C89D49BE-D55F-AE4B-BADC-0ED923C1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79" y="5062203"/>
            <a:ext cx="77091" cy="68024"/>
          </a:xfrm>
          <a:custGeom>
            <a:avLst/>
            <a:gdLst>
              <a:gd name="T0" fmla="*/ 38 w 77"/>
              <a:gd name="T1" fmla="*/ 9 h 67"/>
              <a:gd name="T2" fmla="*/ 38 w 77"/>
              <a:gd name="T3" fmla="*/ 9 h 67"/>
              <a:gd name="T4" fmla="*/ 9 w 77"/>
              <a:gd name="T5" fmla="*/ 28 h 67"/>
              <a:gd name="T6" fmla="*/ 9 w 77"/>
              <a:gd name="T7" fmla="*/ 57 h 67"/>
              <a:gd name="T8" fmla="*/ 9 w 77"/>
              <a:gd name="T9" fmla="*/ 57 h 67"/>
              <a:gd name="T10" fmla="*/ 38 w 77"/>
              <a:gd name="T11" fmla="*/ 57 h 67"/>
              <a:gd name="T12" fmla="*/ 67 w 77"/>
              <a:gd name="T13" fmla="*/ 38 h 67"/>
              <a:gd name="T14" fmla="*/ 67 w 77"/>
              <a:gd name="T15" fmla="*/ 9 h 67"/>
              <a:gd name="T16" fmla="*/ 67 w 77"/>
              <a:gd name="T17" fmla="*/ 9 h 67"/>
              <a:gd name="T18" fmla="*/ 38 w 77"/>
              <a:gd name="T19" fmla="*/ 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7">
                <a:moveTo>
                  <a:pt x="38" y="9"/>
                </a:moveTo>
                <a:lnTo>
                  <a:pt x="38" y="9"/>
                </a:lnTo>
                <a:cubicBezTo>
                  <a:pt x="9" y="28"/>
                  <a:pt x="9" y="28"/>
                  <a:pt x="9" y="28"/>
                </a:cubicBezTo>
                <a:cubicBezTo>
                  <a:pt x="0" y="38"/>
                  <a:pt x="0" y="48"/>
                  <a:pt x="9" y="57"/>
                </a:cubicBezTo>
                <a:lnTo>
                  <a:pt x="9" y="57"/>
                </a:lnTo>
                <a:cubicBezTo>
                  <a:pt x="9" y="66"/>
                  <a:pt x="29" y="66"/>
                  <a:pt x="38" y="57"/>
                </a:cubicBezTo>
                <a:cubicBezTo>
                  <a:pt x="67" y="38"/>
                  <a:pt x="67" y="38"/>
                  <a:pt x="67" y="38"/>
                </a:cubicBezTo>
                <a:cubicBezTo>
                  <a:pt x="76" y="38"/>
                  <a:pt x="76" y="19"/>
                  <a:pt x="67" y="9"/>
                </a:cubicBezTo>
                <a:lnTo>
                  <a:pt x="67" y="9"/>
                </a:lnTo>
                <a:cubicBezTo>
                  <a:pt x="67" y="0"/>
                  <a:pt x="48" y="0"/>
                  <a:pt x="38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79">
            <a:extLst>
              <a:ext uri="{FF2B5EF4-FFF2-40B4-BE49-F238E27FC236}">
                <a16:creationId xmlns:a16="http://schemas.microsoft.com/office/drawing/2014/main" id="{A3EAEC0F-9D79-D141-9C5B-74AF0BC6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557" y="4917088"/>
            <a:ext cx="185927" cy="49885"/>
          </a:xfrm>
          <a:custGeom>
            <a:avLst/>
            <a:gdLst>
              <a:gd name="T0" fmla="*/ 182 w 183"/>
              <a:gd name="T1" fmla="*/ 48 h 49"/>
              <a:gd name="T2" fmla="*/ 0 w 183"/>
              <a:gd name="T3" fmla="*/ 48 h 49"/>
              <a:gd name="T4" fmla="*/ 0 w 183"/>
              <a:gd name="T5" fmla="*/ 0 h 49"/>
              <a:gd name="T6" fmla="*/ 182 w 183"/>
              <a:gd name="T7" fmla="*/ 0 h 49"/>
              <a:gd name="T8" fmla="*/ 182 w 183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49">
                <a:moveTo>
                  <a:pt x="182" y="48"/>
                </a:moveTo>
                <a:lnTo>
                  <a:pt x="0" y="48"/>
                </a:lnTo>
                <a:lnTo>
                  <a:pt x="0" y="0"/>
                </a:lnTo>
                <a:lnTo>
                  <a:pt x="182" y="0"/>
                </a:lnTo>
                <a:lnTo>
                  <a:pt x="182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80">
            <a:extLst>
              <a:ext uri="{FF2B5EF4-FFF2-40B4-BE49-F238E27FC236}">
                <a16:creationId xmlns:a16="http://schemas.microsoft.com/office/drawing/2014/main" id="{A5DE7129-ED93-E74A-91F8-F62E7585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299" y="4799182"/>
            <a:ext cx="185930" cy="353718"/>
          </a:xfrm>
          <a:custGeom>
            <a:avLst/>
            <a:gdLst>
              <a:gd name="T0" fmla="*/ 67 w 183"/>
              <a:gd name="T1" fmla="*/ 0 h 345"/>
              <a:gd name="T2" fmla="*/ 67 w 183"/>
              <a:gd name="T3" fmla="*/ 0 h 345"/>
              <a:gd name="T4" fmla="*/ 0 w 183"/>
              <a:gd name="T5" fmla="*/ 0 h 345"/>
              <a:gd name="T6" fmla="*/ 0 w 183"/>
              <a:gd name="T7" fmla="*/ 38 h 345"/>
              <a:gd name="T8" fmla="*/ 48 w 183"/>
              <a:gd name="T9" fmla="*/ 38 h 345"/>
              <a:gd name="T10" fmla="*/ 67 w 183"/>
              <a:gd name="T11" fmla="*/ 47 h 345"/>
              <a:gd name="T12" fmla="*/ 134 w 183"/>
              <a:gd name="T13" fmla="*/ 133 h 345"/>
              <a:gd name="T14" fmla="*/ 134 w 183"/>
              <a:gd name="T15" fmla="*/ 296 h 345"/>
              <a:gd name="T16" fmla="*/ 29 w 183"/>
              <a:gd name="T17" fmla="*/ 296 h 345"/>
              <a:gd name="T18" fmla="*/ 29 w 183"/>
              <a:gd name="T19" fmla="*/ 315 h 345"/>
              <a:gd name="T20" fmla="*/ 20 w 183"/>
              <a:gd name="T21" fmla="*/ 344 h 345"/>
              <a:gd name="T22" fmla="*/ 134 w 183"/>
              <a:gd name="T23" fmla="*/ 344 h 345"/>
              <a:gd name="T24" fmla="*/ 182 w 183"/>
              <a:gd name="T25" fmla="*/ 296 h 345"/>
              <a:gd name="T26" fmla="*/ 182 w 183"/>
              <a:gd name="T27" fmla="*/ 114 h 345"/>
              <a:gd name="T28" fmla="*/ 172 w 183"/>
              <a:gd name="T29" fmla="*/ 114 h 345"/>
              <a:gd name="T30" fmla="*/ 86 w 183"/>
              <a:gd name="T31" fmla="*/ 9 h 345"/>
              <a:gd name="T32" fmla="*/ 67 w 183"/>
              <a:gd name="T33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345">
                <a:moveTo>
                  <a:pt x="67" y="0"/>
                </a:moveTo>
                <a:lnTo>
                  <a:pt x="67" y="0"/>
                </a:ln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58" y="38"/>
                  <a:pt x="67" y="47"/>
                  <a:pt x="67" y="47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34" y="296"/>
                  <a:pt x="134" y="296"/>
                  <a:pt x="134" y="296"/>
                </a:cubicBezTo>
                <a:cubicBezTo>
                  <a:pt x="29" y="296"/>
                  <a:pt x="29" y="296"/>
                  <a:pt x="29" y="296"/>
                </a:cubicBezTo>
                <a:cubicBezTo>
                  <a:pt x="29" y="306"/>
                  <a:pt x="29" y="315"/>
                  <a:pt x="29" y="315"/>
                </a:cubicBezTo>
                <a:cubicBezTo>
                  <a:pt x="29" y="324"/>
                  <a:pt x="29" y="334"/>
                  <a:pt x="20" y="344"/>
                </a:cubicBezTo>
                <a:cubicBezTo>
                  <a:pt x="134" y="344"/>
                  <a:pt x="134" y="344"/>
                  <a:pt x="134" y="344"/>
                </a:cubicBezTo>
                <a:cubicBezTo>
                  <a:pt x="163" y="344"/>
                  <a:pt x="182" y="324"/>
                  <a:pt x="182" y="296"/>
                </a:cubicBezTo>
                <a:cubicBezTo>
                  <a:pt x="182" y="114"/>
                  <a:pt x="182" y="114"/>
                  <a:pt x="182" y="114"/>
                </a:cubicBezTo>
                <a:cubicBezTo>
                  <a:pt x="182" y="114"/>
                  <a:pt x="182" y="114"/>
                  <a:pt x="172" y="114"/>
                </a:cubicBezTo>
                <a:cubicBezTo>
                  <a:pt x="86" y="9"/>
                  <a:pt x="86" y="9"/>
                  <a:pt x="86" y="9"/>
                </a:cubicBezTo>
                <a:cubicBezTo>
                  <a:pt x="86" y="0"/>
                  <a:pt x="77" y="0"/>
                  <a:pt x="6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81">
            <a:extLst>
              <a:ext uri="{FF2B5EF4-FFF2-40B4-BE49-F238E27FC236}">
                <a16:creationId xmlns:a16="http://schemas.microsoft.com/office/drawing/2014/main" id="{DDCEA5D9-771D-F24C-984F-F46E790D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536" y="5103018"/>
            <a:ext cx="226742" cy="58952"/>
          </a:xfrm>
          <a:custGeom>
            <a:avLst/>
            <a:gdLst>
              <a:gd name="T0" fmla="*/ 210 w 220"/>
              <a:gd name="T1" fmla="*/ 0 h 58"/>
              <a:gd name="T2" fmla="*/ 210 w 220"/>
              <a:gd name="T3" fmla="*/ 0 h 58"/>
              <a:gd name="T4" fmla="*/ 9 w 220"/>
              <a:gd name="T5" fmla="*/ 0 h 58"/>
              <a:gd name="T6" fmla="*/ 9 w 220"/>
              <a:gd name="T7" fmla="*/ 19 h 58"/>
              <a:gd name="T8" fmla="*/ 0 w 220"/>
              <a:gd name="T9" fmla="*/ 57 h 58"/>
              <a:gd name="T10" fmla="*/ 219 w 220"/>
              <a:gd name="T11" fmla="*/ 57 h 58"/>
              <a:gd name="T12" fmla="*/ 200 w 220"/>
              <a:gd name="T13" fmla="*/ 19 h 58"/>
              <a:gd name="T14" fmla="*/ 210 w 220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" h="58">
                <a:moveTo>
                  <a:pt x="210" y="0"/>
                </a:moveTo>
                <a:lnTo>
                  <a:pt x="210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0"/>
                  <a:pt x="9" y="19"/>
                </a:cubicBezTo>
                <a:cubicBezTo>
                  <a:pt x="9" y="38"/>
                  <a:pt x="9" y="48"/>
                  <a:pt x="0" y="57"/>
                </a:cubicBezTo>
                <a:cubicBezTo>
                  <a:pt x="219" y="57"/>
                  <a:pt x="219" y="57"/>
                  <a:pt x="219" y="57"/>
                </a:cubicBezTo>
                <a:cubicBezTo>
                  <a:pt x="210" y="48"/>
                  <a:pt x="200" y="38"/>
                  <a:pt x="200" y="19"/>
                </a:cubicBezTo>
                <a:cubicBezTo>
                  <a:pt x="200" y="10"/>
                  <a:pt x="210" y="10"/>
                  <a:pt x="21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82">
            <a:extLst>
              <a:ext uri="{FF2B5EF4-FFF2-40B4-BE49-F238E27FC236}">
                <a16:creationId xmlns:a16="http://schemas.microsoft.com/office/drawing/2014/main" id="{3D543D0A-9AA1-1C4A-A89B-9C940DD5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979" y="4690346"/>
            <a:ext cx="562320" cy="394533"/>
          </a:xfrm>
          <a:custGeom>
            <a:avLst/>
            <a:gdLst>
              <a:gd name="T0" fmla="*/ 516 w 546"/>
              <a:gd name="T1" fmla="*/ 373 h 384"/>
              <a:gd name="T2" fmla="*/ 516 w 546"/>
              <a:gd name="T3" fmla="*/ 373 h 384"/>
              <a:gd name="T4" fmla="*/ 545 w 546"/>
              <a:gd name="T5" fmla="*/ 373 h 384"/>
              <a:gd name="T6" fmla="*/ 545 w 546"/>
              <a:gd name="T7" fmla="*/ 144 h 384"/>
              <a:gd name="T8" fmla="*/ 545 w 546"/>
              <a:gd name="T9" fmla="*/ 106 h 384"/>
              <a:gd name="T10" fmla="*/ 545 w 546"/>
              <a:gd name="T11" fmla="*/ 48 h 384"/>
              <a:gd name="T12" fmla="*/ 488 w 546"/>
              <a:gd name="T13" fmla="*/ 0 h 384"/>
              <a:gd name="T14" fmla="*/ 29 w 546"/>
              <a:gd name="T15" fmla="*/ 0 h 384"/>
              <a:gd name="T16" fmla="*/ 0 w 546"/>
              <a:gd name="T17" fmla="*/ 29 h 384"/>
              <a:gd name="T18" fmla="*/ 29 w 546"/>
              <a:gd name="T19" fmla="*/ 58 h 384"/>
              <a:gd name="T20" fmla="*/ 488 w 546"/>
              <a:gd name="T21" fmla="*/ 58 h 384"/>
              <a:gd name="T22" fmla="*/ 488 w 546"/>
              <a:gd name="T23" fmla="*/ 383 h 384"/>
              <a:gd name="T24" fmla="*/ 516 w 546"/>
              <a:gd name="T25" fmla="*/ 37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384">
                <a:moveTo>
                  <a:pt x="516" y="373"/>
                </a:moveTo>
                <a:lnTo>
                  <a:pt x="516" y="373"/>
                </a:lnTo>
                <a:cubicBezTo>
                  <a:pt x="526" y="373"/>
                  <a:pt x="536" y="373"/>
                  <a:pt x="545" y="373"/>
                </a:cubicBezTo>
                <a:cubicBezTo>
                  <a:pt x="545" y="144"/>
                  <a:pt x="545" y="144"/>
                  <a:pt x="545" y="144"/>
                </a:cubicBezTo>
                <a:cubicBezTo>
                  <a:pt x="545" y="106"/>
                  <a:pt x="545" y="106"/>
                  <a:pt x="545" y="106"/>
                </a:cubicBezTo>
                <a:cubicBezTo>
                  <a:pt x="545" y="48"/>
                  <a:pt x="545" y="48"/>
                  <a:pt x="545" y="48"/>
                </a:cubicBezTo>
                <a:cubicBezTo>
                  <a:pt x="545" y="20"/>
                  <a:pt x="516" y="0"/>
                  <a:pt x="488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9" y="0"/>
                  <a:pt x="0" y="10"/>
                  <a:pt x="0" y="29"/>
                </a:cubicBezTo>
                <a:cubicBezTo>
                  <a:pt x="0" y="39"/>
                  <a:pt x="19" y="58"/>
                  <a:pt x="29" y="58"/>
                </a:cubicBezTo>
                <a:cubicBezTo>
                  <a:pt x="488" y="58"/>
                  <a:pt x="488" y="58"/>
                  <a:pt x="488" y="58"/>
                </a:cubicBezTo>
                <a:cubicBezTo>
                  <a:pt x="488" y="383"/>
                  <a:pt x="488" y="383"/>
                  <a:pt x="488" y="383"/>
                </a:cubicBezTo>
                <a:cubicBezTo>
                  <a:pt x="498" y="373"/>
                  <a:pt x="507" y="373"/>
                  <a:pt x="516" y="3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83">
            <a:extLst>
              <a:ext uri="{FF2B5EF4-FFF2-40B4-BE49-F238E27FC236}">
                <a16:creationId xmlns:a16="http://schemas.microsoft.com/office/drawing/2014/main" id="{FBC084B6-1FF6-C946-8722-24B40974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466" y="4908018"/>
            <a:ext cx="117906" cy="253951"/>
          </a:xfrm>
          <a:custGeom>
            <a:avLst/>
            <a:gdLst>
              <a:gd name="T0" fmla="*/ 105 w 115"/>
              <a:gd name="T1" fmla="*/ 191 h 249"/>
              <a:gd name="T2" fmla="*/ 105 w 115"/>
              <a:gd name="T3" fmla="*/ 191 h 249"/>
              <a:gd name="T4" fmla="*/ 57 w 115"/>
              <a:gd name="T5" fmla="*/ 191 h 249"/>
              <a:gd name="T6" fmla="*/ 57 w 115"/>
              <a:gd name="T7" fmla="*/ 0 h 249"/>
              <a:gd name="T8" fmla="*/ 0 w 115"/>
              <a:gd name="T9" fmla="*/ 0 h 249"/>
              <a:gd name="T10" fmla="*/ 0 w 115"/>
              <a:gd name="T11" fmla="*/ 191 h 249"/>
              <a:gd name="T12" fmla="*/ 19 w 115"/>
              <a:gd name="T13" fmla="*/ 229 h 249"/>
              <a:gd name="T14" fmla="*/ 57 w 115"/>
              <a:gd name="T15" fmla="*/ 248 h 249"/>
              <a:gd name="T16" fmla="*/ 57 w 115"/>
              <a:gd name="T17" fmla="*/ 248 h 249"/>
              <a:gd name="T18" fmla="*/ 114 w 115"/>
              <a:gd name="T19" fmla="*/ 248 h 249"/>
              <a:gd name="T20" fmla="*/ 105 w 115"/>
              <a:gd name="T21" fmla="*/ 210 h 249"/>
              <a:gd name="T22" fmla="*/ 105 w 115"/>
              <a:gd name="T23" fmla="*/ 191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249">
                <a:moveTo>
                  <a:pt x="105" y="191"/>
                </a:moveTo>
                <a:lnTo>
                  <a:pt x="105" y="191"/>
                </a:lnTo>
                <a:cubicBezTo>
                  <a:pt x="57" y="191"/>
                  <a:pt x="57" y="191"/>
                  <a:pt x="57" y="191"/>
                </a:cubicBezTo>
                <a:cubicBezTo>
                  <a:pt x="57" y="0"/>
                  <a:pt x="57" y="0"/>
                  <a:pt x="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1"/>
                  <a:pt x="9" y="219"/>
                  <a:pt x="19" y="229"/>
                </a:cubicBezTo>
                <a:cubicBezTo>
                  <a:pt x="28" y="239"/>
                  <a:pt x="38" y="248"/>
                  <a:pt x="57" y="248"/>
                </a:cubicBezTo>
                <a:lnTo>
                  <a:pt x="57" y="248"/>
                </a:lnTo>
                <a:cubicBezTo>
                  <a:pt x="114" y="248"/>
                  <a:pt x="114" y="248"/>
                  <a:pt x="114" y="248"/>
                </a:cubicBezTo>
                <a:cubicBezTo>
                  <a:pt x="105" y="239"/>
                  <a:pt x="105" y="229"/>
                  <a:pt x="105" y="210"/>
                </a:cubicBezTo>
                <a:cubicBezTo>
                  <a:pt x="105" y="201"/>
                  <a:pt x="105" y="201"/>
                  <a:pt x="105" y="1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84">
            <a:extLst>
              <a:ext uri="{FF2B5EF4-FFF2-40B4-BE49-F238E27FC236}">
                <a16:creationId xmlns:a16="http://schemas.microsoft.com/office/drawing/2014/main" id="{4ECB1D1A-7426-DB49-9717-293010E71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463" y="5044063"/>
            <a:ext cx="158721" cy="158721"/>
          </a:xfrm>
          <a:custGeom>
            <a:avLst/>
            <a:gdLst>
              <a:gd name="T0" fmla="*/ 76 w 154"/>
              <a:gd name="T1" fmla="*/ 152 h 153"/>
              <a:gd name="T2" fmla="*/ 76 w 154"/>
              <a:gd name="T3" fmla="*/ 152 h 153"/>
              <a:gd name="T4" fmla="*/ 0 w 154"/>
              <a:gd name="T5" fmla="*/ 76 h 153"/>
              <a:gd name="T6" fmla="*/ 76 w 154"/>
              <a:gd name="T7" fmla="*/ 0 h 153"/>
              <a:gd name="T8" fmla="*/ 153 w 154"/>
              <a:gd name="T9" fmla="*/ 76 h 153"/>
              <a:gd name="T10" fmla="*/ 76 w 154"/>
              <a:gd name="T11" fmla="*/ 152 h 153"/>
              <a:gd name="T12" fmla="*/ 76 w 154"/>
              <a:gd name="T13" fmla="*/ 47 h 153"/>
              <a:gd name="T14" fmla="*/ 76 w 154"/>
              <a:gd name="T15" fmla="*/ 47 h 153"/>
              <a:gd name="T16" fmla="*/ 48 w 154"/>
              <a:gd name="T17" fmla="*/ 76 h 153"/>
              <a:gd name="T18" fmla="*/ 76 w 154"/>
              <a:gd name="T19" fmla="*/ 114 h 153"/>
              <a:gd name="T20" fmla="*/ 115 w 154"/>
              <a:gd name="T21" fmla="*/ 76 h 153"/>
              <a:gd name="T22" fmla="*/ 76 w 154"/>
              <a:gd name="T2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3">
                <a:moveTo>
                  <a:pt x="76" y="152"/>
                </a:moveTo>
                <a:lnTo>
                  <a:pt x="76" y="152"/>
                </a:lnTo>
                <a:cubicBezTo>
                  <a:pt x="38" y="152"/>
                  <a:pt x="0" y="124"/>
                  <a:pt x="0" y="76"/>
                </a:cubicBezTo>
                <a:cubicBezTo>
                  <a:pt x="0" y="38"/>
                  <a:pt x="38" y="0"/>
                  <a:pt x="76" y="0"/>
                </a:cubicBezTo>
                <a:cubicBezTo>
                  <a:pt x="125" y="0"/>
                  <a:pt x="153" y="38"/>
                  <a:pt x="153" y="76"/>
                </a:cubicBezTo>
                <a:cubicBezTo>
                  <a:pt x="153" y="124"/>
                  <a:pt x="125" y="152"/>
                  <a:pt x="76" y="152"/>
                </a:cubicBezTo>
                <a:close/>
                <a:moveTo>
                  <a:pt x="76" y="47"/>
                </a:moveTo>
                <a:lnTo>
                  <a:pt x="76" y="47"/>
                </a:lnTo>
                <a:cubicBezTo>
                  <a:pt x="58" y="47"/>
                  <a:pt x="48" y="57"/>
                  <a:pt x="48" y="76"/>
                </a:cubicBezTo>
                <a:cubicBezTo>
                  <a:pt x="48" y="95"/>
                  <a:pt x="58" y="114"/>
                  <a:pt x="76" y="114"/>
                </a:cubicBezTo>
                <a:cubicBezTo>
                  <a:pt x="96" y="114"/>
                  <a:pt x="115" y="95"/>
                  <a:pt x="115" y="76"/>
                </a:cubicBezTo>
                <a:cubicBezTo>
                  <a:pt x="115" y="57"/>
                  <a:pt x="96" y="47"/>
                  <a:pt x="76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85">
            <a:extLst>
              <a:ext uri="{FF2B5EF4-FFF2-40B4-BE49-F238E27FC236}">
                <a16:creationId xmlns:a16="http://schemas.microsoft.com/office/drawing/2014/main" id="{311F3C54-4C00-5140-BA70-E54448A5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630" y="5044063"/>
            <a:ext cx="149648" cy="158721"/>
          </a:xfrm>
          <a:custGeom>
            <a:avLst/>
            <a:gdLst>
              <a:gd name="T0" fmla="*/ 67 w 144"/>
              <a:gd name="T1" fmla="*/ 152 h 153"/>
              <a:gd name="T2" fmla="*/ 67 w 144"/>
              <a:gd name="T3" fmla="*/ 152 h 153"/>
              <a:gd name="T4" fmla="*/ 0 w 144"/>
              <a:gd name="T5" fmla="*/ 76 h 153"/>
              <a:gd name="T6" fmla="*/ 67 w 144"/>
              <a:gd name="T7" fmla="*/ 0 h 153"/>
              <a:gd name="T8" fmla="*/ 143 w 144"/>
              <a:gd name="T9" fmla="*/ 76 h 153"/>
              <a:gd name="T10" fmla="*/ 67 w 144"/>
              <a:gd name="T11" fmla="*/ 152 h 153"/>
              <a:gd name="T12" fmla="*/ 67 w 144"/>
              <a:gd name="T13" fmla="*/ 47 h 153"/>
              <a:gd name="T14" fmla="*/ 67 w 144"/>
              <a:gd name="T15" fmla="*/ 47 h 153"/>
              <a:gd name="T16" fmla="*/ 38 w 144"/>
              <a:gd name="T17" fmla="*/ 76 h 153"/>
              <a:gd name="T18" fmla="*/ 67 w 144"/>
              <a:gd name="T19" fmla="*/ 114 h 153"/>
              <a:gd name="T20" fmla="*/ 105 w 144"/>
              <a:gd name="T21" fmla="*/ 76 h 153"/>
              <a:gd name="T22" fmla="*/ 67 w 144"/>
              <a:gd name="T23" fmla="*/ 4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" h="153">
                <a:moveTo>
                  <a:pt x="67" y="152"/>
                </a:moveTo>
                <a:lnTo>
                  <a:pt x="67" y="152"/>
                </a:lnTo>
                <a:cubicBezTo>
                  <a:pt x="28" y="152"/>
                  <a:pt x="0" y="124"/>
                  <a:pt x="0" y="76"/>
                </a:cubicBezTo>
                <a:cubicBezTo>
                  <a:pt x="0" y="38"/>
                  <a:pt x="28" y="0"/>
                  <a:pt x="67" y="0"/>
                </a:cubicBezTo>
                <a:cubicBezTo>
                  <a:pt x="115" y="0"/>
                  <a:pt x="143" y="38"/>
                  <a:pt x="143" y="76"/>
                </a:cubicBezTo>
                <a:cubicBezTo>
                  <a:pt x="143" y="124"/>
                  <a:pt x="115" y="152"/>
                  <a:pt x="67" y="152"/>
                </a:cubicBezTo>
                <a:close/>
                <a:moveTo>
                  <a:pt x="67" y="47"/>
                </a:moveTo>
                <a:lnTo>
                  <a:pt x="67" y="47"/>
                </a:lnTo>
                <a:cubicBezTo>
                  <a:pt x="57" y="47"/>
                  <a:pt x="38" y="57"/>
                  <a:pt x="38" y="76"/>
                </a:cubicBezTo>
                <a:cubicBezTo>
                  <a:pt x="38" y="95"/>
                  <a:pt x="57" y="114"/>
                  <a:pt x="67" y="114"/>
                </a:cubicBezTo>
                <a:cubicBezTo>
                  <a:pt x="86" y="114"/>
                  <a:pt x="105" y="95"/>
                  <a:pt x="105" y="76"/>
                </a:cubicBezTo>
                <a:cubicBezTo>
                  <a:pt x="105" y="57"/>
                  <a:pt x="86" y="47"/>
                  <a:pt x="67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86">
            <a:extLst>
              <a:ext uri="{FF2B5EF4-FFF2-40B4-BE49-F238E27FC236}">
                <a16:creationId xmlns:a16="http://schemas.microsoft.com/office/drawing/2014/main" id="{84074ED5-C664-DB45-B85E-A646F740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654" y="4790112"/>
            <a:ext cx="226742" cy="49885"/>
          </a:xfrm>
          <a:custGeom>
            <a:avLst/>
            <a:gdLst>
              <a:gd name="T0" fmla="*/ 192 w 221"/>
              <a:gd name="T1" fmla="*/ 48 h 49"/>
              <a:gd name="T2" fmla="*/ 192 w 221"/>
              <a:gd name="T3" fmla="*/ 48 h 49"/>
              <a:gd name="T4" fmla="*/ 20 w 221"/>
              <a:gd name="T5" fmla="*/ 48 h 49"/>
              <a:gd name="T6" fmla="*/ 0 w 221"/>
              <a:gd name="T7" fmla="*/ 29 h 49"/>
              <a:gd name="T8" fmla="*/ 0 w 221"/>
              <a:gd name="T9" fmla="*/ 29 h 49"/>
              <a:gd name="T10" fmla="*/ 20 w 221"/>
              <a:gd name="T11" fmla="*/ 0 h 49"/>
              <a:gd name="T12" fmla="*/ 192 w 221"/>
              <a:gd name="T13" fmla="*/ 0 h 49"/>
              <a:gd name="T14" fmla="*/ 220 w 221"/>
              <a:gd name="T15" fmla="*/ 29 h 49"/>
              <a:gd name="T16" fmla="*/ 220 w 221"/>
              <a:gd name="T17" fmla="*/ 29 h 49"/>
              <a:gd name="T18" fmla="*/ 192 w 221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1" h="49">
                <a:moveTo>
                  <a:pt x="192" y="48"/>
                </a:moveTo>
                <a:lnTo>
                  <a:pt x="192" y="48"/>
                </a:lnTo>
                <a:cubicBezTo>
                  <a:pt x="20" y="48"/>
                  <a:pt x="20" y="48"/>
                  <a:pt x="20" y="48"/>
                </a:cubicBezTo>
                <a:cubicBezTo>
                  <a:pt x="10" y="48"/>
                  <a:pt x="0" y="38"/>
                  <a:pt x="0" y="29"/>
                </a:cubicBezTo>
                <a:lnTo>
                  <a:pt x="0" y="29"/>
                </a:lnTo>
                <a:cubicBezTo>
                  <a:pt x="0" y="10"/>
                  <a:pt x="10" y="0"/>
                  <a:pt x="20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11" y="0"/>
                  <a:pt x="220" y="10"/>
                  <a:pt x="220" y="29"/>
                </a:cubicBezTo>
                <a:lnTo>
                  <a:pt x="220" y="29"/>
                </a:lnTo>
                <a:cubicBezTo>
                  <a:pt x="220" y="38"/>
                  <a:pt x="211" y="48"/>
                  <a:pt x="192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87">
            <a:extLst>
              <a:ext uri="{FF2B5EF4-FFF2-40B4-BE49-F238E27FC236}">
                <a16:creationId xmlns:a16="http://schemas.microsoft.com/office/drawing/2014/main" id="{DE98774F-34BB-E84E-ABF4-BD3655C4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466" y="4876276"/>
            <a:ext cx="108836" cy="40812"/>
          </a:xfrm>
          <a:custGeom>
            <a:avLst/>
            <a:gdLst>
              <a:gd name="T0" fmla="*/ 86 w 106"/>
              <a:gd name="T1" fmla="*/ 38 h 39"/>
              <a:gd name="T2" fmla="*/ 86 w 106"/>
              <a:gd name="T3" fmla="*/ 38 h 39"/>
              <a:gd name="T4" fmla="*/ 19 w 106"/>
              <a:gd name="T5" fmla="*/ 38 h 39"/>
              <a:gd name="T6" fmla="*/ 0 w 106"/>
              <a:gd name="T7" fmla="*/ 19 h 39"/>
              <a:gd name="T8" fmla="*/ 0 w 106"/>
              <a:gd name="T9" fmla="*/ 19 h 39"/>
              <a:gd name="T10" fmla="*/ 19 w 106"/>
              <a:gd name="T11" fmla="*/ 0 h 39"/>
              <a:gd name="T12" fmla="*/ 86 w 106"/>
              <a:gd name="T13" fmla="*/ 0 h 39"/>
              <a:gd name="T14" fmla="*/ 105 w 106"/>
              <a:gd name="T15" fmla="*/ 19 h 39"/>
              <a:gd name="T16" fmla="*/ 105 w 106"/>
              <a:gd name="T17" fmla="*/ 19 h 39"/>
              <a:gd name="T18" fmla="*/ 86 w 106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39">
                <a:moveTo>
                  <a:pt x="86" y="38"/>
                </a:moveTo>
                <a:lnTo>
                  <a:pt x="86" y="38"/>
                </a:ln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19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5" y="0"/>
                  <a:pt x="105" y="10"/>
                  <a:pt x="105" y="19"/>
                </a:cubicBezTo>
                <a:lnTo>
                  <a:pt x="105" y="19"/>
                </a:lnTo>
                <a:cubicBezTo>
                  <a:pt x="105" y="29"/>
                  <a:pt x="95" y="38"/>
                  <a:pt x="86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88">
            <a:extLst>
              <a:ext uri="{FF2B5EF4-FFF2-40B4-BE49-F238E27FC236}">
                <a16:creationId xmlns:a16="http://schemas.microsoft.com/office/drawing/2014/main" id="{35A73EC5-C5EA-D54A-ADB2-3B33DFE8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933" y="9152631"/>
            <a:ext cx="662087" cy="68024"/>
          </a:xfrm>
          <a:custGeom>
            <a:avLst/>
            <a:gdLst>
              <a:gd name="T0" fmla="*/ 641 w 642"/>
              <a:gd name="T1" fmla="*/ 66 h 67"/>
              <a:gd name="T2" fmla="*/ 0 w 642"/>
              <a:gd name="T3" fmla="*/ 66 h 67"/>
              <a:gd name="T4" fmla="*/ 0 w 642"/>
              <a:gd name="T5" fmla="*/ 0 h 67"/>
              <a:gd name="T6" fmla="*/ 641 w 642"/>
              <a:gd name="T7" fmla="*/ 0 h 67"/>
              <a:gd name="T8" fmla="*/ 641 w 642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67">
                <a:moveTo>
                  <a:pt x="641" y="66"/>
                </a:moveTo>
                <a:lnTo>
                  <a:pt x="0" y="66"/>
                </a:lnTo>
                <a:lnTo>
                  <a:pt x="0" y="0"/>
                </a:lnTo>
                <a:lnTo>
                  <a:pt x="641" y="0"/>
                </a:lnTo>
                <a:lnTo>
                  <a:pt x="641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89">
            <a:extLst>
              <a:ext uri="{FF2B5EF4-FFF2-40B4-BE49-F238E27FC236}">
                <a16:creationId xmlns:a16="http://schemas.microsoft.com/office/drawing/2014/main" id="{E79F99EB-2B75-E248-AA09-A2F4F73D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57" y="9338561"/>
            <a:ext cx="140579" cy="58952"/>
          </a:xfrm>
          <a:custGeom>
            <a:avLst/>
            <a:gdLst>
              <a:gd name="T0" fmla="*/ 106 w 135"/>
              <a:gd name="T1" fmla="*/ 58 h 59"/>
              <a:gd name="T2" fmla="*/ 106 w 135"/>
              <a:gd name="T3" fmla="*/ 58 h 59"/>
              <a:gd name="T4" fmla="*/ 29 w 135"/>
              <a:gd name="T5" fmla="*/ 58 h 59"/>
              <a:gd name="T6" fmla="*/ 0 w 135"/>
              <a:gd name="T7" fmla="*/ 29 h 59"/>
              <a:gd name="T8" fmla="*/ 0 w 135"/>
              <a:gd name="T9" fmla="*/ 29 h 59"/>
              <a:gd name="T10" fmla="*/ 29 w 135"/>
              <a:gd name="T11" fmla="*/ 0 h 59"/>
              <a:gd name="T12" fmla="*/ 106 w 135"/>
              <a:gd name="T13" fmla="*/ 0 h 59"/>
              <a:gd name="T14" fmla="*/ 134 w 135"/>
              <a:gd name="T15" fmla="*/ 29 h 59"/>
              <a:gd name="T16" fmla="*/ 134 w 135"/>
              <a:gd name="T17" fmla="*/ 29 h 59"/>
              <a:gd name="T18" fmla="*/ 106 w 135"/>
              <a:gd name="T1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9">
                <a:moveTo>
                  <a:pt x="106" y="58"/>
                </a:moveTo>
                <a:lnTo>
                  <a:pt x="106" y="58"/>
                </a:lnTo>
                <a:cubicBezTo>
                  <a:pt x="29" y="58"/>
                  <a:pt x="29" y="58"/>
                  <a:pt x="29" y="58"/>
                </a:cubicBezTo>
                <a:cubicBezTo>
                  <a:pt x="10" y="58"/>
                  <a:pt x="0" y="48"/>
                  <a:pt x="0" y="29"/>
                </a:cubicBezTo>
                <a:lnTo>
                  <a:pt x="0" y="29"/>
                </a:lnTo>
                <a:cubicBezTo>
                  <a:pt x="0" y="10"/>
                  <a:pt x="10" y="0"/>
                  <a:pt x="2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25" y="0"/>
                  <a:pt x="134" y="10"/>
                  <a:pt x="134" y="29"/>
                </a:cubicBezTo>
                <a:lnTo>
                  <a:pt x="134" y="29"/>
                </a:lnTo>
                <a:cubicBezTo>
                  <a:pt x="134" y="48"/>
                  <a:pt x="125" y="58"/>
                  <a:pt x="106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90">
            <a:extLst>
              <a:ext uri="{FF2B5EF4-FFF2-40B4-BE49-F238E27FC236}">
                <a16:creationId xmlns:a16="http://schemas.microsoft.com/office/drawing/2014/main" id="{9EBB5073-DC95-E14A-9DD7-788065B9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121" y="8957634"/>
            <a:ext cx="730108" cy="562320"/>
          </a:xfrm>
          <a:custGeom>
            <a:avLst/>
            <a:gdLst>
              <a:gd name="T0" fmla="*/ 603 w 709"/>
              <a:gd name="T1" fmla="*/ 544 h 545"/>
              <a:gd name="T2" fmla="*/ 603 w 709"/>
              <a:gd name="T3" fmla="*/ 544 h 545"/>
              <a:gd name="T4" fmla="*/ 105 w 709"/>
              <a:gd name="T5" fmla="*/ 544 h 545"/>
              <a:gd name="T6" fmla="*/ 0 w 709"/>
              <a:gd name="T7" fmla="*/ 430 h 545"/>
              <a:gd name="T8" fmla="*/ 0 w 709"/>
              <a:gd name="T9" fmla="*/ 105 h 545"/>
              <a:gd name="T10" fmla="*/ 105 w 709"/>
              <a:gd name="T11" fmla="*/ 0 h 545"/>
              <a:gd name="T12" fmla="*/ 603 w 709"/>
              <a:gd name="T13" fmla="*/ 0 h 545"/>
              <a:gd name="T14" fmla="*/ 708 w 709"/>
              <a:gd name="T15" fmla="*/ 105 h 545"/>
              <a:gd name="T16" fmla="*/ 708 w 709"/>
              <a:gd name="T17" fmla="*/ 430 h 545"/>
              <a:gd name="T18" fmla="*/ 603 w 709"/>
              <a:gd name="T19" fmla="*/ 544 h 545"/>
              <a:gd name="T20" fmla="*/ 105 w 709"/>
              <a:gd name="T21" fmla="*/ 57 h 545"/>
              <a:gd name="T22" fmla="*/ 105 w 709"/>
              <a:gd name="T23" fmla="*/ 57 h 545"/>
              <a:gd name="T24" fmla="*/ 58 w 709"/>
              <a:gd name="T25" fmla="*/ 105 h 545"/>
              <a:gd name="T26" fmla="*/ 58 w 709"/>
              <a:gd name="T27" fmla="*/ 430 h 545"/>
              <a:gd name="T28" fmla="*/ 105 w 709"/>
              <a:gd name="T29" fmla="*/ 487 h 545"/>
              <a:gd name="T30" fmla="*/ 603 w 709"/>
              <a:gd name="T31" fmla="*/ 487 h 545"/>
              <a:gd name="T32" fmla="*/ 650 w 709"/>
              <a:gd name="T33" fmla="*/ 430 h 545"/>
              <a:gd name="T34" fmla="*/ 650 w 709"/>
              <a:gd name="T35" fmla="*/ 105 h 545"/>
              <a:gd name="T36" fmla="*/ 603 w 709"/>
              <a:gd name="T37" fmla="*/ 57 h 545"/>
              <a:gd name="T38" fmla="*/ 105 w 709"/>
              <a:gd name="T39" fmla="*/ 5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9" h="545">
                <a:moveTo>
                  <a:pt x="603" y="544"/>
                </a:moveTo>
                <a:lnTo>
                  <a:pt x="603" y="544"/>
                </a:lnTo>
                <a:cubicBezTo>
                  <a:pt x="105" y="544"/>
                  <a:pt x="105" y="544"/>
                  <a:pt x="105" y="544"/>
                </a:cubicBezTo>
                <a:cubicBezTo>
                  <a:pt x="48" y="544"/>
                  <a:pt x="0" y="497"/>
                  <a:pt x="0" y="430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7"/>
                  <a:pt x="48" y="0"/>
                  <a:pt x="105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660" y="0"/>
                  <a:pt x="708" y="47"/>
                  <a:pt x="708" y="105"/>
                </a:cubicBezTo>
                <a:cubicBezTo>
                  <a:pt x="708" y="430"/>
                  <a:pt x="708" y="430"/>
                  <a:pt x="708" y="430"/>
                </a:cubicBezTo>
                <a:cubicBezTo>
                  <a:pt x="708" y="497"/>
                  <a:pt x="660" y="544"/>
                  <a:pt x="603" y="544"/>
                </a:cubicBezTo>
                <a:close/>
                <a:moveTo>
                  <a:pt x="105" y="57"/>
                </a:moveTo>
                <a:lnTo>
                  <a:pt x="105" y="57"/>
                </a:lnTo>
                <a:cubicBezTo>
                  <a:pt x="77" y="57"/>
                  <a:pt x="58" y="76"/>
                  <a:pt x="58" y="105"/>
                </a:cubicBezTo>
                <a:cubicBezTo>
                  <a:pt x="58" y="430"/>
                  <a:pt x="58" y="430"/>
                  <a:pt x="58" y="430"/>
                </a:cubicBezTo>
                <a:cubicBezTo>
                  <a:pt x="58" y="458"/>
                  <a:pt x="77" y="487"/>
                  <a:pt x="105" y="487"/>
                </a:cubicBezTo>
                <a:cubicBezTo>
                  <a:pt x="603" y="487"/>
                  <a:pt x="603" y="487"/>
                  <a:pt x="603" y="487"/>
                </a:cubicBezTo>
                <a:cubicBezTo>
                  <a:pt x="631" y="487"/>
                  <a:pt x="650" y="458"/>
                  <a:pt x="650" y="430"/>
                </a:cubicBezTo>
                <a:cubicBezTo>
                  <a:pt x="650" y="105"/>
                  <a:pt x="650" y="105"/>
                  <a:pt x="650" y="105"/>
                </a:cubicBezTo>
                <a:cubicBezTo>
                  <a:pt x="650" y="76"/>
                  <a:pt x="631" y="57"/>
                  <a:pt x="603" y="57"/>
                </a:cubicBezTo>
                <a:lnTo>
                  <a:pt x="105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91">
            <a:extLst>
              <a:ext uri="{FF2B5EF4-FFF2-40B4-BE49-F238E27FC236}">
                <a16:creationId xmlns:a16="http://schemas.microsoft.com/office/drawing/2014/main" id="{9E79BBDA-910D-8E45-8503-BBCC186C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940" y="9329491"/>
            <a:ext cx="412672" cy="49882"/>
          </a:xfrm>
          <a:custGeom>
            <a:avLst/>
            <a:gdLst>
              <a:gd name="T0" fmla="*/ 401 w 402"/>
              <a:gd name="T1" fmla="*/ 47 h 48"/>
              <a:gd name="T2" fmla="*/ 401 w 402"/>
              <a:gd name="T3" fmla="*/ 47 h 48"/>
              <a:gd name="T4" fmla="*/ 19 w 402"/>
              <a:gd name="T5" fmla="*/ 47 h 48"/>
              <a:gd name="T6" fmla="*/ 0 w 402"/>
              <a:gd name="T7" fmla="*/ 19 h 48"/>
              <a:gd name="T8" fmla="*/ 0 w 402"/>
              <a:gd name="T9" fmla="*/ 19 h 48"/>
              <a:gd name="T10" fmla="*/ 19 w 402"/>
              <a:gd name="T11" fmla="*/ 0 h 48"/>
              <a:gd name="T12" fmla="*/ 401 w 402"/>
              <a:gd name="T13" fmla="*/ 0 h 48"/>
              <a:gd name="T14" fmla="*/ 401 w 402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2" h="48">
                <a:moveTo>
                  <a:pt x="401" y="47"/>
                </a:moveTo>
                <a:lnTo>
                  <a:pt x="401" y="47"/>
                </a:lnTo>
                <a:cubicBezTo>
                  <a:pt x="19" y="47"/>
                  <a:pt x="19" y="47"/>
                  <a:pt x="19" y="47"/>
                </a:cubicBezTo>
                <a:cubicBezTo>
                  <a:pt x="9" y="47"/>
                  <a:pt x="0" y="3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cubicBezTo>
                  <a:pt x="401" y="0"/>
                  <a:pt x="401" y="0"/>
                  <a:pt x="401" y="0"/>
                </a:cubicBezTo>
                <a:lnTo>
                  <a:pt x="401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92">
            <a:extLst>
              <a:ext uri="{FF2B5EF4-FFF2-40B4-BE49-F238E27FC236}">
                <a16:creationId xmlns:a16="http://schemas.microsoft.com/office/drawing/2014/main" id="{F9FBA8B4-874E-7041-BED1-7FF35688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243" y="8894146"/>
            <a:ext cx="530578" cy="598599"/>
          </a:xfrm>
          <a:custGeom>
            <a:avLst/>
            <a:gdLst>
              <a:gd name="T0" fmla="*/ 401 w 517"/>
              <a:gd name="T1" fmla="*/ 583 h 584"/>
              <a:gd name="T2" fmla="*/ 401 w 517"/>
              <a:gd name="T3" fmla="*/ 583 h 584"/>
              <a:gd name="T4" fmla="*/ 124 w 517"/>
              <a:gd name="T5" fmla="*/ 583 h 584"/>
              <a:gd name="T6" fmla="*/ 38 w 517"/>
              <a:gd name="T7" fmla="*/ 545 h 584"/>
              <a:gd name="T8" fmla="*/ 0 w 517"/>
              <a:gd name="T9" fmla="*/ 459 h 584"/>
              <a:gd name="T10" fmla="*/ 28 w 517"/>
              <a:gd name="T11" fmla="*/ 77 h 584"/>
              <a:gd name="T12" fmla="*/ 115 w 517"/>
              <a:gd name="T13" fmla="*/ 0 h 584"/>
              <a:gd name="T14" fmla="*/ 411 w 517"/>
              <a:gd name="T15" fmla="*/ 0 h 584"/>
              <a:gd name="T16" fmla="*/ 497 w 517"/>
              <a:gd name="T17" fmla="*/ 77 h 584"/>
              <a:gd name="T18" fmla="*/ 516 w 517"/>
              <a:gd name="T19" fmla="*/ 459 h 584"/>
              <a:gd name="T20" fmla="*/ 487 w 517"/>
              <a:gd name="T21" fmla="*/ 545 h 584"/>
              <a:gd name="T22" fmla="*/ 401 w 517"/>
              <a:gd name="T23" fmla="*/ 583 h 584"/>
              <a:gd name="T24" fmla="*/ 115 w 517"/>
              <a:gd name="T25" fmla="*/ 58 h 584"/>
              <a:gd name="T26" fmla="*/ 115 w 517"/>
              <a:gd name="T27" fmla="*/ 58 h 584"/>
              <a:gd name="T28" fmla="*/ 86 w 517"/>
              <a:gd name="T29" fmla="*/ 86 h 584"/>
              <a:gd name="T30" fmla="*/ 57 w 517"/>
              <a:gd name="T31" fmla="*/ 459 h 584"/>
              <a:gd name="T32" fmla="*/ 76 w 517"/>
              <a:gd name="T33" fmla="*/ 507 h 584"/>
              <a:gd name="T34" fmla="*/ 124 w 517"/>
              <a:gd name="T35" fmla="*/ 526 h 584"/>
              <a:gd name="T36" fmla="*/ 401 w 517"/>
              <a:gd name="T37" fmla="*/ 526 h 584"/>
              <a:gd name="T38" fmla="*/ 439 w 517"/>
              <a:gd name="T39" fmla="*/ 507 h 584"/>
              <a:gd name="T40" fmla="*/ 459 w 517"/>
              <a:gd name="T41" fmla="*/ 459 h 584"/>
              <a:gd name="T42" fmla="*/ 439 w 517"/>
              <a:gd name="T43" fmla="*/ 86 h 584"/>
              <a:gd name="T44" fmla="*/ 411 w 517"/>
              <a:gd name="T45" fmla="*/ 58 h 584"/>
              <a:gd name="T46" fmla="*/ 115 w 517"/>
              <a:gd name="T47" fmla="*/ 5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7" h="584">
                <a:moveTo>
                  <a:pt x="401" y="583"/>
                </a:moveTo>
                <a:lnTo>
                  <a:pt x="401" y="583"/>
                </a:lnTo>
                <a:cubicBezTo>
                  <a:pt x="124" y="583"/>
                  <a:pt x="124" y="583"/>
                  <a:pt x="124" y="583"/>
                </a:cubicBezTo>
                <a:cubicBezTo>
                  <a:pt x="86" y="583"/>
                  <a:pt x="57" y="574"/>
                  <a:pt x="38" y="545"/>
                </a:cubicBezTo>
                <a:cubicBezTo>
                  <a:pt x="9" y="526"/>
                  <a:pt x="0" y="497"/>
                  <a:pt x="0" y="459"/>
                </a:cubicBezTo>
                <a:cubicBezTo>
                  <a:pt x="28" y="77"/>
                  <a:pt x="28" y="77"/>
                  <a:pt x="28" y="77"/>
                </a:cubicBezTo>
                <a:cubicBezTo>
                  <a:pt x="28" y="38"/>
                  <a:pt x="67" y="0"/>
                  <a:pt x="115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59" y="0"/>
                  <a:pt x="497" y="38"/>
                  <a:pt x="497" y="77"/>
                </a:cubicBezTo>
                <a:cubicBezTo>
                  <a:pt x="516" y="459"/>
                  <a:pt x="516" y="459"/>
                  <a:pt x="516" y="459"/>
                </a:cubicBezTo>
                <a:cubicBezTo>
                  <a:pt x="516" y="497"/>
                  <a:pt x="506" y="526"/>
                  <a:pt x="487" y="545"/>
                </a:cubicBezTo>
                <a:cubicBezTo>
                  <a:pt x="459" y="574"/>
                  <a:pt x="430" y="583"/>
                  <a:pt x="401" y="583"/>
                </a:cubicBezTo>
                <a:close/>
                <a:moveTo>
                  <a:pt x="115" y="58"/>
                </a:moveTo>
                <a:lnTo>
                  <a:pt x="115" y="58"/>
                </a:lnTo>
                <a:cubicBezTo>
                  <a:pt x="95" y="58"/>
                  <a:pt x="86" y="67"/>
                  <a:pt x="86" y="86"/>
                </a:cubicBezTo>
                <a:cubicBezTo>
                  <a:pt x="57" y="459"/>
                  <a:pt x="57" y="459"/>
                  <a:pt x="57" y="459"/>
                </a:cubicBezTo>
                <a:cubicBezTo>
                  <a:pt x="57" y="478"/>
                  <a:pt x="67" y="497"/>
                  <a:pt x="76" y="507"/>
                </a:cubicBezTo>
                <a:cubicBezTo>
                  <a:pt x="86" y="526"/>
                  <a:pt x="105" y="526"/>
                  <a:pt x="124" y="526"/>
                </a:cubicBezTo>
                <a:cubicBezTo>
                  <a:pt x="401" y="526"/>
                  <a:pt x="401" y="526"/>
                  <a:pt x="401" y="526"/>
                </a:cubicBezTo>
                <a:cubicBezTo>
                  <a:pt x="421" y="526"/>
                  <a:pt x="430" y="526"/>
                  <a:pt x="439" y="507"/>
                </a:cubicBezTo>
                <a:cubicBezTo>
                  <a:pt x="459" y="497"/>
                  <a:pt x="459" y="478"/>
                  <a:pt x="459" y="459"/>
                </a:cubicBezTo>
                <a:cubicBezTo>
                  <a:pt x="439" y="86"/>
                  <a:pt x="439" y="86"/>
                  <a:pt x="439" y="86"/>
                </a:cubicBezTo>
                <a:cubicBezTo>
                  <a:pt x="439" y="67"/>
                  <a:pt x="421" y="58"/>
                  <a:pt x="411" y="58"/>
                </a:cubicBezTo>
                <a:lnTo>
                  <a:pt x="115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93">
            <a:extLst>
              <a:ext uri="{FF2B5EF4-FFF2-40B4-BE49-F238E27FC236}">
                <a16:creationId xmlns:a16="http://schemas.microsoft.com/office/drawing/2014/main" id="{4C11CB26-B70F-4F46-AE89-1ABFC823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824" y="8758101"/>
            <a:ext cx="267554" cy="276624"/>
          </a:xfrm>
          <a:custGeom>
            <a:avLst/>
            <a:gdLst>
              <a:gd name="T0" fmla="*/ 229 w 259"/>
              <a:gd name="T1" fmla="*/ 268 h 269"/>
              <a:gd name="T2" fmla="*/ 229 w 259"/>
              <a:gd name="T3" fmla="*/ 268 h 269"/>
              <a:gd name="T4" fmla="*/ 229 w 259"/>
              <a:gd name="T5" fmla="*/ 268 h 269"/>
              <a:gd name="T6" fmla="*/ 200 w 259"/>
              <a:gd name="T7" fmla="*/ 239 h 269"/>
              <a:gd name="T8" fmla="*/ 200 w 259"/>
              <a:gd name="T9" fmla="*/ 134 h 269"/>
              <a:gd name="T10" fmla="*/ 134 w 259"/>
              <a:gd name="T11" fmla="*/ 58 h 269"/>
              <a:gd name="T12" fmla="*/ 57 w 259"/>
              <a:gd name="T13" fmla="*/ 125 h 269"/>
              <a:gd name="T14" fmla="*/ 57 w 259"/>
              <a:gd name="T15" fmla="*/ 239 h 269"/>
              <a:gd name="T16" fmla="*/ 28 w 259"/>
              <a:gd name="T17" fmla="*/ 268 h 269"/>
              <a:gd name="T18" fmla="*/ 28 w 259"/>
              <a:gd name="T19" fmla="*/ 268 h 269"/>
              <a:gd name="T20" fmla="*/ 0 w 259"/>
              <a:gd name="T21" fmla="*/ 239 h 269"/>
              <a:gd name="T22" fmla="*/ 0 w 259"/>
              <a:gd name="T23" fmla="*/ 134 h 269"/>
              <a:gd name="T24" fmla="*/ 124 w 259"/>
              <a:gd name="T25" fmla="*/ 0 h 269"/>
              <a:gd name="T26" fmla="*/ 258 w 259"/>
              <a:gd name="T27" fmla="*/ 125 h 269"/>
              <a:gd name="T28" fmla="*/ 258 w 259"/>
              <a:gd name="T29" fmla="*/ 239 h 269"/>
              <a:gd name="T30" fmla="*/ 229 w 259"/>
              <a:gd name="T31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9" h="269">
                <a:moveTo>
                  <a:pt x="229" y="268"/>
                </a:moveTo>
                <a:lnTo>
                  <a:pt x="229" y="268"/>
                </a:lnTo>
                <a:lnTo>
                  <a:pt x="229" y="268"/>
                </a:lnTo>
                <a:cubicBezTo>
                  <a:pt x="210" y="268"/>
                  <a:pt x="200" y="258"/>
                  <a:pt x="200" y="239"/>
                </a:cubicBezTo>
                <a:cubicBezTo>
                  <a:pt x="200" y="134"/>
                  <a:pt x="200" y="134"/>
                  <a:pt x="200" y="134"/>
                </a:cubicBezTo>
                <a:cubicBezTo>
                  <a:pt x="200" y="96"/>
                  <a:pt x="172" y="58"/>
                  <a:pt x="134" y="58"/>
                </a:cubicBezTo>
                <a:cubicBezTo>
                  <a:pt x="95" y="58"/>
                  <a:pt x="57" y="86"/>
                  <a:pt x="57" y="125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7" y="258"/>
                  <a:pt x="47" y="268"/>
                  <a:pt x="28" y="268"/>
                </a:cubicBezTo>
                <a:lnTo>
                  <a:pt x="28" y="268"/>
                </a:lnTo>
                <a:cubicBezTo>
                  <a:pt x="19" y="268"/>
                  <a:pt x="0" y="258"/>
                  <a:pt x="0" y="239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67"/>
                  <a:pt x="57" y="10"/>
                  <a:pt x="124" y="0"/>
                </a:cubicBezTo>
                <a:cubicBezTo>
                  <a:pt x="191" y="0"/>
                  <a:pt x="258" y="58"/>
                  <a:pt x="258" y="125"/>
                </a:cubicBezTo>
                <a:cubicBezTo>
                  <a:pt x="258" y="239"/>
                  <a:pt x="258" y="239"/>
                  <a:pt x="258" y="239"/>
                </a:cubicBezTo>
                <a:cubicBezTo>
                  <a:pt x="258" y="258"/>
                  <a:pt x="248" y="268"/>
                  <a:pt x="229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1" name="Group 71">
            <a:extLst>
              <a:ext uri="{FF2B5EF4-FFF2-40B4-BE49-F238E27FC236}">
                <a16:creationId xmlns:a16="http://schemas.microsoft.com/office/drawing/2014/main" id="{852B3B10-556A-664A-A0B5-F3006885C287}"/>
              </a:ext>
            </a:extLst>
          </p:cNvPr>
          <p:cNvGrpSpPr/>
          <p:nvPr/>
        </p:nvGrpSpPr>
        <p:grpSpPr>
          <a:xfrm>
            <a:off x="13932472" y="4972390"/>
            <a:ext cx="10445178" cy="3369892"/>
            <a:chOff x="2232442" y="3512946"/>
            <a:chExt cx="8954788" cy="3369892"/>
          </a:xfrm>
        </p:grpSpPr>
        <p:sp>
          <p:nvSpPr>
            <p:cNvPr id="382" name="CuadroTexto 598">
              <a:extLst>
                <a:ext uri="{FF2B5EF4-FFF2-40B4-BE49-F238E27FC236}">
                  <a16:creationId xmlns:a16="http://schemas.microsoft.com/office/drawing/2014/main" id="{8B6E3C8D-573D-4F44-A261-CB9C3EAE53DD}"/>
                </a:ext>
              </a:extLst>
            </p:cNvPr>
            <p:cNvSpPr txBox="1"/>
            <p:nvPr/>
          </p:nvSpPr>
          <p:spPr>
            <a:xfrm>
              <a:off x="2232442" y="3512946"/>
              <a:ext cx="361106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83" name="CuadroTexto 599">
              <a:extLst>
                <a:ext uri="{FF2B5EF4-FFF2-40B4-BE49-F238E27FC236}">
                  <a16:creationId xmlns:a16="http://schemas.microsoft.com/office/drawing/2014/main" id="{73793F53-B615-3649-917E-419B5A54A20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948F6F24-525B-DA4E-A543-3B49BD20BD9B}"/>
              </a:ext>
            </a:extLst>
          </p:cNvPr>
          <p:cNvGrpSpPr/>
          <p:nvPr/>
        </p:nvGrpSpPr>
        <p:grpSpPr>
          <a:xfrm>
            <a:off x="2886649" y="9840739"/>
            <a:ext cx="3090654" cy="1112384"/>
            <a:chOff x="4263265" y="1847017"/>
            <a:chExt cx="4236804" cy="1112384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36A7D93F-B772-EB41-9A37-F737A9B4433C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CC77C8A9-89B8-B849-AF03-AC105B540459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175CB3F8-E6E1-104E-BEDC-EBBE5B443E79}"/>
              </a:ext>
            </a:extLst>
          </p:cNvPr>
          <p:cNvGrpSpPr/>
          <p:nvPr/>
        </p:nvGrpSpPr>
        <p:grpSpPr>
          <a:xfrm>
            <a:off x="3073634" y="5368678"/>
            <a:ext cx="3090654" cy="1112384"/>
            <a:chOff x="4263265" y="1847017"/>
            <a:chExt cx="4236804" cy="1112384"/>
          </a:xfrm>
        </p:grpSpPr>
        <p:sp>
          <p:nvSpPr>
            <p:cNvPr id="388" name="CuadroTexto 395">
              <a:extLst>
                <a:ext uri="{FF2B5EF4-FFF2-40B4-BE49-F238E27FC236}">
                  <a16:creationId xmlns:a16="http://schemas.microsoft.com/office/drawing/2014/main" id="{20F75156-05FB-964E-8530-E56E9257EF2F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CF71AD95-2CB7-044A-A016-7140E76572A5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0" name="Grupo 389">
            <a:extLst>
              <a:ext uri="{FF2B5EF4-FFF2-40B4-BE49-F238E27FC236}">
                <a16:creationId xmlns:a16="http://schemas.microsoft.com/office/drawing/2014/main" id="{C0187D59-A47E-7A4F-A961-DAEE59F5A266}"/>
              </a:ext>
            </a:extLst>
          </p:cNvPr>
          <p:cNvGrpSpPr/>
          <p:nvPr/>
        </p:nvGrpSpPr>
        <p:grpSpPr>
          <a:xfrm>
            <a:off x="6936264" y="5388714"/>
            <a:ext cx="3090654" cy="1112384"/>
            <a:chOff x="4263265" y="1847017"/>
            <a:chExt cx="4236804" cy="1112384"/>
          </a:xfrm>
        </p:grpSpPr>
        <p:sp>
          <p:nvSpPr>
            <p:cNvPr id="391" name="CuadroTexto 395">
              <a:extLst>
                <a:ext uri="{FF2B5EF4-FFF2-40B4-BE49-F238E27FC236}">
                  <a16:creationId xmlns:a16="http://schemas.microsoft.com/office/drawing/2014/main" id="{BA69CCBF-9C4E-8E40-9A3D-951E1CF6FF64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2" name="Rectangle 40">
              <a:extLst>
                <a:ext uri="{FF2B5EF4-FFF2-40B4-BE49-F238E27FC236}">
                  <a16:creationId xmlns:a16="http://schemas.microsoft.com/office/drawing/2014/main" id="{BBB98650-A257-554C-91D5-0462DF719E60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3" name="Grupo 392">
            <a:extLst>
              <a:ext uri="{FF2B5EF4-FFF2-40B4-BE49-F238E27FC236}">
                <a16:creationId xmlns:a16="http://schemas.microsoft.com/office/drawing/2014/main" id="{87C5715E-FEBF-184D-81C5-BE154DF15C62}"/>
              </a:ext>
            </a:extLst>
          </p:cNvPr>
          <p:cNvGrpSpPr/>
          <p:nvPr/>
        </p:nvGrpSpPr>
        <p:grpSpPr>
          <a:xfrm>
            <a:off x="7187949" y="9768023"/>
            <a:ext cx="3090654" cy="1112384"/>
            <a:chOff x="4263265" y="1847017"/>
            <a:chExt cx="4236805" cy="1112384"/>
          </a:xfrm>
        </p:grpSpPr>
        <p:sp>
          <p:nvSpPr>
            <p:cNvPr id="394" name="CuadroTexto 395">
              <a:extLst>
                <a:ext uri="{FF2B5EF4-FFF2-40B4-BE49-F238E27FC236}">
                  <a16:creationId xmlns:a16="http://schemas.microsoft.com/office/drawing/2014/main" id="{AFA38D17-66E0-B544-BE6B-91920E85E230}"/>
                </a:ext>
              </a:extLst>
            </p:cNvPr>
            <p:cNvSpPr txBox="1"/>
            <p:nvPr/>
          </p:nvSpPr>
          <p:spPr>
            <a:xfrm flipH="1">
              <a:off x="5224431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5" name="Rectangle 40">
              <a:extLst>
                <a:ext uri="{FF2B5EF4-FFF2-40B4-BE49-F238E27FC236}">
                  <a16:creationId xmlns:a16="http://schemas.microsoft.com/office/drawing/2014/main" id="{5DC6FB6E-564D-E04E-8C06-C61E26B1FB15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677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86">
            <a:extLst>
              <a:ext uri="{FF2B5EF4-FFF2-40B4-BE49-F238E27FC236}">
                <a16:creationId xmlns:a16="http://schemas.microsoft.com/office/drawing/2014/main" id="{D41F46E3-0BBF-DE47-9E1F-5A407D03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674" y="1241826"/>
            <a:ext cx="6595096" cy="5620768"/>
          </a:xfrm>
          <a:custGeom>
            <a:avLst/>
            <a:gdLst>
              <a:gd name="T0" fmla="*/ 6328 w 6329"/>
              <a:gd name="T1" fmla="*/ 1031 h 5391"/>
              <a:gd name="T2" fmla="*/ 6328 w 6329"/>
              <a:gd name="T3" fmla="*/ 1031 h 5391"/>
              <a:gd name="T4" fmla="*/ 3164 w 6329"/>
              <a:gd name="T5" fmla="*/ 0 h 5391"/>
              <a:gd name="T6" fmla="*/ 0 w 6329"/>
              <a:gd name="T7" fmla="*/ 1031 h 5391"/>
              <a:gd name="T8" fmla="*/ 3164 w 6329"/>
              <a:gd name="T9" fmla="*/ 5390 h 5391"/>
              <a:gd name="T10" fmla="*/ 6328 w 6329"/>
              <a:gd name="T11" fmla="*/ 1031 h 5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29" h="5391">
                <a:moveTo>
                  <a:pt x="6328" y="1031"/>
                </a:moveTo>
                <a:lnTo>
                  <a:pt x="6328" y="1031"/>
                </a:lnTo>
                <a:cubicBezTo>
                  <a:pt x="5435" y="381"/>
                  <a:pt x="4343" y="0"/>
                  <a:pt x="3164" y="0"/>
                </a:cubicBezTo>
                <a:cubicBezTo>
                  <a:pt x="1976" y="0"/>
                  <a:pt x="884" y="381"/>
                  <a:pt x="0" y="1031"/>
                </a:cubicBezTo>
                <a:cubicBezTo>
                  <a:pt x="3164" y="5390"/>
                  <a:pt x="3164" y="5390"/>
                  <a:pt x="3164" y="5390"/>
                </a:cubicBezTo>
                <a:lnTo>
                  <a:pt x="6328" y="10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87">
            <a:extLst>
              <a:ext uri="{FF2B5EF4-FFF2-40B4-BE49-F238E27FC236}">
                <a16:creationId xmlns:a16="http://schemas.microsoft.com/office/drawing/2014/main" id="{1B014973-6B0F-9C48-8F85-D4B4F468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749" y="2317264"/>
            <a:ext cx="5620771" cy="6277982"/>
          </a:xfrm>
          <a:custGeom>
            <a:avLst/>
            <a:gdLst>
              <a:gd name="T0" fmla="*/ 2227 w 5392"/>
              <a:gd name="T1" fmla="*/ 0 h 6024"/>
              <a:gd name="T2" fmla="*/ 2227 w 5392"/>
              <a:gd name="T3" fmla="*/ 0 h 6024"/>
              <a:gd name="T4" fmla="*/ 0 w 5392"/>
              <a:gd name="T5" fmla="*/ 4359 h 6024"/>
              <a:gd name="T6" fmla="*/ 269 w 5392"/>
              <a:gd name="T7" fmla="*/ 6023 h 6024"/>
              <a:gd name="T8" fmla="*/ 5391 w 5392"/>
              <a:gd name="T9" fmla="*/ 4359 h 6024"/>
              <a:gd name="T10" fmla="*/ 2227 w 5392"/>
              <a:gd name="T11" fmla="*/ 0 h 6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92" h="6024">
                <a:moveTo>
                  <a:pt x="2227" y="0"/>
                </a:moveTo>
                <a:lnTo>
                  <a:pt x="2227" y="0"/>
                </a:lnTo>
                <a:cubicBezTo>
                  <a:pt x="876" y="980"/>
                  <a:pt x="0" y="2566"/>
                  <a:pt x="0" y="4359"/>
                </a:cubicBezTo>
                <a:cubicBezTo>
                  <a:pt x="0" y="4940"/>
                  <a:pt x="96" y="5495"/>
                  <a:pt x="269" y="6023"/>
                </a:cubicBezTo>
                <a:cubicBezTo>
                  <a:pt x="5391" y="4359"/>
                  <a:pt x="5391" y="4359"/>
                  <a:pt x="5391" y="4359"/>
                </a:cubicBezTo>
                <a:lnTo>
                  <a:pt x="222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88">
            <a:extLst>
              <a:ext uri="{FF2B5EF4-FFF2-40B4-BE49-F238E27FC236}">
                <a16:creationId xmlns:a16="http://schemas.microsoft.com/office/drawing/2014/main" id="{B76553F4-294A-D247-9670-4055EDA8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923" y="2317264"/>
            <a:ext cx="5611580" cy="6277982"/>
          </a:xfrm>
          <a:custGeom>
            <a:avLst/>
            <a:gdLst>
              <a:gd name="T0" fmla="*/ 5123 w 5384"/>
              <a:gd name="T1" fmla="*/ 6023 h 6024"/>
              <a:gd name="T2" fmla="*/ 5123 w 5384"/>
              <a:gd name="T3" fmla="*/ 6023 h 6024"/>
              <a:gd name="T4" fmla="*/ 5383 w 5384"/>
              <a:gd name="T5" fmla="*/ 4359 h 6024"/>
              <a:gd name="T6" fmla="*/ 3164 w 5384"/>
              <a:gd name="T7" fmla="*/ 0 h 6024"/>
              <a:gd name="T8" fmla="*/ 0 w 5384"/>
              <a:gd name="T9" fmla="*/ 4359 h 6024"/>
              <a:gd name="T10" fmla="*/ 5123 w 5384"/>
              <a:gd name="T11" fmla="*/ 6023 h 6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4" h="6024">
                <a:moveTo>
                  <a:pt x="5123" y="6023"/>
                </a:moveTo>
                <a:lnTo>
                  <a:pt x="5123" y="6023"/>
                </a:lnTo>
                <a:cubicBezTo>
                  <a:pt x="5287" y="5495"/>
                  <a:pt x="5383" y="4940"/>
                  <a:pt x="5383" y="4359"/>
                </a:cubicBezTo>
                <a:cubicBezTo>
                  <a:pt x="5383" y="2566"/>
                  <a:pt x="4507" y="980"/>
                  <a:pt x="3164" y="0"/>
                </a:cubicBezTo>
                <a:cubicBezTo>
                  <a:pt x="0" y="4359"/>
                  <a:pt x="0" y="4359"/>
                  <a:pt x="0" y="4359"/>
                </a:cubicBezTo>
                <a:lnTo>
                  <a:pt x="5123" y="60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89">
            <a:extLst>
              <a:ext uri="{FF2B5EF4-FFF2-40B4-BE49-F238E27FC236}">
                <a16:creationId xmlns:a16="http://schemas.microsoft.com/office/drawing/2014/main" id="{9E8F4654-D7CA-3249-8B8D-2872BAC25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100" y="6862594"/>
            <a:ext cx="5340421" cy="5611580"/>
          </a:xfrm>
          <a:custGeom>
            <a:avLst/>
            <a:gdLst>
              <a:gd name="T0" fmla="*/ 0 w 5123"/>
              <a:gd name="T1" fmla="*/ 1664 h 5384"/>
              <a:gd name="T2" fmla="*/ 0 w 5123"/>
              <a:gd name="T3" fmla="*/ 1664 h 5384"/>
              <a:gd name="T4" fmla="*/ 5122 w 5123"/>
              <a:gd name="T5" fmla="*/ 5383 h 5384"/>
              <a:gd name="T6" fmla="*/ 5122 w 5123"/>
              <a:gd name="T7" fmla="*/ 0 h 5384"/>
              <a:gd name="T8" fmla="*/ 0 w 5123"/>
              <a:gd name="T9" fmla="*/ 1664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3" h="5384">
                <a:moveTo>
                  <a:pt x="0" y="1664"/>
                </a:moveTo>
                <a:lnTo>
                  <a:pt x="0" y="1664"/>
                </a:lnTo>
                <a:cubicBezTo>
                  <a:pt x="702" y="3823"/>
                  <a:pt x="2729" y="5383"/>
                  <a:pt x="5122" y="5383"/>
                </a:cubicBezTo>
                <a:cubicBezTo>
                  <a:pt x="5122" y="0"/>
                  <a:pt x="5122" y="0"/>
                  <a:pt x="5122" y="0"/>
                </a:cubicBezTo>
                <a:lnTo>
                  <a:pt x="0" y="16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0">
            <a:extLst>
              <a:ext uri="{FF2B5EF4-FFF2-40B4-BE49-F238E27FC236}">
                <a16:creationId xmlns:a16="http://schemas.microsoft.com/office/drawing/2014/main" id="{B5D86254-2C71-9A4E-996E-47472634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923" y="6862594"/>
            <a:ext cx="5340421" cy="5611580"/>
          </a:xfrm>
          <a:custGeom>
            <a:avLst/>
            <a:gdLst>
              <a:gd name="T0" fmla="*/ 5123 w 5124"/>
              <a:gd name="T1" fmla="*/ 1664 h 5384"/>
              <a:gd name="T2" fmla="*/ 5123 w 5124"/>
              <a:gd name="T3" fmla="*/ 1664 h 5384"/>
              <a:gd name="T4" fmla="*/ 0 w 5124"/>
              <a:gd name="T5" fmla="*/ 0 h 5384"/>
              <a:gd name="T6" fmla="*/ 0 w 5124"/>
              <a:gd name="T7" fmla="*/ 5383 h 5384"/>
              <a:gd name="T8" fmla="*/ 5123 w 5124"/>
              <a:gd name="T9" fmla="*/ 1664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4" h="5384">
                <a:moveTo>
                  <a:pt x="5123" y="1664"/>
                </a:moveTo>
                <a:lnTo>
                  <a:pt x="5123" y="1664"/>
                </a:lnTo>
                <a:cubicBezTo>
                  <a:pt x="0" y="0"/>
                  <a:pt x="0" y="0"/>
                  <a:pt x="0" y="0"/>
                </a:cubicBezTo>
                <a:cubicBezTo>
                  <a:pt x="0" y="5383"/>
                  <a:pt x="0" y="5383"/>
                  <a:pt x="0" y="5383"/>
                </a:cubicBezTo>
                <a:cubicBezTo>
                  <a:pt x="2392" y="5383"/>
                  <a:pt x="4421" y="3823"/>
                  <a:pt x="5123" y="16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1">
            <a:extLst>
              <a:ext uri="{FF2B5EF4-FFF2-40B4-BE49-F238E27FC236}">
                <a16:creationId xmlns:a16="http://schemas.microsoft.com/office/drawing/2014/main" id="{02E10DB6-D918-B44D-9623-35D56156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432" y="4730103"/>
            <a:ext cx="4264983" cy="4264983"/>
          </a:xfrm>
          <a:custGeom>
            <a:avLst/>
            <a:gdLst>
              <a:gd name="T0" fmla="*/ 4091 w 4092"/>
              <a:gd name="T1" fmla="*/ 1230 h 4091"/>
              <a:gd name="T2" fmla="*/ 2861 w 4092"/>
              <a:gd name="T3" fmla="*/ 1230 h 4091"/>
              <a:gd name="T4" fmla="*/ 2861 w 4092"/>
              <a:gd name="T5" fmla="*/ 0 h 4091"/>
              <a:gd name="T6" fmla="*/ 1231 w 4092"/>
              <a:gd name="T7" fmla="*/ 0 h 4091"/>
              <a:gd name="T8" fmla="*/ 1231 w 4092"/>
              <a:gd name="T9" fmla="*/ 1230 h 4091"/>
              <a:gd name="T10" fmla="*/ 0 w 4092"/>
              <a:gd name="T11" fmla="*/ 1230 h 4091"/>
              <a:gd name="T12" fmla="*/ 0 w 4092"/>
              <a:gd name="T13" fmla="*/ 2850 h 4091"/>
              <a:gd name="T14" fmla="*/ 1231 w 4092"/>
              <a:gd name="T15" fmla="*/ 2850 h 4091"/>
              <a:gd name="T16" fmla="*/ 1231 w 4092"/>
              <a:gd name="T17" fmla="*/ 4090 h 4091"/>
              <a:gd name="T18" fmla="*/ 2861 w 4092"/>
              <a:gd name="T19" fmla="*/ 4090 h 4091"/>
              <a:gd name="T20" fmla="*/ 2861 w 4092"/>
              <a:gd name="T21" fmla="*/ 2850 h 4091"/>
              <a:gd name="T22" fmla="*/ 4091 w 4092"/>
              <a:gd name="T23" fmla="*/ 2850 h 4091"/>
              <a:gd name="T24" fmla="*/ 4091 w 4092"/>
              <a:gd name="T25" fmla="*/ 1230 h 4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92" h="4091">
                <a:moveTo>
                  <a:pt x="4091" y="1230"/>
                </a:moveTo>
                <a:lnTo>
                  <a:pt x="2861" y="1230"/>
                </a:lnTo>
                <a:lnTo>
                  <a:pt x="2861" y="0"/>
                </a:lnTo>
                <a:lnTo>
                  <a:pt x="1231" y="0"/>
                </a:lnTo>
                <a:lnTo>
                  <a:pt x="1231" y="1230"/>
                </a:lnTo>
                <a:lnTo>
                  <a:pt x="0" y="1230"/>
                </a:lnTo>
                <a:lnTo>
                  <a:pt x="0" y="2850"/>
                </a:lnTo>
                <a:lnTo>
                  <a:pt x="1231" y="2850"/>
                </a:lnTo>
                <a:lnTo>
                  <a:pt x="1231" y="4090"/>
                </a:lnTo>
                <a:lnTo>
                  <a:pt x="2861" y="4090"/>
                </a:lnTo>
                <a:lnTo>
                  <a:pt x="2861" y="2850"/>
                </a:lnTo>
                <a:lnTo>
                  <a:pt x="4091" y="2850"/>
                </a:lnTo>
                <a:lnTo>
                  <a:pt x="4091" y="12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3">
            <a:extLst>
              <a:ext uri="{FF2B5EF4-FFF2-40B4-BE49-F238E27FC236}">
                <a16:creationId xmlns:a16="http://schemas.microsoft.com/office/drawing/2014/main" id="{D770155D-5EBE-5F4D-8FCC-F4CDDAAA4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384" y="1903634"/>
            <a:ext cx="726150" cy="523931"/>
          </a:xfrm>
          <a:custGeom>
            <a:avLst/>
            <a:gdLst>
              <a:gd name="T0" fmla="*/ 590 w 695"/>
              <a:gd name="T1" fmla="*/ 503 h 504"/>
              <a:gd name="T2" fmla="*/ 590 w 695"/>
              <a:gd name="T3" fmla="*/ 503 h 504"/>
              <a:gd name="T4" fmla="*/ 104 w 695"/>
              <a:gd name="T5" fmla="*/ 503 h 504"/>
              <a:gd name="T6" fmla="*/ 0 w 695"/>
              <a:gd name="T7" fmla="*/ 398 h 504"/>
              <a:gd name="T8" fmla="*/ 0 w 695"/>
              <a:gd name="T9" fmla="*/ 104 h 504"/>
              <a:gd name="T10" fmla="*/ 104 w 695"/>
              <a:gd name="T11" fmla="*/ 0 h 504"/>
              <a:gd name="T12" fmla="*/ 590 w 695"/>
              <a:gd name="T13" fmla="*/ 0 h 504"/>
              <a:gd name="T14" fmla="*/ 694 w 695"/>
              <a:gd name="T15" fmla="*/ 104 h 504"/>
              <a:gd name="T16" fmla="*/ 694 w 695"/>
              <a:gd name="T17" fmla="*/ 398 h 504"/>
              <a:gd name="T18" fmla="*/ 590 w 695"/>
              <a:gd name="T19" fmla="*/ 503 h 504"/>
              <a:gd name="T20" fmla="*/ 104 w 695"/>
              <a:gd name="T21" fmla="*/ 52 h 504"/>
              <a:gd name="T22" fmla="*/ 104 w 695"/>
              <a:gd name="T23" fmla="*/ 52 h 504"/>
              <a:gd name="T24" fmla="*/ 52 w 695"/>
              <a:gd name="T25" fmla="*/ 104 h 504"/>
              <a:gd name="T26" fmla="*/ 52 w 695"/>
              <a:gd name="T27" fmla="*/ 398 h 504"/>
              <a:gd name="T28" fmla="*/ 104 w 695"/>
              <a:gd name="T29" fmla="*/ 451 h 504"/>
              <a:gd name="T30" fmla="*/ 590 w 695"/>
              <a:gd name="T31" fmla="*/ 451 h 504"/>
              <a:gd name="T32" fmla="*/ 642 w 695"/>
              <a:gd name="T33" fmla="*/ 398 h 504"/>
              <a:gd name="T34" fmla="*/ 642 w 695"/>
              <a:gd name="T35" fmla="*/ 104 h 504"/>
              <a:gd name="T36" fmla="*/ 590 w 695"/>
              <a:gd name="T37" fmla="*/ 52 h 504"/>
              <a:gd name="T38" fmla="*/ 104 w 695"/>
              <a:gd name="T39" fmla="*/ 5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5" h="504">
                <a:moveTo>
                  <a:pt x="590" y="503"/>
                </a:moveTo>
                <a:lnTo>
                  <a:pt x="590" y="503"/>
                </a:lnTo>
                <a:cubicBezTo>
                  <a:pt x="104" y="503"/>
                  <a:pt x="104" y="503"/>
                  <a:pt x="104" y="503"/>
                </a:cubicBezTo>
                <a:cubicBezTo>
                  <a:pt x="44" y="503"/>
                  <a:pt x="0" y="459"/>
                  <a:pt x="0" y="39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3"/>
                  <a:pt x="44" y="0"/>
                  <a:pt x="104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0" y="0"/>
                  <a:pt x="694" y="43"/>
                  <a:pt x="694" y="104"/>
                </a:cubicBezTo>
                <a:cubicBezTo>
                  <a:pt x="694" y="398"/>
                  <a:pt x="694" y="398"/>
                  <a:pt x="694" y="398"/>
                </a:cubicBezTo>
                <a:cubicBezTo>
                  <a:pt x="694" y="459"/>
                  <a:pt x="650" y="503"/>
                  <a:pt x="590" y="503"/>
                </a:cubicBezTo>
                <a:close/>
                <a:moveTo>
                  <a:pt x="104" y="52"/>
                </a:moveTo>
                <a:lnTo>
                  <a:pt x="104" y="52"/>
                </a:lnTo>
                <a:cubicBezTo>
                  <a:pt x="79" y="52"/>
                  <a:pt x="52" y="78"/>
                  <a:pt x="52" y="104"/>
                </a:cubicBezTo>
                <a:cubicBezTo>
                  <a:pt x="52" y="398"/>
                  <a:pt x="52" y="398"/>
                  <a:pt x="52" y="398"/>
                </a:cubicBezTo>
                <a:cubicBezTo>
                  <a:pt x="52" y="425"/>
                  <a:pt x="79" y="451"/>
                  <a:pt x="104" y="451"/>
                </a:cubicBezTo>
                <a:cubicBezTo>
                  <a:pt x="590" y="451"/>
                  <a:pt x="590" y="451"/>
                  <a:pt x="590" y="451"/>
                </a:cubicBezTo>
                <a:cubicBezTo>
                  <a:pt x="616" y="451"/>
                  <a:pt x="642" y="425"/>
                  <a:pt x="642" y="398"/>
                </a:cubicBezTo>
                <a:cubicBezTo>
                  <a:pt x="642" y="104"/>
                  <a:pt x="642" y="104"/>
                  <a:pt x="642" y="104"/>
                </a:cubicBezTo>
                <a:cubicBezTo>
                  <a:pt x="642" y="78"/>
                  <a:pt x="616" y="52"/>
                  <a:pt x="590" y="52"/>
                </a:cubicBezTo>
                <a:lnTo>
                  <a:pt x="104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54">
            <a:extLst>
              <a:ext uri="{FF2B5EF4-FFF2-40B4-BE49-F238E27FC236}">
                <a16:creationId xmlns:a16="http://schemas.microsoft.com/office/drawing/2014/main" id="{304CDB93-223C-9942-B0D1-92C8C9E3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732" y="2055297"/>
            <a:ext cx="165452" cy="216008"/>
          </a:xfrm>
          <a:custGeom>
            <a:avLst/>
            <a:gdLst>
              <a:gd name="T0" fmla="*/ 87 w 157"/>
              <a:gd name="T1" fmla="*/ 208 h 209"/>
              <a:gd name="T2" fmla="*/ 87 w 157"/>
              <a:gd name="T3" fmla="*/ 208 h 209"/>
              <a:gd name="T4" fmla="*/ 35 w 157"/>
              <a:gd name="T5" fmla="*/ 208 h 209"/>
              <a:gd name="T6" fmla="*/ 9 w 157"/>
              <a:gd name="T7" fmla="*/ 191 h 209"/>
              <a:gd name="T8" fmla="*/ 9 w 157"/>
              <a:gd name="T9" fmla="*/ 191 h 209"/>
              <a:gd name="T10" fmla="*/ 35 w 157"/>
              <a:gd name="T11" fmla="*/ 165 h 209"/>
              <a:gd name="T12" fmla="*/ 87 w 157"/>
              <a:gd name="T13" fmla="*/ 165 h 209"/>
              <a:gd name="T14" fmla="*/ 104 w 157"/>
              <a:gd name="T15" fmla="*/ 147 h 209"/>
              <a:gd name="T16" fmla="*/ 87 w 157"/>
              <a:gd name="T17" fmla="*/ 121 h 209"/>
              <a:gd name="T18" fmla="*/ 69 w 157"/>
              <a:gd name="T19" fmla="*/ 121 h 209"/>
              <a:gd name="T20" fmla="*/ 9 w 157"/>
              <a:gd name="T21" fmla="*/ 70 h 209"/>
              <a:gd name="T22" fmla="*/ 69 w 157"/>
              <a:gd name="T23" fmla="*/ 0 h 209"/>
              <a:gd name="T24" fmla="*/ 122 w 157"/>
              <a:gd name="T25" fmla="*/ 0 h 209"/>
              <a:gd name="T26" fmla="*/ 147 w 157"/>
              <a:gd name="T27" fmla="*/ 17 h 209"/>
              <a:gd name="T28" fmla="*/ 147 w 157"/>
              <a:gd name="T29" fmla="*/ 17 h 209"/>
              <a:gd name="T30" fmla="*/ 122 w 157"/>
              <a:gd name="T31" fmla="*/ 43 h 209"/>
              <a:gd name="T32" fmla="*/ 69 w 157"/>
              <a:gd name="T33" fmla="*/ 43 h 209"/>
              <a:gd name="T34" fmla="*/ 43 w 157"/>
              <a:gd name="T35" fmla="*/ 61 h 209"/>
              <a:gd name="T36" fmla="*/ 69 w 157"/>
              <a:gd name="T37" fmla="*/ 87 h 209"/>
              <a:gd name="T38" fmla="*/ 87 w 157"/>
              <a:gd name="T39" fmla="*/ 87 h 209"/>
              <a:gd name="T40" fmla="*/ 147 w 157"/>
              <a:gd name="T41" fmla="*/ 156 h 209"/>
              <a:gd name="T42" fmla="*/ 87 w 157"/>
              <a:gd name="T4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7" h="209">
                <a:moveTo>
                  <a:pt x="87" y="208"/>
                </a:moveTo>
                <a:lnTo>
                  <a:pt x="87" y="208"/>
                </a:lnTo>
                <a:cubicBezTo>
                  <a:pt x="35" y="208"/>
                  <a:pt x="35" y="208"/>
                  <a:pt x="35" y="208"/>
                </a:cubicBezTo>
                <a:cubicBezTo>
                  <a:pt x="18" y="208"/>
                  <a:pt x="9" y="200"/>
                  <a:pt x="9" y="191"/>
                </a:cubicBezTo>
                <a:lnTo>
                  <a:pt x="9" y="191"/>
                </a:lnTo>
                <a:cubicBezTo>
                  <a:pt x="9" y="174"/>
                  <a:pt x="18" y="165"/>
                  <a:pt x="35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95" y="165"/>
                  <a:pt x="104" y="156"/>
                  <a:pt x="104" y="147"/>
                </a:cubicBezTo>
                <a:cubicBezTo>
                  <a:pt x="104" y="130"/>
                  <a:pt x="95" y="121"/>
                  <a:pt x="87" y="121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35" y="121"/>
                  <a:pt x="9" y="104"/>
                  <a:pt x="9" y="70"/>
                </a:cubicBezTo>
                <a:cubicBezTo>
                  <a:pt x="0" y="35"/>
                  <a:pt x="35" y="0"/>
                  <a:pt x="69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9" y="0"/>
                  <a:pt x="147" y="9"/>
                  <a:pt x="147" y="17"/>
                </a:cubicBezTo>
                <a:lnTo>
                  <a:pt x="147" y="17"/>
                </a:lnTo>
                <a:cubicBezTo>
                  <a:pt x="147" y="35"/>
                  <a:pt x="139" y="43"/>
                  <a:pt x="122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52" y="43"/>
                  <a:pt x="43" y="52"/>
                  <a:pt x="43" y="61"/>
                </a:cubicBezTo>
                <a:cubicBezTo>
                  <a:pt x="43" y="78"/>
                  <a:pt x="52" y="87"/>
                  <a:pt x="69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122" y="87"/>
                  <a:pt x="156" y="113"/>
                  <a:pt x="147" y="156"/>
                </a:cubicBezTo>
                <a:cubicBezTo>
                  <a:pt x="147" y="182"/>
                  <a:pt x="113" y="208"/>
                  <a:pt x="87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55">
            <a:extLst>
              <a:ext uri="{FF2B5EF4-FFF2-40B4-BE49-F238E27FC236}">
                <a16:creationId xmlns:a16="http://schemas.microsoft.com/office/drawing/2014/main" id="{1BDFFB86-4260-7D48-B035-B01EE1E3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074" y="2018529"/>
            <a:ext cx="36767" cy="55151"/>
          </a:xfrm>
          <a:custGeom>
            <a:avLst/>
            <a:gdLst>
              <a:gd name="T0" fmla="*/ 34 w 35"/>
              <a:gd name="T1" fmla="*/ 51 h 52"/>
              <a:gd name="T2" fmla="*/ 0 w 35"/>
              <a:gd name="T3" fmla="*/ 51 h 52"/>
              <a:gd name="T4" fmla="*/ 0 w 35"/>
              <a:gd name="T5" fmla="*/ 0 h 52"/>
              <a:gd name="T6" fmla="*/ 34 w 35"/>
              <a:gd name="T7" fmla="*/ 0 h 52"/>
              <a:gd name="T8" fmla="*/ 34 w 35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34" y="51"/>
                </a:moveTo>
                <a:lnTo>
                  <a:pt x="0" y="51"/>
                </a:lnTo>
                <a:lnTo>
                  <a:pt x="0" y="0"/>
                </a:lnTo>
                <a:lnTo>
                  <a:pt x="34" y="0"/>
                </a:lnTo>
                <a:lnTo>
                  <a:pt x="34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56">
            <a:extLst>
              <a:ext uri="{FF2B5EF4-FFF2-40B4-BE49-F238E27FC236}">
                <a16:creationId xmlns:a16="http://schemas.microsoft.com/office/drawing/2014/main" id="{72737E21-1372-C24B-B9F1-96385840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074" y="2252921"/>
            <a:ext cx="36767" cy="55151"/>
          </a:xfrm>
          <a:custGeom>
            <a:avLst/>
            <a:gdLst>
              <a:gd name="T0" fmla="*/ 34 w 35"/>
              <a:gd name="T1" fmla="*/ 52 h 53"/>
              <a:gd name="T2" fmla="*/ 0 w 35"/>
              <a:gd name="T3" fmla="*/ 52 h 53"/>
              <a:gd name="T4" fmla="*/ 0 w 35"/>
              <a:gd name="T5" fmla="*/ 0 h 53"/>
              <a:gd name="T6" fmla="*/ 34 w 35"/>
              <a:gd name="T7" fmla="*/ 0 h 53"/>
              <a:gd name="T8" fmla="*/ 34 w 35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3">
                <a:moveTo>
                  <a:pt x="34" y="52"/>
                </a:moveTo>
                <a:lnTo>
                  <a:pt x="0" y="52"/>
                </a:lnTo>
                <a:lnTo>
                  <a:pt x="0" y="0"/>
                </a:lnTo>
                <a:lnTo>
                  <a:pt x="34" y="0"/>
                </a:lnTo>
                <a:lnTo>
                  <a:pt x="34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57">
            <a:extLst>
              <a:ext uri="{FF2B5EF4-FFF2-40B4-BE49-F238E27FC236}">
                <a16:creationId xmlns:a16="http://schemas.microsoft.com/office/drawing/2014/main" id="{CB55C714-21BC-2C43-A481-C41C028DF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1274" y="1981762"/>
            <a:ext cx="73534" cy="64342"/>
          </a:xfrm>
          <a:custGeom>
            <a:avLst/>
            <a:gdLst>
              <a:gd name="T0" fmla="*/ 35 w 71"/>
              <a:gd name="T1" fmla="*/ 0 h 62"/>
              <a:gd name="T2" fmla="*/ 35 w 71"/>
              <a:gd name="T3" fmla="*/ 0 h 62"/>
              <a:gd name="T4" fmla="*/ 9 w 71"/>
              <a:gd name="T5" fmla="*/ 17 h 62"/>
              <a:gd name="T6" fmla="*/ 0 w 71"/>
              <a:gd name="T7" fmla="*/ 52 h 62"/>
              <a:gd name="T8" fmla="*/ 0 w 71"/>
              <a:gd name="T9" fmla="*/ 52 h 62"/>
              <a:gd name="T10" fmla="*/ 35 w 71"/>
              <a:gd name="T11" fmla="*/ 52 h 62"/>
              <a:gd name="T12" fmla="*/ 61 w 71"/>
              <a:gd name="T13" fmla="*/ 35 h 62"/>
              <a:gd name="T14" fmla="*/ 70 w 71"/>
              <a:gd name="T15" fmla="*/ 8 h 62"/>
              <a:gd name="T16" fmla="*/ 70 w 71"/>
              <a:gd name="T17" fmla="*/ 8 h 62"/>
              <a:gd name="T18" fmla="*/ 35 w 71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62">
                <a:moveTo>
                  <a:pt x="35" y="0"/>
                </a:moveTo>
                <a:lnTo>
                  <a:pt x="35" y="0"/>
                </a:lnTo>
                <a:cubicBezTo>
                  <a:pt x="9" y="17"/>
                  <a:pt x="9" y="17"/>
                  <a:pt x="9" y="17"/>
                </a:cubicBezTo>
                <a:cubicBezTo>
                  <a:pt x="0" y="26"/>
                  <a:pt x="0" y="43"/>
                  <a:pt x="0" y="52"/>
                </a:cubicBezTo>
                <a:lnTo>
                  <a:pt x="0" y="52"/>
                </a:lnTo>
                <a:cubicBezTo>
                  <a:pt x="9" y="61"/>
                  <a:pt x="27" y="61"/>
                  <a:pt x="35" y="52"/>
                </a:cubicBezTo>
                <a:cubicBezTo>
                  <a:pt x="61" y="35"/>
                  <a:pt x="61" y="35"/>
                  <a:pt x="61" y="35"/>
                </a:cubicBezTo>
                <a:cubicBezTo>
                  <a:pt x="70" y="35"/>
                  <a:pt x="70" y="17"/>
                  <a:pt x="70" y="8"/>
                </a:cubicBezTo>
                <a:lnTo>
                  <a:pt x="70" y="8"/>
                </a:lnTo>
                <a:cubicBezTo>
                  <a:pt x="61" y="0"/>
                  <a:pt x="44" y="0"/>
                  <a:pt x="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58">
            <a:extLst>
              <a:ext uri="{FF2B5EF4-FFF2-40B4-BE49-F238E27FC236}">
                <a16:creationId xmlns:a16="http://schemas.microsoft.com/office/drawing/2014/main" id="{F85BF14F-0CD6-2844-9E5A-F038AC506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10" y="2271305"/>
            <a:ext cx="82726" cy="73534"/>
          </a:xfrm>
          <a:custGeom>
            <a:avLst/>
            <a:gdLst>
              <a:gd name="T0" fmla="*/ 43 w 78"/>
              <a:gd name="T1" fmla="*/ 9 h 71"/>
              <a:gd name="T2" fmla="*/ 43 w 78"/>
              <a:gd name="T3" fmla="*/ 9 h 71"/>
              <a:gd name="T4" fmla="*/ 8 w 78"/>
              <a:gd name="T5" fmla="*/ 26 h 71"/>
              <a:gd name="T6" fmla="*/ 8 w 78"/>
              <a:gd name="T7" fmla="*/ 61 h 71"/>
              <a:gd name="T8" fmla="*/ 8 w 78"/>
              <a:gd name="T9" fmla="*/ 61 h 71"/>
              <a:gd name="T10" fmla="*/ 34 w 78"/>
              <a:gd name="T11" fmla="*/ 61 h 71"/>
              <a:gd name="T12" fmla="*/ 60 w 78"/>
              <a:gd name="T13" fmla="*/ 43 h 71"/>
              <a:gd name="T14" fmla="*/ 69 w 78"/>
              <a:gd name="T15" fmla="*/ 17 h 71"/>
              <a:gd name="T16" fmla="*/ 69 w 78"/>
              <a:gd name="T17" fmla="*/ 17 h 71"/>
              <a:gd name="T18" fmla="*/ 43 w 78"/>
              <a:gd name="T19" fmla="*/ 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71">
                <a:moveTo>
                  <a:pt x="43" y="9"/>
                </a:moveTo>
                <a:lnTo>
                  <a:pt x="43" y="9"/>
                </a:lnTo>
                <a:cubicBezTo>
                  <a:pt x="8" y="26"/>
                  <a:pt x="8" y="26"/>
                  <a:pt x="8" y="26"/>
                </a:cubicBezTo>
                <a:cubicBezTo>
                  <a:pt x="0" y="35"/>
                  <a:pt x="0" y="52"/>
                  <a:pt x="8" y="61"/>
                </a:cubicBezTo>
                <a:lnTo>
                  <a:pt x="8" y="61"/>
                </a:lnTo>
                <a:cubicBezTo>
                  <a:pt x="17" y="70"/>
                  <a:pt x="25" y="70"/>
                  <a:pt x="34" y="61"/>
                </a:cubicBezTo>
                <a:cubicBezTo>
                  <a:pt x="60" y="43"/>
                  <a:pt x="60" y="43"/>
                  <a:pt x="60" y="43"/>
                </a:cubicBezTo>
                <a:cubicBezTo>
                  <a:pt x="69" y="35"/>
                  <a:pt x="77" y="26"/>
                  <a:pt x="69" y="17"/>
                </a:cubicBezTo>
                <a:lnTo>
                  <a:pt x="69" y="17"/>
                </a:lnTo>
                <a:cubicBezTo>
                  <a:pt x="60" y="9"/>
                  <a:pt x="51" y="0"/>
                  <a:pt x="4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59">
            <a:extLst>
              <a:ext uri="{FF2B5EF4-FFF2-40B4-BE49-F238E27FC236}">
                <a16:creationId xmlns:a16="http://schemas.microsoft.com/office/drawing/2014/main" id="{8558ECB2-A2F7-BD46-A678-FD202E02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551" y="4854193"/>
            <a:ext cx="216005" cy="307923"/>
          </a:xfrm>
          <a:custGeom>
            <a:avLst/>
            <a:gdLst>
              <a:gd name="T0" fmla="*/ 208 w 209"/>
              <a:gd name="T1" fmla="*/ 295 h 296"/>
              <a:gd name="T2" fmla="*/ 208 w 209"/>
              <a:gd name="T3" fmla="*/ 295 h 296"/>
              <a:gd name="T4" fmla="*/ 0 w 209"/>
              <a:gd name="T5" fmla="*/ 295 h 296"/>
              <a:gd name="T6" fmla="*/ 0 w 209"/>
              <a:gd name="T7" fmla="*/ 44 h 296"/>
              <a:gd name="T8" fmla="*/ 44 w 209"/>
              <a:gd name="T9" fmla="*/ 0 h 296"/>
              <a:gd name="T10" fmla="*/ 165 w 209"/>
              <a:gd name="T11" fmla="*/ 0 h 296"/>
              <a:gd name="T12" fmla="*/ 208 w 209"/>
              <a:gd name="T13" fmla="*/ 44 h 296"/>
              <a:gd name="T14" fmla="*/ 208 w 209"/>
              <a:gd name="T15" fmla="*/ 295 h 296"/>
              <a:gd name="T16" fmla="*/ 44 w 209"/>
              <a:gd name="T17" fmla="*/ 252 h 296"/>
              <a:gd name="T18" fmla="*/ 44 w 209"/>
              <a:gd name="T19" fmla="*/ 252 h 296"/>
              <a:gd name="T20" fmla="*/ 165 w 209"/>
              <a:gd name="T21" fmla="*/ 252 h 296"/>
              <a:gd name="T22" fmla="*/ 165 w 209"/>
              <a:gd name="T23" fmla="*/ 44 h 296"/>
              <a:gd name="T24" fmla="*/ 165 w 209"/>
              <a:gd name="T25" fmla="*/ 44 h 296"/>
              <a:gd name="T26" fmla="*/ 44 w 209"/>
              <a:gd name="T27" fmla="*/ 44 h 296"/>
              <a:gd name="T28" fmla="*/ 44 w 209"/>
              <a:gd name="T29" fmla="*/ 44 h 296"/>
              <a:gd name="T30" fmla="*/ 44 w 209"/>
              <a:gd name="T31" fmla="*/ 25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96">
                <a:moveTo>
                  <a:pt x="208" y="295"/>
                </a:moveTo>
                <a:lnTo>
                  <a:pt x="208" y="295"/>
                </a:lnTo>
                <a:cubicBezTo>
                  <a:pt x="0" y="295"/>
                  <a:pt x="0" y="295"/>
                  <a:pt x="0" y="29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27" y="0"/>
                  <a:pt x="44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91" y="0"/>
                  <a:pt x="208" y="17"/>
                  <a:pt x="208" y="44"/>
                </a:cubicBezTo>
                <a:lnTo>
                  <a:pt x="208" y="295"/>
                </a:lnTo>
                <a:close/>
                <a:moveTo>
                  <a:pt x="44" y="252"/>
                </a:moveTo>
                <a:lnTo>
                  <a:pt x="44" y="252"/>
                </a:lnTo>
                <a:cubicBezTo>
                  <a:pt x="165" y="252"/>
                  <a:pt x="165" y="252"/>
                  <a:pt x="165" y="252"/>
                </a:cubicBezTo>
                <a:cubicBezTo>
                  <a:pt x="165" y="44"/>
                  <a:pt x="165" y="44"/>
                  <a:pt x="165" y="44"/>
                </a:cubicBezTo>
                <a:lnTo>
                  <a:pt x="165" y="44"/>
                </a:lnTo>
                <a:cubicBezTo>
                  <a:pt x="44" y="44"/>
                  <a:pt x="44" y="44"/>
                  <a:pt x="44" y="44"/>
                </a:cubicBezTo>
                <a:lnTo>
                  <a:pt x="44" y="44"/>
                </a:lnTo>
                <a:lnTo>
                  <a:pt x="44" y="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0">
            <a:extLst>
              <a:ext uri="{FF2B5EF4-FFF2-40B4-BE49-F238E27FC236}">
                <a16:creationId xmlns:a16="http://schemas.microsoft.com/office/drawing/2014/main" id="{7603CE47-525B-0747-AB78-36DAB997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4926" y="4766870"/>
            <a:ext cx="643424" cy="409035"/>
          </a:xfrm>
          <a:custGeom>
            <a:avLst/>
            <a:gdLst>
              <a:gd name="T0" fmla="*/ 546 w 616"/>
              <a:gd name="T1" fmla="*/ 390 h 391"/>
              <a:gd name="T2" fmla="*/ 546 w 616"/>
              <a:gd name="T3" fmla="*/ 390 h 391"/>
              <a:gd name="T4" fmla="*/ 69 w 616"/>
              <a:gd name="T5" fmla="*/ 390 h 391"/>
              <a:gd name="T6" fmla="*/ 0 w 616"/>
              <a:gd name="T7" fmla="*/ 330 h 391"/>
              <a:gd name="T8" fmla="*/ 0 w 616"/>
              <a:gd name="T9" fmla="*/ 78 h 391"/>
              <a:gd name="T10" fmla="*/ 35 w 616"/>
              <a:gd name="T11" fmla="*/ 52 h 391"/>
              <a:gd name="T12" fmla="*/ 35 w 616"/>
              <a:gd name="T13" fmla="*/ 52 h 391"/>
              <a:gd name="T14" fmla="*/ 61 w 616"/>
              <a:gd name="T15" fmla="*/ 78 h 391"/>
              <a:gd name="T16" fmla="*/ 61 w 616"/>
              <a:gd name="T17" fmla="*/ 330 h 391"/>
              <a:gd name="T18" fmla="*/ 69 w 616"/>
              <a:gd name="T19" fmla="*/ 339 h 391"/>
              <a:gd name="T20" fmla="*/ 546 w 616"/>
              <a:gd name="T21" fmla="*/ 339 h 391"/>
              <a:gd name="T22" fmla="*/ 555 w 616"/>
              <a:gd name="T23" fmla="*/ 330 h 391"/>
              <a:gd name="T24" fmla="*/ 555 w 616"/>
              <a:gd name="T25" fmla="*/ 0 h 391"/>
              <a:gd name="T26" fmla="*/ 615 w 616"/>
              <a:gd name="T27" fmla="*/ 0 h 391"/>
              <a:gd name="T28" fmla="*/ 615 w 616"/>
              <a:gd name="T29" fmla="*/ 330 h 391"/>
              <a:gd name="T30" fmla="*/ 546 w 616"/>
              <a:gd name="T3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6" h="391">
                <a:moveTo>
                  <a:pt x="546" y="390"/>
                </a:moveTo>
                <a:lnTo>
                  <a:pt x="546" y="390"/>
                </a:lnTo>
                <a:cubicBezTo>
                  <a:pt x="69" y="390"/>
                  <a:pt x="69" y="390"/>
                  <a:pt x="69" y="390"/>
                </a:cubicBezTo>
                <a:cubicBezTo>
                  <a:pt x="35" y="390"/>
                  <a:pt x="0" y="364"/>
                  <a:pt x="0" y="33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1"/>
                  <a:pt x="17" y="52"/>
                  <a:pt x="35" y="52"/>
                </a:cubicBezTo>
                <a:lnTo>
                  <a:pt x="35" y="52"/>
                </a:lnTo>
                <a:cubicBezTo>
                  <a:pt x="43" y="52"/>
                  <a:pt x="61" y="61"/>
                  <a:pt x="61" y="78"/>
                </a:cubicBezTo>
                <a:cubicBezTo>
                  <a:pt x="61" y="330"/>
                  <a:pt x="61" y="330"/>
                  <a:pt x="61" y="330"/>
                </a:cubicBezTo>
                <a:cubicBezTo>
                  <a:pt x="61" y="330"/>
                  <a:pt x="61" y="339"/>
                  <a:pt x="69" y="339"/>
                </a:cubicBezTo>
                <a:cubicBezTo>
                  <a:pt x="546" y="339"/>
                  <a:pt x="546" y="339"/>
                  <a:pt x="546" y="339"/>
                </a:cubicBezTo>
                <a:cubicBezTo>
                  <a:pt x="555" y="339"/>
                  <a:pt x="555" y="330"/>
                  <a:pt x="555" y="330"/>
                </a:cubicBezTo>
                <a:cubicBezTo>
                  <a:pt x="555" y="0"/>
                  <a:pt x="555" y="0"/>
                  <a:pt x="555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15" y="330"/>
                  <a:pt x="615" y="330"/>
                  <a:pt x="615" y="330"/>
                </a:cubicBezTo>
                <a:cubicBezTo>
                  <a:pt x="615" y="364"/>
                  <a:pt x="589" y="390"/>
                  <a:pt x="546" y="3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1">
            <a:extLst>
              <a:ext uri="{FF2B5EF4-FFF2-40B4-BE49-F238E27FC236}">
                <a16:creationId xmlns:a16="http://schemas.microsoft.com/office/drawing/2014/main" id="{719A4315-8E5C-E042-819A-239A005C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8968" y="4504906"/>
            <a:ext cx="721556" cy="298731"/>
          </a:xfrm>
          <a:custGeom>
            <a:avLst/>
            <a:gdLst>
              <a:gd name="T0" fmla="*/ 589 w 694"/>
              <a:gd name="T1" fmla="*/ 286 h 287"/>
              <a:gd name="T2" fmla="*/ 589 w 694"/>
              <a:gd name="T3" fmla="*/ 286 h 287"/>
              <a:gd name="T4" fmla="*/ 502 w 694"/>
              <a:gd name="T5" fmla="*/ 251 h 287"/>
              <a:gd name="T6" fmla="*/ 424 w 694"/>
              <a:gd name="T7" fmla="*/ 286 h 287"/>
              <a:gd name="T8" fmla="*/ 346 w 694"/>
              <a:gd name="T9" fmla="*/ 251 h 287"/>
              <a:gd name="T10" fmla="*/ 268 w 694"/>
              <a:gd name="T11" fmla="*/ 286 h 287"/>
              <a:gd name="T12" fmla="*/ 182 w 694"/>
              <a:gd name="T13" fmla="*/ 251 h 287"/>
              <a:gd name="T14" fmla="*/ 95 w 694"/>
              <a:gd name="T15" fmla="*/ 286 h 287"/>
              <a:gd name="T16" fmla="*/ 0 w 694"/>
              <a:gd name="T17" fmla="*/ 173 h 287"/>
              <a:gd name="T18" fmla="*/ 0 w 694"/>
              <a:gd name="T19" fmla="*/ 165 h 287"/>
              <a:gd name="T20" fmla="*/ 86 w 694"/>
              <a:gd name="T21" fmla="*/ 26 h 287"/>
              <a:gd name="T22" fmla="*/ 138 w 694"/>
              <a:gd name="T23" fmla="*/ 0 h 287"/>
              <a:gd name="T24" fmla="*/ 554 w 694"/>
              <a:gd name="T25" fmla="*/ 0 h 287"/>
              <a:gd name="T26" fmla="*/ 554 w 694"/>
              <a:gd name="T27" fmla="*/ 0 h 287"/>
              <a:gd name="T28" fmla="*/ 606 w 694"/>
              <a:gd name="T29" fmla="*/ 26 h 287"/>
              <a:gd name="T30" fmla="*/ 693 w 694"/>
              <a:gd name="T31" fmla="*/ 165 h 287"/>
              <a:gd name="T32" fmla="*/ 693 w 694"/>
              <a:gd name="T33" fmla="*/ 173 h 287"/>
              <a:gd name="T34" fmla="*/ 598 w 694"/>
              <a:gd name="T35" fmla="*/ 286 h 287"/>
              <a:gd name="T36" fmla="*/ 589 w 694"/>
              <a:gd name="T37" fmla="*/ 286 h 287"/>
              <a:gd name="T38" fmla="*/ 502 w 694"/>
              <a:gd name="T39" fmla="*/ 182 h 287"/>
              <a:gd name="T40" fmla="*/ 502 w 694"/>
              <a:gd name="T41" fmla="*/ 182 h 287"/>
              <a:gd name="T42" fmla="*/ 502 w 694"/>
              <a:gd name="T43" fmla="*/ 182 h 287"/>
              <a:gd name="T44" fmla="*/ 537 w 694"/>
              <a:gd name="T45" fmla="*/ 199 h 287"/>
              <a:gd name="T46" fmla="*/ 589 w 694"/>
              <a:gd name="T47" fmla="*/ 234 h 287"/>
              <a:gd name="T48" fmla="*/ 641 w 694"/>
              <a:gd name="T49" fmla="*/ 182 h 287"/>
              <a:gd name="T50" fmla="*/ 554 w 694"/>
              <a:gd name="T51" fmla="*/ 52 h 287"/>
              <a:gd name="T52" fmla="*/ 138 w 694"/>
              <a:gd name="T53" fmla="*/ 52 h 287"/>
              <a:gd name="T54" fmla="*/ 138 w 694"/>
              <a:gd name="T55" fmla="*/ 61 h 287"/>
              <a:gd name="T56" fmla="*/ 51 w 694"/>
              <a:gd name="T57" fmla="*/ 182 h 287"/>
              <a:gd name="T58" fmla="*/ 104 w 694"/>
              <a:gd name="T59" fmla="*/ 234 h 287"/>
              <a:gd name="T60" fmla="*/ 155 w 694"/>
              <a:gd name="T61" fmla="*/ 199 h 287"/>
              <a:gd name="T62" fmla="*/ 182 w 694"/>
              <a:gd name="T63" fmla="*/ 182 h 287"/>
              <a:gd name="T64" fmla="*/ 182 w 694"/>
              <a:gd name="T65" fmla="*/ 182 h 287"/>
              <a:gd name="T66" fmla="*/ 216 w 694"/>
              <a:gd name="T67" fmla="*/ 199 h 287"/>
              <a:gd name="T68" fmla="*/ 268 w 694"/>
              <a:gd name="T69" fmla="*/ 234 h 287"/>
              <a:gd name="T70" fmla="*/ 312 w 694"/>
              <a:gd name="T71" fmla="*/ 199 h 287"/>
              <a:gd name="T72" fmla="*/ 346 w 694"/>
              <a:gd name="T73" fmla="*/ 182 h 287"/>
              <a:gd name="T74" fmla="*/ 346 w 694"/>
              <a:gd name="T75" fmla="*/ 182 h 287"/>
              <a:gd name="T76" fmla="*/ 381 w 694"/>
              <a:gd name="T77" fmla="*/ 199 h 287"/>
              <a:gd name="T78" fmla="*/ 424 w 694"/>
              <a:gd name="T79" fmla="*/ 234 h 287"/>
              <a:gd name="T80" fmla="*/ 476 w 694"/>
              <a:gd name="T81" fmla="*/ 199 h 287"/>
              <a:gd name="T82" fmla="*/ 502 w 694"/>
              <a:gd name="T83" fmla="*/ 18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94" h="287">
                <a:moveTo>
                  <a:pt x="589" y="286"/>
                </a:moveTo>
                <a:lnTo>
                  <a:pt x="589" y="286"/>
                </a:lnTo>
                <a:cubicBezTo>
                  <a:pt x="554" y="286"/>
                  <a:pt x="528" y="278"/>
                  <a:pt x="502" y="251"/>
                </a:cubicBezTo>
                <a:cubicBezTo>
                  <a:pt x="485" y="278"/>
                  <a:pt x="459" y="286"/>
                  <a:pt x="424" y="286"/>
                </a:cubicBezTo>
                <a:cubicBezTo>
                  <a:pt x="398" y="286"/>
                  <a:pt x="364" y="278"/>
                  <a:pt x="346" y="251"/>
                </a:cubicBezTo>
                <a:cubicBezTo>
                  <a:pt x="329" y="278"/>
                  <a:pt x="294" y="286"/>
                  <a:pt x="268" y="286"/>
                </a:cubicBezTo>
                <a:cubicBezTo>
                  <a:pt x="233" y="286"/>
                  <a:pt x="208" y="278"/>
                  <a:pt x="182" y="251"/>
                </a:cubicBezTo>
                <a:cubicBezTo>
                  <a:pt x="164" y="278"/>
                  <a:pt x="129" y="286"/>
                  <a:pt x="95" y="286"/>
                </a:cubicBezTo>
                <a:cubicBezTo>
                  <a:pt x="43" y="286"/>
                  <a:pt x="0" y="234"/>
                  <a:pt x="0" y="173"/>
                </a:cubicBezTo>
                <a:cubicBezTo>
                  <a:pt x="0" y="165"/>
                  <a:pt x="0" y="165"/>
                  <a:pt x="0" y="165"/>
                </a:cubicBezTo>
                <a:cubicBezTo>
                  <a:pt x="86" y="26"/>
                  <a:pt x="86" y="26"/>
                  <a:pt x="86" y="26"/>
                </a:cubicBezTo>
                <a:cubicBezTo>
                  <a:pt x="104" y="9"/>
                  <a:pt x="121" y="0"/>
                  <a:pt x="138" y="0"/>
                </a:cubicBezTo>
                <a:cubicBezTo>
                  <a:pt x="554" y="0"/>
                  <a:pt x="554" y="0"/>
                  <a:pt x="554" y="0"/>
                </a:cubicBezTo>
                <a:lnTo>
                  <a:pt x="554" y="0"/>
                </a:lnTo>
                <a:cubicBezTo>
                  <a:pt x="572" y="0"/>
                  <a:pt x="589" y="9"/>
                  <a:pt x="606" y="26"/>
                </a:cubicBezTo>
                <a:cubicBezTo>
                  <a:pt x="693" y="165"/>
                  <a:pt x="693" y="165"/>
                  <a:pt x="693" y="165"/>
                </a:cubicBezTo>
                <a:cubicBezTo>
                  <a:pt x="693" y="173"/>
                  <a:pt x="693" y="173"/>
                  <a:pt x="693" y="173"/>
                </a:cubicBezTo>
                <a:cubicBezTo>
                  <a:pt x="693" y="234"/>
                  <a:pt x="649" y="286"/>
                  <a:pt x="598" y="286"/>
                </a:cubicBezTo>
                <a:cubicBezTo>
                  <a:pt x="589" y="286"/>
                  <a:pt x="589" y="286"/>
                  <a:pt x="589" y="286"/>
                </a:cubicBezTo>
                <a:close/>
                <a:moveTo>
                  <a:pt x="502" y="182"/>
                </a:moveTo>
                <a:lnTo>
                  <a:pt x="502" y="182"/>
                </a:lnTo>
                <a:lnTo>
                  <a:pt x="502" y="182"/>
                </a:lnTo>
                <a:cubicBezTo>
                  <a:pt x="520" y="182"/>
                  <a:pt x="537" y="191"/>
                  <a:pt x="537" y="199"/>
                </a:cubicBezTo>
                <a:cubicBezTo>
                  <a:pt x="545" y="225"/>
                  <a:pt x="572" y="234"/>
                  <a:pt x="589" y="234"/>
                </a:cubicBezTo>
                <a:cubicBezTo>
                  <a:pt x="615" y="234"/>
                  <a:pt x="632" y="208"/>
                  <a:pt x="641" y="182"/>
                </a:cubicBezTo>
                <a:cubicBezTo>
                  <a:pt x="554" y="52"/>
                  <a:pt x="554" y="52"/>
                  <a:pt x="554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51" y="182"/>
                  <a:pt x="51" y="182"/>
                  <a:pt x="51" y="182"/>
                </a:cubicBezTo>
                <a:cubicBezTo>
                  <a:pt x="51" y="208"/>
                  <a:pt x="78" y="225"/>
                  <a:pt x="104" y="234"/>
                </a:cubicBezTo>
                <a:cubicBezTo>
                  <a:pt x="121" y="234"/>
                  <a:pt x="147" y="217"/>
                  <a:pt x="155" y="199"/>
                </a:cubicBezTo>
                <a:cubicBezTo>
                  <a:pt x="155" y="182"/>
                  <a:pt x="173" y="182"/>
                  <a:pt x="182" y="182"/>
                </a:cubicBezTo>
                <a:lnTo>
                  <a:pt x="182" y="182"/>
                </a:lnTo>
                <a:cubicBezTo>
                  <a:pt x="199" y="182"/>
                  <a:pt x="216" y="182"/>
                  <a:pt x="216" y="199"/>
                </a:cubicBezTo>
                <a:cubicBezTo>
                  <a:pt x="225" y="217"/>
                  <a:pt x="242" y="234"/>
                  <a:pt x="268" y="234"/>
                </a:cubicBezTo>
                <a:cubicBezTo>
                  <a:pt x="286" y="234"/>
                  <a:pt x="303" y="217"/>
                  <a:pt x="312" y="199"/>
                </a:cubicBezTo>
                <a:cubicBezTo>
                  <a:pt x="320" y="191"/>
                  <a:pt x="329" y="182"/>
                  <a:pt x="346" y="182"/>
                </a:cubicBezTo>
                <a:lnTo>
                  <a:pt x="346" y="182"/>
                </a:lnTo>
                <a:cubicBezTo>
                  <a:pt x="364" y="182"/>
                  <a:pt x="372" y="191"/>
                  <a:pt x="381" y="199"/>
                </a:cubicBezTo>
                <a:cubicBezTo>
                  <a:pt x="390" y="217"/>
                  <a:pt x="407" y="234"/>
                  <a:pt x="424" y="234"/>
                </a:cubicBezTo>
                <a:cubicBezTo>
                  <a:pt x="450" y="234"/>
                  <a:pt x="468" y="217"/>
                  <a:pt x="476" y="199"/>
                </a:cubicBezTo>
                <a:cubicBezTo>
                  <a:pt x="476" y="191"/>
                  <a:pt x="494" y="182"/>
                  <a:pt x="502" y="1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2">
            <a:extLst>
              <a:ext uri="{FF2B5EF4-FFF2-40B4-BE49-F238E27FC236}">
                <a16:creationId xmlns:a16="http://schemas.microsoft.com/office/drawing/2014/main" id="{60A1E0A0-800D-7B4A-AC06-4EC32D7F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175" y="4766870"/>
            <a:ext cx="188430" cy="45959"/>
          </a:xfrm>
          <a:custGeom>
            <a:avLst/>
            <a:gdLst>
              <a:gd name="T0" fmla="*/ 182 w 183"/>
              <a:gd name="T1" fmla="*/ 44 h 45"/>
              <a:gd name="T2" fmla="*/ 0 w 183"/>
              <a:gd name="T3" fmla="*/ 44 h 45"/>
              <a:gd name="T4" fmla="*/ 0 w 183"/>
              <a:gd name="T5" fmla="*/ 0 h 45"/>
              <a:gd name="T6" fmla="*/ 182 w 183"/>
              <a:gd name="T7" fmla="*/ 0 h 45"/>
              <a:gd name="T8" fmla="*/ 182 w 183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45">
                <a:moveTo>
                  <a:pt x="182" y="44"/>
                </a:moveTo>
                <a:lnTo>
                  <a:pt x="0" y="44"/>
                </a:lnTo>
                <a:lnTo>
                  <a:pt x="0" y="0"/>
                </a:lnTo>
                <a:lnTo>
                  <a:pt x="182" y="0"/>
                </a:lnTo>
                <a:lnTo>
                  <a:pt x="182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3">
            <a:extLst>
              <a:ext uri="{FF2B5EF4-FFF2-40B4-BE49-F238E27FC236}">
                <a16:creationId xmlns:a16="http://schemas.microsoft.com/office/drawing/2014/main" id="{3285FBFE-E40F-2C43-8BF1-8CD939294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559" y="4647377"/>
            <a:ext cx="188430" cy="353885"/>
          </a:xfrm>
          <a:custGeom>
            <a:avLst/>
            <a:gdLst>
              <a:gd name="T0" fmla="*/ 78 w 183"/>
              <a:gd name="T1" fmla="*/ 0 h 339"/>
              <a:gd name="T2" fmla="*/ 78 w 183"/>
              <a:gd name="T3" fmla="*/ 0 h 339"/>
              <a:gd name="T4" fmla="*/ 0 w 183"/>
              <a:gd name="T5" fmla="*/ 0 h 339"/>
              <a:gd name="T6" fmla="*/ 0 w 183"/>
              <a:gd name="T7" fmla="*/ 43 h 339"/>
              <a:gd name="T8" fmla="*/ 61 w 183"/>
              <a:gd name="T9" fmla="*/ 43 h 339"/>
              <a:gd name="T10" fmla="*/ 78 w 183"/>
              <a:gd name="T11" fmla="*/ 52 h 339"/>
              <a:gd name="T12" fmla="*/ 139 w 183"/>
              <a:gd name="T13" fmla="*/ 130 h 339"/>
              <a:gd name="T14" fmla="*/ 139 w 183"/>
              <a:gd name="T15" fmla="*/ 294 h 339"/>
              <a:gd name="T16" fmla="*/ 35 w 183"/>
              <a:gd name="T17" fmla="*/ 294 h 339"/>
              <a:gd name="T18" fmla="*/ 35 w 183"/>
              <a:gd name="T19" fmla="*/ 312 h 339"/>
              <a:gd name="T20" fmla="*/ 26 w 183"/>
              <a:gd name="T21" fmla="*/ 338 h 339"/>
              <a:gd name="T22" fmla="*/ 139 w 183"/>
              <a:gd name="T23" fmla="*/ 338 h 339"/>
              <a:gd name="T24" fmla="*/ 182 w 183"/>
              <a:gd name="T25" fmla="*/ 294 h 339"/>
              <a:gd name="T26" fmla="*/ 182 w 183"/>
              <a:gd name="T27" fmla="*/ 112 h 339"/>
              <a:gd name="T28" fmla="*/ 182 w 183"/>
              <a:gd name="T29" fmla="*/ 112 h 339"/>
              <a:gd name="T30" fmla="*/ 96 w 183"/>
              <a:gd name="T31" fmla="*/ 8 h 339"/>
              <a:gd name="T32" fmla="*/ 78 w 183"/>
              <a:gd name="T33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3" h="339">
                <a:moveTo>
                  <a:pt x="78" y="0"/>
                </a:moveTo>
                <a:lnTo>
                  <a:pt x="78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70" y="43"/>
                  <a:pt x="78" y="52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39" y="294"/>
                  <a:pt x="139" y="294"/>
                  <a:pt x="139" y="294"/>
                </a:cubicBezTo>
                <a:cubicBezTo>
                  <a:pt x="35" y="294"/>
                  <a:pt x="35" y="294"/>
                  <a:pt x="35" y="294"/>
                </a:cubicBezTo>
                <a:cubicBezTo>
                  <a:pt x="35" y="303"/>
                  <a:pt x="35" y="303"/>
                  <a:pt x="35" y="312"/>
                </a:cubicBezTo>
                <a:cubicBezTo>
                  <a:pt x="35" y="320"/>
                  <a:pt x="35" y="329"/>
                  <a:pt x="26" y="338"/>
                </a:cubicBezTo>
                <a:cubicBezTo>
                  <a:pt x="139" y="338"/>
                  <a:pt x="139" y="338"/>
                  <a:pt x="139" y="338"/>
                </a:cubicBezTo>
                <a:cubicBezTo>
                  <a:pt x="165" y="338"/>
                  <a:pt x="182" y="320"/>
                  <a:pt x="182" y="294"/>
                </a:cubicBezTo>
                <a:cubicBezTo>
                  <a:pt x="182" y="112"/>
                  <a:pt x="182" y="112"/>
                  <a:pt x="182" y="112"/>
                </a:cubicBezTo>
                <a:lnTo>
                  <a:pt x="182" y="112"/>
                </a:lnTo>
                <a:cubicBezTo>
                  <a:pt x="96" y="8"/>
                  <a:pt x="96" y="8"/>
                  <a:pt x="96" y="8"/>
                </a:cubicBezTo>
                <a:cubicBezTo>
                  <a:pt x="87" y="0"/>
                  <a:pt x="87" y="0"/>
                  <a:pt x="7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4">
            <a:extLst>
              <a:ext uri="{FF2B5EF4-FFF2-40B4-BE49-F238E27FC236}">
                <a16:creationId xmlns:a16="http://schemas.microsoft.com/office/drawing/2014/main" id="{E2BD53A6-A614-EE45-9EB2-CB49244F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5208" y="4946111"/>
            <a:ext cx="216008" cy="64342"/>
          </a:xfrm>
          <a:custGeom>
            <a:avLst/>
            <a:gdLst>
              <a:gd name="T0" fmla="*/ 199 w 209"/>
              <a:gd name="T1" fmla="*/ 0 h 62"/>
              <a:gd name="T2" fmla="*/ 199 w 209"/>
              <a:gd name="T3" fmla="*/ 0 h 62"/>
              <a:gd name="T4" fmla="*/ 0 w 209"/>
              <a:gd name="T5" fmla="*/ 0 h 62"/>
              <a:gd name="T6" fmla="*/ 8 w 209"/>
              <a:gd name="T7" fmla="*/ 26 h 62"/>
              <a:gd name="T8" fmla="*/ 0 w 209"/>
              <a:gd name="T9" fmla="*/ 61 h 62"/>
              <a:gd name="T10" fmla="*/ 208 w 209"/>
              <a:gd name="T11" fmla="*/ 61 h 62"/>
              <a:gd name="T12" fmla="*/ 199 w 209"/>
              <a:gd name="T13" fmla="*/ 26 h 62"/>
              <a:gd name="T14" fmla="*/ 199 w 209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62">
                <a:moveTo>
                  <a:pt x="199" y="0"/>
                </a:moveTo>
                <a:lnTo>
                  <a:pt x="199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8" y="17"/>
                  <a:pt x="8" y="26"/>
                </a:cubicBezTo>
                <a:cubicBezTo>
                  <a:pt x="8" y="34"/>
                  <a:pt x="0" y="52"/>
                  <a:pt x="0" y="61"/>
                </a:cubicBezTo>
                <a:cubicBezTo>
                  <a:pt x="208" y="61"/>
                  <a:pt x="208" y="61"/>
                  <a:pt x="208" y="61"/>
                </a:cubicBezTo>
                <a:cubicBezTo>
                  <a:pt x="199" y="52"/>
                  <a:pt x="199" y="34"/>
                  <a:pt x="199" y="26"/>
                </a:cubicBezTo>
                <a:cubicBezTo>
                  <a:pt x="199" y="17"/>
                  <a:pt x="199" y="8"/>
                  <a:pt x="1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5">
            <a:extLst>
              <a:ext uri="{FF2B5EF4-FFF2-40B4-BE49-F238E27FC236}">
                <a16:creationId xmlns:a16="http://schemas.microsoft.com/office/drawing/2014/main" id="{7F04B16D-4527-F341-97AC-0D4D8A3F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4053" y="4541673"/>
            <a:ext cx="551506" cy="390649"/>
          </a:xfrm>
          <a:custGeom>
            <a:avLst/>
            <a:gdLst>
              <a:gd name="T0" fmla="*/ 511 w 529"/>
              <a:gd name="T1" fmla="*/ 364 h 373"/>
              <a:gd name="T2" fmla="*/ 511 w 529"/>
              <a:gd name="T3" fmla="*/ 364 h 373"/>
              <a:gd name="T4" fmla="*/ 528 w 529"/>
              <a:gd name="T5" fmla="*/ 364 h 373"/>
              <a:gd name="T6" fmla="*/ 528 w 529"/>
              <a:gd name="T7" fmla="*/ 147 h 373"/>
              <a:gd name="T8" fmla="*/ 528 w 529"/>
              <a:gd name="T9" fmla="*/ 104 h 373"/>
              <a:gd name="T10" fmla="*/ 528 w 529"/>
              <a:gd name="T11" fmla="*/ 52 h 373"/>
              <a:gd name="T12" fmla="*/ 485 w 529"/>
              <a:gd name="T13" fmla="*/ 0 h 373"/>
              <a:gd name="T14" fmla="*/ 34 w 529"/>
              <a:gd name="T15" fmla="*/ 0 h 373"/>
              <a:gd name="T16" fmla="*/ 0 w 529"/>
              <a:gd name="T17" fmla="*/ 26 h 373"/>
              <a:gd name="T18" fmla="*/ 34 w 529"/>
              <a:gd name="T19" fmla="*/ 52 h 373"/>
              <a:gd name="T20" fmla="*/ 476 w 529"/>
              <a:gd name="T21" fmla="*/ 52 h 373"/>
              <a:gd name="T22" fmla="*/ 476 w 529"/>
              <a:gd name="T23" fmla="*/ 372 h 373"/>
              <a:gd name="T24" fmla="*/ 511 w 529"/>
              <a:gd name="T25" fmla="*/ 364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" h="373">
                <a:moveTo>
                  <a:pt x="511" y="364"/>
                </a:moveTo>
                <a:lnTo>
                  <a:pt x="511" y="364"/>
                </a:lnTo>
                <a:cubicBezTo>
                  <a:pt x="520" y="364"/>
                  <a:pt x="528" y="364"/>
                  <a:pt x="528" y="364"/>
                </a:cubicBezTo>
                <a:cubicBezTo>
                  <a:pt x="528" y="147"/>
                  <a:pt x="528" y="147"/>
                  <a:pt x="528" y="147"/>
                </a:cubicBezTo>
                <a:cubicBezTo>
                  <a:pt x="528" y="104"/>
                  <a:pt x="528" y="104"/>
                  <a:pt x="528" y="104"/>
                </a:cubicBezTo>
                <a:cubicBezTo>
                  <a:pt x="528" y="52"/>
                  <a:pt x="528" y="52"/>
                  <a:pt x="528" y="52"/>
                </a:cubicBezTo>
                <a:cubicBezTo>
                  <a:pt x="528" y="17"/>
                  <a:pt x="511" y="0"/>
                  <a:pt x="48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8"/>
                  <a:pt x="0" y="26"/>
                </a:cubicBezTo>
                <a:cubicBezTo>
                  <a:pt x="0" y="43"/>
                  <a:pt x="17" y="52"/>
                  <a:pt x="34" y="52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6" y="372"/>
                  <a:pt x="476" y="372"/>
                  <a:pt x="476" y="372"/>
                </a:cubicBezTo>
                <a:cubicBezTo>
                  <a:pt x="485" y="364"/>
                  <a:pt x="494" y="364"/>
                  <a:pt x="511" y="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6">
            <a:extLst>
              <a:ext uri="{FF2B5EF4-FFF2-40B4-BE49-F238E27FC236}">
                <a16:creationId xmlns:a16="http://schemas.microsoft.com/office/drawing/2014/main" id="{B4ECAA42-BAEC-DD4A-8CBE-76E31A380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8395" y="4748486"/>
            <a:ext cx="119493" cy="261967"/>
          </a:xfrm>
          <a:custGeom>
            <a:avLst/>
            <a:gdLst>
              <a:gd name="T0" fmla="*/ 104 w 114"/>
              <a:gd name="T1" fmla="*/ 191 h 253"/>
              <a:gd name="T2" fmla="*/ 104 w 114"/>
              <a:gd name="T3" fmla="*/ 191 h 253"/>
              <a:gd name="T4" fmla="*/ 61 w 114"/>
              <a:gd name="T5" fmla="*/ 191 h 253"/>
              <a:gd name="T6" fmla="*/ 61 w 114"/>
              <a:gd name="T7" fmla="*/ 0 h 253"/>
              <a:gd name="T8" fmla="*/ 0 w 114"/>
              <a:gd name="T9" fmla="*/ 0 h 253"/>
              <a:gd name="T10" fmla="*/ 0 w 114"/>
              <a:gd name="T11" fmla="*/ 199 h 253"/>
              <a:gd name="T12" fmla="*/ 9 w 114"/>
              <a:gd name="T13" fmla="*/ 225 h 253"/>
              <a:gd name="T14" fmla="*/ 52 w 114"/>
              <a:gd name="T15" fmla="*/ 252 h 253"/>
              <a:gd name="T16" fmla="*/ 52 w 114"/>
              <a:gd name="T17" fmla="*/ 252 h 253"/>
              <a:gd name="T18" fmla="*/ 113 w 114"/>
              <a:gd name="T19" fmla="*/ 252 h 253"/>
              <a:gd name="T20" fmla="*/ 96 w 114"/>
              <a:gd name="T21" fmla="*/ 217 h 253"/>
              <a:gd name="T22" fmla="*/ 104 w 114"/>
              <a:gd name="T23" fmla="*/ 191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253">
                <a:moveTo>
                  <a:pt x="104" y="191"/>
                </a:moveTo>
                <a:lnTo>
                  <a:pt x="104" y="191"/>
                </a:lnTo>
                <a:cubicBezTo>
                  <a:pt x="61" y="191"/>
                  <a:pt x="61" y="191"/>
                  <a:pt x="61" y="191"/>
                </a:cubicBezTo>
                <a:cubicBezTo>
                  <a:pt x="61" y="0"/>
                  <a:pt x="61" y="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9" y="217"/>
                  <a:pt x="9" y="225"/>
                </a:cubicBezTo>
                <a:cubicBezTo>
                  <a:pt x="26" y="243"/>
                  <a:pt x="35" y="252"/>
                  <a:pt x="52" y="252"/>
                </a:cubicBezTo>
                <a:lnTo>
                  <a:pt x="52" y="252"/>
                </a:lnTo>
                <a:cubicBezTo>
                  <a:pt x="113" y="252"/>
                  <a:pt x="113" y="252"/>
                  <a:pt x="113" y="252"/>
                </a:cubicBezTo>
                <a:cubicBezTo>
                  <a:pt x="104" y="243"/>
                  <a:pt x="96" y="225"/>
                  <a:pt x="96" y="217"/>
                </a:cubicBezTo>
                <a:cubicBezTo>
                  <a:pt x="96" y="208"/>
                  <a:pt x="104" y="199"/>
                  <a:pt x="104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67">
            <a:extLst>
              <a:ext uri="{FF2B5EF4-FFF2-40B4-BE49-F238E27FC236}">
                <a16:creationId xmlns:a16="http://schemas.microsoft.com/office/drawing/2014/main" id="{7B3BF6F6-6E27-5E48-9641-89CE1649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044" y="4890960"/>
            <a:ext cx="165452" cy="165452"/>
          </a:xfrm>
          <a:custGeom>
            <a:avLst/>
            <a:gdLst>
              <a:gd name="T0" fmla="*/ 78 w 157"/>
              <a:gd name="T1" fmla="*/ 156 h 157"/>
              <a:gd name="T2" fmla="*/ 78 w 157"/>
              <a:gd name="T3" fmla="*/ 156 h 157"/>
              <a:gd name="T4" fmla="*/ 0 w 157"/>
              <a:gd name="T5" fmla="*/ 78 h 157"/>
              <a:gd name="T6" fmla="*/ 78 w 157"/>
              <a:gd name="T7" fmla="*/ 0 h 157"/>
              <a:gd name="T8" fmla="*/ 156 w 157"/>
              <a:gd name="T9" fmla="*/ 78 h 157"/>
              <a:gd name="T10" fmla="*/ 78 w 157"/>
              <a:gd name="T11" fmla="*/ 156 h 157"/>
              <a:gd name="T12" fmla="*/ 78 w 157"/>
              <a:gd name="T13" fmla="*/ 43 h 157"/>
              <a:gd name="T14" fmla="*/ 78 w 157"/>
              <a:gd name="T15" fmla="*/ 43 h 157"/>
              <a:gd name="T16" fmla="*/ 43 w 157"/>
              <a:gd name="T17" fmla="*/ 78 h 157"/>
              <a:gd name="T18" fmla="*/ 78 w 157"/>
              <a:gd name="T19" fmla="*/ 113 h 157"/>
              <a:gd name="T20" fmla="*/ 113 w 157"/>
              <a:gd name="T21" fmla="*/ 78 h 157"/>
              <a:gd name="T22" fmla="*/ 78 w 157"/>
              <a:gd name="T23" fmla="*/ 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7">
                <a:moveTo>
                  <a:pt x="78" y="156"/>
                </a:moveTo>
                <a:lnTo>
                  <a:pt x="78" y="156"/>
                </a:lnTo>
                <a:cubicBezTo>
                  <a:pt x="35" y="156"/>
                  <a:pt x="0" y="121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21" y="0"/>
                  <a:pt x="156" y="34"/>
                  <a:pt x="156" y="78"/>
                </a:cubicBezTo>
                <a:cubicBezTo>
                  <a:pt x="156" y="121"/>
                  <a:pt x="121" y="156"/>
                  <a:pt x="78" y="15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43" y="60"/>
                  <a:pt x="43" y="78"/>
                </a:cubicBezTo>
                <a:cubicBezTo>
                  <a:pt x="43" y="95"/>
                  <a:pt x="61" y="113"/>
                  <a:pt x="78" y="113"/>
                </a:cubicBezTo>
                <a:cubicBezTo>
                  <a:pt x="95" y="113"/>
                  <a:pt x="113" y="95"/>
                  <a:pt x="113" y="78"/>
                </a:cubicBezTo>
                <a:cubicBezTo>
                  <a:pt x="113" y="60"/>
                  <a:pt x="95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68">
            <a:extLst>
              <a:ext uri="{FF2B5EF4-FFF2-40B4-BE49-F238E27FC236}">
                <a16:creationId xmlns:a16="http://schemas.microsoft.com/office/drawing/2014/main" id="{5F59F990-5B9A-1347-91C8-E229C5E7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121" y="4890960"/>
            <a:ext cx="156260" cy="165452"/>
          </a:xfrm>
          <a:custGeom>
            <a:avLst/>
            <a:gdLst>
              <a:gd name="T0" fmla="*/ 78 w 149"/>
              <a:gd name="T1" fmla="*/ 156 h 157"/>
              <a:gd name="T2" fmla="*/ 78 w 149"/>
              <a:gd name="T3" fmla="*/ 156 h 157"/>
              <a:gd name="T4" fmla="*/ 0 w 149"/>
              <a:gd name="T5" fmla="*/ 78 h 157"/>
              <a:gd name="T6" fmla="*/ 78 w 149"/>
              <a:gd name="T7" fmla="*/ 0 h 157"/>
              <a:gd name="T8" fmla="*/ 148 w 149"/>
              <a:gd name="T9" fmla="*/ 78 h 157"/>
              <a:gd name="T10" fmla="*/ 78 w 149"/>
              <a:gd name="T11" fmla="*/ 156 h 157"/>
              <a:gd name="T12" fmla="*/ 78 w 149"/>
              <a:gd name="T13" fmla="*/ 43 h 157"/>
              <a:gd name="T14" fmla="*/ 78 w 149"/>
              <a:gd name="T15" fmla="*/ 43 h 157"/>
              <a:gd name="T16" fmla="*/ 44 w 149"/>
              <a:gd name="T17" fmla="*/ 78 h 157"/>
              <a:gd name="T18" fmla="*/ 78 w 149"/>
              <a:gd name="T19" fmla="*/ 113 h 157"/>
              <a:gd name="T20" fmla="*/ 104 w 149"/>
              <a:gd name="T21" fmla="*/ 78 h 157"/>
              <a:gd name="T22" fmla="*/ 78 w 149"/>
              <a:gd name="T23" fmla="*/ 4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" h="157">
                <a:moveTo>
                  <a:pt x="78" y="156"/>
                </a:moveTo>
                <a:lnTo>
                  <a:pt x="78" y="156"/>
                </a:lnTo>
                <a:cubicBezTo>
                  <a:pt x="35" y="156"/>
                  <a:pt x="0" y="121"/>
                  <a:pt x="0" y="78"/>
                </a:cubicBezTo>
                <a:cubicBezTo>
                  <a:pt x="0" y="34"/>
                  <a:pt x="35" y="0"/>
                  <a:pt x="78" y="0"/>
                </a:cubicBezTo>
                <a:cubicBezTo>
                  <a:pt x="113" y="0"/>
                  <a:pt x="148" y="34"/>
                  <a:pt x="148" y="78"/>
                </a:cubicBezTo>
                <a:cubicBezTo>
                  <a:pt x="148" y="121"/>
                  <a:pt x="113" y="156"/>
                  <a:pt x="78" y="15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52" y="43"/>
                  <a:pt x="44" y="60"/>
                  <a:pt x="44" y="78"/>
                </a:cubicBezTo>
                <a:cubicBezTo>
                  <a:pt x="44" y="95"/>
                  <a:pt x="52" y="113"/>
                  <a:pt x="78" y="113"/>
                </a:cubicBezTo>
                <a:cubicBezTo>
                  <a:pt x="96" y="113"/>
                  <a:pt x="104" y="95"/>
                  <a:pt x="104" y="78"/>
                </a:cubicBezTo>
                <a:cubicBezTo>
                  <a:pt x="104" y="60"/>
                  <a:pt x="96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69">
            <a:extLst>
              <a:ext uri="{FF2B5EF4-FFF2-40B4-BE49-F238E27FC236}">
                <a16:creationId xmlns:a16="http://schemas.microsoft.com/office/drawing/2014/main" id="{EF35D599-2D2C-CB43-B947-82630A7B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2436" y="4638185"/>
            <a:ext cx="225197" cy="55151"/>
          </a:xfrm>
          <a:custGeom>
            <a:avLst/>
            <a:gdLst>
              <a:gd name="T0" fmla="*/ 199 w 218"/>
              <a:gd name="T1" fmla="*/ 52 h 53"/>
              <a:gd name="T2" fmla="*/ 199 w 218"/>
              <a:gd name="T3" fmla="*/ 52 h 53"/>
              <a:gd name="T4" fmla="*/ 26 w 218"/>
              <a:gd name="T5" fmla="*/ 52 h 53"/>
              <a:gd name="T6" fmla="*/ 0 w 218"/>
              <a:gd name="T7" fmla="*/ 26 h 53"/>
              <a:gd name="T8" fmla="*/ 0 w 218"/>
              <a:gd name="T9" fmla="*/ 26 h 53"/>
              <a:gd name="T10" fmla="*/ 26 w 218"/>
              <a:gd name="T11" fmla="*/ 0 h 53"/>
              <a:gd name="T12" fmla="*/ 199 w 218"/>
              <a:gd name="T13" fmla="*/ 0 h 53"/>
              <a:gd name="T14" fmla="*/ 217 w 218"/>
              <a:gd name="T15" fmla="*/ 26 h 53"/>
              <a:gd name="T16" fmla="*/ 217 w 218"/>
              <a:gd name="T17" fmla="*/ 26 h 53"/>
              <a:gd name="T18" fmla="*/ 199 w 218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53">
                <a:moveTo>
                  <a:pt x="199" y="52"/>
                </a:moveTo>
                <a:lnTo>
                  <a:pt x="19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26"/>
                </a:cubicBezTo>
                <a:lnTo>
                  <a:pt x="217" y="26"/>
                </a:lnTo>
                <a:cubicBezTo>
                  <a:pt x="217" y="35"/>
                  <a:pt x="208" y="52"/>
                  <a:pt x="19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0">
            <a:extLst>
              <a:ext uri="{FF2B5EF4-FFF2-40B4-BE49-F238E27FC236}">
                <a16:creationId xmlns:a16="http://schemas.microsoft.com/office/drawing/2014/main" id="{4CD3CF2B-2C24-034C-BAE4-770BBFFC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9203" y="4720911"/>
            <a:ext cx="119493" cy="45959"/>
          </a:xfrm>
          <a:custGeom>
            <a:avLst/>
            <a:gdLst>
              <a:gd name="T0" fmla="*/ 95 w 113"/>
              <a:gd name="T1" fmla="*/ 43 h 44"/>
              <a:gd name="T2" fmla="*/ 95 w 113"/>
              <a:gd name="T3" fmla="*/ 43 h 44"/>
              <a:gd name="T4" fmla="*/ 26 w 113"/>
              <a:gd name="T5" fmla="*/ 43 h 44"/>
              <a:gd name="T6" fmla="*/ 0 w 113"/>
              <a:gd name="T7" fmla="*/ 26 h 44"/>
              <a:gd name="T8" fmla="*/ 0 w 113"/>
              <a:gd name="T9" fmla="*/ 26 h 44"/>
              <a:gd name="T10" fmla="*/ 26 w 113"/>
              <a:gd name="T11" fmla="*/ 0 h 44"/>
              <a:gd name="T12" fmla="*/ 95 w 113"/>
              <a:gd name="T13" fmla="*/ 9 h 44"/>
              <a:gd name="T14" fmla="*/ 112 w 113"/>
              <a:gd name="T15" fmla="*/ 26 h 44"/>
              <a:gd name="T16" fmla="*/ 112 w 113"/>
              <a:gd name="T17" fmla="*/ 26 h 44"/>
              <a:gd name="T18" fmla="*/ 95 w 11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44">
                <a:moveTo>
                  <a:pt x="95" y="43"/>
                </a:moveTo>
                <a:lnTo>
                  <a:pt x="95" y="43"/>
                </a:lnTo>
                <a:cubicBezTo>
                  <a:pt x="26" y="43"/>
                  <a:pt x="26" y="43"/>
                  <a:pt x="26" y="43"/>
                </a:cubicBezTo>
                <a:cubicBezTo>
                  <a:pt x="8" y="4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26" y="0"/>
                </a:cubicBezTo>
                <a:cubicBezTo>
                  <a:pt x="95" y="9"/>
                  <a:pt x="95" y="9"/>
                  <a:pt x="95" y="9"/>
                </a:cubicBezTo>
                <a:cubicBezTo>
                  <a:pt x="104" y="9"/>
                  <a:pt x="112" y="17"/>
                  <a:pt x="112" y="26"/>
                </a:cubicBezTo>
                <a:lnTo>
                  <a:pt x="112" y="26"/>
                </a:lnTo>
                <a:cubicBezTo>
                  <a:pt x="112" y="35"/>
                  <a:pt x="104" y="43"/>
                  <a:pt x="9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1">
            <a:extLst>
              <a:ext uri="{FF2B5EF4-FFF2-40B4-BE49-F238E27FC236}">
                <a16:creationId xmlns:a16="http://schemas.microsoft.com/office/drawing/2014/main" id="{AA67C3DA-1264-394D-9E55-193C365E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720" y="9073218"/>
            <a:ext cx="661808" cy="73534"/>
          </a:xfrm>
          <a:custGeom>
            <a:avLst/>
            <a:gdLst>
              <a:gd name="T0" fmla="*/ 633 w 634"/>
              <a:gd name="T1" fmla="*/ 69 h 70"/>
              <a:gd name="T2" fmla="*/ 0 w 634"/>
              <a:gd name="T3" fmla="*/ 69 h 70"/>
              <a:gd name="T4" fmla="*/ 0 w 634"/>
              <a:gd name="T5" fmla="*/ 0 h 70"/>
              <a:gd name="T6" fmla="*/ 633 w 634"/>
              <a:gd name="T7" fmla="*/ 0 h 70"/>
              <a:gd name="T8" fmla="*/ 633 w 63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70">
                <a:moveTo>
                  <a:pt x="633" y="69"/>
                </a:moveTo>
                <a:lnTo>
                  <a:pt x="0" y="69"/>
                </a:lnTo>
                <a:lnTo>
                  <a:pt x="0" y="0"/>
                </a:lnTo>
                <a:lnTo>
                  <a:pt x="633" y="0"/>
                </a:lnTo>
                <a:lnTo>
                  <a:pt x="633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2">
            <a:extLst>
              <a:ext uri="{FF2B5EF4-FFF2-40B4-BE49-F238E27FC236}">
                <a16:creationId xmlns:a16="http://schemas.microsoft.com/office/drawing/2014/main" id="{25282360-676A-5047-80AF-B4DE794A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660" y="9261647"/>
            <a:ext cx="137877" cy="55151"/>
          </a:xfrm>
          <a:custGeom>
            <a:avLst/>
            <a:gdLst>
              <a:gd name="T0" fmla="*/ 104 w 131"/>
              <a:gd name="T1" fmla="*/ 52 h 53"/>
              <a:gd name="T2" fmla="*/ 104 w 131"/>
              <a:gd name="T3" fmla="*/ 52 h 53"/>
              <a:gd name="T4" fmla="*/ 26 w 131"/>
              <a:gd name="T5" fmla="*/ 52 h 53"/>
              <a:gd name="T6" fmla="*/ 0 w 131"/>
              <a:gd name="T7" fmla="*/ 26 h 53"/>
              <a:gd name="T8" fmla="*/ 0 w 131"/>
              <a:gd name="T9" fmla="*/ 26 h 53"/>
              <a:gd name="T10" fmla="*/ 26 w 131"/>
              <a:gd name="T11" fmla="*/ 0 h 53"/>
              <a:gd name="T12" fmla="*/ 104 w 131"/>
              <a:gd name="T13" fmla="*/ 0 h 53"/>
              <a:gd name="T14" fmla="*/ 130 w 131"/>
              <a:gd name="T15" fmla="*/ 26 h 53"/>
              <a:gd name="T16" fmla="*/ 130 w 131"/>
              <a:gd name="T17" fmla="*/ 26 h 53"/>
              <a:gd name="T18" fmla="*/ 104 w 13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53">
                <a:moveTo>
                  <a:pt x="104" y="52"/>
                </a:moveTo>
                <a:lnTo>
                  <a:pt x="104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30" y="9"/>
                  <a:pt x="130" y="26"/>
                </a:cubicBezTo>
                <a:lnTo>
                  <a:pt x="130" y="26"/>
                </a:lnTo>
                <a:cubicBezTo>
                  <a:pt x="130" y="43"/>
                  <a:pt x="113" y="52"/>
                  <a:pt x="104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3">
            <a:extLst>
              <a:ext uri="{FF2B5EF4-FFF2-40B4-BE49-F238E27FC236}">
                <a16:creationId xmlns:a16="http://schemas.microsoft.com/office/drawing/2014/main" id="{EDF619A2-666F-EB4B-B941-B5E29235D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761" y="8875593"/>
            <a:ext cx="730747" cy="560698"/>
          </a:xfrm>
          <a:custGeom>
            <a:avLst/>
            <a:gdLst>
              <a:gd name="T0" fmla="*/ 598 w 703"/>
              <a:gd name="T1" fmla="*/ 537 h 538"/>
              <a:gd name="T2" fmla="*/ 598 w 703"/>
              <a:gd name="T3" fmla="*/ 537 h 538"/>
              <a:gd name="T4" fmla="*/ 104 w 703"/>
              <a:gd name="T5" fmla="*/ 537 h 538"/>
              <a:gd name="T6" fmla="*/ 0 w 703"/>
              <a:gd name="T7" fmla="*/ 433 h 538"/>
              <a:gd name="T8" fmla="*/ 0 w 703"/>
              <a:gd name="T9" fmla="*/ 104 h 538"/>
              <a:gd name="T10" fmla="*/ 104 w 703"/>
              <a:gd name="T11" fmla="*/ 0 h 538"/>
              <a:gd name="T12" fmla="*/ 598 w 703"/>
              <a:gd name="T13" fmla="*/ 0 h 538"/>
              <a:gd name="T14" fmla="*/ 702 w 703"/>
              <a:gd name="T15" fmla="*/ 104 h 538"/>
              <a:gd name="T16" fmla="*/ 702 w 703"/>
              <a:gd name="T17" fmla="*/ 433 h 538"/>
              <a:gd name="T18" fmla="*/ 598 w 703"/>
              <a:gd name="T19" fmla="*/ 537 h 538"/>
              <a:gd name="T20" fmla="*/ 104 w 703"/>
              <a:gd name="T21" fmla="*/ 52 h 538"/>
              <a:gd name="T22" fmla="*/ 104 w 703"/>
              <a:gd name="T23" fmla="*/ 52 h 538"/>
              <a:gd name="T24" fmla="*/ 60 w 703"/>
              <a:gd name="T25" fmla="*/ 104 h 538"/>
              <a:gd name="T26" fmla="*/ 60 w 703"/>
              <a:gd name="T27" fmla="*/ 433 h 538"/>
              <a:gd name="T28" fmla="*/ 104 w 703"/>
              <a:gd name="T29" fmla="*/ 477 h 538"/>
              <a:gd name="T30" fmla="*/ 598 w 703"/>
              <a:gd name="T31" fmla="*/ 477 h 538"/>
              <a:gd name="T32" fmla="*/ 641 w 703"/>
              <a:gd name="T33" fmla="*/ 433 h 538"/>
              <a:gd name="T34" fmla="*/ 641 w 703"/>
              <a:gd name="T35" fmla="*/ 104 h 538"/>
              <a:gd name="T36" fmla="*/ 598 w 703"/>
              <a:gd name="T37" fmla="*/ 52 h 538"/>
              <a:gd name="T38" fmla="*/ 104 w 703"/>
              <a:gd name="T39" fmla="*/ 5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3" h="538">
                <a:moveTo>
                  <a:pt x="598" y="537"/>
                </a:moveTo>
                <a:lnTo>
                  <a:pt x="598" y="537"/>
                </a:lnTo>
                <a:cubicBezTo>
                  <a:pt x="104" y="537"/>
                  <a:pt x="104" y="537"/>
                  <a:pt x="104" y="537"/>
                </a:cubicBezTo>
                <a:cubicBezTo>
                  <a:pt x="52" y="537"/>
                  <a:pt x="0" y="486"/>
                  <a:pt x="0" y="4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3"/>
                  <a:pt x="52" y="0"/>
                  <a:pt x="104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50" y="0"/>
                  <a:pt x="702" y="43"/>
                  <a:pt x="702" y="104"/>
                </a:cubicBezTo>
                <a:cubicBezTo>
                  <a:pt x="702" y="433"/>
                  <a:pt x="702" y="433"/>
                  <a:pt x="702" y="433"/>
                </a:cubicBezTo>
                <a:cubicBezTo>
                  <a:pt x="702" y="486"/>
                  <a:pt x="650" y="537"/>
                  <a:pt x="598" y="537"/>
                </a:cubicBezTo>
                <a:close/>
                <a:moveTo>
                  <a:pt x="104" y="52"/>
                </a:moveTo>
                <a:lnTo>
                  <a:pt x="104" y="52"/>
                </a:lnTo>
                <a:cubicBezTo>
                  <a:pt x="78" y="52"/>
                  <a:pt x="60" y="78"/>
                  <a:pt x="60" y="104"/>
                </a:cubicBezTo>
                <a:cubicBezTo>
                  <a:pt x="60" y="433"/>
                  <a:pt x="60" y="433"/>
                  <a:pt x="60" y="433"/>
                </a:cubicBezTo>
                <a:cubicBezTo>
                  <a:pt x="60" y="460"/>
                  <a:pt x="78" y="477"/>
                  <a:pt x="104" y="477"/>
                </a:cubicBezTo>
                <a:cubicBezTo>
                  <a:pt x="598" y="477"/>
                  <a:pt x="598" y="477"/>
                  <a:pt x="598" y="477"/>
                </a:cubicBezTo>
                <a:cubicBezTo>
                  <a:pt x="624" y="477"/>
                  <a:pt x="641" y="460"/>
                  <a:pt x="641" y="433"/>
                </a:cubicBezTo>
                <a:cubicBezTo>
                  <a:pt x="641" y="104"/>
                  <a:pt x="641" y="104"/>
                  <a:pt x="641" y="104"/>
                </a:cubicBezTo>
                <a:cubicBezTo>
                  <a:pt x="641" y="78"/>
                  <a:pt x="624" y="52"/>
                  <a:pt x="598" y="52"/>
                </a:cubicBezTo>
                <a:lnTo>
                  <a:pt x="104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4">
            <a:extLst>
              <a:ext uri="{FF2B5EF4-FFF2-40B4-BE49-F238E27FC236}">
                <a16:creationId xmlns:a16="http://schemas.microsoft.com/office/drawing/2014/main" id="{42727098-1A04-FB49-BF88-05319CDB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437" y="9183519"/>
            <a:ext cx="413630" cy="45959"/>
          </a:xfrm>
          <a:custGeom>
            <a:avLst/>
            <a:gdLst>
              <a:gd name="T0" fmla="*/ 398 w 399"/>
              <a:gd name="T1" fmla="*/ 43 h 44"/>
              <a:gd name="T2" fmla="*/ 398 w 399"/>
              <a:gd name="T3" fmla="*/ 43 h 44"/>
              <a:gd name="T4" fmla="*/ 17 w 399"/>
              <a:gd name="T5" fmla="*/ 34 h 44"/>
              <a:gd name="T6" fmla="*/ 0 w 399"/>
              <a:gd name="T7" fmla="*/ 17 h 44"/>
              <a:gd name="T8" fmla="*/ 0 w 399"/>
              <a:gd name="T9" fmla="*/ 17 h 44"/>
              <a:gd name="T10" fmla="*/ 17 w 399"/>
              <a:gd name="T11" fmla="*/ 0 h 44"/>
              <a:gd name="T12" fmla="*/ 398 w 399"/>
              <a:gd name="T13" fmla="*/ 0 h 44"/>
              <a:gd name="T14" fmla="*/ 398 w 39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44">
                <a:moveTo>
                  <a:pt x="398" y="43"/>
                </a:moveTo>
                <a:lnTo>
                  <a:pt x="398" y="43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398" y="0"/>
                  <a:pt x="398" y="0"/>
                  <a:pt x="398" y="0"/>
                </a:cubicBezTo>
                <a:lnTo>
                  <a:pt x="398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75">
            <a:extLst>
              <a:ext uri="{FF2B5EF4-FFF2-40B4-BE49-F238E27FC236}">
                <a16:creationId xmlns:a16="http://schemas.microsoft.com/office/drawing/2014/main" id="{1DF99CA0-C1AB-E246-8FE1-DFACF5CE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711" y="8746908"/>
            <a:ext cx="533123" cy="597465"/>
          </a:xfrm>
          <a:custGeom>
            <a:avLst/>
            <a:gdLst>
              <a:gd name="T0" fmla="*/ 391 w 513"/>
              <a:gd name="T1" fmla="*/ 572 h 573"/>
              <a:gd name="T2" fmla="*/ 391 w 513"/>
              <a:gd name="T3" fmla="*/ 572 h 573"/>
              <a:gd name="T4" fmla="*/ 122 w 513"/>
              <a:gd name="T5" fmla="*/ 572 h 573"/>
              <a:gd name="T6" fmla="*/ 35 w 513"/>
              <a:gd name="T7" fmla="*/ 537 h 573"/>
              <a:gd name="T8" fmla="*/ 0 w 513"/>
              <a:gd name="T9" fmla="*/ 450 h 573"/>
              <a:gd name="T10" fmla="*/ 26 w 513"/>
              <a:gd name="T11" fmla="*/ 78 h 573"/>
              <a:gd name="T12" fmla="*/ 113 w 513"/>
              <a:gd name="T13" fmla="*/ 0 h 573"/>
              <a:gd name="T14" fmla="*/ 399 w 513"/>
              <a:gd name="T15" fmla="*/ 0 h 573"/>
              <a:gd name="T16" fmla="*/ 486 w 513"/>
              <a:gd name="T17" fmla="*/ 78 h 573"/>
              <a:gd name="T18" fmla="*/ 503 w 513"/>
              <a:gd name="T19" fmla="*/ 450 h 573"/>
              <a:gd name="T20" fmla="*/ 477 w 513"/>
              <a:gd name="T21" fmla="*/ 537 h 573"/>
              <a:gd name="T22" fmla="*/ 391 w 513"/>
              <a:gd name="T23" fmla="*/ 572 h 573"/>
              <a:gd name="T24" fmla="*/ 113 w 513"/>
              <a:gd name="T25" fmla="*/ 52 h 573"/>
              <a:gd name="T26" fmla="*/ 113 w 513"/>
              <a:gd name="T27" fmla="*/ 52 h 573"/>
              <a:gd name="T28" fmla="*/ 79 w 513"/>
              <a:gd name="T29" fmla="*/ 78 h 573"/>
              <a:gd name="T30" fmla="*/ 61 w 513"/>
              <a:gd name="T31" fmla="*/ 450 h 573"/>
              <a:gd name="T32" fmla="*/ 70 w 513"/>
              <a:gd name="T33" fmla="*/ 503 h 573"/>
              <a:gd name="T34" fmla="*/ 122 w 513"/>
              <a:gd name="T35" fmla="*/ 520 h 573"/>
              <a:gd name="T36" fmla="*/ 391 w 513"/>
              <a:gd name="T37" fmla="*/ 520 h 573"/>
              <a:gd name="T38" fmla="*/ 434 w 513"/>
              <a:gd name="T39" fmla="*/ 503 h 573"/>
              <a:gd name="T40" fmla="*/ 451 w 513"/>
              <a:gd name="T41" fmla="*/ 450 h 573"/>
              <a:gd name="T42" fmla="*/ 425 w 513"/>
              <a:gd name="T43" fmla="*/ 78 h 573"/>
              <a:gd name="T44" fmla="*/ 399 w 513"/>
              <a:gd name="T45" fmla="*/ 52 h 573"/>
              <a:gd name="T46" fmla="*/ 113 w 513"/>
              <a:gd name="T47" fmla="*/ 5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3" h="573">
                <a:moveTo>
                  <a:pt x="391" y="572"/>
                </a:moveTo>
                <a:lnTo>
                  <a:pt x="391" y="572"/>
                </a:lnTo>
                <a:cubicBezTo>
                  <a:pt x="122" y="572"/>
                  <a:pt x="122" y="572"/>
                  <a:pt x="122" y="572"/>
                </a:cubicBezTo>
                <a:cubicBezTo>
                  <a:pt x="87" y="572"/>
                  <a:pt x="52" y="563"/>
                  <a:pt x="35" y="537"/>
                </a:cubicBezTo>
                <a:cubicBezTo>
                  <a:pt x="9" y="511"/>
                  <a:pt x="0" y="485"/>
                  <a:pt x="0" y="450"/>
                </a:cubicBezTo>
                <a:cubicBezTo>
                  <a:pt x="26" y="78"/>
                  <a:pt x="26" y="78"/>
                  <a:pt x="26" y="78"/>
                </a:cubicBezTo>
                <a:cubicBezTo>
                  <a:pt x="26" y="34"/>
                  <a:pt x="61" y="0"/>
                  <a:pt x="113" y="0"/>
                </a:cubicBezTo>
                <a:cubicBezTo>
                  <a:pt x="399" y="0"/>
                  <a:pt x="399" y="0"/>
                  <a:pt x="399" y="0"/>
                </a:cubicBezTo>
                <a:cubicBezTo>
                  <a:pt x="442" y="0"/>
                  <a:pt x="486" y="34"/>
                  <a:pt x="486" y="78"/>
                </a:cubicBezTo>
                <a:cubicBezTo>
                  <a:pt x="503" y="450"/>
                  <a:pt x="503" y="450"/>
                  <a:pt x="503" y="450"/>
                </a:cubicBezTo>
                <a:cubicBezTo>
                  <a:pt x="512" y="485"/>
                  <a:pt x="495" y="511"/>
                  <a:pt x="477" y="537"/>
                </a:cubicBezTo>
                <a:cubicBezTo>
                  <a:pt x="451" y="563"/>
                  <a:pt x="425" y="572"/>
                  <a:pt x="391" y="572"/>
                </a:cubicBezTo>
                <a:close/>
                <a:moveTo>
                  <a:pt x="113" y="52"/>
                </a:moveTo>
                <a:lnTo>
                  <a:pt x="113" y="52"/>
                </a:lnTo>
                <a:cubicBezTo>
                  <a:pt x="96" y="52"/>
                  <a:pt x="79" y="69"/>
                  <a:pt x="79" y="78"/>
                </a:cubicBezTo>
                <a:cubicBezTo>
                  <a:pt x="61" y="450"/>
                  <a:pt x="61" y="450"/>
                  <a:pt x="61" y="450"/>
                </a:cubicBezTo>
                <a:cubicBezTo>
                  <a:pt x="52" y="468"/>
                  <a:pt x="61" y="485"/>
                  <a:pt x="70" y="503"/>
                </a:cubicBezTo>
                <a:cubicBezTo>
                  <a:pt x="87" y="511"/>
                  <a:pt x="104" y="520"/>
                  <a:pt x="122" y="520"/>
                </a:cubicBezTo>
                <a:cubicBezTo>
                  <a:pt x="391" y="520"/>
                  <a:pt x="391" y="520"/>
                  <a:pt x="391" y="520"/>
                </a:cubicBezTo>
                <a:cubicBezTo>
                  <a:pt x="408" y="520"/>
                  <a:pt x="425" y="511"/>
                  <a:pt x="434" y="503"/>
                </a:cubicBezTo>
                <a:cubicBezTo>
                  <a:pt x="442" y="485"/>
                  <a:pt x="451" y="468"/>
                  <a:pt x="451" y="450"/>
                </a:cubicBezTo>
                <a:cubicBezTo>
                  <a:pt x="425" y="78"/>
                  <a:pt x="425" y="78"/>
                  <a:pt x="425" y="78"/>
                </a:cubicBezTo>
                <a:cubicBezTo>
                  <a:pt x="425" y="69"/>
                  <a:pt x="416" y="52"/>
                  <a:pt x="399" y="52"/>
                </a:cubicBezTo>
                <a:lnTo>
                  <a:pt x="113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76">
            <a:extLst>
              <a:ext uri="{FF2B5EF4-FFF2-40B4-BE49-F238E27FC236}">
                <a16:creationId xmlns:a16="http://schemas.microsoft.com/office/drawing/2014/main" id="{538B4BF3-C0EA-F74C-9555-7A7EA8EA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990" y="8604437"/>
            <a:ext cx="261967" cy="280348"/>
          </a:xfrm>
          <a:custGeom>
            <a:avLst/>
            <a:gdLst>
              <a:gd name="T0" fmla="*/ 226 w 253"/>
              <a:gd name="T1" fmla="*/ 269 h 270"/>
              <a:gd name="T2" fmla="*/ 226 w 253"/>
              <a:gd name="T3" fmla="*/ 269 h 270"/>
              <a:gd name="T4" fmla="*/ 226 w 253"/>
              <a:gd name="T5" fmla="*/ 269 h 270"/>
              <a:gd name="T6" fmla="*/ 200 w 253"/>
              <a:gd name="T7" fmla="*/ 243 h 270"/>
              <a:gd name="T8" fmla="*/ 200 w 253"/>
              <a:gd name="T9" fmla="*/ 139 h 270"/>
              <a:gd name="T10" fmla="*/ 130 w 253"/>
              <a:gd name="T11" fmla="*/ 61 h 270"/>
              <a:gd name="T12" fmla="*/ 53 w 253"/>
              <a:gd name="T13" fmla="*/ 130 h 270"/>
              <a:gd name="T14" fmla="*/ 53 w 253"/>
              <a:gd name="T15" fmla="*/ 243 h 270"/>
              <a:gd name="T16" fmla="*/ 26 w 253"/>
              <a:gd name="T17" fmla="*/ 269 h 270"/>
              <a:gd name="T18" fmla="*/ 26 w 253"/>
              <a:gd name="T19" fmla="*/ 269 h 270"/>
              <a:gd name="T20" fmla="*/ 0 w 253"/>
              <a:gd name="T21" fmla="*/ 243 h 270"/>
              <a:gd name="T22" fmla="*/ 0 w 253"/>
              <a:gd name="T23" fmla="*/ 139 h 270"/>
              <a:gd name="T24" fmla="*/ 122 w 253"/>
              <a:gd name="T25" fmla="*/ 9 h 270"/>
              <a:gd name="T26" fmla="*/ 252 w 253"/>
              <a:gd name="T27" fmla="*/ 130 h 270"/>
              <a:gd name="T28" fmla="*/ 252 w 253"/>
              <a:gd name="T29" fmla="*/ 243 h 270"/>
              <a:gd name="T30" fmla="*/ 226 w 253"/>
              <a:gd name="T3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70">
                <a:moveTo>
                  <a:pt x="226" y="269"/>
                </a:moveTo>
                <a:lnTo>
                  <a:pt x="226" y="269"/>
                </a:lnTo>
                <a:lnTo>
                  <a:pt x="226" y="269"/>
                </a:lnTo>
                <a:cubicBezTo>
                  <a:pt x="208" y="269"/>
                  <a:pt x="200" y="260"/>
                  <a:pt x="200" y="243"/>
                </a:cubicBezTo>
                <a:cubicBezTo>
                  <a:pt x="200" y="139"/>
                  <a:pt x="200" y="139"/>
                  <a:pt x="200" y="139"/>
                </a:cubicBezTo>
                <a:cubicBezTo>
                  <a:pt x="200" y="95"/>
                  <a:pt x="174" y="69"/>
                  <a:pt x="130" y="61"/>
                </a:cubicBezTo>
                <a:cubicBezTo>
                  <a:pt x="96" y="61"/>
                  <a:pt x="53" y="95"/>
                  <a:pt x="53" y="130"/>
                </a:cubicBezTo>
                <a:cubicBezTo>
                  <a:pt x="53" y="243"/>
                  <a:pt x="53" y="243"/>
                  <a:pt x="53" y="243"/>
                </a:cubicBezTo>
                <a:cubicBezTo>
                  <a:pt x="53" y="260"/>
                  <a:pt x="44" y="269"/>
                  <a:pt x="26" y="269"/>
                </a:cubicBezTo>
                <a:lnTo>
                  <a:pt x="26" y="269"/>
                </a:lnTo>
                <a:cubicBezTo>
                  <a:pt x="9" y="269"/>
                  <a:pt x="0" y="260"/>
                  <a:pt x="0" y="243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9"/>
                  <a:pt x="53" y="9"/>
                  <a:pt x="122" y="9"/>
                </a:cubicBezTo>
                <a:cubicBezTo>
                  <a:pt x="191" y="0"/>
                  <a:pt x="252" y="61"/>
                  <a:pt x="252" y="130"/>
                </a:cubicBezTo>
                <a:cubicBezTo>
                  <a:pt x="252" y="243"/>
                  <a:pt x="252" y="243"/>
                  <a:pt x="252" y="243"/>
                </a:cubicBezTo>
                <a:cubicBezTo>
                  <a:pt x="252" y="260"/>
                  <a:pt x="243" y="269"/>
                  <a:pt x="226" y="2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3" name="Group 71">
            <a:extLst>
              <a:ext uri="{FF2B5EF4-FFF2-40B4-BE49-F238E27FC236}">
                <a16:creationId xmlns:a16="http://schemas.microsoft.com/office/drawing/2014/main" id="{58D15D40-270C-A449-81FF-C46E5076BBE3}"/>
              </a:ext>
            </a:extLst>
          </p:cNvPr>
          <p:cNvGrpSpPr/>
          <p:nvPr/>
        </p:nvGrpSpPr>
        <p:grpSpPr>
          <a:xfrm>
            <a:off x="1228908" y="5365528"/>
            <a:ext cx="10445178" cy="3369892"/>
            <a:chOff x="2232442" y="3512946"/>
            <a:chExt cx="8954788" cy="3369892"/>
          </a:xfrm>
        </p:grpSpPr>
        <p:sp>
          <p:nvSpPr>
            <p:cNvPr id="284" name="CuadroTexto 598">
              <a:extLst>
                <a:ext uri="{FF2B5EF4-FFF2-40B4-BE49-F238E27FC236}">
                  <a16:creationId xmlns:a16="http://schemas.microsoft.com/office/drawing/2014/main" id="{F922702F-5548-F542-9E21-3BECE10D3A68}"/>
                </a:ext>
              </a:extLst>
            </p:cNvPr>
            <p:cNvSpPr txBox="1"/>
            <p:nvPr/>
          </p:nvSpPr>
          <p:spPr>
            <a:xfrm>
              <a:off x="2232442" y="3512946"/>
              <a:ext cx="361106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285" name="CuadroTexto 599">
              <a:extLst>
                <a:ext uri="{FF2B5EF4-FFF2-40B4-BE49-F238E27FC236}">
                  <a16:creationId xmlns:a16="http://schemas.microsoft.com/office/drawing/2014/main" id="{0E302FD9-2D00-8F49-B30A-7BCBD5B2961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sz="4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F835C661-D857-C743-B0F2-9210F82EC643}"/>
              </a:ext>
            </a:extLst>
          </p:cNvPr>
          <p:cNvGrpSpPr/>
          <p:nvPr/>
        </p:nvGrpSpPr>
        <p:grpSpPr>
          <a:xfrm>
            <a:off x="11521311" y="5290800"/>
            <a:ext cx="3090654" cy="1112384"/>
            <a:chOff x="4263265" y="1847017"/>
            <a:chExt cx="4236804" cy="1112384"/>
          </a:xfrm>
        </p:grpSpPr>
        <p:sp>
          <p:nvSpPr>
            <p:cNvPr id="287" name="CuadroTexto 395">
              <a:extLst>
                <a:ext uri="{FF2B5EF4-FFF2-40B4-BE49-F238E27FC236}">
                  <a16:creationId xmlns:a16="http://schemas.microsoft.com/office/drawing/2014/main" id="{702B8A82-6FE8-764F-BA75-15BF4D134E63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8" name="Rectangle 40">
              <a:extLst>
                <a:ext uri="{FF2B5EF4-FFF2-40B4-BE49-F238E27FC236}">
                  <a16:creationId xmlns:a16="http://schemas.microsoft.com/office/drawing/2014/main" id="{84084867-5E5F-F947-BED4-D51DF62DDEAA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D636E3B6-5D07-9140-A946-E91679CC65E1}"/>
              </a:ext>
            </a:extLst>
          </p:cNvPr>
          <p:cNvGrpSpPr/>
          <p:nvPr/>
        </p:nvGrpSpPr>
        <p:grpSpPr>
          <a:xfrm>
            <a:off x="15293275" y="2579228"/>
            <a:ext cx="3090654" cy="1112384"/>
            <a:chOff x="4263265" y="1847017"/>
            <a:chExt cx="4236804" cy="1112384"/>
          </a:xfrm>
        </p:grpSpPr>
        <p:sp>
          <p:nvSpPr>
            <p:cNvPr id="290" name="CuadroTexto 395">
              <a:extLst>
                <a:ext uri="{FF2B5EF4-FFF2-40B4-BE49-F238E27FC236}">
                  <a16:creationId xmlns:a16="http://schemas.microsoft.com/office/drawing/2014/main" id="{78B91A2D-717D-AE40-8461-8E3A1B116D8C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91" name="Rectangle 40">
              <a:extLst>
                <a:ext uri="{FF2B5EF4-FFF2-40B4-BE49-F238E27FC236}">
                  <a16:creationId xmlns:a16="http://schemas.microsoft.com/office/drawing/2014/main" id="{42C28A54-1DAE-C841-BC3A-DB355DE41DD2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010AB001-2FFC-5146-9693-E4111319B9D1}"/>
              </a:ext>
            </a:extLst>
          </p:cNvPr>
          <p:cNvGrpSpPr/>
          <p:nvPr/>
        </p:nvGrpSpPr>
        <p:grpSpPr>
          <a:xfrm>
            <a:off x="19037885" y="5175905"/>
            <a:ext cx="3090654" cy="1112384"/>
            <a:chOff x="4263265" y="1847017"/>
            <a:chExt cx="4236804" cy="1112384"/>
          </a:xfrm>
        </p:grpSpPr>
        <p:sp>
          <p:nvSpPr>
            <p:cNvPr id="293" name="CuadroTexto 395">
              <a:extLst>
                <a:ext uri="{FF2B5EF4-FFF2-40B4-BE49-F238E27FC236}">
                  <a16:creationId xmlns:a16="http://schemas.microsoft.com/office/drawing/2014/main" id="{307A5F72-92D1-4B43-83F0-0351FDDFDBE3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94" name="Rectangle 40">
              <a:extLst>
                <a:ext uri="{FF2B5EF4-FFF2-40B4-BE49-F238E27FC236}">
                  <a16:creationId xmlns:a16="http://schemas.microsoft.com/office/drawing/2014/main" id="{6BDF2FD5-B6E2-1F48-801E-B70713C5CDA9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0BE16A29-F475-B247-BEFB-9CE703FD877A}"/>
              </a:ext>
            </a:extLst>
          </p:cNvPr>
          <p:cNvGrpSpPr/>
          <p:nvPr/>
        </p:nvGrpSpPr>
        <p:grpSpPr>
          <a:xfrm>
            <a:off x="17522047" y="9402448"/>
            <a:ext cx="3090654" cy="1112384"/>
            <a:chOff x="4263265" y="1847017"/>
            <a:chExt cx="4236804" cy="1112384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DFD05777-D2F0-1B44-B9E4-A46DFBFA1E0C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7" name="Rectangle 40">
              <a:extLst>
                <a:ext uri="{FF2B5EF4-FFF2-40B4-BE49-F238E27FC236}">
                  <a16:creationId xmlns:a16="http://schemas.microsoft.com/office/drawing/2014/main" id="{DF15B697-ECDC-D04D-B853-F4DF9303870F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E3EC027B-2208-7041-BEE1-03A6A05162F2}"/>
              </a:ext>
            </a:extLst>
          </p:cNvPr>
          <p:cNvGrpSpPr/>
          <p:nvPr/>
        </p:nvGrpSpPr>
        <p:grpSpPr>
          <a:xfrm>
            <a:off x="13090807" y="9556440"/>
            <a:ext cx="3090654" cy="1112384"/>
            <a:chOff x="4263265" y="1847017"/>
            <a:chExt cx="4236804" cy="1112384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7D2F4ADB-FEEE-FC49-B2CD-3A810EE03747}"/>
                </a:ext>
              </a:extLst>
            </p:cNvPr>
            <p:cNvSpPr txBox="1"/>
            <p:nvPr/>
          </p:nvSpPr>
          <p:spPr>
            <a:xfrm flipH="1">
              <a:off x="5179663" y="184701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0" name="Rectangle 40">
              <a:extLst>
                <a:ext uri="{FF2B5EF4-FFF2-40B4-BE49-F238E27FC236}">
                  <a16:creationId xmlns:a16="http://schemas.microsoft.com/office/drawing/2014/main" id="{D9153C4E-2D0B-9A46-95F8-F9D0D0D79389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101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7D9BB00E-66D0-514B-8759-F519FD8D3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9" y="8049655"/>
            <a:ext cx="2144469" cy="2383307"/>
          </a:xfrm>
          <a:custGeom>
            <a:avLst/>
            <a:gdLst>
              <a:gd name="T0" fmla="*/ 1862 w 1863"/>
              <a:gd name="T1" fmla="*/ 1129 h 2070"/>
              <a:gd name="T2" fmla="*/ 1862 w 1863"/>
              <a:gd name="T3" fmla="*/ 1129 h 2070"/>
              <a:gd name="T4" fmla="*/ 931 w 1863"/>
              <a:gd name="T5" fmla="*/ 2069 h 2070"/>
              <a:gd name="T6" fmla="*/ 931 w 1863"/>
              <a:gd name="T7" fmla="*/ 2069 h 2070"/>
              <a:gd name="T8" fmla="*/ 0 w 1863"/>
              <a:gd name="T9" fmla="*/ 1138 h 2070"/>
              <a:gd name="T10" fmla="*/ 0 w 1863"/>
              <a:gd name="T11" fmla="*/ 9 h 2070"/>
              <a:gd name="T12" fmla="*/ 0 w 1863"/>
              <a:gd name="T13" fmla="*/ 9 h 2070"/>
              <a:gd name="T14" fmla="*/ 1853 w 1863"/>
              <a:gd name="T15" fmla="*/ 0 h 2070"/>
              <a:gd name="T16" fmla="*/ 1853 w 1863"/>
              <a:gd name="T17" fmla="*/ 0 h 2070"/>
              <a:gd name="T18" fmla="*/ 1862 w 1863"/>
              <a:gd name="T19" fmla="*/ 112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3" h="2070">
                <a:moveTo>
                  <a:pt x="1862" y="1129"/>
                </a:moveTo>
                <a:lnTo>
                  <a:pt x="1862" y="1129"/>
                </a:lnTo>
                <a:cubicBezTo>
                  <a:pt x="1862" y="1644"/>
                  <a:pt x="1446" y="2060"/>
                  <a:pt x="931" y="2069"/>
                </a:cubicBezTo>
                <a:lnTo>
                  <a:pt x="931" y="2069"/>
                </a:lnTo>
                <a:cubicBezTo>
                  <a:pt x="425" y="2069"/>
                  <a:pt x="10" y="1653"/>
                  <a:pt x="0" y="1138"/>
                </a:cubicBezTo>
                <a:cubicBezTo>
                  <a:pt x="0" y="9"/>
                  <a:pt x="0" y="9"/>
                  <a:pt x="0" y="9"/>
                </a:cubicBezTo>
                <a:lnTo>
                  <a:pt x="0" y="9"/>
                </a:lnTo>
                <a:cubicBezTo>
                  <a:pt x="1853" y="0"/>
                  <a:pt x="1853" y="0"/>
                  <a:pt x="1853" y="0"/>
                </a:cubicBezTo>
                <a:lnTo>
                  <a:pt x="1853" y="0"/>
                </a:lnTo>
                <a:lnTo>
                  <a:pt x="1862" y="1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4557C5C2-2075-294E-B560-EC816475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866" y="5676509"/>
            <a:ext cx="2144469" cy="2383310"/>
          </a:xfrm>
          <a:custGeom>
            <a:avLst/>
            <a:gdLst>
              <a:gd name="T0" fmla="*/ 9 w 1863"/>
              <a:gd name="T1" fmla="*/ 2069 h 2070"/>
              <a:gd name="T2" fmla="*/ 9 w 1863"/>
              <a:gd name="T3" fmla="*/ 2069 h 2070"/>
              <a:gd name="T4" fmla="*/ 0 w 1863"/>
              <a:gd name="T5" fmla="*/ 940 h 2070"/>
              <a:gd name="T6" fmla="*/ 922 w 1863"/>
              <a:gd name="T7" fmla="*/ 9 h 2070"/>
              <a:gd name="T8" fmla="*/ 922 w 1863"/>
              <a:gd name="T9" fmla="*/ 9 h 2070"/>
              <a:gd name="T10" fmla="*/ 1853 w 1863"/>
              <a:gd name="T11" fmla="*/ 931 h 2070"/>
              <a:gd name="T12" fmla="*/ 1862 w 1863"/>
              <a:gd name="T13" fmla="*/ 2060 h 2070"/>
              <a:gd name="T14" fmla="*/ 1862 w 1863"/>
              <a:gd name="T15" fmla="*/ 2060 h 2070"/>
              <a:gd name="T16" fmla="*/ 9 w 1863"/>
              <a:gd name="T17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3" h="2070">
                <a:moveTo>
                  <a:pt x="9" y="2069"/>
                </a:moveTo>
                <a:lnTo>
                  <a:pt x="9" y="2069"/>
                </a:lnTo>
                <a:cubicBezTo>
                  <a:pt x="0" y="940"/>
                  <a:pt x="0" y="940"/>
                  <a:pt x="0" y="940"/>
                </a:cubicBezTo>
                <a:cubicBezTo>
                  <a:pt x="0" y="425"/>
                  <a:pt x="416" y="9"/>
                  <a:pt x="922" y="9"/>
                </a:cubicBezTo>
                <a:lnTo>
                  <a:pt x="922" y="9"/>
                </a:lnTo>
                <a:cubicBezTo>
                  <a:pt x="1437" y="0"/>
                  <a:pt x="1853" y="416"/>
                  <a:pt x="1853" y="931"/>
                </a:cubicBezTo>
                <a:cubicBezTo>
                  <a:pt x="1862" y="2060"/>
                  <a:pt x="1862" y="2060"/>
                  <a:pt x="1862" y="2060"/>
                </a:cubicBezTo>
                <a:lnTo>
                  <a:pt x="1862" y="2060"/>
                </a:lnTo>
                <a:cubicBezTo>
                  <a:pt x="9" y="2069"/>
                  <a:pt x="9" y="2069"/>
                  <a:pt x="9" y="2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D95953E-4A33-E642-9E10-A51C72D7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061" y="8049655"/>
            <a:ext cx="2144469" cy="2383307"/>
          </a:xfrm>
          <a:custGeom>
            <a:avLst/>
            <a:gdLst>
              <a:gd name="T0" fmla="*/ 1861 w 1862"/>
              <a:gd name="T1" fmla="*/ 1129 h 2070"/>
              <a:gd name="T2" fmla="*/ 1861 w 1862"/>
              <a:gd name="T3" fmla="*/ 1129 h 2070"/>
              <a:gd name="T4" fmla="*/ 931 w 1862"/>
              <a:gd name="T5" fmla="*/ 2069 h 2070"/>
              <a:gd name="T6" fmla="*/ 931 w 1862"/>
              <a:gd name="T7" fmla="*/ 2069 h 2070"/>
              <a:gd name="T8" fmla="*/ 0 w 1862"/>
              <a:gd name="T9" fmla="*/ 1138 h 2070"/>
              <a:gd name="T10" fmla="*/ 0 w 1862"/>
              <a:gd name="T11" fmla="*/ 9 h 2070"/>
              <a:gd name="T12" fmla="*/ 0 w 1862"/>
              <a:gd name="T13" fmla="*/ 9 h 2070"/>
              <a:gd name="T14" fmla="*/ 1852 w 1862"/>
              <a:gd name="T15" fmla="*/ 0 h 2070"/>
              <a:gd name="T16" fmla="*/ 1852 w 1862"/>
              <a:gd name="T17" fmla="*/ 0 h 2070"/>
              <a:gd name="T18" fmla="*/ 1861 w 1862"/>
              <a:gd name="T19" fmla="*/ 112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2" h="2070">
                <a:moveTo>
                  <a:pt x="1861" y="1129"/>
                </a:moveTo>
                <a:lnTo>
                  <a:pt x="1861" y="1129"/>
                </a:lnTo>
                <a:cubicBezTo>
                  <a:pt x="1861" y="1644"/>
                  <a:pt x="1446" y="2060"/>
                  <a:pt x="931" y="2069"/>
                </a:cubicBezTo>
                <a:lnTo>
                  <a:pt x="931" y="2069"/>
                </a:lnTo>
                <a:cubicBezTo>
                  <a:pt x="425" y="2069"/>
                  <a:pt x="9" y="1653"/>
                  <a:pt x="0" y="1138"/>
                </a:cubicBezTo>
                <a:cubicBezTo>
                  <a:pt x="0" y="9"/>
                  <a:pt x="0" y="9"/>
                  <a:pt x="0" y="9"/>
                </a:cubicBezTo>
                <a:lnTo>
                  <a:pt x="0" y="9"/>
                </a:lnTo>
                <a:cubicBezTo>
                  <a:pt x="1852" y="0"/>
                  <a:pt x="1852" y="0"/>
                  <a:pt x="1852" y="0"/>
                </a:cubicBezTo>
                <a:lnTo>
                  <a:pt x="1852" y="0"/>
                </a:lnTo>
                <a:lnTo>
                  <a:pt x="1861" y="1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AAAD3350-87DC-6A42-822B-D8397902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897" y="5676509"/>
            <a:ext cx="2144469" cy="2383310"/>
          </a:xfrm>
          <a:custGeom>
            <a:avLst/>
            <a:gdLst>
              <a:gd name="T0" fmla="*/ 9 w 1862"/>
              <a:gd name="T1" fmla="*/ 2069 h 2070"/>
              <a:gd name="T2" fmla="*/ 9 w 1862"/>
              <a:gd name="T3" fmla="*/ 2069 h 2070"/>
              <a:gd name="T4" fmla="*/ 0 w 1862"/>
              <a:gd name="T5" fmla="*/ 940 h 2070"/>
              <a:gd name="T6" fmla="*/ 922 w 1862"/>
              <a:gd name="T7" fmla="*/ 9 h 2070"/>
              <a:gd name="T8" fmla="*/ 922 w 1862"/>
              <a:gd name="T9" fmla="*/ 9 h 2070"/>
              <a:gd name="T10" fmla="*/ 1852 w 1862"/>
              <a:gd name="T11" fmla="*/ 931 h 2070"/>
              <a:gd name="T12" fmla="*/ 1861 w 1862"/>
              <a:gd name="T13" fmla="*/ 2060 h 2070"/>
              <a:gd name="T14" fmla="*/ 1861 w 1862"/>
              <a:gd name="T15" fmla="*/ 2060 h 2070"/>
              <a:gd name="T16" fmla="*/ 9 w 1862"/>
              <a:gd name="T17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2" h="2070">
                <a:moveTo>
                  <a:pt x="9" y="2069"/>
                </a:moveTo>
                <a:lnTo>
                  <a:pt x="9" y="2069"/>
                </a:lnTo>
                <a:cubicBezTo>
                  <a:pt x="0" y="940"/>
                  <a:pt x="0" y="940"/>
                  <a:pt x="0" y="940"/>
                </a:cubicBezTo>
                <a:cubicBezTo>
                  <a:pt x="0" y="425"/>
                  <a:pt x="416" y="9"/>
                  <a:pt x="922" y="9"/>
                </a:cubicBezTo>
                <a:lnTo>
                  <a:pt x="922" y="9"/>
                </a:lnTo>
                <a:cubicBezTo>
                  <a:pt x="1437" y="0"/>
                  <a:pt x="1852" y="416"/>
                  <a:pt x="1852" y="931"/>
                </a:cubicBezTo>
                <a:cubicBezTo>
                  <a:pt x="1861" y="2060"/>
                  <a:pt x="1861" y="2060"/>
                  <a:pt x="1861" y="2060"/>
                </a:cubicBezTo>
                <a:lnTo>
                  <a:pt x="1861" y="2060"/>
                </a:lnTo>
                <a:cubicBezTo>
                  <a:pt x="9" y="2069"/>
                  <a:pt x="9" y="2069"/>
                  <a:pt x="9" y="2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956C5B15-6B4B-EA4A-B72B-CE0A2B72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092" y="8049655"/>
            <a:ext cx="2144469" cy="2383307"/>
          </a:xfrm>
          <a:custGeom>
            <a:avLst/>
            <a:gdLst>
              <a:gd name="T0" fmla="*/ 1862 w 1863"/>
              <a:gd name="T1" fmla="*/ 1129 h 2070"/>
              <a:gd name="T2" fmla="*/ 1862 w 1863"/>
              <a:gd name="T3" fmla="*/ 1129 h 2070"/>
              <a:gd name="T4" fmla="*/ 931 w 1863"/>
              <a:gd name="T5" fmla="*/ 2069 h 2070"/>
              <a:gd name="T6" fmla="*/ 931 w 1863"/>
              <a:gd name="T7" fmla="*/ 2069 h 2070"/>
              <a:gd name="T8" fmla="*/ 0 w 1863"/>
              <a:gd name="T9" fmla="*/ 1138 h 2070"/>
              <a:gd name="T10" fmla="*/ 0 w 1863"/>
              <a:gd name="T11" fmla="*/ 9 h 2070"/>
              <a:gd name="T12" fmla="*/ 0 w 1863"/>
              <a:gd name="T13" fmla="*/ 9 h 2070"/>
              <a:gd name="T14" fmla="*/ 1853 w 1863"/>
              <a:gd name="T15" fmla="*/ 0 h 2070"/>
              <a:gd name="T16" fmla="*/ 1853 w 1863"/>
              <a:gd name="T17" fmla="*/ 0 h 2070"/>
              <a:gd name="T18" fmla="*/ 1862 w 1863"/>
              <a:gd name="T19" fmla="*/ 112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3" h="2070">
                <a:moveTo>
                  <a:pt x="1862" y="1129"/>
                </a:moveTo>
                <a:lnTo>
                  <a:pt x="1862" y="1129"/>
                </a:lnTo>
                <a:cubicBezTo>
                  <a:pt x="1862" y="1644"/>
                  <a:pt x="1446" y="2060"/>
                  <a:pt x="931" y="2069"/>
                </a:cubicBezTo>
                <a:lnTo>
                  <a:pt x="931" y="2069"/>
                </a:lnTo>
                <a:cubicBezTo>
                  <a:pt x="425" y="2069"/>
                  <a:pt x="10" y="1653"/>
                  <a:pt x="0" y="1138"/>
                </a:cubicBezTo>
                <a:cubicBezTo>
                  <a:pt x="0" y="9"/>
                  <a:pt x="0" y="9"/>
                  <a:pt x="0" y="9"/>
                </a:cubicBezTo>
                <a:lnTo>
                  <a:pt x="0" y="9"/>
                </a:lnTo>
                <a:cubicBezTo>
                  <a:pt x="1853" y="0"/>
                  <a:pt x="1853" y="0"/>
                  <a:pt x="1853" y="0"/>
                </a:cubicBezTo>
                <a:lnTo>
                  <a:pt x="1853" y="0"/>
                </a:lnTo>
                <a:lnTo>
                  <a:pt x="1862" y="11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D3ECCBF1-262E-8B4F-B5EB-9382980B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929" y="5676509"/>
            <a:ext cx="2144469" cy="2383310"/>
          </a:xfrm>
          <a:custGeom>
            <a:avLst/>
            <a:gdLst>
              <a:gd name="T0" fmla="*/ 9 w 1863"/>
              <a:gd name="T1" fmla="*/ 2069 h 2070"/>
              <a:gd name="T2" fmla="*/ 9 w 1863"/>
              <a:gd name="T3" fmla="*/ 2069 h 2070"/>
              <a:gd name="T4" fmla="*/ 0 w 1863"/>
              <a:gd name="T5" fmla="*/ 940 h 2070"/>
              <a:gd name="T6" fmla="*/ 922 w 1863"/>
              <a:gd name="T7" fmla="*/ 9 h 2070"/>
              <a:gd name="T8" fmla="*/ 922 w 1863"/>
              <a:gd name="T9" fmla="*/ 9 h 2070"/>
              <a:gd name="T10" fmla="*/ 1853 w 1863"/>
              <a:gd name="T11" fmla="*/ 931 h 2070"/>
              <a:gd name="T12" fmla="*/ 1862 w 1863"/>
              <a:gd name="T13" fmla="*/ 2060 h 2070"/>
              <a:gd name="T14" fmla="*/ 1862 w 1863"/>
              <a:gd name="T15" fmla="*/ 2060 h 2070"/>
              <a:gd name="T16" fmla="*/ 9 w 1863"/>
              <a:gd name="T17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3" h="2070">
                <a:moveTo>
                  <a:pt x="9" y="2069"/>
                </a:moveTo>
                <a:lnTo>
                  <a:pt x="9" y="2069"/>
                </a:lnTo>
                <a:cubicBezTo>
                  <a:pt x="0" y="940"/>
                  <a:pt x="0" y="940"/>
                  <a:pt x="0" y="940"/>
                </a:cubicBezTo>
                <a:cubicBezTo>
                  <a:pt x="0" y="425"/>
                  <a:pt x="416" y="9"/>
                  <a:pt x="922" y="9"/>
                </a:cubicBezTo>
                <a:lnTo>
                  <a:pt x="922" y="9"/>
                </a:lnTo>
                <a:cubicBezTo>
                  <a:pt x="1437" y="0"/>
                  <a:pt x="1853" y="416"/>
                  <a:pt x="1853" y="931"/>
                </a:cubicBezTo>
                <a:cubicBezTo>
                  <a:pt x="1862" y="2060"/>
                  <a:pt x="1862" y="2060"/>
                  <a:pt x="1862" y="2060"/>
                </a:cubicBezTo>
                <a:lnTo>
                  <a:pt x="1862" y="2060"/>
                </a:lnTo>
                <a:cubicBezTo>
                  <a:pt x="9" y="2069"/>
                  <a:pt x="9" y="2069"/>
                  <a:pt x="9" y="2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C0C633FD-7FCD-994D-AE0C-25E760F6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23" y="8049655"/>
            <a:ext cx="2144469" cy="2383307"/>
          </a:xfrm>
          <a:custGeom>
            <a:avLst/>
            <a:gdLst>
              <a:gd name="T0" fmla="*/ 1861 w 1862"/>
              <a:gd name="T1" fmla="*/ 1129 h 2070"/>
              <a:gd name="T2" fmla="*/ 1861 w 1862"/>
              <a:gd name="T3" fmla="*/ 1129 h 2070"/>
              <a:gd name="T4" fmla="*/ 931 w 1862"/>
              <a:gd name="T5" fmla="*/ 2069 h 2070"/>
              <a:gd name="T6" fmla="*/ 931 w 1862"/>
              <a:gd name="T7" fmla="*/ 2069 h 2070"/>
              <a:gd name="T8" fmla="*/ 0 w 1862"/>
              <a:gd name="T9" fmla="*/ 1138 h 2070"/>
              <a:gd name="T10" fmla="*/ 0 w 1862"/>
              <a:gd name="T11" fmla="*/ 9 h 2070"/>
              <a:gd name="T12" fmla="*/ 0 w 1862"/>
              <a:gd name="T13" fmla="*/ 9 h 2070"/>
              <a:gd name="T14" fmla="*/ 1852 w 1862"/>
              <a:gd name="T15" fmla="*/ 0 h 2070"/>
              <a:gd name="T16" fmla="*/ 1852 w 1862"/>
              <a:gd name="T17" fmla="*/ 0 h 2070"/>
              <a:gd name="T18" fmla="*/ 1861 w 1862"/>
              <a:gd name="T19" fmla="*/ 112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2" h="2070">
                <a:moveTo>
                  <a:pt x="1861" y="1129"/>
                </a:moveTo>
                <a:lnTo>
                  <a:pt x="1861" y="1129"/>
                </a:lnTo>
                <a:cubicBezTo>
                  <a:pt x="1861" y="1644"/>
                  <a:pt x="1446" y="2060"/>
                  <a:pt x="931" y="2069"/>
                </a:cubicBezTo>
                <a:lnTo>
                  <a:pt x="931" y="2069"/>
                </a:lnTo>
                <a:cubicBezTo>
                  <a:pt x="425" y="2069"/>
                  <a:pt x="9" y="1653"/>
                  <a:pt x="0" y="1138"/>
                </a:cubicBezTo>
                <a:cubicBezTo>
                  <a:pt x="0" y="9"/>
                  <a:pt x="0" y="9"/>
                  <a:pt x="0" y="9"/>
                </a:cubicBezTo>
                <a:lnTo>
                  <a:pt x="0" y="9"/>
                </a:lnTo>
                <a:cubicBezTo>
                  <a:pt x="1852" y="0"/>
                  <a:pt x="1852" y="0"/>
                  <a:pt x="1852" y="0"/>
                </a:cubicBezTo>
                <a:lnTo>
                  <a:pt x="1852" y="0"/>
                </a:lnTo>
                <a:lnTo>
                  <a:pt x="1861" y="11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FAA2C882-0DAF-274E-AD21-0A929A8A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3960" y="5676509"/>
            <a:ext cx="2144469" cy="2383310"/>
          </a:xfrm>
          <a:custGeom>
            <a:avLst/>
            <a:gdLst>
              <a:gd name="T0" fmla="*/ 9 w 1862"/>
              <a:gd name="T1" fmla="*/ 2069 h 2070"/>
              <a:gd name="T2" fmla="*/ 9 w 1862"/>
              <a:gd name="T3" fmla="*/ 2069 h 2070"/>
              <a:gd name="T4" fmla="*/ 0 w 1862"/>
              <a:gd name="T5" fmla="*/ 940 h 2070"/>
              <a:gd name="T6" fmla="*/ 922 w 1862"/>
              <a:gd name="T7" fmla="*/ 9 h 2070"/>
              <a:gd name="T8" fmla="*/ 922 w 1862"/>
              <a:gd name="T9" fmla="*/ 9 h 2070"/>
              <a:gd name="T10" fmla="*/ 1852 w 1862"/>
              <a:gd name="T11" fmla="*/ 931 h 2070"/>
              <a:gd name="T12" fmla="*/ 1861 w 1862"/>
              <a:gd name="T13" fmla="*/ 2060 h 2070"/>
              <a:gd name="T14" fmla="*/ 1861 w 1862"/>
              <a:gd name="T15" fmla="*/ 2060 h 2070"/>
              <a:gd name="T16" fmla="*/ 9 w 1862"/>
              <a:gd name="T17" fmla="*/ 2069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2" h="2070">
                <a:moveTo>
                  <a:pt x="9" y="2069"/>
                </a:moveTo>
                <a:lnTo>
                  <a:pt x="9" y="2069"/>
                </a:lnTo>
                <a:cubicBezTo>
                  <a:pt x="0" y="940"/>
                  <a:pt x="0" y="940"/>
                  <a:pt x="0" y="940"/>
                </a:cubicBezTo>
                <a:cubicBezTo>
                  <a:pt x="0" y="425"/>
                  <a:pt x="416" y="9"/>
                  <a:pt x="922" y="9"/>
                </a:cubicBezTo>
                <a:lnTo>
                  <a:pt x="922" y="9"/>
                </a:lnTo>
                <a:cubicBezTo>
                  <a:pt x="1437" y="0"/>
                  <a:pt x="1852" y="416"/>
                  <a:pt x="1852" y="931"/>
                </a:cubicBezTo>
                <a:cubicBezTo>
                  <a:pt x="1861" y="2060"/>
                  <a:pt x="1861" y="2060"/>
                  <a:pt x="1861" y="2060"/>
                </a:cubicBezTo>
                <a:lnTo>
                  <a:pt x="1861" y="2060"/>
                </a:lnTo>
                <a:cubicBezTo>
                  <a:pt x="9" y="2069"/>
                  <a:pt x="9" y="2069"/>
                  <a:pt x="9" y="2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8">
            <a:extLst>
              <a:ext uri="{FF2B5EF4-FFF2-40B4-BE49-F238E27FC236}">
                <a16:creationId xmlns:a16="http://schemas.microsoft.com/office/drawing/2014/main" id="{21D71A90-8053-0B4B-BF5B-BA14FC30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464" y="8730600"/>
            <a:ext cx="721599" cy="686025"/>
          </a:xfrm>
          <a:custGeom>
            <a:avLst/>
            <a:gdLst>
              <a:gd name="T0" fmla="*/ 533 w 625"/>
              <a:gd name="T1" fmla="*/ 596 h 597"/>
              <a:gd name="T2" fmla="*/ 533 w 625"/>
              <a:gd name="T3" fmla="*/ 596 h 597"/>
              <a:gd name="T4" fmla="*/ 81 w 625"/>
              <a:gd name="T5" fmla="*/ 596 h 597"/>
              <a:gd name="T6" fmla="*/ 0 w 625"/>
              <a:gd name="T7" fmla="*/ 506 h 597"/>
              <a:gd name="T8" fmla="*/ 0 w 625"/>
              <a:gd name="T9" fmla="*/ 81 h 597"/>
              <a:gd name="T10" fmla="*/ 81 w 625"/>
              <a:gd name="T11" fmla="*/ 0 h 597"/>
              <a:gd name="T12" fmla="*/ 127 w 625"/>
              <a:gd name="T13" fmla="*/ 0 h 597"/>
              <a:gd name="T14" fmla="*/ 127 w 625"/>
              <a:gd name="T15" fmla="*/ 54 h 597"/>
              <a:gd name="T16" fmla="*/ 81 w 625"/>
              <a:gd name="T17" fmla="*/ 54 h 597"/>
              <a:gd name="T18" fmla="*/ 54 w 625"/>
              <a:gd name="T19" fmla="*/ 81 h 597"/>
              <a:gd name="T20" fmla="*/ 54 w 625"/>
              <a:gd name="T21" fmla="*/ 506 h 597"/>
              <a:gd name="T22" fmla="*/ 81 w 625"/>
              <a:gd name="T23" fmla="*/ 542 h 597"/>
              <a:gd name="T24" fmla="*/ 533 w 625"/>
              <a:gd name="T25" fmla="*/ 542 h 597"/>
              <a:gd name="T26" fmla="*/ 569 w 625"/>
              <a:gd name="T27" fmla="*/ 506 h 597"/>
              <a:gd name="T28" fmla="*/ 569 w 625"/>
              <a:gd name="T29" fmla="*/ 81 h 597"/>
              <a:gd name="T30" fmla="*/ 533 w 625"/>
              <a:gd name="T31" fmla="*/ 54 h 597"/>
              <a:gd name="T32" fmla="*/ 488 w 625"/>
              <a:gd name="T33" fmla="*/ 54 h 597"/>
              <a:gd name="T34" fmla="*/ 488 w 625"/>
              <a:gd name="T35" fmla="*/ 0 h 597"/>
              <a:gd name="T36" fmla="*/ 533 w 625"/>
              <a:gd name="T37" fmla="*/ 0 h 597"/>
              <a:gd name="T38" fmla="*/ 624 w 625"/>
              <a:gd name="T39" fmla="*/ 81 h 597"/>
              <a:gd name="T40" fmla="*/ 624 w 625"/>
              <a:gd name="T41" fmla="*/ 506 h 597"/>
              <a:gd name="T42" fmla="*/ 533 w 625"/>
              <a:gd name="T43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5" h="597">
                <a:moveTo>
                  <a:pt x="533" y="596"/>
                </a:moveTo>
                <a:lnTo>
                  <a:pt x="533" y="596"/>
                </a:lnTo>
                <a:cubicBezTo>
                  <a:pt x="81" y="596"/>
                  <a:pt x="81" y="596"/>
                  <a:pt x="81" y="596"/>
                </a:cubicBezTo>
                <a:cubicBezTo>
                  <a:pt x="36" y="596"/>
                  <a:pt x="0" y="560"/>
                  <a:pt x="0" y="50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81" y="54"/>
                  <a:pt x="81" y="54"/>
                  <a:pt x="81" y="54"/>
                </a:cubicBezTo>
                <a:cubicBezTo>
                  <a:pt x="63" y="54"/>
                  <a:pt x="54" y="63"/>
                  <a:pt x="54" y="81"/>
                </a:cubicBezTo>
                <a:cubicBezTo>
                  <a:pt x="54" y="506"/>
                  <a:pt x="54" y="506"/>
                  <a:pt x="54" y="506"/>
                </a:cubicBezTo>
                <a:cubicBezTo>
                  <a:pt x="54" y="524"/>
                  <a:pt x="63" y="542"/>
                  <a:pt x="81" y="542"/>
                </a:cubicBezTo>
                <a:cubicBezTo>
                  <a:pt x="533" y="542"/>
                  <a:pt x="533" y="542"/>
                  <a:pt x="533" y="542"/>
                </a:cubicBezTo>
                <a:cubicBezTo>
                  <a:pt x="551" y="542"/>
                  <a:pt x="569" y="524"/>
                  <a:pt x="569" y="506"/>
                </a:cubicBezTo>
                <a:cubicBezTo>
                  <a:pt x="569" y="81"/>
                  <a:pt x="569" y="81"/>
                  <a:pt x="569" y="81"/>
                </a:cubicBezTo>
                <a:cubicBezTo>
                  <a:pt x="569" y="63"/>
                  <a:pt x="551" y="54"/>
                  <a:pt x="533" y="54"/>
                </a:cubicBezTo>
                <a:cubicBezTo>
                  <a:pt x="488" y="54"/>
                  <a:pt x="488" y="54"/>
                  <a:pt x="488" y="54"/>
                </a:cubicBezTo>
                <a:cubicBezTo>
                  <a:pt x="488" y="0"/>
                  <a:pt x="488" y="0"/>
                  <a:pt x="488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624" y="36"/>
                  <a:pt x="624" y="81"/>
                </a:cubicBezTo>
                <a:cubicBezTo>
                  <a:pt x="624" y="506"/>
                  <a:pt x="624" y="506"/>
                  <a:pt x="624" y="506"/>
                </a:cubicBezTo>
                <a:cubicBezTo>
                  <a:pt x="624" y="560"/>
                  <a:pt x="587" y="596"/>
                  <a:pt x="533" y="5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9">
            <a:extLst>
              <a:ext uri="{FF2B5EF4-FFF2-40B4-BE49-F238E27FC236}">
                <a16:creationId xmlns:a16="http://schemas.microsoft.com/office/drawing/2014/main" id="{F9418A9A-EDF5-DC44-B657-F4ACDE65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48" y="8623883"/>
            <a:ext cx="315064" cy="60980"/>
          </a:xfrm>
          <a:custGeom>
            <a:avLst/>
            <a:gdLst>
              <a:gd name="T0" fmla="*/ 271 w 272"/>
              <a:gd name="T1" fmla="*/ 54 h 55"/>
              <a:gd name="T2" fmla="*/ 0 w 272"/>
              <a:gd name="T3" fmla="*/ 54 h 55"/>
              <a:gd name="T4" fmla="*/ 0 w 272"/>
              <a:gd name="T5" fmla="*/ 0 h 55"/>
              <a:gd name="T6" fmla="*/ 271 w 272"/>
              <a:gd name="T7" fmla="*/ 0 h 55"/>
              <a:gd name="T8" fmla="*/ 271 w 27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55">
                <a:moveTo>
                  <a:pt x="271" y="54"/>
                </a:moveTo>
                <a:lnTo>
                  <a:pt x="0" y="54"/>
                </a:lnTo>
                <a:lnTo>
                  <a:pt x="0" y="0"/>
                </a:lnTo>
                <a:lnTo>
                  <a:pt x="271" y="0"/>
                </a:lnTo>
                <a:lnTo>
                  <a:pt x="271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0">
            <a:extLst>
              <a:ext uri="{FF2B5EF4-FFF2-40B4-BE49-F238E27FC236}">
                <a16:creationId xmlns:a16="http://schemas.microsoft.com/office/drawing/2014/main" id="{501ED369-EE9E-4B44-A243-85067466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835" y="8623883"/>
            <a:ext cx="208347" cy="167697"/>
          </a:xfrm>
          <a:custGeom>
            <a:avLst/>
            <a:gdLst>
              <a:gd name="T0" fmla="*/ 37 w 182"/>
              <a:gd name="T1" fmla="*/ 135 h 145"/>
              <a:gd name="T2" fmla="*/ 37 w 182"/>
              <a:gd name="T3" fmla="*/ 135 h 145"/>
              <a:gd name="T4" fmla="*/ 0 w 182"/>
              <a:gd name="T5" fmla="*/ 90 h 145"/>
              <a:gd name="T6" fmla="*/ 82 w 182"/>
              <a:gd name="T7" fmla="*/ 9 h 145"/>
              <a:gd name="T8" fmla="*/ 109 w 182"/>
              <a:gd name="T9" fmla="*/ 0 h 145"/>
              <a:gd name="T10" fmla="*/ 127 w 182"/>
              <a:gd name="T11" fmla="*/ 17 h 145"/>
              <a:gd name="T12" fmla="*/ 172 w 182"/>
              <a:gd name="T13" fmla="*/ 99 h 145"/>
              <a:gd name="T14" fmla="*/ 154 w 182"/>
              <a:gd name="T15" fmla="*/ 135 h 145"/>
              <a:gd name="T16" fmla="*/ 154 w 182"/>
              <a:gd name="T17" fmla="*/ 135 h 145"/>
              <a:gd name="T18" fmla="*/ 118 w 182"/>
              <a:gd name="T19" fmla="*/ 126 h 145"/>
              <a:gd name="T20" fmla="*/ 100 w 182"/>
              <a:gd name="T21" fmla="*/ 72 h 145"/>
              <a:gd name="T22" fmla="*/ 37 w 182"/>
              <a:gd name="T23" fmla="*/ 135 h 145"/>
              <a:gd name="T24" fmla="*/ 118 w 182"/>
              <a:gd name="T25" fmla="*/ 54 h 145"/>
              <a:gd name="T26" fmla="*/ 118 w 182"/>
              <a:gd name="T27" fmla="*/ 5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5">
                <a:moveTo>
                  <a:pt x="37" y="135"/>
                </a:moveTo>
                <a:lnTo>
                  <a:pt x="37" y="135"/>
                </a:lnTo>
                <a:cubicBezTo>
                  <a:pt x="0" y="90"/>
                  <a:pt x="0" y="90"/>
                  <a:pt x="0" y="90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9"/>
                  <a:pt x="100" y="0"/>
                  <a:pt x="109" y="0"/>
                </a:cubicBezTo>
                <a:cubicBezTo>
                  <a:pt x="118" y="9"/>
                  <a:pt x="127" y="9"/>
                  <a:pt x="127" y="17"/>
                </a:cubicBezTo>
                <a:cubicBezTo>
                  <a:pt x="172" y="99"/>
                  <a:pt x="172" y="99"/>
                  <a:pt x="172" y="99"/>
                </a:cubicBezTo>
                <a:cubicBezTo>
                  <a:pt x="181" y="117"/>
                  <a:pt x="172" y="135"/>
                  <a:pt x="154" y="135"/>
                </a:cubicBezTo>
                <a:lnTo>
                  <a:pt x="154" y="135"/>
                </a:lnTo>
                <a:cubicBezTo>
                  <a:pt x="145" y="144"/>
                  <a:pt x="127" y="144"/>
                  <a:pt x="118" y="126"/>
                </a:cubicBezTo>
                <a:cubicBezTo>
                  <a:pt x="100" y="72"/>
                  <a:pt x="100" y="72"/>
                  <a:pt x="100" y="72"/>
                </a:cubicBezTo>
                <a:lnTo>
                  <a:pt x="37" y="135"/>
                </a:lnTo>
                <a:close/>
                <a:moveTo>
                  <a:pt x="118" y="54"/>
                </a:moveTo>
                <a:lnTo>
                  <a:pt x="118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1">
            <a:extLst>
              <a:ext uri="{FF2B5EF4-FFF2-40B4-BE49-F238E27FC236}">
                <a16:creationId xmlns:a16="http://schemas.microsoft.com/office/drawing/2014/main" id="{BD519716-DCEB-0144-85AA-4CBF6117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445" y="8715353"/>
            <a:ext cx="284574" cy="198187"/>
          </a:xfrm>
          <a:custGeom>
            <a:avLst/>
            <a:gdLst>
              <a:gd name="T0" fmla="*/ 100 w 245"/>
              <a:gd name="T1" fmla="*/ 172 h 173"/>
              <a:gd name="T2" fmla="*/ 100 w 245"/>
              <a:gd name="T3" fmla="*/ 172 h 173"/>
              <a:gd name="T4" fmla="*/ 100 w 245"/>
              <a:gd name="T5" fmla="*/ 172 h 173"/>
              <a:gd name="T6" fmla="*/ 63 w 245"/>
              <a:gd name="T7" fmla="*/ 162 h 173"/>
              <a:gd name="T8" fmla="*/ 0 w 245"/>
              <a:gd name="T9" fmla="*/ 81 h 173"/>
              <a:gd name="T10" fmla="*/ 72 w 245"/>
              <a:gd name="T11" fmla="*/ 9 h 173"/>
              <a:gd name="T12" fmla="*/ 109 w 245"/>
              <a:gd name="T13" fmla="*/ 54 h 173"/>
              <a:gd name="T14" fmla="*/ 72 w 245"/>
              <a:gd name="T15" fmla="*/ 90 h 173"/>
              <a:gd name="T16" fmla="*/ 100 w 245"/>
              <a:gd name="T17" fmla="*/ 117 h 173"/>
              <a:gd name="T18" fmla="*/ 199 w 245"/>
              <a:gd name="T19" fmla="*/ 18 h 173"/>
              <a:gd name="T20" fmla="*/ 235 w 245"/>
              <a:gd name="T21" fmla="*/ 18 h 173"/>
              <a:gd name="T22" fmla="*/ 235 w 245"/>
              <a:gd name="T23" fmla="*/ 18 h 173"/>
              <a:gd name="T24" fmla="*/ 235 w 245"/>
              <a:gd name="T25" fmla="*/ 54 h 173"/>
              <a:gd name="T26" fmla="*/ 136 w 245"/>
              <a:gd name="T27" fmla="*/ 162 h 173"/>
              <a:gd name="T28" fmla="*/ 100 w 245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73">
                <a:moveTo>
                  <a:pt x="100" y="172"/>
                </a:moveTo>
                <a:lnTo>
                  <a:pt x="100" y="172"/>
                </a:lnTo>
                <a:lnTo>
                  <a:pt x="100" y="172"/>
                </a:lnTo>
                <a:cubicBezTo>
                  <a:pt x="90" y="172"/>
                  <a:pt x="72" y="172"/>
                  <a:pt x="63" y="162"/>
                </a:cubicBez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72" y="90"/>
                  <a:pt x="72" y="90"/>
                  <a:pt x="72" y="90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208" y="0"/>
                  <a:pt x="226" y="0"/>
                  <a:pt x="235" y="18"/>
                </a:cubicBezTo>
                <a:lnTo>
                  <a:pt x="235" y="18"/>
                </a:lnTo>
                <a:cubicBezTo>
                  <a:pt x="244" y="27"/>
                  <a:pt x="244" y="45"/>
                  <a:pt x="235" y="54"/>
                </a:cubicBezTo>
                <a:cubicBezTo>
                  <a:pt x="136" y="162"/>
                  <a:pt x="136" y="162"/>
                  <a:pt x="136" y="162"/>
                </a:cubicBezTo>
                <a:cubicBezTo>
                  <a:pt x="126" y="172"/>
                  <a:pt x="117" y="172"/>
                  <a:pt x="100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2">
            <a:extLst>
              <a:ext uri="{FF2B5EF4-FFF2-40B4-BE49-F238E27FC236}">
                <a16:creationId xmlns:a16="http://schemas.microsoft.com/office/drawing/2014/main" id="{E76C990F-90E5-AD44-9A3B-08A40D8E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261" y="8623883"/>
            <a:ext cx="208347" cy="167697"/>
          </a:xfrm>
          <a:custGeom>
            <a:avLst/>
            <a:gdLst>
              <a:gd name="T0" fmla="*/ 136 w 182"/>
              <a:gd name="T1" fmla="*/ 135 h 145"/>
              <a:gd name="T2" fmla="*/ 136 w 182"/>
              <a:gd name="T3" fmla="*/ 135 h 145"/>
              <a:gd name="T4" fmla="*/ 181 w 182"/>
              <a:gd name="T5" fmla="*/ 90 h 145"/>
              <a:gd name="T6" fmla="*/ 91 w 182"/>
              <a:gd name="T7" fmla="*/ 9 h 145"/>
              <a:gd name="T8" fmla="*/ 73 w 182"/>
              <a:gd name="T9" fmla="*/ 0 h 145"/>
              <a:gd name="T10" fmla="*/ 45 w 182"/>
              <a:gd name="T11" fmla="*/ 17 h 145"/>
              <a:gd name="T12" fmla="*/ 9 w 182"/>
              <a:gd name="T13" fmla="*/ 99 h 145"/>
              <a:gd name="T14" fmla="*/ 19 w 182"/>
              <a:gd name="T15" fmla="*/ 135 h 145"/>
              <a:gd name="T16" fmla="*/ 19 w 182"/>
              <a:gd name="T17" fmla="*/ 135 h 145"/>
              <a:gd name="T18" fmla="*/ 55 w 182"/>
              <a:gd name="T19" fmla="*/ 126 h 145"/>
              <a:gd name="T20" fmla="*/ 82 w 182"/>
              <a:gd name="T21" fmla="*/ 72 h 145"/>
              <a:gd name="T22" fmla="*/ 136 w 182"/>
              <a:gd name="T23" fmla="*/ 135 h 145"/>
              <a:gd name="T24" fmla="*/ 55 w 182"/>
              <a:gd name="T25" fmla="*/ 54 h 145"/>
              <a:gd name="T26" fmla="*/ 55 w 182"/>
              <a:gd name="T27" fmla="*/ 5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5">
                <a:moveTo>
                  <a:pt x="136" y="135"/>
                </a:moveTo>
                <a:lnTo>
                  <a:pt x="136" y="135"/>
                </a:lnTo>
                <a:cubicBezTo>
                  <a:pt x="181" y="90"/>
                  <a:pt x="181" y="90"/>
                  <a:pt x="181" y="90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9"/>
                  <a:pt x="82" y="0"/>
                  <a:pt x="73" y="0"/>
                </a:cubicBezTo>
                <a:cubicBezTo>
                  <a:pt x="64" y="9"/>
                  <a:pt x="55" y="9"/>
                  <a:pt x="45" y="17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117"/>
                  <a:pt x="9" y="135"/>
                  <a:pt x="19" y="135"/>
                </a:cubicBezTo>
                <a:lnTo>
                  <a:pt x="19" y="135"/>
                </a:lnTo>
                <a:cubicBezTo>
                  <a:pt x="36" y="144"/>
                  <a:pt x="45" y="144"/>
                  <a:pt x="55" y="126"/>
                </a:cubicBezTo>
                <a:cubicBezTo>
                  <a:pt x="82" y="72"/>
                  <a:pt x="82" y="72"/>
                  <a:pt x="82" y="72"/>
                </a:cubicBezTo>
                <a:lnTo>
                  <a:pt x="136" y="135"/>
                </a:lnTo>
                <a:close/>
                <a:moveTo>
                  <a:pt x="55" y="54"/>
                </a:moveTo>
                <a:lnTo>
                  <a:pt x="5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3">
            <a:extLst>
              <a:ext uri="{FF2B5EF4-FFF2-40B4-BE49-F238E27FC236}">
                <a16:creationId xmlns:a16="http://schemas.microsoft.com/office/drawing/2014/main" id="{3B75BBD9-B82F-844C-8033-20E0FEDA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261" y="8715353"/>
            <a:ext cx="294737" cy="198187"/>
          </a:xfrm>
          <a:custGeom>
            <a:avLst/>
            <a:gdLst>
              <a:gd name="T0" fmla="*/ 145 w 254"/>
              <a:gd name="T1" fmla="*/ 172 h 173"/>
              <a:gd name="T2" fmla="*/ 145 w 254"/>
              <a:gd name="T3" fmla="*/ 172 h 173"/>
              <a:gd name="T4" fmla="*/ 145 w 254"/>
              <a:gd name="T5" fmla="*/ 172 h 173"/>
              <a:gd name="T6" fmla="*/ 181 w 254"/>
              <a:gd name="T7" fmla="*/ 162 h 173"/>
              <a:gd name="T8" fmla="*/ 253 w 254"/>
              <a:gd name="T9" fmla="*/ 81 h 173"/>
              <a:gd name="T10" fmla="*/ 181 w 254"/>
              <a:gd name="T11" fmla="*/ 9 h 173"/>
              <a:gd name="T12" fmla="*/ 136 w 254"/>
              <a:gd name="T13" fmla="*/ 54 h 173"/>
              <a:gd name="T14" fmla="*/ 172 w 254"/>
              <a:gd name="T15" fmla="*/ 90 h 173"/>
              <a:gd name="T16" fmla="*/ 145 w 254"/>
              <a:gd name="T17" fmla="*/ 117 h 173"/>
              <a:gd name="T18" fmla="*/ 55 w 254"/>
              <a:gd name="T19" fmla="*/ 18 h 173"/>
              <a:gd name="T20" fmla="*/ 19 w 254"/>
              <a:gd name="T21" fmla="*/ 18 h 173"/>
              <a:gd name="T22" fmla="*/ 19 w 254"/>
              <a:gd name="T23" fmla="*/ 18 h 173"/>
              <a:gd name="T24" fmla="*/ 9 w 254"/>
              <a:gd name="T25" fmla="*/ 54 h 173"/>
              <a:gd name="T26" fmla="*/ 109 w 254"/>
              <a:gd name="T27" fmla="*/ 162 h 173"/>
              <a:gd name="T28" fmla="*/ 145 w 2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3">
                <a:moveTo>
                  <a:pt x="145" y="172"/>
                </a:moveTo>
                <a:lnTo>
                  <a:pt x="145" y="172"/>
                </a:lnTo>
                <a:lnTo>
                  <a:pt x="145" y="172"/>
                </a:lnTo>
                <a:cubicBezTo>
                  <a:pt x="163" y="172"/>
                  <a:pt x="172" y="172"/>
                  <a:pt x="181" y="162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181" y="9"/>
                  <a:pt x="181" y="9"/>
                  <a:pt x="181" y="9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172" y="90"/>
                  <a:pt x="172" y="90"/>
                  <a:pt x="172" y="90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55" y="18"/>
                  <a:pt x="55" y="18"/>
                  <a:pt x="55" y="18"/>
                </a:cubicBezTo>
                <a:cubicBezTo>
                  <a:pt x="45" y="0"/>
                  <a:pt x="28" y="0"/>
                  <a:pt x="19" y="18"/>
                </a:cubicBezTo>
                <a:lnTo>
                  <a:pt x="19" y="18"/>
                </a:lnTo>
                <a:cubicBezTo>
                  <a:pt x="0" y="27"/>
                  <a:pt x="0" y="45"/>
                  <a:pt x="9" y="54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18" y="172"/>
                  <a:pt x="136" y="172"/>
                  <a:pt x="145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4">
            <a:extLst>
              <a:ext uri="{FF2B5EF4-FFF2-40B4-BE49-F238E27FC236}">
                <a16:creationId xmlns:a16="http://schemas.microsoft.com/office/drawing/2014/main" id="{04DDD8D1-0051-6C42-A219-E6A2C917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652" y="9010091"/>
            <a:ext cx="157530" cy="50817"/>
          </a:xfrm>
          <a:custGeom>
            <a:avLst/>
            <a:gdLst>
              <a:gd name="T0" fmla="*/ 0 w 137"/>
              <a:gd name="T1" fmla="*/ 18 h 46"/>
              <a:gd name="T2" fmla="*/ 0 w 137"/>
              <a:gd name="T3" fmla="*/ 18 h 46"/>
              <a:gd name="T4" fmla="*/ 0 w 137"/>
              <a:gd name="T5" fmla="*/ 18 h 46"/>
              <a:gd name="T6" fmla="*/ 28 w 137"/>
              <a:gd name="T7" fmla="*/ 0 h 46"/>
              <a:gd name="T8" fmla="*/ 109 w 137"/>
              <a:gd name="T9" fmla="*/ 0 h 46"/>
              <a:gd name="T10" fmla="*/ 136 w 137"/>
              <a:gd name="T11" fmla="*/ 18 h 46"/>
              <a:gd name="T12" fmla="*/ 136 w 137"/>
              <a:gd name="T13" fmla="*/ 18 h 46"/>
              <a:gd name="T14" fmla="*/ 109 w 137"/>
              <a:gd name="T15" fmla="*/ 45 h 46"/>
              <a:gd name="T16" fmla="*/ 28 w 137"/>
              <a:gd name="T17" fmla="*/ 45 h 46"/>
              <a:gd name="T18" fmla="*/ 0 w 137"/>
              <a:gd name="T1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2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18"/>
                </a:cubicBezTo>
                <a:lnTo>
                  <a:pt x="136" y="18"/>
                </a:lnTo>
                <a:cubicBezTo>
                  <a:pt x="136" y="36"/>
                  <a:pt x="127" y="45"/>
                  <a:pt x="10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05">
            <a:extLst>
              <a:ext uri="{FF2B5EF4-FFF2-40B4-BE49-F238E27FC236}">
                <a16:creationId xmlns:a16="http://schemas.microsoft.com/office/drawing/2014/main" id="{57366D30-C0A9-2945-B597-ECA6CD01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609" y="9020254"/>
            <a:ext cx="50817" cy="365881"/>
          </a:xfrm>
          <a:custGeom>
            <a:avLst/>
            <a:gdLst>
              <a:gd name="T0" fmla="*/ 45 w 46"/>
              <a:gd name="T1" fmla="*/ 316 h 317"/>
              <a:gd name="T2" fmla="*/ 45 w 46"/>
              <a:gd name="T3" fmla="*/ 316 h 317"/>
              <a:gd name="T4" fmla="*/ 0 w 46"/>
              <a:gd name="T5" fmla="*/ 316 h 317"/>
              <a:gd name="T6" fmla="*/ 0 w 46"/>
              <a:gd name="T7" fmla="*/ 27 h 317"/>
              <a:gd name="T8" fmla="*/ 27 w 46"/>
              <a:gd name="T9" fmla="*/ 0 h 317"/>
              <a:gd name="T10" fmla="*/ 27 w 46"/>
              <a:gd name="T11" fmla="*/ 0 h 317"/>
              <a:gd name="T12" fmla="*/ 45 w 46"/>
              <a:gd name="T13" fmla="*/ 27 h 317"/>
              <a:gd name="T14" fmla="*/ 45 w 46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17">
                <a:moveTo>
                  <a:pt x="45" y="316"/>
                </a:moveTo>
                <a:lnTo>
                  <a:pt x="45" y="316"/>
                </a:lnTo>
                <a:cubicBezTo>
                  <a:pt x="0" y="316"/>
                  <a:pt x="0" y="316"/>
                  <a:pt x="0" y="3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27"/>
                </a:cubicBezTo>
                <a:lnTo>
                  <a:pt x="45" y="3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6">
            <a:extLst>
              <a:ext uri="{FF2B5EF4-FFF2-40B4-BE49-F238E27FC236}">
                <a16:creationId xmlns:a16="http://schemas.microsoft.com/office/drawing/2014/main" id="{3BE65967-39BD-5342-938A-1A925F67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967" y="8883050"/>
            <a:ext cx="259167" cy="284574"/>
          </a:xfrm>
          <a:custGeom>
            <a:avLst/>
            <a:gdLst>
              <a:gd name="T0" fmla="*/ 9 w 227"/>
              <a:gd name="T1" fmla="*/ 235 h 245"/>
              <a:gd name="T2" fmla="*/ 9 w 227"/>
              <a:gd name="T3" fmla="*/ 235 h 245"/>
              <a:gd name="T4" fmla="*/ 9 w 227"/>
              <a:gd name="T5" fmla="*/ 235 h 245"/>
              <a:gd name="T6" fmla="*/ 9 w 227"/>
              <a:gd name="T7" fmla="*/ 208 h 245"/>
              <a:gd name="T8" fmla="*/ 180 w 227"/>
              <a:gd name="T9" fmla="*/ 9 h 245"/>
              <a:gd name="T10" fmla="*/ 217 w 227"/>
              <a:gd name="T11" fmla="*/ 0 h 245"/>
              <a:gd name="T12" fmla="*/ 217 w 227"/>
              <a:gd name="T13" fmla="*/ 0 h 245"/>
              <a:gd name="T14" fmla="*/ 217 w 227"/>
              <a:gd name="T15" fmla="*/ 37 h 245"/>
              <a:gd name="T16" fmla="*/ 36 w 227"/>
              <a:gd name="T17" fmla="*/ 235 h 245"/>
              <a:gd name="T18" fmla="*/ 9 w 227"/>
              <a:gd name="T19" fmla="*/ 23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245">
                <a:moveTo>
                  <a:pt x="9" y="235"/>
                </a:moveTo>
                <a:lnTo>
                  <a:pt x="9" y="235"/>
                </a:lnTo>
                <a:lnTo>
                  <a:pt x="9" y="235"/>
                </a:lnTo>
                <a:cubicBezTo>
                  <a:pt x="0" y="235"/>
                  <a:pt x="0" y="217"/>
                  <a:pt x="9" y="208"/>
                </a:cubicBezTo>
                <a:cubicBezTo>
                  <a:pt x="180" y="9"/>
                  <a:pt x="180" y="9"/>
                  <a:pt x="180" y="9"/>
                </a:cubicBezTo>
                <a:cubicBezTo>
                  <a:pt x="189" y="0"/>
                  <a:pt x="207" y="0"/>
                  <a:pt x="217" y="0"/>
                </a:cubicBezTo>
                <a:lnTo>
                  <a:pt x="217" y="0"/>
                </a:lnTo>
                <a:cubicBezTo>
                  <a:pt x="226" y="9"/>
                  <a:pt x="226" y="28"/>
                  <a:pt x="217" y="37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27" y="244"/>
                  <a:pt x="18" y="244"/>
                  <a:pt x="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07">
            <a:extLst>
              <a:ext uri="{FF2B5EF4-FFF2-40B4-BE49-F238E27FC236}">
                <a16:creationId xmlns:a16="http://schemas.microsoft.com/office/drawing/2014/main" id="{69F52CBC-0ACE-1448-B287-45E244534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74" y="9040581"/>
            <a:ext cx="157530" cy="157534"/>
          </a:xfrm>
          <a:custGeom>
            <a:avLst/>
            <a:gdLst>
              <a:gd name="T0" fmla="*/ 63 w 137"/>
              <a:gd name="T1" fmla="*/ 135 h 136"/>
              <a:gd name="T2" fmla="*/ 63 w 137"/>
              <a:gd name="T3" fmla="*/ 135 h 136"/>
              <a:gd name="T4" fmla="*/ 0 w 137"/>
              <a:gd name="T5" fmla="*/ 63 h 136"/>
              <a:gd name="T6" fmla="*/ 63 w 137"/>
              <a:gd name="T7" fmla="*/ 0 h 136"/>
              <a:gd name="T8" fmla="*/ 136 w 137"/>
              <a:gd name="T9" fmla="*/ 63 h 136"/>
              <a:gd name="T10" fmla="*/ 63 w 137"/>
              <a:gd name="T11" fmla="*/ 135 h 136"/>
              <a:gd name="T12" fmla="*/ 63 w 137"/>
              <a:gd name="T13" fmla="*/ 36 h 136"/>
              <a:gd name="T14" fmla="*/ 63 w 137"/>
              <a:gd name="T15" fmla="*/ 36 h 136"/>
              <a:gd name="T16" fmla="*/ 36 w 137"/>
              <a:gd name="T17" fmla="*/ 63 h 136"/>
              <a:gd name="T18" fmla="*/ 63 w 137"/>
              <a:gd name="T19" fmla="*/ 90 h 136"/>
              <a:gd name="T20" fmla="*/ 90 w 137"/>
              <a:gd name="T21" fmla="*/ 63 h 136"/>
              <a:gd name="T22" fmla="*/ 63 w 13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99"/>
                  <a:pt x="10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08">
            <a:extLst>
              <a:ext uri="{FF2B5EF4-FFF2-40B4-BE49-F238E27FC236}">
                <a16:creationId xmlns:a16="http://schemas.microsoft.com/office/drawing/2014/main" id="{00238ADD-1E8F-B044-BF2D-2E641C20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150" y="8852560"/>
            <a:ext cx="157534" cy="157530"/>
          </a:xfrm>
          <a:custGeom>
            <a:avLst/>
            <a:gdLst>
              <a:gd name="T0" fmla="*/ 73 w 137"/>
              <a:gd name="T1" fmla="*/ 136 h 137"/>
              <a:gd name="T2" fmla="*/ 73 w 137"/>
              <a:gd name="T3" fmla="*/ 136 h 137"/>
              <a:gd name="T4" fmla="*/ 0 w 137"/>
              <a:gd name="T5" fmla="*/ 72 h 137"/>
              <a:gd name="T6" fmla="*/ 73 w 137"/>
              <a:gd name="T7" fmla="*/ 0 h 137"/>
              <a:gd name="T8" fmla="*/ 136 w 137"/>
              <a:gd name="T9" fmla="*/ 72 h 137"/>
              <a:gd name="T10" fmla="*/ 73 w 137"/>
              <a:gd name="T11" fmla="*/ 136 h 137"/>
              <a:gd name="T12" fmla="*/ 73 w 137"/>
              <a:gd name="T13" fmla="*/ 45 h 137"/>
              <a:gd name="T14" fmla="*/ 73 w 137"/>
              <a:gd name="T15" fmla="*/ 45 h 137"/>
              <a:gd name="T16" fmla="*/ 46 w 137"/>
              <a:gd name="T17" fmla="*/ 72 h 137"/>
              <a:gd name="T18" fmla="*/ 73 w 137"/>
              <a:gd name="T19" fmla="*/ 91 h 137"/>
              <a:gd name="T20" fmla="*/ 100 w 137"/>
              <a:gd name="T21" fmla="*/ 72 h 137"/>
              <a:gd name="T22" fmla="*/ 73 w 137"/>
              <a:gd name="T23" fmla="*/ 4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73" y="136"/>
                </a:moveTo>
                <a:lnTo>
                  <a:pt x="73" y="136"/>
                </a:lnTo>
                <a:cubicBezTo>
                  <a:pt x="37" y="136"/>
                  <a:pt x="0" y="109"/>
                  <a:pt x="0" y="72"/>
                </a:cubicBezTo>
                <a:cubicBezTo>
                  <a:pt x="0" y="27"/>
                  <a:pt x="37" y="0"/>
                  <a:pt x="73" y="0"/>
                </a:cubicBezTo>
                <a:cubicBezTo>
                  <a:pt x="109" y="0"/>
                  <a:pt x="136" y="27"/>
                  <a:pt x="136" y="72"/>
                </a:cubicBezTo>
                <a:cubicBezTo>
                  <a:pt x="136" y="109"/>
                  <a:pt x="109" y="136"/>
                  <a:pt x="73" y="136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5"/>
                  <a:pt x="46" y="72"/>
                </a:cubicBezTo>
                <a:cubicBezTo>
                  <a:pt x="46" y="81"/>
                  <a:pt x="55" y="91"/>
                  <a:pt x="73" y="91"/>
                </a:cubicBezTo>
                <a:cubicBezTo>
                  <a:pt x="91" y="91"/>
                  <a:pt x="100" y="81"/>
                  <a:pt x="100" y="72"/>
                </a:cubicBezTo>
                <a:cubicBezTo>
                  <a:pt x="100" y="55"/>
                  <a:pt x="91" y="45"/>
                  <a:pt x="7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09">
            <a:extLst>
              <a:ext uri="{FF2B5EF4-FFF2-40B4-BE49-F238E27FC236}">
                <a16:creationId xmlns:a16="http://schemas.microsoft.com/office/drawing/2014/main" id="{B8BF3AE6-CCAA-9545-BC7A-648E4477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16" y="8811907"/>
            <a:ext cx="30490" cy="40653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0">
            <a:extLst>
              <a:ext uri="{FF2B5EF4-FFF2-40B4-BE49-F238E27FC236}">
                <a16:creationId xmlns:a16="http://schemas.microsoft.com/office/drawing/2014/main" id="{A26326CF-4830-5B49-A29A-8D65726D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16" y="8903377"/>
            <a:ext cx="30490" cy="96550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1">
            <a:extLst>
              <a:ext uri="{FF2B5EF4-FFF2-40B4-BE49-F238E27FC236}">
                <a16:creationId xmlns:a16="http://schemas.microsoft.com/office/drawing/2014/main" id="{D0FAD38F-5BE9-2243-96CD-CB3B60FAA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16" y="9040581"/>
            <a:ext cx="30490" cy="106717"/>
          </a:xfrm>
          <a:custGeom>
            <a:avLst/>
            <a:gdLst>
              <a:gd name="T0" fmla="*/ 27 w 28"/>
              <a:gd name="T1" fmla="*/ 90 h 91"/>
              <a:gd name="T2" fmla="*/ 0 w 28"/>
              <a:gd name="T3" fmla="*/ 90 h 91"/>
              <a:gd name="T4" fmla="*/ 0 w 28"/>
              <a:gd name="T5" fmla="*/ 0 h 91"/>
              <a:gd name="T6" fmla="*/ 27 w 28"/>
              <a:gd name="T7" fmla="*/ 0 h 91"/>
              <a:gd name="T8" fmla="*/ 27 w 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2">
            <a:extLst>
              <a:ext uri="{FF2B5EF4-FFF2-40B4-BE49-F238E27FC236}">
                <a16:creationId xmlns:a16="http://schemas.microsoft.com/office/drawing/2014/main" id="{DF41E827-A6D1-0B49-8349-15655D8D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16" y="9187951"/>
            <a:ext cx="30490" cy="50817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3">
            <a:extLst>
              <a:ext uri="{FF2B5EF4-FFF2-40B4-BE49-F238E27FC236}">
                <a16:creationId xmlns:a16="http://schemas.microsoft.com/office/drawing/2014/main" id="{796CEC73-686A-454D-BF1E-D4C5CD68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759" y="8730600"/>
            <a:ext cx="792742" cy="584392"/>
          </a:xfrm>
          <a:custGeom>
            <a:avLst/>
            <a:gdLst>
              <a:gd name="T0" fmla="*/ 606 w 688"/>
              <a:gd name="T1" fmla="*/ 506 h 507"/>
              <a:gd name="T2" fmla="*/ 606 w 688"/>
              <a:gd name="T3" fmla="*/ 506 h 507"/>
              <a:gd name="T4" fmla="*/ 36 w 688"/>
              <a:gd name="T5" fmla="*/ 506 h 507"/>
              <a:gd name="T6" fmla="*/ 0 w 688"/>
              <a:gd name="T7" fmla="*/ 479 h 507"/>
              <a:gd name="T8" fmla="*/ 0 w 688"/>
              <a:gd name="T9" fmla="*/ 370 h 507"/>
              <a:gd name="T10" fmla="*/ 27 w 688"/>
              <a:gd name="T11" fmla="*/ 334 h 507"/>
              <a:gd name="T12" fmla="*/ 109 w 688"/>
              <a:gd name="T13" fmla="*/ 253 h 507"/>
              <a:gd name="T14" fmla="*/ 27 w 688"/>
              <a:gd name="T15" fmla="*/ 172 h 507"/>
              <a:gd name="T16" fmla="*/ 0 w 688"/>
              <a:gd name="T17" fmla="*/ 144 h 507"/>
              <a:gd name="T18" fmla="*/ 0 w 688"/>
              <a:gd name="T19" fmla="*/ 27 h 507"/>
              <a:gd name="T20" fmla="*/ 36 w 688"/>
              <a:gd name="T21" fmla="*/ 0 h 507"/>
              <a:gd name="T22" fmla="*/ 606 w 688"/>
              <a:gd name="T23" fmla="*/ 0 h 507"/>
              <a:gd name="T24" fmla="*/ 687 w 688"/>
              <a:gd name="T25" fmla="*/ 81 h 507"/>
              <a:gd name="T26" fmla="*/ 687 w 688"/>
              <a:gd name="T27" fmla="*/ 424 h 507"/>
              <a:gd name="T28" fmla="*/ 606 w 688"/>
              <a:gd name="T29" fmla="*/ 506 h 507"/>
              <a:gd name="T30" fmla="*/ 55 w 688"/>
              <a:gd name="T31" fmla="*/ 452 h 507"/>
              <a:gd name="T32" fmla="*/ 55 w 688"/>
              <a:gd name="T33" fmla="*/ 452 h 507"/>
              <a:gd name="T34" fmla="*/ 606 w 688"/>
              <a:gd name="T35" fmla="*/ 452 h 507"/>
              <a:gd name="T36" fmla="*/ 633 w 688"/>
              <a:gd name="T37" fmla="*/ 424 h 507"/>
              <a:gd name="T38" fmla="*/ 633 w 688"/>
              <a:gd name="T39" fmla="*/ 81 h 507"/>
              <a:gd name="T40" fmla="*/ 606 w 688"/>
              <a:gd name="T41" fmla="*/ 54 h 507"/>
              <a:gd name="T42" fmla="*/ 55 w 688"/>
              <a:gd name="T43" fmla="*/ 54 h 507"/>
              <a:gd name="T44" fmla="*/ 55 w 688"/>
              <a:gd name="T45" fmla="*/ 117 h 507"/>
              <a:gd name="T46" fmla="*/ 163 w 688"/>
              <a:gd name="T47" fmla="*/ 253 h 507"/>
              <a:gd name="T48" fmla="*/ 55 w 688"/>
              <a:gd name="T49" fmla="*/ 388 h 507"/>
              <a:gd name="T50" fmla="*/ 55 w 688"/>
              <a:gd name="T51" fmla="*/ 45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8" h="507">
                <a:moveTo>
                  <a:pt x="606" y="506"/>
                </a:moveTo>
                <a:lnTo>
                  <a:pt x="606" y="506"/>
                </a:lnTo>
                <a:cubicBezTo>
                  <a:pt x="36" y="506"/>
                  <a:pt x="36" y="506"/>
                  <a:pt x="36" y="506"/>
                </a:cubicBezTo>
                <a:cubicBezTo>
                  <a:pt x="18" y="506"/>
                  <a:pt x="0" y="497"/>
                  <a:pt x="0" y="479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52"/>
                  <a:pt x="18" y="343"/>
                  <a:pt x="27" y="334"/>
                </a:cubicBezTo>
                <a:cubicBezTo>
                  <a:pt x="72" y="334"/>
                  <a:pt x="109" y="298"/>
                  <a:pt x="109" y="253"/>
                </a:cubicBezTo>
                <a:cubicBezTo>
                  <a:pt x="109" y="208"/>
                  <a:pt x="72" y="172"/>
                  <a:pt x="27" y="172"/>
                </a:cubicBezTo>
                <a:cubicBezTo>
                  <a:pt x="18" y="172"/>
                  <a:pt x="0" y="153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51" y="0"/>
                  <a:pt x="687" y="36"/>
                  <a:pt x="687" y="81"/>
                </a:cubicBezTo>
                <a:cubicBezTo>
                  <a:pt x="687" y="424"/>
                  <a:pt x="687" y="424"/>
                  <a:pt x="687" y="424"/>
                </a:cubicBezTo>
                <a:cubicBezTo>
                  <a:pt x="687" y="470"/>
                  <a:pt x="651" y="506"/>
                  <a:pt x="606" y="506"/>
                </a:cubicBezTo>
                <a:close/>
                <a:moveTo>
                  <a:pt x="55" y="452"/>
                </a:moveTo>
                <a:lnTo>
                  <a:pt x="55" y="452"/>
                </a:lnTo>
                <a:cubicBezTo>
                  <a:pt x="606" y="452"/>
                  <a:pt x="606" y="452"/>
                  <a:pt x="606" y="452"/>
                </a:cubicBezTo>
                <a:cubicBezTo>
                  <a:pt x="624" y="452"/>
                  <a:pt x="633" y="442"/>
                  <a:pt x="633" y="424"/>
                </a:cubicBezTo>
                <a:cubicBezTo>
                  <a:pt x="633" y="81"/>
                  <a:pt x="633" y="81"/>
                  <a:pt x="633" y="81"/>
                </a:cubicBezTo>
                <a:cubicBezTo>
                  <a:pt x="633" y="63"/>
                  <a:pt x="624" y="54"/>
                  <a:pt x="606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117"/>
                  <a:pt x="55" y="117"/>
                  <a:pt x="55" y="117"/>
                </a:cubicBezTo>
                <a:cubicBezTo>
                  <a:pt x="118" y="135"/>
                  <a:pt x="163" y="189"/>
                  <a:pt x="163" y="253"/>
                </a:cubicBezTo>
                <a:cubicBezTo>
                  <a:pt x="163" y="316"/>
                  <a:pt x="118" y="370"/>
                  <a:pt x="55" y="388"/>
                </a:cubicBezTo>
                <a:lnTo>
                  <a:pt x="55" y="4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4">
            <a:extLst>
              <a:ext uri="{FF2B5EF4-FFF2-40B4-BE49-F238E27FC236}">
                <a16:creationId xmlns:a16="http://schemas.microsoft.com/office/drawing/2014/main" id="{67E49B69-9DF5-994F-A6CD-2A308922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7029" y="9320075"/>
            <a:ext cx="533575" cy="60980"/>
          </a:xfrm>
          <a:custGeom>
            <a:avLst/>
            <a:gdLst>
              <a:gd name="T0" fmla="*/ 460 w 461"/>
              <a:gd name="T1" fmla="*/ 54 h 55"/>
              <a:gd name="T2" fmla="*/ 0 w 461"/>
              <a:gd name="T3" fmla="*/ 54 h 55"/>
              <a:gd name="T4" fmla="*/ 0 w 461"/>
              <a:gd name="T5" fmla="*/ 0 h 55"/>
              <a:gd name="T6" fmla="*/ 460 w 461"/>
              <a:gd name="T7" fmla="*/ 0 h 55"/>
              <a:gd name="T8" fmla="*/ 460 w 46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1" h="55">
                <a:moveTo>
                  <a:pt x="460" y="54"/>
                </a:moveTo>
                <a:lnTo>
                  <a:pt x="0" y="54"/>
                </a:lnTo>
                <a:lnTo>
                  <a:pt x="0" y="0"/>
                </a:lnTo>
                <a:lnTo>
                  <a:pt x="460" y="0"/>
                </a:lnTo>
                <a:lnTo>
                  <a:pt x="460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5">
            <a:extLst>
              <a:ext uri="{FF2B5EF4-FFF2-40B4-BE49-F238E27FC236}">
                <a16:creationId xmlns:a16="http://schemas.microsoft.com/office/drawing/2014/main" id="{70C8416B-88FC-7F49-ABDB-FA8590CB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0312" y="8654373"/>
            <a:ext cx="731762" cy="731762"/>
          </a:xfrm>
          <a:custGeom>
            <a:avLst/>
            <a:gdLst>
              <a:gd name="T0" fmla="*/ 543 w 634"/>
              <a:gd name="T1" fmla="*/ 633 h 634"/>
              <a:gd name="T2" fmla="*/ 543 w 634"/>
              <a:gd name="T3" fmla="*/ 633 h 634"/>
              <a:gd name="T4" fmla="*/ 543 w 634"/>
              <a:gd name="T5" fmla="*/ 579 h 634"/>
              <a:gd name="T6" fmla="*/ 579 w 634"/>
              <a:gd name="T7" fmla="*/ 552 h 634"/>
              <a:gd name="T8" fmla="*/ 579 w 634"/>
              <a:gd name="T9" fmla="*/ 497 h 634"/>
              <a:gd name="T10" fmla="*/ 208 w 634"/>
              <a:gd name="T11" fmla="*/ 497 h 634"/>
              <a:gd name="T12" fmla="*/ 208 w 634"/>
              <a:gd name="T13" fmla="*/ 534 h 634"/>
              <a:gd name="T14" fmla="*/ 109 w 634"/>
              <a:gd name="T15" fmla="*/ 633 h 634"/>
              <a:gd name="T16" fmla="*/ 0 w 634"/>
              <a:gd name="T17" fmla="*/ 534 h 634"/>
              <a:gd name="T18" fmla="*/ 0 w 634"/>
              <a:gd name="T19" fmla="*/ 46 h 634"/>
              <a:gd name="T20" fmla="*/ 45 w 634"/>
              <a:gd name="T21" fmla="*/ 0 h 634"/>
              <a:gd name="T22" fmla="*/ 497 w 634"/>
              <a:gd name="T23" fmla="*/ 0 h 634"/>
              <a:gd name="T24" fmla="*/ 534 w 634"/>
              <a:gd name="T25" fmla="*/ 46 h 634"/>
              <a:gd name="T26" fmla="*/ 534 w 634"/>
              <a:gd name="T27" fmla="*/ 443 h 634"/>
              <a:gd name="T28" fmla="*/ 606 w 634"/>
              <a:gd name="T29" fmla="*/ 443 h 634"/>
              <a:gd name="T30" fmla="*/ 633 w 634"/>
              <a:gd name="T31" fmla="*/ 470 h 634"/>
              <a:gd name="T32" fmla="*/ 633 w 634"/>
              <a:gd name="T33" fmla="*/ 552 h 634"/>
              <a:gd name="T34" fmla="*/ 543 w 634"/>
              <a:gd name="T35" fmla="*/ 633 h 634"/>
              <a:gd name="T36" fmla="*/ 64 w 634"/>
              <a:gd name="T37" fmla="*/ 55 h 634"/>
              <a:gd name="T38" fmla="*/ 64 w 634"/>
              <a:gd name="T39" fmla="*/ 55 h 634"/>
              <a:gd name="T40" fmla="*/ 64 w 634"/>
              <a:gd name="T41" fmla="*/ 534 h 634"/>
              <a:gd name="T42" fmla="*/ 109 w 634"/>
              <a:gd name="T43" fmla="*/ 579 h 634"/>
              <a:gd name="T44" fmla="*/ 154 w 634"/>
              <a:gd name="T45" fmla="*/ 534 h 634"/>
              <a:gd name="T46" fmla="*/ 154 w 634"/>
              <a:gd name="T47" fmla="*/ 470 h 634"/>
              <a:gd name="T48" fmla="*/ 181 w 634"/>
              <a:gd name="T49" fmla="*/ 443 h 634"/>
              <a:gd name="T50" fmla="*/ 479 w 634"/>
              <a:gd name="T51" fmla="*/ 443 h 634"/>
              <a:gd name="T52" fmla="*/ 479 w 634"/>
              <a:gd name="T53" fmla="*/ 55 h 634"/>
              <a:gd name="T54" fmla="*/ 64 w 634"/>
              <a:gd name="T55" fmla="*/ 5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4" h="634">
                <a:moveTo>
                  <a:pt x="543" y="633"/>
                </a:moveTo>
                <a:lnTo>
                  <a:pt x="543" y="633"/>
                </a:lnTo>
                <a:cubicBezTo>
                  <a:pt x="543" y="579"/>
                  <a:pt x="543" y="579"/>
                  <a:pt x="543" y="579"/>
                </a:cubicBezTo>
                <a:cubicBezTo>
                  <a:pt x="561" y="579"/>
                  <a:pt x="579" y="570"/>
                  <a:pt x="579" y="552"/>
                </a:cubicBezTo>
                <a:cubicBezTo>
                  <a:pt x="579" y="497"/>
                  <a:pt x="579" y="497"/>
                  <a:pt x="579" y="497"/>
                </a:cubicBezTo>
                <a:cubicBezTo>
                  <a:pt x="208" y="497"/>
                  <a:pt x="208" y="497"/>
                  <a:pt x="208" y="497"/>
                </a:cubicBezTo>
                <a:cubicBezTo>
                  <a:pt x="208" y="534"/>
                  <a:pt x="208" y="534"/>
                  <a:pt x="208" y="534"/>
                </a:cubicBezTo>
                <a:cubicBezTo>
                  <a:pt x="208" y="588"/>
                  <a:pt x="163" y="633"/>
                  <a:pt x="109" y="633"/>
                </a:cubicBezTo>
                <a:cubicBezTo>
                  <a:pt x="45" y="633"/>
                  <a:pt x="0" y="588"/>
                  <a:pt x="0" y="53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8" y="0"/>
                  <a:pt x="45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15" y="0"/>
                  <a:pt x="534" y="19"/>
                  <a:pt x="534" y="46"/>
                </a:cubicBezTo>
                <a:cubicBezTo>
                  <a:pt x="534" y="443"/>
                  <a:pt x="534" y="443"/>
                  <a:pt x="534" y="443"/>
                </a:cubicBezTo>
                <a:cubicBezTo>
                  <a:pt x="606" y="443"/>
                  <a:pt x="606" y="443"/>
                  <a:pt x="606" y="443"/>
                </a:cubicBezTo>
                <a:cubicBezTo>
                  <a:pt x="624" y="443"/>
                  <a:pt x="633" y="452"/>
                  <a:pt x="633" y="470"/>
                </a:cubicBezTo>
                <a:cubicBezTo>
                  <a:pt x="633" y="552"/>
                  <a:pt x="633" y="552"/>
                  <a:pt x="633" y="552"/>
                </a:cubicBezTo>
                <a:cubicBezTo>
                  <a:pt x="633" y="597"/>
                  <a:pt x="597" y="633"/>
                  <a:pt x="543" y="633"/>
                </a:cubicBezTo>
                <a:close/>
                <a:moveTo>
                  <a:pt x="64" y="55"/>
                </a:moveTo>
                <a:lnTo>
                  <a:pt x="64" y="55"/>
                </a:lnTo>
                <a:cubicBezTo>
                  <a:pt x="64" y="534"/>
                  <a:pt x="64" y="534"/>
                  <a:pt x="64" y="534"/>
                </a:cubicBezTo>
                <a:cubicBezTo>
                  <a:pt x="64" y="561"/>
                  <a:pt x="82" y="579"/>
                  <a:pt x="109" y="579"/>
                </a:cubicBezTo>
                <a:cubicBezTo>
                  <a:pt x="127" y="579"/>
                  <a:pt x="154" y="561"/>
                  <a:pt x="154" y="534"/>
                </a:cubicBezTo>
                <a:cubicBezTo>
                  <a:pt x="154" y="470"/>
                  <a:pt x="154" y="470"/>
                  <a:pt x="154" y="470"/>
                </a:cubicBezTo>
                <a:cubicBezTo>
                  <a:pt x="154" y="452"/>
                  <a:pt x="163" y="443"/>
                  <a:pt x="181" y="443"/>
                </a:cubicBezTo>
                <a:cubicBezTo>
                  <a:pt x="479" y="443"/>
                  <a:pt x="479" y="443"/>
                  <a:pt x="479" y="443"/>
                </a:cubicBezTo>
                <a:cubicBezTo>
                  <a:pt x="479" y="55"/>
                  <a:pt x="479" y="55"/>
                  <a:pt x="479" y="55"/>
                </a:cubicBezTo>
                <a:lnTo>
                  <a:pt x="64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6">
            <a:extLst>
              <a:ext uri="{FF2B5EF4-FFF2-40B4-BE49-F238E27FC236}">
                <a16:creationId xmlns:a16="http://schemas.microsoft.com/office/drawing/2014/main" id="{07B1755D-F0F7-D644-AA0F-BAB9A6375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846" y="8832234"/>
            <a:ext cx="304901" cy="50817"/>
          </a:xfrm>
          <a:custGeom>
            <a:avLst/>
            <a:gdLst>
              <a:gd name="T0" fmla="*/ 244 w 263"/>
              <a:gd name="T1" fmla="*/ 45 h 46"/>
              <a:gd name="T2" fmla="*/ 244 w 263"/>
              <a:gd name="T3" fmla="*/ 45 h 46"/>
              <a:gd name="T4" fmla="*/ 18 w 263"/>
              <a:gd name="T5" fmla="*/ 45 h 46"/>
              <a:gd name="T6" fmla="*/ 0 w 263"/>
              <a:gd name="T7" fmla="*/ 18 h 46"/>
              <a:gd name="T8" fmla="*/ 0 w 263"/>
              <a:gd name="T9" fmla="*/ 18 h 46"/>
              <a:gd name="T10" fmla="*/ 18 w 263"/>
              <a:gd name="T11" fmla="*/ 0 h 46"/>
              <a:gd name="T12" fmla="*/ 244 w 263"/>
              <a:gd name="T13" fmla="*/ 0 h 46"/>
              <a:gd name="T14" fmla="*/ 262 w 263"/>
              <a:gd name="T15" fmla="*/ 18 h 46"/>
              <a:gd name="T16" fmla="*/ 262 w 263"/>
              <a:gd name="T17" fmla="*/ 18 h 46"/>
              <a:gd name="T18" fmla="*/ 244 w 26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46">
                <a:moveTo>
                  <a:pt x="244" y="45"/>
                </a:moveTo>
                <a:lnTo>
                  <a:pt x="24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8"/>
                </a:cubicBezTo>
                <a:lnTo>
                  <a:pt x="262" y="18"/>
                </a:lnTo>
                <a:cubicBezTo>
                  <a:pt x="262" y="36"/>
                  <a:pt x="253" y="45"/>
                  <a:pt x="24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7">
            <a:extLst>
              <a:ext uri="{FF2B5EF4-FFF2-40B4-BE49-F238E27FC236}">
                <a16:creationId xmlns:a16="http://schemas.microsoft.com/office/drawing/2014/main" id="{93B57D50-274B-8841-B9CC-CF5921918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846" y="8933867"/>
            <a:ext cx="304901" cy="45734"/>
          </a:xfrm>
          <a:custGeom>
            <a:avLst/>
            <a:gdLst>
              <a:gd name="T0" fmla="*/ 244 w 263"/>
              <a:gd name="T1" fmla="*/ 37 h 38"/>
              <a:gd name="T2" fmla="*/ 244 w 263"/>
              <a:gd name="T3" fmla="*/ 37 h 38"/>
              <a:gd name="T4" fmla="*/ 18 w 263"/>
              <a:gd name="T5" fmla="*/ 37 h 38"/>
              <a:gd name="T6" fmla="*/ 0 w 263"/>
              <a:gd name="T7" fmla="*/ 19 h 38"/>
              <a:gd name="T8" fmla="*/ 0 w 263"/>
              <a:gd name="T9" fmla="*/ 19 h 38"/>
              <a:gd name="T10" fmla="*/ 18 w 263"/>
              <a:gd name="T11" fmla="*/ 0 h 38"/>
              <a:gd name="T12" fmla="*/ 244 w 263"/>
              <a:gd name="T13" fmla="*/ 0 h 38"/>
              <a:gd name="T14" fmla="*/ 262 w 263"/>
              <a:gd name="T15" fmla="*/ 19 h 38"/>
              <a:gd name="T16" fmla="*/ 262 w 263"/>
              <a:gd name="T17" fmla="*/ 19 h 38"/>
              <a:gd name="T18" fmla="*/ 244 w 263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38">
                <a:moveTo>
                  <a:pt x="244" y="37"/>
                </a:moveTo>
                <a:lnTo>
                  <a:pt x="24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9"/>
                </a:cubicBezTo>
                <a:lnTo>
                  <a:pt x="262" y="19"/>
                </a:lnTo>
                <a:cubicBezTo>
                  <a:pt x="262" y="28"/>
                  <a:pt x="253" y="37"/>
                  <a:pt x="24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8">
            <a:extLst>
              <a:ext uri="{FF2B5EF4-FFF2-40B4-BE49-F238E27FC236}">
                <a16:creationId xmlns:a16="http://schemas.microsoft.com/office/drawing/2014/main" id="{593F92DD-FA5D-7B49-911F-88872FAC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846" y="9030418"/>
            <a:ext cx="198184" cy="50817"/>
          </a:xfrm>
          <a:custGeom>
            <a:avLst/>
            <a:gdLst>
              <a:gd name="T0" fmla="*/ 145 w 173"/>
              <a:gd name="T1" fmla="*/ 45 h 46"/>
              <a:gd name="T2" fmla="*/ 145 w 173"/>
              <a:gd name="T3" fmla="*/ 45 h 46"/>
              <a:gd name="T4" fmla="*/ 18 w 173"/>
              <a:gd name="T5" fmla="*/ 45 h 46"/>
              <a:gd name="T6" fmla="*/ 0 w 173"/>
              <a:gd name="T7" fmla="*/ 27 h 46"/>
              <a:gd name="T8" fmla="*/ 0 w 173"/>
              <a:gd name="T9" fmla="*/ 27 h 46"/>
              <a:gd name="T10" fmla="*/ 18 w 173"/>
              <a:gd name="T11" fmla="*/ 0 h 46"/>
              <a:gd name="T12" fmla="*/ 145 w 173"/>
              <a:gd name="T13" fmla="*/ 0 h 46"/>
              <a:gd name="T14" fmla="*/ 172 w 173"/>
              <a:gd name="T15" fmla="*/ 27 h 46"/>
              <a:gd name="T16" fmla="*/ 172 w 173"/>
              <a:gd name="T17" fmla="*/ 27 h 46"/>
              <a:gd name="T18" fmla="*/ 145 w 17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46">
                <a:moveTo>
                  <a:pt x="145" y="45"/>
                </a:moveTo>
                <a:lnTo>
                  <a:pt x="1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2" y="0"/>
                  <a:pt x="172" y="9"/>
                  <a:pt x="172" y="27"/>
                </a:cubicBezTo>
                <a:lnTo>
                  <a:pt x="172" y="27"/>
                </a:lnTo>
                <a:cubicBezTo>
                  <a:pt x="172" y="36"/>
                  <a:pt x="162" y="45"/>
                  <a:pt x="14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9">
            <a:extLst>
              <a:ext uri="{FF2B5EF4-FFF2-40B4-BE49-F238E27FC236}">
                <a16:creationId xmlns:a16="http://schemas.microsoft.com/office/drawing/2014/main" id="{654E58E3-1B00-3449-AF7F-B64BF2FD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141" y="8654373"/>
            <a:ext cx="198184" cy="208350"/>
          </a:xfrm>
          <a:custGeom>
            <a:avLst/>
            <a:gdLst>
              <a:gd name="T0" fmla="*/ 172 w 173"/>
              <a:gd name="T1" fmla="*/ 181 h 182"/>
              <a:gd name="T2" fmla="*/ 172 w 173"/>
              <a:gd name="T3" fmla="*/ 181 h 182"/>
              <a:gd name="T4" fmla="*/ 82 w 173"/>
              <a:gd name="T5" fmla="*/ 181 h 182"/>
              <a:gd name="T6" fmla="*/ 0 w 173"/>
              <a:gd name="T7" fmla="*/ 100 h 182"/>
              <a:gd name="T8" fmla="*/ 0 w 173"/>
              <a:gd name="T9" fmla="*/ 91 h 182"/>
              <a:gd name="T10" fmla="*/ 82 w 173"/>
              <a:gd name="T11" fmla="*/ 0 h 182"/>
              <a:gd name="T12" fmla="*/ 172 w 173"/>
              <a:gd name="T13" fmla="*/ 82 h 182"/>
              <a:gd name="T14" fmla="*/ 172 w 173"/>
              <a:gd name="T15" fmla="*/ 181 h 182"/>
              <a:gd name="T16" fmla="*/ 82 w 173"/>
              <a:gd name="T17" fmla="*/ 55 h 182"/>
              <a:gd name="T18" fmla="*/ 82 w 173"/>
              <a:gd name="T19" fmla="*/ 55 h 182"/>
              <a:gd name="T20" fmla="*/ 55 w 173"/>
              <a:gd name="T21" fmla="*/ 91 h 182"/>
              <a:gd name="T22" fmla="*/ 55 w 173"/>
              <a:gd name="T23" fmla="*/ 100 h 182"/>
              <a:gd name="T24" fmla="*/ 82 w 173"/>
              <a:gd name="T25" fmla="*/ 127 h 182"/>
              <a:gd name="T26" fmla="*/ 118 w 173"/>
              <a:gd name="T27" fmla="*/ 127 h 182"/>
              <a:gd name="T28" fmla="*/ 118 w 173"/>
              <a:gd name="T29" fmla="*/ 82 h 182"/>
              <a:gd name="T30" fmla="*/ 82 w 173"/>
              <a:gd name="T31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172" y="181"/>
                </a:moveTo>
                <a:lnTo>
                  <a:pt x="172" y="181"/>
                </a:lnTo>
                <a:cubicBezTo>
                  <a:pt x="82" y="181"/>
                  <a:pt x="82" y="181"/>
                  <a:pt x="82" y="181"/>
                </a:cubicBezTo>
                <a:cubicBezTo>
                  <a:pt x="37" y="181"/>
                  <a:pt x="0" y="145"/>
                  <a:pt x="0" y="10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37" y="0"/>
                  <a:pt x="82" y="0"/>
                </a:cubicBezTo>
                <a:cubicBezTo>
                  <a:pt x="136" y="0"/>
                  <a:pt x="172" y="37"/>
                  <a:pt x="172" y="82"/>
                </a:cubicBezTo>
                <a:lnTo>
                  <a:pt x="172" y="181"/>
                </a:lnTo>
                <a:close/>
                <a:moveTo>
                  <a:pt x="82" y="55"/>
                </a:moveTo>
                <a:lnTo>
                  <a:pt x="82" y="55"/>
                </a:lnTo>
                <a:cubicBezTo>
                  <a:pt x="64" y="55"/>
                  <a:pt x="55" y="73"/>
                  <a:pt x="55" y="9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5" y="118"/>
                  <a:pt x="64" y="127"/>
                  <a:pt x="82" y="127"/>
                </a:cubicBezTo>
                <a:cubicBezTo>
                  <a:pt x="118" y="127"/>
                  <a:pt x="118" y="127"/>
                  <a:pt x="118" y="127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64"/>
                  <a:pt x="100" y="55"/>
                  <a:pt x="82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0">
            <a:extLst>
              <a:ext uri="{FF2B5EF4-FFF2-40B4-BE49-F238E27FC236}">
                <a16:creationId xmlns:a16="http://schemas.microsoft.com/office/drawing/2014/main" id="{D2777291-EEB2-AB47-9DE2-A04B8DF44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162" y="8654373"/>
            <a:ext cx="198187" cy="208350"/>
          </a:xfrm>
          <a:custGeom>
            <a:avLst/>
            <a:gdLst>
              <a:gd name="T0" fmla="*/ 90 w 173"/>
              <a:gd name="T1" fmla="*/ 181 h 182"/>
              <a:gd name="T2" fmla="*/ 90 w 173"/>
              <a:gd name="T3" fmla="*/ 181 h 182"/>
              <a:gd name="T4" fmla="*/ 0 w 173"/>
              <a:gd name="T5" fmla="*/ 181 h 182"/>
              <a:gd name="T6" fmla="*/ 0 w 173"/>
              <a:gd name="T7" fmla="*/ 82 h 182"/>
              <a:gd name="T8" fmla="*/ 81 w 173"/>
              <a:gd name="T9" fmla="*/ 0 h 182"/>
              <a:gd name="T10" fmla="*/ 172 w 173"/>
              <a:gd name="T11" fmla="*/ 91 h 182"/>
              <a:gd name="T12" fmla="*/ 172 w 173"/>
              <a:gd name="T13" fmla="*/ 100 h 182"/>
              <a:gd name="T14" fmla="*/ 90 w 173"/>
              <a:gd name="T15" fmla="*/ 181 h 182"/>
              <a:gd name="T16" fmla="*/ 54 w 173"/>
              <a:gd name="T17" fmla="*/ 127 h 182"/>
              <a:gd name="T18" fmla="*/ 54 w 173"/>
              <a:gd name="T19" fmla="*/ 127 h 182"/>
              <a:gd name="T20" fmla="*/ 90 w 173"/>
              <a:gd name="T21" fmla="*/ 127 h 182"/>
              <a:gd name="T22" fmla="*/ 118 w 173"/>
              <a:gd name="T23" fmla="*/ 100 h 182"/>
              <a:gd name="T24" fmla="*/ 118 w 173"/>
              <a:gd name="T25" fmla="*/ 91 h 182"/>
              <a:gd name="T26" fmla="*/ 81 w 173"/>
              <a:gd name="T27" fmla="*/ 55 h 182"/>
              <a:gd name="T28" fmla="*/ 54 w 173"/>
              <a:gd name="T29" fmla="*/ 82 h 182"/>
              <a:gd name="T30" fmla="*/ 54 w 173"/>
              <a:gd name="T31" fmla="*/ 12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90" y="181"/>
                </a:moveTo>
                <a:lnTo>
                  <a:pt x="90" y="181"/>
                </a:lnTo>
                <a:cubicBezTo>
                  <a:pt x="0" y="181"/>
                  <a:pt x="0" y="181"/>
                  <a:pt x="0" y="18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36" y="0"/>
                  <a:pt x="172" y="37"/>
                  <a:pt x="172" y="91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72" y="145"/>
                  <a:pt x="136" y="181"/>
                  <a:pt x="90" y="181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90" y="127"/>
                  <a:pt x="90" y="127"/>
                  <a:pt x="90" y="127"/>
                </a:cubicBezTo>
                <a:cubicBezTo>
                  <a:pt x="100" y="127"/>
                  <a:pt x="118" y="118"/>
                  <a:pt x="118" y="100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8" y="73"/>
                  <a:pt x="100" y="55"/>
                  <a:pt x="81" y="55"/>
                </a:cubicBezTo>
                <a:cubicBezTo>
                  <a:pt x="64" y="55"/>
                  <a:pt x="54" y="64"/>
                  <a:pt x="54" y="82"/>
                </a:cubicBezTo>
                <a:lnTo>
                  <a:pt x="54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1">
            <a:extLst>
              <a:ext uri="{FF2B5EF4-FFF2-40B4-BE49-F238E27FC236}">
                <a16:creationId xmlns:a16="http://schemas.microsoft.com/office/drawing/2014/main" id="{EC894D1D-DB72-C94F-B8AA-D3F84AF1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508" y="9060908"/>
            <a:ext cx="60980" cy="294737"/>
          </a:xfrm>
          <a:custGeom>
            <a:avLst/>
            <a:gdLst>
              <a:gd name="T0" fmla="*/ 54 w 55"/>
              <a:gd name="T1" fmla="*/ 253 h 254"/>
              <a:gd name="T2" fmla="*/ 54 w 55"/>
              <a:gd name="T3" fmla="*/ 253 h 254"/>
              <a:gd name="T4" fmla="*/ 0 w 55"/>
              <a:gd name="T5" fmla="*/ 253 h 254"/>
              <a:gd name="T6" fmla="*/ 0 w 55"/>
              <a:gd name="T7" fmla="*/ 27 h 254"/>
              <a:gd name="T8" fmla="*/ 27 w 55"/>
              <a:gd name="T9" fmla="*/ 0 h 254"/>
              <a:gd name="T10" fmla="*/ 27 w 55"/>
              <a:gd name="T11" fmla="*/ 0 h 254"/>
              <a:gd name="T12" fmla="*/ 54 w 55"/>
              <a:gd name="T13" fmla="*/ 27 h 254"/>
              <a:gd name="T14" fmla="*/ 54 w 55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54">
                <a:moveTo>
                  <a:pt x="54" y="253"/>
                </a:moveTo>
                <a:lnTo>
                  <a:pt x="54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lnTo>
                  <a:pt x="54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2">
            <a:extLst>
              <a:ext uri="{FF2B5EF4-FFF2-40B4-BE49-F238E27FC236}">
                <a16:creationId xmlns:a16="http://schemas.microsoft.com/office/drawing/2014/main" id="{1486C2DA-E934-BF42-BCA6-7A2B0E53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3672" y="8832234"/>
            <a:ext cx="60980" cy="167694"/>
          </a:xfrm>
          <a:custGeom>
            <a:avLst/>
            <a:gdLst>
              <a:gd name="T0" fmla="*/ 54 w 55"/>
              <a:gd name="T1" fmla="*/ 145 h 146"/>
              <a:gd name="T2" fmla="*/ 0 w 55"/>
              <a:gd name="T3" fmla="*/ 145 h 146"/>
              <a:gd name="T4" fmla="*/ 0 w 55"/>
              <a:gd name="T5" fmla="*/ 0 h 146"/>
              <a:gd name="T6" fmla="*/ 54 w 55"/>
              <a:gd name="T7" fmla="*/ 0 h 146"/>
              <a:gd name="T8" fmla="*/ 54 w 55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46">
                <a:moveTo>
                  <a:pt x="54" y="145"/>
                </a:moveTo>
                <a:lnTo>
                  <a:pt x="0" y="145"/>
                </a:lnTo>
                <a:lnTo>
                  <a:pt x="0" y="0"/>
                </a:lnTo>
                <a:lnTo>
                  <a:pt x="54" y="0"/>
                </a:lnTo>
                <a:lnTo>
                  <a:pt x="54" y="1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3">
            <a:extLst>
              <a:ext uri="{FF2B5EF4-FFF2-40B4-BE49-F238E27FC236}">
                <a16:creationId xmlns:a16="http://schemas.microsoft.com/office/drawing/2014/main" id="{68D612B8-9C2B-8E44-A6E6-3E08F2C9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8934" y="8969437"/>
            <a:ext cx="655538" cy="416698"/>
          </a:xfrm>
          <a:custGeom>
            <a:avLst/>
            <a:gdLst>
              <a:gd name="T0" fmla="*/ 54 w 570"/>
              <a:gd name="T1" fmla="*/ 0 h 362"/>
              <a:gd name="T2" fmla="*/ 54 w 570"/>
              <a:gd name="T3" fmla="*/ 0 h 362"/>
              <a:gd name="T4" fmla="*/ 54 w 570"/>
              <a:gd name="T5" fmla="*/ 54 h 362"/>
              <a:gd name="T6" fmla="*/ 515 w 570"/>
              <a:gd name="T7" fmla="*/ 54 h 362"/>
              <a:gd name="T8" fmla="*/ 515 w 570"/>
              <a:gd name="T9" fmla="*/ 307 h 362"/>
              <a:gd name="T10" fmla="*/ 515 w 570"/>
              <a:gd name="T11" fmla="*/ 307 h 362"/>
              <a:gd name="T12" fmla="*/ 54 w 570"/>
              <a:gd name="T13" fmla="*/ 307 h 362"/>
              <a:gd name="T14" fmla="*/ 54 w 570"/>
              <a:gd name="T15" fmla="*/ 99 h 362"/>
              <a:gd name="T16" fmla="*/ 27 w 570"/>
              <a:gd name="T17" fmla="*/ 72 h 362"/>
              <a:gd name="T18" fmla="*/ 27 w 570"/>
              <a:gd name="T19" fmla="*/ 72 h 362"/>
              <a:gd name="T20" fmla="*/ 0 w 570"/>
              <a:gd name="T21" fmla="*/ 99 h 362"/>
              <a:gd name="T22" fmla="*/ 0 w 570"/>
              <a:gd name="T23" fmla="*/ 307 h 362"/>
              <a:gd name="T24" fmla="*/ 54 w 570"/>
              <a:gd name="T25" fmla="*/ 361 h 362"/>
              <a:gd name="T26" fmla="*/ 515 w 570"/>
              <a:gd name="T27" fmla="*/ 361 h 362"/>
              <a:gd name="T28" fmla="*/ 569 w 570"/>
              <a:gd name="T29" fmla="*/ 307 h 362"/>
              <a:gd name="T30" fmla="*/ 569 w 570"/>
              <a:gd name="T31" fmla="*/ 0 h 362"/>
              <a:gd name="T32" fmla="*/ 54 w 570"/>
              <a:gd name="T33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0" h="362">
                <a:moveTo>
                  <a:pt x="54" y="0"/>
                </a:moveTo>
                <a:lnTo>
                  <a:pt x="54" y="0"/>
                </a:lnTo>
                <a:cubicBezTo>
                  <a:pt x="54" y="54"/>
                  <a:pt x="54" y="54"/>
                  <a:pt x="54" y="54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515" y="307"/>
                  <a:pt x="515" y="307"/>
                  <a:pt x="515" y="307"/>
                </a:cubicBezTo>
                <a:lnTo>
                  <a:pt x="515" y="307"/>
                </a:lnTo>
                <a:cubicBezTo>
                  <a:pt x="54" y="307"/>
                  <a:pt x="54" y="307"/>
                  <a:pt x="54" y="307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90"/>
                  <a:pt x="36" y="72"/>
                  <a:pt x="27" y="72"/>
                </a:cubicBezTo>
                <a:lnTo>
                  <a:pt x="27" y="72"/>
                </a:lnTo>
                <a:cubicBezTo>
                  <a:pt x="9" y="72"/>
                  <a:pt x="0" y="90"/>
                  <a:pt x="0" y="99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43"/>
                  <a:pt x="18" y="361"/>
                  <a:pt x="54" y="361"/>
                </a:cubicBezTo>
                <a:cubicBezTo>
                  <a:pt x="515" y="361"/>
                  <a:pt x="515" y="361"/>
                  <a:pt x="515" y="361"/>
                </a:cubicBezTo>
                <a:cubicBezTo>
                  <a:pt x="542" y="361"/>
                  <a:pt x="569" y="343"/>
                  <a:pt x="569" y="307"/>
                </a:cubicBezTo>
                <a:cubicBezTo>
                  <a:pt x="569" y="0"/>
                  <a:pt x="569" y="0"/>
                  <a:pt x="569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4">
            <a:extLst>
              <a:ext uri="{FF2B5EF4-FFF2-40B4-BE49-F238E27FC236}">
                <a16:creationId xmlns:a16="http://schemas.microsoft.com/office/drawing/2014/main" id="{644EE277-0573-DC4E-9733-D2601F68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791" y="8801744"/>
            <a:ext cx="802906" cy="228674"/>
          </a:xfrm>
          <a:custGeom>
            <a:avLst/>
            <a:gdLst>
              <a:gd name="T0" fmla="*/ 614 w 697"/>
              <a:gd name="T1" fmla="*/ 199 h 200"/>
              <a:gd name="T2" fmla="*/ 614 w 697"/>
              <a:gd name="T3" fmla="*/ 199 h 200"/>
              <a:gd name="T4" fmla="*/ 72 w 697"/>
              <a:gd name="T5" fmla="*/ 199 h 200"/>
              <a:gd name="T6" fmla="*/ 0 w 697"/>
              <a:gd name="T7" fmla="*/ 117 h 200"/>
              <a:gd name="T8" fmla="*/ 0 w 697"/>
              <a:gd name="T9" fmla="*/ 81 h 200"/>
              <a:gd name="T10" fmla="*/ 72 w 697"/>
              <a:gd name="T11" fmla="*/ 0 h 200"/>
              <a:gd name="T12" fmla="*/ 614 w 697"/>
              <a:gd name="T13" fmla="*/ 0 h 200"/>
              <a:gd name="T14" fmla="*/ 696 w 697"/>
              <a:gd name="T15" fmla="*/ 81 h 200"/>
              <a:gd name="T16" fmla="*/ 696 w 697"/>
              <a:gd name="T17" fmla="*/ 117 h 200"/>
              <a:gd name="T18" fmla="*/ 614 w 697"/>
              <a:gd name="T19" fmla="*/ 199 h 200"/>
              <a:gd name="T20" fmla="*/ 72 w 697"/>
              <a:gd name="T21" fmla="*/ 54 h 200"/>
              <a:gd name="T22" fmla="*/ 72 w 697"/>
              <a:gd name="T23" fmla="*/ 54 h 200"/>
              <a:gd name="T24" fmla="*/ 54 w 697"/>
              <a:gd name="T25" fmla="*/ 81 h 200"/>
              <a:gd name="T26" fmla="*/ 54 w 697"/>
              <a:gd name="T27" fmla="*/ 117 h 200"/>
              <a:gd name="T28" fmla="*/ 72 w 697"/>
              <a:gd name="T29" fmla="*/ 145 h 200"/>
              <a:gd name="T30" fmla="*/ 614 w 697"/>
              <a:gd name="T31" fmla="*/ 145 h 200"/>
              <a:gd name="T32" fmla="*/ 641 w 697"/>
              <a:gd name="T33" fmla="*/ 117 h 200"/>
              <a:gd name="T34" fmla="*/ 641 w 697"/>
              <a:gd name="T35" fmla="*/ 81 h 200"/>
              <a:gd name="T36" fmla="*/ 614 w 697"/>
              <a:gd name="T37" fmla="*/ 54 h 200"/>
              <a:gd name="T38" fmla="*/ 72 w 697"/>
              <a:gd name="T39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" h="200">
                <a:moveTo>
                  <a:pt x="614" y="199"/>
                </a:moveTo>
                <a:lnTo>
                  <a:pt x="614" y="199"/>
                </a:lnTo>
                <a:cubicBezTo>
                  <a:pt x="72" y="199"/>
                  <a:pt x="72" y="199"/>
                  <a:pt x="72" y="199"/>
                </a:cubicBezTo>
                <a:cubicBezTo>
                  <a:pt x="36" y="199"/>
                  <a:pt x="0" y="163"/>
                  <a:pt x="0" y="11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0" y="0"/>
                  <a:pt x="696" y="36"/>
                  <a:pt x="696" y="81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696" y="163"/>
                  <a:pt x="660" y="199"/>
                  <a:pt x="614" y="199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63" y="54"/>
                  <a:pt x="54" y="63"/>
                  <a:pt x="54" y="81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36"/>
                  <a:pt x="63" y="145"/>
                  <a:pt x="72" y="145"/>
                </a:cubicBezTo>
                <a:cubicBezTo>
                  <a:pt x="614" y="145"/>
                  <a:pt x="614" y="145"/>
                  <a:pt x="614" y="145"/>
                </a:cubicBezTo>
                <a:cubicBezTo>
                  <a:pt x="632" y="145"/>
                  <a:pt x="641" y="136"/>
                  <a:pt x="641" y="117"/>
                </a:cubicBezTo>
                <a:cubicBezTo>
                  <a:pt x="641" y="81"/>
                  <a:pt x="641" y="81"/>
                  <a:pt x="641" y="81"/>
                </a:cubicBezTo>
                <a:cubicBezTo>
                  <a:pt x="641" y="63"/>
                  <a:pt x="632" y="54"/>
                  <a:pt x="614" y="54"/>
                </a:cubicBezTo>
                <a:lnTo>
                  <a:pt x="7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FCD10C04-8188-C340-8782-2E8C82320C5D}"/>
              </a:ext>
            </a:extLst>
          </p:cNvPr>
          <p:cNvGrpSpPr/>
          <p:nvPr/>
        </p:nvGrpSpPr>
        <p:grpSpPr>
          <a:xfrm>
            <a:off x="2668308" y="1238416"/>
            <a:ext cx="19041035" cy="2561450"/>
            <a:chOff x="2668308" y="861425"/>
            <a:chExt cx="19041035" cy="2561450"/>
          </a:xfrm>
        </p:grpSpPr>
        <p:sp>
          <p:nvSpPr>
            <p:cNvPr id="327" name="CuadroTexto 326">
              <a:extLst>
                <a:ext uri="{FF2B5EF4-FFF2-40B4-BE49-F238E27FC236}">
                  <a16:creationId xmlns:a16="http://schemas.microsoft.com/office/drawing/2014/main" id="{DEB22B09-2371-3940-BF25-EFBF54E39AA2}"/>
                </a:ext>
              </a:extLst>
            </p:cNvPr>
            <p:cNvSpPr txBox="1"/>
            <p:nvPr/>
          </p:nvSpPr>
          <p:spPr>
            <a:xfrm>
              <a:off x="10546401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5283C31E-3217-3F4F-A3AA-D34D86E270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39D1227C-86C9-644C-8261-AE0447AD4428}"/>
              </a:ext>
            </a:extLst>
          </p:cNvPr>
          <p:cNvSpPr txBox="1"/>
          <p:nvPr/>
        </p:nvSpPr>
        <p:spPr>
          <a:xfrm>
            <a:off x="5155671" y="6225385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30" name="CuadroTexto 329">
            <a:extLst>
              <a:ext uri="{FF2B5EF4-FFF2-40B4-BE49-F238E27FC236}">
                <a16:creationId xmlns:a16="http://schemas.microsoft.com/office/drawing/2014/main" id="{C8F31B26-41BB-C946-9C57-F4717B7C2A80}"/>
              </a:ext>
            </a:extLst>
          </p:cNvPr>
          <p:cNvSpPr txBox="1"/>
          <p:nvPr/>
        </p:nvSpPr>
        <p:spPr>
          <a:xfrm>
            <a:off x="10333530" y="6260956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C3CDD499-090F-784A-BC04-942062C6FEE0}"/>
              </a:ext>
            </a:extLst>
          </p:cNvPr>
          <p:cNvSpPr txBox="1"/>
          <p:nvPr/>
        </p:nvSpPr>
        <p:spPr>
          <a:xfrm>
            <a:off x="15404816" y="6260956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10E9A0C0-F07C-8844-B639-95572F8341C4}"/>
              </a:ext>
            </a:extLst>
          </p:cNvPr>
          <p:cNvSpPr txBox="1"/>
          <p:nvPr/>
        </p:nvSpPr>
        <p:spPr>
          <a:xfrm>
            <a:off x="20542157" y="6222841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C6E20BF4-953D-D34C-A30C-878ED68FD9D3}"/>
              </a:ext>
            </a:extLst>
          </p:cNvPr>
          <p:cNvGrpSpPr/>
          <p:nvPr/>
        </p:nvGrpSpPr>
        <p:grpSpPr>
          <a:xfrm>
            <a:off x="3463331" y="10734482"/>
            <a:ext cx="4426642" cy="1472905"/>
            <a:chOff x="4263265" y="1732717"/>
            <a:chExt cx="4236804" cy="1472905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81D1F594-EC8B-794E-8D2E-13BFA8547D5F}"/>
                </a:ext>
              </a:extLst>
            </p:cNvPr>
            <p:cNvSpPr txBox="1"/>
            <p:nvPr/>
          </p:nvSpPr>
          <p:spPr>
            <a:xfrm flipH="1">
              <a:off x="5179663" y="173271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D17E89CA-D2BA-D04D-A491-46FF55B8B8FB}"/>
                </a:ext>
              </a:extLst>
            </p:cNvPr>
            <p:cNvSpPr/>
            <p:nvPr/>
          </p:nvSpPr>
          <p:spPr>
            <a:xfrm>
              <a:off x="4263265" y="225151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25575F40-E2C9-BB4C-B955-527FA171C1EC}"/>
              </a:ext>
            </a:extLst>
          </p:cNvPr>
          <p:cNvGrpSpPr/>
          <p:nvPr/>
        </p:nvGrpSpPr>
        <p:grpSpPr>
          <a:xfrm>
            <a:off x="8488809" y="10734482"/>
            <a:ext cx="4426642" cy="1472905"/>
            <a:chOff x="4263265" y="1732717"/>
            <a:chExt cx="4236804" cy="1472905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DEA88DDD-75CC-E643-B509-707F1DD08E22}"/>
                </a:ext>
              </a:extLst>
            </p:cNvPr>
            <p:cNvSpPr txBox="1"/>
            <p:nvPr/>
          </p:nvSpPr>
          <p:spPr>
            <a:xfrm flipH="1">
              <a:off x="5179663" y="173271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8017AC89-1E00-9A43-9DE6-8C9FD0F7BE55}"/>
                </a:ext>
              </a:extLst>
            </p:cNvPr>
            <p:cNvSpPr/>
            <p:nvPr/>
          </p:nvSpPr>
          <p:spPr>
            <a:xfrm>
              <a:off x="4263265" y="225151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1FFA0464-914A-7745-8344-B883354218FD}"/>
              </a:ext>
            </a:extLst>
          </p:cNvPr>
          <p:cNvGrpSpPr/>
          <p:nvPr/>
        </p:nvGrpSpPr>
        <p:grpSpPr>
          <a:xfrm>
            <a:off x="13676877" y="10739046"/>
            <a:ext cx="4426642" cy="1472905"/>
            <a:chOff x="4263265" y="1732717"/>
            <a:chExt cx="4236804" cy="1472905"/>
          </a:xfrm>
        </p:grpSpPr>
        <p:sp>
          <p:nvSpPr>
            <p:cNvPr id="343" name="CuadroTexto 395">
              <a:extLst>
                <a:ext uri="{FF2B5EF4-FFF2-40B4-BE49-F238E27FC236}">
                  <a16:creationId xmlns:a16="http://schemas.microsoft.com/office/drawing/2014/main" id="{1199DC18-1E2B-6346-A45A-F361556EFC8B}"/>
                </a:ext>
              </a:extLst>
            </p:cNvPr>
            <p:cNvSpPr txBox="1"/>
            <p:nvPr/>
          </p:nvSpPr>
          <p:spPr>
            <a:xfrm flipH="1">
              <a:off x="5179663" y="173271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2742B180-6F8C-DE45-BD81-8E79BB773187}"/>
                </a:ext>
              </a:extLst>
            </p:cNvPr>
            <p:cNvSpPr/>
            <p:nvPr/>
          </p:nvSpPr>
          <p:spPr>
            <a:xfrm>
              <a:off x="4263265" y="225151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2F37DFCF-F99E-6D46-BA45-37F6758A155E}"/>
              </a:ext>
            </a:extLst>
          </p:cNvPr>
          <p:cNvGrpSpPr/>
          <p:nvPr/>
        </p:nvGrpSpPr>
        <p:grpSpPr>
          <a:xfrm>
            <a:off x="18740495" y="10734482"/>
            <a:ext cx="4426642" cy="1472905"/>
            <a:chOff x="4263265" y="1732717"/>
            <a:chExt cx="4236804" cy="1472905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4E2B6791-D938-C34C-B3C4-84804DEF1069}"/>
                </a:ext>
              </a:extLst>
            </p:cNvPr>
            <p:cNvSpPr txBox="1"/>
            <p:nvPr/>
          </p:nvSpPr>
          <p:spPr>
            <a:xfrm flipH="1">
              <a:off x="5179663" y="173271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8B9BFCBB-79C1-E247-93BF-241AC5E2B2E9}"/>
                </a:ext>
              </a:extLst>
            </p:cNvPr>
            <p:cNvSpPr/>
            <p:nvPr/>
          </p:nvSpPr>
          <p:spPr>
            <a:xfrm>
              <a:off x="4263265" y="225151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779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689AF84C-4E7A-3840-ADB9-7B9178EB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514" y="7461601"/>
            <a:ext cx="4283956" cy="5777273"/>
          </a:xfrm>
          <a:custGeom>
            <a:avLst/>
            <a:gdLst>
              <a:gd name="T0" fmla="*/ 3938 w 4048"/>
              <a:gd name="T1" fmla="*/ 5458 h 5459"/>
              <a:gd name="T2" fmla="*/ 3938 w 4048"/>
              <a:gd name="T3" fmla="*/ 5458 h 5459"/>
              <a:gd name="T4" fmla="*/ 108 w 4048"/>
              <a:gd name="T5" fmla="*/ 5458 h 5459"/>
              <a:gd name="T6" fmla="*/ 0 w 4048"/>
              <a:gd name="T7" fmla="*/ 5349 h 5459"/>
              <a:gd name="T8" fmla="*/ 0 w 4048"/>
              <a:gd name="T9" fmla="*/ 108 h 5459"/>
              <a:gd name="T10" fmla="*/ 108 w 4048"/>
              <a:gd name="T11" fmla="*/ 0 h 5459"/>
              <a:gd name="T12" fmla="*/ 3938 w 4048"/>
              <a:gd name="T13" fmla="*/ 0 h 5459"/>
              <a:gd name="T14" fmla="*/ 4047 w 4048"/>
              <a:gd name="T15" fmla="*/ 108 h 5459"/>
              <a:gd name="T16" fmla="*/ 4047 w 4048"/>
              <a:gd name="T17" fmla="*/ 5349 h 5459"/>
              <a:gd name="T18" fmla="*/ 3938 w 4048"/>
              <a:gd name="T19" fmla="*/ 5458 h 5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48" h="5459">
                <a:moveTo>
                  <a:pt x="3938" y="5458"/>
                </a:moveTo>
                <a:lnTo>
                  <a:pt x="3938" y="5458"/>
                </a:lnTo>
                <a:cubicBezTo>
                  <a:pt x="108" y="5458"/>
                  <a:pt x="108" y="5458"/>
                  <a:pt x="108" y="5458"/>
                </a:cubicBezTo>
                <a:cubicBezTo>
                  <a:pt x="54" y="5458"/>
                  <a:pt x="0" y="5403"/>
                  <a:pt x="0" y="534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54" y="0"/>
                  <a:pt x="108" y="0"/>
                </a:cubicBezTo>
                <a:cubicBezTo>
                  <a:pt x="3938" y="0"/>
                  <a:pt x="3938" y="0"/>
                  <a:pt x="3938" y="0"/>
                </a:cubicBezTo>
                <a:cubicBezTo>
                  <a:pt x="3993" y="0"/>
                  <a:pt x="4047" y="54"/>
                  <a:pt x="4047" y="108"/>
                </a:cubicBezTo>
                <a:cubicBezTo>
                  <a:pt x="4047" y="5349"/>
                  <a:pt x="4047" y="5349"/>
                  <a:pt x="4047" y="5349"/>
                </a:cubicBezTo>
                <a:cubicBezTo>
                  <a:pt x="4047" y="5403"/>
                  <a:pt x="3993" y="5458"/>
                  <a:pt x="3938" y="54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9B261FF0-0BA8-184B-A9B8-848C3EF2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8" y="7568935"/>
            <a:ext cx="4190623" cy="5567274"/>
          </a:xfrm>
          <a:custGeom>
            <a:avLst/>
            <a:gdLst>
              <a:gd name="T0" fmla="*/ 3893 w 3958"/>
              <a:gd name="T1" fmla="*/ 5169 h 5260"/>
              <a:gd name="T2" fmla="*/ 3893 w 3958"/>
              <a:gd name="T3" fmla="*/ 5169 h 5260"/>
              <a:gd name="T4" fmla="*/ 190 w 3958"/>
              <a:gd name="T5" fmla="*/ 5259 h 5260"/>
              <a:gd name="T6" fmla="*/ 118 w 3958"/>
              <a:gd name="T7" fmla="*/ 5196 h 5260"/>
              <a:gd name="T8" fmla="*/ 0 w 3958"/>
              <a:gd name="T9" fmla="*/ 154 h 5260"/>
              <a:gd name="T10" fmla="*/ 63 w 3958"/>
              <a:gd name="T11" fmla="*/ 82 h 5260"/>
              <a:gd name="T12" fmla="*/ 3767 w 3958"/>
              <a:gd name="T13" fmla="*/ 0 h 5260"/>
              <a:gd name="T14" fmla="*/ 3839 w 3958"/>
              <a:gd name="T15" fmla="*/ 63 h 5260"/>
              <a:gd name="T16" fmla="*/ 3957 w 3958"/>
              <a:gd name="T17" fmla="*/ 5106 h 5260"/>
              <a:gd name="T18" fmla="*/ 3893 w 3958"/>
              <a:gd name="T19" fmla="*/ 5169 h 5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8" h="5260">
                <a:moveTo>
                  <a:pt x="3893" y="5169"/>
                </a:moveTo>
                <a:lnTo>
                  <a:pt x="3893" y="5169"/>
                </a:lnTo>
                <a:cubicBezTo>
                  <a:pt x="190" y="5259"/>
                  <a:pt x="190" y="5259"/>
                  <a:pt x="190" y="5259"/>
                </a:cubicBezTo>
                <a:cubicBezTo>
                  <a:pt x="154" y="5259"/>
                  <a:pt x="118" y="5232"/>
                  <a:pt x="118" y="519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18"/>
                  <a:pt x="27" y="91"/>
                  <a:pt x="63" y="82"/>
                </a:cubicBezTo>
                <a:cubicBezTo>
                  <a:pt x="3767" y="0"/>
                  <a:pt x="3767" y="0"/>
                  <a:pt x="3767" y="0"/>
                </a:cubicBezTo>
                <a:cubicBezTo>
                  <a:pt x="3803" y="0"/>
                  <a:pt x="3839" y="27"/>
                  <a:pt x="3839" y="63"/>
                </a:cubicBezTo>
                <a:cubicBezTo>
                  <a:pt x="3957" y="5106"/>
                  <a:pt x="3957" y="5106"/>
                  <a:pt x="3957" y="5106"/>
                </a:cubicBezTo>
                <a:cubicBezTo>
                  <a:pt x="3957" y="5142"/>
                  <a:pt x="3930" y="5169"/>
                  <a:pt x="3893" y="516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C8D7B22A-1222-6846-93AC-4A5CA02D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6502" y="7270271"/>
            <a:ext cx="1712650" cy="545993"/>
          </a:xfrm>
          <a:custGeom>
            <a:avLst/>
            <a:gdLst>
              <a:gd name="T0" fmla="*/ 1535 w 1618"/>
              <a:gd name="T1" fmla="*/ 514 h 515"/>
              <a:gd name="T2" fmla="*/ 1535 w 1618"/>
              <a:gd name="T3" fmla="*/ 514 h 515"/>
              <a:gd name="T4" fmla="*/ 82 w 1618"/>
              <a:gd name="T5" fmla="*/ 514 h 515"/>
              <a:gd name="T6" fmla="*/ 0 w 1618"/>
              <a:gd name="T7" fmla="*/ 433 h 515"/>
              <a:gd name="T8" fmla="*/ 0 w 1618"/>
              <a:gd name="T9" fmla="*/ 81 h 515"/>
              <a:gd name="T10" fmla="*/ 82 w 1618"/>
              <a:gd name="T11" fmla="*/ 0 h 515"/>
              <a:gd name="T12" fmla="*/ 1535 w 1618"/>
              <a:gd name="T13" fmla="*/ 0 h 515"/>
              <a:gd name="T14" fmla="*/ 1617 w 1618"/>
              <a:gd name="T15" fmla="*/ 81 h 515"/>
              <a:gd name="T16" fmla="*/ 1617 w 1618"/>
              <a:gd name="T17" fmla="*/ 433 h 515"/>
              <a:gd name="T18" fmla="*/ 1535 w 1618"/>
              <a:gd name="T19" fmla="*/ 514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8" h="515">
                <a:moveTo>
                  <a:pt x="1535" y="514"/>
                </a:moveTo>
                <a:lnTo>
                  <a:pt x="1535" y="514"/>
                </a:lnTo>
                <a:cubicBezTo>
                  <a:pt x="82" y="514"/>
                  <a:pt x="82" y="514"/>
                  <a:pt x="82" y="514"/>
                </a:cubicBezTo>
                <a:cubicBezTo>
                  <a:pt x="36" y="514"/>
                  <a:pt x="0" y="478"/>
                  <a:pt x="0" y="433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2" y="0"/>
                </a:cubicBezTo>
                <a:cubicBezTo>
                  <a:pt x="1535" y="0"/>
                  <a:pt x="1535" y="0"/>
                  <a:pt x="1535" y="0"/>
                </a:cubicBezTo>
                <a:cubicBezTo>
                  <a:pt x="1581" y="0"/>
                  <a:pt x="1617" y="36"/>
                  <a:pt x="1617" y="81"/>
                </a:cubicBezTo>
                <a:cubicBezTo>
                  <a:pt x="1617" y="433"/>
                  <a:pt x="1617" y="433"/>
                  <a:pt x="1617" y="433"/>
                </a:cubicBezTo>
                <a:cubicBezTo>
                  <a:pt x="1617" y="478"/>
                  <a:pt x="1581" y="514"/>
                  <a:pt x="1535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64AA555A-5FD5-6641-9292-45C959E0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164" y="6985606"/>
            <a:ext cx="583326" cy="573995"/>
          </a:xfrm>
          <a:custGeom>
            <a:avLst/>
            <a:gdLst>
              <a:gd name="T0" fmla="*/ 551 w 552"/>
              <a:gd name="T1" fmla="*/ 271 h 542"/>
              <a:gd name="T2" fmla="*/ 551 w 552"/>
              <a:gd name="T3" fmla="*/ 271 h 542"/>
              <a:gd name="T4" fmla="*/ 271 w 552"/>
              <a:gd name="T5" fmla="*/ 541 h 542"/>
              <a:gd name="T6" fmla="*/ 0 w 552"/>
              <a:gd name="T7" fmla="*/ 271 h 542"/>
              <a:gd name="T8" fmla="*/ 271 w 552"/>
              <a:gd name="T9" fmla="*/ 0 h 542"/>
              <a:gd name="T10" fmla="*/ 551 w 552"/>
              <a:gd name="T11" fmla="*/ 27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2" h="542">
                <a:moveTo>
                  <a:pt x="551" y="271"/>
                </a:moveTo>
                <a:lnTo>
                  <a:pt x="551" y="271"/>
                </a:lnTo>
                <a:cubicBezTo>
                  <a:pt x="551" y="425"/>
                  <a:pt x="424" y="541"/>
                  <a:pt x="271" y="541"/>
                </a:cubicBezTo>
                <a:cubicBezTo>
                  <a:pt x="118" y="541"/>
                  <a:pt x="0" y="425"/>
                  <a:pt x="0" y="271"/>
                </a:cubicBezTo>
                <a:cubicBezTo>
                  <a:pt x="0" y="118"/>
                  <a:pt x="118" y="0"/>
                  <a:pt x="271" y="0"/>
                </a:cubicBezTo>
                <a:cubicBezTo>
                  <a:pt x="424" y="0"/>
                  <a:pt x="551" y="118"/>
                  <a:pt x="551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8FDC200A-D977-B344-A3AE-D13E6E45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162" y="7050939"/>
            <a:ext cx="438662" cy="438662"/>
          </a:xfrm>
          <a:custGeom>
            <a:avLst/>
            <a:gdLst>
              <a:gd name="T0" fmla="*/ 414 w 415"/>
              <a:gd name="T1" fmla="*/ 208 h 416"/>
              <a:gd name="T2" fmla="*/ 414 w 415"/>
              <a:gd name="T3" fmla="*/ 208 h 416"/>
              <a:gd name="T4" fmla="*/ 207 w 415"/>
              <a:gd name="T5" fmla="*/ 415 h 416"/>
              <a:gd name="T6" fmla="*/ 0 w 415"/>
              <a:gd name="T7" fmla="*/ 208 h 416"/>
              <a:gd name="T8" fmla="*/ 207 w 415"/>
              <a:gd name="T9" fmla="*/ 0 h 416"/>
              <a:gd name="T10" fmla="*/ 414 w 415"/>
              <a:gd name="T11" fmla="*/ 2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416">
                <a:moveTo>
                  <a:pt x="414" y="208"/>
                </a:moveTo>
                <a:lnTo>
                  <a:pt x="414" y="208"/>
                </a:lnTo>
                <a:cubicBezTo>
                  <a:pt x="414" y="317"/>
                  <a:pt x="324" y="415"/>
                  <a:pt x="207" y="415"/>
                </a:cubicBezTo>
                <a:cubicBezTo>
                  <a:pt x="99" y="415"/>
                  <a:pt x="0" y="317"/>
                  <a:pt x="0" y="208"/>
                </a:cubicBezTo>
                <a:cubicBezTo>
                  <a:pt x="0" y="91"/>
                  <a:pt x="99" y="0"/>
                  <a:pt x="207" y="0"/>
                </a:cubicBezTo>
                <a:cubicBezTo>
                  <a:pt x="324" y="0"/>
                  <a:pt x="414" y="91"/>
                  <a:pt x="414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965C4855-D69C-BE43-BDFD-CF3CFCFB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1165" y="8292259"/>
            <a:ext cx="1213321" cy="1101322"/>
          </a:xfrm>
          <a:custGeom>
            <a:avLst/>
            <a:gdLst>
              <a:gd name="T0" fmla="*/ 207 w 1147"/>
              <a:gd name="T1" fmla="*/ 54 h 1040"/>
              <a:gd name="T2" fmla="*/ 207 w 1147"/>
              <a:gd name="T3" fmla="*/ 54 h 1040"/>
              <a:gd name="T4" fmla="*/ 406 w 1147"/>
              <a:gd name="T5" fmla="*/ 45 h 1040"/>
              <a:gd name="T6" fmla="*/ 406 w 1147"/>
              <a:gd name="T7" fmla="*/ 45 h 1040"/>
              <a:gd name="T8" fmla="*/ 560 w 1147"/>
              <a:gd name="T9" fmla="*/ 163 h 1040"/>
              <a:gd name="T10" fmla="*/ 704 w 1147"/>
              <a:gd name="T11" fmla="*/ 27 h 1040"/>
              <a:gd name="T12" fmla="*/ 758 w 1147"/>
              <a:gd name="T13" fmla="*/ 9 h 1040"/>
              <a:gd name="T14" fmla="*/ 794 w 1147"/>
              <a:gd name="T15" fmla="*/ 9 h 1040"/>
              <a:gd name="T16" fmla="*/ 794 w 1147"/>
              <a:gd name="T17" fmla="*/ 9 h 1040"/>
              <a:gd name="T18" fmla="*/ 848 w 1147"/>
              <a:gd name="T19" fmla="*/ 9 h 1040"/>
              <a:gd name="T20" fmla="*/ 848 w 1147"/>
              <a:gd name="T21" fmla="*/ 9 h 1040"/>
              <a:gd name="T22" fmla="*/ 1101 w 1147"/>
              <a:gd name="T23" fmla="*/ 172 h 1040"/>
              <a:gd name="T24" fmla="*/ 1119 w 1147"/>
              <a:gd name="T25" fmla="*/ 208 h 1040"/>
              <a:gd name="T26" fmla="*/ 1128 w 1147"/>
              <a:gd name="T27" fmla="*/ 416 h 1040"/>
              <a:gd name="T28" fmla="*/ 1110 w 1147"/>
              <a:gd name="T29" fmla="*/ 488 h 1040"/>
              <a:gd name="T30" fmla="*/ 875 w 1147"/>
              <a:gd name="T31" fmla="*/ 831 h 1040"/>
              <a:gd name="T32" fmla="*/ 613 w 1147"/>
              <a:gd name="T33" fmla="*/ 1039 h 1040"/>
              <a:gd name="T34" fmla="*/ 604 w 1147"/>
              <a:gd name="T35" fmla="*/ 1039 h 1040"/>
              <a:gd name="T36" fmla="*/ 271 w 1147"/>
              <a:gd name="T37" fmla="*/ 822 h 1040"/>
              <a:gd name="T38" fmla="*/ 36 w 1147"/>
              <a:gd name="T39" fmla="*/ 524 h 1040"/>
              <a:gd name="T40" fmla="*/ 0 w 1147"/>
              <a:gd name="T41" fmla="*/ 425 h 1040"/>
              <a:gd name="T42" fmla="*/ 0 w 1147"/>
              <a:gd name="T43" fmla="*/ 379 h 1040"/>
              <a:gd name="T44" fmla="*/ 0 w 1147"/>
              <a:gd name="T45" fmla="*/ 379 h 1040"/>
              <a:gd name="T46" fmla="*/ 0 w 1147"/>
              <a:gd name="T47" fmla="*/ 325 h 1040"/>
              <a:gd name="T48" fmla="*/ 0 w 1147"/>
              <a:gd name="T49" fmla="*/ 325 h 1040"/>
              <a:gd name="T50" fmla="*/ 153 w 1147"/>
              <a:gd name="T51" fmla="*/ 81 h 1040"/>
              <a:gd name="T52" fmla="*/ 207 w 1147"/>
              <a:gd name="T53" fmla="*/ 54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7" h="1040">
                <a:moveTo>
                  <a:pt x="207" y="54"/>
                </a:moveTo>
                <a:lnTo>
                  <a:pt x="207" y="54"/>
                </a:lnTo>
                <a:cubicBezTo>
                  <a:pt x="271" y="36"/>
                  <a:pt x="334" y="27"/>
                  <a:pt x="406" y="45"/>
                </a:cubicBezTo>
                <a:lnTo>
                  <a:pt x="406" y="45"/>
                </a:lnTo>
                <a:cubicBezTo>
                  <a:pt x="469" y="63"/>
                  <a:pt x="524" y="99"/>
                  <a:pt x="560" y="163"/>
                </a:cubicBezTo>
                <a:cubicBezTo>
                  <a:pt x="595" y="99"/>
                  <a:pt x="640" y="54"/>
                  <a:pt x="704" y="27"/>
                </a:cubicBezTo>
                <a:cubicBezTo>
                  <a:pt x="721" y="18"/>
                  <a:pt x="740" y="18"/>
                  <a:pt x="758" y="9"/>
                </a:cubicBezTo>
                <a:cubicBezTo>
                  <a:pt x="776" y="9"/>
                  <a:pt x="785" y="9"/>
                  <a:pt x="794" y="9"/>
                </a:cubicBezTo>
                <a:lnTo>
                  <a:pt x="794" y="9"/>
                </a:lnTo>
                <a:cubicBezTo>
                  <a:pt x="812" y="0"/>
                  <a:pt x="830" y="9"/>
                  <a:pt x="848" y="9"/>
                </a:cubicBezTo>
                <a:lnTo>
                  <a:pt x="848" y="9"/>
                </a:lnTo>
                <a:cubicBezTo>
                  <a:pt x="965" y="18"/>
                  <a:pt x="1047" y="72"/>
                  <a:pt x="1101" y="172"/>
                </a:cubicBezTo>
                <a:cubicBezTo>
                  <a:pt x="1110" y="181"/>
                  <a:pt x="1110" y="190"/>
                  <a:pt x="1119" y="208"/>
                </a:cubicBezTo>
                <a:cubicBezTo>
                  <a:pt x="1137" y="271"/>
                  <a:pt x="1146" y="343"/>
                  <a:pt x="1128" y="416"/>
                </a:cubicBezTo>
                <a:cubicBezTo>
                  <a:pt x="1128" y="443"/>
                  <a:pt x="1119" y="461"/>
                  <a:pt x="1110" y="488"/>
                </a:cubicBezTo>
                <a:cubicBezTo>
                  <a:pt x="1065" y="624"/>
                  <a:pt x="974" y="732"/>
                  <a:pt x="875" y="831"/>
                </a:cubicBezTo>
                <a:cubicBezTo>
                  <a:pt x="785" y="903"/>
                  <a:pt x="694" y="967"/>
                  <a:pt x="613" y="1039"/>
                </a:cubicBezTo>
                <a:cubicBezTo>
                  <a:pt x="604" y="1039"/>
                  <a:pt x="604" y="1039"/>
                  <a:pt x="604" y="1039"/>
                </a:cubicBezTo>
                <a:cubicBezTo>
                  <a:pt x="488" y="976"/>
                  <a:pt x="370" y="903"/>
                  <a:pt x="271" y="822"/>
                </a:cubicBezTo>
                <a:cubicBezTo>
                  <a:pt x="171" y="741"/>
                  <a:pt x="90" y="651"/>
                  <a:pt x="36" y="524"/>
                </a:cubicBezTo>
                <a:cubicBezTo>
                  <a:pt x="18" y="497"/>
                  <a:pt x="18" y="461"/>
                  <a:pt x="0" y="425"/>
                </a:cubicBezTo>
                <a:cubicBezTo>
                  <a:pt x="0" y="407"/>
                  <a:pt x="0" y="398"/>
                  <a:pt x="0" y="379"/>
                </a:cubicBezTo>
                <a:lnTo>
                  <a:pt x="0" y="379"/>
                </a:lnTo>
                <a:cubicBezTo>
                  <a:pt x="0" y="371"/>
                  <a:pt x="0" y="343"/>
                  <a:pt x="0" y="325"/>
                </a:cubicBezTo>
                <a:lnTo>
                  <a:pt x="0" y="325"/>
                </a:lnTo>
                <a:cubicBezTo>
                  <a:pt x="9" y="217"/>
                  <a:pt x="54" y="135"/>
                  <a:pt x="153" y="81"/>
                </a:cubicBezTo>
                <a:cubicBezTo>
                  <a:pt x="171" y="72"/>
                  <a:pt x="189" y="63"/>
                  <a:pt x="207" y="54"/>
                </a:cubicBezTo>
              </a:path>
            </a:pathLst>
          </a:custGeom>
          <a:solidFill>
            <a:srgbClr val="F44E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06188650-4C21-8442-826A-C7608607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844" y="9813576"/>
            <a:ext cx="3373964" cy="209999"/>
          </a:xfrm>
          <a:custGeom>
            <a:avLst/>
            <a:gdLst>
              <a:gd name="T0" fmla="*/ 3188 w 3189"/>
              <a:gd name="T1" fmla="*/ 72 h 200"/>
              <a:gd name="T2" fmla="*/ 9 w 3189"/>
              <a:gd name="T3" fmla="*/ 199 h 200"/>
              <a:gd name="T4" fmla="*/ 0 w 3189"/>
              <a:gd name="T5" fmla="*/ 126 h 200"/>
              <a:gd name="T6" fmla="*/ 3188 w 3189"/>
              <a:gd name="T7" fmla="*/ 0 h 200"/>
              <a:gd name="T8" fmla="*/ 3188 w 3189"/>
              <a:gd name="T9" fmla="*/ 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9" h="200">
                <a:moveTo>
                  <a:pt x="3188" y="72"/>
                </a:moveTo>
                <a:lnTo>
                  <a:pt x="9" y="199"/>
                </a:lnTo>
                <a:lnTo>
                  <a:pt x="0" y="126"/>
                </a:lnTo>
                <a:lnTo>
                  <a:pt x="3188" y="0"/>
                </a:lnTo>
                <a:lnTo>
                  <a:pt x="3188" y="7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206970EE-A903-CA42-86C4-9824039A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177" y="9986243"/>
            <a:ext cx="3373964" cy="209996"/>
          </a:xfrm>
          <a:custGeom>
            <a:avLst/>
            <a:gdLst>
              <a:gd name="T0" fmla="*/ 3188 w 3189"/>
              <a:gd name="T1" fmla="*/ 73 h 200"/>
              <a:gd name="T2" fmla="*/ 0 w 3189"/>
              <a:gd name="T3" fmla="*/ 199 h 200"/>
              <a:gd name="T4" fmla="*/ 0 w 3189"/>
              <a:gd name="T5" fmla="*/ 127 h 200"/>
              <a:gd name="T6" fmla="*/ 3188 w 3189"/>
              <a:gd name="T7" fmla="*/ 0 h 200"/>
              <a:gd name="T8" fmla="*/ 3188 w 3189"/>
              <a:gd name="T9" fmla="*/ 7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9" h="200">
                <a:moveTo>
                  <a:pt x="3188" y="73"/>
                </a:moveTo>
                <a:lnTo>
                  <a:pt x="0" y="199"/>
                </a:lnTo>
                <a:lnTo>
                  <a:pt x="0" y="127"/>
                </a:lnTo>
                <a:lnTo>
                  <a:pt x="3188" y="0"/>
                </a:lnTo>
                <a:lnTo>
                  <a:pt x="3188" y="7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5ADE1114-AFF8-F441-B488-5F1D2715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510" y="10168239"/>
            <a:ext cx="3373964" cy="209999"/>
          </a:xfrm>
          <a:custGeom>
            <a:avLst/>
            <a:gdLst>
              <a:gd name="T0" fmla="*/ 3188 w 3189"/>
              <a:gd name="T1" fmla="*/ 72 h 200"/>
              <a:gd name="T2" fmla="*/ 0 w 3189"/>
              <a:gd name="T3" fmla="*/ 199 h 200"/>
              <a:gd name="T4" fmla="*/ 0 w 3189"/>
              <a:gd name="T5" fmla="*/ 126 h 200"/>
              <a:gd name="T6" fmla="*/ 3188 w 3189"/>
              <a:gd name="T7" fmla="*/ 0 h 200"/>
              <a:gd name="T8" fmla="*/ 3188 w 3189"/>
              <a:gd name="T9" fmla="*/ 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9" h="200">
                <a:moveTo>
                  <a:pt x="3188" y="72"/>
                </a:moveTo>
                <a:lnTo>
                  <a:pt x="0" y="199"/>
                </a:lnTo>
                <a:lnTo>
                  <a:pt x="0" y="126"/>
                </a:lnTo>
                <a:lnTo>
                  <a:pt x="3188" y="0"/>
                </a:lnTo>
                <a:lnTo>
                  <a:pt x="3188" y="7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B288BB16-AC5F-8140-8609-859479CD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840" y="10807568"/>
            <a:ext cx="2762638" cy="765325"/>
          </a:xfrm>
          <a:custGeom>
            <a:avLst/>
            <a:gdLst>
              <a:gd name="T0" fmla="*/ 2610 w 2611"/>
              <a:gd name="T1" fmla="*/ 280 h 724"/>
              <a:gd name="T2" fmla="*/ 2294 w 2611"/>
              <a:gd name="T3" fmla="*/ 289 h 724"/>
              <a:gd name="T4" fmla="*/ 2222 w 2611"/>
              <a:gd name="T5" fmla="*/ 561 h 724"/>
              <a:gd name="T6" fmla="*/ 2159 w 2611"/>
              <a:gd name="T7" fmla="*/ 0 h 724"/>
              <a:gd name="T8" fmla="*/ 2014 w 2611"/>
              <a:gd name="T9" fmla="*/ 308 h 724"/>
              <a:gd name="T10" fmla="*/ 1896 w 2611"/>
              <a:gd name="T11" fmla="*/ 308 h 724"/>
              <a:gd name="T12" fmla="*/ 1870 w 2611"/>
              <a:gd name="T13" fmla="*/ 497 h 724"/>
              <a:gd name="T14" fmla="*/ 1698 w 2611"/>
              <a:gd name="T15" fmla="*/ 19 h 724"/>
              <a:gd name="T16" fmla="*/ 1689 w 2611"/>
              <a:gd name="T17" fmla="*/ 263 h 724"/>
              <a:gd name="T18" fmla="*/ 1517 w 2611"/>
              <a:gd name="T19" fmla="*/ 326 h 724"/>
              <a:gd name="T20" fmla="*/ 1499 w 2611"/>
              <a:gd name="T21" fmla="*/ 552 h 724"/>
              <a:gd name="T22" fmla="*/ 1345 w 2611"/>
              <a:gd name="T23" fmla="*/ 136 h 724"/>
              <a:gd name="T24" fmla="*/ 1309 w 2611"/>
              <a:gd name="T25" fmla="*/ 335 h 724"/>
              <a:gd name="T26" fmla="*/ 1138 w 2611"/>
              <a:gd name="T27" fmla="*/ 335 h 724"/>
              <a:gd name="T28" fmla="*/ 1093 w 2611"/>
              <a:gd name="T29" fmla="*/ 452 h 724"/>
              <a:gd name="T30" fmla="*/ 1012 w 2611"/>
              <a:gd name="T31" fmla="*/ 118 h 724"/>
              <a:gd name="T32" fmla="*/ 967 w 2611"/>
              <a:gd name="T33" fmla="*/ 344 h 724"/>
              <a:gd name="T34" fmla="*/ 885 w 2611"/>
              <a:gd name="T35" fmla="*/ 353 h 724"/>
              <a:gd name="T36" fmla="*/ 849 w 2611"/>
              <a:gd name="T37" fmla="*/ 714 h 724"/>
              <a:gd name="T38" fmla="*/ 678 w 2611"/>
              <a:gd name="T39" fmla="*/ 64 h 724"/>
              <a:gd name="T40" fmla="*/ 632 w 2611"/>
              <a:gd name="T41" fmla="*/ 362 h 724"/>
              <a:gd name="T42" fmla="*/ 515 w 2611"/>
              <a:gd name="T43" fmla="*/ 362 h 724"/>
              <a:gd name="T44" fmla="*/ 479 w 2611"/>
              <a:gd name="T45" fmla="*/ 723 h 724"/>
              <a:gd name="T46" fmla="*/ 325 w 2611"/>
              <a:gd name="T47" fmla="*/ 145 h 724"/>
              <a:gd name="T48" fmla="*/ 208 w 2611"/>
              <a:gd name="T49" fmla="*/ 452 h 724"/>
              <a:gd name="T50" fmla="*/ 0 w 2611"/>
              <a:gd name="T51" fmla="*/ 4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11" h="724">
                <a:moveTo>
                  <a:pt x="2610" y="280"/>
                </a:moveTo>
                <a:lnTo>
                  <a:pt x="2294" y="289"/>
                </a:lnTo>
                <a:lnTo>
                  <a:pt x="2222" y="561"/>
                </a:lnTo>
                <a:lnTo>
                  <a:pt x="2159" y="0"/>
                </a:lnTo>
                <a:lnTo>
                  <a:pt x="2014" y="308"/>
                </a:lnTo>
                <a:lnTo>
                  <a:pt x="1896" y="308"/>
                </a:lnTo>
                <a:lnTo>
                  <a:pt x="1870" y="497"/>
                </a:lnTo>
                <a:lnTo>
                  <a:pt x="1698" y="19"/>
                </a:lnTo>
                <a:lnTo>
                  <a:pt x="1689" y="263"/>
                </a:lnTo>
                <a:lnTo>
                  <a:pt x="1517" y="326"/>
                </a:lnTo>
                <a:lnTo>
                  <a:pt x="1499" y="552"/>
                </a:lnTo>
                <a:lnTo>
                  <a:pt x="1345" y="136"/>
                </a:lnTo>
                <a:lnTo>
                  <a:pt x="1309" y="335"/>
                </a:lnTo>
                <a:lnTo>
                  <a:pt x="1138" y="335"/>
                </a:lnTo>
                <a:lnTo>
                  <a:pt x="1093" y="452"/>
                </a:lnTo>
                <a:lnTo>
                  <a:pt x="1012" y="118"/>
                </a:lnTo>
                <a:lnTo>
                  <a:pt x="967" y="344"/>
                </a:lnTo>
                <a:lnTo>
                  <a:pt x="885" y="353"/>
                </a:lnTo>
                <a:lnTo>
                  <a:pt x="849" y="714"/>
                </a:lnTo>
                <a:lnTo>
                  <a:pt x="678" y="64"/>
                </a:lnTo>
                <a:lnTo>
                  <a:pt x="632" y="362"/>
                </a:lnTo>
                <a:lnTo>
                  <a:pt x="515" y="362"/>
                </a:lnTo>
                <a:lnTo>
                  <a:pt x="479" y="723"/>
                </a:lnTo>
                <a:lnTo>
                  <a:pt x="325" y="145"/>
                </a:lnTo>
                <a:lnTo>
                  <a:pt x="208" y="452"/>
                </a:lnTo>
                <a:lnTo>
                  <a:pt x="0" y="461"/>
                </a:lnTo>
              </a:path>
            </a:pathLst>
          </a:custGeom>
          <a:noFill/>
          <a:ln w="38100" cap="flat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0AF7693C-BD6E-234F-9734-98B35A0B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3173" y="11680224"/>
            <a:ext cx="2762638" cy="709326"/>
          </a:xfrm>
          <a:custGeom>
            <a:avLst/>
            <a:gdLst>
              <a:gd name="T0" fmla="*/ 0 w 2611"/>
              <a:gd name="T1" fmla="*/ 370 h 669"/>
              <a:gd name="T2" fmla="*/ 307 w 2611"/>
              <a:gd name="T3" fmla="*/ 361 h 669"/>
              <a:gd name="T4" fmla="*/ 407 w 2611"/>
              <a:gd name="T5" fmla="*/ 623 h 669"/>
              <a:gd name="T6" fmla="*/ 416 w 2611"/>
              <a:gd name="T7" fmla="*/ 63 h 669"/>
              <a:gd name="T8" fmla="*/ 587 w 2611"/>
              <a:gd name="T9" fmla="*/ 352 h 669"/>
              <a:gd name="T10" fmla="*/ 705 w 2611"/>
              <a:gd name="T11" fmla="*/ 343 h 669"/>
              <a:gd name="T12" fmla="*/ 750 w 2611"/>
              <a:gd name="T13" fmla="*/ 533 h 669"/>
              <a:gd name="T14" fmla="*/ 886 w 2611"/>
              <a:gd name="T15" fmla="*/ 45 h 669"/>
              <a:gd name="T16" fmla="*/ 913 w 2611"/>
              <a:gd name="T17" fmla="*/ 280 h 669"/>
              <a:gd name="T18" fmla="*/ 1084 w 2611"/>
              <a:gd name="T19" fmla="*/ 334 h 669"/>
              <a:gd name="T20" fmla="*/ 1130 w 2611"/>
              <a:gd name="T21" fmla="*/ 560 h 669"/>
              <a:gd name="T22" fmla="*/ 1246 w 2611"/>
              <a:gd name="T23" fmla="*/ 126 h 669"/>
              <a:gd name="T24" fmla="*/ 1291 w 2611"/>
              <a:gd name="T25" fmla="*/ 325 h 669"/>
              <a:gd name="T26" fmla="*/ 1463 w 2611"/>
              <a:gd name="T27" fmla="*/ 316 h 669"/>
              <a:gd name="T28" fmla="*/ 1517 w 2611"/>
              <a:gd name="T29" fmla="*/ 424 h 669"/>
              <a:gd name="T30" fmla="*/ 1571 w 2611"/>
              <a:gd name="T31" fmla="*/ 81 h 669"/>
              <a:gd name="T32" fmla="*/ 1635 w 2611"/>
              <a:gd name="T33" fmla="*/ 307 h 669"/>
              <a:gd name="T34" fmla="*/ 1725 w 2611"/>
              <a:gd name="T35" fmla="*/ 307 h 669"/>
              <a:gd name="T36" fmla="*/ 1788 w 2611"/>
              <a:gd name="T37" fmla="*/ 668 h 669"/>
              <a:gd name="T38" fmla="*/ 1906 w 2611"/>
              <a:gd name="T39" fmla="*/ 0 h 669"/>
              <a:gd name="T40" fmla="*/ 1978 w 2611"/>
              <a:gd name="T41" fmla="*/ 298 h 669"/>
              <a:gd name="T42" fmla="*/ 2087 w 2611"/>
              <a:gd name="T43" fmla="*/ 289 h 669"/>
              <a:gd name="T44" fmla="*/ 2150 w 2611"/>
              <a:gd name="T45" fmla="*/ 650 h 669"/>
              <a:gd name="T46" fmla="*/ 2258 w 2611"/>
              <a:gd name="T47" fmla="*/ 54 h 669"/>
              <a:gd name="T48" fmla="*/ 2403 w 2611"/>
              <a:gd name="T49" fmla="*/ 352 h 669"/>
              <a:gd name="T50" fmla="*/ 2610 w 2611"/>
              <a:gd name="T51" fmla="*/ 34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11" h="669">
                <a:moveTo>
                  <a:pt x="0" y="370"/>
                </a:moveTo>
                <a:lnTo>
                  <a:pt x="307" y="361"/>
                </a:lnTo>
                <a:lnTo>
                  <a:pt x="407" y="623"/>
                </a:lnTo>
                <a:lnTo>
                  <a:pt x="416" y="63"/>
                </a:lnTo>
                <a:lnTo>
                  <a:pt x="587" y="352"/>
                </a:lnTo>
                <a:lnTo>
                  <a:pt x="705" y="343"/>
                </a:lnTo>
                <a:lnTo>
                  <a:pt x="750" y="533"/>
                </a:lnTo>
                <a:lnTo>
                  <a:pt x="886" y="45"/>
                </a:lnTo>
                <a:lnTo>
                  <a:pt x="913" y="280"/>
                </a:lnTo>
                <a:lnTo>
                  <a:pt x="1084" y="334"/>
                </a:lnTo>
                <a:lnTo>
                  <a:pt x="1130" y="560"/>
                </a:lnTo>
                <a:lnTo>
                  <a:pt x="1246" y="126"/>
                </a:lnTo>
                <a:lnTo>
                  <a:pt x="1291" y="325"/>
                </a:lnTo>
                <a:lnTo>
                  <a:pt x="1463" y="316"/>
                </a:lnTo>
                <a:lnTo>
                  <a:pt x="1517" y="424"/>
                </a:lnTo>
                <a:lnTo>
                  <a:pt x="1571" y="81"/>
                </a:lnTo>
                <a:lnTo>
                  <a:pt x="1635" y="307"/>
                </a:lnTo>
                <a:lnTo>
                  <a:pt x="1725" y="307"/>
                </a:lnTo>
                <a:lnTo>
                  <a:pt x="1788" y="668"/>
                </a:lnTo>
                <a:lnTo>
                  <a:pt x="1906" y="0"/>
                </a:lnTo>
                <a:lnTo>
                  <a:pt x="1978" y="298"/>
                </a:lnTo>
                <a:lnTo>
                  <a:pt x="2087" y="289"/>
                </a:lnTo>
                <a:lnTo>
                  <a:pt x="2150" y="650"/>
                </a:lnTo>
                <a:lnTo>
                  <a:pt x="2258" y="54"/>
                </a:lnTo>
                <a:lnTo>
                  <a:pt x="2403" y="352"/>
                </a:lnTo>
                <a:lnTo>
                  <a:pt x="2610" y="343"/>
                </a:lnTo>
              </a:path>
            </a:pathLst>
          </a:custGeom>
          <a:noFill/>
          <a:ln w="38100" cap="flat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918BACD2-3E35-3646-A1CA-9BFA29C0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556" y="5627621"/>
            <a:ext cx="12352540" cy="8241248"/>
          </a:xfrm>
          <a:custGeom>
            <a:avLst/>
            <a:gdLst>
              <a:gd name="T0" fmla="*/ 0 w 11674"/>
              <a:gd name="T1" fmla="*/ 7788 h 7789"/>
              <a:gd name="T2" fmla="*/ 0 w 11674"/>
              <a:gd name="T3" fmla="*/ 7788 h 7789"/>
              <a:gd name="T4" fmla="*/ 0 w 11674"/>
              <a:gd name="T5" fmla="*/ 5836 h 7789"/>
              <a:gd name="T6" fmla="*/ 5837 w 11674"/>
              <a:gd name="T7" fmla="*/ 0 h 7789"/>
              <a:gd name="T8" fmla="*/ 11673 w 11674"/>
              <a:gd name="T9" fmla="*/ 5836 h 7789"/>
              <a:gd name="T10" fmla="*/ 11673 w 11674"/>
              <a:gd name="T11" fmla="*/ 7788 h 7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74" h="7789">
                <a:moveTo>
                  <a:pt x="0" y="7788"/>
                </a:moveTo>
                <a:lnTo>
                  <a:pt x="0" y="7788"/>
                </a:lnTo>
                <a:cubicBezTo>
                  <a:pt x="0" y="5836"/>
                  <a:pt x="0" y="5836"/>
                  <a:pt x="0" y="5836"/>
                </a:cubicBezTo>
                <a:cubicBezTo>
                  <a:pt x="0" y="2610"/>
                  <a:pt x="2611" y="0"/>
                  <a:pt x="5837" y="0"/>
                </a:cubicBezTo>
                <a:cubicBezTo>
                  <a:pt x="9062" y="0"/>
                  <a:pt x="11673" y="2610"/>
                  <a:pt x="11673" y="5836"/>
                </a:cubicBezTo>
                <a:cubicBezTo>
                  <a:pt x="11673" y="7788"/>
                  <a:pt x="11673" y="7788"/>
                  <a:pt x="11673" y="778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7" name="Freeform 204">
            <a:extLst>
              <a:ext uri="{FF2B5EF4-FFF2-40B4-BE49-F238E27FC236}">
                <a16:creationId xmlns:a16="http://schemas.microsoft.com/office/drawing/2014/main" id="{53415534-8214-7841-8CA5-037A6150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466" y="5748954"/>
            <a:ext cx="1539984" cy="1530651"/>
          </a:xfrm>
          <a:custGeom>
            <a:avLst/>
            <a:gdLst>
              <a:gd name="T0" fmla="*/ 1238 w 1456"/>
              <a:gd name="T1" fmla="*/ 1446 h 1447"/>
              <a:gd name="T2" fmla="*/ 1238 w 1456"/>
              <a:gd name="T3" fmla="*/ 1446 h 1447"/>
              <a:gd name="T4" fmla="*/ 217 w 1456"/>
              <a:gd name="T5" fmla="*/ 1446 h 1447"/>
              <a:gd name="T6" fmla="*/ 0 w 1456"/>
              <a:gd name="T7" fmla="*/ 1238 h 1447"/>
              <a:gd name="T8" fmla="*/ 0 w 1456"/>
              <a:gd name="T9" fmla="*/ 217 h 1447"/>
              <a:gd name="T10" fmla="*/ 217 w 1456"/>
              <a:gd name="T11" fmla="*/ 0 h 1447"/>
              <a:gd name="T12" fmla="*/ 1238 w 1456"/>
              <a:gd name="T13" fmla="*/ 0 h 1447"/>
              <a:gd name="T14" fmla="*/ 1455 w 1456"/>
              <a:gd name="T15" fmla="*/ 217 h 1447"/>
              <a:gd name="T16" fmla="*/ 1455 w 1456"/>
              <a:gd name="T17" fmla="*/ 1238 h 1447"/>
              <a:gd name="T18" fmla="*/ 1238 w 1456"/>
              <a:gd name="T1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6" h="1447">
                <a:moveTo>
                  <a:pt x="1238" y="1446"/>
                </a:moveTo>
                <a:lnTo>
                  <a:pt x="1238" y="1446"/>
                </a:lnTo>
                <a:cubicBezTo>
                  <a:pt x="217" y="1446"/>
                  <a:pt x="217" y="1446"/>
                  <a:pt x="217" y="1446"/>
                </a:cubicBezTo>
                <a:cubicBezTo>
                  <a:pt x="99" y="1446"/>
                  <a:pt x="0" y="1356"/>
                  <a:pt x="0" y="123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00"/>
                  <a:pt x="99" y="0"/>
                  <a:pt x="217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355" y="0"/>
                  <a:pt x="1455" y="100"/>
                  <a:pt x="1455" y="217"/>
                </a:cubicBezTo>
                <a:cubicBezTo>
                  <a:pt x="1455" y="1238"/>
                  <a:pt x="1455" y="1238"/>
                  <a:pt x="1455" y="1238"/>
                </a:cubicBezTo>
                <a:cubicBezTo>
                  <a:pt x="1455" y="1356"/>
                  <a:pt x="1355" y="1446"/>
                  <a:pt x="1238" y="14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5">
            <a:extLst>
              <a:ext uri="{FF2B5EF4-FFF2-40B4-BE49-F238E27FC236}">
                <a16:creationId xmlns:a16="http://schemas.microsoft.com/office/drawing/2014/main" id="{76F2DD84-E3BE-E549-952B-E403B411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532" y="5818951"/>
            <a:ext cx="1539984" cy="1530651"/>
          </a:xfrm>
          <a:custGeom>
            <a:avLst/>
            <a:gdLst>
              <a:gd name="T0" fmla="*/ 1238 w 1456"/>
              <a:gd name="T1" fmla="*/ 1446 h 1447"/>
              <a:gd name="T2" fmla="*/ 1238 w 1456"/>
              <a:gd name="T3" fmla="*/ 1446 h 1447"/>
              <a:gd name="T4" fmla="*/ 217 w 1456"/>
              <a:gd name="T5" fmla="*/ 1446 h 1447"/>
              <a:gd name="T6" fmla="*/ 0 w 1456"/>
              <a:gd name="T7" fmla="*/ 1238 h 1447"/>
              <a:gd name="T8" fmla="*/ 0 w 1456"/>
              <a:gd name="T9" fmla="*/ 217 h 1447"/>
              <a:gd name="T10" fmla="*/ 217 w 1456"/>
              <a:gd name="T11" fmla="*/ 0 h 1447"/>
              <a:gd name="T12" fmla="*/ 1238 w 1456"/>
              <a:gd name="T13" fmla="*/ 0 h 1447"/>
              <a:gd name="T14" fmla="*/ 1455 w 1456"/>
              <a:gd name="T15" fmla="*/ 217 h 1447"/>
              <a:gd name="T16" fmla="*/ 1455 w 1456"/>
              <a:gd name="T17" fmla="*/ 1238 h 1447"/>
              <a:gd name="T18" fmla="*/ 1238 w 1456"/>
              <a:gd name="T1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6" h="1447">
                <a:moveTo>
                  <a:pt x="1238" y="1446"/>
                </a:moveTo>
                <a:lnTo>
                  <a:pt x="1238" y="1446"/>
                </a:lnTo>
                <a:cubicBezTo>
                  <a:pt x="217" y="1446"/>
                  <a:pt x="217" y="1446"/>
                  <a:pt x="217" y="1446"/>
                </a:cubicBezTo>
                <a:cubicBezTo>
                  <a:pt x="100" y="1446"/>
                  <a:pt x="0" y="1355"/>
                  <a:pt x="0" y="123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100" y="0"/>
                  <a:pt x="217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356" y="0"/>
                  <a:pt x="1455" y="99"/>
                  <a:pt x="1455" y="217"/>
                </a:cubicBezTo>
                <a:cubicBezTo>
                  <a:pt x="1455" y="1238"/>
                  <a:pt x="1455" y="1238"/>
                  <a:pt x="1455" y="1238"/>
                </a:cubicBezTo>
                <a:cubicBezTo>
                  <a:pt x="1455" y="1355"/>
                  <a:pt x="1356" y="1446"/>
                  <a:pt x="1238" y="14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6">
            <a:extLst>
              <a:ext uri="{FF2B5EF4-FFF2-40B4-BE49-F238E27FC236}">
                <a16:creationId xmlns:a16="http://schemas.microsoft.com/office/drawing/2014/main" id="{7E2ADB5D-8268-4040-8E57-55B96B0C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9104" y="11381560"/>
            <a:ext cx="1530651" cy="1530651"/>
          </a:xfrm>
          <a:custGeom>
            <a:avLst/>
            <a:gdLst>
              <a:gd name="T0" fmla="*/ 1229 w 1447"/>
              <a:gd name="T1" fmla="*/ 1446 h 1447"/>
              <a:gd name="T2" fmla="*/ 1229 w 1447"/>
              <a:gd name="T3" fmla="*/ 1446 h 1447"/>
              <a:gd name="T4" fmla="*/ 208 w 1447"/>
              <a:gd name="T5" fmla="*/ 1446 h 1447"/>
              <a:gd name="T6" fmla="*/ 0 w 1447"/>
              <a:gd name="T7" fmla="*/ 1229 h 1447"/>
              <a:gd name="T8" fmla="*/ 0 w 1447"/>
              <a:gd name="T9" fmla="*/ 208 h 1447"/>
              <a:gd name="T10" fmla="*/ 208 w 1447"/>
              <a:gd name="T11" fmla="*/ 0 h 1447"/>
              <a:gd name="T12" fmla="*/ 1229 w 1447"/>
              <a:gd name="T13" fmla="*/ 0 h 1447"/>
              <a:gd name="T14" fmla="*/ 1446 w 1447"/>
              <a:gd name="T15" fmla="*/ 208 h 1447"/>
              <a:gd name="T16" fmla="*/ 1446 w 1447"/>
              <a:gd name="T17" fmla="*/ 1229 h 1447"/>
              <a:gd name="T18" fmla="*/ 1229 w 1447"/>
              <a:gd name="T1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7" h="1447">
                <a:moveTo>
                  <a:pt x="1229" y="1446"/>
                </a:moveTo>
                <a:lnTo>
                  <a:pt x="1229" y="1446"/>
                </a:lnTo>
                <a:cubicBezTo>
                  <a:pt x="208" y="1446"/>
                  <a:pt x="208" y="1446"/>
                  <a:pt x="208" y="1446"/>
                </a:cubicBezTo>
                <a:cubicBezTo>
                  <a:pt x="90" y="1446"/>
                  <a:pt x="0" y="1347"/>
                  <a:pt x="0" y="122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0" y="0"/>
                  <a:pt x="208" y="0"/>
                </a:cubicBezTo>
                <a:cubicBezTo>
                  <a:pt x="1229" y="0"/>
                  <a:pt x="1229" y="0"/>
                  <a:pt x="1229" y="0"/>
                </a:cubicBezTo>
                <a:cubicBezTo>
                  <a:pt x="1346" y="0"/>
                  <a:pt x="1446" y="91"/>
                  <a:pt x="1446" y="208"/>
                </a:cubicBezTo>
                <a:cubicBezTo>
                  <a:pt x="1446" y="1229"/>
                  <a:pt x="1446" y="1229"/>
                  <a:pt x="1446" y="1229"/>
                </a:cubicBezTo>
                <a:cubicBezTo>
                  <a:pt x="1446" y="1347"/>
                  <a:pt x="1346" y="1446"/>
                  <a:pt x="1229" y="1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7">
            <a:extLst>
              <a:ext uri="{FF2B5EF4-FFF2-40B4-BE49-F238E27FC236}">
                <a16:creationId xmlns:a16="http://schemas.microsoft.com/office/drawing/2014/main" id="{0F1BD37F-1CDD-814A-AA66-9CF65773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229" y="11381560"/>
            <a:ext cx="1530651" cy="1530651"/>
          </a:xfrm>
          <a:custGeom>
            <a:avLst/>
            <a:gdLst>
              <a:gd name="T0" fmla="*/ 1229 w 1447"/>
              <a:gd name="T1" fmla="*/ 1446 h 1447"/>
              <a:gd name="T2" fmla="*/ 1229 w 1447"/>
              <a:gd name="T3" fmla="*/ 1446 h 1447"/>
              <a:gd name="T4" fmla="*/ 208 w 1447"/>
              <a:gd name="T5" fmla="*/ 1446 h 1447"/>
              <a:gd name="T6" fmla="*/ 0 w 1447"/>
              <a:gd name="T7" fmla="*/ 1229 h 1447"/>
              <a:gd name="T8" fmla="*/ 0 w 1447"/>
              <a:gd name="T9" fmla="*/ 208 h 1447"/>
              <a:gd name="T10" fmla="*/ 208 w 1447"/>
              <a:gd name="T11" fmla="*/ 0 h 1447"/>
              <a:gd name="T12" fmla="*/ 1229 w 1447"/>
              <a:gd name="T13" fmla="*/ 0 h 1447"/>
              <a:gd name="T14" fmla="*/ 1446 w 1447"/>
              <a:gd name="T15" fmla="*/ 208 h 1447"/>
              <a:gd name="T16" fmla="*/ 1446 w 1447"/>
              <a:gd name="T17" fmla="*/ 1229 h 1447"/>
              <a:gd name="T18" fmla="*/ 1229 w 1447"/>
              <a:gd name="T1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7" h="1447">
                <a:moveTo>
                  <a:pt x="1229" y="1446"/>
                </a:moveTo>
                <a:lnTo>
                  <a:pt x="1229" y="1446"/>
                </a:lnTo>
                <a:cubicBezTo>
                  <a:pt x="208" y="1446"/>
                  <a:pt x="208" y="1446"/>
                  <a:pt x="208" y="1446"/>
                </a:cubicBezTo>
                <a:cubicBezTo>
                  <a:pt x="90" y="1446"/>
                  <a:pt x="0" y="1347"/>
                  <a:pt x="0" y="122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0" y="0"/>
                  <a:pt x="208" y="0"/>
                </a:cubicBezTo>
                <a:cubicBezTo>
                  <a:pt x="1229" y="0"/>
                  <a:pt x="1229" y="0"/>
                  <a:pt x="1229" y="0"/>
                </a:cubicBezTo>
                <a:cubicBezTo>
                  <a:pt x="1346" y="0"/>
                  <a:pt x="1446" y="91"/>
                  <a:pt x="1446" y="208"/>
                </a:cubicBezTo>
                <a:cubicBezTo>
                  <a:pt x="1446" y="1229"/>
                  <a:pt x="1446" y="1229"/>
                  <a:pt x="1446" y="1229"/>
                </a:cubicBezTo>
                <a:cubicBezTo>
                  <a:pt x="1446" y="1347"/>
                  <a:pt x="1346" y="1446"/>
                  <a:pt x="1229" y="14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8">
            <a:extLst>
              <a:ext uri="{FF2B5EF4-FFF2-40B4-BE49-F238E27FC236}">
                <a16:creationId xmlns:a16="http://schemas.microsoft.com/office/drawing/2014/main" id="{17C66FAC-8CC1-4044-B7B7-EF36CE2F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766" y="11829555"/>
            <a:ext cx="629992" cy="620662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7 w 597"/>
              <a:gd name="T5" fmla="*/ 551 h 588"/>
              <a:gd name="T6" fmla="*/ 45 w 597"/>
              <a:gd name="T7" fmla="*/ 389 h 588"/>
              <a:gd name="T8" fmla="*/ 45 w 597"/>
              <a:gd name="T9" fmla="*/ 226 h 588"/>
              <a:gd name="T10" fmla="*/ 253 w 597"/>
              <a:gd name="T11" fmla="*/ 9 h 588"/>
              <a:gd name="T12" fmla="*/ 280 w 597"/>
              <a:gd name="T13" fmla="*/ 0 h 588"/>
              <a:gd name="T14" fmla="*/ 542 w 597"/>
              <a:gd name="T15" fmla="*/ 0 h 588"/>
              <a:gd name="T16" fmla="*/ 596 w 597"/>
              <a:gd name="T17" fmla="*/ 64 h 588"/>
              <a:gd name="T18" fmla="*/ 596 w 597"/>
              <a:gd name="T19" fmla="*/ 325 h 588"/>
              <a:gd name="T20" fmla="*/ 587 w 597"/>
              <a:gd name="T21" fmla="*/ 344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4 h 588"/>
              <a:gd name="T28" fmla="*/ 289 w 597"/>
              <a:gd name="T29" fmla="*/ 64 h 588"/>
              <a:gd name="T30" fmla="*/ 90 w 597"/>
              <a:gd name="T31" fmla="*/ 262 h 588"/>
              <a:gd name="T32" fmla="*/ 90 w 597"/>
              <a:gd name="T33" fmla="*/ 344 h 588"/>
              <a:gd name="T34" fmla="*/ 262 w 597"/>
              <a:gd name="T35" fmla="*/ 515 h 588"/>
              <a:gd name="T36" fmla="*/ 343 w 597"/>
              <a:gd name="T37" fmla="*/ 515 h 588"/>
              <a:gd name="T38" fmla="*/ 542 w 597"/>
              <a:gd name="T39" fmla="*/ 308 h 588"/>
              <a:gd name="T40" fmla="*/ 542 w 597"/>
              <a:gd name="T41" fmla="*/ 64 h 588"/>
              <a:gd name="T42" fmla="*/ 289 w 597"/>
              <a:gd name="T43" fmla="*/ 6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1" y="587"/>
                  <a:pt x="244" y="578"/>
                  <a:pt x="217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4"/>
                  <a:pt x="0" y="271"/>
                  <a:pt x="45" y="226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9"/>
                  <a:pt x="271" y="0"/>
                  <a:pt x="280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69" y="0"/>
                  <a:pt x="596" y="27"/>
                  <a:pt x="596" y="64"/>
                </a:cubicBezTo>
                <a:cubicBezTo>
                  <a:pt x="596" y="325"/>
                  <a:pt x="596" y="325"/>
                  <a:pt x="596" y="325"/>
                </a:cubicBezTo>
                <a:cubicBezTo>
                  <a:pt x="596" y="334"/>
                  <a:pt x="596" y="334"/>
                  <a:pt x="587" y="344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34" y="587"/>
                  <a:pt x="298" y="587"/>
                </a:cubicBezTo>
                <a:close/>
                <a:moveTo>
                  <a:pt x="289" y="64"/>
                </a:moveTo>
                <a:lnTo>
                  <a:pt x="289" y="64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9"/>
                  <a:pt x="63" y="325"/>
                  <a:pt x="90" y="344"/>
                </a:cubicBezTo>
                <a:cubicBezTo>
                  <a:pt x="262" y="515"/>
                  <a:pt x="262" y="515"/>
                  <a:pt x="262" y="515"/>
                </a:cubicBezTo>
                <a:cubicBezTo>
                  <a:pt x="280" y="533"/>
                  <a:pt x="316" y="533"/>
                  <a:pt x="343" y="515"/>
                </a:cubicBezTo>
                <a:cubicBezTo>
                  <a:pt x="542" y="308"/>
                  <a:pt x="542" y="308"/>
                  <a:pt x="542" y="308"/>
                </a:cubicBezTo>
                <a:cubicBezTo>
                  <a:pt x="542" y="64"/>
                  <a:pt x="542" y="64"/>
                  <a:pt x="542" y="64"/>
                </a:cubicBezTo>
                <a:lnTo>
                  <a:pt x="289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9">
            <a:extLst>
              <a:ext uri="{FF2B5EF4-FFF2-40B4-BE49-F238E27FC236}">
                <a16:creationId xmlns:a16="http://schemas.microsoft.com/office/drawing/2014/main" id="{F6C58A15-46E0-7741-A41F-A1CA608F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095" y="11964889"/>
            <a:ext cx="107331" cy="107331"/>
          </a:xfrm>
          <a:custGeom>
            <a:avLst/>
            <a:gdLst>
              <a:gd name="T0" fmla="*/ 82 w 101"/>
              <a:gd name="T1" fmla="*/ 81 h 100"/>
              <a:gd name="T2" fmla="*/ 82 w 101"/>
              <a:gd name="T3" fmla="*/ 81 h 100"/>
              <a:gd name="T4" fmla="*/ 18 w 101"/>
              <a:gd name="T5" fmla="*/ 81 h 100"/>
              <a:gd name="T6" fmla="*/ 18 w 101"/>
              <a:gd name="T7" fmla="*/ 18 h 100"/>
              <a:gd name="T8" fmla="*/ 82 w 101"/>
              <a:gd name="T9" fmla="*/ 18 h 100"/>
              <a:gd name="T10" fmla="*/ 82 w 101"/>
              <a:gd name="T11" fmla="*/ 8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0">
                <a:moveTo>
                  <a:pt x="82" y="81"/>
                </a:moveTo>
                <a:lnTo>
                  <a:pt x="82" y="81"/>
                </a:lnTo>
                <a:cubicBezTo>
                  <a:pt x="63" y="99"/>
                  <a:pt x="36" y="99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3" y="0"/>
                  <a:pt x="82" y="18"/>
                </a:cubicBezTo>
                <a:cubicBezTo>
                  <a:pt x="100" y="36"/>
                  <a:pt x="100" y="63"/>
                  <a:pt x="82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3">
            <a:extLst>
              <a:ext uri="{FF2B5EF4-FFF2-40B4-BE49-F238E27FC236}">
                <a16:creationId xmlns:a16="http://schemas.microsoft.com/office/drawing/2014/main" id="{7E276285-6ECF-0840-B789-63B94D21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8445" y="8534923"/>
            <a:ext cx="1539984" cy="1530651"/>
          </a:xfrm>
          <a:custGeom>
            <a:avLst/>
            <a:gdLst>
              <a:gd name="T0" fmla="*/ 1238 w 1456"/>
              <a:gd name="T1" fmla="*/ 1446 h 1447"/>
              <a:gd name="T2" fmla="*/ 1238 w 1456"/>
              <a:gd name="T3" fmla="*/ 1446 h 1447"/>
              <a:gd name="T4" fmla="*/ 217 w 1456"/>
              <a:gd name="T5" fmla="*/ 1446 h 1447"/>
              <a:gd name="T6" fmla="*/ 0 w 1456"/>
              <a:gd name="T7" fmla="*/ 1229 h 1447"/>
              <a:gd name="T8" fmla="*/ 0 w 1456"/>
              <a:gd name="T9" fmla="*/ 208 h 1447"/>
              <a:gd name="T10" fmla="*/ 217 w 1456"/>
              <a:gd name="T11" fmla="*/ 0 h 1447"/>
              <a:gd name="T12" fmla="*/ 1238 w 1456"/>
              <a:gd name="T13" fmla="*/ 0 h 1447"/>
              <a:gd name="T14" fmla="*/ 1455 w 1456"/>
              <a:gd name="T15" fmla="*/ 208 h 1447"/>
              <a:gd name="T16" fmla="*/ 1455 w 1456"/>
              <a:gd name="T17" fmla="*/ 1229 h 1447"/>
              <a:gd name="T18" fmla="*/ 1238 w 1456"/>
              <a:gd name="T1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6" h="1447">
                <a:moveTo>
                  <a:pt x="1238" y="1446"/>
                </a:moveTo>
                <a:lnTo>
                  <a:pt x="1238" y="1446"/>
                </a:lnTo>
                <a:cubicBezTo>
                  <a:pt x="217" y="1446"/>
                  <a:pt x="217" y="1446"/>
                  <a:pt x="217" y="1446"/>
                </a:cubicBezTo>
                <a:cubicBezTo>
                  <a:pt x="100" y="1446"/>
                  <a:pt x="0" y="1346"/>
                  <a:pt x="0" y="122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0"/>
                  <a:pt x="100" y="0"/>
                  <a:pt x="217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356" y="0"/>
                  <a:pt x="1455" y="90"/>
                  <a:pt x="1455" y="208"/>
                </a:cubicBezTo>
                <a:cubicBezTo>
                  <a:pt x="1455" y="1229"/>
                  <a:pt x="1455" y="1229"/>
                  <a:pt x="1455" y="1229"/>
                </a:cubicBezTo>
                <a:cubicBezTo>
                  <a:pt x="1455" y="1346"/>
                  <a:pt x="1356" y="1446"/>
                  <a:pt x="1238" y="14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4">
            <a:extLst>
              <a:ext uri="{FF2B5EF4-FFF2-40B4-BE49-F238E27FC236}">
                <a16:creationId xmlns:a16="http://schemas.microsoft.com/office/drawing/2014/main" id="{1F026349-EC19-9044-81AE-CF5E8C71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194" y="6285613"/>
            <a:ext cx="662660" cy="410662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81 w 625"/>
              <a:gd name="T7" fmla="*/ 335 h 390"/>
              <a:gd name="T8" fmla="*/ 100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1 w 625"/>
              <a:gd name="T29" fmla="*/ 145 h 390"/>
              <a:gd name="T30" fmla="*/ 325 w 625"/>
              <a:gd name="T31" fmla="*/ 145 h 390"/>
              <a:gd name="T32" fmla="*/ 298 w 625"/>
              <a:gd name="T33" fmla="*/ 118 h 390"/>
              <a:gd name="T34" fmla="*/ 325 w 625"/>
              <a:gd name="T35" fmla="*/ 91 h 390"/>
              <a:gd name="T36" fmla="*/ 596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0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208" y="389"/>
                  <a:pt x="181" y="362"/>
                  <a:pt x="181" y="335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lnTo>
                  <a:pt x="235" y="326"/>
                </a:ln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1" y="145"/>
                  <a:pt x="551" y="145"/>
                  <a:pt x="551" y="145"/>
                </a:cubicBezTo>
                <a:cubicBezTo>
                  <a:pt x="325" y="145"/>
                  <a:pt x="325" y="145"/>
                  <a:pt x="325" y="145"/>
                </a:cubicBezTo>
                <a:cubicBezTo>
                  <a:pt x="307" y="145"/>
                  <a:pt x="298" y="136"/>
                  <a:pt x="298" y="118"/>
                </a:cubicBezTo>
                <a:cubicBezTo>
                  <a:pt x="298" y="100"/>
                  <a:pt x="307" y="91"/>
                  <a:pt x="325" y="91"/>
                </a:cubicBezTo>
                <a:cubicBezTo>
                  <a:pt x="596" y="91"/>
                  <a:pt x="596" y="91"/>
                  <a:pt x="596" y="91"/>
                </a:cubicBezTo>
                <a:cubicBezTo>
                  <a:pt x="606" y="91"/>
                  <a:pt x="615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0" y="335"/>
                  <a:pt x="560" y="335"/>
                  <a:pt x="560" y="335"/>
                </a:cubicBezTo>
                <a:cubicBezTo>
                  <a:pt x="560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5">
            <a:extLst>
              <a:ext uri="{FF2B5EF4-FFF2-40B4-BE49-F238E27FC236}">
                <a16:creationId xmlns:a16="http://schemas.microsoft.com/office/drawing/2014/main" id="{4CE3CA00-2A8D-9F4F-AB71-6DA434BF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194" y="6756943"/>
            <a:ext cx="135330" cy="125997"/>
          </a:xfrm>
          <a:custGeom>
            <a:avLst/>
            <a:gdLst>
              <a:gd name="T0" fmla="*/ 0 w 127"/>
              <a:gd name="T1" fmla="*/ 63 h 119"/>
              <a:gd name="T2" fmla="*/ 0 w 127"/>
              <a:gd name="T3" fmla="*/ 63 h 119"/>
              <a:gd name="T4" fmla="*/ 63 w 127"/>
              <a:gd name="T5" fmla="*/ 0 h 119"/>
              <a:gd name="T6" fmla="*/ 126 w 127"/>
              <a:gd name="T7" fmla="*/ 63 h 119"/>
              <a:gd name="T8" fmla="*/ 63 w 127"/>
              <a:gd name="T9" fmla="*/ 118 h 119"/>
              <a:gd name="T10" fmla="*/ 0 w 127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1"/>
                  <a:pt x="99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6">
            <a:extLst>
              <a:ext uri="{FF2B5EF4-FFF2-40B4-BE49-F238E27FC236}">
                <a16:creationId xmlns:a16="http://schemas.microsoft.com/office/drawing/2014/main" id="{47793B24-64C7-8D4F-BD19-C7B07F74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57" y="6756943"/>
            <a:ext cx="125997" cy="125997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54 w 118"/>
              <a:gd name="T5" fmla="*/ 0 h 119"/>
              <a:gd name="T6" fmla="*/ 117 w 118"/>
              <a:gd name="T7" fmla="*/ 63 h 119"/>
              <a:gd name="T8" fmla="*/ 54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54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7">
            <a:extLst>
              <a:ext uri="{FF2B5EF4-FFF2-40B4-BE49-F238E27FC236}">
                <a16:creationId xmlns:a16="http://schemas.microsoft.com/office/drawing/2014/main" id="{AB3C1EA1-4342-3541-AA5E-952852EB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226" y="11848222"/>
            <a:ext cx="793325" cy="583329"/>
          </a:xfrm>
          <a:custGeom>
            <a:avLst/>
            <a:gdLst>
              <a:gd name="T0" fmla="*/ 642 w 751"/>
              <a:gd name="T1" fmla="*/ 552 h 553"/>
              <a:gd name="T2" fmla="*/ 642 w 751"/>
              <a:gd name="T3" fmla="*/ 552 h 553"/>
              <a:gd name="T4" fmla="*/ 118 w 751"/>
              <a:gd name="T5" fmla="*/ 552 h 553"/>
              <a:gd name="T6" fmla="*/ 0 w 751"/>
              <a:gd name="T7" fmla="*/ 443 h 553"/>
              <a:gd name="T8" fmla="*/ 0 w 751"/>
              <a:gd name="T9" fmla="*/ 118 h 553"/>
              <a:gd name="T10" fmla="*/ 118 w 751"/>
              <a:gd name="T11" fmla="*/ 0 h 553"/>
              <a:gd name="T12" fmla="*/ 642 w 751"/>
              <a:gd name="T13" fmla="*/ 0 h 553"/>
              <a:gd name="T14" fmla="*/ 750 w 751"/>
              <a:gd name="T15" fmla="*/ 118 h 553"/>
              <a:gd name="T16" fmla="*/ 750 w 751"/>
              <a:gd name="T17" fmla="*/ 443 h 553"/>
              <a:gd name="T18" fmla="*/ 642 w 751"/>
              <a:gd name="T19" fmla="*/ 552 h 553"/>
              <a:gd name="T20" fmla="*/ 118 w 751"/>
              <a:gd name="T21" fmla="*/ 63 h 553"/>
              <a:gd name="T22" fmla="*/ 118 w 751"/>
              <a:gd name="T23" fmla="*/ 63 h 553"/>
              <a:gd name="T24" fmla="*/ 64 w 751"/>
              <a:gd name="T25" fmla="*/ 118 h 553"/>
              <a:gd name="T26" fmla="*/ 64 w 751"/>
              <a:gd name="T27" fmla="*/ 443 h 553"/>
              <a:gd name="T28" fmla="*/ 118 w 751"/>
              <a:gd name="T29" fmla="*/ 488 h 553"/>
              <a:gd name="T30" fmla="*/ 642 w 751"/>
              <a:gd name="T31" fmla="*/ 488 h 553"/>
              <a:gd name="T32" fmla="*/ 696 w 751"/>
              <a:gd name="T33" fmla="*/ 443 h 553"/>
              <a:gd name="T34" fmla="*/ 696 w 751"/>
              <a:gd name="T35" fmla="*/ 118 h 553"/>
              <a:gd name="T36" fmla="*/ 642 w 751"/>
              <a:gd name="T37" fmla="*/ 63 h 553"/>
              <a:gd name="T38" fmla="*/ 118 w 751"/>
              <a:gd name="T39" fmla="*/ 6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3">
                <a:moveTo>
                  <a:pt x="642" y="552"/>
                </a:moveTo>
                <a:lnTo>
                  <a:pt x="642" y="552"/>
                </a:lnTo>
                <a:cubicBezTo>
                  <a:pt x="118" y="552"/>
                  <a:pt x="118" y="552"/>
                  <a:pt x="118" y="552"/>
                </a:cubicBezTo>
                <a:cubicBezTo>
                  <a:pt x="55" y="552"/>
                  <a:pt x="0" y="497"/>
                  <a:pt x="0" y="443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5" y="0"/>
                  <a:pt x="118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05" y="0"/>
                  <a:pt x="750" y="54"/>
                  <a:pt x="750" y="118"/>
                </a:cubicBezTo>
                <a:cubicBezTo>
                  <a:pt x="750" y="443"/>
                  <a:pt x="750" y="443"/>
                  <a:pt x="750" y="443"/>
                </a:cubicBezTo>
                <a:cubicBezTo>
                  <a:pt x="750" y="497"/>
                  <a:pt x="705" y="552"/>
                  <a:pt x="642" y="552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91" y="63"/>
                  <a:pt x="64" y="91"/>
                  <a:pt x="64" y="118"/>
                </a:cubicBezTo>
                <a:cubicBezTo>
                  <a:pt x="64" y="443"/>
                  <a:pt x="64" y="443"/>
                  <a:pt x="64" y="443"/>
                </a:cubicBezTo>
                <a:cubicBezTo>
                  <a:pt x="64" y="470"/>
                  <a:pt x="91" y="488"/>
                  <a:pt x="118" y="488"/>
                </a:cubicBezTo>
                <a:cubicBezTo>
                  <a:pt x="642" y="488"/>
                  <a:pt x="642" y="488"/>
                  <a:pt x="642" y="488"/>
                </a:cubicBezTo>
                <a:cubicBezTo>
                  <a:pt x="669" y="488"/>
                  <a:pt x="696" y="470"/>
                  <a:pt x="696" y="443"/>
                </a:cubicBezTo>
                <a:cubicBezTo>
                  <a:pt x="696" y="118"/>
                  <a:pt x="696" y="118"/>
                  <a:pt x="696" y="118"/>
                </a:cubicBezTo>
                <a:cubicBezTo>
                  <a:pt x="696" y="91"/>
                  <a:pt x="669" y="63"/>
                  <a:pt x="642" y="63"/>
                </a:cubicBezTo>
                <a:lnTo>
                  <a:pt x="118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8">
            <a:extLst>
              <a:ext uri="{FF2B5EF4-FFF2-40B4-BE49-F238E27FC236}">
                <a16:creationId xmlns:a16="http://schemas.microsoft.com/office/drawing/2014/main" id="{F3B1714A-AED0-3C47-8856-815A8E97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556" y="12020888"/>
            <a:ext cx="172666" cy="237996"/>
          </a:xfrm>
          <a:custGeom>
            <a:avLst/>
            <a:gdLst>
              <a:gd name="T0" fmla="*/ 90 w 163"/>
              <a:gd name="T1" fmla="*/ 226 h 227"/>
              <a:gd name="T2" fmla="*/ 90 w 163"/>
              <a:gd name="T3" fmla="*/ 226 h 227"/>
              <a:gd name="T4" fmla="*/ 27 w 163"/>
              <a:gd name="T5" fmla="*/ 226 h 227"/>
              <a:gd name="T6" fmla="*/ 9 w 163"/>
              <a:gd name="T7" fmla="*/ 208 h 227"/>
              <a:gd name="T8" fmla="*/ 9 w 163"/>
              <a:gd name="T9" fmla="*/ 208 h 227"/>
              <a:gd name="T10" fmla="*/ 27 w 163"/>
              <a:gd name="T11" fmla="*/ 181 h 227"/>
              <a:gd name="T12" fmla="*/ 90 w 163"/>
              <a:gd name="T13" fmla="*/ 181 h 227"/>
              <a:gd name="T14" fmla="*/ 108 w 163"/>
              <a:gd name="T15" fmla="*/ 163 h 227"/>
              <a:gd name="T16" fmla="*/ 90 w 163"/>
              <a:gd name="T17" fmla="*/ 136 h 227"/>
              <a:gd name="T18" fmla="*/ 72 w 163"/>
              <a:gd name="T19" fmla="*/ 136 h 227"/>
              <a:gd name="T20" fmla="*/ 0 w 163"/>
              <a:gd name="T21" fmla="*/ 72 h 227"/>
              <a:gd name="T22" fmla="*/ 72 w 163"/>
              <a:gd name="T23" fmla="*/ 0 h 227"/>
              <a:gd name="T24" fmla="*/ 126 w 163"/>
              <a:gd name="T25" fmla="*/ 0 h 227"/>
              <a:gd name="T26" fmla="*/ 153 w 163"/>
              <a:gd name="T27" fmla="*/ 27 h 227"/>
              <a:gd name="T28" fmla="*/ 153 w 163"/>
              <a:gd name="T29" fmla="*/ 27 h 227"/>
              <a:gd name="T30" fmla="*/ 126 w 163"/>
              <a:gd name="T31" fmla="*/ 45 h 227"/>
              <a:gd name="T32" fmla="*/ 72 w 163"/>
              <a:gd name="T33" fmla="*/ 45 h 227"/>
              <a:gd name="T34" fmla="*/ 45 w 163"/>
              <a:gd name="T35" fmla="*/ 72 h 227"/>
              <a:gd name="T36" fmla="*/ 72 w 163"/>
              <a:gd name="T37" fmla="*/ 90 h 227"/>
              <a:gd name="T38" fmla="*/ 90 w 163"/>
              <a:gd name="T39" fmla="*/ 90 h 227"/>
              <a:gd name="T40" fmla="*/ 153 w 163"/>
              <a:gd name="T41" fmla="*/ 163 h 227"/>
              <a:gd name="T42" fmla="*/ 90 w 163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3" h="227">
                <a:moveTo>
                  <a:pt x="90" y="226"/>
                </a:moveTo>
                <a:lnTo>
                  <a:pt x="90" y="226"/>
                </a:lnTo>
                <a:cubicBezTo>
                  <a:pt x="27" y="226"/>
                  <a:pt x="27" y="226"/>
                  <a:pt x="27" y="226"/>
                </a:cubicBezTo>
                <a:cubicBezTo>
                  <a:pt x="18" y="226"/>
                  <a:pt x="9" y="217"/>
                  <a:pt x="9" y="208"/>
                </a:cubicBezTo>
                <a:lnTo>
                  <a:pt x="9" y="208"/>
                </a:lnTo>
                <a:cubicBezTo>
                  <a:pt x="9" y="190"/>
                  <a:pt x="18" y="181"/>
                  <a:pt x="27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99" y="181"/>
                  <a:pt x="108" y="172"/>
                  <a:pt x="108" y="163"/>
                </a:cubicBezTo>
                <a:cubicBezTo>
                  <a:pt x="108" y="144"/>
                  <a:pt x="99" y="136"/>
                  <a:pt x="90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36" y="136"/>
                  <a:pt x="9" y="108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7"/>
                </a:cubicBezTo>
                <a:lnTo>
                  <a:pt x="153" y="27"/>
                </a:lnTo>
                <a:cubicBezTo>
                  <a:pt x="153" y="36"/>
                  <a:pt x="144" y="45"/>
                  <a:pt x="126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72"/>
                </a:cubicBezTo>
                <a:cubicBezTo>
                  <a:pt x="45" y="81"/>
                  <a:pt x="54" y="90"/>
                  <a:pt x="7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26" y="90"/>
                  <a:pt x="162" y="127"/>
                  <a:pt x="153" y="163"/>
                </a:cubicBezTo>
                <a:cubicBezTo>
                  <a:pt x="153" y="199"/>
                  <a:pt x="126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9">
            <a:extLst>
              <a:ext uri="{FF2B5EF4-FFF2-40B4-BE49-F238E27FC236}">
                <a16:creationId xmlns:a16="http://schemas.microsoft.com/office/drawing/2014/main" id="{62E8A6F1-372B-2647-ADCC-901C9303A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888" y="11983555"/>
            <a:ext cx="46666" cy="69998"/>
          </a:xfrm>
          <a:custGeom>
            <a:avLst/>
            <a:gdLst>
              <a:gd name="T0" fmla="*/ 45 w 46"/>
              <a:gd name="T1" fmla="*/ 63 h 64"/>
              <a:gd name="T2" fmla="*/ 0 w 46"/>
              <a:gd name="T3" fmla="*/ 63 h 64"/>
              <a:gd name="T4" fmla="*/ 0 w 46"/>
              <a:gd name="T5" fmla="*/ 0 h 64"/>
              <a:gd name="T6" fmla="*/ 45 w 46"/>
              <a:gd name="T7" fmla="*/ 0 h 64"/>
              <a:gd name="T8" fmla="*/ 45 w 46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4">
                <a:moveTo>
                  <a:pt x="45" y="63"/>
                </a:moveTo>
                <a:lnTo>
                  <a:pt x="0" y="63"/>
                </a:lnTo>
                <a:lnTo>
                  <a:pt x="0" y="0"/>
                </a:lnTo>
                <a:lnTo>
                  <a:pt x="45" y="0"/>
                </a:lnTo>
                <a:lnTo>
                  <a:pt x="45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0">
            <a:extLst>
              <a:ext uri="{FF2B5EF4-FFF2-40B4-BE49-F238E27FC236}">
                <a16:creationId xmlns:a16="http://schemas.microsoft.com/office/drawing/2014/main" id="{25BEAD31-123D-B149-B27C-93E3FDC8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55" y="12244886"/>
            <a:ext cx="46666" cy="55999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1">
            <a:extLst>
              <a:ext uri="{FF2B5EF4-FFF2-40B4-BE49-F238E27FC236}">
                <a16:creationId xmlns:a16="http://schemas.microsoft.com/office/drawing/2014/main" id="{696573C5-2822-4F4E-BC22-CDD231E03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887" y="11936889"/>
            <a:ext cx="88664" cy="79331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18 w 82"/>
              <a:gd name="T5" fmla="*/ 27 h 73"/>
              <a:gd name="T6" fmla="*/ 9 w 82"/>
              <a:gd name="T7" fmla="*/ 63 h 73"/>
              <a:gd name="T8" fmla="*/ 9 w 82"/>
              <a:gd name="T9" fmla="*/ 63 h 73"/>
              <a:gd name="T10" fmla="*/ 45 w 82"/>
              <a:gd name="T11" fmla="*/ 72 h 73"/>
              <a:gd name="T12" fmla="*/ 72 w 82"/>
              <a:gd name="T13" fmla="*/ 45 h 73"/>
              <a:gd name="T14" fmla="*/ 81 w 82"/>
              <a:gd name="T15" fmla="*/ 18 h 73"/>
              <a:gd name="T16" fmla="*/ 81 w 82"/>
              <a:gd name="T17" fmla="*/ 18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27" y="72"/>
                  <a:pt x="45" y="72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45"/>
                  <a:pt x="81" y="27"/>
                  <a:pt x="81" y="18"/>
                </a:cubicBezTo>
                <a:lnTo>
                  <a:pt x="81" y="18"/>
                </a:lnTo>
                <a:cubicBezTo>
                  <a:pt x="72" y="9"/>
                  <a:pt x="54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2">
            <a:extLst>
              <a:ext uri="{FF2B5EF4-FFF2-40B4-BE49-F238E27FC236}">
                <a16:creationId xmlns:a16="http://schemas.microsoft.com/office/drawing/2014/main" id="{27E0CD2B-F92B-D947-823C-81384509E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226" y="12263552"/>
            <a:ext cx="88664" cy="79331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9 w 82"/>
              <a:gd name="T5" fmla="*/ 27 h 73"/>
              <a:gd name="T6" fmla="*/ 9 w 82"/>
              <a:gd name="T7" fmla="*/ 63 h 73"/>
              <a:gd name="T8" fmla="*/ 9 w 82"/>
              <a:gd name="T9" fmla="*/ 63 h 73"/>
              <a:gd name="T10" fmla="*/ 36 w 82"/>
              <a:gd name="T11" fmla="*/ 63 h 73"/>
              <a:gd name="T12" fmla="*/ 63 w 82"/>
              <a:gd name="T13" fmla="*/ 45 h 73"/>
              <a:gd name="T14" fmla="*/ 72 w 82"/>
              <a:gd name="T15" fmla="*/ 18 h 73"/>
              <a:gd name="T16" fmla="*/ 72 w 82"/>
              <a:gd name="T17" fmla="*/ 18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9" y="63"/>
                </a:cubicBezTo>
                <a:lnTo>
                  <a:pt x="9" y="63"/>
                </a:lnTo>
                <a:cubicBezTo>
                  <a:pt x="9" y="72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81" y="36"/>
                  <a:pt x="81" y="27"/>
                  <a:pt x="72" y="18"/>
                </a:cubicBezTo>
                <a:lnTo>
                  <a:pt x="72" y="18"/>
                </a:lnTo>
                <a:cubicBezTo>
                  <a:pt x="63" y="9"/>
                  <a:pt x="54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6">
            <a:extLst>
              <a:ext uri="{FF2B5EF4-FFF2-40B4-BE49-F238E27FC236}">
                <a16:creationId xmlns:a16="http://schemas.microsoft.com/office/drawing/2014/main" id="{242E76AA-4019-464A-B22A-09F7B528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892" y="8455592"/>
            <a:ext cx="1530651" cy="1530651"/>
          </a:xfrm>
          <a:custGeom>
            <a:avLst/>
            <a:gdLst>
              <a:gd name="T0" fmla="*/ 1238 w 1447"/>
              <a:gd name="T1" fmla="*/ 1445 h 1446"/>
              <a:gd name="T2" fmla="*/ 1238 w 1447"/>
              <a:gd name="T3" fmla="*/ 1445 h 1446"/>
              <a:gd name="T4" fmla="*/ 217 w 1447"/>
              <a:gd name="T5" fmla="*/ 1445 h 1446"/>
              <a:gd name="T6" fmla="*/ 0 w 1447"/>
              <a:gd name="T7" fmla="*/ 1229 h 1446"/>
              <a:gd name="T8" fmla="*/ 0 w 1447"/>
              <a:gd name="T9" fmla="*/ 208 h 1446"/>
              <a:gd name="T10" fmla="*/ 217 w 1447"/>
              <a:gd name="T11" fmla="*/ 0 h 1446"/>
              <a:gd name="T12" fmla="*/ 1238 w 1447"/>
              <a:gd name="T13" fmla="*/ 0 h 1446"/>
              <a:gd name="T14" fmla="*/ 1446 w 1447"/>
              <a:gd name="T15" fmla="*/ 208 h 1446"/>
              <a:gd name="T16" fmla="*/ 1446 w 1447"/>
              <a:gd name="T17" fmla="*/ 1229 h 1446"/>
              <a:gd name="T18" fmla="*/ 1238 w 1447"/>
              <a:gd name="T19" fmla="*/ 1445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7" h="1446">
                <a:moveTo>
                  <a:pt x="1238" y="1445"/>
                </a:moveTo>
                <a:lnTo>
                  <a:pt x="1238" y="1445"/>
                </a:lnTo>
                <a:cubicBezTo>
                  <a:pt x="217" y="1445"/>
                  <a:pt x="217" y="1445"/>
                  <a:pt x="217" y="1445"/>
                </a:cubicBezTo>
                <a:cubicBezTo>
                  <a:pt x="100" y="1445"/>
                  <a:pt x="0" y="1346"/>
                  <a:pt x="0" y="122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0"/>
                  <a:pt x="100" y="0"/>
                  <a:pt x="217" y="0"/>
                </a:cubicBezTo>
                <a:cubicBezTo>
                  <a:pt x="1238" y="0"/>
                  <a:pt x="1238" y="0"/>
                  <a:pt x="1238" y="0"/>
                </a:cubicBezTo>
                <a:cubicBezTo>
                  <a:pt x="1356" y="0"/>
                  <a:pt x="1446" y="90"/>
                  <a:pt x="1446" y="208"/>
                </a:cubicBezTo>
                <a:cubicBezTo>
                  <a:pt x="1446" y="1229"/>
                  <a:pt x="1446" y="1229"/>
                  <a:pt x="1446" y="1229"/>
                </a:cubicBezTo>
                <a:cubicBezTo>
                  <a:pt x="1446" y="1346"/>
                  <a:pt x="1356" y="1445"/>
                  <a:pt x="1238" y="14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47">
            <a:extLst>
              <a:ext uri="{FF2B5EF4-FFF2-40B4-BE49-F238E27FC236}">
                <a16:creationId xmlns:a16="http://schemas.microsoft.com/office/drawing/2014/main" id="{019E7851-F526-C446-9C1E-8A5EA295B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7123" y="6523612"/>
            <a:ext cx="172666" cy="172663"/>
          </a:xfrm>
          <a:custGeom>
            <a:avLst/>
            <a:gdLst>
              <a:gd name="T0" fmla="*/ 127 w 164"/>
              <a:gd name="T1" fmla="*/ 163 h 164"/>
              <a:gd name="T2" fmla="*/ 127 w 164"/>
              <a:gd name="T3" fmla="*/ 163 h 164"/>
              <a:gd name="T4" fmla="*/ 46 w 164"/>
              <a:gd name="T5" fmla="*/ 163 h 164"/>
              <a:gd name="T6" fmla="*/ 0 w 164"/>
              <a:gd name="T7" fmla="*/ 118 h 164"/>
              <a:gd name="T8" fmla="*/ 0 w 164"/>
              <a:gd name="T9" fmla="*/ 46 h 164"/>
              <a:gd name="T10" fmla="*/ 46 w 164"/>
              <a:gd name="T11" fmla="*/ 0 h 164"/>
              <a:gd name="T12" fmla="*/ 127 w 164"/>
              <a:gd name="T13" fmla="*/ 0 h 164"/>
              <a:gd name="T14" fmla="*/ 163 w 164"/>
              <a:gd name="T15" fmla="*/ 46 h 164"/>
              <a:gd name="T16" fmla="*/ 163 w 164"/>
              <a:gd name="T17" fmla="*/ 118 h 164"/>
              <a:gd name="T18" fmla="*/ 127 w 164"/>
              <a:gd name="T19" fmla="*/ 163 h 164"/>
              <a:gd name="T20" fmla="*/ 118 w 164"/>
              <a:gd name="T21" fmla="*/ 46 h 164"/>
              <a:gd name="T22" fmla="*/ 118 w 164"/>
              <a:gd name="T23" fmla="*/ 46 h 164"/>
              <a:gd name="T24" fmla="*/ 46 w 164"/>
              <a:gd name="T25" fmla="*/ 46 h 164"/>
              <a:gd name="T26" fmla="*/ 46 w 164"/>
              <a:gd name="T27" fmla="*/ 118 h 164"/>
              <a:gd name="T28" fmla="*/ 118 w 164"/>
              <a:gd name="T29" fmla="*/ 118 h 164"/>
              <a:gd name="T30" fmla="*/ 118 w 164"/>
              <a:gd name="T31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64">
                <a:moveTo>
                  <a:pt x="127" y="163"/>
                </a:moveTo>
                <a:lnTo>
                  <a:pt x="127" y="163"/>
                </a:lnTo>
                <a:cubicBezTo>
                  <a:pt x="46" y="163"/>
                  <a:pt x="46" y="163"/>
                  <a:pt x="46" y="163"/>
                </a:cubicBezTo>
                <a:cubicBezTo>
                  <a:pt x="19" y="163"/>
                  <a:pt x="0" y="145"/>
                  <a:pt x="0" y="11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9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63" y="19"/>
                  <a:pt x="163" y="46"/>
                </a:cubicBezTo>
                <a:cubicBezTo>
                  <a:pt x="163" y="118"/>
                  <a:pt x="163" y="118"/>
                  <a:pt x="163" y="118"/>
                </a:cubicBezTo>
                <a:cubicBezTo>
                  <a:pt x="163" y="145"/>
                  <a:pt x="145" y="163"/>
                  <a:pt x="127" y="163"/>
                </a:cubicBezTo>
                <a:close/>
                <a:moveTo>
                  <a:pt x="118" y="46"/>
                </a:moveTo>
                <a:lnTo>
                  <a:pt x="118" y="46"/>
                </a:lnTo>
                <a:cubicBezTo>
                  <a:pt x="46" y="46"/>
                  <a:pt x="46" y="46"/>
                  <a:pt x="46" y="46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118" y="118"/>
                  <a:pt x="118" y="118"/>
                  <a:pt x="118" y="118"/>
                </a:cubicBezTo>
                <a:lnTo>
                  <a:pt x="11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8">
            <a:extLst>
              <a:ext uri="{FF2B5EF4-FFF2-40B4-BE49-F238E27FC236}">
                <a16:creationId xmlns:a16="http://schemas.microsoft.com/office/drawing/2014/main" id="{F484D10A-C365-FA44-8AC0-CA928B7C1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5129" y="6294946"/>
            <a:ext cx="718659" cy="573995"/>
          </a:xfrm>
          <a:custGeom>
            <a:avLst/>
            <a:gdLst>
              <a:gd name="T0" fmla="*/ 570 w 679"/>
              <a:gd name="T1" fmla="*/ 543 h 544"/>
              <a:gd name="T2" fmla="*/ 570 w 679"/>
              <a:gd name="T3" fmla="*/ 543 h 544"/>
              <a:gd name="T4" fmla="*/ 109 w 679"/>
              <a:gd name="T5" fmla="*/ 543 h 544"/>
              <a:gd name="T6" fmla="*/ 0 w 679"/>
              <a:gd name="T7" fmla="*/ 434 h 544"/>
              <a:gd name="T8" fmla="*/ 0 w 679"/>
              <a:gd name="T9" fmla="*/ 0 h 544"/>
              <a:gd name="T10" fmla="*/ 55 w 679"/>
              <a:gd name="T11" fmla="*/ 0 h 544"/>
              <a:gd name="T12" fmla="*/ 55 w 679"/>
              <a:gd name="T13" fmla="*/ 434 h 544"/>
              <a:gd name="T14" fmla="*/ 109 w 679"/>
              <a:gd name="T15" fmla="*/ 480 h 544"/>
              <a:gd name="T16" fmla="*/ 570 w 679"/>
              <a:gd name="T17" fmla="*/ 480 h 544"/>
              <a:gd name="T18" fmla="*/ 624 w 679"/>
              <a:gd name="T19" fmla="*/ 434 h 544"/>
              <a:gd name="T20" fmla="*/ 624 w 679"/>
              <a:gd name="T21" fmla="*/ 154 h 544"/>
              <a:gd name="T22" fmla="*/ 570 w 679"/>
              <a:gd name="T23" fmla="*/ 109 h 544"/>
              <a:gd name="T24" fmla="*/ 109 w 679"/>
              <a:gd name="T25" fmla="*/ 109 h 544"/>
              <a:gd name="T26" fmla="*/ 109 w 679"/>
              <a:gd name="T27" fmla="*/ 46 h 544"/>
              <a:gd name="T28" fmla="*/ 570 w 679"/>
              <a:gd name="T29" fmla="*/ 46 h 544"/>
              <a:gd name="T30" fmla="*/ 678 w 679"/>
              <a:gd name="T31" fmla="*/ 154 h 544"/>
              <a:gd name="T32" fmla="*/ 678 w 679"/>
              <a:gd name="T33" fmla="*/ 434 h 544"/>
              <a:gd name="T34" fmla="*/ 570 w 679"/>
              <a:gd name="T35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4">
                <a:moveTo>
                  <a:pt x="570" y="543"/>
                </a:moveTo>
                <a:lnTo>
                  <a:pt x="570" y="543"/>
                </a:lnTo>
                <a:cubicBezTo>
                  <a:pt x="109" y="543"/>
                  <a:pt x="109" y="543"/>
                  <a:pt x="109" y="543"/>
                </a:cubicBezTo>
                <a:cubicBezTo>
                  <a:pt x="46" y="543"/>
                  <a:pt x="0" y="497"/>
                  <a:pt x="0" y="434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434"/>
                  <a:pt x="55" y="434"/>
                  <a:pt x="55" y="434"/>
                </a:cubicBezTo>
                <a:cubicBezTo>
                  <a:pt x="55" y="461"/>
                  <a:pt x="82" y="480"/>
                  <a:pt x="109" y="480"/>
                </a:cubicBezTo>
                <a:cubicBezTo>
                  <a:pt x="570" y="480"/>
                  <a:pt x="570" y="480"/>
                  <a:pt x="570" y="480"/>
                </a:cubicBezTo>
                <a:cubicBezTo>
                  <a:pt x="597" y="480"/>
                  <a:pt x="624" y="461"/>
                  <a:pt x="624" y="434"/>
                </a:cubicBezTo>
                <a:cubicBezTo>
                  <a:pt x="624" y="154"/>
                  <a:pt x="624" y="154"/>
                  <a:pt x="624" y="154"/>
                </a:cubicBezTo>
                <a:cubicBezTo>
                  <a:pt x="624" y="127"/>
                  <a:pt x="597" y="109"/>
                  <a:pt x="570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570" y="46"/>
                  <a:pt x="570" y="46"/>
                  <a:pt x="570" y="46"/>
                </a:cubicBezTo>
                <a:cubicBezTo>
                  <a:pt x="633" y="46"/>
                  <a:pt x="678" y="100"/>
                  <a:pt x="678" y="154"/>
                </a:cubicBezTo>
                <a:cubicBezTo>
                  <a:pt x="678" y="434"/>
                  <a:pt x="678" y="434"/>
                  <a:pt x="678" y="434"/>
                </a:cubicBezTo>
                <a:cubicBezTo>
                  <a:pt x="678" y="497"/>
                  <a:pt x="633" y="543"/>
                  <a:pt x="570" y="5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9">
            <a:extLst>
              <a:ext uri="{FF2B5EF4-FFF2-40B4-BE49-F238E27FC236}">
                <a16:creationId xmlns:a16="http://schemas.microsoft.com/office/drawing/2014/main" id="{43DAF708-6A48-974D-B00F-758827B9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5796" y="6173614"/>
            <a:ext cx="662660" cy="237999"/>
          </a:xfrm>
          <a:custGeom>
            <a:avLst/>
            <a:gdLst>
              <a:gd name="T0" fmla="*/ 117 w 624"/>
              <a:gd name="T1" fmla="*/ 226 h 227"/>
              <a:gd name="T2" fmla="*/ 117 w 624"/>
              <a:gd name="T3" fmla="*/ 226 h 227"/>
              <a:gd name="T4" fmla="*/ 8 w 624"/>
              <a:gd name="T5" fmla="*/ 100 h 227"/>
              <a:gd name="T6" fmla="*/ 126 w 624"/>
              <a:gd name="T7" fmla="*/ 0 h 227"/>
              <a:gd name="T8" fmla="*/ 523 w 624"/>
              <a:gd name="T9" fmla="*/ 0 h 227"/>
              <a:gd name="T10" fmla="*/ 623 w 624"/>
              <a:gd name="T11" fmla="*/ 91 h 227"/>
              <a:gd name="T12" fmla="*/ 623 w 624"/>
              <a:gd name="T13" fmla="*/ 108 h 227"/>
              <a:gd name="T14" fmla="*/ 596 w 624"/>
              <a:gd name="T15" fmla="*/ 145 h 227"/>
              <a:gd name="T16" fmla="*/ 596 w 624"/>
              <a:gd name="T17" fmla="*/ 145 h 227"/>
              <a:gd name="T18" fmla="*/ 560 w 624"/>
              <a:gd name="T19" fmla="*/ 108 h 227"/>
              <a:gd name="T20" fmla="*/ 560 w 624"/>
              <a:gd name="T21" fmla="*/ 91 h 227"/>
              <a:gd name="T22" fmla="*/ 523 w 624"/>
              <a:gd name="T23" fmla="*/ 54 h 227"/>
              <a:gd name="T24" fmla="*/ 126 w 624"/>
              <a:gd name="T25" fmla="*/ 54 h 227"/>
              <a:gd name="T26" fmla="*/ 63 w 624"/>
              <a:gd name="T27" fmla="*/ 100 h 227"/>
              <a:gd name="T28" fmla="*/ 117 w 624"/>
              <a:gd name="T29" fmla="*/ 163 h 227"/>
              <a:gd name="T30" fmla="*/ 117 w 624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4" h="227">
                <a:moveTo>
                  <a:pt x="117" y="226"/>
                </a:moveTo>
                <a:lnTo>
                  <a:pt x="117" y="226"/>
                </a:lnTo>
                <a:cubicBezTo>
                  <a:pt x="54" y="226"/>
                  <a:pt x="0" y="163"/>
                  <a:pt x="8" y="100"/>
                </a:cubicBezTo>
                <a:cubicBezTo>
                  <a:pt x="17" y="36"/>
                  <a:pt x="63" y="0"/>
                  <a:pt x="126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78" y="0"/>
                  <a:pt x="623" y="36"/>
                  <a:pt x="623" y="91"/>
                </a:cubicBezTo>
                <a:cubicBezTo>
                  <a:pt x="623" y="108"/>
                  <a:pt x="623" y="108"/>
                  <a:pt x="623" y="108"/>
                </a:cubicBezTo>
                <a:cubicBezTo>
                  <a:pt x="623" y="127"/>
                  <a:pt x="614" y="145"/>
                  <a:pt x="596" y="145"/>
                </a:cubicBezTo>
                <a:lnTo>
                  <a:pt x="596" y="145"/>
                </a:lnTo>
                <a:cubicBezTo>
                  <a:pt x="578" y="145"/>
                  <a:pt x="560" y="127"/>
                  <a:pt x="560" y="108"/>
                </a:cubicBezTo>
                <a:cubicBezTo>
                  <a:pt x="560" y="91"/>
                  <a:pt x="560" y="91"/>
                  <a:pt x="560" y="91"/>
                </a:cubicBezTo>
                <a:cubicBezTo>
                  <a:pt x="560" y="72"/>
                  <a:pt x="551" y="54"/>
                  <a:pt x="523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99" y="54"/>
                  <a:pt x="72" y="72"/>
                  <a:pt x="63" y="100"/>
                </a:cubicBezTo>
                <a:cubicBezTo>
                  <a:pt x="63" y="136"/>
                  <a:pt x="90" y="163"/>
                  <a:pt x="117" y="163"/>
                </a:cubicBezTo>
                <a:lnTo>
                  <a:pt x="117" y="2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50">
            <a:extLst>
              <a:ext uri="{FF2B5EF4-FFF2-40B4-BE49-F238E27FC236}">
                <a16:creationId xmlns:a16="http://schemas.microsoft.com/office/drawing/2014/main" id="{F0336129-BAE0-C644-A6A3-EDE30CDD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218" y="8838255"/>
            <a:ext cx="191333" cy="200663"/>
          </a:xfrm>
          <a:custGeom>
            <a:avLst/>
            <a:gdLst>
              <a:gd name="T0" fmla="*/ 181 w 182"/>
              <a:gd name="T1" fmla="*/ 190 h 191"/>
              <a:gd name="T2" fmla="*/ 181 w 182"/>
              <a:gd name="T3" fmla="*/ 190 h 191"/>
              <a:gd name="T4" fmla="*/ 91 w 182"/>
              <a:gd name="T5" fmla="*/ 190 h 191"/>
              <a:gd name="T6" fmla="*/ 0 w 182"/>
              <a:gd name="T7" fmla="*/ 100 h 191"/>
              <a:gd name="T8" fmla="*/ 0 w 182"/>
              <a:gd name="T9" fmla="*/ 90 h 191"/>
              <a:gd name="T10" fmla="*/ 91 w 182"/>
              <a:gd name="T11" fmla="*/ 0 h 191"/>
              <a:gd name="T12" fmla="*/ 181 w 182"/>
              <a:gd name="T13" fmla="*/ 90 h 191"/>
              <a:gd name="T14" fmla="*/ 181 w 182"/>
              <a:gd name="T15" fmla="*/ 190 h 191"/>
              <a:gd name="T16" fmla="*/ 91 w 182"/>
              <a:gd name="T17" fmla="*/ 54 h 191"/>
              <a:gd name="T18" fmla="*/ 91 w 182"/>
              <a:gd name="T19" fmla="*/ 54 h 191"/>
              <a:gd name="T20" fmla="*/ 63 w 182"/>
              <a:gd name="T21" fmla="*/ 90 h 191"/>
              <a:gd name="T22" fmla="*/ 63 w 182"/>
              <a:gd name="T23" fmla="*/ 100 h 191"/>
              <a:gd name="T24" fmla="*/ 91 w 182"/>
              <a:gd name="T25" fmla="*/ 136 h 191"/>
              <a:gd name="T26" fmla="*/ 118 w 182"/>
              <a:gd name="T27" fmla="*/ 136 h 191"/>
              <a:gd name="T28" fmla="*/ 118 w 182"/>
              <a:gd name="T29" fmla="*/ 90 h 191"/>
              <a:gd name="T30" fmla="*/ 91 w 182"/>
              <a:gd name="T31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91">
                <a:moveTo>
                  <a:pt x="181" y="190"/>
                </a:moveTo>
                <a:lnTo>
                  <a:pt x="181" y="190"/>
                </a:lnTo>
                <a:cubicBezTo>
                  <a:pt x="91" y="190"/>
                  <a:pt x="91" y="190"/>
                  <a:pt x="91" y="190"/>
                </a:cubicBezTo>
                <a:cubicBezTo>
                  <a:pt x="46" y="190"/>
                  <a:pt x="0" y="154"/>
                  <a:pt x="0" y="10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6" y="0"/>
                  <a:pt x="91" y="0"/>
                </a:cubicBezTo>
                <a:cubicBezTo>
                  <a:pt x="136" y="0"/>
                  <a:pt x="181" y="45"/>
                  <a:pt x="181" y="90"/>
                </a:cubicBezTo>
                <a:lnTo>
                  <a:pt x="181" y="190"/>
                </a:lnTo>
                <a:close/>
                <a:moveTo>
                  <a:pt x="91" y="54"/>
                </a:moveTo>
                <a:lnTo>
                  <a:pt x="91" y="54"/>
                </a:lnTo>
                <a:cubicBezTo>
                  <a:pt x="72" y="54"/>
                  <a:pt x="63" y="72"/>
                  <a:pt x="63" y="90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17"/>
                  <a:pt x="72" y="136"/>
                  <a:pt x="91" y="136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118" y="72"/>
                  <a:pt x="109" y="54"/>
                  <a:pt x="9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51">
            <a:extLst>
              <a:ext uri="{FF2B5EF4-FFF2-40B4-BE49-F238E27FC236}">
                <a16:creationId xmlns:a16="http://schemas.microsoft.com/office/drawing/2014/main" id="{AF09CDB9-54AF-F349-8DC3-5CD934AC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18" y="8838255"/>
            <a:ext cx="181997" cy="200663"/>
          </a:xfrm>
          <a:custGeom>
            <a:avLst/>
            <a:gdLst>
              <a:gd name="T0" fmla="*/ 81 w 173"/>
              <a:gd name="T1" fmla="*/ 190 h 191"/>
              <a:gd name="T2" fmla="*/ 81 w 173"/>
              <a:gd name="T3" fmla="*/ 190 h 191"/>
              <a:gd name="T4" fmla="*/ 0 w 173"/>
              <a:gd name="T5" fmla="*/ 190 h 191"/>
              <a:gd name="T6" fmla="*/ 0 w 173"/>
              <a:gd name="T7" fmla="*/ 90 h 191"/>
              <a:gd name="T8" fmla="*/ 81 w 173"/>
              <a:gd name="T9" fmla="*/ 0 h 191"/>
              <a:gd name="T10" fmla="*/ 172 w 173"/>
              <a:gd name="T11" fmla="*/ 90 h 191"/>
              <a:gd name="T12" fmla="*/ 172 w 173"/>
              <a:gd name="T13" fmla="*/ 100 h 191"/>
              <a:gd name="T14" fmla="*/ 81 w 173"/>
              <a:gd name="T15" fmla="*/ 190 h 191"/>
              <a:gd name="T16" fmla="*/ 54 w 173"/>
              <a:gd name="T17" fmla="*/ 136 h 191"/>
              <a:gd name="T18" fmla="*/ 54 w 173"/>
              <a:gd name="T19" fmla="*/ 136 h 191"/>
              <a:gd name="T20" fmla="*/ 81 w 173"/>
              <a:gd name="T21" fmla="*/ 136 h 191"/>
              <a:gd name="T22" fmla="*/ 117 w 173"/>
              <a:gd name="T23" fmla="*/ 100 h 191"/>
              <a:gd name="T24" fmla="*/ 117 w 173"/>
              <a:gd name="T25" fmla="*/ 90 h 191"/>
              <a:gd name="T26" fmla="*/ 81 w 173"/>
              <a:gd name="T27" fmla="*/ 54 h 191"/>
              <a:gd name="T28" fmla="*/ 54 w 173"/>
              <a:gd name="T29" fmla="*/ 90 h 191"/>
              <a:gd name="T30" fmla="*/ 54 w 173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91">
                <a:moveTo>
                  <a:pt x="81" y="190"/>
                </a:moveTo>
                <a:lnTo>
                  <a:pt x="81" y="190"/>
                </a:lnTo>
                <a:cubicBezTo>
                  <a:pt x="0" y="190"/>
                  <a:pt x="0" y="190"/>
                  <a:pt x="0" y="1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27" y="0"/>
                  <a:pt x="172" y="45"/>
                  <a:pt x="172" y="90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72" y="154"/>
                  <a:pt x="136" y="190"/>
                  <a:pt x="81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81" y="136"/>
                  <a:pt x="81" y="136"/>
                  <a:pt x="81" y="136"/>
                </a:cubicBezTo>
                <a:cubicBezTo>
                  <a:pt x="99" y="136"/>
                  <a:pt x="117" y="117"/>
                  <a:pt x="117" y="100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7" y="72"/>
                  <a:pt x="99" y="54"/>
                  <a:pt x="81" y="54"/>
                </a:cubicBezTo>
                <a:cubicBezTo>
                  <a:pt x="63" y="54"/>
                  <a:pt x="54" y="72"/>
                  <a:pt x="54" y="90"/>
                </a:cubicBezTo>
                <a:lnTo>
                  <a:pt x="54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52">
            <a:extLst>
              <a:ext uri="{FF2B5EF4-FFF2-40B4-BE49-F238E27FC236}">
                <a16:creationId xmlns:a16="http://schemas.microsoft.com/office/drawing/2014/main" id="{747C9BAF-B799-E04E-BE2D-4003BB4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85" y="9220917"/>
            <a:ext cx="55999" cy="261331"/>
          </a:xfrm>
          <a:custGeom>
            <a:avLst/>
            <a:gdLst>
              <a:gd name="T0" fmla="*/ 54 w 55"/>
              <a:gd name="T1" fmla="*/ 244 h 245"/>
              <a:gd name="T2" fmla="*/ 54 w 55"/>
              <a:gd name="T3" fmla="*/ 244 h 245"/>
              <a:gd name="T4" fmla="*/ 0 w 55"/>
              <a:gd name="T5" fmla="*/ 244 h 245"/>
              <a:gd name="T6" fmla="*/ 0 w 55"/>
              <a:gd name="T7" fmla="*/ 26 h 245"/>
              <a:gd name="T8" fmla="*/ 27 w 55"/>
              <a:gd name="T9" fmla="*/ 0 h 245"/>
              <a:gd name="T10" fmla="*/ 27 w 55"/>
              <a:gd name="T11" fmla="*/ 0 h 245"/>
              <a:gd name="T12" fmla="*/ 54 w 55"/>
              <a:gd name="T13" fmla="*/ 26 h 245"/>
              <a:gd name="T14" fmla="*/ 54 w 55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45">
                <a:moveTo>
                  <a:pt x="54" y="244"/>
                </a:moveTo>
                <a:lnTo>
                  <a:pt x="54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8"/>
                  <a:pt x="54" y="26"/>
                </a:cubicBezTo>
                <a:lnTo>
                  <a:pt x="54" y="2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53">
            <a:extLst>
              <a:ext uri="{FF2B5EF4-FFF2-40B4-BE49-F238E27FC236}">
                <a16:creationId xmlns:a16="http://schemas.microsoft.com/office/drawing/2014/main" id="{ADA142B8-5B6C-714A-92A2-D52FCAEE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885" y="9010918"/>
            <a:ext cx="69998" cy="154000"/>
          </a:xfrm>
          <a:custGeom>
            <a:avLst/>
            <a:gdLst>
              <a:gd name="T0" fmla="*/ 63 w 64"/>
              <a:gd name="T1" fmla="*/ 144 h 145"/>
              <a:gd name="T2" fmla="*/ 0 w 64"/>
              <a:gd name="T3" fmla="*/ 144 h 145"/>
              <a:gd name="T4" fmla="*/ 0 w 64"/>
              <a:gd name="T5" fmla="*/ 0 h 145"/>
              <a:gd name="T6" fmla="*/ 63 w 64"/>
              <a:gd name="T7" fmla="*/ 0 h 145"/>
              <a:gd name="T8" fmla="*/ 63 w 64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45">
                <a:moveTo>
                  <a:pt x="63" y="144"/>
                </a:moveTo>
                <a:lnTo>
                  <a:pt x="0" y="144"/>
                </a:lnTo>
                <a:lnTo>
                  <a:pt x="0" y="0"/>
                </a:lnTo>
                <a:lnTo>
                  <a:pt x="63" y="0"/>
                </a:lnTo>
                <a:lnTo>
                  <a:pt x="63" y="1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54">
            <a:extLst>
              <a:ext uri="{FF2B5EF4-FFF2-40B4-BE49-F238E27FC236}">
                <a16:creationId xmlns:a16="http://schemas.microsoft.com/office/drawing/2014/main" id="{9B5CCD13-2204-D042-A44E-88F0EE67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221" y="9136918"/>
            <a:ext cx="611326" cy="382663"/>
          </a:xfrm>
          <a:custGeom>
            <a:avLst/>
            <a:gdLst>
              <a:gd name="T0" fmla="*/ 63 w 579"/>
              <a:gd name="T1" fmla="*/ 0 h 363"/>
              <a:gd name="T2" fmla="*/ 63 w 579"/>
              <a:gd name="T3" fmla="*/ 0 h 363"/>
              <a:gd name="T4" fmla="*/ 63 w 579"/>
              <a:gd name="T5" fmla="*/ 54 h 363"/>
              <a:gd name="T6" fmla="*/ 524 w 579"/>
              <a:gd name="T7" fmla="*/ 54 h 363"/>
              <a:gd name="T8" fmla="*/ 524 w 579"/>
              <a:gd name="T9" fmla="*/ 307 h 363"/>
              <a:gd name="T10" fmla="*/ 515 w 579"/>
              <a:gd name="T11" fmla="*/ 307 h 363"/>
              <a:gd name="T12" fmla="*/ 63 w 579"/>
              <a:gd name="T13" fmla="*/ 307 h 363"/>
              <a:gd name="T14" fmla="*/ 63 w 579"/>
              <a:gd name="T15" fmla="*/ 99 h 363"/>
              <a:gd name="T16" fmla="*/ 36 w 579"/>
              <a:gd name="T17" fmla="*/ 73 h 363"/>
              <a:gd name="T18" fmla="*/ 36 w 579"/>
              <a:gd name="T19" fmla="*/ 73 h 363"/>
              <a:gd name="T20" fmla="*/ 0 w 579"/>
              <a:gd name="T21" fmla="*/ 99 h 363"/>
              <a:gd name="T22" fmla="*/ 0 w 579"/>
              <a:gd name="T23" fmla="*/ 307 h 363"/>
              <a:gd name="T24" fmla="*/ 63 w 579"/>
              <a:gd name="T25" fmla="*/ 362 h 363"/>
              <a:gd name="T26" fmla="*/ 515 w 579"/>
              <a:gd name="T27" fmla="*/ 362 h 363"/>
              <a:gd name="T28" fmla="*/ 578 w 579"/>
              <a:gd name="T29" fmla="*/ 307 h 363"/>
              <a:gd name="T30" fmla="*/ 578 w 579"/>
              <a:gd name="T31" fmla="*/ 0 h 363"/>
              <a:gd name="T32" fmla="*/ 63 w 579"/>
              <a:gd name="T33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9" h="363">
                <a:moveTo>
                  <a:pt x="63" y="0"/>
                </a:moveTo>
                <a:lnTo>
                  <a:pt x="63" y="0"/>
                </a:lnTo>
                <a:cubicBezTo>
                  <a:pt x="63" y="54"/>
                  <a:pt x="63" y="54"/>
                  <a:pt x="63" y="54"/>
                </a:cubicBezTo>
                <a:cubicBezTo>
                  <a:pt x="524" y="54"/>
                  <a:pt x="524" y="54"/>
                  <a:pt x="524" y="54"/>
                </a:cubicBezTo>
                <a:cubicBezTo>
                  <a:pt x="524" y="307"/>
                  <a:pt x="524" y="307"/>
                  <a:pt x="524" y="307"/>
                </a:cubicBezTo>
                <a:cubicBezTo>
                  <a:pt x="524" y="307"/>
                  <a:pt x="524" y="307"/>
                  <a:pt x="515" y="307"/>
                </a:cubicBezTo>
                <a:cubicBezTo>
                  <a:pt x="63" y="307"/>
                  <a:pt x="63" y="307"/>
                  <a:pt x="63" y="307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82"/>
                  <a:pt x="45" y="73"/>
                  <a:pt x="36" y="73"/>
                </a:cubicBezTo>
                <a:lnTo>
                  <a:pt x="36" y="73"/>
                </a:lnTo>
                <a:cubicBezTo>
                  <a:pt x="18" y="73"/>
                  <a:pt x="0" y="82"/>
                  <a:pt x="0" y="99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35"/>
                  <a:pt x="27" y="362"/>
                  <a:pt x="63" y="362"/>
                </a:cubicBezTo>
                <a:cubicBezTo>
                  <a:pt x="515" y="362"/>
                  <a:pt x="515" y="362"/>
                  <a:pt x="515" y="362"/>
                </a:cubicBezTo>
                <a:cubicBezTo>
                  <a:pt x="551" y="362"/>
                  <a:pt x="578" y="335"/>
                  <a:pt x="578" y="307"/>
                </a:cubicBezTo>
                <a:cubicBezTo>
                  <a:pt x="578" y="0"/>
                  <a:pt x="578" y="0"/>
                  <a:pt x="578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55">
            <a:extLst>
              <a:ext uri="{FF2B5EF4-FFF2-40B4-BE49-F238E27FC236}">
                <a16:creationId xmlns:a16="http://schemas.microsoft.com/office/drawing/2014/main" id="{4E5C37B6-23FD-9B49-9623-3EA2D545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888" y="8982918"/>
            <a:ext cx="746659" cy="209999"/>
          </a:xfrm>
          <a:custGeom>
            <a:avLst/>
            <a:gdLst>
              <a:gd name="T0" fmla="*/ 624 w 706"/>
              <a:gd name="T1" fmla="*/ 198 h 199"/>
              <a:gd name="T2" fmla="*/ 624 w 706"/>
              <a:gd name="T3" fmla="*/ 198 h 199"/>
              <a:gd name="T4" fmla="*/ 82 w 706"/>
              <a:gd name="T5" fmla="*/ 198 h 199"/>
              <a:gd name="T6" fmla="*/ 0 w 706"/>
              <a:gd name="T7" fmla="*/ 117 h 199"/>
              <a:gd name="T8" fmla="*/ 0 w 706"/>
              <a:gd name="T9" fmla="*/ 72 h 199"/>
              <a:gd name="T10" fmla="*/ 82 w 706"/>
              <a:gd name="T11" fmla="*/ 0 h 199"/>
              <a:gd name="T12" fmla="*/ 624 w 706"/>
              <a:gd name="T13" fmla="*/ 0 h 199"/>
              <a:gd name="T14" fmla="*/ 705 w 706"/>
              <a:gd name="T15" fmla="*/ 72 h 199"/>
              <a:gd name="T16" fmla="*/ 705 w 706"/>
              <a:gd name="T17" fmla="*/ 117 h 199"/>
              <a:gd name="T18" fmla="*/ 624 w 706"/>
              <a:gd name="T19" fmla="*/ 198 h 199"/>
              <a:gd name="T20" fmla="*/ 82 w 706"/>
              <a:gd name="T21" fmla="*/ 54 h 199"/>
              <a:gd name="T22" fmla="*/ 82 w 706"/>
              <a:gd name="T23" fmla="*/ 54 h 199"/>
              <a:gd name="T24" fmla="*/ 64 w 706"/>
              <a:gd name="T25" fmla="*/ 72 h 199"/>
              <a:gd name="T26" fmla="*/ 64 w 706"/>
              <a:gd name="T27" fmla="*/ 117 h 199"/>
              <a:gd name="T28" fmla="*/ 82 w 706"/>
              <a:gd name="T29" fmla="*/ 144 h 199"/>
              <a:gd name="T30" fmla="*/ 624 w 706"/>
              <a:gd name="T31" fmla="*/ 144 h 199"/>
              <a:gd name="T32" fmla="*/ 651 w 706"/>
              <a:gd name="T33" fmla="*/ 117 h 199"/>
              <a:gd name="T34" fmla="*/ 651 w 706"/>
              <a:gd name="T35" fmla="*/ 72 h 199"/>
              <a:gd name="T36" fmla="*/ 624 w 706"/>
              <a:gd name="T37" fmla="*/ 54 h 199"/>
              <a:gd name="T38" fmla="*/ 82 w 706"/>
              <a:gd name="T39" fmla="*/ 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6" h="199">
                <a:moveTo>
                  <a:pt x="624" y="198"/>
                </a:moveTo>
                <a:lnTo>
                  <a:pt x="624" y="198"/>
                </a:lnTo>
                <a:cubicBezTo>
                  <a:pt x="82" y="198"/>
                  <a:pt x="82" y="198"/>
                  <a:pt x="82" y="198"/>
                </a:cubicBezTo>
                <a:cubicBezTo>
                  <a:pt x="37" y="198"/>
                  <a:pt x="0" y="162"/>
                  <a:pt x="0" y="11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82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69" y="0"/>
                  <a:pt x="705" y="36"/>
                  <a:pt x="705" y="72"/>
                </a:cubicBezTo>
                <a:cubicBezTo>
                  <a:pt x="705" y="117"/>
                  <a:pt x="705" y="117"/>
                  <a:pt x="705" y="117"/>
                </a:cubicBezTo>
                <a:cubicBezTo>
                  <a:pt x="705" y="162"/>
                  <a:pt x="669" y="198"/>
                  <a:pt x="624" y="198"/>
                </a:cubicBezTo>
                <a:close/>
                <a:moveTo>
                  <a:pt x="82" y="54"/>
                </a:moveTo>
                <a:lnTo>
                  <a:pt x="82" y="54"/>
                </a:lnTo>
                <a:cubicBezTo>
                  <a:pt x="73" y="54"/>
                  <a:pt x="64" y="63"/>
                  <a:pt x="64" y="72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64" y="126"/>
                  <a:pt x="73" y="144"/>
                  <a:pt x="82" y="144"/>
                </a:cubicBezTo>
                <a:cubicBezTo>
                  <a:pt x="624" y="144"/>
                  <a:pt x="624" y="144"/>
                  <a:pt x="624" y="144"/>
                </a:cubicBezTo>
                <a:cubicBezTo>
                  <a:pt x="633" y="144"/>
                  <a:pt x="651" y="126"/>
                  <a:pt x="651" y="117"/>
                </a:cubicBezTo>
                <a:cubicBezTo>
                  <a:pt x="651" y="72"/>
                  <a:pt x="651" y="72"/>
                  <a:pt x="651" y="72"/>
                </a:cubicBezTo>
                <a:cubicBezTo>
                  <a:pt x="651" y="63"/>
                  <a:pt x="633" y="54"/>
                  <a:pt x="624" y="54"/>
                </a:cubicBezTo>
                <a:lnTo>
                  <a:pt x="82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56">
            <a:extLst>
              <a:ext uri="{FF2B5EF4-FFF2-40B4-BE49-F238E27FC236}">
                <a16:creationId xmlns:a16="http://schemas.microsoft.com/office/drawing/2014/main" id="{8D89D3B8-53EC-D543-A5DB-CD891D79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3104" y="9575580"/>
            <a:ext cx="489996" cy="55999"/>
          </a:xfrm>
          <a:custGeom>
            <a:avLst/>
            <a:gdLst>
              <a:gd name="T0" fmla="*/ 461 w 462"/>
              <a:gd name="T1" fmla="*/ 54 h 55"/>
              <a:gd name="T2" fmla="*/ 0 w 462"/>
              <a:gd name="T3" fmla="*/ 54 h 55"/>
              <a:gd name="T4" fmla="*/ 0 w 462"/>
              <a:gd name="T5" fmla="*/ 0 h 55"/>
              <a:gd name="T6" fmla="*/ 461 w 462"/>
              <a:gd name="T7" fmla="*/ 0 h 55"/>
              <a:gd name="T8" fmla="*/ 461 w 46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55">
                <a:moveTo>
                  <a:pt x="461" y="54"/>
                </a:moveTo>
                <a:lnTo>
                  <a:pt x="0" y="54"/>
                </a:lnTo>
                <a:lnTo>
                  <a:pt x="0" y="0"/>
                </a:lnTo>
                <a:lnTo>
                  <a:pt x="461" y="0"/>
                </a:lnTo>
                <a:lnTo>
                  <a:pt x="46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57">
            <a:extLst>
              <a:ext uri="{FF2B5EF4-FFF2-40B4-BE49-F238E27FC236}">
                <a16:creationId xmlns:a16="http://schemas.microsoft.com/office/drawing/2014/main" id="{E5858F4C-C241-3449-9873-2652CFD9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772" y="8964252"/>
            <a:ext cx="671993" cy="671993"/>
          </a:xfrm>
          <a:custGeom>
            <a:avLst/>
            <a:gdLst>
              <a:gd name="T0" fmla="*/ 542 w 634"/>
              <a:gd name="T1" fmla="*/ 633 h 634"/>
              <a:gd name="T2" fmla="*/ 542 w 634"/>
              <a:gd name="T3" fmla="*/ 633 h 634"/>
              <a:gd name="T4" fmla="*/ 542 w 634"/>
              <a:gd name="T5" fmla="*/ 579 h 634"/>
              <a:gd name="T6" fmla="*/ 579 w 634"/>
              <a:gd name="T7" fmla="*/ 543 h 634"/>
              <a:gd name="T8" fmla="*/ 579 w 634"/>
              <a:gd name="T9" fmla="*/ 498 h 634"/>
              <a:gd name="T10" fmla="*/ 208 w 634"/>
              <a:gd name="T11" fmla="*/ 498 h 634"/>
              <a:gd name="T12" fmla="*/ 208 w 634"/>
              <a:gd name="T13" fmla="*/ 534 h 634"/>
              <a:gd name="T14" fmla="*/ 99 w 634"/>
              <a:gd name="T15" fmla="*/ 633 h 634"/>
              <a:gd name="T16" fmla="*/ 0 w 634"/>
              <a:gd name="T17" fmla="*/ 534 h 634"/>
              <a:gd name="T18" fmla="*/ 0 w 634"/>
              <a:gd name="T19" fmla="*/ 46 h 634"/>
              <a:gd name="T20" fmla="*/ 45 w 634"/>
              <a:gd name="T21" fmla="*/ 0 h 634"/>
              <a:gd name="T22" fmla="*/ 488 w 634"/>
              <a:gd name="T23" fmla="*/ 0 h 634"/>
              <a:gd name="T24" fmla="*/ 533 w 634"/>
              <a:gd name="T25" fmla="*/ 46 h 634"/>
              <a:gd name="T26" fmla="*/ 533 w 634"/>
              <a:gd name="T27" fmla="*/ 443 h 634"/>
              <a:gd name="T28" fmla="*/ 605 w 634"/>
              <a:gd name="T29" fmla="*/ 443 h 634"/>
              <a:gd name="T30" fmla="*/ 633 w 634"/>
              <a:gd name="T31" fmla="*/ 470 h 634"/>
              <a:gd name="T32" fmla="*/ 633 w 634"/>
              <a:gd name="T33" fmla="*/ 543 h 634"/>
              <a:gd name="T34" fmla="*/ 542 w 634"/>
              <a:gd name="T35" fmla="*/ 633 h 634"/>
              <a:gd name="T36" fmla="*/ 54 w 634"/>
              <a:gd name="T37" fmla="*/ 55 h 634"/>
              <a:gd name="T38" fmla="*/ 54 w 634"/>
              <a:gd name="T39" fmla="*/ 55 h 634"/>
              <a:gd name="T40" fmla="*/ 54 w 634"/>
              <a:gd name="T41" fmla="*/ 534 h 634"/>
              <a:gd name="T42" fmla="*/ 99 w 634"/>
              <a:gd name="T43" fmla="*/ 579 h 634"/>
              <a:gd name="T44" fmla="*/ 154 w 634"/>
              <a:gd name="T45" fmla="*/ 534 h 634"/>
              <a:gd name="T46" fmla="*/ 154 w 634"/>
              <a:gd name="T47" fmla="*/ 470 h 634"/>
              <a:gd name="T48" fmla="*/ 181 w 634"/>
              <a:gd name="T49" fmla="*/ 443 h 634"/>
              <a:gd name="T50" fmla="*/ 479 w 634"/>
              <a:gd name="T51" fmla="*/ 443 h 634"/>
              <a:gd name="T52" fmla="*/ 479 w 634"/>
              <a:gd name="T53" fmla="*/ 55 h 634"/>
              <a:gd name="T54" fmla="*/ 54 w 634"/>
              <a:gd name="T55" fmla="*/ 5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4" h="634">
                <a:moveTo>
                  <a:pt x="542" y="633"/>
                </a:moveTo>
                <a:lnTo>
                  <a:pt x="542" y="633"/>
                </a:lnTo>
                <a:cubicBezTo>
                  <a:pt x="542" y="579"/>
                  <a:pt x="542" y="579"/>
                  <a:pt x="542" y="579"/>
                </a:cubicBezTo>
                <a:cubicBezTo>
                  <a:pt x="560" y="579"/>
                  <a:pt x="579" y="561"/>
                  <a:pt x="579" y="543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208" y="498"/>
                  <a:pt x="208" y="498"/>
                  <a:pt x="208" y="498"/>
                </a:cubicBezTo>
                <a:cubicBezTo>
                  <a:pt x="208" y="534"/>
                  <a:pt x="208" y="534"/>
                  <a:pt x="208" y="534"/>
                </a:cubicBezTo>
                <a:cubicBezTo>
                  <a:pt x="208" y="588"/>
                  <a:pt x="163" y="633"/>
                  <a:pt x="99" y="633"/>
                </a:cubicBezTo>
                <a:cubicBezTo>
                  <a:pt x="45" y="633"/>
                  <a:pt x="0" y="588"/>
                  <a:pt x="0" y="53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7" y="0"/>
                  <a:pt x="45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15" y="0"/>
                  <a:pt x="533" y="19"/>
                  <a:pt x="533" y="46"/>
                </a:cubicBezTo>
                <a:cubicBezTo>
                  <a:pt x="533" y="443"/>
                  <a:pt x="533" y="443"/>
                  <a:pt x="533" y="443"/>
                </a:cubicBezTo>
                <a:cubicBezTo>
                  <a:pt x="605" y="443"/>
                  <a:pt x="605" y="443"/>
                  <a:pt x="605" y="443"/>
                </a:cubicBezTo>
                <a:cubicBezTo>
                  <a:pt x="624" y="443"/>
                  <a:pt x="633" y="452"/>
                  <a:pt x="633" y="470"/>
                </a:cubicBezTo>
                <a:cubicBezTo>
                  <a:pt x="633" y="543"/>
                  <a:pt x="633" y="543"/>
                  <a:pt x="633" y="543"/>
                </a:cubicBezTo>
                <a:cubicBezTo>
                  <a:pt x="633" y="597"/>
                  <a:pt x="597" y="633"/>
                  <a:pt x="542" y="633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54" y="534"/>
                  <a:pt x="54" y="534"/>
                  <a:pt x="54" y="534"/>
                </a:cubicBezTo>
                <a:cubicBezTo>
                  <a:pt x="54" y="561"/>
                  <a:pt x="82" y="579"/>
                  <a:pt x="99" y="579"/>
                </a:cubicBezTo>
                <a:cubicBezTo>
                  <a:pt x="127" y="579"/>
                  <a:pt x="154" y="561"/>
                  <a:pt x="154" y="534"/>
                </a:cubicBezTo>
                <a:cubicBezTo>
                  <a:pt x="154" y="470"/>
                  <a:pt x="154" y="470"/>
                  <a:pt x="154" y="470"/>
                </a:cubicBezTo>
                <a:cubicBezTo>
                  <a:pt x="154" y="452"/>
                  <a:pt x="163" y="443"/>
                  <a:pt x="181" y="443"/>
                </a:cubicBezTo>
                <a:cubicBezTo>
                  <a:pt x="479" y="443"/>
                  <a:pt x="479" y="443"/>
                  <a:pt x="479" y="443"/>
                </a:cubicBezTo>
                <a:cubicBezTo>
                  <a:pt x="479" y="55"/>
                  <a:pt x="479" y="55"/>
                  <a:pt x="479" y="55"/>
                </a:cubicBezTo>
                <a:lnTo>
                  <a:pt x="5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58">
            <a:extLst>
              <a:ext uri="{FF2B5EF4-FFF2-40B4-BE49-F238E27FC236}">
                <a16:creationId xmlns:a16="http://schemas.microsoft.com/office/drawing/2014/main" id="{36F01DC1-FE8B-DE4F-BA3B-F6B629DC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0437" y="9127585"/>
            <a:ext cx="289330" cy="46666"/>
          </a:xfrm>
          <a:custGeom>
            <a:avLst/>
            <a:gdLst>
              <a:gd name="T0" fmla="*/ 253 w 272"/>
              <a:gd name="T1" fmla="*/ 45 h 46"/>
              <a:gd name="T2" fmla="*/ 253 w 272"/>
              <a:gd name="T3" fmla="*/ 45 h 46"/>
              <a:gd name="T4" fmla="*/ 27 w 272"/>
              <a:gd name="T5" fmla="*/ 45 h 46"/>
              <a:gd name="T6" fmla="*/ 0 w 272"/>
              <a:gd name="T7" fmla="*/ 18 h 46"/>
              <a:gd name="T8" fmla="*/ 0 w 272"/>
              <a:gd name="T9" fmla="*/ 18 h 46"/>
              <a:gd name="T10" fmla="*/ 27 w 272"/>
              <a:gd name="T11" fmla="*/ 0 h 46"/>
              <a:gd name="T12" fmla="*/ 253 w 272"/>
              <a:gd name="T13" fmla="*/ 0 h 46"/>
              <a:gd name="T14" fmla="*/ 271 w 272"/>
              <a:gd name="T15" fmla="*/ 18 h 46"/>
              <a:gd name="T16" fmla="*/ 271 w 272"/>
              <a:gd name="T17" fmla="*/ 18 h 46"/>
              <a:gd name="T18" fmla="*/ 253 w 272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46">
                <a:moveTo>
                  <a:pt x="253" y="45"/>
                </a:moveTo>
                <a:lnTo>
                  <a:pt x="253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1" y="9"/>
                  <a:pt x="271" y="18"/>
                </a:cubicBezTo>
                <a:lnTo>
                  <a:pt x="271" y="18"/>
                </a:lnTo>
                <a:cubicBezTo>
                  <a:pt x="271" y="36"/>
                  <a:pt x="262" y="45"/>
                  <a:pt x="253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59">
            <a:extLst>
              <a:ext uri="{FF2B5EF4-FFF2-40B4-BE49-F238E27FC236}">
                <a16:creationId xmlns:a16="http://schemas.microsoft.com/office/drawing/2014/main" id="{6155F795-9424-1740-A3A6-D1C85C30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0437" y="9220917"/>
            <a:ext cx="289330" cy="37333"/>
          </a:xfrm>
          <a:custGeom>
            <a:avLst/>
            <a:gdLst>
              <a:gd name="T0" fmla="*/ 253 w 272"/>
              <a:gd name="T1" fmla="*/ 36 h 37"/>
              <a:gd name="T2" fmla="*/ 253 w 272"/>
              <a:gd name="T3" fmla="*/ 36 h 37"/>
              <a:gd name="T4" fmla="*/ 27 w 272"/>
              <a:gd name="T5" fmla="*/ 36 h 37"/>
              <a:gd name="T6" fmla="*/ 0 w 272"/>
              <a:gd name="T7" fmla="*/ 17 h 37"/>
              <a:gd name="T8" fmla="*/ 0 w 272"/>
              <a:gd name="T9" fmla="*/ 17 h 37"/>
              <a:gd name="T10" fmla="*/ 27 w 272"/>
              <a:gd name="T11" fmla="*/ 0 h 37"/>
              <a:gd name="T12" fmla="*/ 253 w 272"/>
              <a:gd name="T13" fmla="*/ 0 h 37"/>
              <a:gd name="T14" fmla="*/ 271 w 272"/>
              <a:gd name="T15" fmla="*/ 17 h 37"/>
              <a:gd name="T16" fmla="*/ 271 w 272"/>
              <a:gd name="T17" fmla="*/ 17 h 37"/>
              <a:gd name="T18" fmla="*/ 253 w 27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37">
                <a:moveTo>
                  <a:pt x="253" y="36"/>
                </a:moveTo>
                <a:lnTo>
                  <a:pt x="253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27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1" y="8"/>
                  <a:pt x="271" y="17"/>
                </a:cubicBezTo>
                <a:lnTo>
                  <a:pt x="271" y="17"/>
                </a:lnTo>
                <a:cubicBezTo>
                  <a:pt x="271" y="26"/>
                  <a:pt x="262" y="36"/>
                  <a:pt x="253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60">
            <a:extLst>
              <a:ext uri="{FF2B5EF4-FFF2-40B4-BE49-F238E27FC236}">
                <a16:creationId xmlns:a16="http://schemas.microsoft.com/office/drawing/2014/main" id="{EA29D76D-9755-5345-BB9E-0C53B3F3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0437" y="9309582"/>
            <a:ext cx="191333" cy="46666"/>
          </a:xfrm>
          <a:custGeom>
            <a:avLst/>
            <a:gdLst>
              <a:gd name="T0" fmla="*/ 153 w 181"/>
              <a:gd name="T1" fmla="*/ 45 h 46"/>
              <a:gd name="T2" fmla="*/ 153 w 181"/>
              <a:gd name="T3" fmla="*/ 45 h 46"/>
              <a:gd name="T4" fmla="*/ 27 w 181"/>
              <a:gd name="T5" fmla="*/ 45 h 46"/>
              <a:gd name="T6" fmla="*/ 0 w 181"/>
              <a:gd name="T7" fmla="*/ 18 h 46"/>
              <a:gd name="T8" fmla="*/ 0 w 181"/>
              <a:gd name="T9" fmla="*/ 18 h 46"/>
              <a:gd name="T10" fmla="*/ 27 w 181"/>
              <a:gd name="T11" fmla="*/ 0 h 46"/>
              <a:gd name="T12" fmla="*/ 153 w 181"/>
              <a:gd name="T13" fmla="*/ 0 h 46"/>
              <a:gd name="T14" fmla="*/ 180 w 181"/>
              <a:gd name="T15" fmla="*/ 18 h 46"/>
              <a:gd name="T16" fmla="*/ 180 w 181"/>
              <a:gd name="T17" fmla="*/ 18 h 46"/>
              <a:gd name="T18" fmla="*/ 153 w 18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46">
                <a:moveTo>
                  <a:pt x="153" y="45"/>
                </a:moveTo>
                <a:lnTo>
                  <a:pt x="153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1" y="0"/>
                  <a:pt x="180" y="9"/>
                  <a:pt x="180" y="18"/>
                </a:cubicBezTo>
                <a:lnTo>
                  <a:pt x="180" y="18"/>
                </a:lnTo>
                <a:cubicBezTo>
                  <a:pt x="180" y="36"/>
                  <a:pt x="171" y="45"/>
                  <a:pt x="153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CBC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CB026930-7AA1-9640-9C2D-DD7E6ABECD35}"/>
              </a:ext>
            </a:extLst>
          </p:cNvPr>
          <p:cNvGrpSpPr/>
          <p:nvPr/>
        </p:nvGrpSpPr>
        <p:grpSpPr>
          <a:xfrm>
            <a:off x="2668308" y="1200316"/>
            <a:ext cx="19041035" cy="2561450"/>
            <a:chOff x="2668308" y="861425"/>
            <a:chExt cx="19041035" cy="2561450"/>
          </a:xfrm>
        </p:grpSpPr>
        <p:sp>
          <p:nvSpPr>
            <p:cNvPr id="365" name="CuadroTexto 364">
              <a:extLst>
                <a:ext uri="{FF2B5EF4-FFF2-40B4-BE49-F238E27FC236}">
                  <a16:creationId xmlns:a16="http://schemas.microsoft.com/office/drawing/2014/main" id="{C6A44B15-E561-314D-B6F4-E024CA9724E1}"/>
                </a:ext>
              </a:extLst>
            </p:cNvPr>
            <p:cNvSpPr txBox="1"/>
            <p:nvPr/>
          </p:nvSpPr>
          <p:spPr>
            <a:xfrm>
              <a:off x="10546401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66" name="CuadroTexto 365">
              <a:extLst>
                <a:ext uri="{FF2B5EF4-FFF2-40B4-BE49-F238E27FC236}">
                  <a16:creationId xmlns:a16="http://schemas.microsoft.com/office/drawing/2014/main" id="{E69FAE1D-7A50-C44A-A940-6544B7C3EF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F942CD36-6902-DF47-8184-3D29AB8F8463}"/>
              </a:ext>
            </a:extLst>
          </p:cNvPr>
          <p:cNvGrpSpPr/>
          <p:nvPr/>
        </p:nvGrpSpPr>
        <p:grpSpPr>
          <a:xfrm>
            <a:off x="16705311" y="5865771"/>
            <a:ext cx="3569803" cy="1319238"/>
            <a:chOff x="4247967" y="10692157"/>
            <a:chExt cx="4236804" cy="1319238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92BC8268-CD78-1E46-85E0-6D0ED752966C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9" name="Rectangle 40">
              <a:extLst>
                <a:ext uri="{FF2B5EF4-FFF2-40B4-BE49-F238E27FC236}">
                  <a16:creationId xmlns:a16="http://schemas.microsoft.com/office/drawing/2014/main" id="{690AFD85-27C4-0549-A01A-F108E7B5D9A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1A5757DE-2404-4D4C-9163-96E095161DD5}"/>
              </a:ext>
            </a:extLst>
          </p:cNvPr>
          <p:cNvGrpSpPr/>
          <p:nvPr/>
        </p:nvGrpSpPr>
        <p:grpSpPr>
          <a:xfrm>
            <a:off x="18761758" y="8599337"/>
            <a:ext cx="3569803" cy="1319238"/>
            <a:chOff x="4247967" y="10692157"/>
            <a:chExt cx="4236804" cy="1319238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1B7322E6-B3EE-814C-9813-D8F8A3A17043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2" name="Rectangle 40">
              <a:extLst>
                <a:ext uri="{FF2B5EF4-FFF2-40B4-BE49-F238E27FC236}">
                  <a16:creationId xmlns:a16="http://schemas.microsoft.com/office/drawing/2014/main" id="{125AE991-0985-134B-BF96-E6A26DD2C95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3" name="Grupo 372">
            <a:extLst>
              <a:ext uri="{FF2B5EF4-FFF2-40B4-BE49-F238E27FC236}">
                <a16:creationId xmlns:a16="http://schemas.microsoft.com/office/drawing/2014/main" id="{65CC40CE-E31C-9D44-B70C-53194131FD78}"/>
              </a:ext>
            </a:extLst>
          </p:cNvPr>
          <p:cNvGrpSpPr/>
          <p:nvPr/>
        </p:nvGrpSpPr>
        <p:grpSpPr>
          <a:xfrm>
            <a:off x="19508417" y="11466326"/>
            <a:ext cx="3569803" cy="1319238"/>
            <a:chOff x="4247967" y="10692157"/>
            <a:chExt cx="4236804" cy="1319238"/>
          </a:xfrm>
        </p:grpSpPr>
        <p:sp>
          <p:nvSpPr>
            <p:cNvPr id="374" name="CuadroTexto 395">
              <a:extLst>
                <a:ext uri="{FF2B5EF4-FFF2-40B4-BE49-F238E27FC236}">
                  <a16:creationId xmlns:a16="http://schemas.microsoft.com/office/drawing/2014/main" id="{DCBDB03F-9E34-F84E-8C80-A725F0DE47F5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5" name="Rectangle 40">
              <a:extLst>
                <a:ext uri="{FF2B5EF4-FFF2-40B4-BE49-F238E27FC236}">
                  <a16:creationId xmlns:a16="http://schemas.microsoft.com/office/drawing/2014/main" id="{2317F5FA-1972-E147-A99D-7A5C354C7BE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6" name="Grupo 375">
            <a:extLst>
              <a:ext uri="{FF2B5EF4-FFF2-40B4-BE49-F238E27FC236}">
                <a16:creationId xmlns:a16="http://schemas.microsoft.com/office/drawing/2014/main" id="{D81A535B-E342-F94B-96F7-4434A2FB9BF3}"/>
              </a:ext>
            </a:extLst>
          </p:cNvPr>
          <p:cNvGrpSpPr/>
          <p:nvPr/>
        </p:nvGrpSpPr>
        <p:grpSpPr>
          <a:xfrm>
            <a:off x="4129855" y="5807976"/>
            <a:ext cx="3601610" cy="1319238"/>
            <a:chOff x="4247967" y="10692157"/>
            <a:chExt cx="4274554" cy="1319238"/>
          </a:xfrm>
        </p:grpSpPr>
        <p:sp>
          <p:nvSpPr>
            <p:cNvPr id="377" name="CuadroTexto 395">
              <a:extLst>
                <a:ext uri="{FF2B5EF4-FFF2-40B4-BE49-F238E27FC236}">
                  <a16:creationId xmlns:a16="http://schemas.microsoft.com/office/drawing/2014/main" id="{358EE179-85D3-E84A-ACAB-C8DD11CF1034}"/>
                </a:ext>
              </a:extLst>
            </p:cNvPr>
            <p:cNvSpPr txBox="1"/>
            <p:nvPr/>
          </p:nvSpPr>
          <p:spPr>
            <a:xfrm flipH="1">
              <a:off x="6139846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8" name="Rectangle 40">
              <a:extLst>
                <a:ext uri="{FF2B5EF4-FFF2-40B4-BE49-F238E27FC236}">
                  <a16:creationId xmlns:a16="http://schemas.microsoft.com/office/drawing/2014/main" id="{6E23F864-B4C9-E44B-AEA7-7BACC9F4BD2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9" name="Grupo 378">
            <a:extLst>
              <a:ext uri="{FF2B5EF4-FFF2-40B4-BE49-F238E27FC236}">
                <a16:creationId xmlns:a16="http://schemas.microsoft.com/office/drawing/2014/main" id="{57CE9C3C-6F8E-6D44-AEAA-822EE1C4E370}"/>
              </a:ext>
            </a:extLst>
          </p:cNvPr>
          <p:cNvGrpSpPr/>
          <p:nvPr/>
        </p:nvGrpSpPr>
        <p:grpSpPr>
          <a:xfrm>
            <a:off x="1920441" y="8494820"/>
            <a:ext cx="3601610" cy="1319238"/>
            <a:chOff x="4247967" y="10692157"/>
            <a:chExt cx="4274554" cy="1319238"/>
          </a:xfrm>
        </p:grpSpPr>
        <p:sp>
          <p:nvSpPr>
            <p:cNvPr id="380" name="CuadroTexto 395">
              <a:extLst>
                <a:ext uri="{FF2B5EF4-FFF2-40B4-BE49-F238E27FC236}">
                  <a16:creationId xmlns:a16="http://schemas.microsoft.com/office/drawing/2014/main" id="{EBC546E4-2046-CE47-8A96-F578885BAB13}"/>
                </a:ext>
              </a:extLst>
            </p:cNvPr>
            <p:cNvSpPr txBox="1"/>
            <p:nvPr/>
          </p:nvSpPr>
          <p:spPr>
            <a:xfrm flipH="1">
              <a:off x="6139846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81" name="Rectangle 40">
              <a:extLst>
                <a:ext uri="{FF2B5EF4-FFF2-40B4-BE49-F238E27FC236}">
                  <a16:creationId xmlns:a16="http://schemas.microsoft.com/office/drawing/2014/main" id="{25A36931-344F-8E41-9CF9-6CA5419AD39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2" name="Grupo 381">
            <a:extLst>
              <a:ext uri="{FF2B5EF4-FFF2-40B4-BE49-F238E27FC236}">
                <a16:creationId xmlns:a16="http://schemas.microsoft.com/office/drawing/2014/main" id="{2E3AA37E-2459-9F43-9561-197ACEE7BC98}"/>
              </a:ext>
            </a:extLst>
          </p:cNvPr>
          <p:cNvGrpSpPr/>
          <p:nvPr/>
        </p:nvGrpSpPr>
        <p:grpSpPr>
          <a:xfrm>
            <a:off x="1444446" y="11433514"/>
            <a:ext cx="3601610" cy="1319238"/>
            <a:chOff x="4247967" y="10692157"/>
            <a:chExt cx="4274554" cy="1319238"/>
          </a:xfrm>
        </p:grpSpPr>
        <p:sp>
          <p:nvSpPr>
            <p:cNvPr id="383" name="CuadroTexto 395">
              <a:extLst>
                <a:ext uri="{FF2B5EF4-FFF2-40B4-BE49-F238E27FC236}">
                  <a16:creationId xmlns:a16="http://schemas.microsoft.com/office/drawing/2014/main" id="{205E1202-7925-1A40-A9EB-CDE139FAA617}"/>
                </a:ext>
              </a:extLst>
            </p:cNvPr>
            <p:cNvSpPr txBox="1"/>
            <p:nvPr/>
          </p:nvSpPr>
          <p:spPr>
            <a:xfrm flipH="1">
              <a:off x="6139846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4" name="Rectangle 40">
              <a:extLst>
                <a:ext uri="{FF2B5EF4-FFF2-40B4-BE49-F238E27FC236}">
                  <a16:creationId xmlns:a16="http://schemas.microsoft.com/office/drawing/2014/main" id="{930D501B-75F8-E946-BA47-145B118EB4C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74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0EC24D81-A7D0-A544-8A63-5DFBF022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406" y="1163638"/>
            <a:ext cx="2683517" cy="6951896"/>
          </a:xfrm>
          <a:custGeom>
            <a:avLst/>
            <a:gdLst>
              <a:gd name="T0" fmla="*/ 238 w 2532"/>
              <a:gd name="T1" fmla="*/ 5590 h 6559"/>
              <a:gd name="T2" fmla="*/ 238 w 2532"/>
              <a:gd name="T3" fmla="*/ 5590 h 6559"/>
              <a:gd name="T4" fmla="*/ 477 w 2532"/>
              <a:gd name="T5" fmla="*/ 5351 h 6559"/>
              <a:gd name="T6" fmla="*/ 477 w 2532"/>
              <a:gd name="T7" fmla="*/ 5516 h 6559"/>
              <a:gd name="T8" fmla="*/ 715 w 2532"/>
              <a:gd name="T9" fmla="*/ 5754 h 6559"/>
              <a:gd name="T10" fmla="*/ 954 w 2532"/>
              <a:gd name="T11" fmla="*/ 5516 h 6559"/>
              <a:gd name="T12" fmla="*/ 954 w 2532"/>
              <a:gd name="T13" fmla="*/ 5639 h 6559"/>
              <a:gd name="T14" fmla="*/ 1192 w 2532"/>
              <a:gd name="T15" fmla="*/ 5877 h 6559"/>
              <a:gd name="T16" fmla="*/ 1430 w 2532"/>
              <a:gd name="T17" fmla="*/ 5639 h 6559"/>
              <a:gd name="T18" fmla="*/ 1430 w 2532"/>
              <a:gd name="T19" fmla="*/ 6320 h 6559"/>
              <a:gd name="T20" fmla="*/ 1669 w 2532"/>
              <a:gd name="T21" fmla="*/ 6558 h 6559"/>
              <a:gd name="T22" fmla="*/ 1907 w 2532"/>
              <a:gd name="T23" fmla="*/ 6320 h 6559"/>
              <a:gd name="T24" fmla="*/ 1907 w 2532"/>
              <a:gd name="T25" fmla="*/ 5104 h 6559"/>
              <a:gd name="T26" fmla="*/ 1998 w 2532"/>
              <a:gd name="T27" fmla="*/ 5244 h 6559"/>
              <a:gd name="T28" fmla="*/ 2326 w 2532"/>
              <a:gd name="T29" fmla="*/ 5359 h 6559"/>
              <a:gd name="T30" fmla="*/ 2506 w 2532"/>
              <a:gd name="T31" fmla="*/ 5047 h 6559"/>
              <a:gd name="T32" fmla="*/ 2375 w 2532"/>
              <a:gd name="T33" fmla="*/ 4250 h 6559"/>
              <a:gd name="T34" fmla="*/ 1825 w 2532"/>
              <a:gd name="T35" fmla="*/ 3419 h 6559"/>
              <a:gd name="T36" fmla="*/ 1825 w 2532"/>
              <a:gd name="T37" fmla="*/ 0 h 6559"/>
              <a:gd name="T38" fmla="*/ 288 w 2532"/>
              <a:gd name="T39" fmla="*/ 0 h 6559"/>
              <a:gd name="T40" fmla="*/ 288 w 2532"/>
              <a:gd name="T41" fmla="*/ 3419 h 6559"/>
              <a:gd name="T42" fmla="*/ 288 w 2532"/>
              <a:gd name="T43" fmla="*/ 3419 h 6559"/>
              <a:gd name="T44" fmla="*/ 0 w 2532"/>
              <a:gd name="T45" fmla="*/ 4233 h 6559"/>
              <a:gd name="T46" fmla="*/ 0 w 2532"/>
              <a:gd name="T47" fmla="*/ 4628 h 6559"/>
              <a:gd name="T48" fmla="*/ 0 w 2532"/>
              <a:gd name="T49" fmla="*/ 4833 h 6559"/>
              <a:gd name="T50" fmla="*/ 0 w 2532"/>
              <a:gd name="T51" fmla="*/ 5351 h 6559"/>
              <a:gd name="T52" fmla="*/ 238 w 2532"/>
              <a:gd name="T53" fmla="*/ 5590 h 6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32" h="6559">
                <a:moveTo>
                  <a:pt x="238" y="5590"/>
                </a:moveTo>
                <a:lnTo>
                  <a:pt x="238" y="5590"/>
                </a:lnTo>
                <a:cubicBezTo>
                  <a:pt x="370" y="5590"/>
                  <a:pt x="477" y="5483"/>
                  <a:pt x="477" y="5351"/>
                </a:cubicBezTo>
                <a:cubicBezTo>
                  <a:pt x="477" y="5516"/>
                  <a:pt x="477" y="5516"/>
                  <a:pt x="477" y="5516"/>
                </a:cubicBezTo>
                <a:cubicBezTo>
                  <a:pt x="477" y="5647"/>
                  <a:pt x="584" y="5754"/>
                  <a:pt x="715" y="5754"/>
                </a:cubicBezTo>
                <a:cubicBezTo>
                  <a:pt x="847" y="5754"/>
                  <a:pt x="954" y="5647"/>
                  <a:pt x="954" y="5516"/>
                </a:cubicBezTo>
                <a:cubicBezTo>
                  <a:pt x="954" y="5639"/>
                  <a:pt x="954" y="5639"/>
                  <a:pt x="954" y="5639"/>
                </a:cubicBezTo>
                <a:cubicBezTo>
                  <a:pt x="954" y="5770"/>
                  <a:pt x="1061" y="5877"/>
                  <a:pt x="1192" y="5877"/>
                </a:cubicBezTo>
                <a:cubicBezTo>
                  <a:pt x="1324" y="5877"/>
                  <a:pt x="1430" y="5770"/>
                  <a:pt x="1430" y="5639"/>
                </a:cubicBezTo>
                <a:cubicBezTo>
                  <a:pt x="1430" y="6320"/>
                  <a:pt x="1430" y="6320"/>
                  <a:pt x="1430" y="6320"/>
                </a:cubicBezTo>
                <a:cubicBezTo>
                  <a:pt x="1430" y="6452"/>
                  <a:pt x="1537" y="6558"/>
                  <a:pt x="1669" y="6558"/>
                </a:cubicBezTo>
                <a:cubicBezTo>
                  <a:pt x="1801" y="6558"/>
                  <a:pt x="1907" y="6452"/>
                  <a:pt x="1907" y="6320"/>
                </a:cubicBezTo>
                <a:cubicBezTo>
                  <a:pt x="1907" y="5104"/>
                  <a:pt x="1907" y="5104"/>
                  <a:pt x="1907" y="5104"/>
                </a:cubicBezTo>
                <a:cubicBezTo>
                  <a:pt x="1998" y="5244"/>
                  <a:pt x="1998" y="5244"/>
                  <a:pt x="1998" y="5244"/>
                </a:cubicBezTo>
                <a:cubicBezTo>
                  <a:pt x="2072" y="5351"/>
                  <a:pt x="2202" y="5400"/>
                  <a:pt x="2326" y="5359"/>
                </a:cubicBezTo>
                <a:cubicBezTo>
                  <a:pt x="2457" y="5310"/>
                  <a:pt x="2531" y="5178"/>
                  <a:pt x="2506" y="5047"/>
                </a:cubicBezTo>
                <a:cubicBezTo>
                  <a:pt x="2375" y="4250"/>
                  <a:pt x="2375" y="4250"/>
                  <a:pt x="2375" y="4250"/>
                </a:cubicBezTo>
                <a:cubicBezTo>
                  <a:pt x="1825" y="3419"/>
                  <a:pt x="1825" y="3419"/>
                  <a:pt x="1825" y="3419"/>
                </a:cubicBezTo>
                <a:cubicBezTo>
                  <a:pt x="1825" y="0"/>
                  <a:pt x="1825" y="0"/>
                  <a:pt x="1825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8" y="3419"/>
                  <a:pt x="288" y="3419"/>
                  <a:pt x="288" y="3419"/>
                </a:cubicBezTo>
                <a:lnTo>
                  <a:pt x="288" y="3419"/>
                </a:lnTo>
                <a:cubicBezTo>
                  <a:pt x="0" y="4233"/>
                  <a:pt x="0" y="4233"/>
                  <a:pt x="0" y="4233"/>
                </a:cubicBezTo>
                <a:cubicBezTo>
                  <a:pt x="0" y="4628"/>
                  <a:pt x="0" y="4628"/>
                  <a:pt x="0" y="4628"/>
                </a:cubicBezTo>
                <a:cubicBezTo>
                  <a:pt x="0" y="4833"/>
                  <a:pt x="0" y="4833"/>
                  <a:pt x="0" y="4833"/>
                </a:cubicBezTo>
                <a:cubicBezTo>
                  <a:pt x="0" y="5351"/>
                  <a:pt x="0" y="5351"/>
                  <a:pt x="0" y="5351"/>
                </a:cubicBezTo>
                <a:cubicBezTo>
                  <a:pt x="0" y="5483"/>
                  <a:pt x="107" y="5590"/>
                  <a:pt x="238" y="559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rgbClr val="D3D3D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8507E293-25D4-7A4E-BA19-E717C5CD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43" y="6549372"/>
            <a:ext cx="504913" cy="1566162"/>
          </a:xfrm>
          <a:custGeom>
            <a:avLst/>
            <a:gdLst>
              <a:gd name="T0" fmla="*/ 477 w 478"/>
              <a:gd name="T1" fmla="*/ 24 h 1479"/>
              <a:gd name="T2" fmla="*/ 477 w 478"/>
              <a:gd name="T3" fmla="*/ 24 h 1479"/>
              <a:gd name="T4" fmla="*/ 477 w 478"/>
              <a:gd name="T5" fmla="*/ 1240 h 1479"/>
              <a:gd name="T6" fmla="*/ 239 w 478"/>
              <a:gd name="T7" fmla="*/ 1478 h 1479"/>
              <a:gd name="T8" fmla="*/ 239 w 478"/>
              <a:gd name="T9" fmla="*/ 1478 h 1479"/>
              <a:gd name="T10" fmla="*/ 0 w 478"/>
              <a:gd name="T11" fmla="*/ 1240 h 1479"/>
              <a:gd name="T12" fmla="*/ 0 w 478"/>
              <a:gd name="T13" fmla="*/ 0 h 1479"/>
              <a:gd name="T14" fmla="*/ 477 w 478"/>
              <a:gd name="T15" fmla="*/ 24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1479">
                <a:moveTo>
                  <a:pt x="477" y="24"/>
                </a:moveTo>
                <a:lnTo>
                  <a:pt x="477" y="24"/>
                </a:lnTo>
                <a:cubicBezTo>
                  <a:pt x="477" y="1240"/>
                  <a:pt x="477" y="1240"/>
                  <a:pt x="477" y="1240"/>
                </a:cubicBezTo>
                <a:cubicBezTo>
                  <a:pt x="477" y="1372"/>
                  <a:pt x="371" y="1478"/>
                  <a:pt x="239" y="1478"/>
                </a:cubicBezTo>
                <a:lnTo>
                  <a:pt x="239" y="1478"/>
                </a:lnTo>
                <a:cubicBezTo>
                  <a:pt x="107" y="1478"/>
                  <a:pt x="0" y="1372"/>
                  <a:pt x="0" y="1240"/>
                </a:cubicBezTo>
                <a:cubicBezTo>
                  <a:pt x="0" y="0"/>
                  <a:pt x="0" y="0"/>
                  <a:pt x="0" y="0"/>
                </a:cubicBezTo>
                <a:lnTo>
                  <a:pt x="477" y="2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4090A16E-D724-9145-AD55-B9C38A1C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43" y="6549372"/>
            <a:ext cx="504913" cy="1566162"/>
          </a:xfrm>
          <a:custGeom>
            <a:avLst/>
            <a:gdLst>
              <a:gd name="T0" fmla="*/ 477 w 478"/>
              <a:gd name="T1" fmla="*/ 24 h 1479"/>
              <a:gd name="T2" fmla="*/ 477 w 478"/>
              <a:gd name="T3" fmla="*/ 24 h 1479"/>
              <a:gd name="T4" fmla="*/ 477 w 478"/>
              <a:gd name="T5" fmla="*/ 1240 h 1479"/>
              <a:gd name="T6" fmla="*/ 239 w 478"/>
              <a:gd name="T7" fmla="*/ 1478 h 1479"/>
              <a:gd name="T8" fmla="*/ 239 w 478"/>
              <a:gd name="T9" fmla="*/ 1478 h 1479"/>
              <a:gd name="T10" fmla="*/ 0 w 478"/>
              <a:gd name="T11" fmla="*/ 1240 h 1479"/>
              <a:gd name="T12" fmla="*/ 0 w 478"/>
              <a:gd name="T13" fmla="*/ 0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" h="1479">
                <a:moveTo>
                  <a:pt x="477" y="24"/>
                </a:moveTo>
                <a:lnTo>
                  <a:pt x="477" y="24"/>
                </a:lnTo>
                <a:cubicBezTo>
                  <a:pt x="477" y="1240"/>
                  <a:pt x="477" y="1240"/>
                  <a:pt x="477" y="1240"/>
                </a:cubicBezTo>
                <a:cubicBezTo>
                  <a:pt x="477" y="1372"/>
                  <a:pt x="371" y="1478"/>
                  <a:pt x="239" y="1478"/>
                </a:cubicBezTo>
                <a:lnTo>
                  <a:pt x="239" y="1478"/>
                </a:lnTo>
                <a:cubicBezTo>
                  <a:pt x="107" y="1478"/>
                  <a:pt x="0" y="1372"/>
                  <a:pt x="0" y="124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08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81616475-D03E-BB4B-BCD3-960714DC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231" y="6549372"/>
            <a:ext cx="504913" cy="846195"/>
          </a:xfrm>
          <a:custGeom>
            <a:avLst/>
            <a:gdLst>
              <a:gd name="T0" fmla="*/ 476 w 477"/>
              <a:gd name="T1" fmla="*/ 0 h 798"/>
              <a:gd name="T2" fmla="*/ 476 w 477"/>
              <a:gd name="T3" fmla="*/ 0 h 798"/>
              <a:gd name="T4" fmla="*/ 476 w 477"/>
              <a:gd name="T5" fmla="*/ 559 h 798"/>
              <a:gd name="T6" fmla="*/ 238 w 477"/>
              <a:gd name="T7" fmla="*/ 797 h 798"/>
              <a:gd name="T8" fmla="*/ 238 w 477"/>
              <a:gd name="T9" fmla="*/ 797 h 798"/>
              <a:gd name="T10" fmla="*/ 0 w 477"/>
              <a:gd name="T11" fmla="*/ 559 h 798"/>
              <a:gd name="T12" fmla="*/ 0 w 477"/>
              <a:gd name="T13" fmla="*/ 0 h 798"/>
              <a:gd name="T14" fmla="*/ 476 w 477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7" h="798">
                <a:moveTo>
                  <a:pt x="476" y="0"/>
                </a:moveTo>
                <a:lnTo>
                  <a:pt x="476" y="0"/>
                </a:lnTo>
                <a:cubicBezTo>
                  <a:pt x="476" y="559"/>
                  <a:pt x="476" y="559"/>
                  <a:pt x="476" y="559"/>
                </a:cubicBezTo>
                <a:cubicBezTo>
                  <a:pt x="476" y="690"/>
                  <a:pt x="370" y="797"/>
                  <a:pt x="238" y="797"/>
                </a:cubicBezTo>
                <a:lnTo>
                  <a:pt x="238" y="797"/>
                </a:lnTo>
                <a:cubicBezTo>
                  <a:pt x="107" y="797"/>
                  <a:pt x="0" y="690"/>
                  <a:pt x="0" y="559"/>
                </a:cubicBezTo>
                <a:cubicBezTo>
                  <a:pt x="0" y="0"/>
                  <a:pt x="0" y="0"/>
                  <a:pt x="0" y="0"/>
                </a:cubicBezTo>
                <a:lnTo>
                  <a:pt x="476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689C57A-FCF6-3F43-BE8E-736E22BC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231" y="6549372"/>
            <a:ext cx="504913" cy="846195"/>
          </a:xfrm>
          <a:custGeom>
            <a:avLst/>
            <a:gdLst>
              <a:gd name="T0" fmla="*/ 476 w 477"/>
              <a:gd name="T1" fmla="*/ 0 h 798"/>
              <a:gd name="T2" fmla="*/ 476 w 477"/>
              <a:gd name="T3" fmla="*/ 0 h 798"/>
              <a:gd name="T4" fmla="*/ 476 w 477"/>
              <a:gd name="T5" fmla="*/ 559 h 798"/>
              <a:gd name="T6" fmla="*/ 238 w 477"/>
              <a:gd name="T7" fmla="*/ 797 h 798"/>
              <a:gd name="T8" fmla="*/ 238 w 477"/>
              <a:gd name="T9" fmla="*/ 797 h 798"/>
              <a:gd name="T10" fmla="*/ 0 w 477"/>
              <a:gd name="T11" fmla="*/ 559 h 798"/>
              <a:gd name="T12" fmla="*/ 0 w 477"/>
              <a:gd name="T13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7" h="798">
                <a:moveTo>
                  <a:pt x="476" y="0"/>
                </a:moveTo>
                <a:lnTo>
                  <a:pt x="476" y="0"/>
                </a:lnTo>
                <a:cubicBezTo>
                  <a:pt x="476" y="559"/>
                  <a:pt x="476" y="559"/>
                  <a:pt x="476" y="559"/>
                </a:cubicBezTo>
                <a:cubicBezTo>
                  <a:pt x="476" y="690"/>
                  <a:pt x="370" y="797"/>
                  <a:pt x="238" y="797"/>
                </a:cubicBezTo>
                <a:lnTo>
                  <a:pt x="238" y="797"/>
                </a:lnTo>
                <a:cubicBezTo>
                  <a:pt x="107" y="797"/>
                  <a:pt x="0" y="690"/>
                  <a:pt x="0" y="55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08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F5272DCF-2B12-8D49-B10B-F272F8E9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318" y="6549372"/>
            <a:ext cx="504913" cy="715291"/>
          </a:xfrm>
          <a:custGeom>
            <a:avLst/>
            <a:gdLst>
              <a:gd name="T0" fmla="*/ 477 w 478"/>
              <a:gd name="T1" fmla="*/ 0 h 675"/>
              <a:gd name="T2" fmla="*/ 477 w 478"/>
              <a:gd name="T3" fmla="*/ 0 h 675"/>
              <a:gd name="T4" fmla="*/ 477 w 478"/>
              <a:gd name="T5" fmla="*/ 436 h 675"/>
              <a:gd name="T6" fmla="*/ 238 w 478"/>
              <a:gd name="T7" fmla="*/ 674 h 675"/>
              <a:gd name="T8" fmla="*/ 238 w 478"/>
              <a:gd name="T9" fmla="*/ 674 h 675"/>
              <a:gd name="T10" fmla="*/ 0 w 478"/>
              <a:gd name="T11" fmla="*/ 436 h 675"/>
              <a:gd name="T12" fmla="*/ 0 w 478"/>
              <a:gd name="T13" fmla="*/ 0 h 675"/>
              <a:gd name="T14" fmla="*/ 477 w 478"/>
              <a:gd name="T15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675">
                <a:moveTo>
                  <a:pt x="477" y="0"/>
                </a:moveTo>
                <a:lnTo>
                  <a:pt x="477" y="0"/>
                </a:lnTo>
                <a:cubicBezTo>
                  <a:pt x="477" y="436"/>
                  <a:pt x="477" y="436"/>
                  <a:pt x="477" y="436"/>
                </a:cubicBezTo>
                <a:cubicBezTo>
                  <a:pt x="477" y="567"/>
                  <a:pt x="370" y="674"/>
                  <a:pt x="238" y="674"/>
                </a:cubicBezTo>
                <a:lnTo>
                  <a:pt x="238" y="674"/>
                </a:lnTo>
                <a:cubicBezTo>
                  <a:pt x="107" y="674"/>
                  <a:pt x="0" y="567"/>
                  <a:pt x="0" y="436"/>
                </a:cubicBezTo>
                <a:cubicBezTo>
                  <a:pt x="0" y="0"/>
                  <a:pt x="0" y="0"/>
                  <a:pt x="0" y="0"/>
                </a:cubicBezTo>
                <a:lnTo>
                  <a:pt x="477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62A83F68-8C2F-0047-86C5-003A4F04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318" y="6549372"/>
            <a:ext cx="504913" cy="715291"/>
          </a:xfrm>
          <a:custGeom>
            <a:avLst/>
            <a:gdLst>
              <a:gd name="T0" fmla="*/ 477 w 478"/>
              <a:gd name="T1" fmla="*/ 0 h 675"/>
              <a:gd name="T2" fmla="*/ 477 w 478"/>
              <a:gd name="T3" fmla="*/ 0 h 675"/>
              <a:gd name="T4" fmla="*/ 477 w 478"/>
              <a:gd name="T5" fmla="*/ 436 h 675"/>
              <a:gd name="T6" fmla="*/ 238 w 478"/>
              <a:gd name="T7" fmla="*/ 674 h 675"/>
              <a:gd name="T8" fmla="*/ 238 w 478"/>
              <a:gd name="T9" fmla="*/ 674 h 675"/>
              <a:gd name="T10" fmla="*/ 0 w 478"/>
              <a:gd name="T11" fmla="*/ 436 h 675"/>
              <a:gd name="T12" fmla="*/ 0 w 478"/>
              <a:gd name="T13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" h="675">
                <a:moveTo>
                  <a:pt x="477" y="0"/>
                </a:moveTo>
                <a:lnTo>
                  <a:pt x="477" y="0"/>
                </a:lnTo>
                <a:cubicBezTo>
                  <a:pt x="477" y="436"/>
                  <a:pt x="477" y="436"/>
                  <a:pt x="477" y="436"/>
                </a:cubicBezTo>
                <a:cubicBezTo>
                  <a:pt x="477" y="567"/>
                  <a:pt x="370" y="674"/>
                  <a:pt x="238" y="674"/>
                </a:cubicBezTo>
                <a:lnTo>
                  <a:pt x="238" y="674"/>
                </a:lnTo>
                <a:cubicBezTo>
                  <a:pt x="107" y="674"/>
                  <a:pt x="0" y="567"/>
                  <a:pt x="0" y="436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08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5585BF2D-4A9D-FB49-8180-D7E235F3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406" y="6072510"/>
            <a:ext cx="504913" cy="1019175"/>
          </a:xfrm>
          <a:custGeom>
            <a:avLst/>
            <a:gdLst>
              <a:gd name="T0" fmla="*/ 477 w 478"/>
              <a:gd name="T1" fmla="*/ 452 h 963"/>
              <a:gd name="T2" fmla="*/ 477 w 478"/>
              <a:gd name="T3" fmla="*/ 452 h 963"/>
              <a:gd name="T4" fmla="*/ 477 w 478"/>
              <a:gd name="T5" fmla="*/ 723 h 963"/>
              <a:gd name="T6" fmla="*/ 238 w 478"/>
              <a:gd name="T7" fmla="*/ 962 h 963"/>
              <a:gd name="T8" fmla="*/ 238 w 478"/>
              <a:gd name="T9" fmla="*/ 962 h 963"/>
              <a:gd name="T10" fmla="*/ 0 w 478"/>
              <a:gd name="T11" fmla="*/ 723 h 963"/>
              <a:gd name="T12" fmla="*/ 0 w 478"/>
              <a:gd name="T13" fmla="*/ 0 h 963"/>
              <a:gd name="T14" fmla="*/ 477 w 478"/>
              <a:gd name="T15" fmla="*/ 45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8" h="963">
                <a:moveTo>
                  <a:pt x="477" y="452"/>
                </a:moveTo>
                <a:lnTo>
                  <a:pt x="477" y="452"/>
                </a:lnTo>
                <a:cubicBezTo>
                  <a:pt x="477" y="723"/>
                  <a:pt x="477" y="723"/>
                  <a:pt x="477" y="723"/>
                </a:cubicBezTo>
                <a:cubicBezTo>
                  <a:pt x="477" y="855"/>
                  <a:pt x="370" y="962"/>
                  <a:pt x="238" y="962"/>
                </a:cubicBezTo>
                <a:lnTo>
                  <a:pt x="238" y="962"/>
                </a:lnTo>
                <a:cubicBezTo>
                  <a:pt x="107" y="962"/>
                  <a:pt x="0" y="855"/>
                  <a:pt x="0" y="723"/>
                </a:cubicBezTo>
                <a:cubicBezTo>
                  <a:pt x="0" y="0"/>
                  <a:pt x="0" y="0"/>
                  <a:pt x="0" y="0"/>
                </a:cubicBezTo>
                <a:lnTo>
                  <a:pt x="477" y="45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5B418491-F031-9542-97A6-C34783D0E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406" y="6072510"/>
            <a:ext cx="504913" cy="1019175"/>
          </a:xfrm>
          <a:custGeom>
            <a:avLst/>
            <a:gdLst>
              <a:gd name="T0" fmla="*/ 477 w 478"/>
              <a:gd name="T1" fmla="*/ 452 h 963"/>
              <a:gd name="T2" fmla="*/ 477 w 478"/>
              <a:gd name="T3" fmla="*/ 452 h 963"/>
              <a:gd name="T4" fmla="*/ 477 w 478"/>
              <a:gd name="T5" fmla="*/ 723 h 963"/>
              <a:gd name="T6" fmla="*/ 238 w 478"/>
              <a:gd name="T7" fmla="*/ 962 h 963"/>
              <a:gd name="T8" fmla="*/ 238 w 478"/>
              <a:gd name="T9" fmla="*/ 962 h 963"/>
              <a:gd name="T10" fmla="*/ 0 w 478"/>
              <a:gd name="T11" fmla="*/ 723 h 963"/>
              <a:gd name="T12" fmla="*/ 0 w 478"/>
              <a:gd name="T13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" h="963">
                <a:moveTo>
                  <a:pt x="477" y="452"/>
                </a:moveTo>
                <a:lnTo>
                  <a:pt x="477" y="452"/>
                </a:lnTo>
                <a:cubicBezTo>
                  <a:pt x="477" y="723"/>
                  <a:pt x="477" y="723"/>
                  <a:pt x="477" y="723"/>
                </a:cubicBezTo>
                <a:cubicBezTo>
                  <a:pt x="477" y="855"/>
                  <a:pt x="370" y="962"/>
                  <a:pt x="238" y="962"/>
                </a:cubicBezTo>
                <a:lnTo>
                  <a:pt x="238" y="962"/>
                </a:lnTo>
                <a:cubicBezTo>
                  <a:pt x="107" y="962"/>
                  <a:pt x="0" y="855"/>
                  <a:pt x="0" y="72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08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6B259503-B17D-E04A-88CD-EF6F2063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798" y="5670450"/>
            <a:ext cx="991125" cy="1220204"/>
          </a:xfrm>
          <a:custGeom>
            <a:avLst/>
            <a:gdLst>
              <a:gd name="T0" fmla="*/ 780 w 937"/>
              <a:gd name="T1" fmla="*/ 0 h 1151"/>
              <a:gd name="T2" fmla="*/ 780 w 937"/>
              <a:gd name="T3" fmla="*/ 0 h 1151"/>
              <a:gd name="T4" fmla="*/ 911 w 937"/>
              <a:gd name="T5" fmla="*/ 797 h 1151"/>
              <a:gd name="T6" fmla="*/ 731 w 937"/>
              <a:gd name="T7" fmla="*/ 1109 h 1151"/>
              <a:gd name="T8" fmla="*/ 731 w 937"/>
              <a:gd name="T9" fmla="*/ 1109 h 1151"/>
              <a:gd name="T10" fmla="*/ 403 w 937"/>
              <a:gd name="T11" fmla="*/ 994 h 1151"/>
              <a:gd name="T12" fmla="*/ 0 w 937"/>
              <a:gd name="T13" fmla="*/ 378 h 1151"/>
              <a:gd name="T14" fmla="*/ 780 w 937"/>
              <a:gd name="T15" fmla="*/ 0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1151">
                <a:moveTo>
                  <a:pt x="780" y="0"/>
                </a:moveTo>
                <a:lnTo>
                  <a:pt x="780" y="0"/>
                </a:lnTo>
                <a:cubicBezTo>
                  <a:pt x="911" y="797"/>
                  <a:pt x="911" y="797"/>
                  <a:pt x="911" y="797"/>
                </a:cubicBezTo>
                <a:cubicBezTo>
                  <a:pt x="936" y="928"/>
                  <a:pt x="862" y="1060"/>
                  <a:pt x="731" y="1109"/>
                </a:cubicBezTo>
                <a:lnTo>
                  <a:pt x="731" y="1109"/>
                </a:lnTo>
                <a:cubicBezTo>
                  <a:pt x="607" y="1150"/>
                  <a:pt x="477" y="1101"/>
                  <a:pt x="403" y="994"/>
                </a:cubicBezTo>
                <a:cubicBezTo>
                  <a:pt x="0" y="378"/>
                  <a:pt x="0" y="378"/>
                  <a:pt x="0" y="378"/>
                </a:cubicBezTo>
                <a:lnTo>
                  <a:pt x="78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56159762-0D00-4F4A-B499-066CDC51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798" y="5670450"/>
            <a:ext cx="991125" cy="1220204"/>
          </a:xfrm>
          <a:custGeom>
            <a:avLst/>
            <a:gdLst>
              <a:gd name="T0" fmla="*/ 780 w 937"/>
              <a:gd name="T1" fmla="*/ 0 h 1151"/>
              <a:gd name="T2" fmla="*/ 780 w 937"/>
              <a:gd name="T3" fmla="*/ 0 h 1151"/>
              <a:gd name="T4" fmla="*/ 911 w 937"/>
              <a:gd name="T5" fmla="*/ 797 h 1151"/>
              <a:gd name="T6" fmla="*/ 731 w 937"/>
              <a:gd name="T7" fmla="*/ 1109 h 1151"/>
              <a:gd name="T8" fmla="*/ 731 w 937"/>
              <a:gd name="T9" fmla="*/ 1109 h 1151"/>
              <a:gd name="T10" fmla="*/ 403 w 937"/>
              <a:gd name="T11" fmla="*/ 994 h 1151"/>
              <a:gd name="T12" fmla="*/ 0 w 937"/>
              <a:gd name="T13" fmla="*/ 378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7" h="1151">
                <a:moveTo>
                  <a:pt x="780" y="0"/>
                </a:moveTo>
                <a:lnTo>
                  <a:pt x="780" y="0"/>
                </a:lnTo>
                <a:cubicBezTo>
                  <a:pt x="911" y="797"/>
                  <a:pt x="911" y="797"/>
                  <a:pt x="911" y="797"/>
                </a:cubicBezTo>
                <a:cubicBezTo>
                  <a:pt x="936" y="928"/>
                  <a:pt x="862" y="1060"/>
                  <a:pt x="731" y="1109"/>
                </a:cubicBezTo>
                <a:lnTo>
                  <a:pt x="731" y="1109"/>
                </a:lnTo>
                <a:cubicBezTo>
                  <a:pt x="607" y="1150"/>
                  <a:pt x="477" y="1101"/>
                  <a:pt x="403" y="994"/>
                </a:cubicBezTo>
                <a:cubicBezTo>
                  <a:pt x="0" y="378"/>
                  <a:pt x="0" y="378"/>
                  <a:pt x="0" y="378"/>
                </a:cubicBezTo>
              </a:path>
            </a:pathLst>
          </a:custGeom>
          <a:noFill/>
          <a:ln w="208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C382AF84-5580-C243-A95D-CD63A2AD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3143" y="7891128"/>
            <a:ext cx="752695" cy="1079953"/>
          </a:xfrm>
          <a:custGeom>
            <a:avLst/>
            <a:gdLst>
              <a:gd name="T0" fmla="*/ 666 w 708"/>
              <a:gd name="T1" fmla="*/ 509 h 1020"/>
              <a:gd name="T2" fmla="*/ 666 w 708"/>
              <a:gd name="T3" fmla="*/ 509 h 1020"/>
              <a:gd name="T4" fmla="*/ 666 w 708"/>
              <a:gd name="T5" fmla="*/ 493 h 1020"/>
              <a:gd name="T6" fmla="*/ 642 w 708"/>
              <a:gd name="T7" fmla="*/ 460 h 1020"/>
              <a:gd name="T8" fmla="*/ 354 w 708"/>
              <a:gd name="T9" fmla="*/ 0 h 1020"/>
              <a:gd name="T10" fmla="*/ 58 w 708"/>
              <a:gd name="T11" fmla="*/ 468 h 1020"/>
              <a:gd name="T12" fmla="*/ 42 w 708"/>
              <a:gd name="T13" fmla="*/ 493 h 1020"/>
              <a:gd name="T14" fmla="*/ 33 w 708"/>
              <a:gd name="T15" fmla="*/ 509 h 1020"/>
              <a:gd name="T16" fmla="*/ 0 w 708"/>
              <a:gd name="T17" fmla="*/ 666 h 1020"/>
              <a:gd name="T18" fmla="*/ 354 w 708"/>
              <a:gd name="T19" fmla="*/ 1019 h 1020"/>
              <a:gd name="T20" fmla="*/ 707 w 708"/>
              <a:gd name="T21" fmla="*/ 666 h 1020"/>
              <a:gd name="T22" fmla="*/ 666 w 708"/>
              <a:gd name="T23" fmla="*/ 509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8" h="1020">
                <a:moveTo>
                  <a:pt x="666" y="509"/>
                </a:moveTo>
                <a:lnTo>
                  <a:pt x="666" y="509"/>
                </a:lnTo>
                <a:cubicBezTo>
                  <a:pt x="666" y="493"/>
                  <a:pt x="666" y="493"/>
                  <a:pt x="666" y="493"/>
                </a:cubicBezTo>
                <a:cubicBezTo>
                  <a:pt x="658" y="485"/>
                  <a:pt x="650" y="468"/>
                  <a:pt x="642" y="460"/>
                </a:cubicBezTo>
                <a:cubicBezTo>
                  <a:pt x="354" y="0"/>
                  <a:pt x="354" y="0"/>
                  <a:pt x="354" y="0"/>
                </a:cubicBezTo>
                <a:cubicBezTo>
                  <a:pt x="58" y="468"/>
                  <a:pt x="58" y="468"/>
                  <a:pt x="58" y="468"/>
                </a:cubicBezTo>
                <a:cubicBezTo>
                  <a:pt x="58" y="476"/>
                  <a:pt x="50" y="485"/>
                  <a:pt x="42" y="493"/>
                </a:cubicBezTo>
                <a:cubicBezTo>
                  <a:pt x="33" y="509"/>
                  <a:pt x="33" y="509"/>
                  <a:pt x="33" y="509"/>
                </a:cubicBezTo>
                <a:cubicBezTo>
                  <a:pt x="9" y="551"/>
                  <a:pt x="0" y="608"/>
                  <a:pt x="0" y="666"/>
                </a:cubicBezTo>
                <a:cubicBezTo>
                  <a:pt x="0" y="863"/>
                  <a:pt x="157" y="1019"/>
                  <a:pt x="354" y="1019"/>
                </a:cubicBezTo>
                <a:cubicBezTo>
                  <a:pt x="551" y="1019"/>
                  <a:pt x="707" y="863"/>
                  <a:pt x="707" y="666"/>
                </a:cubicBezTo>
                <a:cubicBezTo>
                  <a:pt x="707" y="608"/>
                  <a:pt x="690" y="551"/>
                  <a:pt x="666" y="509"/>
                </a:cubicBezTo>
              </a:path>
            </a:pathLst>
          </a:custGeom>
          <a:solidFill>
            <a:srgbClr val="F42F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9A7D6549-C5BD-5F4B-A3B1-D6ABC788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318" y="9775202"/>
            <a:ext cx="2734944" cy="3941121"/>
          </a:xfrm>
          <a:custGeom>
            <a:avLst/>
            <a:gdLst>
              <a:gd name="T0" fmla="*/ 2580 w 2581"/>
              <a:gd name="T1" fmla="*/ 0 h 3717"/>
              <a:gd name="T2" fmla="*/ 0 w 2581"/>
              <a:gd name="T3" fmla="*/ 0 h 3717"/>
              <a:gd name="T4" fmla="*/ 0 w 2581"/>
              <a:gd name="T5" fmla="*/ 3716 h 3717"/>
              <a:gd name="T6" fmla="*/ 2580 w 2581"/>
              <a:gd name="T7" fmla="*/ 3716 h 3717"/>
              <a:gd name="T8" fmla="*/ 2580 w 2581"/>
              <a:gd name="T9" fmla="*/ 0 h 3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1" h="3717">
                <a:moveTo>
                  <a:pt x="2580" y="0"/>
                </a:moveTo>
                <a:lnTo>
                  <a:pt x="0" y="0"/>
                </a:lnTo>
                <a:lnTo>
                  <a:pt x="0" y="3716"/>
                </a:lnTo>
                <a:lnTo>
                  <a:pt x="2580" y="3716"/>
                </a:lnTo>
                <a:lnTo>
                  <a:pt x="25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31B17FD0-EA43-0040-97BF-B33CAAD7B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0972" y="6315616"/>
            <a:ext cx="2739618" cy="7400707"/>
          </a:xfrm>
          <a:custGeom>
            <a:avLst/>
            <a:gdLst>
              <a:gd name="T0" fmla="*/ 2581 w 2582"/>
              <a:gd name="T1" fmla="*/ 0 h 6979"/>
              <a:gd name="T2" fmla="*/ 0 w 2582"/>
              <a:gd name="T3" fmla="*/ 0 h 6979"/>
              <a:gd name="T4" fmla="*/ 0 w 2582"/>
              <a:gd name="T5" fmla="*/ 6978 h 6979"/>
              <a:gd name="T6" fmla="*/ 2581 w 2582"/>
              <a:gd name="T7" fmla="*/ 6978 h 6979"/>
              <a:gd name="T8" fmla="*/ 2581 w 2582"/>
              <a:gd name="T9" fmla="*/ 0 h 6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2" h="6979">
                <a:moveTo>
                  <a:pt x="2581" y="0"/>
                </a:moveTo>
                <a:lnTo>
                  <a:pt x="0" y="0"/>
                </a:lnTo>
                <a:lnTo>
                  <a:pt x="0" y="6978"/>
                </a:lnTo>
                <a:lnTo>
                  <a:pt x="2581" y="6978"/>
                </a:lnTo>
                <a:lnTo>
                  <a:pt x="258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4F505423-1A90-9E4D-BA6E-7F7001CA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8623" y="4197787"/>
            <a:ext cx="2739618" cy="9518536"/>
          </a:xfrm>
          <a:custGeom>
            <a:avLst/>
            <a:gdLst>
              <a:gd name="T0" fmla="*/ 2581 w 2582"/>
              <a:gd name="T1" fmla="*/ 0 h 8977"/>
              <a:gd name="T2" fmla="*/ 0 w 2582"/>
              <a:gd name="T3" fmla="*/ 0 h 8977"/>
              <a:gd name="T4" fmla="*/ 0 w 2582"/>
              <a:gd name="T5" fmla="*/ 8976 h 8977"/>
              <a:gd name="T6" fmla="*/ 2581 w 2582"/>
              <a:gd name="T7" fmla="*/ 8976 h 8977"/>
              <a:gd name="T8" fmla="*/ 2581 w 2582"/>
              <a:gd name="T9" fmla="*/ 0 h 8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2" h="8977">
                <a:moveTo>
                  <a:pt x="2581" y="0"/>
                </a:moveTo>
                <a:lnTo>
                  <a:pt x="0" y="0"/>
                </a:lnTo>
                <a:lnTo>
                  <a:pt x="0" y="8976"/>
                </a:lnTo>
                <a:lnTo>
                  <a:pt x="2581" y="8976"/>
                </a:lnTo>
                <a:lnTo>
                  <a:pt x="258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6">
            <a:extLst>
              <a:ext uri="{FF2B5EF4-FFF2-40B4-BE49-F238E27FC236}">
                <a16:creationId xmlns:a16="http://schemas.microsoft.com/office/drawing/2014/main" id="{EDDCF170-9130-C747-9D3E-DE138198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601" y="8943031"/>
            <a:ext cx="2748968" cy="4768618"/>
          </a:xfrm>
          <a:custGeom>
            <a:avLst/>
            <a:gdLst>
              <a:gd name="T0" fmla="*/ 2590 w 2591"/>
              <a:gd name="T1" fmla="*/ 0 h 4498"/>
              <a:gd name="T2" fmla="*/ 0 w 2591"/>
              <a:gd name="T3" fmla="*/ 0 h 4498"/>
              <a:gd name="T4" fmla="*/ 0 w 2591"/>
              <a:gd name="T5" fmla="*/ 4497 h 4498"/>
              <a:gd name="T6" fmla="*/ 2590 w 2591"/>
              <a:gd name="T7" fmla="*/ 4497 h 4498"/>
              <a:gd name="T8" fmla="*/ 2590 w 2591"/>
              <a:gd name="T9" fmla="*/ 0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1" h="4498">
                <a:moveTo>
                  <a:pt x="2590" y="0"/>
                </a:moveTo>
                <a:lnTo>
                  <a:pt x="0" y="0"/>
                </a:lnTo>
                <a:lnTo>
                  <a:pt x="0" y="4497"/>
                </a:lnTo>
                <a:lnTo>
                  <a:pt x="2590" y="4497"/>
                </a:lnTo>
                <a:lnTo>
                  <a:pt x="259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0">
            <a:extLst>
              <a:ext uri="{FF2B5EF4-FFF2-40B4-BE49-F238E27FC236}">
                <a16:creationId xmlns:a16="http://schemas.microsoft.com/office/drawing/2014/main" id="{05392397-E6A4-E44C-88D2-0D40A0EFF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622" y="11065534"/>
            <a:ext cx="603088" cy="575038"/>
          </a:xfrm>
          <a:custGeom>
            <a:avLst/>
            <a:gdLst>
              <a:gd name="T0" fmla="*/ 484 w 568"/>
              <a:gd name="T1" fmla="*/ 542 h 543"/>
              <a:gd name="T2" fmla="*/ 484 w 568"/>
              <a:gd name="T3" fmla="*/ 542 h 543"/>
              <a:gd name="T4" fmla="*/ 74 w 568"/>
              <a:gd name="T5" fmla="*/ 542 h 543"/>
              <a:gd name="T6" fmla="*/ 0 w 568"/>
              <a:gd name="T7" fmla="*/ 460 h 543"/>
              <a:gd name="T8" fmla="*/ 0 w 568"/>
              <a:gd name="T9" fmla="*/ 74 h 543"/>
              <a:gd name="T10" fmla="*/ 74 w 568"/>
              <a:gd name="T11" fmla="*/ 0 h 543"/>
              <a:gd name="T12" fmla="*/ 115 w 568"/>
              <a:gd name="T13" fmla="*/ 0 h 543"/>
              <a:gd name="T14" fmla="*/ 115 w 568"/>
              <a:gd name="T15" fmla="*/ 49 h 543"/>
              <a:gd name="T16" fmla="*/ 74 w 568"/>
              <a:gd name="T17" fmla="*/ 49 h 543"/>
              <a:gd name="T18" fmla="*/ 49 w 568"/>
              <a:gd name="T19" fmla="*/ 74 h 543"/>
              <a:gd name="T20" fmla="*/ 49 w 568"/>
              <a:gd name="T21" fmla="*/ 460 h 543"/>
              <a:gd name="T22" fmla="*/ 74 w 568"/>
              <a:gd name="T23" fmla="*/ 493 h 543"/>
              <a:gd name="T24" fmla="*/ 484 w 568"/>
              <a:gd name="T25" fmla="*/ 493 h 543"/>
              <a:gd name="T26" fmla="*/ 517 w 568"/>
              <a:gd name="T27" fmla="*/ 460 h 543"/>
              <a:gd name="T28" fmla="*/ 517 w 568"/>
              <a:gd name="T29" fmla="*/ 74 h 543"/>
              <a:gd name="T30" fmla="*/ 484 w 568"/>
              <a:gd name="T31" fmla="*/ 49 h 543"/>
              <a:gd name="T32" fmla="*/ 443 w 568"/>
              <a:gd name="T33" fmla="*/ 49 h 543"/>
              <a:gd name="T34" fmla="*/ 443 w 568"/>
              <a:gd name="T35" fmla="*/ 0 h 543"/>
              <a:gd name="T36" fmla="*/ 484 w 568"/>
              <a:gd name="T37" fmla="*/ 0 h 543"/>
              <a:gd name="T38" fmla="*/ 567 w 568"/>
              <a:gd name="T39" fmla="*/ 74 h 543"/>
              <a:gd name="T40" fmla="*/ 567 w 568"/>
              <a:gd name="T41" fmla="*/ 460 h 543"/>
              <a:gd name="T42" fmla="*/ 484 w 568"/>
              <a:gd name="T43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8" h="543">
                <a:moveTo>
                  <a:pt x="484" y="542"/>
                </a:moveTo>
                <a:lnTo>
                  <a:pt x="484" y="542"/>
                </a:lnTo>
                <a:cubicBezTo>
                  <a:pt x="74" y="542"/>
                  <a:pt x="74" y="542"/>
                  <a:pt x="74" y="542"/>
                </a:cubicBezTo>
                <a:cubicBezTo>
                  <a:pt x="32" y="542"/>
                  <a:pt x="0" y="509"/>
                  <a:pt x="0" y="46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2" y="0"/>
                  <a:pt x="7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49"/>
                  <a:pt x="115" y="49"/>
                  <a:pt x="115" y="49"/>
                </a:cubicBezTo>
                <a:cubicBezTo>
                  <a:pt x="74" y="49"/>
                  <a:pt x="74" y="49"/>
                  <a:pt x="74" y="49"/>
                </a:cubicBezTo>
                <a:cubicBezTo>
                  <a:pt x="57" y="49"/>
                  <a:pt x="49" y="57"/>
                  <a:pt x="49" y="74"/>
                </a:cubicBezTo>
                <a:cubicBezTo>
                  <a:pt x="49" y="460"/>
                  <a:pt x="49" y="460"/>
                  <a:pt x="49" y="460"/>
                </a:cubicBezTo>
                <a:cubicBezTo>
                  <a:pt x="49" y="476"/>
                  <a:pt x="57" y="493"/>
                  <a:pt x="74" y="493"/>
                </a:cubicBezTo>
                <a:cubicBezTo>
                  <a:pt x="484" y="493"/>
                  <a:pt x="484" y="493"/>
                  <a:pt x="484" y="493"/>
                </a:cubicBezTo>
                <a:cubicBezTo>
                  <a:pt x="501" y="493"/>
                  <a:pt x="517" y="476"/>
                  <a:pt x="517" y="460"/>
                </a:cubicBezTo>
                <a:cubicBezTo>
                  <a:pt x="517" y="74"/>
                  <a:pt x="517" y="74"/>
                  <a:pt x="517" y="74"/>
                </a:cubicBezTo>
                <a:cubicBezTo>
                  <a:pt x="517" y="57"/>
                  <a:pt x="501" y="49"/>
                  <a:pt x="484" y="49"/>
                </a:cubicBezTo>
                <a:cubicBezTo>
                  <a:pt x="443" y="49"/>
                  <a:pt x="443" y="49"/>
                  <a:pt x="443" y="49"/>
                </a:cubicBezTo>
                <a:cubicBezTo>
                  <a:pt x="443" y="0"/>
                  <a:pt x="443" y="0"/>
                  <a:pt x="443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34" y="0"/>
                  <a:pt x="567" y="33"/>
                  <a:pt x="567" y="74"/>
                </a:cubicBezTo>
                <a:cubicBezTo>
                  <a:pt x="567" y="460"/>
                  <a:pt x="567" y="460"/>
                  <a:pt x="567" y="460"/>
                </a:cubicBezTo>
                <a:cubicBezTo>
                  <a:pt x="567" y="509"/>
                  <a:pt x="534" y="542"/>
                  <a:pt x="484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1">
            <a:extLst>
              <a:ext uri="{FF2B5EF4-FFF2-40B4-BE49-F238E27FC236}">
                <a16:creationId xmlns:a16="http://schemas.microsoft.com/office/drawing/2014/main" id="{BC2EE6B7-BC76-D141-B32E-01E1A02C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926" y="10976705"/>
            <a:ext cx="261806" cy="51428"/>
          </a:xfrm>
          <a:custGeom>
            <a:avLst/>
            <a:gdLst>
              <a:gd name="T0" fmla="*/ 246 w 247"/>
              <a:gd name="T1" fmla="*/ 49 h 50"/>
              <a:gd name="T2" fmla="*/ 0 w 247"/>
              <a:gd name="T3" fmla="*/ 49 h 50"/>
              <a:gd name="T4" fmla="*/ 0 w 247"/>
              <a:gd name="T5" fmla="*/ 0 h 50"/>
              <a:gd name="T6" fmla="*/ 246 w 247"/>
              <a:gd name="T7" fmla="*/ 0 h 50"/>
              <a:gd name="T8" fmla="*/ 246 w 247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50">
                <a:moveTo>
                  <a:pt x="246" y="49"/>
                </a:moveTo>
                <a:lnTo>
                  <a:pt x="0" y="49"/>
                </a:lnTo>
                <a:lnTo>
                  <a:pt x="0" y="0"/>
                </a:lnTo>
                <a:lnTo>
                  <a:pt x="246" y="0"/>
                </a:lnTo>
                <a:lnTo>
                  <a:pt x="246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52">
            <a:extLst>
              <a:ext uri="{FF2B5EF4-FFF2-40B4-BE49-F238E27FC236}">
                <a16:creationId xmlns:a16="http://schemas.microsoft.com/office/drawing/2014/main" id="{9F2598FD-5581-5844-A6B3-DE7B18E6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553" y="10976705"/>
            <a:ext cx="172981" cy="140253"/>
          </a:xfrm>
          <a:custGeom>
            <a:avLst/>
            <a:gdLst>
              <a:gd name="T0" fmla="*/ 33 w 165"/>
              <a:gd name="T1" fmla="*/ 123 h 132"/>
              <a:gd name="T2" fmla="*/ 33 w 165"/>
              <a:gd name="T3" fmla="*/ 123 h 132"/>
              <a:gd name="T4" fmla="*/ 0 w 165"/>
              <a:gd name="T5" fmla="*/ 82 h 132"/>
              <a:gd name="T6" fmla="*/ 74 w 165"/>
              <a:gd name="T7" fmla="*/ 8 h 132"/>
              <a:gd name="T8" fmla="*/ 98 w 165"/>
              <a:gd name="T9" fmla="*/ 0 h 132"/>
              <a:gd name="T10" fmla="*/ 115 w 165"/>
              <a:gd name="T11" fmla="*/ 16 h 132"/>
              <a:gd name="T12" fmla="*/ 156 w 165"/>
              <a:gd name="T13" fmla="*/ 90 h 132"/>
              <a:gd name="T14" fmla="*/ 148 w 165"/>
              <a:gd name="T15" fmla="*/ 123 h 132"/>
              <a:gd name="T16" fmla="*/ 148 w 165"/>
              <a:gd name="T17" fmla="*/ 123 h 132"/>
              <a:gd name="T18" fmla="*/ 107 w 165"/>
              <a:gd name="T19" fmla="*/ 115 h 132"/>
              <a:gd name="T20" fmla="*/ 90 w 165"/>
              <a:gd name="T21" fmla="*/ 65 h 132"/>
              <a:gd name="T22" fmla="*/ 33 w 165"/>
              <a:gd name="T23" fmla="*/ 123 h 132"/>
              <a:gd name="T24" fmla="*/ 115 w 165"/>
              <a:gd name="T25" fmla="*/ 41 h 132"/>
              <a:gd name="T26" fmla="*/ 115 w 165"/>
              <a:gd name="T27" fmla="*/ 41 h 132"/>
              <a:gd name="T28" fmla="*/ 115 w 165"/>
              <a:gd name="T29" fmla="*/ 49 h 132"/>
              <a:gd name="T30" fmla="*/ 115 w 165"/>
              <a:gd name="T31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32">
                <a:moveTo>
                  <a:pt x="33" y="123"/>
                </a:moveTo>
                <a:lnTo>
                  <a:pt x="33" y="123"/>
                </a:lnTo>
                <a:cubicBezTo>
                  <a:pt x="0" y="82"/>
                  <a:pt x="0" y="82"/>
                  <a:pt x="0" y="82"/>
                </a:cubicBezTo>
                <a:cubicBezTo>
                  <a:pt x="74" y="8"/>
                  <a:pt x="74" y="8"/>
                  <a:pt x="74" y="8"/>
                </a:cubicBezTo>
                <a:cubicBezTo>
                  <a:pt x="82" y="0"/>
                  <a:pt x="90" y="0"/>
                  <a:pt x="98" y="0"/>
                </a:cubicBezTo>
                <a:cubicBezTo>
                  <a:pt x="107" y="0"/>
                  <a:pt x="115" y="8"/>
                  <a:pt x="115" y="16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64" y="107"/>
                  <a:pt x="156" y="123"/>
                  <a:pt x="148" y="123"/>
                </a:cubicBezTo>
                <a:lnTo>
                  <a:pt x="148" y="123"/>
                </a:lnTo>
                <a:cubicBezTo>
                  <a:pt x="131" y="131"/>
                  <a:pt x="115" y="123"/>
                  <a:pt x="107" y="115"/>
                </a:cubicBezTo>
                <a:cubicBezTo>
                  <a:pt x="90" y="65"/>
                  <a:pt x="90" y="65"/>
                  <a:pt x="90" y="65"/>
                </a:cubicBezTo>
                <a:lnTo>
                  <a:pt x="33" y="123"/>
                </a:lnTo>
                <a:close/>
                <a:moveTo>
                  <a:pt x="115" y="41"/>
                </a:moveTo>
                <a:lnTo>
                  <a:pt x="115" y="41"/>
                </a:lnTo>
                <a:cubicBezTo>
                  <a:pt x="115" y="49"/>
                  <a:pt x="115" y="49"/>
                  <a:pt x="115" y="49"/>
                </a:cubicBezTo>
                <a:cubicBezTo>
                  <a:pt x="115" y="41"/>
                  <a:pt x="115" y="41"/>
                  <a:pt x="115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53">
            <a:extLst>
              <a:ext uri="{FF2B5EF4-FFF2-40B4-BE49-F238E27FC236}">
                <a16:creationId xmlns:a16="http://schemas.microsoft.com/office/drawing/2014/main" id="{1AC557D4-60C2-3E4E-ADA1-5C9250A3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428" y="11056183"/>
            <a:ext cx="238429" cy="168304"/>
          </a:xfrm>
          <a:custGeom>
            <a:avLst/>
            <a:gdLst>
              <a:gd name="T0" fmla="*/ 91 w 223"/>
              <a:gd name="T1" fmla="*/ 156 h 157"/>
              <a:gd name="T2" fmla="*/ 91 w 223"/>
              <a:gd name="T3" fmla="*/ 156 h 157"/>
              <a:gd name="T4" fmla="*/ 91 w 223"/>
              <a:gd name="T5" fmla="*/ 156 h 157"/>
              <a:gd name="T6" fmla="*/ 58 w 223"/>
              <a:gd name="T7" fmla="*/ 148 h 157"/>
              <a:gd name="T8" fmla="*/ 0 w 223"/>
              <a:gd name="T9" fmla="*/ 74 h 157"/>
              <a:gd name="T10" fmla="*/ 66 w 223"/>
              <a:gd name="T11" fmla="*/ 8 h 157"/>
              <a:gd name="T12" fmla="*/ 99 w 223"/>
              <a:gd name="T13" fmla="*/ 49 h 157"/>
              <a:gd name="T14" fmla="*/ 66 w 223"/>
              <a:gd name="T15" fmla="*/ 82 h 157"/>
              <a:gd name="T16" fmla="*/ 91 w 223"/>
              <a:gd name="T17" fmla="*/ 106 h 157"/>
              <a:gd name="T18" fmla="*/ 181 w 223"/>
              <a:gd name="T19" fmla="*/ 16 h 157"/>
              <a:gd name="T20" fmla="*/ 214 w 223"/>
              <a:gd name="T21" fmla="*/ 8 h 157"/>
              <a:gd name="T22" fmla="*/ 214 w 223"/>
              <a:gd name="T23" fmla="*/ 8 h 157"/>
              <a:gd name="T24" fmla="*/ 214 w 223"/>
              <a:gd name="T25" fmla="*/ 49 h 157"/>
              <a:gd name="T26" fmla="*/ 123 w 223"/>
              <a:gd name="T27" fmla="*/ 148 h 157"/>
              <a:gd name="T28" fmla="*/ 91 w 223"/>
              <a:gd name="T2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3" h="157">
                <a:moveTo>
                  <a:pt x="91" y="156"/>
                </a:moveTo>
                <a:lnTo>
                  <a:pt x="91" y="156"/>
                </a:lnTo>
                <a:lnTo>
                  <a:pt x="91" y="156"/>
                </a:lnTo>
                <a:cubicBezTo>
                  <a:pt x="82" y="156"/>
                  <a:pt x="66" y="156"/>
                  <a:pt x="58" y="148"/>
                </a:cubicBezTo>
                <a:cubicBezTo>
                  <a:pt x="0" y="74"/>
                  <a:pt x="0" y="74"/>
                  <a:pt x="0" y="74"/>
                </a:cubicBezTo>
                <a:cubicBezTo>
                  <a:pt x="66" y="8"/>
                  <a:pt x="66" y="8"/>
                  <a:pt x="66" y="8"/>
                </a:cubicBezTo>
                <a:cubicBezTo>
                  <a:pt x="99" y="49"/>
                  <a:pt x="99" y="49"/>
                  <a:pt x="99" y="49"/>
                </a:cubicBezTo>
                <a:cubicBezTo>
                  <a:pt x="66" y="82"/>
                  <a:pt x="66" y="82"/>
                  <a:pt x="66" y="82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181" y="16"/>
                  <a:pt x="181" y="16"/>
                  <a:pt x="181" y="16"/>
                </a:cubicBezTo>
                <a:cubicBezTo>
                  <a:pt x="189" y="0"/>
                  <a:pt x="206" y="0"/>
                  <a:pt x="214" y="8"/>
                </a:cubicBezTo>
                <a:lnTo>
                  <a:pt x="214" y="8"/>
                </a:lnTo>
                <a:cubicBezTo>
                  <a:pt x="222" y="24"/>
                  <a:pt x="222" y="41"/>
                  <a:pt x="214" y="49"/>
                </a:cubicBezTo>
                <a:cubicBezTo>
                  <a:pt x="123" y="148"/>
                  <a:pt x="123" y="148"/>
                  <a:pt x="123" y="148"/>
                </a:cubicBezTo>
                <a:cubicBezTo>
                  <a:pt x="115" y="156"/>
                  <a:pt x="107" y="156"/>
                  <a:pt x="91" y="1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4">
            <a:extLst>
              <a:ext uri="{FF2B5EF4-FFF2-40B4-BE49-F238E27FC236}">
                <a16:creationId xmlns:a16="http://schemas.microsoft.com/office/drawing/2014/main" id="{B8D3886D-01ED-184E-9102-64D953AB9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798" y="10976705"/>
            <a:ext cx="172981" cy="140253"/>
          </a:xfrm>
          <a:custGeom>
            <a:avLst/>
            <a:gdLst>
              <a:gd name="T0" fmla="*/ 123 w 165"/>
              <a:gd name="T1" fmla="*/ 123 h 132"/>
              <a:gd name="T2" fmla="*/ 123 w 165"/>
              <a:gd name="T3" fmla="*/ 123 h 132"/>
              <a:gd name="T4" fmla="*/ 164 w 165"/>
              <a:gd name="T5" fmla="*/ 82 h 132"/>
              <a:gd name="T6" fmla="*/ 90 w 165"/>
              <a:gd name="T7" fmla="*/ 8 h 132"/>
              <a:gd name="T8" fmla="*/ 66 w 165"/>
              <a:gd name="T9" fmla="*/ 0 h 132"/>
              <a:gd name="T10" fmla="*/ 41 w 165"/>
              <a:gd name="T11" fmla="*/ 16 h 132"/>
              <a:gd name="T12" fmla="*/ 8 w 165"/>
              <a:gd name="T13" fmla="*/ 90 h 132"/>
              <a:gd name="T14" fmla="*/ 16 w 165"/>
              <a:gd name="T15" fmla="*/ 123 h 132"/>
              <a:gd name="T16" fmla="*/ 16 w 165"/>
              <a:gd name="T17" fmla="*/ 123 h 132"/>
              <a:gd name="T18" fmla="*/ 49 w 165"/>
              <a:gd name="T19" fmla="*/ 115 h 132"/>
              <a:gd name="T20" fmla="*/ 74 w 165"/>
              <a:gd name="T21" fmla="*/ 65 h 132"/>
              <a:gd name="T22" fmla="*/ 123 w 165"/>
              <a:gd name="T23" fmla="*/ 123 h 132"/>
              <a:gd name="T24" fmla="*/ 49 w 165"/>
              <a:gd name="T25" fmla="*/ 41 h 132"/>
              <a:gd name="T26" fmla="*/ 49 w 165"/>
              <a:gd name="T27" fmla="*/ 41 h 132"/>
              <a:gd name="T28" fmla="*/ 49 w 165"/>
              <a:gd name="T29" fmla="*/ 49 h 132"/>
              <a:gd name="T30" fmla="*/ 49 w 165"/>
              <a:gd name="T31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32">
                <a:moveTo>
                  <a:pt x="123" y="123"/>
                </a:moveTo>
                <a:lnTo>
                  <a:pt x="123" y="123"/>
                </a:lnTo>
                <a:cubicBezTo>
                  <a:pt x="164" y="82"/>
                  <a:pt x="164" y="82"/>
                  <a:pt x="164" y="82"/>
                </a:cubicBezTo>
                <a:cubicBezTo>
                  <a:pt x="90" y="8"/>
                  <a:pt x="90" y="8"/>
                  <a:pt x="90" y="8"/>
                </a:cubicBezTo>
                <a:cubicBezTo>
                  <a:pt x="82" y="0"/>
                  <a:pt x="74" y="0"/>
                  <a:pt x="66" y="0"/>
                </a:cubicBezTo>
                <a:cubicBezTo>
                  <a:pt x="57" y="0"/>
                  <a:pt x="49" y="8"/>
                  <a:pt x="41" y="16"/>
                </a:cubicBezTo>
                <a:cubicBezTo>
                  <a:pt x="8" y="90"/>
                  <a:pt x="8" y="90"/>
                  <a:pt x="8" y="90"/>
                </a:cubicBezTo>
                <a:cubicBezTo>
                  <a:pt x="0" y="107"/>
                  <a:pt x="8" y="123"/>
                  <a:pt x="16" y="123"/>
                </a:cubicBezTo>
                <a:lnTo>
                  <a:pt x="16" y="123"/>
                </a:lnTo>
                <a:cubicBezTo>
                  <a:pt x="33" y="131"/>
                  <a:pt x="49" y="123"/>
                  <a:pt x="49" y="115"/>
                </a:cubicBezTo>
                <a:cubicBezTo>
                  <a:pt x="74" y="65"/>
                  <a:pt x="74" y="65"/>
                  <a:pt x="74" y="65"/>
                </a:cubicBezTo>
                <a:lnTo>
                  <a:pt x="123" y="123"/>
                </a:lnTo>
                <a:close/>
                <a:moveTo>
                  <a:pt x="49" y="41"/>
                </a:moveTo>
                <a:lnTo>
                  <a:pt x="49" y="41"/>
                </a:lnTo>
                <a:cubicBezTo>
                  <a:pt x="49" y="49"/>
                  <a:pt x="49" y="49"/>
                  <a:pt x="49" y="49"/>
                </a:cubicBezTo>
                <a:cubicBezTo>
                  <a:pt x="49" y="41"/>
                  <a:pt x="49" y="41"/>
                  <a:pt x="49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55">
            <a:extLst>
              <a:ext uri="{FF2B5EF4-FFF2-40B4-BE49-F238E27FC236}">
                <a16:creationId xmlns:a16="http://schemas.microsoft.com/office/drawing/2014/main" id="{06FE7695-EC6D-684D-8529-BC56F180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798" y="11056183"/>
            <a:ext cx="243106" cy="168304"/>
          </a:xfrm>
          <a:custGeom>
            <a:avLst/>
            <a:gdLst>
              <a:gd name="T0" fmla="*/ 131 w 231"/>
              <a:gd name="T1" fmla="*/ 156 h 157"/>
              <a:gd name="T2" fmla="*/ 131 w 231"/>
              <a:gd name="T3" fmla="*/ 156 h 157"/>
              <a:gd name="T4" fmla="*/ 131 w 231"/>
              <a:gd name="T5" fmla="*/ 156 h 157"/>
              <a:gd name="T6" fmla="*/ 164 w 231"/>
              <a:gd name="T7" fmla="*/ 148 h 157"/>
              <a:gd name="T8" fmla="*/ 230 w 231"/>
              <a:gd name="T9" fmla="*/ 74 h 157"/>
              <a:gd name="T10" fmla="*/ 164 w 231"/>
              <a:gd name="T11" fmla="*/ 8 h 157"/>
              <a:gd name="T12" fmla="*/ 123 w 231"/>
              <a:gd name="T13" fmla="*/ 49 h 157"/>
              <a:gd name="T14" fmla="*/ 156 w 231"/>
              <a:gd name="T15" fmla="*/ 82 h 157"/>
              <a:gd name="T16" fmla="*/ 131 w 231"/>
              <a:gd name="T17" fmla="*/ 106 h 157"/>
              <a:gd name="T18" fmla="*/ 49 w 231"/>
              <a:gd name="T19" fmla="*/ 16 h 157"/>
              <a:gd name="T20" fmla="*/ 16 w 231"/>
              <a:gd name="T21" fmla="*/ 8 h 157"/>
              <a:gd name="T22" fmla="*/ 16 w 231"/>
              <a:gd name="T23" fmla="*/ 8 h 157"/>
              <a:gd name="T24" fmla="*/ 8 w 231"/>
              <a:gd name="T25" fmla="*/ 49 h 157"/>
              <a:gd name="T26" fmla="*/ 107 w 231"/>
              <a:gd name="T27" fmla="*/ 148 h 157"/>
              <a:gd name="T28" fmla="*/ 131 w 231"/>
              <a:gd name="T2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57">
                <a:moveTo>
                  <a:pt x="131" y="156"/>
                </a:moveTo>
                <a:lnTo>
                  <a:pt x="131" y="156"/>
                </a:lnTo>
                <a:lnTo>
                  <a:pt x="131" y="156"/>
                </a:lnTo>
                <a:cubicBezTo>
                  <a:pt x="148" y="156"/>
                  <a:pt x="156" y="156"/>
                  <a:pt x="164" y="148"/>
                </a:cubicBezTo>
                <a:cubicBezTo>
                  <a:pt x="230" y="74"/>
                  <a:pt x="230" y="74"/>
                  <a:pt x="230" y="74"/>
                </a:cubicBezTo>
                <a:cubicBezTo>
                  <a:pt x="164" y="8"/>
                  <a:pt x="164" y="8"/>
                  <a:pt x="164" y="8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56" y="82"/>
                  <a:pt x="156" y="82"/>
                  <a:pt x="156" y="82"/>
                </a:cubicBezTo>
                <a:cubicBezTo>
                  <a:pt x="131" y="106"/>
                  <a:pt x="131" y="106"/>
                  <a:pt x="131" y="106"/>
                </a:cubicBezTo>
                <a:cubicBezTo>
                  <a:pt x="49" y="16"/>
                  <a:pt x="49" y="16"/>
                  <a:pt x="49" y="16"/>
                </a:cubicBezTo>
                <a:cubicBezTo>
                  <a:pt x="41" y="0"/>
                  <a:pt x="25" y="0"/>
                  <a:pt x="16" y="8"/>
                </a:cubicBezTo>
                <a:lnTo>
                  <a:pt x="16" y="8"/>
                </a:lnTo>
                <a:cubicBezTo>
                  <a:pt x="0" y="24"/>
                  <a:pt x="0" y="41"/>
                  <a:pt x="8" y="49"/>
                </a:cubicBezTo>
                <a:cubicBezTo>
                  <a:pt x="107" y="148"/>
                  <a:pt x="107" y="148"/>
                  <a:pt x="107" y="148"/>
                </a:cubicBezTo>
                <a:cubicBezTo>
                  <a:pt x="115" y="156"/>
                  <a:pt x="123" y="156"/>
                  <a:pt x="131" y="1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6">
            <a:extLst>
              <a:ext uri="{FF2B5EF4-FFF2-40B4-BE49-F238E27FC236}">
                <a16:creationId xmlns:a16="http://schemas.microsoft.com/office/drawing/2014/main" id="{A053B6DC-F96C-6644-94E6-48485CDC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631" y="11299289"/>
            <a:ext cx="130903" cy="46751"/>
          </a:xfrm>
          <a:custGeom>
            <a:avLst/>
            <a:gdLst>
              <a:gd name="T0" fmla="*/ 0 w 124"/>
              <a:gd name="T1" fmla="*/ 16 h 42"/>
              <a:gd name="T2" fmla="*/ 0 w 124"/>
              <a:gd name="T3" fmla="*/ 16 h 42"/>
              <a:gd name="T4" fmla="*/ 0 w 124"/>
              <a:gd name="T5" fmla="*/ 16 h 42"/>
              <a:gd name="T6" fmla="*/ 25 w 124"/>
              <a:gd name="T7" fmla="*/ 0 h 42"/>
              <a:gd name="T8" fmla="*/ 99 w 124"/>
              <a:gd name="T9" fmla="*/ 0 h 42"/>
              <a:gd name="T10" fmla="*/ 123 w 124"/>
              <a:gd name="T11" fmla="*/ 16 h 42"/>
              <a:gd name="T12" fmla="*/ 123 w 124"/>
              <a:gd name="T13" fmla="*/ 16 h 42"/>
              <a:gd name="T14" fmla="*/ 99 w 124"/>
              <a:gd name="T15" fmla="*/ 41 h 42"/>
              <a:gd name="T16" fmla="*/ 25 w 124"/>
              <a:gd name="T17" fmla="*/ 41 h 42"/>
              <a:gd name="T18" fmla="*/ 0 w 124"/>
              <a:gd name="T19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4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2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5" y="0"/>
                  <a:pt x="123" y="8"/>
                  <a:pt x="123" y="16"/>
                </a:cubicBezTo>
                <a:lnTo>
                  <a:pt x="123" y="16"/>
                </a:lnTo>
                <a:cubicBezTo>
                  <a:pt x="123" y="33"/>
                  <a:pt x="115" y="41"/>
                  <a:pt x="99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7">
            <a:extLst>
              <a:ext uri="{FF2B5EF4-FFF2-40B4-BE49-F238E27FC236}">
                <a16:creationId xmlns:a16="http://schemas.microsoft.com/office/drawing/2014/main" id="{7B7DC136-C41B-1846-876C-51716163C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3778" y="11308640"/>
            <a:ext cx="46751" cy="308558"/>
          </a:xfrm>
          <a:custGeom>
            <a:avLst/>
            <a:gdLst>
              <a:gd name="T0" fmla="*/ 42 w 43"/>
              <a:gd name="T1" fmla="*/ 288 h 289"/>
              <a:gd name="T2" fmla="*/ 42 w 43"/>
              <a:gd name="T3" fmla="*/ 288 h 289"/>
              <a:gd name="T4" fmla="*/ 0 w 43"/>
              <a:gd name="T5" fmla="*/ 288 h 289"/>
              <a:gd name="T6" fmla="*/ 0 w 43"/>
              <a:gd name="T7" fmla="*/ 25 h 289"/>
              <a:gd name="T8" fmla="*/ 25 w 43"/>
              <a:gd name="T9" fmla="*/ 0 h 289"/>
              <a:gd name="T10" fmla="*/ 25 w 43"/>
              <a:gd name="T11" fmla="*/ 0 h 289"/>
              <a:gd name="T12" fmla="*/ 42 w 43"/>
              <a:gd name="T13" fmla="*/ 25 h 289"/>
              <a:gd name="T14" fmla="*/ 42 w 43"/>
              <a:gd name="T1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89">
                <a:moveTo>
                  <a:pt x="42" y="288"/>
                </a:moveTo>
                <a:lnTo>
                  <a:pt x="42" y="288"/>
                </a:lnTo>
                <a:cubicBezTo>
                  <a:pt x="0" y="288"/>
                  <a:pt x="0" y="288"/>
                  <a:pt x="0" y="28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5" y="0"/>
                </a:cubicBezTo>
                <a:lnTo>
                  <a:pt x="25" y="0"/>
                </a:lnTo>
                <a:cubicBezTo>
                  <a:pt x="33" y="0"/>
                  <a:pt x="42" y="8"/>
                  <a:pt x="42" y="25"/>
                </a:cubicBezTo>
                <a:lnTo>
                  <a:pt x="42" y="2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8">
            <a:extLst>
              <a:ext uri="{FF2B5EF4-FFF2-40B4-BE49-F238E27FC236}">
                <a16:creationId xmlns:a16="http://schemas.microsoft.com/office/drawing/2014/main" id="{562F3249-74D8-1840-A866-56CC5281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379" y="8900954"/>
            <a:ext cx="219732" cy="243106"/>
          </a:xfrm>
          <a:custGeom>
            <a:avLst/>
            <a:gdLst>
              <a:gd name="T0" fmla="*/ 8 w 206"/>
              <a:gd name="T1" fmla="*/ 222 h 231"/>
              <a:gd name="T2" fmla="*/ 8 w 206"/>
              <a:gd name="T3" fmla="*/ 222 h 231"/>
              <a:gd name="T4" fmla="*/ 8 w 206"/>
              <a:gd name="T5" fmla="*/ 222 h 231"/>
              <a:gd name="T6" fmla="*/ 8 w 206"/>
              <a:gd name="T7" fmla="*/ 198 h 231"/>
              <a:gd name="T8" fmla="*/ 164 w 206"/>
              <a:gd name="T9" fmla="*/ 8 h 231"/>
              <a:gd name="T10" fmla="*/ 197 w 206"/>
              <a:gd name="T11" fmla="*/ 8 h 231"/>
              <a:gd name="T12" fmla="*/ 197 w 206"/>
              <a:gd name="T13" fmla="*/ 8 h 231"/>
              <a:gd name="T14" fmla="*/ 197 w 206"/>
              <a:gd name="T15" fmla="*/ 33 h 231"/>
              <a:gd name="T16" fmla="*/ 33 w 206"/>
              <a:gd name="T17" fmla="*/ 222 h 231"/>
              <a:gd name="T18" fmla="*/ 8 w 206"/>
              <a:gd name="T19" fmla="*/ 22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31">
                <a:moveTo>
                  <a:pt x="8" y="222"/>
                </a:moveTo>
                <a:lnTo>
                  <a:pt x="8" y="222"/>
                </a:lnTo>
                <a:lnTo>
                  <a:pt x="8" y="222"/>
                </a:lnTo>
                <a:cubicBezTo>
                  <a:pt x="0" y="214"/>
                  <a:pt x="0" y="206"/>
                  <a:pt x="8" y="198"/>
                </a:cubicBezTo>
                <a:cubicBezTo>
                  <a:pt x="164" y="8"/>
                  <a:pt x="164" y="8"/>
                  <a:pt x="164" y="8"/>
                </a:cubicBezTo>
                <a:cubicBezTo>
                  <a:pt x="173" y="0"/>
                  <a:pt x="189" y="0"/>
                  <a:pt x="197" y="8"/>
                </a:cubicBezTo>
                <a:lnTo>
                  <a:pt x="197" y="8"/>
                </a:lnTo>
                <a:cubicBezTo>
                  <a:pt x="205" y="17"/>
                  <a:pt x="205" y="25"/>
                  <a:pt x="197" y="33"/>
                </a:cubicBezTo>
                <a:cubicBezTo>
                  <a:pt x="33" y="222"/>
                  <a:pt x="33" y="222"/>
                  <a:pt x="33" y="222"/>
                </a:cubicBezTo>
                <a:cubicBezTo>
                  <a:pt x="24" y="230"/>
                  <a:pt x="16" y="230"/>
                  <a:pt x="8" y="2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9">
            <a:extLst>
              <a:ext uri="{FF2B5EF4-FFF2-40B4-BE49-F238E27FC236}">
                <a16:creationId xmlns:a16="http://schemas.microsoft.com/office/drawing/2014/main" id="{03CAF273-7CE5-064D-A910-2A41476A2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0258" y="9031857"/>
            <a:ext cx="130903" cy="130903"/>
          </a:xfrm>
          <a:custGeom>
            <a:avLst/>
            <a:gdLst>
              <a:gd name="T0" fmla="*/ 57 w 124"/>
              <a:gd name="T1" fmla="*/ 123 h 124"/>
              <a:gd name="T2" fmla="*/ 57 w 124"/>
              <a:gd name="T3" fmla="*/ 123 h 124"/>
              <a:gd name="T4" fmla="*/ 0 w 124"/>
              <a:gd name="T5" fmla="*/ 65 h 124"/>
              <a:gd name="T6" fmla="*/ 57 w 124"/>
              <a:gd name="T7" fmla="*/ 0 h 124"/>
              <a:gd name="T8" fmla="*/ 123 w 124"/>
              <a:gd name="T9" fmla="*/ 65 h 124"/>
              <a:gd name="T10" fmla="*/ 57 w 124"/>
              <a:gd name="T11" fmla="*/ 123 h 124"/>
              <a:gd name="T12" fmla="*/ 57 w 124"/>
              <a:gd name="T13" fmla="*/ 41 h 124"/>
              <a:gd name="T14" fmla="*/ 57 w 124"/>
              <a:gd name="T15" fmla="*/ 41 h 124"/>
              <a:gd name="T16" fmla="*/ 33 w 124"/>
              <a:gd name="T17" fmla="*/ 65 h 124"/>
              <a:gd name="T18" fmla="*/ 57 w 124"/>
              <a:gd name="T19" fmla="*/ 90 h 124"/>
              <a:gd name="T20" fmla="*/ 82 w 124"/>
              <a:gd name="T21" fmla="*/ 65 h 124"/>
              <a:gd name="T22" fmla="*/ 57 w 124"/>
              <a:gd name="T23" fmla="*/ 4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57" y="123"/>
                </a:moveTo>
                <a:lnTo>
                  <a:pt x="57" y="123"/>
                </a:lnTo>
                <a:cubicBezTo>
                  <a:pt x="24" y="123"/>
                  <a:pt x="0" y="98"/>
                  <a:pt x="0" y="65"/>
                </a:cubicBezTo>
                <a:cubicBezTo>
                  <a:pt x="0" y="33"/>
                  <a:pt x="24" y="0"/>
                  <a:pt x="57" y="0"/>
                </a:cubicBezTo>
                <a:cubicBezTo>
                  <a:pt x="98" y="0"/>
                  <a:pt x="123" y="33"/>
                  <a:pt x="123" y="65"/>
                </a:cubicBezTo>
                <a:cubicBezTo>
                  <a:pt x="123" y="98"/>
                  <a:pt x="98" y="123"/>
                  <a:pt x="57" y="123"/>
                </a:cubicBezTo>
                <a:close/>
                <a:moveTo>
                  <a:pt x="57" y="41"/>
                </a:moveTo>
                <a:lnTo>
                  <a:pt x="57" y="41"/>
                </a:lnTo>
                <a:cubicBezTo>
                  <a:pt x="49" y="41"/>
                  <a:pt x="33" y="49"/>
                  <a:pt x="33" y="65"/>
                </a:cubicBezTo>
                <a:cubicBezTo>
                  <a:pt x="33" y="74"/>
                  <a:pt x="49" y="90"/>
                  <a:pt x="57" y="90"/>
                </a:cubicBezTo>
                <a:cubicBezTo>
                  <a:pt x="74" y="90"/>
                  <a:pt x="82" y="74"/>
                  <a:pt x="82" y="65"/>
                </a:cubicBezTo>
                <a:cubicBezTo>
                  <a:pt x="82" y="49"/>
                  <a:pt x="74" y="41"/>
                  <a:pt x="57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0">
            <a:extLst>
              <a:ext uri="{FF2B5EF4-FFF2-40B4-BE49-F238E27FC236}">
                <a16:creationId xmlns:a16="http://schemas.microsoft.com/office/drawing/2014/main" id="{12230892-7BAE-7C49-BB69-69DBA564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304" y="8877579"/>
            <a:ext cx="130903" cy="130903"/>
          </a:xfrm>
          <a:custGeom>
            <a:avLst/>
            <a:gdLst>
              <a:gd name="T0" fmla="*/ 65 w 124"/>
              <a:gd name="T1" fmla="*/ 123 h 124"/>
              <a:gd name="T2" fmla="*/ 65 w 124"/>
              <a:gd name="T3" fmla="*/ 123 h 124"/>
              <a:gd name="T4" fmla="*/ 0 w 124"/>
              <a:gd name="T5" fmla="*/ 65 h 124"/>
              <a:gd name="T6" fmla="*/ 65 w 124"/>
              <a:gd name="T7" fmla="*/ 0 h 124"/>
              <a:gd name="T8" fmla="*/ 123 w 124"/>
              <a:gd name="T9" fmla="*/ 65 h 124"/>
              <a:gd name="T10" fmla="*/ 65 w 124"/>
              <a:gd name="T11" fmla="*/ 123 h 124"/>
              <a:gd name="T12" fmla="*/ 65 w 124"/>
              <a:gd name="T13" fmla="*/ 41 h 124"/>
              <a:gd name="T14" fmla="*/ 65 w 124"/>
              <a:gd name="T15" fmla="*/ 41 h 124"/>
              <a:gd name="T16" fmla="*/ 41 w 124"/>
              <a:gd name="T17" fmla="*/ 65 h 124"/>
              <a:gd name="T18" fmla="*/ 65 w 124"/>
              <a:gd name="T19" fmla="*/ 90 h 124"/>
              <a:gd name="T20" fmla="*/ 90 w 124"/>
              <a:gd name="T21" fmla="*/ 65 h 124"/>
              <a:gd name="T22" fmla="*/ 65 w 124"/>
              <a:gd name="T23" fmla="*/ 4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5" y="123"/>
                </a:moveTo>
                <a:lnTo>
                  <a:pt x="65" y="123"/>
                </a:lnTo>
                <a:cubicBezTo>
                  <a:pt x="33" y="123"/>
                  <a:pt x="0" y="98"/>
                  <a:pt x="0" y="65"/>
                </a:cubicBezTo>
                <a:cubicBezTo>
                  <a:pt x="0" y="32"/>
                  <a:pt x="33" y="0"/>
                  <a:pt x="65" y="0"/>
                </a:cubicBezTo>
                <a:cubicBezTo>
                  <a:pt x="98" y="0"/>
                  <a:pt x="123" y="32"/>
                  <a:pt x="123" y="65"/>
                </a:cubicBezTo>
                <a:cubicBezTo>
                  <a:pt x="123" y="98"/>
                  <a:pt x="98" y="123"/>
                  <a:pt x="65" y="123"/>
                </a:cubicBezTo>
                <a:close/>
                <a:moveTo>
                  <a:pt x="65" y="41"/>
                </a:moveTo>
                <a:lnTo>
                  <a:pt x="65" y="41"/>
                </a:lnTo>
                <a:cubicBezTo>
                  <a:pt x="49" y="41"/>
                  <a:pt x="41" y="49"/>
                  <a:pt x="41" y="65"/>
                </a:cubicBezTo>
                <a:cubicBezTo>
                  <a:pt x="41" y="82"/>
                  <a:pt x="49" y="90"/>
                  <a:pt x="65" y="90"/>
                </a:cubicBezTo>
                <a:cubicBezTo>
                  <a:pt x="82" y="90"/>
                  <a:pt x="90" y="82"/>
                  <a:pt x="90" y="65"/>
                </a:cubicBezTo>
                <a:cubicBezTo>
                  <a:pt x="90" y="49"/>
                  <a:pt x="82" y="41"/>
                  <a:pt x="65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1">
            <a:extLst>
              <a:ext uri="{FF2B5EF4-FFF2-40B4-BE49-F238E27FC236}">
                <a16:creationId xmlns:a16="http://schemas.microsoft.com/office/drawing/2014/main" id="{84181F53-5FA3-4B4C-8783-4DE9F87F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152" y="8840178"/>
            <a:ext cx="28051" cy="46751"/>
          </a:xfrm>
          <a:custGeom>
            <a:avLst/>
            <a:gdLst>
              <a:gd name="T0" fmla="*/ 24 w 25"/>
              <a:gd name="T1" fmla="*/ 41 h 42"/>
              <a:gd name="T2" fmla="*/ 0 w 25"/>
              <a:gd name="T3" fmla="*/ 41 h 42"/>
              <a:gd name="T4" fmla="*/ 0 w 25"/>
              <a:gd name="T5" fmla="*/ 0 h 42"/>
              <a:gd name="T6" fmla="*/ 24 w 25"/>
              <a:gd name="T7" fmla="*/ 0 h 42"/>
              <a:gd name="T8" fmla="*/ 24 w 25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2">
                <a:moveTo>
                  <a:pt x="24" y="41"/>
                </a:moveTo>
                <a:lnTo>
                  <a:pt x="0" y="41"/>
                </a:lnTo>
                <a:lnTo>
                  <a:pt x="0" y="0"/>
                </a:lnTo>
                <a:lnTo>
                  <a:pt x="24" y="0"/>
                </a:lnTo>
                <a:lnTo>
                  <a:pt x="24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2">
            <a:extLst>
              <a:ext uri="{FF2B5EF4-FFF2-40B4-BE49-F238E27FC236}">
                <a16:creationId xmlns:a16="http://schemas.microsoft.com/office/drawing/2014/main" id="{2FAB41B4-D548-614B-BAAC-19B43C14A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152" y="8919654"/>
            <a:ext cx="28051" cy="79478"/>
          </a:xfrm>
          <a:custGeom>
            <a:avLst/>
            <a:gdLst>
              <a:gd name="T0" fmla="*/ 24 w 25"/>
              <a:gd name="T1" fmla="*/ 74 h 75"/>
              <a:gd name="T2" fmla="*/ 0 w 25"/>
              <a:gd name="T3" fmla="*/ 74 h 75"/>
              <a:gd name="T4" fmla="*/ 0 w 25"/>
              <a:gd name="T5" fmla="*/ 0 h 75"/>
              <a:gd name="T6" fmla="*/ 24 w 25"/>
              <a:gd name="T7" fmla="*/ 0 h 75"/>
              <a:gd name="T8" fmla="*/ 24 w 25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75">
                <a:moveTo>
                  <a:pt x="24" y="74"/>
                </a:moveTo>
                <a:lnTo>
                  <a:pt x="0" y="74"/>
                </a:lnTo>
                <a:lnTo>
                  <a:pt x="0" y="0"/>
                </a:lnTo>
                <a:lnTo>
                  <a:pt x="24" y="0"/>
                </a:lnTo>
                <a:lnTo>
                  <a:pt x="24" y="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3">
            <a:extLst>
              <a:ext uri="{FF2B5EF4-FFF2-40B4-BE49-F238E27FC236}">
                <a16:creationId xmlns:a16="http://schemas.microsoft.com/office/drawing/2014/main" id="{871AFA86-DA9F-4243-A12E-CA836689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152" y="9041207"/>
            <a:ext cx="28051" cy="79478"/>
          </a:xfrm>
          <a:custGeom>
            <a:avLst/>
            <a:gdLst>
              <a:gd name="T0" fmla="*/ 24 w 25"/>
              <a:gd name="T1" fmla="*/ 74 h 75"/>
              <a:gd name="T2" fmla="*/ 0 w 25"/>
              <a:gd name="T3" fmla="*/ 74 h 75"/>
              <a:gd name="T4" fmla="*/ 0 w 25"/>
              <a:gd name="T5" fmla="*/ 0 h 75"/>
              <a:gd name="T6" fmla="*/ 24 w 25"/>
              <a:gd name="T7" fmla="*/ 0 h 75"/>
              <a:gd name="T8" fmla="*/ 24 w 25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75">
                <a:moveTo>
                  <a:pt x="24" y="74"/>
                </a:moveTo>
                <a:lnTo>
                  <a:pt x="0" y="74"/>
                </a:lnTo>
                <a:lnTo>
                  <a:pt x="0" y="0"/>
                </a:lnTo>
                <a:lnTo>
                  <a:pt x="24" y="0"/>
                </a:lnTo>
                <a:lnTo>
                  <a:pt x="24" y="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4">
            <a:extLst>
              <a:ext uri="{FF2B5EF4-FFF2-40B4-BE49-F238E27FC236}">
                <a16:creationId xmlns:a16="http://schemas.microsoft.com/office/drawing/2014/main" id="{C7F009F4-2FAF-C541-92C2-EDC450EA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152" y="9153410"/>
            <a:ext cx="28051" cy="51428"/>
          </a:xfrm>
          <a:custGeom>
            <a:avLst/>
            <a:gdLst>
              <a:gd name="T0" fmla="*/ 24 w 25"/>
              <a:gd name="T1" fmla="*/ 49 h 50"/>
              <a:gd name="T2" fmla="*/ 0 w 25"/>
              <a:gd name="T3" fmla="*/ 49 h 50"/>
              <a:gd name="T4" fmla="*/ 0 w 25"/>
              <a:gd name="T5" fmla="*/ 0 h 50"/>
              <a:gd name="T6" fmla="*/ 24 w 25"/>
              <a:gd name="T7" fmla="*/ 0 h 50"/>
              <a:gd name="T8" fmla="*/ 24 w 25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50">
                <a:moveTo>
                  <a:pt x="24" y="49"/>
                </a:moveTo>
                <a:lnTo>
                  <a:pt x="0" y="49"/>
                </a:lnTo>
                <a:lnTo>
                  <a:pt x="0" y="0"/>
                </a:lnTo>
                <a:lnTo>
                  <a:pt x="24" y="0"/>
                </a:lnTo>
                <a:lnTo>
                  <a:pt x="24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5">
            <a:extLst>
              <a:ext uri="{FF2B5EF4-FFF2-40B4-BE49-F238E27FC236}">
                <a16:creationId xmlns:a16="http://schemas.microsoft.com/office/drawing/2014/main" id="{B27F05F8-830C-A740-9236-DFF2861A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471" y="8770050"/>
            <a:ext cx="663866" cy="495562"/>
          </a:xfrm>
          <a:custGeom>
            <a:avLst/>
            <a:gdLst>
              <a:gd name="T0" fmla="*/ 551 w 625"/>
              <a:gd name="T1" fmla="*/ 468 h 469"/>
              <a:gd name="T2" fmla="*/ 551 w 625"/>
              <a:gd name="T3" fmla="*/ 468 h 469"/>
              <a:gd name="T4" fmla="*/ 33 w 625"/>
              <a:gd name="T5" fmla="*/ 468 h 469"/>
              <a:gd name="T6" fmla="*/ 0 w 625"/>
              <a:gd name="T7" fmla="*/ 436 h 469"/>
              <a:gd name="T8" fmla="*/ 0 w 625"/>
              <a:gd name="T9" fmla="*/ 337 h 469"/>
              <a:gd name="T10" fmla="*/ 24 w 625"/>
              <a:gd name="T11" fmla="*/ 312 h 469"/>
              <a:gd name="T12" fmla="*/ 90 w 625"/>
              <a:gd name="T13" fmla="*/ 238 h 469"/>
              <a:gd name="T14" fmla="*/ 24 w 625"/>
              <a:gd name="T15" fmla="*/ 156 h 469"/>
              <a:gd name="T16" fmla="*/ 0 w 625"/>
              <a:gd name="T17" fmla="*/ 131 h 469"/>
              <a:gd name="T18" fmla="*/ 0 w 625"/>
              <a:gd name="T19" fmla="*/ 33 h 469"/>
              <a:gd name="T20" fmla="*/ 33 w 625"/>
              <a:gd name="T21" fmla="*/ 0 h 469"/>
              <a:gd name="T22" fmla="*/ 551 w 625"/>
              <a:gd name="T23" fmla="*/ 0 h 469"/>
              <a:gd name="T24" fmla="*/ 624 w 625"/>
              <a:gd name="T25" fmla="*/ 74 h 469"/>
              <a:gd name="T26" fmla="*/ 624 w 625"/>
              <a:gd name="T27" fmla="*/ 394 h 469"/>
              <a:gd name="T28" fmla="*/ 551 w 625"/>
              <a:gd name="T29" fmla="*/ 468 h 469"/>
              <a:gd name="T30" fmla="*/ 49 w 625"/>
              <a:gd name="T31" fmla="*/ 419 h 469"/>
              <a:gd name="T32" fmla="*/ 49 w 625"/>
              <a:gd name="T33" fmla="*/ 419 h 469"/>
              <a:gd name="T34" fmla="*/ 551 w 625"/>
              <a:gd name="T35" fmla="*/ 419 h 469"/>
              <a:gd name="T36" fmla="*/ 575 w 625"/>
              <a:gd name="T37" fmla="*/ 394 h 469"/>
              <a:gd name="T38" fmla="*/ 575 w 625"/>
              <a:gd name="T39" fmla="*/ 74 h 469"/>
              <a:gd name="T40" fmla="*/ 551 w 625"/>
              <a:gd name="T41" fmla="*/ 58 h 469"/>
              <a:gd name="T42" fmla="*/ 49 w 625"/>
              <a:gd name="T43" fmla="*/ 58 h 469"/>
              <a:gd name="T44" fmla="*/ 49 w 625"/>
              <a:gd name="T45" fmla="*/ 115 h 469"/>
              <a:gd name="T46" fmla="*/ 148 w 625"/>
              <a:gd name="T47" fmla="*/ 238 h 469"/>
              <a:gd name="T48" fmla="*/ 49 w 625"/>
              <a:gd name="T49" fmla="*/ 353 h 469"/>
              <a:gd name="T50" fmla="*/ 49 w 625"/>
              <a:gd name="T51" fmla="*/ 41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5" h="469">
                <a:moveTo>
                  <a:pt x="551" y="468"/>
                </a:moveTo>
                <a:lnTo>
                  <a:pt x="551" y="468"/>
                </a:lnTo>
                <a:cubicBezTo>
                  <a:pt x="33" y="468"/>
                  <a:pt x="33" y="468"/>
                  <a:pt x="33" y="468"/>
                </a:cubicBezTo>
                <a:cubicBezTo>
                  <a:pt x="16" y="468"/>
                  <a:pt x="0" y="452"/>
                  <a:pt x="0" y="436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21"/>
                  <a:pt x="16" y="312"/>
                  <a:pt x="24" y="312"/>
                </a:cubicBezTo>
                <a:cubicBezTo>
                  <a:pt x="65" y="304"/>
                  <a:pt x="90" y="271"/>
                  <a:pt x="90" y="238"/>
                </a:cubicBezTo>
                <a:cubicBezTo>
                  <a:pt x="90" y="197"/>
                  <a:pt x="65" y="164"/>
                  <a:pt x="24" y="156"/>
                </a:cubicBezTo>
                <a:cubicBezTo>
                  <a:pt x="16" y="156"/>
                  <a:pt x="0" y="148"/>
                  <a:pt x="0" y="13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6" y="0"/>
                  <a:pt x="33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92" y="0"/>
                  <a:pt x="624" y="33"/>
                  <a:pt x="624" y="74"/>
                </a:cubicBezTo>
                <a:cubicBezTo>
                  <a:pt x="624" y="394"/>
                  <a:pt x="624" y="394"/>
                  <a:pt x="624" y="394"/>
                </a:cubicBezTo>
                <a:cubicBezTo>
                  <a:pt x="624" y="436"/>
                  <a:pt x="592" y="468"/>
                  <a:pt x="551" y="468"/>
                </a:cubicBezTo>
                <a:close/>
                <a:moveTo>
                  <a:pt x="49" y="419"/>
                </a:moveTo>
                <a:lnTo>
                  <a:pt x="49" y="419"/>
                </a:lnTo>
                <a:cubicBezTo>
                  <a:pt x="551" y="419"/>
                  <a:pt x="551" y="419"/>
                  <a:pt x="551" y="419"/>
                </a:cubicBezTo>
                <a:cubicBezTo>
                  <a:pt x="567" y="419"/>
                  <a:pt x="575" y="403"/>
                  <a:pt x="575" y="394"/>
                </a:cubicBezTo>
                <a:cubicBezTo>
                  <a:pt x="575" y="74"/>
                  <a:pt x="575" y="74"/>
                  <a:pt x="575" y="74"/>
                </a:cubicBezTo>
                <a:cubicBezTo>
                  <a:pt x="575" y="66"/>
                  <a:pt x="567" y="58"/>
                  <a:pt x="551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15"/>
                  <a:pt x="49" y="115"/>
                  <a:pt x="49" y="115"/>
                </a:cubicBezTo>
                <a:cubicBezTo>
                  <a:pt x="106" y="131"/>
                  <a:pt x="148" y="181"/>
                  <a:pt x="148" y="238"/>
                </a:cubicBezTo>
                <a:cubicBezTo>
                  <a:pt x="148" y="288"/>
                  <a:pt x="106" y="337"/>
                  <a:pt x="49" y="353"/>
                </a:cubicBezTo>
                <a:lnTo>
                  <a:pt x="49" y="4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6">
            <a:extLst>
              <a:ext uri="{FF2B5EF4-FFF2-40B4-BE49-F238E27FC236}">
                <a16:creationId xmlns:a16="http://schemas.microsoft.com/office/drawing/2014/main" id="{889E68B1-7A5C-4C40-900D-49C71D0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1679" y="10813077"/>
            <a:ext cx="444137" cy="51425"/>
          </a:xfrm>
          <a:custGeom>
            <a:avLst/>
            <a:gdLst>
              <a:gd name="T0" fmla="*/ 420 w 421"/>
              <a:gd name="T1" fmla="*/ 49 h 50"/>
              <a:gd name="T2" fmla="*/ 0 w 421"/>
              <a:gd name="T3" fmla="*/ 49 h 50"/>
              <a:gd name="T4" fmla="*/ 0 w 421"/>
              <a:gd name="T5" fmla="*/ 0 h 50"/>
              <a:gd name="T6" fmla="*/ 420 w 421"/>
              <a:gd name="T7" fmla="*/ 0 h 50"/>
              <a:gd name="T8" fmla="*/ 420 w 421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" h="50">
                <a:moveTo>
                  <a:pt x="420" y="49"/>
                </a:moveTo>
                <a:lnTo>
                  <a:pt x="0" y="49"/>
                </a:lnTo>
                <a:lnTo>
                  <a:pt x="0" y="0"/>
                </a:lnTo>
                <a:lnTo>
                  <a:pt x="420" y="0"/>
                </a:lnTo>
                <a:lnTo>
                  <a:pt x="420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7">
            <a:extLst>
              <a:ext uri="{FF2B5EF4-FFF2-40B4-BE49-F238E27FC236}">
                <a16:creationId xmlns:a16="http://schemas.microsoft.com/office/drawing/2014/main" id="{F48F4C4E-789A-444E-83BE-EB324459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2204" y="10252064"/>
            <a:ext cx="603088" cy="612439"/>
          </a:xfrm>
          <a:custGeom>
            <a:avLst/>
            <a:gdLst>
              <a:gd name="T0" fmla="*/ 494 w 569"/>
              <a:gd name="T1" fmla="*/ 576 h 577"/>
              <a:gd name="T2" fmla="*/ 494 w 569"/>
              <a:gd name="T3" fmla="*/ 576 h 577"/>
              <a:gd name="T4" fmla="*/ 494 w 569"/>
              <a:gd name="T5" fmla="*/ 527 h 577"/>
              <a:gd name="T6" fmla="*/ 518 w 569"/>
              <a:gd name="T7" fmla="*/ 494 h 577"/>
              <a:gd name="T8" fmla="*/ 518 w 569"/>
              <a:gd name="T9" fmla="*/ 444 h 577"/>
              <a:gd name="T10" fmla="*/ 181 w 569"/>
              <a:gd name="T11" fmla="*/ 444 h 577"/>
              <a:gd name="T12" fmla="*/ 181 w 569"/>
              <a:gd name="T13" fmla="*/ 477 h 577"/>
              <a:gd name="T14" fmla="*/ 91 w 569"/>
              <a:gd name="T15" fmla="*/ 576 h 577"/>
              <a:gd name="T16" fmla="*/ 0 w 569"/>
              <a:gd name="T17" fmla="*/ 477 h 577"/>
              <a:gd name="T18" fmla="*/ 0 w 569"/>
              <a:gd name="T19" fmla="*/ 33 h 577"/>
              <a:gd name="T20" fmla="*/ 33 w 569"/>
              <a:gd name="T21" fmla="*/ 0 h 577"/>
              <a:gd name="T22" fmla="*/ 444 w 569"/>
              <a:gd name="T23" fmla="*/ 0 h 577"/>
              <a:gd name="T24" fmla="*/ 477 w 569"/>
              <a:gd name="T25" fmla="*/ 33 h 577"/>
              <a:gd name="T26" fmla="*/ 477 w 569"/>
              <a:gd name="T27" fmla="*/ 395 h 577"/>
              <a:gd name="T28" fmla="*/ 543 w 569"/>
              <a:gd name="T29" fmla="*/ 395 h 577"/>
              <a:gd name="T30" fmla="*/ 568 w 569"/>
              <a:gd name="T31" fmla="*/ 428 h 577"/>
              <a:gd name="T32" fmla="*/ 568 w 569"/>
              <a:gd name="T33" fmla="*/ 494 h 577"/>
              <a:gd name="T34" fmla="*/ 494 w 569"/>
              <a:gd name="T35" fmla="*/ 576 h 577"/>
              <a:gd name="T36" fmla="*/ 50 w 569"/>
              <a:gd name="T37" fmla="*/ 50 h 577"/>
              <a:gd name="T38" fmla="*/ 50 w 569"/>
              <a:gd name="T39" fmla="*/ 50 h 577"/>
              <a:gd name="T40" fmla="*/ 50 w 569"/>
              <a:gd name="T41" fmla="*/ 477 h 577"/>
              <a:gd name="T42" fmla="*/ 91 w 569"/>
              <a:gd name="T43" fmla="*/ 527 h 577"/>
              <a:gd name="T44" fmla="*/ 132 w 569"/>
              <a:gd name="T45" fmla="*/ 477 h 577"/>
              <a:gd name="T46" fmla="*/ 132 w 569"/>
              <a:gd name="T47" fmla="*/ 428 h 577"/>
              <a:gd name="T48" fmla="*/ 157 w 569"/>
              <a:gd name="T49" fmla="*/ 395 h 577"/>
              <a:gd name="T50" fmla="*/ 428 w 569"/>
              <a:gd name="T51" fmla="*/ 395 h 577"/>
              <a:gd name="T52" fmla="*/ 428 w 569"/>
              <a:gd name="T53" fmla="*/ 50 h 577"/>
              <a:gd name="T54" fmla="*/ 50 w 569"/>
              <a:gd name="T55" fmla="*/ 5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9" h="577">
                <a:moveTo>
                  <a:pt x="494" y="576"/>
                </a:moveTo>
                <a:lnTo>
                  <a:pt x="494" y="576"/>
                </a:lnTo>
                <a:cubicBezTo>
                  <a:pt x="494" y="527"/>
                  <a:pt x="494" y="527"/>
                  <a:pt x="494" y="527"/>
                </a:cubicBezTo>
                <a:cubicBezTo>
                  <a:pt x="510" y="527"/>
                  <a:pt x="518" y="510"/>
                  <a:pt x="518" y="494"/>
                </a:cubicBezTo>
                <a:cubicBezTo>
                  <a:pt x="518" y="444"/>
                  <a:pt x="518" y="444"/>
                  <a:pt x="518" y="444"/>
                </a:cubicBezTo>
                <a:cubicBezTo>
                  <a:pt x="181" y="444"/>
                  <a:pt x="181" y="444"/>
                  <a:pt x="181" y="444"/>
                </a:cubicBezTo>
                <a:cubicBezTo>
                  <a:pt x="181" y="477"/>
                  <a:pt x="181" y="477"/>
                  <a:pt x="181" y="477"/>
                </a:cubicBezTo>
                <a:cubicBezTo>
                  <a:pt x="181" y="535"/>
                  <a:pt x="140" y="576"/>
                  <a:pt x="91" y="576"/>
                </a:cubicBezTo>
                <a:cubicBezTo>
                  <a:pt x="41" y="576"/>
                  <a:pt x="0" y="535"/>
                  <a:pt x="0" y="47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3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61" y="0"/>
                  <a:pt x="477" y="17"/>
                  <a:pt x="477" y="33"/>
                </a:cubicBezTo>
                <a:cubicBezTo>
                  <a:pt x="477" y="395"/>
                  <a:pt x="477" y="395"/>
                  <a:pt x="477" y="395"/>
                </a:cubicBezTo>
                <a:cubicBezTo>
                  <a:pt x="543" y="395"/>
                  <a:pt x="543" y="395"/>
                  <a:pt x="543" y="395"/>
                </a:cubicBezTo>
                <a:cubicBezTo>
                  <a:pt x="559" y="395"/>
                  <a:pt x="568" y="411"/>
                  <a:pt x="568" y="428"/>
                </a:cubicBezTo>
                <a:cubicBezTo>
                  <a:pt x="568" y="494"/>
                  <a:pt x="568" y="494"/>
                  <a:pt x="568" y="494"/>
                </a:cubicBezTo>
                <a:cubicBezTo>
                  <a:pt x="568" y="535"/>
                  <a:pt x="535" y="576"/>
                  <a:pt x="494" y="576"/>
                </a:cubicBezTo>
                <a:close/>
                <a:moveTo>
                  <a:pt x="50" y="50"/>
                </a:moveTo>
                <a:lnTo>
                  <a:pt x="50" y="50"/>
                </a:lnTo>
                <a:cubicBezTo>
                  <a:pt x="50" y="477"/>
                  <a:pt x="50" y="477"/>
                  <a:pt x="50" y="477"/>
                </a:cubicBezTo>
                <a:cubicBezTo>
                  <a:pt x="50" y="502"/>
                  <a:pt x="66" y="527"/>
                  <a:pt x="91" y="527"/>
                </a:cubicBezTo>
                <a:cubicBezTo>
                  <a:pt x="116" y="527"/>
                  <a:pt x="132" y="502"/>
                  <a:pt x="132" y="477"/>
                </a:cubicBezTo>
                <a:cubicBezTo>
                  <a:pt x="132" y="428"/>
                  <a:pt x="132" y="428"/>
                  <a:pt x="132" y="428"/>
                </a:cubicBezTo>
                <a:cubicBezTo>
                  <a:pt x="132" y="411"/>
                  <a:pt x="140" y="395"/>
                  <a:pt x="157" y="395"/>
                </a:cubicBezTo>
                <a:cubicBezTo>
                  <a:pt x="428" y="395"/>
                  <a:pt x="428" y="395"/>
                  <a:pt x="428" y="395"/>
                </a:cubicBezTo>
                <a:cubicBezTo>
                  <a:pt x="428" y="50"/>
                  <a:pt x="428" y="50"/>
                  <a:pt x="428" y="50"/>
                </a:cubicBezTo>
                <a:lnTo>
                  <a:pt x="5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8">
            <a:extLst>
              <a:ext uri="{FF2B5EF4-FFF2-40B4-BE49-F238E27FC236}">
                <a16:creationId xmlns:a16="http://schemas.microsoft.com/office/drawing/2014/main" id="{524C44C2-BE40-F341-B501-60051C36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757" y="10401667"/>
            <a:ext cx="252456" cy="37401"/>
          </a:xfrm>
          <a:custGeom>
            <a:avLst/>
            <a:gdLst>
              <a:gd name="T0" fmla="*/ 221 w 239"/>
              <a:gd name="T1" fmla="*/ 33 h 34"/>
              <a:gd name="T2" fmla="*/ 221 w 239"/>
              <a:gd name="T3" fmla="*/ 33 h 34"/>
              <a:gd name="T4" fmla="*/ 16 w 239"/>
              <a:gd name="T5" fmla="*/ 33 h 34"/>
              <a:gd name="T6" fmla="*/ 0 w 239"/>
              <a:gd name="T7" fmla="*/ 16 h 34"/>
              <a:gd name="T8" fmla="*/ 0 w 239"/>
              <a:gd name="T9" fmla="*/ 16 h 34"/>
              <a:gd name="T10" fmla="*/ 16 w 239"/>
              <a:gd name="T11" fmla="*/ 0 h 34"/>
              <a:gd name="T12" fmla="*/ 221 w 239"/>
              <a:gd name="T13" fmla="*/ 0 h 34"/>
              <a:gd name="T14" fmla="*/ 238 w 239"/>
              <a:gd name="T15" fmla="*/ 16 h 34"/>
              <a:gd name="T16" fmla="*/ 238 w 239"/>
              <a:gd name="T17" fmla="*/ 16 h 34"/>
              <a:gd name="T18" fmla="*/ 221 w 239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4">
                <a:moveTo>
                  <a:pt x="221" y="33"/>
                </a:moveTo>
                <a:lnTo>
                  <a:pt x="221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0" y="0"/>
                  <a:pt x="238" y="8"/>
                  <a:pt x="238" y="16"/>
                </a:cubicBezTo>
                <a:lnTo>
                  <a:pt x="238" y="16"/>
                </a:lnTo>
                <a:cubicBezTo>
                  <a:pt x="238" y="25"/>
                  <a:pt x="230" y="33"/>
                  <a:pt x="221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9">
            <a:extLst>
              <a:ext uri="{FF2B5EF4-FFF2-40B4-BE49-F238E27FC236}">
                <a16:creationId xmlns:a16="http://schemas.microsoft.com/office/drawing/2014/main" id="{27673887-2875-5B47-AEAB-C4C830C45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757" y="10481143"/>
            <a:ext cx="252456" cy="46751"/>
          </a:xfrm>
          <a:custGeom>
            <a:avLst/>
            <a:gdLst>
              <a:gd name="T0" fmla="*/ 221 w 239"/>
              <a:gd name="T1" fmla="*/ 41 h 42"/>
              <a:gd name="T2" fmla="*/ 221 w 239"/>
              <a:gd name="T3" fmla="*/ 41 h 42"/>
              <a:gd name="T4" fmla="*/ 16 w 239"/>
              <a:gd name="T5" fmla="*/ 41 h 42"/>
              <a:gd name="T6" fmla="*/ 0 w 239"/>
              <a:gd name="T7" fmla="*/ 17 h 42"/>
              <a:gd name="T8" fmla="*/ 0 w 239"/>
              <a:gd name="T9" fmla="*/ 17 h 42"/>
              <a:gd name="T10" fmla="*/ 16 w 239"/>
              <a:gd name="T11" fmla="*/ 0 h 42"/>
              <a:gd name="T12" fmla="*/ 221 w 239"/>
              <a:gd name="T13" fmla="*/ 0 h 42"/>
              <a:gd name="T14" fmla="*/ 238 w 239"/>
              <a:gd name="T15" fmla="*/ 17 h 42"/>
              <a:gd name="T16" fmla="*/ 238 w 239"/>
              <a:gd name="T17" fmla="*/ 17 h 42"/>
              <a:gd name="T18" fmla="*/ 221 w 239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42">
                <a:moveTo>
                  <a:pt x="221" y="41"/>
                </a:moveTo>
                <a:lnTo>
                  <a:pt x="221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6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0" y="0"/>
                  <a:pt x="238" y="8"/>
                  <a:pt x="238" y="17"/>
                </a:cubicBezTo>
                <a:lnTo>
                  <a:pt x="238" y="17"/>
                </a:lnTo>
                <a:cubicBezTo>
                  <a:pt x="238" y="33"/>
                  <a:pt x="230" y="41"/>
                  <a:pt x="221" y="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0">
            <a:extLst>
              <a:ext uri="{FF2B5EF4-FFF2-40B4-BE49-F238E27FC236}">
                <a16:creationId xmlns:a16="http://schemas.microsoft.com/office/drawing/2014/main" id="{326A7F17-37CC-4A4F-B29A-47E4DE5C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757" y="10565295"/>
            <a:ext cx="168304" cy="37401"/>
          </a:xfrm>
          <a:custGeom>
            <a:avLst/>
            <a:gdLst>
              <a:gd name="T0" fmla="*/ 139 w 157"/>
              <a:gd name="T1" fmla="*/ 33 h 34"/>
              <a:gd name="T2" fmla="*/ 139 w 157"/>
              <a:gd name="T3" fmla="*/ 33 h 34"/>
              <a:gd name="T4" fmla="*/ 16 w 157"/>
              <a:gd name="T5" fmla="*/ 33 h 34"/>
              <a:gd name="T6" fmla="*/ 0 w 157"/>
              <a:gd name="T7" fmla="*/ 17 h 34"/>
              <a:gd name="T8" fmla="*/ 0 w 157"/>
              <a:gd name="T9" fmla="*/ 17 h 34"/>
              <a:gd name="T10" fmla="*/ 16 w 157"/>
              <a:gd name="T11" fmla="*/ 0 h 34"/>
              <a:gd name="T12" fmla="*/ 139 w 157"/>
              <a:gd name="T13" fmla="*/ 0 h 34"/>
              <a:gd name="T14" fmla="*/ 156 w 157"/>
              <a:gd name="T15" fmla="*/ 17 h 34"/>
              <a:gd name="T16" fmla="*/ 156 w 157"/>
              <a:gd name="T17" fmla="*/ 17 h 34"/>
              <a:gd name="T18" fmla="*/ 139 w 157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" h="34">
                <a:moveTo>
                  <a:pt x="139" y="33"/>
                </a:moveTo>
                <a:lnTo>
                  <a:pt x="139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6" y="9"/>
                  <a:pt x="156" y="17"/>
                </a:cubicBezTo>
                <a:lnTo>
                  <a:pt x="156" y="17"/>
                </a:lnTo>
                <a:cubicBezTo>
                  <a:pt x="156" y="25"/>
                  <a:pt x="147" y="33"/>
                  <a:pt x="139" y="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1">
            <a:extLst>
              <a:ext uri="{FF2B5EF4-FFF2-40B4-BE49-F238E27FC236}">
                <a16:creationId xmlns:a16="http://schemas.microsoft.com/office/drawing/2014/main" id="{A03B3444-E20E-8F4A-8A94-16966DBE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4803" y="7690100"/>
            <a:ext cx="168304" cy="172978"/>
          </a:xfrm>
          <a:custGeom>
            <a:avLst/>
            <a:gdLst>
              <a:gd name="T0" fmla="*/ 156 w 157"/>
              <a:gd name="T1" fmla="*/ 164 h 165"/>
              <a:gd name="T2" fmla="*/ 156 w 157"/>
              <a:gd name="T3" fmla="*/ 164 h 165"/>
              <a:gd name="T4" fmla="*/ 74 w 157"/>
              <a:gd name="T5" fmla="*/ 164 h 165"/>
              <a:gd name="T6" fmla="*/ 0 w 157"/>
              <a:gd name="T7" fmla="*/ 90 h 165"/>
              <a:gd name="T8" fmla="*/ 0 w 157"/>
              <a:gd name="T9" fmla="*/ 82 h 165"/>
              <a:gd name="T10" fmla="*/ 82 w 157"/>
              <a:gd name="T11" fmla="*/ 0 h 165"/>
              <a:gd name="T12" fmla="*/ 156 w 157"/>
              <a:gd name="T13" fmla="*/ 74 h 165"/>
              <a:gd name="T14" fmla="*/ 156 w 157"/>
              <a:gd name="T15" fmla="*/ 164 h 165"/>
              <a:gd name="T16" fmla="*/ 82 w 157"/>
              <a:gd name="T17" fmla="*/ 49 h 165"/>
              <a:gd name="T18" fmla="*/ 82 w 157"/>
              <a:gd name="T19" fmla="*/ 49 h 165"/>
              <a:gd name="T20" fmla="*/ 49 w 157"/>
              <a:gd name="T21" fmla="*/ 82 h 165"/>
              <a:gd name="T22" fmla="*/ 49 w 157"/>
              <a:gd name="T23" fmla="*/ 90 h 165"/>
              <a:gd name="T24" fmla="*/ 74 w 157"/>
              <a:gd name="T25" fmla="*/ 115 h 165"/>
              <a:gd name="T26" fmla="*/ 107 w 157"/>
              <a:gd name="T27" fmla="*/ 115 h 165"/>
              <a:gd name="T28" fmla="*/ 107 w 157"/>
              <a:gd name="T29" fmla="*/ 74 h 165"/>
              <a:gd name="T30" fmla="*/ 82 w 157"/>
              <a:gd name="T31" fmla="*/ 4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65">
                <a:moveTo>
                  <a:pt x="156" y="164"/>
                </a:moveTo>
                <a:lnTo>
                  <a:pt x="156" y="164"/>
                </a:lnTo>
                <a:cubicBezTo>
                  <a:pt x="74" y="164"/>
                  <a:pt x="74" y="164"/>
                  <a:pt x="74" y="164"/>
                </a:cubicBezTo>
                <a:cubicBezTo>
                  <a:pt x="33" y="164"/>
                  <a:pt x="0" y="131"/>
                  <a:pt x="0" y="9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3"/>
                  <a:pt x="41" y="0"/>
                  <a:pt x="82" y="0"/>
                </a:cubicBezTo>
                <a:cubicBezTo>
                  <a:pt x="123" y="0"/>
                  <a:pt x="156" y="33"/>
                  <a:pt x="156" y="74"/>
                </a:cubicBezTo>
                <a:lnTo>
                  <a:pt x="156" y="164"/>
                </a:lnTo>
                <a:close/>
                <a:moveTo>
                  <a:pt x="82" y="49"/>
                </a:moveTo>
                <a:lnTo>
                  <a:pt x="82" y="49"/>
                </a:lnTo>
                <a:cubicBezTo>
                  <a:pt x="65" y="49"/>
                  <a:pt x="49" y="65"/>
                  <a:pt x="49" y="82"/>
                </a:cubicBezTo>
                <a:cubicBezTo>
                  <a:pt x="49" y="90"/>
                  <a:pt x="49" y="90"/>
                  <a:pt x="49" y="90"/>
                </a:cubicBezTo>
                <a:cubicBezTo>
                  <a:pt x="49" y="106"/>
                  <a:pt x="65" y="115"/>
                  <a:pt x="74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57"/>
                  <a:pt x="98" y="49"/>
                  <a:pt x="82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2">
            <a:extLst>
              <a:ext uri="{FF2B5EF4-FFF2-40B4-BE49-F238E27FC236}">
                <a16:creationId xmlns:a16="http://schemas.microsoft.com/office/drawing/2014/main" id="{F29B0532-EB7D-5C4F-A5A7-94F58FA8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084" y="7690100"/>
            <a:ext cx="168304" cy="172978"/>
          </a:xfrm>
          <a:custGeom>
            <a:avLst/>
            <a:gdLst>
              <a:gd name="T0" fmla="*/ 82 w 157"/>
              <a:gd name="T1" fmla="*/ 164 h 165"/>
              <a:gd name="T2" fmla="*/ 82 w 157"/>
              <a:gd name="T3" fmla="*/ 164 h 165"/>
              <a:gd name="T4" fmla="*/ 0 w 157"/>
              <a:gd name="T5" fmla="*/ 164 h 165"/>
              <a:gd name="T6" fmla="*/ 0 w 157"/>
              <a:gd name="T7" fmla="*/ 74 h 165"/>
              <a:gd name="T8" fmla="*/ 82 w 157"/>
              <a:gd name="T9" fmla="*/ 0 h 165"/>
              <a:gd name="T10" fmla="*/ 156 w 157"/>
              <a:gd name="T11" fmla="*/ 82 h 165"/>
              <a:gd name="T12" fmla="*/ 156 w 157"/>
              <a:gd name="T13" fmla="*/ 90 h 165"/>
              <a:gd name="T14" fmla="*/ 82 w 157"/>
              <a:gd name="T15" fmla="*/ 164 h 165"/>
              <a:gd name="T16" fmla="*/ 49 w 157"/>
              <a:gd name="T17" fmla="*/ 115 h 165"/>
              <a:gd name="T18" fmla="*/ 49 w 157"/>
              <a:gd name="T19" fmla="*/ 115 h 165"/>
              <a:gd name="T20" fmla="*/ 82 w 157"/>
              <a:gd name="T21" fmla="*/ 115 h 165"/>
              <a:gd name="T22" fmla="*/ 107 w 157"/>
              <a:gd name="T23" fmla="*/ 90 h 165"/>
              <a:gd name="T24" fmla="*/ 107 w 157"/>
              <a:gd name="T25" fmla="*/ 82 h 165"/>
              <a:gd name="T26" fmla="*/ 82 w 157"/>
              <a:gd name="T27" fmla="*/ 49 h 165"/>
              <a:gd name="T28" fmla="*/ 49 w 157"/>
              <a:gd name="T29" fmla="*/ 74 h 165"/>
              <a:gd name="T30" fmla="*/ 49 w 157"/>
              <a:gd name="T31" fmla="*/ 11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65">
                <a:moveTo>
                  <a:pt x="82" y="164"/>
                </a:moveTo>
                <a:lnTo>
                  <a:pt x="82" y="164"/>
                </a:lnTo>
                <a:cubicBezTo>
                  <a:pt x="0" y="164"/>
                  <a:pt x="0" y="164"/>
                  <a:pt x="0" y="16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82" y="0"/>
                </a:cubicBezTo>
                <a:cubicBezTo>
                  <a:pt x="123" y="0"/>
                  <a:pt x="156" y="33"/>
                  <a:pt x="156" y="82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131"/>
                  <a:pt x="123" y="164"/>
                  <a:pt x="82" y="164"/>
                </a:cubicBezTo>
                <a:close/>
                <a:moveTo>
                  <a:pt x="49" y="115"/>
                </a:moveTo>
                <a:lnTo>
                  <a:pt x="49" y="115"/>
                </a:lnTo>
                <a:cubicBezTo>
                  <a:pt x="82" y="115"/>
                  <a:pt x="82" y="115"/>
                  <a:pt x="82" y="115"/>
                </a:cubicBezTo>
                <a:cubicBezTo>
                  <a:pt x="98" y="115"/>
                  <a:pt x="107" y="106"/>
                  <a:pt x="107" y="90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65"/>
                  <a:pt x="98" y="49"/>
                  <a:pt x="82" y="49"/>
                </a:cubicBezTo>
                <a:cubicBezTo>
                  <a:pt x="66" y="49"/>
                  <a:pt x="49" y="57"/>
                  <a:pt x="49" y="74"/>
                </a:cubicBezTo>
                <a:lnTo>
                  <a:pt x="49" y="1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3">
            <a:extLst>
              <a:ext uri="{FF2B5EF4-FFF2-40B4-BE49-F238E27FC236}">
                <a16:creationId xmlns:a16="http://schemas.microsoft.com/office/drawing/2014/main" id="{CC03C7D2-8507-B148-90EA-4726D2224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707" y="8031382"/>
            <a:ext cx="51428" cy="243106"/>
          </a:xfrm>
          <a:custGeom>
            <a:avLst/>
            <a:gdLst>
              <a:gd name="T0" fmla="*/ 49 w 50"/>
              <a:gd name="T1" fmla="*/ 230 h 231"/>
              <a:gd name="T2" fmla="*/ 49 w 50"/>
              <a:gd name="T3" fmla="*/ 230 h 231"/>
              <a:gd name="T4" fmla="*/ 0 w 50"/>
              <a:gd name="T5" fmla="*/ 230 h 231"/>
              <a:gd name="T6" fmla="*/ 0 w 50"/>
              <a:gd name="T7" fmla="*/ 25 h 231"/>
              <a:gd name="T8" fmla="*/ 25 w 50"/>
              <a:gd name="T9" fmla="*/ 0 h 231"/>
              <a:gd name="T10" fmla="*/ 25 w 50"/>
              <a:gd name="T11" fmla="*/ 0 h 231"/>
              <a:gd name="T12" fmla="*/ 49 w 50"/>
              <a:gd name="T13" fmla="*/ 25 h 231"/>
              <a:gd name="T14" fmla="*/ 49 w 50"/>
              <a:gd name="T15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1">
                <a:moveTo>
                  <a:pt x="49" y="230"/>
                </a:moveTo>
                <a:lnTo>
                  <a:pt x="49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33" y="0"/>
                  <a:pt x="49" y="8"/>
                  <a:pt x="49" y="25"/>
                </a:cubicBezTo>
                <a:lnTo>
                  <a:pt x="49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4">
            <a:extLst>
              <a:ext uri="{FF2B5EF4-FFF2-40B4-BE49-F238E27FC236}">
                <a16:creationId xmlns:a16="http://schemas.microsoft.com/office/drawing/2014/main" id="{3DCB7290-BEE7-E541-A610-6EA18AFA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707" y="7839704"/>
            <a:ext cx="51428" cy="140253"/>
          </a:xfrm>
          <a:custGeom>
            <a:avLst/>
            <a:gdLst>
              <a:gd name="T0" fmla="*/ 49 w 50"/>
              <a:gd name="T1" fmla="*/ 132 h 133"/>
              <a:gd name="T2" fmla="*/ 0 w 50"/>
              <a:gd name="T3" fmla="*/ 132 h 133"/>
              <a:gd name="T4" fmla="*/ 0 w 50"/>
              <a:gd name="T5" fmla="*/ 0 h 133"/>
              <a:gd name="T6" fmla="*/ 49 w 50"/>
              <a:gd name="T7" fmla="*/ 0 h 133"/>
              <a:gd name="T8" fmla="*/ 49 w 50"/>
              <a:gd name="T9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33">
                <a:moveTo>
                  <a:pt x="49" y="132"/>
                </a:moveTo>
                <a:lnTo>
                  <a:pt x="0" y="132"/>
                </a:lnTo>
                <a:lnTo>
                  <a:pt x="0" y="0"/>
                </a:lnTo>
                <a:lnTo>
                  <a:pt x="49" y="0"/>
                </a:lnTo>
                <a:lnTo>
                  <a:pt x="49" y="1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5">
            <a:extLst>
              <a:ext uri="{FF2B5EF4-FFF2-40B4-BE49-F238E27FC236}">
                <a16:creationId xmlns:a16="http://schemas.microsoft.com/office/drawing/2014/main" id="{72789BD9-A18C-7F45-B726-0444D011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927" y="7951906"/>
            <a:ext cx="551664" cy="359982"/>
          </a:xfrm>
          <a:custGeom>
            <a:avLst/>
            <a:gdLst>
              <a:gd name="T0" fmla="*/ 57 w 519"/>
              <a:gd name="T1" fmla="*/ 0 h 338"/>
              <a:gd name="T2" fmla="*/ 57 w 519"/>
              <a:gd name="T3" fmla="*/ 0 h 338"/>
              <a:gd name="T4" fmla="*/ 49 w 519"/>
              <a:gd name="T5" fmla="*/ 50 h 338"/>
              <a:gd name="T6" fmla="*/ 468 w 519"/>
              <a:gd name="T7" fmla="*/ 50 h 338"/>
              <a:gd name="T8" fmla="*/ 468 w 519"/>
              <a:gd name="T9" fmla="*/ 280 h 338"/>
              <a:gd name="T10" fmla="*/ 468 w 519"/>
              <a:gd name="T11" fmla="*/ 280 h 338"/>
              <a:gd name="T12" fmla="*/ 49 w 519"/>
              <a:gd name="T13" fmla="*/ 280 h 338"/>
              <a:gd name="T14" fmla="*/ 49 w 519"/>
              <a:gd name="T15" fmla="*/ 91 h 338"/>
              <a:gd name="T16" fmla="*/ 25 w 519"/>
              <a:gd name="T17" fmla="*/ 66 h 338"/>
              <a:gd name="T18" fmla="*/ 25 w 519"/>
              <a:gd name="T19" fmla="*/ 66 h 338"/>
              <a:gd name="T20" fmla="*/ 0 w 519"/>
              <a:gd name="T21" fmla="*/ 91 h 338"/>
              <a:gd name="T22" fmla="*/ 0 w 519"/>
              <a:gd name="T23" fmla="*/ 280 h 338"/>
              <a:gd name="T24" fmla="*/ 49 w 519"/>
              <a:gd name="T25" fmla="*/ 337 h 338"/>
              <a:gd name="T26" fmla="*/ 468 w 519"/>
              <a:gd name="T27" fmla="*/ 337 h 338"/>
              <a:gd name="T28" fmla="*/ 518 w 519"/>
              <a:gd name="T29" fmla="*/ 280 h 338"/>
              <a:gd name="T30" fmla="*/ 518 w 519"/>
              <a:gd name="T31" fmla="*/ 0 h 338"/>
              <a:gd name="T32" fmla="*/ 57 w 519"/>
              <a:gd name="T33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9" h="338">
                <a:moveTo>
                  <a:pt x="57" y="0"/>
                </a:moveTo>
                <a:lnTo>
                  <a:pt x="57" y="0"/>
                </a:lnTo>
                <a:cubicBezTo>
                  <a:pt x="49" y="50"/>
                  <a:pt x="49" y="50"/>
                  <a:pt x="49" y="50"/>
                </a:cubicBezTo>
                <a:cubicBezTo>
                  <a:pt x="468" y="50"/>
                  <a:pt x="468" y="50"/>
                  <a:pt x="468" y="50"/>
                </a:cubicBezTo>
                <a:cubicBezTo>
                  <a:pt x="468" y="280"/>
                  <a:pt x="468" y="280"/>
                  <a:pt x="468" y="280"/>
                </a:cubicBezTo>
                <a:lnTo>
                  <a:pt x="468" y="280"/>
                </a:lnTo>
                <a:cubicBezTo>
                  <a:pt x="49" y="280"/>
                  <a:pt x="49" y="280"/>
                  <a:pt x="49" y="280"/>
                </a:cubicBezTo>
                <a:cubicBezTo>
                  <a:pt x="49" y="91"/>
                  <a:pt x="49" y="91"/>
                  <a:pt x="49" y="91"/>
                </a:cubicBezTo>
                <a:cubicBezTo>
                  <a:pt x="49" y="82"/>
                  <a:pt x="41" y="66"/>
                  <a:pt x="25" y="66"/>
                </a:cubicBezTo>
                <a:lnTo>
                  <a:pt x="25" y="66"/>
                </a:lnTo>
                <a:cubicBezTo>
                  <a:pt x="16" y="66"/>
                  <a:pt x="0" y="82"/>
                  <a:pt x="0" y="91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13"/>
                  <a:pt x="25" y="337"/>
                  <a:pt x="49" y="337"/>
                </a:cubicBezTo>
                <a:cubicBezTo>
                  <a:pt x="468" y="337"/>
                  <a:pt x="468" y="337"/>
                  <a:pt x="468" y="337"/>
                </a:cubicBezTo>
                <a:cubicBezTo>
                  <a:pt x="501" y="337"/>
                  <a:pt x="518" y="313"/>
                  <a:pt x="518" y="280"/>
                </a:cubicBezTo>
                <a:cubicBezTo>
                  <a:pt x="518" y="0"/>
                  <a:pt x="518" y="0"/>
                  <a:pt x="518" y="0"/>
                </a:cubicBezTo>
                <a:lnTo>
                  <a:pt x="5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6">
            <a:extLst>
              <a:ext uri="{FF2B5EF4-FFF2-40B4-BE49-F238E27FC236}">
                <a16:creationId xmlns:a16="http://schemas.microsoft.com/office/drawing/2014/main" id="{DC68ADDA-02F7-4F41-9907-218CB9B1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149" y="7811653"/>
            <a:ext cx="673217" cy="191678"/>
          </a:xfrm>
          <a:custGeom>
            <a:avLst/>
            <a:gdLst>
              <a:gd name="T0" fmla="*/ 568 w 634"/>
              <a:gd name="T1" fmla="*/ 181 h 182"/>
              <a:gd name="T2" fmla="*/ 568 w 634"/>
              <a:gd name="T3" fmla="*/ 181 h 182"/>
              <a:gd name="T4" fmla="*/ 74 w 634"/>
              <a:gd name="T5" fmla="*/ 181 h 182"/>
              <a:gd name="T6" fmla="*/ 0 w 634"/>
              <a:gd name="T7" fmla="*/ 107 h 182"/>
              <a:gd name="T8" fmla="*/ 0 w 634"/>
              <a:gd name="T9" fmla="*/ 74 h 182"/>
              <a:gd name="T10" fmla="*/ 74 w 634"/>
              <a:gd name="T11" fmla="*/ 0 h 182"/>
              <a:gd name="T12" fmla="*/ 568 w 634"/>
              <a:gd name="T13" fmla="*/ 0 h 182"/>
              <a:gd name="T14" fmla="*/ 633 w 634"/>
              <a:gd name="T15" fmla="*/ 74 h 182"/>
              <a:gd name="T16" fmla="*/ 633 w 634"/>
              <a:gd name="T17" fmla="*/ 107 h 182"/>
              <a:gd name="T18" fmla="*/ 568 w 634"/>
              <a:gd name="T19" fmla="*/ 181 h 182"/>
              <a:gd name="T20" fmla="*/ 74 w 634"/>
              <a:gd name="T21" fmla="*/ 49 h 182"/>
              <a:gd name="T22" fmla="*/ 74 w 634"/>
              <a:gd name="T23" fmla="*/ 49 h 182"/>
              <a:gd name="T24" fmla="*/ 50 w 634"/>
              <a:gd name="T25" fmla="*/ 74 h 182"/>
              <a:gd name="T26" fmla="*/ 50 w 634"/>
              <a:gd name="T27" fmla="*/ 107 h 182"/>
              <a:gd name="T28" fmla="*/ 74 w 634"/>
              <a:gd name="T29" fmla="*/ 131 h 182"/>
              <a:gd name="T30" fmla="*/ 568 w 634"/>
              <a:gd name="T31" fmla="*/ 131 h 182"/>
              <a:gd name="T32" fmla="*/ 584 w 634"/>
              <a:gd name="T33" fmla="*/ 107 h 182"/>
              <a:gd name="T34" fmla="*/ 584 w 634"/>
              <a:gd name="T35" fmla="*/ 74 h 182"/>
              <a:gd name="T36" fmla="*/ 568 w 634"/>
              <a:gd name="T37" fmla="*/ 49 h 182"/>
              <a:gd name="T38" fmla="*/ 74 w 634"/>
              <a:gd name="T39" fmla="*/ 4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4" h="182">
                <a:moveTo>
                  <a:pt x="568" y="181"/>
                </a:moveTo>
                <a:lnTo>
                  <a:pt x="568" y="181"/>
                </a:lnTo>
                <a:cubicBezTo>
                  <a:pt x="74" y="181"/>
                  <a:pt x="74" y="181"/>
                  <a:pt x="74" y="181"/>
                </a:cubicBezTo>
                <a:cubicBezTo>
                  <a:pt x="33" y="181"/>
                  <a:pt x="0" y="148"/>
                  <a:pt x="0" y="10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601" y="0"/>
                  <a:pt x="633" y="33"/>
                  <a:pt x="633" y="74"/>
                </a:cubicBezTo>
                <a:cubicBezTo>
                  <a:pt x="633" y="107"/>
                  <a:pt x="633" y="107"/>
                  <a:pt x="633" y="107"/>
                </a:cubicBezTo>
                <a:cubicBezTo>
                  <a:pt x="633" y="148"/>
                  <a:pt x="601" y="181"/>
                  <a:pt x="568" y="181"/>
                </a:cubicBezTo>
                <a:close/>
                <a:moveTo>
                  <a:pt x="74" y="49"/>
                </a:moveTo>
                <a:lnTo>
                  <a:pt x="74" y="49"/>
                </a:lnTo>
                <a:cubicBezTo>
                  <a:pt x="58" y="49"/>
                  <a:pt x="50" y="57"/>
                  <a:pt x="50" y="74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50" y="123"/>
                  <a:pt x="58" y="131"/>
                  <a:pt x="74" y="131"/>
                </a:cubicBezTo>
                <a:cubicBezTo>
                  <a:pt x="568" y="131"/>
                  <a:pt x="568" y="131"/>
                  <a:pt x="568" y="131"/>
                </a:cubicBezTo>
                <a:cubicBezTo>
                  <a:pt x="576" y="131"/>
                  <a:pt x="584" y="123"/>
                  <a:pt x="584" y="107"/>
                </a:cubicBezTo>
                <a:cubicBezTo>
                  <a:pt x="584" y="74"/>
                  <a:pt x="584" y="74"/>
                  <a:pt x="584" y="74"/>
                </a:cubicBezTo>
                <a:cubicBezTo>
                  <a:pt x="584" y="57"/>
                  <a:pt x="576" y="49"/>
                  <a:pt x="568" y="49"/>
                </a:cubicBezTo>
                <a:lnTo>
                  <a:pt x="74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7">
            <a:extLst>
              <a:ext uri="{FF2B5EF4-FFF2-40B4-BE49-F238E27FC236}">
                <a16:creationId xmlns:a16="http://schemas.microsoft.com/office/drawing/2014/main" id="{57BD029D-4C47-994E-A43D-C13863D5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013" y="9134709"/>
            <a:ext cx="1271632" cy="1280982"/>
          </a:xfrm>
          <a:custGeom>
            <a:avLst/>
            <a:gdLst>
              <a:gd name="T0" fmla="*/ 1199 w 1200"/>
              <a:gd name="T1" fmla="*/ 600 h 1209"/>
              <a:gd name="T2" fmla="*/ 1199 w 1200"/>
              <a:gd name="T3" fmla="*/ 600 h 1209"/>
              <a:gd name="T4" fmla="*/ 600 w 1200"/>
              <a:gd name="T5" fmla="*/ 1208 h 1209"/>
              <a:gd name="T6" fmla="*/ 0 w 1200"/>
              <a:gd name="T7" fmla="*/ 600 h 1209"/>
              <a:gd name="T8" fmla="*/ 600 w 1200"/>
              <a:gd name="T9" fmla="*/ 0 h 1209"/>
              <a:gd name="T10" fmla="*/ 1199 w 1200"/>
              <a:gd name="T11" fmla="*/ 600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1209">
                <a:moveTo>
                  <a:pt x="1199" y="600"/>
                </a:moveTo>
                <a:lnTo>
                  <a:pt x="1199" y="600"/>
                </a:lnTo>
                <a:cubicBezTo>
                  <a:pt x="1199" y="937"/>
                  <a:pt x="929" y="1208"/>
                  <a:pt x="600" y="1208"/>
                </a:cubicBezTo>
                <a:cubicBezTo>
                  <a:pt x="263" y="1208"/>
                  <a:pt x="0" y="937"/>
                  <a:pt x="0" y="600"/>
                </a:cubicBezTo>
                <a:cubicBezTo>
                  <a:pt x="0" y="271"/>
                  <a:pt x="263" y="0"/>
                  <a:pt x="600" y="0"/>
                </a:cubicBezTo>
                <a:cubicBezTo>
                  <a:pt x="929" y="0"/>
                  <a:pt x="1199" y="271"/>
                  <a:pt x="1199" y="60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8">
            <a:extLst>
              <a:ext uri="{FF2B5EF4-FFF2-40B4-BE49-F238E27FC236}">
                <a16:creationId xmlns:a16="http://schemas.microsoft.com/office/drawing/2014/main" id="{D0B535C2-189B-D148-A67D-63BE04666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964" y="5670450"/>
            <a:ext cx="1271632" cy="1280982"/>
          </a:xfrm>
          <a:custGeom>
            <a:avLst/>
            <a:gdLst>
              <a:gd name="T0" fmla="*/ 1200 w 1201"/>
              <a:gd name="T1" fmla="*/ 608 h 1209"/>
              <a:gd name="T2" fmla="*/ 1200 w 1201"/>
              <a:gd name="T3" fmla="*/ 608 h 1209"/>
              <a:gd name="T4" fmla="*/ 600 w 1201"/>
              <a:gd name="T5" fmla="*/ 1208 h 1209"/>
              <a:gd name="T6" fmla="*/ 0 w 1201"/>
              <a:gd name="T7" fmla="*/ 608 h 1209"/>
              <a:gd name="T8" fmla="*/ 600 w 1201"/>
              <a:gd name="T9" fmla="*/ 0 h 1209"/>
              <a:gd name="T10" fmla="*/ 1200 w 1201"/>
              <a:gd name="T11" fmla="*/ 6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1" h="1209">
                <a:moveTo>
                  <a:pt x="1200" y="608"/>
                </a:moveTo>
                <a:lnTo>
                  <a:pt x="1200" y="608"/>
                </a:lnTo>
                <a:cubicBezTo>
                  <a:pt x="1200" y="937"/>
                  <a:pt x="928" y="1208"/>
                  <a:pt x="600" y="1208"/>
                </a:cubicBezTo>
                <a:cubicBezTo>
                  <a:pt x="271" y="1208"/>
                  <a:pt x="0" y="937"/>
                  <a:pt x="0" y="608"/>
                </a:cubicBezTo>
                <a:cubicBezTo>
                  <a:pt x="0" y="271"/>
                  <a:pt x="271" y="0"/>
                  <a:pt x="600" y="0"/>
                </a:cubicBezTo>
                <a:cubicBezTo>
                  <a:pt x="928" y="0"/>
                  <a:pt x="1200" y="271"/>
                  <a:pt x="1200" y="60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9">
            <a:extLst>
              <a:ext uri="{FF2B5EF4-FFF2-40B4-BE49-F238E27FC236}">
                <a16:creationId xmlns:a16="http://schemas.microsoft.com/office/drawing/2014/main" id="{5631A3BC-6CA2-F64D-A5C5-19D27E3C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618" y="3561971"/>
            <a:ext cx="1271632" cy="1271632"/>
          </a:xfrm>
          <a:custGeom>
            <a:avLst/>
            <a:gdLst>
              <a:gd name="T0" fmla="*/ 1200 w 1201"/>
              <a:gd name="T1" fmla="*/ 600 h 1201"/>
              <a:gd name="T2" fmla="*/ 1200 w 1201"/>
              <a:gd name="T3" fmla="*/ 600 h 1201"/>
              <a:gd name="T4" fmla="*/ 600 w 1201"/>
              <a:gd name="T5" fmla="*/ 1200 h 1201"/>
              <a:gd name="T6" fmla="*/ 0 w 1201"/>
              <a:gd name="T7" fmla="*/ 600 h 1201"/>
              <a:gd name="T8" fmla="*/ 600 w 1201"/>
              <a:gd name="T9" fmla="*/ 0 h 1201"/>
              <a:gd name="T10" fmla="*/ 1200 w 1201"/>
              <a:gd name="T11" fmla="*/ 600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1" h="1201">
                <a:moveTo>
                  <a:pt x="1200" y="600"/>
                </a:moveTo>
                <a:lnTo>
                  <a:pt x="1200" y="600"/>
                </a:lnTo>
                <a:cubicBezTo>
                  <a:pt x="1200" y="929"/>
                  <a:pt x="929" y="1200"/>
                  <a:pt x="600" y="1200"/>
                </a:cubicBezTo>
                <a:cubicBezTo>
                  <a:pt x="263" y="1200"/>
                  <a:pt x="0" y="929"/>
                  <a:pt x="0" y="600"/>
                </a:cubicBezTo>
                <a:cubicBezTo>
                  <a:pt x="0" y="272"/>
                  <a:pt x="263" y="0"/>
                  <a:pt x="600" y="0"/>
                </a:cubicBezTo>
                <a:cubicBezTo>
                  <a:pt x="929" y="0"/>
                  <a:pt x="1200" y="272"/>
                  <a:pt x="1200" y="60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0">
            <a:extLst>
              <a:ext uri="{FF2B5EF4-FFF2-40B4-BE49-F238E27FC236}">
                <a16:creationId xmlns:a16="http://schemas.microsoft.com/office/drawing/2014/main" id="{71A4CF32-A806-6F42-BECD-FF0F6AE9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0919" y="8335266"/>
            <a:ext cx="1280982" cy="1271632"/>
          </a:xfrm>
          <a:custGeom>
            <a:avLst/>
            <a:gdLst>
              <a:gd name="T0" fmla="*/ 1208 w 1209"/>
              <a:gd name="T1" fmla="*/ 600 h 1201"/>
              <a:gd name="T2" fmla="*/ 1208 w 1209"/>
              <a:gd name="T3" fmla="*/ 600 h 1201"/>
              <a:gd name="T4" fmla="*/ 608 w 1209"/>
              <a:gd name="T5" fmla="*/ 1200 h 1201"/>
              <a:gd name="T6" fmla="*/ 0 w 1209"/>
              <a:gd name="T7" fmla="*/ 600 h 1201"/>
              <a:gd name="T8" fmla="*/ 608 w 1209"/>
              <a:gd name="T9" fmla="*/ 0 h 1201"/>
              <a:gd name="T10" fmla="*/ 1208 w 1209"/>
              <a:gd name="T11" fmla="*/ 600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9" h="1201">
                <a:moveTo>
                  <a:pt x="1208" y="600"/>
                </a:moveTo>
                <a:lnTo>
                  <a:pt x="1208" y="600"/>
                </a:lnTo>
                <a:cubicBezTo>
                  <a:pt x="1208" y="929"/>
                  <a:pt x="937" y="1200"/>
                  <a:pt x="608" y="1200"/>
                </a:cubicBezTo>
                <a:cubicBezTo>
                  <a:pt x="271" y="1200"/>
                  <a:pt x="0" y="929"/>
                  <a:pt x="0" y="600"/>
                </a:cubicBezTo>
                <a:cubicBezTo>
                  <a:pt x="0" y="271"/>
                  <a:pt x="271" y="0"/>
                  <a:pt x="608" y="0"/>
                </a:cubicBezTo>
                <a:cubicBezTo>
                  <a:pt x="937" y="0"/>
                  <a:pt x="1208" y="271"/>
                  <a:pt x="1208" y="60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3" name="Group 71">
            <a:extLst>
              <a:ext uri="{FF2B5EF4-FFF2-40B4-BE49-F238E27FC236}">
                <a16:creationId xmlns:a16="http://schemas.microsoft.com/office/drawing/2014/main" id="{829DDED9-54F6-C349-9601-391AC46D8DBB}"/>
              </a:ext>
            </a:extLst>
          </p:cNvPr>
          <p:cNvGrpSpPr/>
          <p:nvPr/>
        </p:nvGrpSpPr>
        <p:grpSpPr>
          <a:xfrm>
            <a:off x="1175620" y="6762949"/>
            <a:ext cx="10445178" cy="2631229"/>
            <a:chOff x="2232442" y="3512946"/>
            <a:chExt cx="8954788" cy="2631229"/>
          </a:xfrm>
        </p:grpSpPr>
        <p:sp>
          <p:nvSpPr>
            <p:cNvPr id="264" name="CuadroTexto 598">
              <a:extLst>
                <a:ext uri="{FF2B5EF4-FFF2-40B4-BE49-F238E27FC236}">
                  <a16:creationId xmlns:a16="http://schemas.microsoft.com/office/drawing/2014/main" id="{1366B9E9-B8A2-384F-BDE8-CCDB3A658ACC}"/>
                </a:ext>
              </a:extLst>
            </p:cNvPr>
            <p:cNvSpPr txBox="1"/>
            <p:nvPr/>
          </p:nvSpPr>
          <p:spPr>
            <a:xfrm>
              <a:off x="2232442" y="3512946"/>
              <a:ext cx="2816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265" name="CuadroTexto 599">
              <a:extLst>
                <a:ext uri="{FF2B5EF4-FFF2-40B4-BE49-F238E27FC236}">
                  <a16:creationId xmlns:a16="http://schemas.microsoft.com/office/drawing/2014/main" id="{B5529359-172E-2241-A007-B35CC1BC765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A1981868-13EB-C149-949C-A409431A0DD1}"/>
              </a:ext>
            </a:extLst>
          </p:cNvPr>
          <p:cNvGrpSpPr/>
          <p:nvPr/>
        </p:nvGrpSpPr>
        <p:grpSpPr>
          <a:xfrm>
            <a:off x="10480238" y="11873194"/>
            <a:ext cx="2641103" cy="972625"/>
            <a:chOff x="4263265" y="1925221"/>
            <a:chExt cx="4236804" cy="972625"/>
          </a:xfrm>
        </p:grpSpPr>
        <p:sp>
          <p:nvSpPr>
            <p:cNvPr id="273" name="CuadroTexto 395">
              <a:extLst>
                <a:ext uri="{FF2B5EF4-FFF2-40B4-BE49-F238E27FC236}">
                  <a16:creationId xmlns:a16="http://schemas.microsoft.com/office/drawing/2014/main" id="{91B04FDF-4FFB-4B43-A8EE-99FBD19ADAE5}"/>
                </a:ext>
              </a:extLst>
            </p:cNvPr>
            <p:cNvSpPr txBox="1"/>
            <p:nvPr/>
          </p:nvSpPr>
          <p:spPr>
            <a:xfrm flipH="1">
              <a:off x="5179663" y="192522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74" name="Rectangle 40">
              <a:extLst>
                <a:ext uri="{FF2B5EF4-FFF2-40B4-BE49-F238E27FC236}">
                  <a16:creationId xmlns:a16="http://schemas.microsoft.com/office/drawing/2014/main" id="{F2014918-BE2B-4F4F-8224-29DCAAB6E1AE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5" name="Grupo 274">
            <a:extLst>
              <a:ext uri="{FF2B5EF4-FFF2-40B4-BE49-F238E27FC236}">
                <a16:creationId xmlns:a16="http://schemas.microsoft.com/office/drawing/2014/main" id="{526DBB5F-C1CF-5443-B359-98B551AAE5AA}"/>
              </a:ext>
            </a:extLst>
          </p:cNvPr>
          <p:cNvGrpSpPr/>
          <p:nvPr/>
        </p:nvGrpSpPr>
        <p:grpSpPr>
          <a:xfrm>
            <a:off x="13596203" y="9427507"/>
            <a:ext cx="2641103" cy="972625"/>
            <a:chOff x="4263265" y="1925221"/>
            <a:chExt cx="4236804" cy="972625"/>
          </a:xfrm>
        </p:grpSpPr>
        <p:sp>
          <p:nvSpPr>
            <p:cNvPr id="276" name="CuadroTexto 395">
              <a:extLst>
                <a:ext uri="{FF2B5EF4-FFF2-40B4-BE49-F238E27FC236}">
                  <a16:creationId xmlns:a16="http://schemas.microsoft.com/office/drawing/2014/main" id="{0ACB8763-DB13-B74F-A884-775C938421C2}"/>
                </a:ext>
              </a:extLst>
            </p:cNvPr>
            <p:cNvSpPr txBox="1"/>
            <p:nvPr/>
          </p:nvSpPr>
          <p:spPr>
            <a:xfrm flipH="1">
              <a:off x="5179663" y="192522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77" name="Rectangle 40">
              <a:extLst>
                <a:ext uri="{FF2B5EF4-FFF2-40B4-BE49-F238E27FC236}">
                  <a16:creationId xmlns:a16="http://schemas.microsoft.com/office/drawing/2014/main" id="{9AB6752D-A37F-7840-AAB6-3017F6F70D6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3CEC05C2-7826-914B-8D97-940100ADFCFC}"/>
              </a:ext>
            </a:extLst>
          </p:cNvPr>
          <p:cNvGrpSpPr/>
          <p:nvPr/>
        </p:nvGrpSpPr>
        <p:grpSpPr>
          <a:xfrm>
            <a:off x="16737880" y="8461538"/>
            <a:ext cx="2641103" cy="972625"/>
            <a:chOff x="4263265" y="1925221"/>
            <a:chExt cx="4236804" cy="972625"/>
          </a:xfrm>
        </p:grpSpPr>
        <p:sp>
          <p:nvSpPr>
            <p:cNvPr id="279" name="CuadroTexto 395">
              <a:extLst>
                <a:ext uri="{FF2B5EF4-FFF2-40B4-BE49-F238E27FC236}">
                  <a16:creationId xmlns:a16="http://schemas.microsoft.com/office/drawing/2014/main" id="{46578C32-643D-6742-AC81-8CE57B3081DF}"/>
                </a:ext>
              </a:extLst>
            </p:cNvPr>
            <p:cNvSpPr txBox="1"/>
            <p:nvPr/>
          </p:nvSpPr>
          <p:spPr>
            <a:xfrm flipH="1">
              <a:off x="5179663" y="192522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80" name="Rectangle 40">
              <a:extLst>
                <a:ext uri="{FF2B5EF4-FFF2-40B4-BE49-F238E27FC236}">
                  <a16:creationId xmlns:a16="http://schemas.microsoft.com/office/drawing/2014/main" id="{BFE02A72-9897-C54A-948C-42C8206EC3A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935462FB-98A1-FA46-9C81-A877AC7826B4}"/>
              </a:ext>
            </a:extLst>
          </p:cNvPr>
          <p:cNvGrpSpPr/>
          <p:nvPr/>
        </p:nvGrpSpPr>
        <p:grpSpPr>
          <a:xfrm>
            <a:off x="19860858" y="10939202"/>
            <a:ext cx="2641103" cy="972625"/>
            <a:chOff x="4263265" y="1925221"/>
            <a:chExt cx="4236804" cy="972625"/>
          </a:xfrm>
        </p:grpSpPr>
        <p:sp>
          <p:nvSpPr>
            <p:cNvPr id="282" name="CuadroTexto 395">
              <a:extLst>
                <a:ext uri="{FF2B5EF4-FFF2-40B4-BE49-F238E27FC236}">
                  <a16:creationId xmlns:a16="http://schemas.microsoft.com/office/drawing/2014/main" id="{92B09D2F-4B84-0943-9636-70FDAA3C28FC}"/>
                </a:ext>
              </a:extLst>
            </p:cNvPr>
            <p:cNvSpPr txBox="1"/>
            <p:nvPr/>
          </p:nvSpPr>
          <p:spPr>
            <a:xfrm flipH="1">
              <a:off x="5179663" y="192522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3" name="Rectangle 40">
              <a:extLst>
                <a:ext uri="{FF2B5EF4-FFF2-40B4-BE49-F238E27FC236}">
                  <a16:creationId xmlns:a16="http://schemas.microsoft.com/office/drawing/2014/main" id="{814706C3-1CBF-6146-8A66-E4D9D79C3025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84" name="CuadroTexto 395">
            <a:extLst>
              <a:ext uri="{FF2B5EF4-FFF2-40B4-BE49-F238E27FC236}">
                <a16:creationId xmlns:a16="http://schemas.microsoft.com/office/drawing/2014/main" id="{AE79826F-F8F9-9545-96F7-BEBF7AE1B58E}"/>
              </a:ext>
            </a:extLst>
          </p:cNvPr>
          <p:cNvSpPr txBox="1"/>
          <p:nvPr/>
        </p:nvSpPr>
        <p:spPr>
          <a:xfrm flipH="1">
            <a:off x="11380058" y="9485597"/>
            <a:ext cx="99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45%</a:t>
            </a:r>
          </a:p>
        </p:txBody>
      </p:sp>
      <p:sp>
        <p:nvSpPr>
          <p:cNvPr id="285" name="CuadroTexto 395">
            <a:extLst>
              <a:ext uri="{FF2B5EF4-FFF2-40B4-BE49-F238E27FC236}">
                <a16:creationId xmlns:a16="http://schemas.microsoft.com/office/drawing/2014/main" id="{D11DD028-5EDD-B443-BCF0-43703952B218}"/>
              </a:ext>
            </a:extLst>
          </p:cNvPr>
          <p:cNvSpPr txBox="1"/>
          <p:nvPr/>
        </p:nvSpPr>
        <p:spPr>
          <a:xfrm flipH="1">
            <a:off x="14485298" y="6018553"/>
            <a:ext cx="99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75%</a:t>
            </a:r>
          </a:p>
        </p:txBody>
      </p:sp>
      <p:sp>
        <p:nvSpPr>
          <p:cNvPr id="296" name="CuadroTexto 395">
            <a:extLst>
              <a:ext uri="{FF2B5EF4-FFF2-40B4-BE49-F238E27FC236}">
                <a16:creationId xmlns:a16="http://schemas.microsoft.com/office/drawing/2014/main" id="{4ABA5A31-ECE3-BE43-A05C-89F6AA7CB06B}"/>
              </a:ext>
            </a:extLst>
          </p:cNvPr>
          <p:cNvSpPr txBox="1"/>
          <p:nvPr/>
        </p:nvSpPr>
        <p:spPr>
          <a:xfrm flipH="1">
            <a:off x="17451166" y="3917768"/>
            <a:ext cx="126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sp>
        <p:nvSpPr>
          <p:cNvPr id="297" name="CuadroTexto 395">
            <a:extLst>
              <a:ext uri="{FF2B5EF4-FFF2-40B4-BE49-F238E27FC236}">
                <a16:creationId xmlns:a16="http://schemas.microsoft.com/office/drawing/2014/main" id="{111EECF5-7057-FF4C-83E9-84564C68EE5E}"/>
              </a:ext>
            </a:extLst>
          </p:cNvPr>
          <p:cNvSpPr txBox="1"/>
          <p:nvPr/>
        </p:nvSpPr>
        <p:spPr>
          <a:xfrm flipH="1">
            <a:off x="20724241" y="8678693"/>
            <a:ext cx="99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620012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 1">
            <a:extLst>
              <a:ext uri="{FF2B5EF4-FFF2-40B4-BE49-F238E27FC236}">
                <a16:creationId xmlns:a16="http://schemas.microsoft.com/office/drawing/2014/main" id="{C129C25B-5282-524D-BC76-1016E1C8F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3443187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200139BE-7F83-B744-A1AA-581E5B76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4873915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3">
            <a:extLst>
              <a:ext uri="{FF2B5EF4-FFF2-40B4-BE49-F238E27FC236}">
                <a16:creationId xmlns:a16="http://schemas.microsoft.com/office/drawing/2014/main" id="{3EB230F5-622E-9D4D-82FB-79D05F9226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5666" y="4745969"/>
            <a:ext cx="3443187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C0B7E380-6CB1-CF41-8A83-181B3CCCE5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6759" y="4745969"/>
            <a:ext cx="3464150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5">
            <a:extLst>
              <a:ext uri="{FF2B5EF4-FFF2-40B4-BE49-F238E27FC236}">
                <a16:creationId xmlns:a16="http://schemas.microsoft.com/office/drawing/2014/main" id="{A2346A73-4CFB-4346-8190-01D9136F50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6031" y="8194394"/>
            <a:ext cx="4894878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6">
            <a:extLst>
              <a:ext uri="{FF2B5EF4-FFF2-40B4-BE49-F238E27FC236}">
                <a16:creationId xmlns:a16="http://schemas.microsoft.com/office/drawing/2014/main" id="{B056C8F0-57D6-674D-A35C-554B9821B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6759" y="8194394"/>
            <a:ext cx="3464150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7F2E8D3D-A59B-A34C-A351-33F3B7929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597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1" y="0"/>
                  <a:pt x="1209" y="267"/>
                  <a:pt x="1209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8">
            <a:extLst>
              <a:ext uri="{FF2B5EF4-FFF2-40B4-BE49-F238E27FC236}">
                <a16:creationId xmlns:a16="http://schemas.microsoft.com/office/drawing/2014/main" id="{49FEE08C-55B4-0C4F-93A9-4882BA75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286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2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2" y="0"/>
                  <a:pt x="1209" y="267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9">
            <a:extLst>
              <a:ext uri="{FF2B5EF4-FFF2-40B4-BE49-F238E27FC236}">
                <a16:creationId xmlns:a16="http://schemas.microsoft.com/office/drawing/2014/main" id="{4B5A5C78-9C86-204E-B163-EDC26901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0">
            <a:extLst>
              <a:ext uri="{FF2B5EF4-FFF2-40B4-BE49-F238E27FC236}">
                <a16:creationId xmlns:a16="http://schemas.microsoft.com/office/drawing/2014/main" id="{67715060-9B62-3C4C-9800-4A564253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1">
            <a:extLst>
              <a:ext uri="{FF2B5EF4-FFF2-40B4-BE49-F238E27FC236}">
                <a16:creationId xmlns:a16="http://schemas.microsoft.com/office/drawing/2014/main" id="{D4AAA191-211D-5449-8A58-4B465061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2">
            <a:extLst>
              <a:ext uri="{FF2B5EF4-FFF2-40B4-BE49-F238E27FC236}">
                <a16:creationId xmlns:a16="http://schemas.microsoft.com/office/drawing/2014/main" id="{4E88F520-B671-BC45-94A5-ED31A3C6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76">
            <a:extLst>
              <a:ext uri="{FF2B5EF4-FFF2-40B4-BE49-F238E27FC236}">
                <a16:creationId xmlns:a16="http://schemas.microsoft.com/office/drawing/2014/main" id="{7AD92C37-C7E0-2F49-9201-BFFF238F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777" y="4520617"/>
            <a:ext cx="503114" cy="309204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2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7 h 261"/>
              <a:gd name="T20" fmla="*/ 160 w 422"/>
              <a:gd name="T21" fmla="*/ 214 h 261"/>
              <a:gd name="T22" fmla="*/ 160 w 422"/>
              <a:gd name="T23" fmla="*/ 222 h 261"/>
              <a:gd name="T24" fmla="*/ 336 w 422"/>
              <a:gd name="T25" fmla="*/ 222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8 w 422"/>
              <a:gd name="T33" fmla="*/ 76 h 261"/>
              <a:gd name="T34" fmla="*/ 222 w 422"/>
              <a:gd name="T35" fmla="*/ 53 h 261"/>
              <a:gd name="T36" fmla="*/ 398 w 422"/>
              <a:gd name="T37" fmla="*/ 53 h 261"/>
              <a:gd name="T38" fmla="*/ 413 w 422"/>
              <a:gd name="T39" fmla="*/ 69 h 261"/>
              <a:gd name="T40" fmla="*/ 421 w 422"/>
              <a:gd name="T41" fmla="*/ 84 h 261"/>
              <a:gd name="T42" fmla="*/ 382 w 422"/>
              <a:gd name="T43" fmla="*/ 222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15" y="222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0"/>
                  <a:pt x="99" y="7"/>
                </a:cubicBezTo>
                <a:cubicBezTo>
                  <a:pt x="160" y="214"/>
                  <a:pt x="160" y="214"/>
                  <a:pt x="160" y="214"/>
                </a:cubicBezTo>
                <a:cubicBezTo>
                  <a:pt x="160" y="214"/>
                  <a:pt x="160" y="214"/>
                  <a:pt x="160" y="222"/>
                </a:cubicBezTo>
                <a:cubicBezTo>
                  <a:pt x="336" y="222"/>
                  <a:pt x="336" y="222"/>
                  <a:pt x="336" y="222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8" y="92"/>
                  <a:pt x="198" y="76"/>
                </a:cubicBezTo>
                <a:cubicBezTo>
                  <a:pt x="198" y="69"/>
                  <a:pt x="206" y="53"/>
                  <a:pt x="222" y="53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405" y="53"/>
                  <a:pt x="413" y="61"/>
                  <a:pt x="413" y="69"/>
                </a:cubicBezTo>
                <a:cubicBezTo>
                  <a:pt x="421" y="69"/>
                  <a:pt x="421" y="76"/>
                  <a:pt x="421" y="84"/>
                </a:cubicBezTo>
                <a:cubicBezTo>
                  <a:pt x="382" y="222"/>
                  <a:pt x="382" y="222"/>
                  <a:pt x="382" y="222"/>
                </a:cubicBezTo>
                <a:cubicBezTo>
                  <a:pt x="375" y="245"/>
                  <a:pt x="359" y="260"/>
                  <a:pt x="33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77">
            <a:extLst>
              <a:ext uri="{FF2B5EF4-FFF2-40B4-BE49-F238E27FC236}">
                <a16:creationId xmlns:a16="http://schemas.microsoft.com/office/drawing/2014/main" id="{95D9330B-5BB2-6E42-AE96-8E304D21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074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6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6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78">
            <a:extLst>
              <a:ext uri="{FF2B5EF4-FFF2-40B4-BE49-F238E27FC236}">
                <a16:creationId xmlns:a16="http://schemas.microsoft.com/office/drawing/2014/main" id="{E8F31F0A-10BD-5741-AF2D-FAF689C7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5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85">
            <a:extLst>
              <a:ext uri="{FF2B5EF4-FFF2-40B4-BE49-F238E27FC236}">
                <a16:creationId xmlns:a16="http://schemas.microsoft.com/office/drawing/2014/main" id="{11A3CDF4-AB16-5D42-96E9-036A68F3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11653302"/>
            <a:ext cx="136260" cy="12577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0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0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0 h 108"/>
              <a:gd name="T22" fmla="*/ 84 w 116"/>
              <a:gd name="T23" fmla="*/ 30 h 108"/>
              <a:gd name="T24" fmla="*/ 31 w 116"/>
              <a:gd name="T25" fmla="*/ 30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15"/>
                  <a:pt x="115" y="30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0"/>
                </a:lnTo>
                <a:lnTo>
                  <a:pt x="84" y="30"/>
                </a:lnTo>
                <a:cubicBezTo>
                  <a:pt x="31" y="30"/>
                  <a:pt x="31" y="30"/>
                  <a:pt x="31" y="30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86">
            <a:extLst>
              <a:ext uri="{FF2B5EF4-FFF2-40B4-BE49-F238E27FC236}">
                <a16:creationId xmlns:a16="http://schemas.microsoft.com/office/drawing/2014/main" id="{0CB248FB-BDDF-ED4E-B3E0-7361B03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333" y="11475115"/>
            <a:ext cx="545040" cy="440225"/>
          </a:xfrm>
          <a:custGeom>
            <a:avLst/>
            <a:gdLst>
              <a:gd name="T0" fmla="*/ 390 w 460"/>
              <a:gd name="T1" fmla="*/ 368 h 369"/>
              <a:gd name="T2" fmla="*/ 390 w 460"/>
              <a:gd name="T3" fmla="*/ 368 h 369"/>
              <a:gd name="T4" fmla="*/ 76 w 460"/>
              <a:gd name="T5" fmla="*/ 368 h 369"/>
              <a:gd name="T6" fmla="*/ 0 w 460"/>
              <a:gd name="T7" fmla="*/ 291 h 369"/>
              <a:gd name="T8" fmla="*/ 0 w 460"/>
              <a:gd name="T9" fmla="*/ 0 h 369"/>
              <a:gd name="T10" fmla="*/ 38 w 460"/>
              <a:gd name="T11" fmla="*/ 0 h 369"/>
              <a:gd name="T12" fmla="*/ 38 w 460"/>
              <a:gd name="T13" fmla="*/ 291 h 369"/>
              <a:gd name="T14" fmla="*/ 76 w 460"/>
              <a:gd name="T15" fmla="*/ 322 h 369"/>
              <a:gd name="T16" fmla="*/ 390 w 460"/>
              <a:gd name="T17" fmla="*/ 322 h 369"/>
              <a:gd name="T18" fmla="*/ 421 w 460"/>
              <a:gd name="T19" fmla="*/ 291 h 369"/>
              <a:gd name="T20" fmla="*/ 421 w 460"/>
              <a:gd name="T21" fmla="*/ 108 h 369"/>
              <a:gd name="T22" fmla="*/ 390 w 460"/>
              <a:gd name="T23" fmla="*/ 69 h 369"/>
              <a:gd name="T24" fmla="*/ 76 w 460"/>
              <a:gd name="T25" fmla="*/ 69 h 369"/>
              <a:gd name="T26" fmla="*/ 76 w 460"/>
              <a:gd name="T27" fmla="*/ 31 h 369"/>
              <a:gd name="T28" fmla="*/ 390 w 460"/>
              <a:gd name="T29" fmla="*/ 31 h 369"/>
              <a:gd name="T30" fmla="*/ 459 w 460"/>
              <a:gd name="T31" fmla="*/ 108 h 369"/>
              <a:gd name="T32" fmla="*/ 459 w 460"/>
              <a:gd name="T33" fmla="*/ 291 h 369"/>
              <a:gd name="T34" fmla="*/ 390 w 460"/>
              <a:gd name="T3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9">
                <a:moveTo>
                  <a:pt x="390" y="368"/>
                </a:moveTo>
                <a:lnTo>
                  <a:pt x="390" y="368"/>
                </a:lnTo>
                <a:cubicBezTo>
                  <a:pt x="76" y="368"/>
                  <a:pt x="76" y="368"/>
                  <a:pt x="76" y="368"/>
                </a:cubicBezTo>
                <a:cubicBezTo>
                  <a:pt x="30" y="368"/>
                  <a:pt x="0" y="330"/>
                  <a:pt x="0" y="29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1"/>
                  <a:pt x="38" y="291"/>
                  <a:pt x="38" y="291"/>
                </a:cubicBezTo>
                <a:cubicBezTo>
                  <a:pt x="38" y="306"/>
                  <a:pt x="53" y="322"/>
                  <a:pt x="76" y="322"/>
                </a:cubicBezTo>
                <a:cubicBezTo>
                  <a:pt x="390" y="322"/>
                  <a:pt x="390" y="322"/>
                  <a:pt x="390" y="322"/>
                </a:cubicBezTo>
                <a:cubicBezTo>
                  <a:pt x="405" y="322"/>
                  <a:pt x="421" y="306"/>
                  <a:pt x="421" y="291"/>
                </a:cubicBezTo>
                <a:cubicBezTo>
                  <a:pt x="421" y="108"/>
                  <a:pt x="421" y="108"/>
                  <a:pt x="421" y="108"/>
                </a:cubicBezTo>
                <a:cubicBezTo>
                  <a:pt x="421" y="85"/>
                  <a:pt x="405" y="69"/>
                  <a:pt x="390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6" y="31"/>
                  <a:pt x="76" y="31"/>
                  <a:pt x="76" y="31"/>
                </a:cubicBezTo>
                <a:cubicBezTo>
                  <a:pt x="390" y="31"/>
                  <a:pt x="390" y="31"/>
                  <a:pt x="390" y="31"/>
                </a:cubicBezTo>
                <a:cubicBezTo>
                  <a:pt x="428" y="31"/>
                  <a:pt x="459" y="62"/>
                  <a:pt x="459" y="108"/>
                </a:cubicBezTo>
                <a:cubicBezTo>
                  <a:pt x="459" y="291"/>
                  <a:pt x="459" y="291"/>
                  <a:pt x="459" y="291"/>
                </a:cubicBezTo>
                <a:cubicBezTo>
                  <a:pt x="459" y="330"/>
                  <a:pt x="428" y="368"/>
                  <a:pt x="390" y="3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87">
            <a:extLst>
              <a:ext uri="{FF2B5EF4-FFF2-40B4-BE49-F238E27FC236}">
                <a16:creationId xmlns:a16="http://schemas.microsoft.com/office/drawing/2014/main" id="{A15F89BC-F6FA-3247-99EF-3545A3D2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090" y="11375543"/>
            <a:ext cx="513595" cy="183425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1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1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31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1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92"/>
                  <a:pt x="421" y="100"/>
                  <a:pt x="406" y="100"/>
                </a:cubicBezTo>
                <a:cubicBezTo>
                  <a:pt x="398" y="100"/>
                  <a:pt x="383" y="92"/>
                  <a:pt x="383" y="77"/>
                </a:cubicBezTo>
                <a:cubicBezTo>
                  <a:pt x="383" y="61"/>
                  <a:pt x="383" y="61"/>
                  <a:pt x="383" y="61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88">
            <a:extLst>
              <a:ext uri="{FF2B5EF4-FFF2-40B4-BE49-F238E27FC236}">
                <a16:creationId xmlns:a16="http://schemas.microsoft.com/office/drawing/2014/main" id="{73C092E3-D902-3B48-B283-B9802A865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481" y="4520617"/>
            <a:ext cx="555521" cy="529316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75 h 444"/>
              <a:gd name="T8" fmla="*/ 0 w 467"/>
              <a:gd name="T9" fmla="*/ 61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1 h 444"/>
              <a:gd name="T20" fmla="*/ 38 w 467"/>
              <a:gd name="T21" fmla="*/ 375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75 h 444"/>
              <a:gd name="T28" fmla="*/ 428 w 467"/>
              <a:gd name="T29" fmla="*/ 61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1 h 444"/>
              <a:gd name="T40" fmla="*/ 466 w 467"/>
              <a:gd name="T41" fmla="*/ 375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23"/>
                  <a:pt x="466" y="61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89">
            <a:extLst>
              <a:ext uri="{FF2B5EF4-FFF2-40B4-BE49-F238E27FC236}">
                <a16:creationId xmlns:a16="http://schemas.microsoft.com/office/drawing/2014/main" id="{F5B031EB-AD52-DD4D-A721-7583A3E9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62" y="4442004"/>
            <a:ext cx="246318" cy="57650"/>
          </a:xfrm>
          <a:custGeom>
            <a:avLst/>
            <a:gdLst>
              <a:gd name="T0" fmla="*/ 206 w 207"/>
              <a:gd name="T1" fmla="*/ 46 h 47"/>
              <a:gd name="T2" fmla="*/ 0 w 207"/>
              <a:gd name="T3" fmla="*/ 46 h 47"/>
              <a:gd name="T4" fmla="*/ 0 w 207"/>
              <a:gd name="T5" fmla="*/ 0 h 47"/>
              <a:gd name="T6" fmla="*/ 206 w 207"/>
              <a:gd name="T7" fmla="*/ 0 h 47"/>
              <a:gd name="T8" fmla="*/ 206 w 20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90">
            <a:extLst>
              <a:ext uri="{FF2B5EF4-FFF2-40B4-BE49-F238E27FC236}">
                <a16:creationId xmlns:a16="http://schemas.microsoft.com/office/drawing/2014/main" id="{73772A65-E953-3849-A1B0-B06063D12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85" y="4442004"/>
            <a:ext cx="157223" cy="12577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9 h 108"/>
              <a:gd name="T6" fmla="*/ 61 w 131"/>
              <a:gd name="T7" fmla="*/ 8 h 108"/>
              <a:gd name="T8" fmla="*/ 76 w 131"/>
              <a:gd name="T9" fmla="*/ 0 h 108"/>
              <a:gd name="T10" fmla="*/ 92 w 131"/>
              <a:gd name="T11" fmla="*/ 15 h 108"/>
              <a:gd name="T12" fmla="*/ 122 w 131"/>
              <a:gd name="T13" fmla="*/ 76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6" y="0"/>
                </a:cubicBezTo>
                <a:cubicBezTo>
                  <a:pt x="84" y="8"/>
                  <a:pt x="92" y="8"/>
                  <a:pt x="92" y="1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9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lnTo>
                  <a:pt x="9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91">
            <a:extLst>
              <a:ext uri="{FF2B5EF4-FFF2-40B4-BE49-F238E27FC236}">
                <a16:creationId xmlns:a16="http://schemas.microsoft.com/office/drawing/2014/main" id="{55675800-7E8D-9D45-B701-BD12D98C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7" y="4515375"/>
            <a:ext cx="220112" cy="15722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23 h 131"/>
              <a:gd name="T8" fmla="*/ 0 w 185"/>
              <a:gd name="T9" fmla="*/ 61 h 131"/>
              <a:gd name="T10" fmla="*/ 54 w 185"/>
              <a:gd name="T11" fmla="*/ 8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38 h 131"/>
              <a:gd name="T24" fmla="*/ 100 w 185"/>
              <a:gd name="T25" fmla="*/ 123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30"/>
                  <a:pt x="46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76" y="8"/>
                </a:cubicBezTo>
                <a:cubicBezTo>
                  <a:pt x="184" y="15"/>
                  <a:pt x="184" y="31"/>
                  <a:pt x="176" y="38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2" y="130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92">
            <a:extLst>
              <a:ext uri="{FF2B5EF4-FFF2-40B4-BE49-F238E27FC236}">
                <a16:creationId xmlns:a16="http://schemas.microsoft.com/office/drawing/2014/main" id="{508A8C3C-ABAB-3C47-B830-074218B3B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442004"/>
            <a:ext cx="157223" cy="12577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9 h 108"/>
              <a:gd name="T6" fmla="*/ 69 w 131"/>
              <a:gd name="T7" fmla="*/ 8 h 108"/>
              <a:gd name="T8" fmla="*/ 54 w 131"/>
              <a:gd name="T9" fmla="*/ 0 h 108"/>
              <a:gd name="T10" fmla="*/ 38 w 131"/>
              <a:gd name="T11" fmla="*/ 15 h 108"/>
              <a:gd name="T12" fmla="*/ 8 w 131"/>
              <a:gd name="T13" fmla="*/ 76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8"/>
                  <a:pt x="61" y="0"/>
                  <a:pt x="54" y="0"/>
                </a:cubicBezTo>
                <a:cubicBezTo>
                  <a:pt x="46" y="8"/>
                  <a:pt x="38" y="8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93">
            <a:extLst>
              <a:ext uri="{FF2B5EF4-FFF2-40B4-BE49-F238E27FC236}">
                <a16:creationId xmlns:a16="http://schemas.microsoft.com/office/drawing/2014/main" id="{9AE901A4-45DD-4846-8E22-865F63C1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515375"/>
            <a:ext cx="220112" cy="157223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23 h 131"/>
              <a:gd name="T8" fmla="*/ 184 w 185"/>
              <a:gd name="T9" fmla="*/ 61 h 131"/>
              <a:gd name="T10" fmla="*/ 130 w 185"/>
              <a:gd name="T11" fmla="*/ 8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8 h 131"/>
              <a:gd name="T20" fmla="*/ 8 w 185"/>
              <a:gd name="T21" fmla="*/ 8 h 131"/>
              <a:gd name="T22" fmla="*/ 8 w 185"/>
              <a:gd name="T23" fmla="*/ 38 h 131"/>
              <a:gd name="T24" fmla="*/ 84 w 185"/>
              <a:gd name="T25" fmla="*/ 123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30"/>
                  <a:pt x="138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cubicBezTo>
                  <a:pt x="0" y="15"/>
                  <a:pt x="0" y="31"/>
                  <a:pt x="8" y="38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2" y="130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94">
            <a:extLst>
              <a:ext uri="{FF2B5EF4-FFF2-40B4-BE49-F238E27FC236}">
                <a16:creationId xmlns:a16="http://schemas.microsoft.com/office/drawing/2014/main" id="{FB8D895A-158F-A54F-8731-1403A32F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30" y="4740729"/>
            <a:ext cx="120539" cy="36684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95">
            <a:extLst>
              <a:ext uri="{FF2B5EF4-FFF2-40B4-BE49-F238E27FC236}">
                <a16:creationId xmlns:a16="http://schemas.microsoft.com/office/drawing/2014/main" id="{BF0B78E5-B680-4A40-B3D1-42AFBCD8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38" y="4751211"/>
            <a:ext cx="36684" cy="272520"/>
          </a:xfrm>
          <a:custGeom>
            <a:avLst/>
            <a:gdLst>
              <a:gd name="T0" fmla="*/ 30 w 31"/>
              <a:gd name="T1" fmla="*/ 230 h 231"/>
              <a:gd name="T2" fmla="*/ 30 w 31"/>
              <a:gd name="T3" fmla="*/ 230 h 231"/>
              <a:gd name="T4" fmla="*/ 0 w 31"/>
              <a:gd name="T5" fmla="*/ 230 h 231"/>
              <a:gd name="T6" fmla="*/ 0 w 31"/>
              <a:gd name="T7" fmla="*/ 15 h 231"/>
              <a:gd name="T8" fmla="*/ 15 w 31"/>
              <a:gd name="T9" fmla="*/ 0 h 231"/>
              <a:gd name="T10" fmla="*/ 30 w 31"/>
              <a:gd name="T11" fmla="*/ 15 h 231"/>
              <a:gd name="T12" fmla="*/ 30 w 31"/>
              <a:gd name="T1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1">
                <a:moveTo>
                  <a:pt x="30" y="230"/>
                </a:moveTo>
                <a:lnTo>
                  <a:pt x="30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96">
            <a:extLst>
              <a:ext uri="{FF2B5EF4-FFF2-40B4-BE49-F238E27FC236}">
                <a16:creationId xmlns:a16="http://schemas.microsoft.com/office/drawing/2014/main" id="{69D0A87D-2A4C-6C42-A9E8-A8D26DAB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20" y="11532766"/>
            <a:ext cx="199149" cy="230594"/>
          </a:xfrm>
          <a:custGeom>
            <a:avLst/>
            <a:gdLst>
              <a:gd name="T0" fmla="*/ 7 w 169"/>
              <a:gd name="T1" fmla="*/ 184 h 193"/>
              <a:gd name="T2" fmla="*/ 7 w 169"/>
              <a:gd name="T3" fmla="*/ 184 h 193"/>
              <a:gd name="T4" fmla="*/ 7 w 169"/>
              <a:gd name="T5" fmla="*/ 184 h 193"/>
              <a:gd name="T6" fmla="*/ 7 w 169"/>
              <a:gd name="T7" fmla="*/ 161 h 193"/>
              <a:gd name="T8" fmla="*/ 137 w 169"/>
              <a:gd name="T9" fmla="*/ 8 h 193"/>
              <a:gd name="T10" fmla="*/ 160 w 169"/>
              <a:gd name="T11" fmla="*/ 8 h 193"/>
              <a:gd name="T12" fmla="*/ 160 w 169"/>
              <a:gd name="T13" fmla="*/ 31 h 193"/>
              <a:gd name="T14" fmla="*/ 30 w 169"/>
              <a:gd name="T15" fmla="*/ 184 h 193"/>
              <a:gd name="T16" fmla="*/ 7 w 169"/>
              <a:gd name="T17" fmla="*/ 18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93">
                <a:moveTo>
                  <a:pt x="7" y="184"/>
                </a:moveTo>
                <a:lnTo>
                  <a:pt x="7" y="184"/>
                </a:lnTo>
                <a:lnTo>
                  <a:pt x="7" y="184"/>
                </a:lnTo>
                <a:cubicBezTo>
                  <a:pt x="0" y="176"/>
                  <a:pt x="0" y="169"/>
                  <a:pt x="7" y="161"/>
                </a:cubicBezTo>
                <a:cubicBezTo>
                  <a:pt x="137" y="8"/>
                  <a:pt x="137" y="8"/>
                  <a:pt x="137" y="8"/>
                </a:cubicBezTo>
                <a:cubicBezTo>
                  <a:pt x="145" y="8"/>
                  <a:pt x="153" y="0"/>
                  <a:pt x="160" y="8"/>
                </a:cubicBezTo>
                <a:cubicBezTo>
                  <a:pt x="168" y="16"/>
                  <a:pt x="168" y="23"/>
                  <a:pt x="160" y="31"/>
                </a:cubicBezTo>
                <a:cubicBezTo>
                  <a:pt x="30" y="184"/>
                  <a:pt x="30" y="184"/>
                  <a:pt x="30" y="184"/>
                </a:cubicBezTo>
                <a:cubicBezTo>
                  <a:pt x="22" y="192"/>
                  <a:pt x="15" y="192"/>
                  <a:pt x="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7">
            <a:extLst>
              <a:ext uri="{FF2B5EF4-FFF2-40B4-BE49-F238E27FC236}">
                <a16:creationId xmlns:a16="http://schemas.microsoft.com/office/drawing/2014/main" id="{E10D579F-FACC-CB4B-8C3C-AEDB7800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574" y="11658544"/>
            <a:ext cx="120539" cy="120536"/>
          </a:xfrm>
          <a:custGeom>
            <a:avLst/>
            <a:gdLst>
              <a:gd name="T0" fmla="*/ 46 w 101"/>
              <a:gd name="T1" fmla="*/ 100 h 101"/>
              <a:gd name="T2" fmla="*/ 46 w 101"/>
              <a:gd name="T3" fmla="*/ 100 h 101"/>
              <a:gd name="T4" fmla="*/ 0 w 101"/>
              <a:gd name="T5" fmla="*/ 46 h 101"/>
              <a:gd name="T6" fmla="*/ 46 w 101"/>
              <a:gd name="T7" fmla="*/ 0 h 101"/>
              <a:gd name="T8" fmla="*/ 100 w 101"/>
              <a:gd name="T9" fmla="*/ 46 h 101"/>
              <a:gd name="T10" fmla="*/ 46 w 101"/>
              <a:gd name="T11" fmla="*/ 100 h 101"/>
              <a:gd name="T12" fmla="*/ 46 w 101"/>
              <a:gd name="T13" fmla="*/ 31 h 101"/>
              <a:gd name="T14" fmla="*/ 46 w 101"/>
              <a:gd name="T15" fmla="*/ 31 h 101"/>
              <a:gd name="T16" fmla="*/ 31 w 101"/>
              <a:gd name="T17" fmla="*/ 46 h 101"/>
              <a:gd name="T18" fmla="*/ 46 w 101"/>
              <a:gd name="T19" fmla="*/ 69 h 101"/>
              <a:gd name="T20" fmla="*/ 69 w 101"/>
              <a:gd name="T21" fmla="*/ 46 h 101"/>
              <a:gd name="T22" fmla="*/ 46 w 101"/>
              <a:gd name="T23" fmla="*/ 31 h 101"/>
              <a:gd name="T24" fmla="*/ 46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7"/>
                  <a:pt x="77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46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98">
            <a:extLst>
              <a:ext uri="{FF2B5EF4-FFF2-40B4-BE49-F238E27FC236}">
                <a16:creationId xmlns:a16="http://schemas.microsoft.com/office/drawing/2014/main" id="{50D35115-66D7-404F-8FA8-B934C95F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833" y="11511802"/>
            <a:ext cx="120539" cy="120536"/>
          </a:xfrm>
          <a:custGeom>
            <a:avLst/>
            <a:gdLst>
              <a:gd name="T0" fmla="*/ 53 w 100"/>
              <a:gd name="T1" fmla="*/ 99 h 100"/>
              <a:gd name="T2" fmla="*/ 53 w 100"/>
              <a:gd name="T3" fmla="*/ 99 h 100"/>
              <a:gd name="T4" fmla="*/ 0 w 100"/>
              <a:gd name="T5" fmla="*/ 54 h 100"/>
              <a:gd name="T6" fmla="*/ 53 w 100"/>
              <a:gd name="T7" fmla="*/ 0 h 100"/>
              <a:gd name="T8" fmla="*/ 99 w 100"/>
              <a:gd name="T9" fmla="*/ 54 h 100"/>
              <a:gd name="T10" fmla="*/ 53 w 100"/>
              <a:gd name="T11" fmla="*/ 99 h 100"/>
              <a:gd name="T12" fmla="*/ 53 w 100"/>
              <a:gd name="T13" fmla="*/ 31 h 100"/>
              <a:gd name="T14" fmla="*/ 53 w 100"/>
              <a:gd name="T15" fmla="*/ 31 h 100"/>
              <a:gd name="T16" fmla="*/ 31 w 100"/>
              <a:gd name="T17" fmla="*/ 54 h 100"/>
              <a:gd name="T18" fmla="*/ 53 w 100"/>
              <a:gd name="T19" fmla="*/ 69 h 100"/>
              <a:gd name="T20" fmla="*/ 69 w 100"/>
              <a:gd name="T21" fmla="*/ 54 h 100"/>
              <a:gd name="T22" fmla="*/ 53 w 100"/>
              <a:gd name="T23" fmla="*/ 31 h 100"/>
              <a:gd name="T24" fmla="*/ 53 w 100"/>
              <a:gd name="T2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53" y="99"/>
                </a:moveTo>
                <a:lnTo>
                  <a:pt x="53" y="99"/>
                </a:lnTo>
                <a:cubicBezTo>
                  <a:pt x="23" y="99"/>
                  <a:pt x="0" y="77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99" y="23"/>
                  <a:pt x="99" y="54"/>
                </a:cubicBezTo>
                <a:cubicBezTo>
                  <a:pt x="99" y="77"/>
                  <a:pt x="84" y="99"/>
                  <a:pt x="53" y="99"/>
                </a:cubicBezTo>
                <a:lnTo>
                  <a:pt x="53" y="31"/>
                </a:lnTo>
                <a:lnTo>
                  <a:pt x="53" y="31"/>
                </a:lnTo>
                <a:cubicBezTo>
                  <a:pt x="38" y="31"/>
                  <a:pt x="31" y="38"/>
                  <a:pt x="31" y="54"/>
                </a:cubicBezTo>
                <a:cubicBezTo>
                  <a:pt x="31" y="61"/>
                  <a:pt x="38" y="69"/>
                  <a:pt x="53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8"/>
                  <a:pt x="61" y="31"/>
                  <a:pt x="53" y="31"/>
                </a:cubicBezTo>
                <a:lnTo>
                  <a:pt x="5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9">
            <a:extLst>
              <a:ext uri="{FF2B5EF4-FFF2-40B4-BE49-F238E27FC236}">
                <a16:creationId xmlns:a16="http://schemas.microsoft.com/office/drawing/2014/main" id="{92CC3EC8-2EC5-7D45-A45A-F710959CC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475115"/>
            <a:ext cx="26205" cy="36687"/>
          </a:xfrm>
          <a:custGeom>
            <a:avLst/>
            <a:gdLst>
              <a:gd name="T0" fmla="*/ 23 w 24"/>
              <a:gd name="T1" fmla="*/ 31 h 32"/>
              <a:gd name="T2" fmla="*/ 0 w 24"/>
              <a:gd name="T3" fmla="*/ 31 h 32"/>
              <a:gd name="T4" fmla="*/ 0 w 24"/>
              <a:gd name="T5" fmla="*/ 0 h 32"/>
              <a:gd name="T6" fmla="*/ 23 w 24"/>
              <a:gd name="T7" fmla="*/ 0 h 32"/>
              <a:gd name="T8" fmla="*/ 23 w 2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3" y="31"/>
                </a:moveTo>
                <a:lnTo>
                  <a:pt x="0" y="31"/>
                </a:lnTo>
                <a:lnTo>
                  <a:pt x="0" y="0"/>
                </a:lnTo>
                <a:lnTo>
                  <a:pt x="23" y="0"/>
                </a:lnTo>
                <a:lnTo>
                  <a:pt x="2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00">
            <a:extLst>
              <a:ext uri="{FF2B5EF4-FFF2-40B4-BE49-F238E27FC236}">
                <a16:creationId xmlns:a16="http://schemas.microsoft.com/office/drawing/2014/main" id="{0DB60EB2-29C8-DD4D-9FA1-769D2EC6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553729"/>
            <a:ext cx="26205" cy="7337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01">
            <a:extLst>
              <a:ext uri="{FF2B5EF4-FFF2-40B4-BE49-F238E27FC236}">
                <a16:creationId xmlns:a16="http://schemas.microsoft.com/office/drawing/2014/main" id="{FF82537C-CA83-514E-BD62-40287732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658544"/>
            <a:ext cx="26205" cy="73371"/>
          </a:xfrm>
          <a:custGeom>
            <a:avLst/>
            <a:gdLst>
              <a:gd name="T0" fmla="*/ 23 w 24"/>
              <a:gd name="T1" fmla="*/ 62 h 63"/>
              <a:gd name="T2" fmla="*/ 0 w 24"/>
              <a:gd name="T3" fmla="*/ 62 h 63"/>
              <a:gd name="T4" fmla="*/ 0 w 24"/>
              <a:gd name="T5" fmla="*/ 0 h 63"/>
              <a:gd name="T6" fmla="*/ 23 w 24"/>
              <a:gd name="T7" fmla="*/ 0 h 63"/>
              <a:gd name="T8" fmla="*/ 23 w 24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3">
                <a:moveTo>
                  <a:pt x="23" y="62"/>
                </a:moveTo>
                <a:lnTo>
                  <a:pt x="0" y="62"/>
                </a:lnTo>
                <a:lnTo>
                  <a:pt x="0" y="0"/>
                </a:lnTo>
                <a:lnTo>
                  <a:pt x="23" y="0"/>
                </a:lnTo>
                <a:lnTo>
                  <a:pt x="23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02">
            <a:extLst>
              <a:ext uri="{FF2B5EF4-FFF2-40B4-BE49-F238E27FC236}">
                <a16:creationId xmlns:a16="http://schemas.microsoft.com/office/drawing/2014/main" id="{2171350E-F0EC-CF42-8FB1-B9BA1D8A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768599"/>
            <a:ext cx="26205" cy="47169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03">
            <a:extLst>
              <a:ext uri="{FF2B5EF4-FFF2-40B4-BE49-F238E27FC236}">
                <a16:creationId xmlns:a16="http://schemas.microsoft.com/office/drawing/2014/main" id="{22AE14B9-F4F3-0642-87C9-BF73025E5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37" y="11422708"/>
            <a:ext cx="607929" cy="445467"/>
          </a:xfrm>
          <a:custGeom>
            <a:avLst/>
            <a:gdLst>
              <a:gd name="T0" fmla="*/ 451 w 513"/>
              <a:gd name="T1" fmla="*/ 375 h 376"/>
              <a:gd name="T2" fmla="*/ 451 w 513"/>
              <a:gd name="T3" fmla="*/ 375 h 376"/>
              <a:gd name="T4" fmla="*/ 23 w 513"/>
              <a:gd name="T5" fmla="*/ 375 h 376"/>
              <a:gd name="T6" fmla="*/ 0 w 513"/>
              <a:gd name="T7" fmla="*/ 351 h 376"/>
              <a:gd name="T8" fmla="*/ 0 w 513"/>
              <a:gd name="T9" fmla="*/ 267 h 376"/>
              <a:gd name="T10" fmla="*/ 23 w 513"/>
              <a:gd name="T11" fmla="*/ 252 h 376"/>
              <a:gd name="T12" fmla="*/ 76 w 513"/>
              <a:gd name="T13" fmla="*/ 183 h 376"/>
              <a:gd name="T14" fmla="*/ 23 w 513"/>
              <a:gd name="T15" fmla="*/ 122 h 376"/>
              <a:gd name="T16" fmla="*/ 0 w 513"/>
              <a:gd name="T17" fmla="*/ 99 h 376"/>
              <a:gd name="T18" fmla="*/ 0 w 513"/>
              <a:gd name="T19" fmla="*/ 22 h 376"/>
              <a:gd name="T20" fmla="*/ 23 w 513"/>
              <a:gd name="T21" fmla="*/ 0 h 376"/>
              <a:gd name="T22" fmla="*/ 451 w 513"/>
              <a:gd name="T23" fmla="*/ 0 h 376"/>
              <a:gd name="T24" fmla="*/ 512 w 513"/>
              <a:gd name="T25" fmla="*/ 53 h 376"/>
              <a:gd name="T26" fmla="*/ 512 w 513"/>
              <a:gd name="T27" fmla="*/ 313 h 376"/>
              <a:gd name="T28" fmla="*/ 451 w 513"/>
              <a:gd name="T29" fmla="*/ 375 h 376"/>
              <a:gd name="T30" fmla="*/ 38 w 513"/>
              <a:gd name="T31" fmla="*/ 336 h 376"/>
              <a:gd name="T32" fmla="*/ 38 w 513"/>
              <a:gd name="T33" fmla="*/ 336 h 376"/>
              <a:gd name="T34" fmla="*/ 451 w 513"/>
              <a:gd name="T35" fmla="*/ 336 h 376"/>
              <a:gd name="T36" fmla="*/ 466 w 513"/>
              <a:gd name="T37" fmla="*/ 313 h 376"/>
              <a:gd name="T38" fmla="*/ 466 w 513"/>
              <a:gd name="T39" fmla="*/ 53 h 376"/>
              <a:gd name="T40" fmla="*/ 451 w 513"/>
              <a:gd name="T41" fmla="*/ 38 h 376"/>
              <a:gd name="T42" fmla="*/ 38 w 513"/>
              <a:gd name="T43" fmla="*/ 38 h 376"/>
              <a:gd name="T44" fmla="*/ 38 w 513"/>
              <a:gd name="T45" fmla="*/ 84 h 376"/>
              <a:gd name="T46" fmla="*/ 114 w 513"/>
              <a:gd name="T47" fmla="*/ 183 h 376"/>
              <a:gd name="T48" fmla="*/ 38 w 513"/>
              <a:gd name="T49" fmla="*/ 283 h 376"/>
              <a:gd name="T50" fmla="*/ 451 w 513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3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7" y="375"/>
                  <a:pt x="0" y="367"/>
                  <a:pt x="0" y="35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0"/>
                  <a:pt x="7" y="252"/>
                  <a:pt x="23" y="252"/>
                </a:cubicBezTo>
                <a:cubicBezTo>
                  <a:pt x="53" y="244"/>
                  <a:pt x="76" y="221"/>
                  <a:pt x="76" y="183"/>
                </a:cubicBezTo>
                <a:cubicBezTo>
                  <a:pt x="76" y="153"/>
                  <a:pt x="53" y="130"/>
                  <a:pt x="23" y="122"/>
                </a:cubicBezTo>
                <a:cubicBezTo>
                  <a:pt x="7" y="122"/>
                  <a:pt x="0" y="114"/>
                  <a:pt x="0" y="9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2" y="22"/>
                  <a:pt x="512" y="53"/>
                </a:cubicBezTo>
                <a:cubicBezTo>
                  <a:pt x="512" y="313"/>
                  <a:pt x="512" y="313"/>
                  <a:pt x="512" y="313"/>
                </a:cubicBezTo>
                <a:cubicBezTo>
                  <a:pt x="512" y="351"/>
                  <a:pt x="482" y="375"/>
                  <a:pt x="451" y="375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6" y="328"/>
                  <a:pt x="466" y="313"/>
                </a:cubicBezTo>
                <a:cubicBezTo>
                  <a:pt x="466" y="53"/>
                  <a:pt x="466" y="53"/>
                  <a:pt x="466" y="53"/>
                </a:cubicBezTo>
                <a:cubicBezTo>
                  <a:pt x="466" y="45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84"/>
                  <a:pt x="38" y="84"/>
                  <a:pt x="38" y="84"/>
                </a:cubicBezTo>
                <a:cubicBezTo>
                  <a:pt x="84" y="99"/>
                  <a:pt x="114" y="137"/>
                  <a:pt x="114" y="183"/>
                </a:cubicBezTo>
                <a:cubicBezTo>
                  <a:pt x="114" y="229"/>
                  <a:pt x="84" y="275"/>
                  <a:pt x="38" y="283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E7F66107-5B15-D743-BD54-5E980C9AC8A2}"/>
              </a:ext>
            </a:extLst>
          </p:cNvPr>
          <p:cNvGrpSpPr/>
          <p:nvPr/>
        </p:nvGrpSpPr>
        <p:grpSpPr>
          <a:xfrm>
            <a:off x="2668308" y="383060"/>
            <a:ext cx="19041035" cy="2561450"/>
            <a:chOff x="2668308" y="861425"/>
            <a:chExt cx="19041035" cy="2561450"/>
          </a:xfrm>
        </p:grpSpPr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9287E5FC-5376-1940-93D4-6FB02BCA5F27}"/>
                </a:ext>
              </a:extLst>
            </p:cNvPr>
            <p:cNvSpPr txBox="1"/>
            <p:nvPr/>
          </p:nvSpPr>
          <p:spPr>
            <a:xfrm>
              <a:off x="10546398" y="861425"/>
              <a:ext cx="32848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7EFCF0FF-E3B8-7B4A-846D-2269AD69B72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958FC3DD-138C-1440-8A46-619FB42AB4C6}"/>
              </a:ext>
            </a:extLst>
          </p:cNvPr>
          <p:cNvGrpSpPr/>
          <p:nvPr/>
        </p:nvGrpSpPr>
        <p:grpSpPr>
          <a:xfrm>
            <a:off x="6913993" y="7958879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22" name="Freeform 290">
              <a:extLst>
                <a:ext uri="{FF2B5EF4-FFF2-40B4-BE49-F238E27FC236}">
                  <a16:creationId xmlns:a16="http://schemas.microsoft.com/office/drawing/2014/main" id="{80F6FB90-7EC3-FA40-97C9-F117DD4F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91">
              <a:extLst>
                <a:ext uri="{FF2B5EF4-FFF2-40B4-BE49-F238E27FC236}">
                  <a16:creationId xmlns:a16="http://schemas.microsoft.com/office/drawing/2014/main" id="{AFA98C2E-AF92-3043-B9B7-E3E761E8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92">
              <a:extLst>
                <a:ext uri="{FF2B5EF4-FFF2-40B4-BE49-F238E27FC236}">
                  <a16:creationId xmlns:a16="http://schemas.microsoft.com/office/drawing/2014/main" id="{AE3AA165-359F-EB4E-90EE-D2B59419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93">
              <a:extLst>
                <a:ext uri="{FF2B5EF4-FFF2-40B4-BE49-F238E27FC236}">
                  <a16:creationId xmlns:a16="http://schemas.microsoft.com/office/drawing/2014/main" id="{372F1BC2-DA04-054D-BB20-D2D658BF2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94">
              <a:extLst>
                <a:ext uri="{FF2B5EF4-FFF2-40B4-BE49-F238E27FC236}">
                  <a16:creationId xmlns:a16="http://schemas.microsoft.com/office/drawing/2014/main" id="{900F2F8E-23A5-1840-A7AC-68E8E42D2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95">
              <a:extLst>
                <a:ext uri="{FF2B5EF4-FFF2-40B4-BE49-F238E27FC236}">
                  <a16:creationId xmlns:a16="http://schemas.microsoft.com/office/drawing/2014/main" id="{90D83DDD-BEF0-4C4D-AA7C-01DDDB258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C88A2B08-0731-8E47-9722-D700891055A0}"/>
              </a:ext>
            </a:extLst>
          </p:cNvPr>
          <p:cNvGrpSpPr/>
          <p:nvPr/>
        </p:nvGrpSpPr>
        <p:grpSpPr>
          <a:xfrm>
            <a:off x="16619394" y="7864333"/>
            <a:ext cx="676915" cy="613274"/>
            <a:chOff x="8385391" y="10144819"/>
            <a:chExt cx="653452" cy="592018"/>
          </a:xfrm>
        </p:grpSpPr>
        <p:sp>
          <p:nvSpPr>
            <p:cNvPr id="129" name="Freeform 281">
              <a:extLst>
                <a:ext uri="{FF2B5EF4-FFF2-40B4-BE49-F238E27FC236}">
                  <a16:creationId xmlns:a16="http://schemas.microsoft.com/office/drawing/2014/main" id="{C636FA7F-CF28-6B43-8BE9-6D5FD8CF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82">
              <a:extLst>
                <a:ext uri="{FF2B5EF4-FFF2-40B4-BE49-F238E27FC236}">
                  <a16:creationId xmlns:a16="http://schemas.microsoft.com/office/drawing/2014/main" id="{4C931E42-846C-CB48-A7B2-A87354B1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83">
              <a:extLst>
                <a:ext uri="{FF2B5EF4-FFF2-40B4-BE49-F238E27FC236}">
                  <a16:creationId xmlns:a16="http://schemas.microsoft.com/office/drawing/2014/main" id="{FD97F1AC-E680-2043-A1C2-FA135C61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309170AB-F2B7-D246-B7CF-9952D8CAC2C1}"/>
              </a:ext>
            </a:extLst>
          </p:cNvPr>
          <p:cNvGrpSpPr/>
          <p:nvPr/>
        </p:nvGrpSpPr>
        <p:grpSpPr>
          <a:xfrm>
            <a:off x="16619394" y="3977121"/>
            <a:ext cx="4236804" cy="1390954"/>
            <a:chOff x="4247967" y="10620441"/>
            <a:chExt cx="4236804" cy="1390954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BDA171A1-ECE1-2242-BFC6-F01A9EDF158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DCFD4978-1666-7949-8618-6F9E080FE9E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BFADB81B-DC75-0646-AC2C-903174701C53}"/>
              </a:ext>
            </a:extLst>
          </p:cNvPr>
          <p:cNvGrpSpPr/>
          <p:nvPr/>
        </p:nvGrpSpPr>
        <p:grpSpPr>
          <a:xfrm>
            <a:off x="18055365" y="7407048"/>
            <a:ext cx="4236804" cy="1390954"/>
            <a:chOff x="4247967" y="10620441"/>
            <a:chExt cx="4236804" cy="1390954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ED834EDB-9C24-9346-8CB0-5E343B1E73B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65E726E5-73F0-D24C-8930-5892BA802B1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E5897C23-9C68-4144-A20D-BB797214C660}"/>
              </a:ext>
            </a:extLst>
          </p:cNvPr>
          <p:cNvGrpSpPr/>
          <p:nvPr/>
        </p:nvGrpSpPr>
        <p:grpSpPr>
          <a:xfrm>
            <a:off x="16619394" y="10829512"/>
            <a:ext cx="4236804" cy="1390954"/>
            <a:chOff x="4247967" y="10620441"/>
            <a:chExt cx="4236804" cy="139095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DEA97619-C4D9-1C4A-BB82-6AE923A58DF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2704383B-41A3-094B-8E85-A06E19918EF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E8C43C3D-BBB2-BD4E-8CBA-297C9FC9AEE6}"/>
              </a:ext>
            </a:extLst>
          </p:cNvPr>
          <p:cNvGrpSpPr/>
          <p:nvPr/>
        </p:nvGrpSpPr>
        <p:grpSpPr>
          <a:xfrm>
            <a:off x="3253915" y="3977121"/>
            <a:ext cx="4289833" cy="1390954"/>
            <a:chOff x="4247967" y="10620441"/>
            <a:chExt cx="4289833" cy="1390954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78A3CA4C-29AF-1642-AF38-5C6C868D9D5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197EB303-8283-1F46-97E3-0336DBA0D1C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CD5FC7BD-F615-FE45-8E2C-04E218050C37}"/>
              </a:ext>
            </a:extLst>
          </p:cNvPr>
          <p:cNvGrpSpPr/>
          <p:nvPr/>
        </p:nvGrpSpPr>
        <p:grpSpPr>
          <a:xfrm>
            <a:off x="1807524" y="7501641"/>
            <a:ext cx="4321364" cy="1390954"/>
            <a:chOff x="4247967" y="10620441"/>
            <a:chExt cx="4321364" cy="1390954"/>
          </a:xfrm>
        </p:grpSpPr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48CBCE88-2FFC-C741-9D2F-EA0D7B92FF79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4883E7F3-1760-F143-AA11-899B1E85DCC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8561B681-5F5D-F549-8BAD-7A250D698B6F}"/>
              </a:ext>
            </a:extLst>
          </p:cNvPr>
          <p:cNvGrpSpPr/>
          <p:nvPr/>
        </p:nvGrpSpPr>
        <p:grpSpPr>
          <a:xfrm>
            <a:off x="3331773" y="10859574"/>
            <a:ext cx="4289833" cy="1390954"/>
            <a:chOff x="4247967" y="10620441"/>
            <a:chExt cx="4289833" cy="1390954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1FE8D2A0-2A64-3449-9D92-93CA69BC7B2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8F01DE06-C193-4145-8CD1-7DA9F446BBE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0" name="Freeform 258">
            <a:extLst>
              <a:ext uri="{FF2B5EF4-FFF2-40B4-BE49-F238E27FC236}">
                <a16:creationId xmlns:a16="http://schemas.microsoft.com/office/drawing/2014/main" id="{535E57E7-BCFF-5547-B58E-943551A24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074" y="4830766"/>
            <a:ext cx="5804782" cy="5191370"/>
          </a:xfrm>
          <a:custGeom>
            <a:avLst/>
            <a:gdLst>
              <a:gd name="T0" fmla="*/ 1238 w 6219"/>
              <a:gd name="T1" fmla="*/ 99 h 5560"/>
              <a:gd name="T2" fmla="*/ 1238 w 6219"/>
              <a:gd name="T3" fmla="*/ 99 h 5560"/>
              <a:gd name="T4" fmla="*/ 2314 w 6219"/>
              <a:gd name="T5" fmla="*/ 109 h 5560"/>
              <a:gd name="T6" fmla="*/ 2323 w 6219"/>
              <a:gd name="T7" fmla="*/ 109 h 5560"/>
              <a:gd name="T8" fmla="*/ 3118 w 6219"/>
              <a:gd name="T9" fmla="*/ 814 h 5560"/>
              <a:gd name="T10" fmla="*/ 3931 w 6219"/>
              <a:gd name="T11" fmla="*/ 145 h 5560"/>
              <a:gd name="T12" fmla="*/ 4266 w 6219"/>
              <a:gd name="T13" fmla="*/ 63 h 5560"/>
              <a:gd name="T14" fmla="*/ 4455 w 6219"/>
              <a:gd name="T15" fmla="*/ 45 h 5560"/>
              <a:gd name="T16" fmla="*/ 4455 w 6219"/>
              <a:gd name="T17" fmla="*/ 45 h 5560"/>
              <a:gd name="T18" fmla="*/ 4736 w 6219"/>
              <a:gd name="T19" fmla="*/ 73 h 5560"/>
              <a:gd name="T20" fmla="*/ 4736 w 6219"/>
              <a:gd name="T21" fmla="*/ 73 h 5560"/>
              <a:gd name="T22" fmla="*/ 6046 w 6219"/>
              <a:gd name="T23" fmla="*/ 1076 h 5560"/>
              <a:gd name="T24" fmla="*/ 6110 w 6219"/>
              <a:gd name="T25" fmla="*/ 1239 h 5560"/>
              <a:gd name="T26" fmla="*/ 6119 w 6219"/>
              <a:gd name="T27" fmla="*/ 2377 h 5560"/>
              <a:gd name="T28" fmla="*/ 5983 w 6219"/>
              <a:gd name="T29" fmla="*/ 2765 h 5560"/>
              <a:gd name="T30" fmla="*/ 4555 w 6219"/>
              <a:gd name="T31" fmla="*/ 4519 h 5560"/>
              <a:gd name="T32" fmla="*/ 3073 w 6219"/>
              <a:gd name="T33" fmla="*/ 5550 h 5560"/>
              <a:gd name="T34" fmla="*/ 3019 w 6219"/>
              <a:gd name="T35" fmla="*/ 5559 h 5560"/>
              <a:gd name="T36" fmla="*/ 1328 w 6219"/>
              <a:gd name="T37" fmla="*/ 4257 h 5560"/>
              <a:gd name="T38" fmla="*/ 162 w 6219"/>
              <a:gd name="T39" fmla="*/ 2584 h 5560"/>
              <a:gd name="T40" fmla="*/ 18 w 6219"/>
              <a:gd name="T41" fmla="*/ 2007 h 5560"/>
              <a:gd name="T42" fmla="*/ 0 w 6219"/>
              <a:gd name="T43" fmla="*/ 1790 h 5560"/>
              <a:gd name="T44" fmla="*/ 0 w 6219"/>
              <a:gd name="T45" fmla="*/ 1790 h 5560"/>
              <a:gd name="T46" fmla="*/ 27 w 6219"/>
              <a:gd name="T47" fmla="*/ 1492 h 5560"/>
              <a:gd name="T48" fmla="*/ 27 w 6219"/>
              <a:gd name="T49" fmla="*/ 1492 h 5560"/>
              <a:gd name="T50" fmla="*/ 949 w 6219"/>
              <a:gd name="T51" fmla="*/ 208 h 5560"/>
              <a:gd name="T52" fmla="*/ 1238 w 6219"/>
              <a:gd name="T53" fmla="*/ 99 h 5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219" h="5560">
                <a:moveTo>
                  <a:pt x="1238" y="99"/>
                </a:moveTo>
                <a:lnTo>
                  <a:pt x="1238" y="99"/>
                </a:lnTo>
                <a:cubicBezTo>
                  <a:pt x="1591" y="0"/>
                  <a:pt x="1970" y="0"/>
                  <a:pt x="2314" y="109"/>
                </a:cubicBezTo>
                <a:lnTo>
                  <a:pt x="2323" y="109"/>
                </a:lnTo>
                <a:cubicBezTo>
                  <a:pt x="2676" y="226"/>
                  <a:pt x="2938" y="461"/>
                  <a:pt x="3118" y="814"/>
                </a:cubicBezTo>
                <a:cubicBezTo>
                  <a:pt x="3307" y="470"/>
                  <a:pt x="3579" y="253"/>
                  <a:pt x="3931" y="145"/>
                </a:cubicBezTo>
                <a:cubicBezTo>
                  <a:pt x="4039" y="109"/>
                  <a:pt x="4157" y="90"/>
                  <a:pt x="4266" y="63"/>
                </a:cubicBezTo>
                <a:cubicBezTo>
                  <a:pt x="4329" y="54"/>
                  <a:pt x="4392" y="45"/>
                  <a:pt x="4455" y="45"/>
                </a:cubicBezTo>
                <a:lnTo>
                  <a:pt x="4455" y="45"/>
                </a:lnTo>
                <a:cubicBezTo>
                  <a:pt x="4537" y="54"/>
                  <a:pt x="4654" y="63"/>
                  <a:pt x="4736" y="73"/>
                </a:cubicBezTo>
                <a:lnTo>
                  <a:pt x="4736" y="73"/>
                </a:lnTo>
                <a:cubicBezTo>
                  <a:pt x="5341" y="181"/>
                  <a:pt x="5793" y="506"/>
                  <a:pt x="6046" y="1076"/>
                </a:cubicBezTo>
                <a:cubicBezTo>
                  <a:pt x="6074" y="1130"/>
                  <a:pt x="6092" y="1184"/>
                  <a:pt x="6110" y="1239"/>
                </a:cubicBezTo>
                <a:cubicBezTo>
                  <a:pt x="6218" y="1609"/>
                  <a:pt x="6209" y="1998"/>
                  <a:pt x="6119" y="2377"/>
                </a:cubicBezTo>
                <a:cubicBezTo>
                  <a:pt x="6083" y="2503"/>
                  <a:pt x="6038" y="2639"/>
                  <a:pt x="5983" y="2765"/>
                </a:cubicBezTo>
                <a:cubicBezTo>
                  <a:pt x="5685" y="3488"/>
                  <a:pt x="5160" y="4049"/>
                  <a:pt x="4555" y="4519"/>
                </a:cubicBezTo>
                <a:cubicBezTo>
                  <a:pt x="4076" y="4890"/>
                  <a:pt x="3569" y="5215"/>
                  <a:pt x="3073" y="5550"/>
                </a:cubicBezTo>
                <a:cubicBezTo>
                  <a:pt x="3055" y="5559"/>
                  <a:pt x="3037" y="5559"/>
                  <a:pt x="3019" y="5559"/>
                </a:cubicBezTo>
                <a:cubicBezTo>
                  <a:pt x="2423" y="5170"/>
                  <a:pt x="1835" y="4754"/>
                  <a:pt x="1328" y="4257"/>
                </a:cubicBezTo>
                <a:cubicBezTo>
                  <a:pt x="831" y="3778"/>
                  <a:pt x="398" y="3244"/>
                  <a:pt x="162" y="2584"/>
                </a:cubicBezTo>
                <a:cubicBezTo>
                  <a:pt x="99" y="2404"/>
                  <a:pt x="63" y="2205"/>
                  <a:pt x="18" y="2007"/>
                </a:cubicBezTo>
                <a:cubicBezTo>
                  <a:pt x="9" y="1935"/>
                  <a:pt x="0" y="1862"/>
                  <a:pt x="0" y="1790"/>
                </a:cubicBezTo>
                <a:lnTo>
                  <a:pt x="0" y="1790"/>
                </a:lnTo>
                <a:cubicBezTo>
                  <a:pt x="0" y="1709"/>
                  <a:pt x="18" y="1573"/>
                  <a:pt x="27" y="1492"/>
                </a:cubicBezTo>
                <a:lnTo>
                  <a:pt x="27" y="1492"/>
                </a:lnTo>
                <a:cubicBezTo>
                  <a:pt x="117" y="913"/>
                  <a:pt x="416" y="470"/>
                  <a:pt x="949" y="208"/>
                </a:cubicBezTo>
                <a:cubicBezTo>
                  <a:pt x="1039" y="163"/>
                  <a:pt x="1139" y="127"/>
                  <a:pt x="1238" y="99"/>
                </a:cubicBezTo>
              </a:path>
            </a:pathLst>
          </a:custGeom>
          <a:solidFill>
            <a:srgbClr val="F44E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59">
            <a:extLst>
              <a:ext uri="{FF2B5EF4-FFF2-40B4-BE49-F238E27FC236}">
                <a16:creationId xmlns:a16="http://schemas.microsoft.com/office/drawing/2014/main" id="{11BAE64B-4E6E-9B47-8646-5BFD4D87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462" y="7123862"/>
            <a:ext cx="3087650" cy="5174900"/>
          </a:xfrm>
          <a:custGeom>
            <a:avLst/>
            <a:gdLst>
              <a:gd name="T0" fmla="*/ 1075 w 3308"/>
              <a:gd name="T1" fmla="*/ 135 h 5543"/>
              <a:gd name="T2" fmla="*/ 1075 w 3308"/>
              <a:gd name="T3" fmla="*/ 135 h 5543"/>
              <a:gd name="T4" fmla="*/ 1274 w 3308"/>
              <a:gd name="T5" fmla="*/ 443 h 5543"/>
              <a:gd name="T6" fmla="*/ 1311 w 3308"/>
              <a:gd name="T7" fmla="*/ 271 h 5543"/>
              <a:gd name="T8" fmla="*/ 1618 w 3308"/>
              <a:gd name="T9" fmla="*/ 63 h 5543"/>
              <a:gd name="T10" fmla="*/ 1826 w 3308"/>
              <a:gd name="T11" fmla="*/ 371 h 5543"/>
              <a:gd name="T12" fmla="*/ 1853 w 3308"/>
              <a:gd name="T13" fmla="*/ 235 h 5543"/>
              <a:gd name="T14" fmla="*/ 2160 w 3308"/>
              <a:gd name="T15" fmla="*/ 36 h 5543"/>
              <a:gd name="T16" fmla="*/ 2368 w 3308"/>
              <a:gd name="T17" fmla="*/ 343 h 5543"/>
              <a:gd name="T18" fmla="*/ 2368 w 3308"/>
              <a:gd name="T19" fmla="*/ 316 h 5543"/>
              <a:gd name="T20" fmla="*/ 2675 w 3308"/>
              <a:gd name="T21" fmla="*/ 118 h 5543"/>
              <a:gd name="T22" fmla="*/ 2882 w 3308"/>
              <a:gd name="T23" fmla="*/ 425 h 5543"/>
              <a:gd name="T24" fmla="*/ 2612 w 3308"/>
              <a:gd name="T25" fmla="*/ 1736 h 5543"/>
              <a:gd name="T26" fmla="*/ 2747 w 3308"/>
              <a:gd name="T27" fmla="*/ 1600 h 5543"/>
              <a:gd name="T28" fmla="*/ 3127 w 3308"/>
              <a:gd name="T29" fmla="*/ 1555 h 5543"/>
              <a:gd name="T30" fmla="*/ 3253 w 3308"/>
              <a:gd name="T31" fmla="*/ 1934 h 5543"/>
              <a:gd name="T32" fmla="*/ 2774 w 3308"/>
              <a:gd name="T33" fmla="*/ 2730 h 5543"/>
              <a:gd name="T34" fmla="*/ 2160 w 3308"/>
              <a:gd name="T35" fmla="*/ 3534 h 5543"/>
              <a:gd name="T36" fmla="*/ 1726 w 3308"/>
              <a:gd name="T37" fmla="*/ 5542 h 5543"/>
              <a:gd name="T38" fmla="*/ 0 w 3308"/>
              <a:gd name="T39" fmla="*/ 5514 h 5543"/>
              <a:gd name="T40" fmla="*/ 497 w 3308"/>
              <a:gd name="T41" fmla="*/ 3191 h 5543"/>
              <a:gd name="T42" fmla="*/ 506 w 3308"/>
              <a:gd name="T43" fmla="*/ 3191 h 5543"/>
              <a:gd name="T44" fmla="*/ 370 w 3308"/>
              <a:gd name="T45" fmla="*/ 2260 h 5543"/>
              <a:gd name="T46" fmla="*/ 461 w 3308"/>
              <a:gd name="T47" fmla="*/ 1826 h 5543"/>
              <a:gd name="T48" fmla="*/ 506 w 3308"/>
              <a:gd name="T49" fmla="*/ 1609 h 5543"/>
              <a:gd name="T50" fmla="*/ 759 w 3308"/>
              <a:gd name="T51" fmla="*/ 334 h 5543"/>
              <a:gd name="T52" fmla="*/ 1075 w 3308"/>
              <a:gd name="T53" fmla="*/ 135 h 5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08" h="5543">
                <a:moveTo>
                  <a:pt x="1075" y="135"/>
                </a:moveTo>
                <a:lnTo>
                  <a:pt x="1075" y="135"/>
                </a:lnTo>
                <a:cubicBezTo>
                  <a:pt x="1211" y="163"/>
                  <a:pt x="1302" y="298"/>
                  <a:pt x="1274" y="443"/>
                </a:cubicBezTo>
                <a:cubicBezTo>
                  <a:pt x="1311" y="271"/>
                  <a:pt x="1311" y="271"/>
                  <a:pt x="1311" y="271"/>
                </a:cubicBezTo>
                <a:cubicBezTo>
                  <a:pt x="1338" y="126"/>
                  <a:pt x="1482" y="36"/>
                  <a:pt x="1618" y="63"/>
                </a:cubicBezTo>
                <a:cubicBezTo>
                  <a:pt x="1762" y="90"/>
                  <a:pt x="1853" y="235"/>
                  <a:pt x="1826" y="371"/>
                </a:cubicBezTo>
                <a:cubicBezTo>
                  <a:pt x="1853" y="235"/>
                  <a:pt x="1853" y="235"/>
                  <a:pt x="1853" y="235"/>
                </a:cubicBezTo>
                <a:cubicBezTo>
                  <a:pt x="1880" y="99"/>
                  <a:pt x="2016" y="0"/>
                  <a:pt x="2160" y="36"/>
                </a:cubicBezTo>
                <a:cubicBezTo>
                  <a:pt x="2305" y="63"/>
                  <a:pt x="2395" y="199"/>
                  <a:pt x="2368" y="343"/>
                </a:cubicBezTo>
                <a:cubicBezTo>
                  <a:pt x="2368" y="316"/>
                  <a:pt x="2368" y="316"/>
                  <a:pt x="2368" y="316"/>
                </a:cubicBezTo>
                <a:cubicBezTo>
                  <a:pt x="2395" y="181"/>
                  <a:pt x="2540" y="90"/>
                  <a:pt x="2675" y="118"/>
                </a:cubicBezTo>
                <a:cubicBezTo>
                  <a:pt x="2819" y="145"/>
                  <a:pt x="2910" y="280"/>
                  <a:pt x="2882" y="425"/>
                </a:cubicBezTo>
                <a:cubicBezTo>
                  <a:pt x="2612" y="1736"/>
                  <a:pt x="2612" y="1736"/>
                  <a:pt x="2612" y="1736"/>
                </a:cubicBezTo>
                <a:cubicBezTo>
                  <a:pt x="2747" y="1600"/>
                  <a:pt x="2747" y="1600"/>
                  <a:pt x="2747" y="1600"/>
                </a:cubicBezTo>
                <a:cubicBezTo>
                  <a:pt x="2846" y="1501"/>
                  <a:pt x="3000" y="1483"/>
                  <a:pt x="3127" y="1555"/>
                </a:cubicBezTo>
                <a:cubicBezTo>
                  <a:pt x="3253" y="1636"/>
                  <a:pt x="3307" y="1790"/>
                  <a:pt x="3253" y="1934"/>
                </a:cubicBezTo>
                <a:cubicBezTo>
                  <a:pt x="2774" y="2730"/>
                  <a:pt x="2774" y="2730"/>
                  <a:pt x="2774" y="2730"/>
                </a:cubicBezTo>
                <a:cubicBezTo>
                  <a:pt x="2160" y="3534"/>
                  <a:pt x="2160" y="3534"/>
                  <a:pt x="2160" y="3534"/>
                </a:cubicBezTo>
                <a:cubicBezTo>
                  <a:pt x="1726" y="5542"/>
                  <a:pt x="1726" y="5542"/>
                  <a:pt x="1726" y="5542"/>
                </a:cubicBezTo>
                <a:cubicBezTo>
                  <a:pt x="0" y="5514"/>
                  <a:pt x="0" y="5514"/>
                  <a:pt x="0" y="5514"/>
                </a:cubicBezTo>
                <a:cubicBezTo>
                  <a:pt x="497" y="3191"/>
                  <a:pt x="497" y="3191"/>
                  <a:pt x="497" y="3191"/>
                </a:cubicBezTo>
                <a:cubicBezTo>
                  <a:pt x="506" y="3191"/>
                  <a:pt x="506" y="3191"/>
                  <a:pt x="506" y="3191"/>
                </a:cubicBezTo>
                <a:cubicBezTo>
                  <a:pt x="370" y="2260"/>
                  <a:pt x="370" y="2260"/>
                  <a:pt x="370" y="2260"/>
                </a:cubicBezTo>
                <a:cubicBezTo>
                  <a:pt x="461" y="1826"/>
                  <a:pt x="461" y="1826"/>
                  <a:pt x="461" y="1826"/>
                </a:cubicBezTo>
                <a:cubicBezTo>
                  <a:pt x="506" y="1609"/>
                  <a:pt x="506" y="1609"/>
                  <a:pt x="506" y="1609"/>
                </a:cubicBezTo>
                <a:cubicBezTo>
                  <a:pt x="759" y="334"/>
                  <a:pt x="759" y="334"/>
                  <a:pt x="759" y="334"/>
                </a:cubicBezTo>
                <a:cubicBezTo>
                  <a:pt x="795" y="199"/>
                  <a:pt x="931" y="109"/>
                  <a:pt x="1075" y="135"/>
                </a:cubicBezTo>
              </a:path>
            </a:pathLst>
          </a:custGeom>
          <a:solidFill>
            <a:srgbClr val="EFEEED"/>
          </a:solidFill>
          <a:ln w="9525" cap="flat">
            <a:solidFill>
              <a:srgbClr val="D3D3D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60">
            <a:extLst>
              <a:ext uri="{FF2B5EF4-FFF2-40B4-BE49-F238E27FC236}">
                <a16:creationId xmlns:a16="http://schemas.microsoft.com/office/drawing/2014/main" id="{C6ACFD8C-51EA-704E-8313-965C914E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946" y="8013105"/>
            <a:ext cx="4118" cy="411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61">
            <a:extLst>
              <a:ext uri="{FF2B5EF4-FFF2-40B4-BE49-F238E27FC236}">
                <a16:creationId xmlns:a16="http://schemas.microsoft.com/office/drawing/2014/main" id="{68219884-9EC5-DE46-B129-75EE17F7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946" y="8013105"/>
            <a:ext cx="4118" cy="411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FEEED"/>
          </a:solidFill>
          <a:ln w="22680" cap="flat">
            <a:solidFill>
              <a:srgbClr val="F4A88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62">
            <a:extLst>
              <a:ext uri="{FF2B5EF4-FFF2-40B4-BE49-F238E27FC236}">
                <a16:creationId xmlns:a16="http://schemas.microsoft.com/office/drawing/2014/main" id="{96948A17-7205-AF4B-8F12-189DB291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763" y="7235016"/>
            <a:ext cx="279947" cy="1510891"/>
          </a:xfrm>
          <a:custGeom>
            <a:avLst/>
            <a:gdLst>
              <a:gd name="T0" fmla="*/ 0 w 299"/>
              <a:gd name="T1" fmla="*/ 1618 h 1619"/>
              <a:gd name="T2" fmla="*/ 0 w 299"/>
              <a:gd name="T3" fmla="*/ 1618 h 1619"/>
              <a:gd name="T4" fmla="*/ 270 w 299"/>
              <a:gd name="T5" fmla="*/ 307 h 1619"/>
              <a:gd name="T6" fmla="*/ 63 w 299"/>
              <a:gd name="T7" fmla="*/ 0 h 1619"/>
              <a:gd name="T8" fmla="*/ 63 w 299"/>
              <a:gd name="T9" fmla="*/ 0 h 1619"/>
              <a:gd name="T10" fmla="*/ 0 w 299"/>
              <a:gd name="T11" fmla="*/ 1618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1619">
                <a:moveTo>
                  <a:pt x="0" y="1618"/>
                </a:moveTo>
                <a:lnTo>
                  <a:pt x="0" y="1618"/>
                </a:lnTo>
                <a:cubicBezTo>
                  <a:pt x="270" y="307"/>
                  <a:pt x="270" y="307"/>
                  <a:pt x="270" y="307"/>
                </a:cubicBezTo>
                <a:cubicBezTo>
                  <a:pt x="298" y="162"/>
                  <a:pt x="207" y="27"/>
                  <a:pt x="63" y="0"/>
                </a:cubicBezTo>
                <a:lnTo>
                  <a:pt x="63" y="0"/>
                </a:lnTo>
                <a:lnTo>
                  <a:pt x="0" y="1618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8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63">
            <a:extLst>
              <a:ext uri="{FF2B5EF4-FFF2-40B4-BE49-F238E27FC236}">
                <a16:creationId xmlns:a16="http://schemas.microsoft.com/office/drawing/2014/main" id="{8F90B73B-04CB-7344-881D-FBE3D182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763" y="7235016"/>
            <a:ext cx="279947" cy="1510891"/>
          </a:xfrm>
          <a:custGeom>
            <a:avLst/>
            <a:gdLst>
              <a:gd name="T0" fmla="*/ 0 w 299"/>
              <a:gd name="T1" fmla="*/ 1618 h 1619"/>
              <a:gd name="T2" fmla="*/ 0 w 299"/>
              <a:gd name="T3" fmla="*/ 1618 h 1619"/>
              <a:gd name="T4" fmla="*/ 270 w 299"/>
              <a:gd name="T5" fmla="*/ 307 h 1619"/>
              <a:gd name="T6" fmla="*/ 63 w 299"/>
              <a:gd name="T7" fmla="*/ 0 h 1619"/>
              <a:gd name="T8" fmla="*/ 63 w 299"/>
              <a:gd name="T9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1619">
                <a:moveTo>
                  <a:pt x="0" y="1618"/>
                </a:moveTo>
                <a:lnTo>
                  <a:pt x="0" y="1618"/>
                </a:lnTo>
                <a:cubicBezTo>
                  <a:pt x="270" y="307"/>
                  <a:pt x="270" y="307"/>
                  <a:pt x="270" y="307"/>
                </a:cubicBezTo>
                <a:cubicBezTo>
                  <a:pt x="298" y="162"/>
                  <a:pt x="207" y="27"/>
                  <a:pt x="63" y="0"/>
                </a:cubicBezTo>
                <a:lnTo>
                  <a:pt x="63" y="0"/>
                </a:lnTo>
              </a:path>
            </a:pathLst>
          </a:custGeom>
          <a:noFill/>
          <a:ln w="226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6" name="Freeform 264">
            <a:extLst>
              <a:ext uri="{FF2B5EF4-FFF2-40B4-BE49-F238E27FC236}">
                <a16:creationId xmlns:a16="http://schemas.microsoft.com/office/drawing/2014/main" id="{442F0B0E-24B0-BC4D-9B29-084C486E2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416" y="7123862"/>
            <a:ext cx="761622" cy="1543824"/>
          </a:xfrm>
          <a:custGeom>
            <a:avLst/>
            <a:gdLst>
              <a:gd name="T0" fmla="*/ 515 w 814"/>
              <a:gd name="T1" fmla="*/ 1654 h 1655"/>
              <a:gd name="T2" fmla="*/ 515 w 814"/>
              <a:gd name="T3" fmla="*/ 1654 h 1655"/>
              <a:gd name="T4" fmla="*/ 786 w 814"/>
              <a:gd name="T5" fmla="*/ 343 h 1655"/>
              <a:gd name="T6" fmla="*/ 578 w 814"/>
              <a:gd name="T7" fmla="*/ 36 h 1655"/>
              <a:gd name="T8" fmla="*/ 578 w 814"/>
              <a:gd name="T9" fmla="*/ 36 h 1655"/>
              <a:gd name="T10" fmla="*/ 271 w 814"/>
              <a:gd name="T11" fmla="*/ 235 h 1655"/>
              <a:gd name="T12" fmla="*/ 0 w 814"/>
              <a:gd name="T13" fmla="*/ 1555 h 1655"/>
              <a:gd name="T14" fmla="*/ 515 w 814"/>
              <a:gd name="T15" fmla="*/ 1654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4" h="1655">
                <a:moveTo>
                  <a:pt x="515" y="1654"/>
                </a:moveTo>
                <a:lnTo>
                  <a:pt x="515" y="1654"/>
                </a:lnTo>
                <a:cubicBezTo>
                  <a:pt x="786" y="343"/>
                  <a:pt x="786" y="343"/>
                  <a:pt x="786" y="343"/>
                </a:cubicBezTo>
                <a:cubicBezTo>
                  <a:pt x="813" y="199"/>
                  <a:pt x="723" y="63"/>
                  <a:pt x="578" y="36"/>
                </a:cubicBezTo>
                <a:lnTo>
                  <a:pt x="578" y="36"/>
                </a:lnTo>
                <a:cubicBezTo>
                  <a:pt x="434" y="0"/>
                  <a:pt x="298" y="99"/>
                  <a:pt x="271" y="235"/>
                </a:cubicBezTo>
                <a:cubicBezTo>
                  <a:pt x="0" y="1555"/>
                  <a:pt x="0" y="1555"/>
                  <a:pt x="0" y="1555"/>
                </a:cubicBezTo>
                <a:lnTo>
                  <a:pt x="515" y="1654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65">
            <a:extLst>
              <a:ext uri="{FF2B5EF4-FFF2-40B4-BE49-F238E27FC236}">
                <a16:creationId xmlns:a16="http://schemas.microsoft.com/office/drawing/2014/main" id="{FF66ADBA-E968-E442-B429-0EED9E7F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416" y="7123862"/>
            <a:ext cx="761622" cy="1543824"/>
          </a:xfrm>
          <a:custGeom>
            <a:avLst/>
            <a:gdLst>
              <a:gd name="T0" fmla="*/ 515 w 814"/>
              <a:gd name="T1" fmla="*/ 1654 h 1655"/>
              <a:gd name="T2" fmla="*/ 515 w 814"/>
              <a:gd name="T3" fmla="*/ 1654 h 1655"/>
              <a:gd name="T4" fmla="*/ 786 w 814"/>
              <a:gd name="T5" fmla="*/ 343 h 1655"/>
              <a:gd name="T6" fmla="*/ 578 w 814"/>
              <a:gd name="T7" fmla="*/ 36 h 1655"/>
              <a:gd name="T8" fmla="*/ 578 w 814"/>
              <a:gd name="T9" fmla="*/ 36 h 1655"/>
              <a:gd name="T10" fmla="*/ 271 w 814"/>
              <a:gd name="T11" fmla="*/ 235 h 1655"/>
              <a:gd name="T12" fmla="*/ 0 w 814"/>
              <a:gd name="T13" fmla="*/ 1555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4" h="1655">
                <a:moveTo>
                  <a:pt x="515" y="1654"/>
                </a:moveTo>
                <a:lnTo>
                  <a:pt x="515" y="1654"/>
                </a:lnTo>
                <a:cubicBezTo>
                  <a:pt x="786" y="343"/>
                  <a:pt x="786" y="343"/>
                  <a:pt x="786" y="343"/>
                </a:cubicBezTo>
                <a:cubicBezTo>
                  <a:pt x="813" y="199"/>
                  <a:pt x="723" y="63"/>
                  <a:pt x="578" y="36"/>
                </a:cubicBezTo>
                <a:lnTo>
                  <a:pt x="578" y="36"/>
                </a:lnTo>
                <a:cubicBezTo>
                  <a:pt x="434" y="0"/>
                  <a:pt x="298" y="99"/>
                  <a:pt x="271" y="235"/>
                </a:cubicBezTo>
                <a:cubicBezTo>
                  <a:pt x="0" y="1555"/>
                  <a:pt x="0" y="1555"/>
                  <a:pt x="0" y="1555"/>
                </a:cubicBezTo>
              </a:path>
            </a:pathLst>
          </a:custGeom>
          <a:noFill/>
          <a:ln w="226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Freeform 266">
            <a:extLst>
              <a:ext uri="{FF2B5EF4-FFF2-40B4-BE49-F238E27FC236}">
                <a16:creationId xmlns:a16="http://schemas.microsoft.com/office/drawing/2014/main" id="{5654C0C1-924D-234B-9398-B35EFB8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2744" y="7160912"/>
            <a:ext cx="736918" cy="1420320"/>
          </a:xfrm>
          <a:custGeom>
            <a:avLst/>
            <a:gdLst>
              <a:gd name="T0" fmla="*/ 516 w 788"/>
              <a:gd name="T1" fmla="*/ 1519 h 1520"/>
              <a:gd name="T2" fmla="*/ 516 w 788"/>
              <a:gd name="T3" fmla="*/ 1519 h 1520"/>
              <a:gd name="T4" fmla="*/ 760 w 788"/>
              <a:gd name="T5" fmla="*/ 335 h 1520"/>
              <a:gd name="T6" fmla="*/ 552 w 788"/>
              <a:gd name="T7" fmla="*/ 27 h 1520"/>
              <a:gd name="T8" fmla="*/ 552 w 788"/>
              <a:gd name="T9" fmla="*/ 27 h 1520"/>
              <a:gd name="T10" fmla="*/ 245 w 788"/>
              <a:gd name="T11" fmla="*/ 235 h 1520"/>
              <a:gd name="T12" fmla="*/ 0 w 788"/>
              <a:gd name="T13" fmla="*/ 1410 h 1520"/>
              <a:gd name="T14" fmla="*/ 516 w 788"/>
              <a:gd name="T15" fmla="*/ 151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8" h="1520">
                <a:moveTo>
                  <a:pt x="516" y="1519"/>
                </a:moveTo>
                <a:lnTo>
                  <a:pt x="516" y="1519"/>
                </a:lnTo>
                <a:cubicBezTo>
                  <a:pt x="760" y="335"/>
                  <a:pt x="760" y="335"/>
                  <a:pt x="760" y="335"/>
                </a:cubicBezTo>
                <a:cubicBezTo>
                  <a:pt x="787" y="199"/>
                  <a:pt x="696" y="54"/>
                  <a:pt x="552" y="27"/>
                </a:cubicBezTo>
                <a:lnTo>
                  <a:pt x="552" y="27"/>
                </a:lnTo>
                <a:cubicBezTo>
                  <a:pt x="416" y="0"/>
                  <a:pt x="272" y="90"/>
                  <a:pt x="245" y="235"/>
                </a:cubicBezTo>
                <a:cubicBezTo>
                  <a:pt x="0" y="1410"/>
                  <a:pt x="0" y="1410"/>
                  <a:pt x="0" y="1410"/>
                </a:cubicBezTo>
                <a:lnTo>
                  <a:pt x="516" y="1519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67">
            <a:extLst>
              <a:ext uri="{FF2B5EF4-FFF2-40B4-BE49-F238E27FC236}">
                <a16:creationId xmlns:a16="http://schemas.microsoft.com/office/drawing/2014/main" id="{AA81BF43-4197-5548-AE1E-9874EE46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2744" y="7160912"/>
            <a:ext cx="736918" cy="1420320"/>
          </a:xfrm>
          <a:custGeom>
            <a:avLst/>
            <a:gdLst>
              <a:gd name="T0" fmla="*/ 516 w 788"/>
              <a:gd name="T1" fmla="*/ 1519 h 1520"/>
              <a:gd name="T2" fmla="*/ 516 w 788"/>
              <a:gd name="T3" fmla="*/ 1519 h 1520"/>
              <a:gd name="T4" fmla="*/ 760 w 788"/>
              <a:gd name="T5" fmla="*/ 335 h 1520"/>
              <a:gd name="T6" fmla="*/ 552 w 788"/>
              <a:gd name="T7" fmla="*/ 27 h 1520"/>
              <a:gd name="T8" fmla="*/ 552 w 788"/>
              <a:gd name="T9" fmla="*/ 27 h 1520"/>
              <a:gd name="T10" fmla="*/ 245 w 788"/>
              <a:gd name="T11" fmla="*/ 235 h 1520"/>
              <a:gd name="T12" fmla="*/ 0 w 788"/>
              <a:gd name="T13" fmla="*/ 141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8" h="1520">
                <a:moveTo>
                  <a:pt x="516" y="1519"/>
                </a:moveTo>
                <a:lnTo>
                  <a:pt x="516" y="1519"/>
                </a:lnTo>
                <a:cubicBezTo>
                  <a:pt x="760" y="335"/>
                  <a:pt x="760" y="335"/>
                  <a:pt x="760" y="335"/>
                </a:cubicBezTo>
                <a:cubicBezTo>
                  <a:pt x="787" y="199"/>
                  <a:pt x="696" y="54"/>
                  <a:pt x="552" y="27"/>
                </a:cubicBezTo>
                <a:lnTo>
                  <a:pt x="552" y="27"/>
                </a:lnTo>
                <a:cubicBezTo>
                  <a:pt x="416" y="0"/>
                  <a:pt x="272" y="90"/>
                  <a:pt x="245" y="235"/>
                </a:cubicBezTo>
                <a:cubicBezTo>
                  <a:pt x="0" y="1410"/>
                  <a:pt x="0" y="1410"/>
                  <a:pt x="0" y="1410"/>
                </a:cubicBezTo>
              </a:path>
            </a:pathLst>
          </a:custGeom>
          <a:noFill/>
          <a:ln w="226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268">
            <a:extLst>
              <a:ext uri="{FF2B5EF4-FFF2-40B4-BE49-F238E27FC236}">
                <a16:creationId xmlns:a16="http://schemas.microsoft.com/office/drawing/2014/main" id="{56430B8C-582F-9748-8235-C9529729D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732" y="7226782"/>
            <a:ext cx="786323" cy="1605578"/>
          </a:xfrm>
          <a:custGeom>
            <a:avLst/>
            <a:gdLst>
              <a:gd name="T0" fmla="*/ 605 w 842"/>
              <a:gd name="T1" fmla="*/ 1337 h 1718"/>
              <a:gd name="T2" fmla="*/ 605 w 842"/>
              <a:gd name="T3" fmla="*/ 1337 h 1718"/>
              <a:gd name="T4" fmla="*/ 813 w 842"/>
              <a:gd name="T5" fmla="*/ 334 h 1718"/>
              <a:gd name="T6" fmla="*/ 614 w 842"/>
              <a:gd name="T7" fmla="*/ 26 h 1718"/>
              <a:gd name="T8" fmla="*/ 614 w 842"/>
              <a:gd name="T9" fmla="*/ 26 h 1718"/>
              <a:gd name="T10" fmla="*/ 298 w 842"/>
              <a:gd name="T11" fmla="*/ 225 h 1718"/>
              <a:gd name="T12" fmla="*/ 0 w 842"/>
              <a:gd name="T13" fmla="*/ 1717 h 1718"/>
              <a:gd name="T14" fmla="*/ 605 w 842"/>
              <a:gd name="T15" fmla="*/ 133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2" h="1718">
                <a:moveTo>
                  <a:pt x="605" y="1337"/>
                </a:moveTo>
                <a:lnTo>
                  <a:pt x="605" y="1337"/>
                </a:lnTo>
                <a:cubicBezTo>
                  <a:pt x="813" y="334"/>
                  <a:pt x="813" y="334"/>
                  <a:pt x="813" y="334"/>
                </a:cubicBezTo>
                <a:cubicBezTo>
                  <a:pt x="841" y="189"/>
                  <a:pt x="750" y="54"/>
                  <a:pt x="614" y="26"/>
                </a:cubicBezTo>
                <a:lnTo>
                  <a:pt x="614" y="26"/>
                </a:lnTo>
                <a:cubicBezTo>
                  <a:pt x="470" y="0"/>
                  <a:pt x="334" y="90"/>
                  <a:pt x="298" y="225"/>
                </a:cubicBezTo>
                <a:cubicBezTo>
                  <a:pt x="0" y="1717"/>
                  <a:pt x="0" y="1717"/>
                  <a:pt x="0" y="1717"/>
                </a:cubicBezTo>
                <a:lnTo>
                  <a:pt x="605" y="1337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69">
            <a:extLst>
              <a:ext uri="{FF2B5EF4-FFF2-40B4-BE49-F238E27FC236}">
                <a16:creationId xmlns:a16="http://schemas.microsoft.com/office/drawing/2014/main" id="{1724B50B-8C59-8C4F-A6D6-21484439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732" y="7226782"/>
            <a:ext cx="786323" cy="1605578"/>
          </a:xfrm>
          <a:custGeom>
            <a:avLst/>
            <a:gdLst>
              <a:gd name="T0" fmla="*/ 605 w 842"/>
              <a:gd name="T1" fmla="*/ 1337 h 1718"/>
              <a:gd name="T2" fmla="*/ 605 w 842"/>
              <a:gd name="T3" fmla="*/ 1337 h 1718"/>
              <a:gd name="T4" fmla="*/ 813 w 842"/>
              <a:gd name="T5" fmla="*/ 334 h 1718"/>
              <a:gd name="T6" fmla="*/ 614 w 842"/>
              <a:gd name="T7" fmla="*/ 26 h 1718"/>
              <a:gd name="T8" fmla="*/ 614 w 842"/>
              <a:gd name="T9" fmla="*/ 26 h 1718"/>
              <a:gd name="T10" fmla="*/ 298 w 842"/>
              <a:gd name="T11" fmla="*/ 225 h 1718"/>
              <a:gd name="T12" fmla="*/ 0 w 842"/>
              <a:gd name="T13" fmla="*/ 1717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2" h="1718">
                <a:moveTo>
                  <a:pt x="605" y="1337"/>
                </a:moveTo>
                <a:lnTo>
                  <a:pt x="605" y="1337"/>
                </a:lnTo>
                <a:cubicBezTo>
                  <a:pt x="813" y="334"/>
                  <a:pt x="813" y="334"/>
                  <a:pt x="813" y="334"/>
                </a:cubicBezTo>
                <a:cubicBezTo>
                  <a:pt x="841" y="189"/>
                  <a:pt x="750" y="54"/>
                  <a:pt x="614" y="26"/>
                </a:cubicBezTo>
                <a:lnTo>
                  <a:pt x="614" y="26"/>
                </a:lnTo>
                <a:cubicBezTo>
                  <a:pt x="470" y="0"/>
                  <a:pt x="334" y="90"/>
                  <a:pt x="298" y="225"/>
                </a:cubicBezTo>
                <a:cubicBezTo>
                  <a:pt x="0" y="1717"/>
                  <a:pt x="0" y="1717"/>
                  <a:pt x="0" y="1717"/>
                </a:cubicBezTo>
              </a:path>
            </a:pathLst>
          </a:custGeom>
          <a:noFill/>
          <a:ln w="226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2" name="Freeform 270">
            <a:extLst>
              <a:ext uri="{FF2B5EF4-FFF2-40B4-BE49-F238E27FC236}">
                <a16:creationId xmlns:a16="http://schemas.microsoft.com/office/drawing/2014/main" id="{D85A65A0-854C-104E-97F9-1CBF3A03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763" y="8511245"/>
            <a:ext cx="650465" cy="1165075"/>
          </a:xfrm>
          <a:custGeom>
            <a:avLst/>
            <a:gdLst>
              <a:gd name="T0" fmla="*/ 162 w 696"/>
              <a:gd name="T1" fmla="*/ 1247 h 1248"/>
              <a:gd name="T2" fmla="*/ 162 w 696"/>
              <a:gd name="T3" fmla="*/ 1247 h 1248"/>
              <a:gd name="T4" fmla="*/ 641 w 696"/>
              <a:gd name="T5" fmla="*/ 451 h 1248"/>
              <a:gd name="T6" fmla="*/ 515 w 696"/>
              <a:gd name="T7" fmla="*/ 72 h 1248"/>
              <a:gd name="T8" fmla="*/ 515 w 696"/>
              <a:gd name="T9" fmla="*/ 72 h 1248"/>
              <a:gd name="T10" fmla="*/ 135 w 696"/>
              <a:gd name="T11" fmla="*/ 117 h 1248"/>
              <a:gd name="T12" fmla="*/ 0 w 696"/>
              <a:gd name="T13" fmla="*/ 253 h 1248"/>
              <a:gd name="T14" fmla="*/ 162 w 696"/>
              <a:gd name="T15" fmla="*/ 1247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6" h="1248">
                <a:moveTo>
                  <a:pt x="162" y="1247"/>
                </a:moveTo>
                <a:lnTo>
                  <a:pt x="162" y="1247"/>
                </a:lnTo>
                <a:cubicBezTo>
                  <a:pt x="641" y="451"/>
                  <a:pt x="641" y="451"/>
                  <a:pt x="641" y="451"/>
                </a:cubicBezTo>
                <a:cubicBezTo>
                  <a:pt x="695" y="307"/>
                  <a:pt x="641" y="153"/>
                  <a:pt x="515" y="72"/>
                </a:cubicBezTo>
                <a:lnTo>
                  <a:pt x="515" y="72"/>
                </a:lnTo>
                <a:cubicBezTo>
                  <a:pt x="388" y="0"/>
                  <a:pt x="234" y="18"/>
                  <a:pt x="135" y="117"/>
                </a:cubicBezTo>
                <a:cubicBezTo>
                  <a:pt x="0" y="253"/>
                  <a:pt x="0" y="253"/>
                  <a:pt x="0" y="253"/>
                </a:cubicBezTo>
                <a:lnTo>
                  <a:pt x="162" y="1247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71">
            <a:extLst>
              <a:ext uri="{FF2B5EF4-FFF2-40B4-BE49-F238E27FC236}">
                <a16:creationId xmlns:a16="http://schemas.microsoft.com/office/drawing/2014/main" id="{44E6DF8E-5487-E649-A869-AD9C93AD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763" y="8511245"/>
            <a:ext cx="650465" cy="1165075"/>
          </a:xfrm>
          <a:custGeom>
            <a:avLst/>
            <a:gdLst>
              <a:gd name="T0" fmla="*/ 162 w 696"/>
              <a:gd name="T1" fmla="*/ 1247 h 1248"/>
              <a:gd name="T2" fmla="*/ 162 w 696"/>
              <a:gd name="T3" fmla="*/ 1247 h 1248"/>
              <a:gd name="T4" fmla="*/ 641 w 696"/>
              <a:gd name="T5" fmla="*/ 451 h 1248"/>
              <a:gd name="T6" fmla="*/ 515 w 696"/>
              <a:gd name="T7" fmla="*/ 72 h 1248"/>
              <a:gd name="T8" fmla="*/ 515 w 696"/>
              <a:gd name="T9" fmla="*/ 72 h 1248"/>
              <a:gd name="T10" fmla="*/ 135 w 696"/>
              <a:gd name="T11" fmla="*/ 117 h 1248"/>
              <a:gd name="T12" fmla="*/ 0 w 696"/>
              <a:gd name="T13" fmla="*/ 253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1248">
                <a:moveTo>
                  <a:pt x="162" y="1247"/>
                </a:moveTo>
                <a:lnTo>
                  <a:pt x="162" y="1247"/>
                </a:lnTo>
                <a:cubicBezTo>
                  <a:pt x="641" y="451"/>
                  <a:pt x="641" y="451"/>
                  <a:pt x="641" y="451"/>
                </a:cubicBezTo>
                <a:cubicBezTo>
                  <a:pt x="695" y="307"/>
                  <a:pt x="641" y="153"/>
                  <a:pt x="515" y="72"/>
                </a:cubicBezTo>
                <a:lnTo>
                  <a:pt x="515" y="72"/>
                </a:lnTo>
                <a:cubicBezTo>
                  <a:pt x="388" y="0"/>
                  <a:pt x="234" y="18"/>
                  <a:pt x="135" y="117"/>
                </a:cubicBezTo>
                <a:cubicBezTo>
                  <a:pt x="0" y="253"/>
                  <a:pt x="0" y="253"/>
                  <a:pt x="0" y="253"/>
                </a:cubicBezTo>
              </a:path>
            </a:pathLst>
          </a:custGeom>
          <a:noFill/>
          <a:ln w="2268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076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1">
            <a:extLst>
              <a:ext uri="{FF2B5EF4-FFF2-40B4-BE49-F238E27FC236}">
                <a16:creationId xmlns:a16="http://schemas.microsoft.com/office/drawing/2014/main" id="{590F387C-5503-1E4D-B570-13FA0E24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011" y="1239934"/>
            <a:ext cx="2280517" cy="11121908"/>
          </a:xfrm>
          <a:custGeom>
            <a:avLst/>
            <a:gdLst>
              <a:gd name="T0" fmla="*/ 2256 w 2291"/>
              <a:gd name="T1" fmla="*/ 2207 h 11184"/>
              <a:gd name="T2" fmla="*/ 2248 w 2291"/>
              <a:gd name="T3" fmla="*/ 0 h 11184"/>
              <a:gd name="T4" fmla="*/ 1685 w 2291"/>
              <a:gd name="T5" fmla="*/ 749 h 11184"/>
              <a:gd name="T6" fmla="*/ 1685 w 2291"/>
              <a:gd name="T7" fmla="*/ 952 h 11184"/>
              <a:gd name="T8" fmla="*/ 1954 w 2291"/>
              <a:gd name="T9" fmla="*/ 1457 h 11184"/>
              <a:gd name="T10" fmla="*/ 1297 w 2291"/>
              <a:gd name="T11" fmla="*/ 1878 h 11184"/>
              <a:gd name="T12" fmla="*/ 1247 w 2291"/>
              <a:gd name="T13" fmla="*/ 1886 h 11184"/>
              <a:gd name="T14" fmla="*/ 775 w 2291"/>
              <a:gd name="T15" fmla="*/ 2316 h 11184"/>
              <a:gd name="T16" fmla="*/ 682 w 2291"/>
              <a:gd name="T17" fmla="*/ 3706 h 11184"/>
              <a:gd name="T18" fmla="*/ 371 w 2291"/>
              <a:gd name="T19" fmla="*/ 5213 h 11184"/>
              <a:gd name="T20" fmla="*/ 143 w 2291"/>
              <a:gd name="T21" fmla="*/ 5574 h 11184"/>
              <a:gd name="T22" fmla="*/ 42 w 2291"/>
              <a:gd name="T23" fmla="*/ 5835 h 11184"/>
              <a:gd name="T24" fmla="*/ 160 w 2291"/>
              <a:gd name="T25" fmla="*/ 5802 h 11184"/>
              <a:gd name="T26" fmla="*/ 59 w 2291"/>
              <a:gd name="T27" fmla="*/ 6282 h 11184"/>
              <a:gd name="T28" fmla="*/ 126 w 2291"/>
              <a:gd name="T29" fmla="*/ 6231 h 11184"/>
              <a:gd name="T30" fmla="*/ 244 w 2291"/>
              <a:gd name="T31" fmla="*/ 6265 h 11184"/>
              <a:gd name="T32" fmla="*/ 295 w 2291"/>
              <a:gd name="T33" fmla="*/ 6315 h 11184"/>
              <a:gd name="T34" fmla="*/ 379 w 2291"/>
              <a:gd name="T35" fmla="*/ 6239 h 11184"/>
              <a:gd name="T36" fmla="*/ 488 w 2291"/>
              <a:gd name="T37" fmla="*/ 6273 h 11184"/>
              <a:gd name="T38" fmla="*/ 649 w 2291"/>
              <a:gd name="T39" fmla="*/ 5827 h 11184"/>
              <a:gd name="T40" fmla="*/ 674 w 2291"/>
              <a:gd name="T41" fmla="*/ 5516 h 11184"/>
              <a:gd name="T42" fmla="*/ 750 w 2291"/>
              <a:gd name="T43" fmla="*/ 5281 h 11184"/>
              <a:gd name="T44" fmla="*/ 1306 w 2291"/>
              <a:gd name="T45" fmla="*/ 3285 h 11184"/>
              <a:gd name="T46" fmla="*/ 1289 w 2291"/>
              <a:gd name="T47" fmla="*/ 4893 h 11184"/>
              <a:gd name="T48" fmla="*/ 1356 w 2291"/>
              <a:gd name="T49" fmla="*/ 8320 h 11184"/>
              <a:gd name="T50" fmla="*/ 1524 w 2291"/>
              <a:gd name="T51" fmla="*/ 9878 h 11184"/>
              <a:gd name="T52" fmla="*/ 1625 w 2291"/>
              <a:gd name="T53" fmla="*/ 10585 h 11184"/>
              <a:gd name="T54" fmla="*/ 1600 w 2291"/>
              <a:gd name="T55" fmla="*/ 11040 h 11184"/>
              <a:gd name="T56" fmla="*/ 1870 w 2291"/>
              <a:gd name="T57" fmla="*/ 11074 h 11184"/>
              <a:gd name="T58" fmla="*/ 2173 w 2291"/>
              <a:gd name="T59" fmla="*/ 11015 h 11184"/>
              <a:gd name="T60" fmla="*/ 1937 w 2291"/>
              <a:gd name="T61" fmla="*/ 10012 h 11184"/>
              <a:gd name="T62" fmla="*/ 2156 w 2291"/>
              <a:gd name="T63" fmla="*/ 6383 h 11184"/>
              <a:gd name="T64" fmla="*/ 2256 w 2291"/>
              <a:gd name="T65" fmla="*/ 6374 h 11184"/>
              <a:gd name="T66" fmla="*/ 2256 w 2291"/>
              <a:gd name="T67" fmla="*/ 2207 h 1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91" h="11184">
                <a:moveTo>
                  <a:pt x="2256" y="2207"/>
                </a:moveTo>
                <a:lnTo>
                  <a:pt x="2256" y="2207"/>
                </a:lnTo>
                <a:cubicBezTo>
                  <a:pt x="2256" y="0"/>
                  <a:pt x="2256" y="0"/>
                  <a:pt x="2256" y="0"/>
                </a:cubicBezTo>
                <a:cubicBezTo>
                  <a:pt x="2248" y="0"/>
                  <a:pt x="2248" y="0"/>
                  <a:pt x="2248" y="0"/>
                </a:cubicBezTo>
                <a:cubicBezTo>
                  <a:pt x="1937" y="0"/>
                  <a:pt x="1685" y="253"/>
                  <a:pt x="1685" y="564"/>
                </a:cubicBezTo>
                <a:cubicBezTo>
                  <a:pt x="1685" y="749"/>
                  <a:pt x="1685" y="749"/>
                  <a:pt x="1685" y="749"/>
                </a:cubicBezTo>
                <a:cubicBezTo>
                  <a:pt x="1642" y="758"/>
                  <a:pt x="1617" y="800"/>
                  <a:pt x="1617" y="851"/>
                </a:cubicBezTo>
                <a:cubicBezTo>
                  <a:pt x="1617" y="893"/>
                  <a:pt x="1642" y="935"/>
                  <a:pt x="1685" y="952"/>
                </a:cubicBezTo>
                <a:cubicBezTo>
                  <a:pt x="1685" y="1086"/>
                  <a:pt x="1685" y="1086"/>
                  <a:pt x="1685" y="1086"/>
                </a:cubicBezTo>
                <a:cubicBezTo>
                  <a:pt x="1685" y="1255"/>
                  <a:pt x="1794" y="1407"/>
                  <a:pt x="1954" y="1457"/>
                </a:cubicBezTo>
                <a:cubicBezTo>
                  <a:pt x="1954" y="1684"/>
                  <a:pt x="1954" y="1684"/>
                  <a:pt x="1954" y="1684"/>
                </a:cubicBezTo>
                <a:cubicBezTo>
                  <a:pt x="1297" y="1878"/>
                  <a:pt x="1297" y="1878"/>
                  <a:pt x="1297" y="1878"/>
                </a:cubicBezTo>
                <a:cubicBezTo>
                  <a:pt x="1247" y="1878"/>
                  <a:pt x="1247" y="1878"/>
                  <a:pt x="1247" y="1878"/>
                </a:cubicBezTo>
                <a:cubicBezTo>
                  <a:pt x="1247" y="1886"/>
                  <a:pt x="1247" y="1886"/>
                  <a:pt x="1247" y="1886"/>
                </a:cubicBezTo>
                <a:cubicBezTo>
                  <a:pt x="1129" y="1886"/>
                  <a:pt x="1019" y="1929"/>
                  <a:pt x="935" y="1996"/>
                </a:cubicBezTo>
                <a:cubicBezTo>
                  <a:pt x="792" y="2122"/>
                  <a:pt x="775" y="2282"/>
                  <a:pt x="775" y="2316"/>
                </a:cubicBezTo>
                <a:cubicBezTo>
                  <a:pt x="699" y="2611"/>
                  <a:pt x="649" y="2973"/>
                  <a:pt x="657" y="3377"/>
                </a:cubicBezTo>
                <a:cubicBezTo>
                  <a:pt x="657" y="3495"/>
                  <a:pt x="666" y="3605"/>
                  <a:pt x="682" y="3706"/>
                </a:cubicBezTo>
                <a:cubicBezTo>
                  <a:pt x="598" y="3933"/>
                  <a:pt x="522" y="4194"/>
                  <a:pt x="463" y="4489"/>
                </a:cubicBezTo>
                <a:cubicBezTo>
                  <a:pt x="413" y="4750"/>
                  <a:pt x="379" y="4994"/>
                  <a:pt x="371" y="5213"/>
                </a:cubicBezTo>
                <a:cubicBezTo>
                  <a:pt x="303" y="5407"/>
                  <a:pt x="303" y="5407"/>
                  <a:pt x="303" y="5407"/>
                </a:cubicBezTo>
                <a:cubicBezTo>
                  <a:pt x="143" y="5574"/>
                  <a:pt x="143" y="5574"/>
                  <a:pt x="143" y="5574"/>
                </a:cubicBezTo>
                <a:cubicBezTo>
                  <a:pt x="17" y="5743"/>
                  <a:pt x="17" y="5743"/>
                  <a:pt x="17" y="5743"/>
                </a:cubicBezTo>
                <a:cubicBezTo>
                  <a:pt x="0" y="5776"/>
                  <a:pt x="17" y="5810"/>
                  <a:pt x="42" y="5835"/>
                </a:cubicBezTo>
                <a:cubicBezTo>
                  <a:pt x="67" y="5852"/>
                  <a:pt x="101" y="5844"/>
                  <a:pt x="126" y="5827"/>
                </a:cubicBezTo>
                <a:cubicBezTo>
                  <a:pt x="160" y="5802"/>
                  <a:pt x="160" y="5802"/>
                  <a:pt x="160" y="5802"/>
                </a:cubicBezTo>
                <a:cubicBezTo>
                  <a:pt x="8" y="6206"/>
                  <a:pt x="8" y="6206"/>
                  <a:pt x="8" y="6206"/>
                </a:cubicBezTo>
                <a:cubicBezTo>
                  <a:pt x="0" y="6239"/>
                  <a:pt x="25" y="6273"/>
                  <a:pt x="59" y="6282"/>
                </a:cubicBezTo>
                <a:cubicBezTo>
                  <a:pt x="84" y="6290"/>
                  <a:pt x="118" y="6265"/>
                  <a:pt x="126" y="6239"/>
                </a:cubicBezTo>
                <a:cubicBezTo>
                  <a:pt x="126" y="6231"/>
                  <a:pt x="126" y="6231"/>
                  <a:pt x="126" y="6231"/>
                </a:cubicBezTo>
                <a:cubicBezTo>
                  <a:pt x="118" y="6265"/>
                  <a:pt x="135" y="6307"/>
                  <a:pt x="169" y="6307"/>
                </a:cubicBezTo>
                <a:cubicBezTo>
                  <a:pt x="202" y="6315"/>
                  <a:pt x="236" y="6298"/>
                  <a:pt x="244" y="6265"/>
                </a:cubicBezTo>
                <a:cubicBezTo>
                  <a:pt x="253" y="6239"/>
                  <a:pt x="253" y="6239"/>
                  <a:pt x="253" y="6239"/>
                </a:cubicBezTo>
                <a:cubicBezTo>
                  <a:pt x="244" y="6273"/>
                  <a:pt x="261" y="6307"/>
                  <a:pt x="295" y="6315"/>
                </a:cubicBezTo>
                <a:cubicBezTo>
                  <a:pt x="329" y="6324"/>
                  <a:pt x="354" y="6307"/>
                  <a:pt x="362" y="6273"/>
                </a:cubicBezTo>
                <a:cubicBezTo>
                  <a:pt x="379" y="6239"/>
                  <a:pt x="379" y="6239"/>
                  <a:pt x="379" y="6239"/>
                </a:cubicBezTo>
                <a:cubicBezTo>
                  <a:pt x="371" y="6265"/>
                  <a:pt x="387" y="6298"/>
                  <a:pt x="413" y="6315"/>
                </a:cubicBezTo>
                <a:cubicBezTo>
                  <a:pt x="446" y="6324"/>
                  <a:pt x="480" y="6307"/>
                  <a:pt x="488" y="6273"/>
                </a:cubicBezTo>
                <a:cubicBezTo>
                  <a:pt x="632" y="5878"/>
                  <a:pt x="632" y="5878"/>
                  <a:pt x="632" y="5878"/>
                </a:cubicBezTo>
                <a:cubicBezTo>
                  <a:pt x="649" y="5827"/>
                  <a:pt x="649" y="5827"/>
                  <a:pt x="649" y="5827"/>
                </a:cubicBezTo>
                <a:cubicBezTo>
                  <a:pt x="682" y="5734"/>
                  <a:pt x="682" y="5734"/>
                  <a:pt x="682" y="5734"/>
                </a:cubicBezTo>
                <a:cubicBezTo>
                  <a:pt x="674" y="5516"/>
                  <a:pt x="674" y="5516"/>
                  <a:pt x="674" y="5516"/>
                </a:cubicBezTo>
                <a:lnTo>
                  <a:pt x="674" y="5516"/>
                </a:lnTo>
                <a:cubicBezTo>
                  <a:pt x="750" y="5281"/>
                  <a:pt x="750" y="5281"/>
                  <a:pt x="750" y="5281"/>
                </a:cubicBezTo>
                <a:cubicBezTo>
                  <a:pt x="851" y="5070"/>
                  <a:pt x="1112" y="4455"/>
                  <a:pt x="1221" y="3748"/>
                </a:cubicBezTo>
                <a:cubicBezTo>
                  <a:pt x="1221" y="3748"/>
                  <a:pt x="1263" y="3537"/>
                  <a:pt x="1306" y="3285"/>
                </a:cubicBezTo>
                <a:cubicBezTo>
                  <a:pt x="1348" y="4565"/>
                  <a:pt x="1348" y="4565"/>
                  <a:pt x="1348" y="4565"/>
                </a:cubicBezTo>
                <a:cubicBezTo>
                  <a:pt x="1356" y="4674"/>
                  <a:pt x="1331" y="4792"/>
                  <a:pt x="1289" y="4893"/>
                </a:cubicBezTo>
                <a:cubicBezTo>
                  <a:pt x="1171" y="5171"/>
                  <a:pt x="977" y="5861"/>
                  <a:pt x="1230" y="6989"/>
                </a:cubicBezTo>
                <a:cubicBezTo>
                  <a:pt x="1356" y="8320"/>
                  <a:pt x="1356" y="8320"/>
                  <a:pt x="1356" y="8320"/>
                </a:cubicBezTo>
                <a:cubicBezTo>
                  <a:pt x="1356" y="8320"/>
                  <a:pt x="1120" y="8884"/>
                  <a:pt x="1348" y="9423"/>
                </a:cubicBezTo>
                <a:cubicBezTo>
                  <a:pt x="1415" y="9566"/>
                  <a:pt x="1474" y="9718"/>
                  <a:pt x="1524" y="9878"/>
                </a:cubicBezTo>
                <a:cubicBezTo>
                  <a:pt x="1609" y="10156"/>
                  <a:pt x="1609" y="10156"/>
                  <a:pt x="1609" y="10156"/>
                </a:cubicBezTo>
                <a:cubicBezTo>
                  <a:pt x="1625" y="10585"/>
                  <a:pt x="1625" y="10585"/>
                  <a:pt x="1625" y="10585"/>
                </a:cubicBezTo>
                <a:cubicBezTo>
                  <a:pt x="1625" y="10585"/>
                  <a:pt x="1449" y="10939"/>
                  <a:pt x="1524" y="11032"/>
                </a:cubicBezTo>
                <a:cubicBezTo>
                  <a:pt x="1524" y="11032"/>
                  <a:pt x="1558" y="11057"/>
                  <a:pt x="1600" y="11040"/>
                </a:cubicBezTo>
                <a:cubicBezTo>
                  <a:pt x="1600" y="11040"/>
                  <a:pt x="1668" y="11107"/>
                  <a:pt x="1735" y="11065"/>
                </a:cubicBezTo>
                <a:cubicBezTo>
                  <a:pt x="1735" y="11065"/>
                  <a:pt x="1811" y="11124"/>
                  <a:pt x="1870" y="11074"/>
                </a:cubicBezTo>
                <a:cubicBezTo>
                  <a:pt x="1870" y="11074"/>
                  <a:pt x="1946" y="11149"/>
                  <a:pt x="1996" y="11082"/>
                </a:cubicBezTo>
                <a:cubicBezTo>
                  <a:pt x="1996" y="11082"/>
                  <a:pt x="2148" y="11183"/>
                  <a:pt x="2173" y="11015"/>
                </a:cubicBezTo>
                <a:cubicBezTo>
                  <a:pt x="2047" y="10585"/>
                  <a:pt x="2047" y="10585"/>
                  <a:pt x="2047" y="10585"/>
                </a:cubicBezTo>
                <a:cubicBezTo>
                  <a:pt x="1937" y="10012"/>
                  <a:pt x="1937" y="10012"/>
                  <a:pt x="1937" y="10012"/>
                </a:cubicBezTo>
                <a:cubicBezTo>
                  <a:pt x="1937" y="10012"/>
                  <a:pt x="2047" y="8884"/>
                  <a:pt x="1929" y="8320"/>
                </a:cubicBezTo>
                <a:cubicBezTo>
                  <a:pt x="1929" y="8320"/>
                  <a:pt x="2290" y="6576"/>
                  <a:pt x="2156" y="6383"/>
                </a:cubicBezTo>
                <a:cubicBezTo>
                  <a:pt x="2156" y="6374"/>
                  <a:pt x="2156" y="6374"/>
                  <a:pt x="2156" y="6374"/>
                </a:cubicBezTo>
                <a:cubicBezTo>
                  <a:pt x="2256" y="6374"/>
                  <a:pt x="2256" y="6374"/>
                  <a:pt x="2256" y="6374"/>
                </a:cubicBezTo>
                <a:cubicBezTo>
                  <a:pt x="2256" y="4438"/>
                  <a:pt x="2256" y="4438"/>
                  <a:pt x="2256" y="4438"/>
                </a:cubicBezTo>
                <a:lnTo>
                  <a:pt x="2256" y="220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">
            <a:extLst>
              <a:ext uri="{FF2B5EF4-FFF2-40B4-BE49-F238E27FC236}">
                <a16:creationId xmlns:a16="http://schemas.microsoft.com/office/drawing/2014/main" id="{55680134-A74E-9F4C-9AC3-E40FD640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444" y="1239934"/>
            <a:ext cx="4387" cy="2197189"/>
          </a:xfrm>
          <a:custGeom>
            <a:avLst/>
            <a:gdLst>
              <a:gd name="T0" fmla="*/ 0 w 1"/>
              <a:gd name="T1" fmla="*/ 2207 h 2208"/>
              <a:gd name="T2" fmla="*/ 0 w 1"/>
              <a:gd name="T3" fmla="*/ 2207 h 2208"/>
              <a:gd name="T4" fmla="*/ 0 w 1"/>
              <a:gd name="T5" fmla="*/ 0 h 2208"/>
              <a:gd name="T6" fmla="*/ 0 w 1"/>
              <a:gd name="T7" fmla="*/ 0 h 2208"/>
              <a:gd name="T8" fmla="*/ 0 w 1"/>
              <a:gd name="T9" fmla="*/ 2207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2208">
                <a:moveTo>
                  <a:pt x="0" y="2207"/>
                </a:moveTo>
                <a:lnTo>
                  <a:pt x="0" y="2207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2207"/>
                  <a:pt x="0" y="2207"/>
                  <a:pt x="0" y="2207"/>
                </a:cubicBez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">
            <a:extLst>
              <a:ext uri="{FF2B5EF4-FFF2-40B4-BE49-F238E27FC236}">
                <a16:creationId xmlns:a16="http://schemas.microsoft.com/office/drawing/2014/main" id="{81817A5C-8A8A-D143-9AD8-B9796C5E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444" y="1239934"/>
            <a:ext cx="1456023" cy="2197189"/>
          </a:xfrm>
          <a:custGeom>
            <a:avLst/>
            <a:gdLst>
              <a:gd name="T0" fmla="*/ 1465 w 1466"/>
              <a:gd name="T1" fmla="*/ 2207 h 2208"/>
              <a:gd name="T2" fmla="*/ 1465 w 1466"/>
              <a:gd name="T3" fmla="*/ 2207 h 2208"/>
              <a:gd name="T4" fmla="*/ 1322 w 1466"/>
              <a:gd name="T5" fmla="*/ 1996 h 2208"/>
              <a:gd name="T6" fmla="*/ 994 w 1466"/>
              <a:gd name="T7" fmla="*/ 1886 h 2208"/>
              <a:gd name="T8" fmla="*/ 994 w 1466"/>
              <a:gd name="T9" fmla="*/ 1878 h 2208"/>
              <a:gd name="T10" fmla="*/ 960 w 1466"/>
              <a:gd name="T11" fmla="*/ 1878 h 2208"/>
              <a:gd name="T12" fmla="*/ 286 w 1466"/>
              <a:gd name="T13" fmla="*/ 1684 h 2208"/>
              <a:gd name="T14" fmla="*/ 286 w 1466"/>
              <a:gd name="T15" fmla="*/ 1457 h 2208"/>
              <a:gd name="T16" fmla="*/ 556 w 1466"/>
              <a:gd name="T17" fmla="*/ 1086 h 2208"/>
              <a:gd name="T18" fmla="*/ 556 w 1466"/>
              <a:gd name="T19" fmla="*/ 952 h 2208"/>
              <a:gd name="T20" fmla="*/ 657 w 1466"/>
              <a:gd name="T21" fmla="*/ 851 h 2208"/>
              <a:gd name="T22" fmla="*/ 556 w 1466"/>
              <a:gd name="T23" fmla="*/ 741 h 2208"/>
              <a:gd name="T24" fmla="*/ 556 w 1466"/>
              <a:gd name="T25" fmla="*/ 564 h 2208"/>
              <a:gd name="T26" fmla="*/ 0 w 1466"/>
              <a:gd name="T27" fmla="*/ 0 h 2208"/>
              <a:gd name="T28" fmla="*/ 0 w 1466"/>
              <a:gd name="T29" fmla="*/ 2207 h 2208"/>
              <a:gd name="T30" fmla="*/ 1465 w 1466"/>
              <a:gd name="T31" fmla="*/ 2207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6" h="2208">
                <a:moveTo>
                  <a:pt x="1465" y="2207"/>
                </a:moveTo>
                <a:lnTo>
                  <a:pt x="1465" y="2207"/>
                </a:lnTo>
                <a:cubicBezTo>
                  <a:pt x="1440" y="2148"/>
                  <a:pt x="1407" y="2063"/>
                  <a:pt x="1322" y="1996"/>
                </a:cubicBezTo>
                <a:cubicBezTo>
                  <a:pt x="1238" y="1920"/>
                  <a:pt x="1120" y="1878"/>
                  <a:pt x="994" y="1886"/>
                </a:cubicBezTo>
                <a:cubicBezTo>
                  <a:pt x="994" y="1878"/>
                  <a:pt x="994" y="1878"/>
                  <a:pt x="994" y="1878"/>
                </a:cubicBezTo>
                <a:cubicBezTo>
                  <a:pt x="960" y="1878"/>
                  <a:pt x="960" y="1878"/>
                  <a:pt x="960" y="1878"/>
                </a:cubicBezTo>
                <a:cubicBezTo>
                  <a:pt x="286" y="1684"/>
                  <a:pt x="286" y="1684"/>
                  <a:pt x="286" y="1684"/>
                </a:cubicBezTo>
                <a:cubicBezTo>
                  <a:pt x="286" y="1457"/>
                  <a:pt x="286" y="1457"/>
                  <a:pt x="286" y="1457"/>
                </a:cubicBezTo>
                <a:cubicBezTo>
                  <a:pt x="446" y="1407"/>
                  <a:pt x="556" y="1255"/>
                  <a:pt x="556" y="1086"/>
                </a:cubicBezTo>
                <a:cubicBezTo>
                  <a:pt x="556" y="952"/>
                  <a:pt x="556" y="952"/>
                  <a:pt x="556" y="952"/>
                </a:cubicBezTo>
                <a:cubicBezTo>
                  <a:pt x="615" y="952"/>
                  <a:pt x="657" y="910"/>
                  <a:pt x="657" y="851"/>
                </a:cubicBezTo>
                <a:cubicBezTo>
                  <a:pt x="657" y="792"/>
                  <a:pt x="615" y="741"/>
                  <a:pt x="556" y="741"/>
                </a:cubicBezTo>
                <a:cubicBezTo>
                  <a:pt x="556" y="564"/>
                  <a:pt x="556" y="564"/>
                  <a:pt x="556" y="564"/>
                </a:cubicBezTo>
                <a:cubicBezTo>
                  <a:pt x="556" y="261"/>
                  <a:pt x="303" y="8"/>
                  <a:pt x="0" y="0"/>
                </a:cubicBezTo>
                <a:cubicBezTo>
                  <a:pt x="0" y="2207"/>
                  <a:pt x="0" y="2207"/>
                  <a:pt x="0" y="2207"/>
                </a:cubicBezTo>
                <a:lnTo>
                  <a:pt x="1465" y="22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4">
            <a:extLst>
              <a:ext uri="{FF2B5EF4-FFF2-40B4-BE49-F238E27FC236}">
                <a16:creationId xmlns:a16="http://schemas.microsoft.com/office/drawing/2014/main" id="{9DD1B89A-C097-FB41-B09E-6D211473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444" y="3437123"/>
            <a:ext cx="4387" cy="2219119"/>
          </a:xfrm>
          <a:custGeom>
            <a:avLst/>
            <a:gdLst>
              <a:gd name="T0" fmla="*/ 0 w 1"/>
              <a:gd name="T1" fmla="*/ 0 h 2232"/>
              <a:gd name="T2" fmla="*/ 0 w 1"/>
              <a:gd name="T3" fmla="*/ 2231 h 2232"/>
              <a:gd name="T4" fmla="*/ 0 w 1"/>
              <a:gd name="T5" fmla="*/ 2231 h 2232"/>
              <a:gd name="T6" fmla="*/ 0 w 1"/>
              <a:gd name="T7" fmla="*/ 0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232">
                <a:moveTo>
                  <a:pt x="0" y="0"/>
                </a:moveTo>
                <a:lnTo>
                  <a:pt x="0" y="2231"/>
                </a:lnTo>
                <a:lnTo>
                  <a:pt x="0" y="2231"/>
                </a:lnTo>
                <a:lnTo>
                  <a:pt x="0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41431961-B60F-6342-8E72-4DD05823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444" y="3437123"/>
            <a:ext cx="1776174" cy="2219119"/>
          </a:xfrm>
          <a:custGeom>
            <a:avLst/>
            <a:gdLst>
              <a:gd name="T0" fmla="*/ 0 w 1787"/>
              <a:gd name="T1" fmla="*/ 2231 h 2232"/>
              <a:gd name="T2" fmla="*/ 0 w 1787"/>
              <a:gd name="T3" fmla="*/ 2231 h 2232"/>
              <a:gd name="T4" fmla="*/ 893 w 1787"/>
              <a:gd name="T5" fmla="*/ 2231 h 2232"/>
              <a:gd name="T6" fmla="*/ 943 w 1787"/>
              <a:gd name="T7" fmla="*/ 985 h 2232"/>
              <a:gd name="T8" fmla="*/ 1036 w 1787"/>
              <a:gd name="T9" fmla="*/ 1541 h 2232"/>
              <a:gd name="T10" fmla="*/ 1196 w 1787"/>
              <a:gd name="T11" fmla="*/ 2231 h 2232"/>
              <a:gd name="T12" fmla="*/ 1786 w 1787"/>
              <a:gd name="T13" fmla="*/ 2231 h 2232"/>
              <a:gd name="T14" fmla="*/ 1584 w 1787"/>
              <a:gd name="T15" fmla="*/ 1499 h 2232"/>
              <a:gd name="T16" fmla="*/ 1600 w 1787"/>
              <a:gd name="T17" fmla="*/ 1170 h 2232"/>
              <a:gd name="T18" fmla="*/ 1482 w 1787"/>
              <a:gd name="T19" fmla="*/ 109 h 2232"/>
              <a:gd name="T20" fmla="*/ 1465 w 1787"/>
              <a:gd name="T21" fmla="*/ 0 h 2232"/>
              <a:gd name="T22" fmla="*/ 0 w 1787"/>
              <a:gd name="T23" fmla="*/ 0 h 2232"/>
              <a:gd name="T24" fmla="*/ 0 w 1787"/>
              <a:gd name="T25" fmla="*/ 2231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87" h="2232">
                <a:moveTo>
                  <a:pt x="0" y="2231"/>
                </a:moveTo>
                <a:lnTo>
                  <a:pt x="0" y="2231"/>
                </a:lnTo>
                <a:cubicBezTo>
                  <a:pt x="893" y="2231"/>
                  <a:pt x="893" y="2231"/>
                  <a:pt x="893" y="2231"/>
                </a:cubicBezTo>
                <a:cubicBezTo>
                  <a:pt x="943" y="985"/>
                  <a:pt x="943" y="985"/>
                  <a:pt x="943" y="985"/>
                </a:cubicBezTo>
                <a:cubicBezTo>
                  <a:pt x="986" y="1280"/>
                  <a:pt x="1036" y="1541"/>
                  <a:pt x="1036" y="1541"/>
                </a:cubicBezTo>
                <a:cubicBezTo>
                  <a:pt x="1078" y="1785"/>
                  <a:pt x="1137" y="2021"/>
                  <a:pt x="1196" y="2231"/>
                </a:cubicBezTo>
                <a:cubicBezTo>
                  <a:pt x="1786" y="2231"/>
                  <a:pt x="1786" y="2231"/>
                  <a:pt x="1786" y="2231"/>
                </a:cubicBezTo>
                <a:cubicBezTo>
                  <a:pt x="1727" y="1962"/>
                  <a:pt x="1659" y="1718"/>
                  <a:pt x="1584" y="1499"/>
                </a:cubicBezTo>
                <a:cubicBezTo>
                  <a:pt x="1592" y="1398"/>
                  <a:pt x="1600" y="1288"/>
                  <a:pt x="1600" y="1170"/>
                </a:cubicBezTo>
                <a:cubicBezTo>
                  <a:pt x="1617" y="766"/>
                  <a:pt x="1558" y="404"/>
                  <a:pt x="1482" y="109"/>
                </a:cubicBezTo>
                <a:cubicBezTo>
                  <a:pt x="1482" y="92"/>
                  <a:pt x="1482" y="50"/>
                  <a:pt x="1465" y="0"/>
                </a:cubicBezTo>
                <a:cubicBezTo>
                  <a:pt x="0" y="0"/>
                  <a:pt x="0" y="0"/>
                  <a:pt x="0" y="0"/>
                </a:cubicBezTo>
                <a:lnTo>
                  <a:pt x="0" y="22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6">
            <a:extLst>
              <a:ext uri="{FF2B5EF4-FFF2-40B4-BE49-F238E27FC236}">
                <a16:creationId xmlns:a16="http://schemas.microsoft.com/office/drawing/2014/main" id="{6EC7364E-9114-2249-9463-0AEB1F94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444" y="5656242"/>
            <a:ext cx="4387" cy="1925284"/>
          </a:xfrm>
          <a:custGeom>
            <a:avLst/>
            <a:gdLst>
              <a:gd name="T0" fmla="*/ 0 w 1"/>
              <a:gd name="T1" fmla="*/ 0 h 1937"/>
              <a:gd name="T2" fmla="*/ 0 w 1"/>
              <a:gd name="T3" fmla="*/ 0 h 1937"/>
              <a:gd name="T4" fmla="*/ 0 w 1"/>
              <a:gd name="T5" fmla="*/ 1936 h 1937"/>
              <a:gd name="T6" fmla="*/ 0 w 1"/>
              <a:gd name="T7" fmla="*/ 1936 h 1937"/>
              <a:gd name="T8" fmla="*/ 0 w 1"/>
              <a:gd name="T9" fmla="*/ 0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937">
                <a:moveTo>
                  <a:pt x="0" y="0"/>
                </a:moveTo>
                <a:lnTo>
                  <a:pt x="0" y="0"/>
                </a:lnTo>
                <a:lnTo>
                  <a:pt x="0" y="1936"/>
                </a:lnTo>
                <a:lnTo>
                  <a:pt x="0" y="1936"/>
                </a:lnTo>
                <a:lnTo>
                  <a:pt x="0" y="0"/>
                </a:lnTo>
              </a:path>
            </a:pathLst>
          </a:custGeom>
          <a:solidFill>
            <a:srgbClr val="EF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7">
            <a:extLst>
              <a:ext uri="{FF2B5EF4-FFF2-40B4-BE49-F238E27FC236}">
                <a16:creationId xmlns:a16="http://schemas.microsoft.com/office/drawing/2014/main" id="{52996B5E-4B6B-BE4F-AEAC-3051B54F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444" y="5656242"/>
            <a:ext cx="1214815" cy="2219119"/>
          </a:xfrm>
          <a:custGeom>
            <a:avLst/>
            <a:gdLst>
              <a:gd name="T0" fmla="*/ 0 w 1222"/>
              <a:gd name="T1" fmla="*/ 1936 h 2232"/>
              <a:gd name="T2" fmla="*/ 0 w 1222"/>
              <a:gd name="T3" fmla="*/ 1936 h 2232"/>
              <a:gd name="T4" fmla="*/ 84 w 1222"/>
              <a:gd name="T5" fmla="*/ 1936 h 2232"/>
              <a:gd name="T6" fmla="*/ 84 w 1222"/>
              <a:gd name="T7" fmla="*/ 1945 h 2232"/>
              <a:gd name="T8" fmla="*/ 59 w 1222"/>
              <a:gd name="T9" fmla="*/ 2231 h 2232"/>
              <a:gd name="T10" fmla="*/ 1070 w 1222"/>
              <a:gd name="T11" fmla="*/ 2231 h 2232"/>
              <a:gd name="T12" fmla="*/ 952 w 1222"/>
              <a:gd name="T13" fmla="*/ 455 h 2232"/>
              <a:gd name="T14" fmla="*/ 893 w 1222"/>
              <a:gd name="T15" fmla="*/ 135 h 2232"/>
              <a:gd name="T16" fmla="*/ 893 w 1222"/>
              <a:gd name="T17" fmla="*/ 0 h 2232"/>
              <a:gd name="T18" fmla="*/ 0 w 1222"/>
              <a:gd name="T19" fmla="*/ 0 h 2232"/>
              <a:gd name="T20" fmla="*/ 0 w 1222"/>
              <a:gd name="T21" fmla="*/ 1936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2" h="2232">
                <a:moveTo>
                  <a:pt x="0" y="1936"/>
                </a:moveTo>
                <a:lnTo>
                  <a:pt x="0" y="1936"/>
                </a:lnTo>
                <a:cubicBezTo>
                  <a:pt x="84" y="1936"/>
                  <a:pt x="84" y="1936"/>
                  <a:pt x="84" y="1936"/>
                </a:cubicBezTo>
                <a:cubicBezTo>
                  <a:pt x="84" y="1945"/>
                  <a:pt x="84" y="1945"/>
                  <a:pt x="84" y="1945"/>
                </a:cubicBezTo>
                <a:cubicBezTo>
                  <a:pt x="59" y="1987"/>
                  <a:pt x="51" y="2088"/>
                  <a:pt x="59" y="2231"/>
                </a:cubicBezTo>
                <a:cubicBezTo>
                  <a:pt x="1070" y="2231"/>
                  <a:pt x="1070" y="2231"/>
                  <a:pt x="1070" y="2231"/>
                </a:cubicBezTo>
                <a:cubicBezTo>
                  <a:pt x="1221" y="1296"/>
                  <a:pt x="1053" y="708"/>
                  <a:pt x="952" y="455"/>
                </a:cubicBezTo>
                <a:cubicBezTo>
                  <a:pt x="910" y="354"/>
                  <a:pt x="884" y="245"/>
                  <a:pt x="893" y="135"/>
                </a:cubicBezTo>
                <a:cubicBezTo>
                  <a:pt x="893" y="0"/>
                  <a:pt x="893" y="0"/>
                  <a:pt x="893" y="0"/>
                </a:cubicBezTo>
                <a:cubicBezTo>
                  <a:pt x="0" y="0"/>
                  <a:pt x="0" y="0"/>
                  <a:pt x="0" y="0"/>
                </a:cubicBezTo>
                <a:lnTo>
                  <a:pt x="0" y="19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8">
            <a:extLst>
              <a:ext uri="{FF2B5EF4-FFF2-40B4-BE49-F238E27FC236}">
                <a16:creationId xmlns:a16="http://schemas.microsoft.com/office/drawing/2014/main" id="{59E61530-F822-254B-AD81-3927F5DF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5945" y="5656242"/>
            <a:ext cx="1056931" cy="1877041"/>
          </a:xfrm>
          <a:custGeom>
            <a:avLst/>
            <a:gdLst>
              <a:gd name="T0" fmla="*/ 312 w 1062"/>
              <a:gd name="T1" fmla="*/ 843 h 1887"/>
              <a:gd name="T2" fmla="*/ 312 w 1062"/>
              <a:gd name="T3" fmla="*/ 843 h 1887"/>
              <a:gd name="T4" fmla="*/ 388 w 1062"/>
              <a:gd name="T5" fmla="*/ 1078 h 1887"/>
              <a:gd name="T6" fmla="*/ 388 w 1062"/>
              <a:gd name="T7" fmla="*/ 1078 h 1887"/>
              <a:gd name="T8" fmla="*/ 388 w 1062"/>
              <a:gd name="T9" fmla="*/ 1296 h 1887"/>
              <a:gd name="T10" fmla="*/ 421 w 1062"/>
              <a:gd name="T11" fmla="*/ 1507 h 1887"/>
              <a:gd name="T12" fmla="*/ 438 w 1062"/>
              <a:gd name="T13" fmla="*/ 1557 h 1887"/>
              <a:gd name="T14" fmla="*/ 531 w 1062"/>
              <a:gd name="T15" fmla="*/ 1835 h 1887"/>
              <a:gd name="T16" fmla="*/ 598 w 1062"/>
              <a:gd name="T17" fmla="*/ 1877 h 1887"/>
              <a:gd name="T18" fmla="*/ 640 w 1062"/>
              <a:gd name="T19" fmla="*/ 1801 h 1887"/>
              <a:gd name="T20" fmla="*/ 657 w 1062"/>
              <a:gd name="T21" fmla="*/ 1835 h 1887"/>
              <a:gd name="T22" fmla="*/ 724 w 1062"/>
              <a:gd name="T23" fmla="*/ 1877 h 1887"/>
              <a:gd name="T24" fmla="*/ 766 w 1062"/>
              <a:gd name="T25" fmla="*/ 1801 h 1887"/>
              <a:gd name="T26" fmla="*/ 775 w 1062"/>
              <a:gd name="T27" fmla="*/ 1827 h 1887"/>
              <a:gd name="T28" fmla="*/ 851 w 1062"/>
              <a:gd name="T29" fmla="*/ 1869 h 1887"/>
              <a:gd name="T30" fmla="*/ 893 w 1062"/>
              <a:gd name="T31" fmla="*/ 1793 h 1887"/>
              <a:gd name="T32" fmla="*/ 893 w 1062"/>
              <a:gd name="T33" fmla="*/ 1801 h 1887"/>
              <a:gd name="T34" fmla="*/ 960 w 1062"/>
              <a:gd name="T35" fmla="*/ 1844 h 1887"/>
              <a:gd name="T36" fmla="*/ 1011 w 1062"/>
              <a:gd name="T37" fmla="*/ 1768 h 1887"/>
              <a:gd name="T38" fmla="*/ 901 w 1062"/>
              <a:gd name="T39" fmla="*/ 1364 h 1887"/>
              <a:gd name="T40" fmla="*/ 935 w 1062"/>
              <a:gd name="T41" fmla="*/ 1389 h 1887"/>
              <a:gd name="T42" fmla="*/ 1019 w 1062"/>
              <a:gd name="T43" fmla="*/ 1397 h 1887"/>
              <a:gd name="T44" fmla="*/ 1044 w 1062"/>
              <a:gd name="T45" fmla="*/ 1305 h 1887"/>
              <a:gd name="T46" fmla="*/ 918 w 1062"/>
              <a:gd name="T47" fmla="*/ 1136 h 1887"/>
              <a:gd name="T48" fmla="*/ 758 w 1062"/>
              <a:gd name="T49" fmla="*/ 969 h 1887"/>
              <a:gd name="T50" fmla="*/ 699 w 1062"/>
              <a:gd name="T51" fmla="*/ 775 h 1887"/>
              <a:gd name="T52" fmla="*/ 598 w 1062"/>
              <a:gd name="T53" fmla="*/ 51 h 1887"/>
              <a:gd name="T54" fmla="*/ 590 w 1062"/>
              <a:gd name="T55" fmla="*/ 0 h 1887"/>
              <a:gd name="T56" fmla="*/ 0 w 1062"/>
              <a:gd name="T57" fmla="*/ 0 h 1887"/>
              <a:gd name="T58" fmla="*/ 312 w 1062"/>
              <a:gd name="T59" fmla="*/ 843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62" h="1887">
                <a:moveTo>
                  <a:pt x="312" y="843"/>
                </a:moveTo>
                <a:lnTo>
                  <a:pt x="312" y="843"/>
                </a:lnTo>
                <a:cubicBezTo>
                  <a:pt x="388" y="1078"/>
                  <a:pt x="388" y="1078"/>
                  <a:pt x="388" y="1078"/>
                </a:cubicBezTo>
                <a:lnTo>
                  <a:pt x="388" y="1078"/>
                </a:lnTo>
                <a:cubicBezTo>
                  <a:pt x="388" y="1296"/>
                  <a:pt x="388" y="1296"/>
                  <a:pt x="388" y="1296"/>
                </a:cubicBezTo>
                <a:cubicBezTo>
                  <a:pt x="421" y="1507"/>
                  <a:pt x="421" y="1507"/>
                  <a:pt x="421" y="1507"/>
                </a:cubicBezTo>
                <a:cubicBezTo>
                  <a:pt x="438" y="1557"/>
                  <a:pt x="438" y="1557"/>
                  <a:pt x="438" y="1557"/>
                </a:cubicBezTo>
                <a:cubicBezTo>
                  <a:pt x="531" y="1835"/>
                  <a:pt x="531" y="1835"/>
                  <a:pt x="531" y="1835"/>
                </a:cubicBezTo>
                <a:cubicBezTo>
                  <a:pt x="539" y="1860"/>
                  <a:pt x="564" y="1886"/>
                  <a:pt x="598" y="1877"/>
                </a:cubicBezTo>
                <a:cubicBezTo>
                  <a:pt x="632" y="1869"/>
                  <a:pt x="657" y="1835"/>
                  <a:pt x="640" y="1801"/>
                </a:cubicBezTo>
                <a:cubicBezTo>
                  <a:pt x="657" y="1835"/>
                  <a:pt x="657" y="1835"/>
                  <a:pt x="657" y="1835"/>
                </a:cubicBezTo>
                <a:cubicBezTo>
                  <a:pt x="665" y="1869"/>
                  <a:pt x="691" y="1886"/>
                  <a:pt x="724" y="1877"/>
                </a:cubicBezTo>
                <a:cubicBezTo>
                  <a:pt x="758" y="1869"/>
                  <a:pt x="783" y="1835"/>
                  <a:pt x="766" y="1801"/>
                </a:cubicBezTo>
                <a:cubicBezTo>
                  <a:pt x="775" y="1827"/>
                  <a:pt x="775" y="1827"/>
                  <a:pt x="775" y="1827"/>
                </a:cubicBezTo>
                <a:cubicBezTo>
                  <a:pt x="783" y="1860"/>
                  <a:pt x="817" y="1877"/>
                  <a:pt x="851" y="1869"/>
                </a:cubicBezTo>
                <a:cubicBezTo>
                  <a:pt x="885" y="1869"/>
                  <a:pt x="901" y="1827"/>
                  <a:pt x="893" y="1793"/>
                </a:cubicBezTo>
                <a:cubicBezTo>
                  <a:pt x="893" y="1801"/>
                  <a:pt x="893" y="1801"/>
                  <a:pt x="893" y="1801"/>
                </a:cubicBezTo>
                <a:cubicBezTo>
                  <a:pt x="901" y="1827"/>
                  <a:pt x="935" y="1852"/>
                  <a:pt x="960" y="1844"/>
                </a:cubicBezTo>
                <a:cubicBezTo>
                  <a:pt x="994" y="1835"/>
                  <a:pt x="1019" y="1801"/>
                  <a:pt x="1011" y="1768"/>
                </a:cubicBezTo>
                <a:cubicBezTo>
                  <a:pt x="901" y="1364"/>
                  <a:pt x="901" y="1364"/>
                  <a:pt x="901" y="1364"/>
                </a:cubicBezTo>
                <a:cubicBezTo>
                  <a:pt x="935" y="1389"/>
                  <a:pt x="935" y="1389"/>
                  <a:pt x="935" y="1389"/>
                </a:cubicBezTo>
                <a:cubicBezTo>
                  <a:pt x="960" y="1406"/>
                  <a:pt x="994" y="1414"/>
                  <a:pt x="1019" y="1397"/>
                </a:cubicBezTo>
                <a:cubicBezTo>
                  <a:pt x="1053" y="1372"/>
                  <a:pt x="1061" y="1338"/>
                  <a:pt x="1044" y="1305"/>
                </a:cubicBezTo>
                <a:cubicBezTo>
                  <a:pt x="918" y="1136"/>
                  <a:pt x="918" y="1136"/>
                  <a:pt x="918" y="1136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699" y="775"/>
                  <a:pt x="699" y="775"/>
                  <a:pt x="699" y="775"/>
                </a:cubicBezTo>
                <a:cubicBezTo>
                  <a:pt x="682" y="556"/>
                  <a:pt x="657" y="312"/>
                  <a:pt x="598" y="51"/>
                </a:cubicBezTo>
                <a:cubicBezTo>
                  <a:pt x="598" y="34"/>
                  <a:pt x="590" y="17"/>
                  <a:pt x="59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8" y="396"/>
                  <a:pt x="253" y="708"/>
                  <a:pt x="312" y="843"/>
                </a:cubicBezTo>
              </a:path>
            </a:pathLst>
          </a:custGeom>
          <a:solidFill>
            <a:srgbClr val="FDBC4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9">
            <a:extLst>
              <a:ext uri="{FF2B5EF4-FFF2-40B4-BE49-F238E27FC236}">
                <a16:creationId xmlns:a16="http://schemas.microsoft.com/office/drawing/2014/main" id="{7EF234F1-2344-0B48-843B-7FC24F3F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458" y="7875361"/>
            <a:ext cx="1004303" cy="2219119"/>
          </a:xfrm>
          <a:custGeom>
            <a:avLst/>
            <a:gdLst>
              <a:gd name="T0" fmla="*/ 253 w 1012"/>
              <a:gd name="T1" fmla="*/ 1651 h 2233"/>
              <a:gd name="T2" fmla="*/ 253 w 1012"/>
              <a:gd name="T3" fmla="*/ 1651 h 2233"/>
              <a:gd name="T4" fmla="*/ 244 w 1012"/>
              <a:gd name="T5" fmla="*/ 1651 h 2233"/>
              <a:gd name="T6" fmla="*/ 194 w 1012"/>
              <a:gd name="T7" fmla="*/ 2232 h 2233"/>
              <a:gd name="T8" fmla="*/ 927 w 1012"/>
              <a:gd name="T9" fmla="*/ 2232 h 2233"/>
              <a:gd name="T10" fmla="*/ 817 w 1012"/>
              <a:gd name="T11" fmla="*/ 1651 h 2233"/>
              <a:gd name="T12" fmla="*/ 825 w 1012"/>
              <a:gd name="T13" fmla="*/ 1651 h 2233"/>
              <a:gd name="T14" fmla="*/ 952 w 1012"/>
              <a:gd name="T15" fmla="*/ 320 h 2233"/>
              <a:gd name="T16" fmla="*/ 1011 w 1012"/>
              <a:gd name="T17" fmla="*/ 0 h 2233"/>
              <a:gd name="T18" fmla="*/ 0 w 1012"/>
              <a:gd name="T19" fmla="*/ 0 h 2233"/>
              <a:gd name="T20" fmla="*/ 253 w 1012"/>
              <a:gd name="T21" fmla="*/ 1651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2" h="2233">
                <a:moveTo>
                  <a:pt x="253" y="1651"/>
                </a:moveTo>
                <a:lnTo>
                  <a:pt x="253" y="1651"/>
                </a:lnTo>
                <a:cubicBezTo>
                  <a:pt x="244" y="1651"/>
                  <a:pt x="244" y="1651"/>
                  <a:pt x="244" y="1651"/>
                </a:cubicBezTo>
                <a:cubicBezTo>
                  <a:pt x="211" y="1811"/>
                  <a:pt x="202" y="2021"/>
                  <a:pt x="194" y="2232"/>
                </a:cubicBezTo>
                <a:cubicBezTo>
                  <a:pt x="927" y="2232"/>
                  <a:pt x="927" y="2232"/>
                  <a:pt x="927" y="2232"/>
                </a:cubicBezTo>
                <a:cubicBezTo>
                  <a:pt x="927" y="1903"/>
                  <a:pt x="817" y="1651"/>
                  <a:pt x="817" y="1651"/>
                </a:cubicBezTo>
                <a:cubicBezTo>
                  <a:pt x="825" y="1651"/>
                  <a:pt x="825" y="1651"/>
                  <a:pt x="825" y="1651"/>
                </a:cubicBezTo>
                <a:cubicBezTo>
                  <a:pt x="952" y="320"/>
                  <a:pt x="952" y="320"/>
                  <a:pt x="952" y="320"/>
                </a:cubicBezTo>
                <a:cubicBezTo>
                  <a:pt x="977" y="211"/>
                  <a:pt x="994" y="101"/>
                  <a:pt x="1011" y="0"/>
                </a:cubicBezTo>
                <a:cubicBezTo>
                  <a:pt x="0" y="0"/>
                  <a:pt x="0" y="0"/>
                  <a:pt x="0" y="0"/>
                </a:cubicBezTo>
                <a:cubicBezTo>
                  <a:pt x="25" y="539"/>
                  <a:pt x="236" y="1592"/>
                  <a:pt x="253" y="16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0">
            <a:extLst>
              <a:ext uri="{FF2B5EF4-FFF2-40B4-BE49-F238E27FC236}">
                <a16:creationId xmlns:a16="http://schemas.microsoft.com/office/drawing/2014/main" id="{BDC7500D-9202-3D44-928A-5BF5B336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3229" y="10094480"/>
            <a:ext cx="912207" cy="2271746"/>
          </a:xfrm>
          <a:custGeom>
            <a:avLst/>
            <a:gdLst>
              <a:gd name="T0" fmla="*/ 227 w 919"/>
              <a:gd name="T1" fmla="*/ 1111 h 2283"/>
              <a:gd name="T2" fmla="*/ 227 w 919"/>
              <a:gd name="T3" fmla="*/ 1111 h 2283"/>
              <a:gd name="T4" fmla="*/ 117 w 919"/>
              <a:gd name="T5" fmla="*/ 1684 h 2283"/>
              <a:gd name="T6" fmla="*/ 0 w 919"/>
              <a:gd name="T7" fmla="*/ 2114 h 2283"/>
              <a:gd name="T8" fmla="*/ 168 w 919"/>
              <a:gd name="T9" fmla="*/ 2181 h 2283"/>
              <a:gd name="T10" fmla="*/ 294 w 919"/>
              <a:gd name="T11" fmla="*/ 2173 h 2283"/>
              <a:gd name="T12" fmla="*/ 429 w 919"/>
              <a:gd name="T13" fmla="*/ 2164 h 2283"/>
              <a:gd name="T14" fmla="*/ 572 w 919"/>
              <a:gd name="T15" fmla="*/ 2139 h 2283"/>
              <a:gd name="T16" fmla="*/ 648 w 919"/>
              <a:gd name="T17" fmla="*/ 2131 h 2283"/>
              <a:gd name="T18" fmla="*/ 539 w 919"/>
              <a:gd name="T19" fmla="*/ 1684 h 2283"/>
              <a:gd name="T20" fmla="*/ 564 w 919"/>
              <a:gd name="T21" fmla="*/ 1255 h 2283"/>
              <a:gd name="T22" fmla="*/ 648 w 919"/>
              <a:gd name="T23" fmla="*/ 977 h 2283"/>
              <a:gd name="T24" fmla="*/ 816 w 919"/>
              <a:gd name="T25" fmla="*/ 522 h 2283"/>
              <a:gd name="T26" fmla="*/ 918 w 919"/>
              <a:gd name="T27" fmla="*/ 0 h 2283"/>
              <a:gd name="T28" fmla="*/ 185 w 919"/>
              <a:gd name="T29" fmla="*/ 0 h 2283"/>
              <a:gd name="T30" fmla="*/ 227 w 919"/>
              <a:gd name="T31" fmla="*/ 1111 h 2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9" h="2283">
                <a:moveTo>
                  <a:pt x="227" y="1111"/>
                </a:moveTo>
                <a:lnTo>
                  <a:pt x="227" y="1111"/>
                </a:lnTo>
                <a:cubicBezTo>
                  <a:pt x="117" y="1684"/>
                  <a:pt x="117" y="1684"/>
                  <a:pt x="117" y="1684"/>
                </a:cubicBezTo>
                <a:cubicBezTo>
                  <a:pt x="0" y="2114"/>
                  <a:pt x="0" y="2114"/>
                  <a:pt x="0" y="2114"/>
                </a:cubicBezTo>
                <a:cubicBezTo>
                  <a:pt x="25" y="2282"/>
                  <a:pt x="168" y="2181"/>
                  <a:pt x="168" y="2181"/>
                </a:cubicBezTo>
                <a:cubicBezTo>
                  <a:pt x="227" y="2248"/>
                  <a:pt x="294" y="2173"/>
                  <a:pt x="294" y="2173"/>
                </a:cubicBezTo>
                <a:cubicBezTo>
                  <a:pt x="353" y="2223"/>
                  <a:pt x="429" y="2164"/>
                  <a:pt x="429" y="2164"/>
                </a:cubicBezTo>
                <a:cubicBezTo>
                  <a:pt x="497" y="2206"/>
                  <a:pt x="572" y="2139"/>
                  <a:pt x="572" y="2139"/>
                </a:cubicBezTo>
                <a:cubicBezTo>
                  <a:pt x="606" y="2156"/>
                  <a:pt x="648" y="2131"/>
                  <a:pt x="648" y="2131"/>
                </a:cubicBezTo>
                <a:cubicBezTo>
                  <a:pt x="715" y="2038"/>
                  <a:pt x="539" y="1684"/>
                  <a:pt x="539" y="1684"/>
                </a:cubicBezTo>
                <a:cubicBezTo>
                  <a:pt x="564" y="1255"/>
                  <a:pt x="564" y="1255"/>
                  <a:pt x="564" y="1255"/>
                </a:cubicBezTo>
                <a:cubicBezTo>
                  <a:pt x="648" y="977"/>
                  <a:pt x="648" y="977"/>
                  <a:pt x="648" y="977"/>
                </a:cubicBezTo>
                <a:cubicBezTo>
                  <a:pt x="699" y="817"/>
                  <a:pt x="749" y="665"/>
                  <a:pt x="816" y="522"/>
                </a:cubicBezTo>
                <a:cubicBezTo>
                  <a:pt x="892" y="345"/>
                  <a:pt x="918" y="160"/>
                  <a:pt x="918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76" y="539"/>
                  <a:pt x="227" y="1111"/>
                  <a:pt x="227" y="11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Line 77">
            <a:extLst>
              <a:ext uri="{FF2B5EF4-FFF2-40B4-BE49-F238E27FC236}">
                <a16:creationId xmlns:a16="http://schemas.microsoft.com/office/drawing/2014/main" id="{4273C34D-8497-C947-AFE3-04E08A55B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6791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78">
            <a:extLst>
              <a:ext uri="{FF2B5EF4-FFF2-40B4-BE49-F238E27FC236}">
                <a16:creationId xmlns:a16="http://schemas.microsoft.com/office/drawing/2014/main" id="{61DDA021-EAB7-A041-BF0C-88C23422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52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79">
            <a:extLst>
              <a:ext uri="{FF2B5EF4-FFF2-40B4-BE49-F238E27FC236}">
                <a16:creationId xmlns:a16="http://schemas.microsoft.com/office/drawing/2014/main" id="{72875DB9-AFC8-ED44-8EC3-94428229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46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80">
            <a:extLst>
              <a:ext uri="{FF2B5EF4-FFF2-40B4-BE49-F238E27FC236}">
                <a16:creationId xmlns:a16="http://schemas.microsoft.com/office/drawing/2014/main" id="{0E3C2B53-0EF6-E74A-86B4-35BCFC42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204" y="1462263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Line 81">
            <a:extLst>
              <a:ext uri="{FF2B5EF4-FFF2-40B4-BE49-F238E27FC236}">
                <a16:creationId xmlns:a16="http://schemas.microsoft.com/office/drawing/2014/main" id="{0FBBC181-74E3-FE4D-BD94-05D85EF23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6791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Freeform 82">
            <a:extLst>
              <a:ext uri="{FF2B5EF4-FFF2-40B4-BE49-F238E27FC236}">
                <a16:creationId xmlns:a16="http://schemas.microsoft.com/office/drawing/2014/main" id="{914D68ED-8A78-3541-AB33-38E69300E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52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83">
            <a:extLst>
              <a:ext uri="{FF2B5EF4-FFF2-40B4-BE49-F238E27FC236}">
                <a16:creationId xmlns:a16="http://schemas.microsoft.com/office/drawing/2014/main" id="{09EAF572-0774-0E40-86C9-6B977931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46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84">
            <a:extLst>
              <a:ext uri="{FF2B5EF4-FFF2-40B4-BE49-F238E27FC236}">
                <a16:creationId xmlns:a16="http://schemas.microsoft.com/office/drawing/2014/main" id="{21ED0251-ED72-3343-81D3-02D1633E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204" y="3820596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Line 85">
            <a:extLst>
              <a:ext uri="{FF2B5EF4-FFF2-40B4-BE49-F238E27FC236}">
                <a16:creationId xmlns:a16="http://schemas.microsoft.com/office/drawing/2014/main" id="{E3240D9C-F0E4-8546-B96F-48F2CA185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6791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86">
            <a:extLst>
              <a:ext uri="{FF2B5EF4-FFF2-40B4-BE49-F238E27FC236}">
                <a16:creationId xmlns:a16="http://schemas.microsoft.com/office/drawing/2014/main" id="{698FB138-3243-3843-A87B-8132B133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52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87">
            <a:extLst>
              <a:ext uri="{FF2B5EF4-FFF2-40B4-BE49-F238E27FC236}">
                <a16:creationId xmlns:a16="http://schemas.microsoft.com/office/drawing/2014/main" id="{13E85C4B-BFD6-7C44-A5FB-93554D60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46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88">
            <a:extLst>
              <a:ext uri="{FF2B5EF4-FFF2-40B4-BE49-F238E27FC236}">
                <a16:creationId xmlns:a16="http://schemas.microsoft.com/office/drawing/2014/main" id="{C24D13BE-4449-394E-9B02-0B3F2F3C1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204" y="6178929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Line 89">
            <a:extLst>
              <a:ext uri="{FF2B5EF4-FFF2-40B4-BE49-F238E27FC236}">
                <a16:creationId xmlns:a16="http://schemas.microsoft.com/office/drawing/2014/main" id="{005E07A1-F726-4D44-B482-924EE36A3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6791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Freeform 90">
            <a:extLst>
              <a:ext uri="{FF2B5EF4-FFF2-40B4-BE49-F238E27FC236}">
                <a16:creationId xmlns:a16="http://schemas.microsoft.com/office/drawing/2014/main" id="{6F523BD0-0C87-E44F-838D-87A9836E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52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1">
            <a:extLst>
              <a:ext uri="{FF2B5EF4-FFF2-40B4-BE49-F238E27FC236}">
                <a16:creationId xmlns:a16="http://schemas.microsoft.com/office/drawing/2014/main" id="{B32C69AA-E53B-9043-AA80-C4C49464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46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2">
            <a:extLst>
              <a:ext uri="{FF2B5EF4-FFF2-40B4-BE49-F238E27FC236}">
                <a16:creationId xmlns:a16="http://schemas.microsoft.com/office/drawing/2014/main" id="{99C33BC5-89CC-FD47-94D3-103B27DA6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204" y="8531996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Line 93">
            <a:extLst>
              <a:ext uri="{FF2B5EF4-FFF2-40B4-BE49-F238E27FC236}">
                <a16:creationId xmlns:a16="http://schemas.microsoft.com/office/drawing/2014/main" id="{B239532A-9187-2C44-B243-56C7D7DD5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6791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Freeform 94">
            <a:extLst>
              <a:ext uri="{FF2B5EF4-FFF2-40B4-BE49-F238E27FC236}">
                <a16:creationId xmlns:a16="http://schemas.microsoft.com/office/drawing/2014/main" id="{0E4040E4-9BC8-2645-B780-F78C9119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52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95">
            <a:extLst>
              <a:ext uri="{FF2B5EF4-FFF2-40B4-BE49-F238E27FC236}">
                <a16:creationId xmlns:a16="http://schemas.microsoft.com/office/drawing/2014/main" id="{5A61D4DB-7E84-7E48-86AD-E7C61F4E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46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96">
            <a:extLst>
              <a:ext uri="{FF2B5EF4-FFF2-40B4-BE49-F238E27FC236}">
                <a16:creationId xmlns:a16="http://schemas.microsoft.com/office/drawing/2014/main" id="{61CA7B4E-B849-ED45-9B2D-10171287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204" y="10890328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99">
            <a:extLst>
              <a:ext uri="{FF2B5EF4-FFF2-40B4-BE49-F238E27FC236}">
                <a16:creationId xmlns:a16="http://schemas.microsoft.com/office/drawing/2014/main" id="{46B75B22-E65A-5449-902E-7991B64A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27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00">
            <a:extLst>
              <a:ext uri="{FF2B5EF4-FFF2-40B4-BE49-F238E27FC236}">
                <a16:creationId xmlns:a16="http://schemas.microsoft.com/office/drawing/2014/main" id="{A3E3DAD6-2D3F-7944-8AE5-CEA781CA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14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01">
            <a:extLst>
              <a:ext uri="{FF2B5EF4-FFF2-40B4-BE49-F238E27FC236}">
                <a16:creationId xmlns:a16="http://schemas.microsoft.com/office/drawing/2014/main" id="{471E0EED-FE43-E945-865D-CFC12D86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72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2">
            <a:extLst>
              <a:ext uri="{FF2B5EF4-FFF2-40B4-BE49-F238E27FC236}">
                <a16:creationId xmlns:a16="http://schemas.microsoft.com/office/drawing/2014/main" id="{1AA1C419-AE0B-014D-A19B-BB2BA362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72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03">
            <a:extLst>
              <a:ext uri="{FF2B5EF4-FFF2-40B4-BE49-F238E27FC236}">
                <a16:creationId xmlns:a16="http://schemas.microsoft.com/office/drawing/2014/main" id="{D79D4A2B-618D-734F-99DA-71589E04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95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04">
            <a:extLst>
              <a:ext uri="{FF2B5EF4-FFF2-40B4-BE49-F238E27FC236}">
                <a16:creationId xmlns:a16="http://schemas.microsoft.com/office/drawing/2014/main" id="{7B2D8B33-C8DA-1949-A9A2-7906ED9F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42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05">
            <a:extLst>
              <a:ext uri="{FF2B5EF4-FFF2-40B4-BE49-F238E27FC236}">
                <a16:creationId xmlns:a16="http://schemas.microsoft.com/office/drawing/2014/main" id="{ED90BBCE-6950-B948-9B14-007A7B73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342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06">
            <a:extLst>
              <a:ext uri="{FF2B5EF4-FFF2-40B4-BE49-F238E27FC236}">
                <a16:creationId xmlns:a16="http://schemas.microsoft.com/office/drawing/2014/main" id="{AB070597-4849-2847-84AF-C4565CD8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293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07">
            <a:extLst>
              <a:ext uri="{FF2B5EF4-FFF2-40B4-BE49-F238E27FC236}">
                <a16:creationId xmlns:a16="http://schemas.microsoft.com/office/drawing/2014/main" id="{6D83A1F3-1549-8E46-8412-57605190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91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08">
            <a:extLst>
              <a:ext uri="{FF2B5EF4-FFF2-40B4-BE49-F238E27FC236}">
                <a16:creationId xmlns:a16="http://schemas.microsoft.com/office/drawing/2014/main" id="{625F9B75-1E50-5A47-A102-008A1302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95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09">
            <a:extLst>
              <a:ext uri="{FF2B5EF4-FFF2-40B4-BE49-F238E27FC236}">
                <a16:creationId xmlns:a16="http://schemas.microsoft.com/office/drawing/2014/main" id="{70B79352-8FDE-D84A-A588-59A1FACE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97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0">
            <a:extLst>
              <a:ext uri="{FF2B5EF4-FFF2-40B4-BE49-F238E27FC236}">
                <a16:creationId xmlns:a16="http://schemas.microsoft.com/office/drawing/2014/main" id="{84C04511-A340-6741-8DD4-28688DF2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97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1">
            <a:extLst>
              <a:ext uri="{FF2B5EF4-FFF2-40B4-BE49-F238E27FC236}">
                <a16:creationId xmlns:a16="http://schemas.microsoft.com/office/drawing/2014/main" id="{154F6A3A-955F-B947-896B-F461FED15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03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2">
            <a:extLst>
              <a:ext uri="{FF2B5EF4-FFF2-40B4-BE49-F238E27FC236}">
                <a16:creationId xmlns:a16="http://schemas.microsoft.com/office/drawing/2014/main" id="{ED29AD6C-E6F8-9C4C-B9BD-AF6A1DB0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48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13">
            <a:extLst>
              <a:ext uri="{FF2B5EF4-FFF2-40B4-BE49-F238E27FC236}">
                <a16:creationId xmlns:a16="http://schemas.microsoft.com/office/drawing/2014/main" id="{6A0C5AAF-610B-EA4C-9F3A-DA7D61B46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454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14">
            <a:extLst>
              <a:ext uri="{FF2B5EF4-FFF2-40B4-BE49-F238E27FC236}">
                <a16:creationId xmlns:a16="http://schemas.microsoft.com/office/drawing/2014/main" id="{BDBF2B15-7ADB-364B-A900-B1BB4CFB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35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15">
            <a:extLst>
              <a:ext uri="{FF2B5EF4-FFF2-40B4-BE49-F238E27FC236}">
                <a16:creationId xmlns:a16="http://schemas.microsoft.com/office/drawing/2014/main" id="{CD7C4846-33DE-5C40-A6DD-B2EE54A7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716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16">
            <a:extLst>
              <a:ext uri="{FF2B5EF4-FFF2-40B4-BE49-F238E27FC236}">
                <a16:creationId xmlns:a16="http://schemas.microsoft.com/office/drawing/2014/main" id="{11AF962A-E7D5-B04A-A8F7-E090EA6E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67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17">
            <a:extLst>
              <a:ext uri="{FF2B5EF4-FFF2-40B4-BE49-F238E27FC236}">
                <a16:creationId xmlns:a16="http://schemas.microsoft.com/office/drawing/2014/main" id="{61441B25-95AC-3B4C-860F-FE03CB20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67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18">
            <a:extLst>
              <a:ext uri="{FF2B5EF4-FFF2-40B4-BE49-F238E27FC236}">
                <a16:creationId xmlns:a16="http://schemas.microsoft.com/office/drawing/2014/main" id="{6C904BB3-D285-8242-A809-AAC183F2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67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19">
            <a:extLst>
              <a:ext uri="{FF2B5EF4-FFF2-40B4-BE49-F238E27FC236}">
                <a16:creationId xmlns:a16="http://schemas.microsoft.com/office/drawing/2014/main" id="{BCC12612-1DC9-F041-B0D7-06D6D5CB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767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0">
            <a:extLst>
              <a:ext uri="{FF2B5EF4-FFF2-40B4-BE49-F238E27FC236}">
                <a16:creationId xmlns:a16="http://schemas.microsoft.com/office/drawing/2014/main" id="{03AC34B6-2D47-7947-9540-00634566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710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2" name="Group 71">
            <a:extLst>
              <a:ext uri="{FF2B5EF4-FFF2-40B4-BE49-F238E27FC236}">
                <a16:creationId xmlns:a16="http://schemas.microsoft.com/office/drawing/2014/main" id="{049B3C7D-F7B6-834C-A9F7-EC7BE0D44C05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203" name="CuadroTexto 598">
              <a:extLst>
                <a:ext uri="{FF2B5EF4-FFF2-40B4-BE49-F238E27FC236}">
                  <a16:creationId xmlns:a16="http://schemas.microsoft.com/office/drawing/2014/main" id="{A3BA612A-4BA3-FD41-92F6-E39A6C81EC16}"/>
                </a:ext>
              </a:extLst>
            </p:cNvPr>
            <p:cNvSpPr txBox="1"/>
            <p:nvPr/>
          </p:nvSpPr>
          <p:spPr>
            <a:xfrm>
              <a:off x="2232442" y="3643574"/>
              <a:ext cx="33017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204" name="CuadroTexto 599">
              <a:extLst>
                <a:ext uri="{FF2B5EF4-FFF2-40B4-BE49-F238E27FC236}">
                  <a16:creationId xmlns:a16="http://schemas.microsoft.com/office/drawing/2014/main" id="{77A8CADD-4031-A047-9CFB-DB9F8D5459B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3793C29C-C344-704F-AD15-1E3AECB43707}"/>
              </a:ext>
            </a:extLst>
          </p:cNvPr>
          <p:cNvGrpSpPr/>
          <p:nvPr/>
        </p:nvGrpSpPr>
        <p:grpSpPr>
          <a:xfrm>
            <a:off x="15573931" y="4195727"/>
            <a:ext cx="643990" cy="634450"/>
            <a:chOff x="15523655" y="10717162"/>
            <a:chExt cx="643990" cy="634450"/>
          </a:xfrm>
        </p:grpSpPr>
        <p:sp>
          <p:nvSpPr>
            <p:cNvPr id="206" name="Freeform 198">
              <a:extLst>
                <a:ext uri="{FF2B5EF4-FFF2-40B4-BE49-F238E27FC236}">
                  <a16:creationId xmlns:a16="http://schemas.microsoft.com/office/drawing/2014/main" id="{40D759D9-4415-604C-B358-45402DE6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199">
              <a:extLst>
                <a:ext uri="{FF2B5EF4-FFF2-40B4-BE49-F238E27FC236}">
                  <a16:creationId xmlns:a16="http://schemas.microsoft.com/office/drawing/2014/main" id="{A8C98E34-9FA8-4741-B6F4-CEB4ACF7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35E8138D-16E7-804F-B543-C35D0C9A3332}"/>
              </a:ext>
            </a:extLst>
          </p:cNvPr>
          <p:cNvGrpSpPr/>
          <p:nvPr/>
        </p:nvGrpSpPr>
        <p:grpSpPr>
          <a:xfrm>
            <a:off x="18367467" y="1461041"/>
            <a:ext cx="4236804" cy="1514064"/>
            <a:chOff x="4247967" y="10620441"/>
            <a:chExt cx="4236804" cy="1514064"/>
          </a:xfrm>
        </p:grpSpPr>
        <p:sp>
          <p:nvSpPr>
            <p:cNvPr id="209" name="CuadroTexto 395">
              <a:extLst>
                <a:ext uri="{FF2B5EF4-FFF2-40B4-BE49-F238E27FC236}">
                  <a16:creationId xmlns:a16="http://schemas.microsoft.com/office/drawing/2014/main" id="{FADD4D28-B7A6-4347-886A-2242CE0133C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10" name="Rectangle 40">
              <a:extLst>
                <a:ext uri="{FF2B5EF4-FFF2-40B4-BE49-F238E27FC236}">
                  <a16:creationId xmlns:a16="http://schemas.microsoft.com/office/drawing/2014/main" id="{4664DCE0-D9B8-B348-8F78-A2E2392589D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1DFACFE4-9BFC-B84A-878B-066A63687BB4}"/>
              </a:ext>
            </a:extLst>
          </p:cNvPr>
          <p:cNvGrpSpPr/>
          <p:nvPr/>
        </p:nvGrpSpPr>
        <p:grpSpPr>
          <a:xfrm>
            <a:off x="18352068" y="3734940"/>
            <a:ext cx="4236804" cy="1514064"/>
            <a:chOff x="4247967" y="10620441"/>
            <a:chExt cx="4236804" cy="1514064"/>
          </a:xfrm>
        </p:grpSpPr>
        <p:sp>
          <p:nvSpPr>
            <p:cNvPr id="212" name="CuadroTexto 395">
              <a:extLst>
                <a:ext uri="{FF2B5EF4-FFF2-40B4-BE49-F238E27FC236}">
                  <a16:creationId xmlns:a16="http://schemas.microsoft.com/office/drawing/2014/main" id="{C3ABDF86-B409-0948-829A-BF8D0323B0D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3" name="Rectangle 40">
              <a:extLst>
                <a:ext uri="{FF2B5EF4-FFF2-40B4-BE49-F238E27FC236}">
                  <a16:creationId xmlns:a16="http://schemas.microsoft.com/office/drawing/2014/main" id="{C2F682E2-8337-0344-919A-3EDA00B8499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B935781C-284F-934B-A756-5231992E5010}"/>
              </a:ext>
            </a:extLst>
          </p:cNvPr>
          <p:cNvGrpSpPr/>
          <p:nvPr/>
        </p:nvGrpSpPr>
        <p:grpSpPr>
          <a:xfrm>
            <a:off x="18353268" y="6086195"/>
            <a:ext cx="4236804" cy="1514064"/>
            <a:chOff x="4247967" y="10620441"/>
            <a:chExt cx="4236804" cy="1514064"/>
          </a:xfrm>
        </p:grpSpPr>
        <p:sp>
          <p:nvSpPr>
            <p:cNvPr id="215" name="CuadroTexto 395">
              <a:extLst>
                <a:ext uri="{FF2B5EF4-FFF2-40B4-BE49-F238E27FC236}">
                  <a16:creationId xmlns:a16="http://schemas.microsoft.com/office/drawing/2014/main" id="{2B284081-EE60-A04C-8BE9-0A4A7CC676A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16" name="Rectangle 40">
              <a:extLst>
                <a:ext uri="{FF2B5EF4-FFF2-40B4-BE49-F238E27FC236}">
                  <a16:creationId xmlns:a16="http://schemas.microsoft.com/office/drawing/2014/main" id="{6DD1A4BC-91CA-0E4B-A5BD-A47A7189437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46C71473-0516-A248-9D51-B5F53AD408B0}"/>
              </a:ext>
            </a:extLst>
          </p:cNvPr>
          <p:cNvGrpSpPr/>
          <p:nvPr/>
        </p:nvGrpSpPr>
        <p:grpSpPr>
          <a:xfrm>
            <a:off x="18353268" y="8481187"/>
            <a:ext cx="4236804" cy="1514064"/>
            <a:chOff x="4247967" y="10620441"/>
            <a:chExt cx="4236804" cy="1514064"/>
          </a:xfrm>
        </p:grpSpPr>
        <p:sp>
          <p:nvSpPr>
            <p:cNvPr id="218" name="CuadroTexto 395">
              <a:extLst>
                <a:ext uri="{FF2B5EF4-FFF2-40B4-BE49-F238E27FC236}">
                  <a16:creationId xmlns:a16="http://schemas.microsoft.com/office/drawing/2014/main" id="{03CB8846-EAAA-0745-A856-85B3B37127F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CDBA1F0C-5D96-1544-A64B-BD7191DCA76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8DD95759-CB94-6648-BF9B-59480607174F}"/>
              </a:ext>
            </a:extLst>
          </p:cNvPr>
          <p:cNvGrpSpPr/>
          <p:nvPr/>
        </p:nvGrpSpPr>
        <p:grpSpPr>
          <a:xfrm>
            <a:off x="18353268" y="10789700"/>
            <a:ext cx="4236804" cy="1514064"/>
            <a:chOff x="4247967" y="10620441"/>
            <a:chExt cx="4236804" cy="1514064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425D53C0-D806-A24B-AD82-5B702DEE9D9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AE0EAC2B-C475-0F48-A3C3-10B9202F46F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378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Health 1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60B5B2"/>
      </a:accent1>
      <a:accent2>
        <a:srgbClr val="FCBB47"/>
      </a:accent2>
      <a:accent3>
        <a:srgbClr val="358DDC"/>
      </a:accent3>
      <a:accent4>
        <a:srgbClr val="E87532"/>
      </a:accent4>
      <a:accent5>
        <a:srgbClr val="153D68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92386</TotalTime>
  <Words>539</Words>
  <Application>Microsoft Macintosh PowerPoint</Application>
  <PresentationFormat>Personalizado</PresentationFormat>
  <Paragraphs>150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16614</cp:revision>
  <dcterms:created xsi:type="dcterms:W3CDTF">2014-11-12T21:47:38Z</dcterms:created>
  <dcterms:modified xsi:type="dcterms:W3CDTF">2019-10-15T13:37:35Z</dcterms:modified>
  <cp:category/>
</cp:coreProperties>
</file>