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3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7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6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1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3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7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86">
            <a:extLst>
              <a:ext uri="{FF2B5EF4-FFF2-40B4-BE49-F238E27FC236}">
                <a16:creationId xmlns:a16="http://schemas.microsoft.com/office/drawing/2014/main" id="{BD0644AF-2E82-5945-ACCE-2D7B9D7D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674" y="1241826"/>
            <a:ext cx="6595096" cy="5620768"/>
          </a:xfrm>
          <a:custGeom>
            <a:avLst/>
            <a:gdLst>
              <a:gd name="T0" fmla="*/ 6328 w 6329"/>
              <a:gd name="T1" fmla="*/ 1031 h 5391"/>
              <a:gd name="T2" fmla="*/ 6328 w 6329"/>
              <a:gd name="T3" fmla="*/ 1031 h 5391"/>
              <a:gd name="T4" fmla="*/ 3164 w 6329"/>
              <a:gd name="T5" fmla="*/ 0 h 5391"/>
              <a:gd name="T6" fmla="*/ 0 w 6329"/>
              <a:gd name="T7" fmla="*/ 1031 h 5391"/>
              <a:gd name="T8" fmla="*/ 3164 w 6329"/>
              <a:gd name="T9" fmla="*/ 5390 h 5391"/>
              <a:gd name="T10" fmla="*/ 6328 w 6329"/>
              <a:gd name="T11" fmla="*/ 1031 h 5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29" h="5391">
                <a:moveTo>
                  <a:pt x="6328" y="1031"/>
                </a:moveTo>
                <a:lnTo>
                  <a:pt x="6328" y="1031"/>
                </a:lnTo>
                <a:cubicBezTo>
                  <a:pt x="5435" y="381"/>
                  <a:pt x="4343" y="0"/>
                  <a:pt x="3164" y="0"/>
                </a:cubicBezTo>
                <a:cubicBezTo>
                  <a:pt x="1976" y="0"/>
                  <a:pt x="884" y="381"/>
                  <a:pt x="0" y="1031"/>
                </a:cubicBezTo>
                <a:cubicBezTo>
                  <a:pt x="3164" y="5390"/>
                  <a:pt x="3164" y="5390"/>
                  <a:pt x="3164" y="5390"/>
                </a:cubicBezTo>
                <a:lnTo>
                  <a:pt x="6328" y="10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87">
            <a:extLst>
              <a:ext uri="{FF2B5EF4-FFF2-40B4-BE49-F238E27FC236}">
                <a16:creationId xmlns:a16="http://schemas.microsoft.com/office/drawing/2014/main" id="{124CBB49-52EB-A64B-82E1-A17A1BB3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749" y="2317264"/>
            <a:ext cx="5620771" cy="6277982"/>
          </a:xfrm>
          <a:custGeom>
            <a:avLst/>
            <a:gdLst>
              <a:gd name="T0" fmla="*/ 2227 w 5392"/>
              <a:gd name="T1" fmla="*/ 0 h 6024"/>
              <a:gd name="T2" fmla="*/ 2227 w 5392"/>
              <a:gd name="T3" fmla="*/ 0 h 6024"/>
              <a:gd name="T4" fmla="*/ 0 w 5392"/>
              <a:gd name="T5" fmla="*/ 4359 h 6024"/>
              <a:gd name="T6" fmla="*/ 269 w 5392"/>
              <a:gd name="T7" fmla="*/ 6023 h 6024"/>
              <a:gd name="T8" fmla="*/ 5391 w 5392"/>
              <a:gd name="T9" fmla="*/ 4359 h 6024"/>
              <a:gd name="T10" fmla="*/ 2227 w 5392"/>
              <a:gd name="T11" fmla="*/ 0 h 6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92" h="6024">
                <a:moveTo>
                  <a:pt x="2227" y="0"/>
                </a:moveTo>
                <a:lnTo>
                  <a:pt x="2227" y="0"/>
                </a:lnTo>
                <a:cubicBezTo>
                  <a:pt x="876" y="980"/>
                  <a:pt x="0" y="2566"/>
                  <a:pt x="0" y="4359"/>
                </a:cubicBezTo>
                <a:cubicBezTo>
                  <a:pt x="0" y="4940"/>
                  <a:pt x="96" y="5495"/>
                  <a:pt x="269" y="6023"/>
                </a:cubicBezTo>
                <a:cubicBezTo>
                  <a:pt x="5391" y="4359"/>
                  <a:pt x="5391" y="4359"/>
                  <a:pt x="5391" y="4359"/>
                </a:cubicBezTo>
                <a:lnTo>
                  <a:pt x="222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88">
            <a:extLst>
              <a:ext uri="{FF2B5EF4-FFF2-40B4-BE49-F238E27FC236}">
                <a16:creationId xmlns:a16="http://schemas.microsoft.com/office/drawing/2014/main" id="{2C84A0B3-13C7-4F48-B5E7-CE6B27DF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923" y="2317264"/>
            <a:ext cx="5611580" cy="6277982"/>
          </a:xfrm>
          <a:custGeom>
            <a:avLst/>
            <a:gdLst>
              <a:gd name="T0" fmla="*/ 5123 w 5384"/>
              <a:gd name="T1" fmla="*/ 6023 h 6024"/>
              <a:gd name="T2" fmla="*/ 5123 w 5384"/>
              <a:gd name="T3" fmla="*/ 6023 h 6024"/>
              <a:gd name="T4" fmla="*/ 5383 w 5384"/>
              <a:gd name="T5" fmla="*/ 4359 h 6024"/>
              <a:gd name="T6" fmla="*/ 3164 w 5384"/>
              <a:gd name="T7" fmla="*/ 0 h 6024"/>
              <a:gd name="T8" fmla="*/ 0 w 5384"/>
              <a:gd name="T9" fmla="*/ 4359 h 6024"/>
              <a:gd name="T10" fmla="*/ 5123 w 5384"/>
              <a:gd name="T11" fmla="*/ 6023 h 6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4" h="6024">
                <a:moveTo>
                  <a:pt x="5123" y="6023"/>
                </a:moveTo>
                <a:lnTo>
                  <a:pt x="5123" y="6023"/>
                </a:lnTo>
                <a:cubicBezTo>
                  <a:pt x="5287" y="5495"/>
                  <a:pt x="5383" y="4940"/>
                  <a:pt x="5383" y="4359"/>
                </a:cubicBezTo>
                <a:cubicBezTo>
                  <a:pt x="5383" y="2566"/>
                  <a:pt x="4507" y="980"/>
                  <a:pt x="3164" y="0"/>
                </a:cubicBezTo>
                <a:cubicBezTo>
                  <a:pt x="0" y="4359"/>
                  <a:pt x="0" y="4359"/>
                  <a:pt x="0" y="4359"/>
                </a:cubicBezTo>
                <a:lnTo>
                  <a:pt x="5123" y="60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89">
            <a:extLst>
              <a:ext uri="{FF2B5EF4-FFF2-40B4-BE49-F238E27FC236}">
                <a16:creationId xmlns:a16="http://schemas.microsoft.com/office/drawing/2014/main" id="{E3C2AFB2-27C0-D749-BCBC-49345885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100" y="6862594"/>
            <a:ext cx="5340421" cy="5611580"/>
          </a:xfrm>
          <a:custGeom>
            <a:avLst/>
            <a:gdLst>
              <a:gd name="T0" fmla="*/ 0 w 5123"/>
              <a:gd name="T1" fmla="*/ 1664 h 5384"/>
              <a:gd name="T2" fmla="*/ 0 w 5123"/>
              <a:gd name="T3" fmla="*/ 1664 h 5384"/>
              <a:gd name="T4" fmla="*/ 5122 w 5123"/>
              <a:gd name="T5" fmla="*/ 5383 h 5384"/>
              <a:gd name="T6" fmla="*/ 5122 w 5123"/>
              <a:gd name="T7" fmla="*/ 0 h 5384"/>
              <a:gd name="T8" fmla="*/ 0 w 5123"/>
              <a:gd name="T9" fmla="*/ 1664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3" h="5384">
                <a:moveTo>
                  <a:pt x="0" y="1664"/>
                </a:moveTo>
                <a:lnTo>
                  <a:pt x="0" y="1664"/>
                </a:lnTo>
                <a:cubicBezTo>
                  <a:pt x="702" y="3823"/>
                  <a:pt x="2729" y="5383"/>
                  <a:pt x="5122" y="5383"/>
                </a:cubicBezTo>
                <a:cubicBezTo>
                  <a:pt x="5122" y="0"/>
                  <a:pt x="5122" y="0"/>
                  <a:pt x="5122" y="0"/>
                </a:cubicBezTo>
                <a:lnTo>
                  <a:pt x="0" y="16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90">
            <a:extLst>
              <a:ext uri="{FF2B5EF4-FFF2-40B4-BE49-F238E27FC236}">
                <a16:creationId xmlns:a16="http://schemas.microsoft.com/office/drawing/2014/main" id="{60664020-70DC-A041-B4AE-A188C7B0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923" y="6862594"/>
            <a:ext cx="5340421" cy="5611580"/>
          </a:xfrm>
          <a:custGeom>
            <a:avLst/>
            <a:gdLst>
              <a:gd name="T0" fmla="*/ 5123 w 5124"/>
              <a:gd name="T1" fmla="*/ 1664 h 5384"/>
              <a:gd name="T2" fmla="*/ 5123 w 5124"/>
              <a:gd name="T3" fmla="*/ 1664 h 5384"/>
              <a:gd name="T4" fmla="*/ 0 w 5124"/>
              <a:gd name="T5" fmla="*/ 0 h 5384"/>
              <a:gd name="T6" fmla="*/ 0 w 5124"/>
              <a:gd name="T7" fmla="*/ 5383 h 5384"/>
              <a:gd name="T8" fmla="*/ 5123 w 5124"/>
              <a:gd name="T9" fmla="*/ 1664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4" h="5384">
                <a:moveTo>
                  <a:pt x="5123" y="1664"/>
                </a:moveTo>
                <a:lnTo>
                  <a:pt x="5123" y="1664"/>
                </a:lnTo>
                <a:cubicBezTo>
                  <a:pt x="0" y="0"/>
                  <a:pt x="0" y="0"/>
                  <a:pt x="0" y="0"/>
                </a:cubicBezTo>
                <a:cubicBezTo>
                  <a:pt x="0" y="5383"/>
                  <a:pt x="0" y="5383"/>
                  <a:pt x="0" y="5383"/>
                </a:cubicBezTo>
                <a:cubicBezTo>
                  <a:pt x="2392" y="5383"/>
                  <a:pt x="4421" y="3823"/>
                  <a:pt x="5123" y="16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59">
            <a:extLst>
              <a:ext uri="{FF2B5EF4-FFF2-40B4-BE49-F238E27FC236}">
                <a16:creationId xmlns:a16="http://schemas.microsoft.com/office/drawing/2014/main" id="{92B3FDDA-68A8-1140-889B-A1CEEB2A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551" y="4854193"/>
            <a:ext cx="216005" cy="307923"/>
          </a:xfrm>
          <a:custGeom>
            <a:avLst/>
            <a:gdLst>
              <a:gd name="T0" fmla="*/ 208 w 209"/>
              <a:gd name="T1" fmla="*/ 295 h 296"/>
              <a:gd name="T2" fmla="*/ 208 w 209"/>
              <a:gd name="T3" fmla="*/ 295 h 296"/>
              <a:gd name="T4" fmla="*/ 0 w 209"/>
              <a:gd name="T5" fmla="*/ 295 h 296"/>
              <a:gd name="T6" fmla="*/ 0 w 209"/>
              <a:gd name="T7" fmla="*/ 44 h 296"/>
              <a:gd name="T8" fmla="*/ 44 w 209"/>
              <a:gd name="T9" fmla="*/ 0 h 296"/>
              <a:gd name="T10" fmla="*/ 165 w 209"/>
              <a:gd name="T11" fmla="*/ 0 h 296"/>
              <a:gd name="T12" fmla="*/ 208 w 209"/>
              <a:gd name="T13" fmla="*/ 44 h 296"/>
              <a:gd name="T14" fmla="*/ 208 w 209"/>
              <a:gd name="T15" fmla="*/ 295 h 296"/>
              <a:gd name="T16" fmla="*/ 44 w 209"/>
              <a:gd name="T17" fmla="*/ 252 h 296"/>
              <a:gd name="T18" fmla="*/ 44 w 209"/>
              <a:gd name="T19" fmla="*/ 252 h 296"/>
              <a:gd name="T20" fmla="*/ 165 w 209"/>
              <a:gd name="T21" fmla="*/ 252 h 296"/>
              <a:gd name="T22" fmla="*/ 165 w 209"/>
              <a:gd name="T23" fmla="*/ 44 h 296"/>
              <a:gd name="T24" fmla="*/ 165 w 209"/>
              <a:gd name="T25" fmla="*/ 44 h 296"/>
              <a:gd name="T26" fmla="*/ 44 w 209"/>
              <a:gd name="T27" fmla="*/ 44 h 296"/>
              <a:gd name="T28" fmla="*/ 44 w 209"/>
              <a:gd name="T29" fmla="*/ 44 h 296"/>
              <a:gd name="T30" fmla="*/ 44 w 209"/>
              <a:gd name="T31" fmla="*/ 25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96">
                <a:moveTo>
                  <a:pt x="208" y="295"/>
                </a:moveTo>
                <a:lnTo>
                  <a:pt x="208" y="295"/>
                </a:lnTo>
                <a:cubicBezTo>
                  <a:pt x="0" y="295"/>
                  <a:pt x="0" y="295"/>
                  <a:pt x="0" y="29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27" y="0"/>
                  <a:pt x="44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91" y="0"/>
                  <a:pt x="208" y="17"/>
                  <a:pt x="208" y="44"/>
                </a:cubicBezTo>
                <a:lnTo>
                  <a:pt x="208" y="295"/>
                </a:lnTo>
                <a:close/>
                <a:moveTo>
                  <a:pt x="44" y="252"/>
                </a:moveTo>
                <a:lnTo>
                  <a:pt x="44" y="252"/>
                </a:lnTo>
                <a:cubicBezTo>
                  <a:pt x="165" y="252"/>
                  <a:pt x="165" y="252"/>
                  <a:pt x="165" y="252"/>
                </a:cubicBezTo>
                <a:cubicBezTo>
                  <a:pt x="165" y="44"/>
                  <a:pt x="165" y="44"/>
                  <a:pt x="165" y="44"/>
                </a:cubicBezTo>
                <a:lnTo>
                  <a:pt x="165" y="44"/>
                </a:lnTo>
                <a:cubicBezTo>
                  <a:pt x="44" y="44"/>
                  <a:pt x="44" y="44"/>
                  <a:pt x="44" y="44"/>
                </a:cubicBezTo>
                <a:lnTo>
                  <a:pt x="44" y="44"/>
                </a:lnTo>
                <a:lnTo>
                  <a:pt x="44" y="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60">
            <a:extLst>
              <a:ext uri="{FF2B5EF4-FFF2-40B4-BE49-F238E27FC236}">
                <a16:creationId xmlns:a16="http://schemas.microsoft.com/office/drawing/2014/main" id="{4146220E-0436-9048-94FD-844FE4E0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4926" y="4766870"/>
            <a:ext cx="643424" cy="409035"/>
          </a:xfrm>
          <a:custGeom>
            <a:avLst/>
            <a:gdLst>
              <a:gd name="T0" fmla="*/ 546 w 616"/>
              <a:gd name="T1" fmla="*/ 390 h 391"/>
              <a:gd name="T2" fmla="*/ 546 w 616"/>
              <a:gd name="T3" fmla="*/ 390 h 391"/>
              <a:gd name="T4" fmla="*/ 69 w 616"/>
              <a:gd name="T5" fmla="*/ 390 h 391"/>
              <a:gd name="T6" fmla="*/ 0 w 616"/>
              <a:gd name="T7" fmla="*/ 330 h 391"/>
              <a:gd name="T8" fmla="*/ 0 w 616"/>
              <a:gd name="T9" fmla="*/ 78 h 391"/>
              <a:gd name="T10" fmla="*/ 35 w 616"/>
              <a:gd name="T11" fmla="*/ 52 h 391"/>
              <a:gd name="T12" fmla="*/ 35 w 616"/>
              <a:gd name="T13" fmla="*/ 52 h 391"/>
              <a:gd name="T14" fmla="*/ 61 w 616"/>
              <a:gd name="T15" fmla="*/ 78 h 391"/>
              <a:gd name="T16" fmla="*/ 61 w 616"/>
              <a:gd name="T17" fmla="*/ 330 h 391"/>
              <a:gd name="T18" fmla="*/ 69 w 616"/>
              <a:gd name="T19" fmla="*/ 339 h 391"/>
              <a:gd name="T20" fmla="*/ 546 w 616"/>
              <a:gd name="T21" fmla="*/ 339 h 391"/>
              <a:gd name="T22" fmla="*/ 555 w 616"/>
              <a:gd name="T23" fmla="*/ 330 h 391"/>
              <a:gd name="T24" fmla="*/ 555 w 616"/>
              <a:gd name="T25" fmla="*/ 0 h 391"/>
              <a:gd name="T26" fmla="*/ 615 w 616"/>
              <a:gd name="T27" fmla="*/ 0 h 391"/>
              <a:gd name="T28" fmla="*/ 615 w 616"/>
              <a:gd name="T29" fmla="*/ 330 h 391"/>
              <a:gd name="T30" fmla="*/ 546 w 616"/>
              <a:gd name="T3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6" h="391">
                <a:moveTo>
                  <a:pt x="546" y="390"/>
                </a:moveTo>
                <a:lnTo>
                  <a:pt x="546" y="390"/>
                </a:lnTo>
                <a:cubicBezTo>
                  <a:pt x="69" y="390"/>
                  <a:pt x="69" y="390"/>
                  <a:pt x="69" y="390"/>
                </a:cubicBezTo>
                <a:cubicBezTo>
                  <a:pt x="35" y="390"/>
                  <a:pt x="0" y="364"/>
                  <a:pt x="0" y="33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1"/>
                  <a:pt x="17" y="52"/>
                  <a:pt x="35" y="52"/>
                </a:cubicBezTo>
                <a:lnTo>
                  <a:pt x="35" y="52"/>
                </a:lnTo>
                <a:cubicBezTo>
                  <a:pt x="43" y="52"/>
                  <a:pt x="61" y="61"/>
                  <a:pt x="61" y="78"/>
                </a:cubicBezTo>
                <a:cubicBezTo>
                  <a:pt x="61" y="330"/>
                  <a:pt x="61" y="330"/>
                  <a:pt x="61" y="330"/>
                </a:cubicBezTo>
                <a:cubicBezTo>
                  <a:pt x="61" y="330"/>
                  <a:pt x="61" y="339"/>
                  <a:pt x="69" y="339"/>
                </a:cubicBezTo>
                <a:cubicBezTo>
                  <a:pt x="546" y="339"/>
                  <a:pt x="546" y="339"/>
                  <a:pt x="546" y="339"/>
                </a:cubicBezTo>
                <a:cubicBezTo>
                  <a:pt x="555" y="339"/>
                  <a:pt x="555" y="330"/>
                  <a:pt x="555" y="330"/>
                </a:cubicBezTo>
                <a:cubicBezTo>
                  <a:pt x="555" y="0"/>
                  <a:pt x="555" y="0"/>
                  <a:pt x="555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15" y="330"/>
                  <a:pt x="615" y="330"/>
                  <a:pt x="615" y="330"/>
                </a:cubicBezTo>
                <a:cubicBezTo>
                  <a:pt x="615" y="364"/>
                  <a:pt x="589" y="390"/>
                  <a:pt x="546" y="3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61">
            <a:extLst>
              <a:ext uri="{FF2B5EF4-FFF2-40B4-BE49-F238E27FC236}">
                <a16:creationId xmlns:a16="http://schemas.microsoft.com/office/drawing/2014/main" id="{D73B8E3C-1A59-714A-97C1-0E9A7AA8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968" y="4504906"/>
            <a:ext cx="721556" cy="298731"/>
          </a:xfrm>
          <a:custGeom>
            <a:avLst/>
            <a:gdLst>
              <a:gd name="T0" fmla="*/ 589 w 694"/>
              <a:gd name="T1" fmla="*/ 286 h 287"/>
              <a:gd name="T2" fmla="*/ 589 w 694"/>
              <a:gd name="T3" fmla="*/ 286 h 287"/>
              <a:gd name="T4" fmla="*/ 502 w 694"/>
              <a:gd name="T5" fmla="*/ 251 h 287"/>
              <a:gd name="T6" fmla="*/ 424 w 694"/>
              <a:gd name="T7" fmla="*/ 286 h 287"/>
              <a:gd name="T8" fmla="*/ 346 w 694"/>
              <a:gd name="T9" fmla="*/ 251 h 287"/>
              <a:gd name="T10" fmla="*/ 268 w 694"/>
              <a:gd name="T11" fmla="*/ 286 h 287"/>
              <a:gd name="T12" fmla="*/ 182 w 694"/>
              <a:gd name="T13" fmla="*/ 251 h 287"/>
              <a:gd name="T14" fmla="*/ 95 w 694"/>
              <a:gd name="T15" fmla="*/ 286 h 287"/>
              <a:gd name="T16" fmla="*/ 0 w 694"/>
              <a:gd name="T17" fmla="*/ 173 h 287"/>
              <a:gd name="T18" fmla="*/ 0 w 694"/>
              <a:gd name="T19" fmla="*/ 165 h 287"/>
              <a:gd name="T20" fmla="*/ 86 w 694"/>
              <a:gd name="T21" fmla="*/ 26 h 287"/>
              <a:gd name="T22" fmla="*/ 138 w 694"/>
              <a:gd name="T23" fmla="*/ 0 h 287"/>
              <a:gd name="T24" fmla="*/ 554 w 694"/>
              <a:gd name="T25" fmla="*/ 0 h 287"/>
              <a:gd name="T26" fmla="*/ 554 w 694"/>
              <a:gd name="T27" fmla="*/ 0 h 287"/>
              <a:gd name="T28" fmla="*/ 606 w 694"/>
              <a:gd name="T29" fmla="*/ 26 h 287"/>
              <a:gd name="T30" fmla="*/ 693 w 694"/>
              <a:gd name="T31" fmla="*/ 165 h 287"/>
              <a:gd name="T32" fmla="*/ 693 w 694"/>
              <a:gd name="T33" fmla="*/ 173 h 287"/>
              <a:gd name="T34" fmla="*/ 598 w 694"/>
              <a:gd name="T35" fmla="*/ 286 h 287"/>
              <a:gd name="T36" fmla="*/ 589 w 694"/>
              <a:gd name="T37" fmla="*/ 286 h 287"/>
              <a:gd name="T38" fmla="*/ 502 w 694"/>
              <a:gd name="T39" fmla="*/ 182 h 287"/>
              <a:gd name="T40" fmla="*/ 502 w 694"/>
              <a:gd name="T41" fmla="*/ 182 h 287"/>
              <a:gd name="T42" fmla="*/ 502 w 694"/>
              <a:gd name="T43" fmla="*/ 182 h 287"/>
              <a:gd name="T44" fmla="*/ 537 w 694"/>
              <a:gd name="T45" fmla="*/ 199 h 287"/>
              <a:gd name="T46" fmla="*/ 589 w 694"/>
              <a:gd name="T47" fmla="*/ 234 h 287"/>
              <a:gd name="T48" fmla="*/ 641 w 694"/>
              <a:gd name="T49" fmla="*/ 182 h 287"/>
              <a:gd name="T50" fmla="*/ 554 w 694"/>
              <a:gd name="T51" fmla="*/ 52 h 287"/>
              <a:gd name="T52" fmla="*/ 138 w 694"/>
              <a:gd name="T53" fmla="*/ 52 h 287"/>
              <a:gd name="T54" fmla="*/ 138 w 694"/>
              <a:gd name="T55" fmla="*/ 61 h 287"/>
              <a:gd name="T56" fmla="*/ 51 w 694"/>
              <a:gd name="T57" fmla="*/ 182 h 287"/>
              <a:gd name="T58" fmla="*/ 104 w 694"/>
              <a:gd name="T59" fmla="*/ 234 h 287"/>
              <a:gd name="T60" fmla="*/ 155 w 694"/>
              <a:gd name="T61" fmla="*/ 199 h 287"/>
              <a:gd name="T62" fmla="*/ 182 w 694"/>
              <a:gd name="T63" fmla="*/ 182 h 287"/>
              <a:gd name="T64" fmla="*/ 182 w 694"/>
              <a:gd name="T65" fmla="*/ 182 h 287"/>
              <a:gd name="T66" fmla="*/ 216 w 694"/>
              <a:gd name="T67" fmla="*/ 199 h 287"/>
              <a:gd name="T68" fmla="*/ 268 w 694"/>
              <a:gd name="T69" fmla="*/ 234 h 287"/>
              <a:gd name="T70" fmla="*/ 312 w 694"/>
              <a:gd name="T71" fmla="*/ 199 h 287"/>
              <a:gd name="T72" fmla="*/ 346 w 694"/>
              <a:gd name="T73" fmla="*/ 182 h 287"/>
              <a:gd name="T74" fmla="*/ 346 w 694"/>
              <a:gd name="T75" fmla="*/ 182 h 287"/>
              <a:gd name="T76" fmla="*/ 381 w 694"/>
              <a:gd name="T77" fmla="*/ 199 h 287"/>
              <a:gd name="T78" fmla="*/ 424 w 694"/>
              <a:gd name="T79" fmla="*/ 234 h 287"/>
              <a:gd name="T80" fmla="*/ 476 w 694"/>
              <a:gd name="T81" fmla="*/ 199 h 287"/>
              <a:gd name="T82" fmla="*/ 502 w 694"/>
              <a:gd name="T83" fmla="*/ 1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94" h="287">
                <a:moveTo>
                  <a:pt x="589" y="286"/>
                </a:moveTo>
                <a:lnTo>
                  <a:pt x="589" y="286"/>
                </a:lnTo>
                <a:cubicBezTo>
                  <a:pt x="554" y="286"/>
                  <a:pt x="528" y="278"/>
                  <a:pt x="502" y="251"/>
                </a:cubicBezTo>
                <a:cubicBezTo>
                  <a:pt x="485" y="278"/>
                  <a:pt x="459" y="286"/>
                  <a:pt x="424" y="286"/>
                </a:cubicBezTo>
                <a:cubicBezTo>
                  <a:pt x="398" y="286"/>
                  <a:pt x="364" y="278"/>
                  <a:pt x="346" y="251"/>
                </a:cubicBezTo>
                <a:cubicBezTo>
                  <a:pt x="329" y="278"/>
                  <a:pt x="294" y="286"/>
                  <a:pt x="268" y="286"/>
                </a:cubicBezTo>
                <a:cubicBezTo>
                  <a:pt x="233" y="286"/>
                  <a:pt x="208" y="278"/>
                  <a:pt x="182" y="251"/>
                </a:cubicBezTo>
                <a:cubicBezTo>
                  <a:pt x="164" y="278"/>
                  <a:pt x="129" y="286"/>
                  <a:pt x="95" y="286"/>
                </a:cubicBezTo>
                <a:cubicBezTo>
                  <a:pt x="43" y="286"/>
                  <a:pt x="0" y="234"/>
                  <a:pt x="0" y="173"/>
                </a:cubicBezTo>
                <a:cubicBezTo>
                  <a:pt x="0" y="165"/>
                  <a:pt x="0" y="165"/>
                  <a:pt x="0" y="165"/>
                </a:cubicBezTo>
                <a:cubicBezTo>
                  <a:pt x="86" y="26"/>
                  <a:pt x="86" y="26"/>
                  <a:pt x="86" y="26"/>
                </a:cubicBezTo>
                <a:cubicBezTo>
                  <a:pt x="104" y="9"/>
                  <a:pt x="121" y="0"/>
                  <a:pt x="138" y="0"/>
                </a:cubicBezTo>
                <a:cubicBezTo>
                  <a:pt x="554" y="0"/>
                  <a:pt x="554" y="0"/>
                  <a:pt x="554" y="0"/>
                </a:cubicBezTo>
                <a:lnTo>
                  <a:pt x="554" y="0"/>
                </a:lnTo>
                <a:cubicBezTo>
                  <a:pt x="572" y="0"/>
                  <a:pt x="589" y="9"/>
                  <a:pt x="606" y="26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693" y="173"/>
                  <a:pt x="693" y="173"/>
                  <a:pt x="693" y="173"/>
                </a:cubicBezTo>
                <a:cubicBezTo>
                  <a:pt x="693" y="234"/>
                  <a:pt x="649" y="286"/>
                  <a:pt x="598" y="286"/>
                </a:cubicBezTo>
                <a:cubicBezTo>
                  <a:pt x="589" y="286"/>
                  <a:pt x="589" y="286"/>
                  <a:pt x="589" y="286"/>
                </a:cubicBezTo>
                <a:close/>
                <a:moveTo>
                  <a:pt x="502" y="182"/>
                </a:moveTo>
                <a:lnTo>
                  <a:pt x="502" y="182"/>
                </a:lnTo>
                <a:lnTo>
                  <a:pt x="502" y="182"/>
                </a:lnTo>
                <a:cubicBezTo>
                  <a:pt x="520" y="182"/>
                  <a:pt x="537" y="191"/>
                  <a:pt x="537" y="199"/>
                </a:cubicBezTo>
                <a:cubicBezTo>
                  <a:pt x="545" y="225"/>
                  <a:pt x="572" y="234"/>
                  <a:pt x="589" y="234"/>
                </a:cubicBezTo>
                <a:cubicBezTo>
                  <a:pt x="615" y="234"/>
                  <a:pt x="632" y="208"/>
                  <a:pt x="641" y="182"/>
                </a:cubicBezTo>
                <a:cubicBezTo>
                  <a:pt x="554" y="52"/>
                  <a:pt x="554" y="52"/>
                  <a:pt x="554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208"/>
                  <a:pt x="78" y="225"/>
                  <a:pt x="104" y="234"/>
                </a:cubicBezTo>
                <a:cubicBezTo>
                  <a:pt x="121" y="234"/>
                  <a:pt x="147" y="217"/>
                  <a:pt x="155" y="199"/>
                </a:cubicBezTo>
                <a:cubicBezTo>
                  <a:pt x="155" y="182"/>
                  <a:pt x="173" y="182"/>
                  <a:pt x="182" y="182"/>
                </a:cubicBezTo>
                <a:lnTo>
                  <a:pt x="182" y="182"/>
                </a:lnTo>
                <a:cubicBezTo>
                  <a:pt x="199" y="182"/>
                  <a:pt x="216" y="182"/>
                  <a:pt x="216" y="199"/>
                </a:cubicBezTo>
                <a:cubicBezTo>
                  <a:pt x="225" y="217"/>
                  <a:pt x="242" y="234"/>
                  <a:pt x="268" y="234"/>
                </a:cubicBezTo>
                <a:cubicBezTo>
                  <a:pt x="286" y="234"/>
                  <a:pt x="303" y="217"/>
                  <a:pt x="312" y="199"/>
                </a:cubicBezTo>
                <a:cubicBezTo>
                  <a:pt x="320" y="191"/>
                  <a:pt x="329" y="182"/>
                  <a:pt x="346" y="182"/>
                </a:cubicBezTo>
                <a:lnTo>
                  <a:pt x="346" y="182"/>
                </a:lnTo>
                <a:cubicBezTo>
                  <a:pt x="364" y="182"/>
                  <a:pt x="372" y="191"/>
                  <a:pt x="381" y="199"/>
                </a:cubicBezTo>
                <a:cubicBezTo>
                  <a:pt x="390" y="217"/>
                  <a:pt x="407" y="234"/>
                  <a:pt x="424" y="234"/>
                </a:cubicBezTo>
                <a:cubicBezTo>
                  <a:pt x="450" y="234"/>
                  <a:pt x="468" y="217"/>
                  <a:pt x="476" y="199"/>
                </a:cubicBezTo>
                <a:cubicBezTo>
                  <a:pt x="476" y="191"/>
                  <a:pt x="494" y="182"/>
                  <a:pt x="502" y="1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62">
            <a:extLst>
              <a:ext uri="{FF2B5EF4-FFF2-40B4-BE49-F238E27FC236}">
                <a16:creationId xmlns:a16="http://schemas.microsoft.com/office/drawing/2014/main" id="{899133F7-767F-7D41-9E01-C4741376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175" y="4766870"/>
            <a:ext cx="188430" cy="45959"/>
          </a:xfrm>
          <a:custGeom>
            <a:avLst/>
            <a:gdLst>
              <a:gd name="T0" fmla="*/ 182 w 183"/>
              <a:gd name="T1" fmla="*/ 44 h 45"/>
              <a:gd name="T2" fmla="*/ 0 w 183"/>
              <a:gd name="T3" fmla="*/ 44 h 45"/>
              <a:gd name="T4" fmla="*/ 0 w 183"/>
              <a:gd name="T5" fmla="*/ 0 h 45"/>
              <a:gd name="T6" fmla="*/ 182 w 183"/>
              <a:gd name="T7" fmla="*/ 0 h 45"/>
              <a:gd name="T8" fmla="*/ 182 w 183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45">
                <a:moveTo>
                  <a:pt x="182" y="44"/>
                </a:moveTo>
                <a:lnTo>
                  <a:pt x="0" y="44"/>
                </a:lnTo>
                <a:lnTo>
                  <a:pt x="0" y="0"/>
                </a:lnTo>
                <a:lnTo>
                  <a:pt x="182" y="0"/>
                </a:lnTo>
                <a:lnTo>
                  <a:pt x="182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63">
            <a:extLst>
              <a:ext uri="{FF2B5EF4-FFF2-40B4-BE49-F238E27FC236}">
                <a16:creationId xmlns:a16="http://schemas.microsoft.com/office/drawing/2014/main" id="{07C990B2-411C-D349-A3D3-F640FCF0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559" y="4647377"/>
            <a:ext cx="188430" cy="353885"/>
          </a:xfrm>
          <a:custGeom>
            <a:avLst/>
            <a:gdLst>
              <a:gd name="T0" fmla="*/ 78 w 183"/>
              <a:gd name="T1" fmla="*/ 0 h 339"/>
              <a:gd name="T2" fmla="*/ 78 w 183"/>
              <a:gd name="T3" fmla="*/ 0 h 339"/>
              <a:gd name="T4" fmla="*/ 0 w 183"/>
              <a:gd name="T5" fmla="*/ 0 h 339"/>
              <a:gd name="T6" fmla="*/ 0 w 183"/>
              <a:gd name="T7" fmla="*/ 43 h 339"/>
              <a:gd name="T8" fmla="*/ 61 w 183"/>
              <a:gd name="T9" fmla="*/ 43 h 339"/>
              <a:gd name="T10" fmla="*/ 78 w 183"/>
              <a:gd name="T11" fmla="*/ 52 h 339"/>
              <a:gd name="T12" fmla="*/ 139 w 183"/>
              <a:gd name="T13" fmla="*/ 130 h 339"/>
              <a:gd name="T14" fmla="*/ 139 w 183"/>
              <a:gd name="T15" fmla="*/ 294 h 339"/>
              <a:gd name="T16" fmla="*/ 35 w 183"/>
              <a:gd name="T17" fmla="*/ 294 h 339"/>
              <a:gd name="T18" fmla="*/ 35 w 183"/>
              <a:gd name="T19" fmla="*/ 312 h 339"/>
              <a:gd name="T20" fmla="*/ 26 w 183"/>
              <a:gd name="T21" fmla="*/ 338 h 339"/>
              <a:gd name="T22" fmla="*/ 139 w 183"/>
              <a:gd name="T23" fmla="*/ 338 h 339"/>
              <a:gd name="T24" fmla="*/ 182 w 183"/>
              <a:gd name="T25" fmla="*/ 294 h 339"/>
              <a:gd name="T26" fmla="*/ 182 w 183"/>
              <a:gd name="T27" fmla="*/ 112 h 339"/>
              <a:gd name="T28" fmla="*/ 182 w 183"/>
              <a:gd name="T29" fmla="*/ 112 h 339"/>
              <a:gd name="T30" fmla="*/ 96 w 183"/>
              <a:gd name="T31" fmla="*/ 8 h 339"/>
              <a:gd name="T32" fmla="*/ 78 w 183"/>
              <a:gd name="T3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339">
                <a:moveTo>
                  <a:pt x="78" y="0"/>
                </a:moveTo>
                <a:lnTo>
                  <a:pt x="78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70" y="43"/>
                  <a:pt x="78" y="52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39" y="294"/>
                  <a:pt x="139" y="294"/>
                  <a:pt x="139" y="294"/>
                </a:cubicBezTo>
                <a:cubicBezTo>
                  <a:pt x="35" y="294"/>
                  <a:pt x="35" y="294"/>
                  <a:pt x="35" y="294"/>
                </a:cubicBezTo>
                <a:cubicBezTo>
                  <a:pt x="35" y="303"/>
                  <a:pt x="35" y="303"/>
                  <a:pt x="35" y="312"/>
                </a:cubicBezTo>
                <a:cubicBezTo>
                  <a:pt x="35" y="320"/>
                  <a:pt x="35" y="329"/>
                  <a:pt x="26" y="338"/>
                </a:cubicBezTo>
                <a:cubicBezTo>
                  <a:pt x="139" y="338"/>
                  <a:pt x="139" y="338"/>
                  <a:pt x="139" y="338"/>
                </a:cubicBezTo>
                <a:cubicBezTo>
                  <a:pt x="165" y="338"/>
                  <a:pt x="182" y="320"/>
                  <a:pt x="182" y="294"/>
                </a:cubicBezTo>
                <a:cubicBezTo>
                  <a:pt x="182" y="112"/>
                  <a:pt x="182" y="112"/>
                  <a:pt x="182" y="112"/>
                </a:cubicBezTo>
                <a:lnTo>
                  <a:pt x="182" y="112"/>
                </a:lnTo>
                <a:cubicBezTo>
                  <a:pt x="96" y="8"/>
                  <a:pt x="96" y="8"/>
                  <a:pt x="96" y="8"/>
                </a:cubicBezTo>
                <a:cubicBezTo>
                  <a:pt x="87" y="0"/>
                  <a:pt x="87" y="0"/>
                  <a:pt x="7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64">
            <a:extLst>
              <a:ext uri="{FF2B5EF4-FFF2-40B4-BE49-F238E27FC236}">
                <a16:creationId xmlns:a16="http://schemas.microsoft.com/office/drawing/2014/main" id="{32CF0E4F-8B41-2F40-B5ED-A9975920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5208" y="4946111"/>
            <a:ext cx="216008" cy="64342"/>
          </a:xfrm>
          <a:custGeom>
            <a:avLst/>
            <a:gdLst>
              <a:gd name="T0" fmla="*/ 199 w 209"/>
              <a:gd name="T1" fmla="*/ 0 h 62"/>
              <a:gd name="T2" fmla="*/ 199 w 209"/>
              <a:gd name="T3" fmla="*/ 0 h 62"/>
              <a:gd name="T4" fmla="*/ 0 w 209"/>
              <a:gd name="T5" fmla="*/ 0 h 62"/>
              <a:gd name="T6" fmla="*/ 8 w 209"/>
              <a:gd name="T7" fmla="*/ 26 h 62"/>
              <a:gd name="T8" fmla="*/ 0 w 209"/>
              <a:gd name="T9" fmla="*/ 61 h 62"/>
              <a:gd name="T10" fmla="*/ 208 w 209"/>
              <a:gd name="T11" fmla="*/ 61 h 62"/>
              <a:gd name="T12" fmla="*/ 199 w 209"/>
              <a:gd name="T13" fmla="*/ 26 h 62"/>
              <a:gd name="T14" fmla="*/ 199 w 209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62">
                <a:moveTo>
                  <a:pt x="199" y="0"/>
                </a:moveTo>
                <a:lnTo>
                  <a:pt x="199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8" y="17"/>
                  <a:pt x="8" y="26"/>
                </a:cubicBezTo>
                <a:cubicBezTo>
                  <a:pt x="8" y="34"/>
                  <a:pt x="0" y="52"/>
                  <a:pt x="0" y="61"/>
                </a:cubicBezTo>
                <a:cubicBezTo>
                  <a:pt x="208" y="61"/>
                  <a:pt x="208" y="61"/>
                  <a:pt x="208" y="61"/>
                </a:cubicBezTo>
                <a:cubicBezTo>
                  <a:pt x="199" y="52"/>
                  <a:pt x="199" y="34"/>
                  <a:pt x="199" y="26"/>
                </a:cubicBezTo>
                <a:cubicBezTo>
                  <a:pt x="199" y="17"/>
                  <a:pt x="199" y="8"/>
                  <a:pt x="1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65">
            <a:extLst>
              <a:ext uri="{FF2B5EF4-FFF2-40B4-BE49-F238E27FC236}">
                <a16:creationId xmlns:a16="http://schemas.microsoft.com/office/drawing/2014/main" id="{F34D5A07-FF2B-7B44-B6F8-D8C9BC52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4053" y="4541673"/>
            <a:ext cx="551506" cy="390649"/>
          </a:xfrm>
          <a:custGeom>
            <a:avLst/>
            <a:gdLst>
              <a:gd name="T0" fmla="*/ 511 w 529"/>
              <a:gd name="T1" fmla="*/ 364 h 373"/>
              <a:gd name="T2" fmla="*/ 511 w 529"/>
              <a:gd name="T3" fmla="*/ 364 h 373"/>
              <a:gd name="T4" fmla="*/ 528 w 529"/>
              <a:gd name="T5" fmla="*/ 364 h 373"/>
              <a:gd name="T6" fmla="*/ 528 w 529"/>
              <a:gd name="T7" fmla="*/ 147 h 373"/>
              <a:gd name="T8" fmla="*/ 528 w 529"/>
              <a:gd name="T9" fmla="*/ 104 h 373"/>
              <a:gd name="T10" fmla="*/ 528 w 529"/>
              <a:gd name="T11" fmla="*/ 52 h 373"/>
              <a:gd name="T12" fmla="*/ 485 w 529"/>
              <a:gd name="T13" fmla="*/ 0 h 373"/>
              <a:gd name="T14" fmla="*/ 34 w 529"/>
              <a:gd name="T15" fmla="*/ 0 h 373"/>
              <a:gd name="T16" fmla="*/ 0 w 529"/>
              <a:gd name="T17" fmla="*/ 26 h 373"/>
              <a:gd name="T18" fmla="*/ 34 w 529"/>
              <a:gd name="T19" fmla="*/ 52 h 373"/>
              <a:gd name="T20" fmla="*/ 476 w 529"/>
              <a:gd name="T21" fmla="*/ 52 h 373"/>
              <a:gd name="T22" fmla="*/ 476 w 529"/>
              <a:gd name="T23" fmla="*/ 372 h 373"/>
              <a:gd name="T24" fmla="*/ 511 w 529"/>
              <a:gd name="T25" fmla="*/ 364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" h="373">
                <a:moveTo>
                  <a:pt x="511" y="364"/>
                </a:moveTo>
                <a:lnTo>
                  <a:pt x="511" y="364"/>
                </a:lnTo>
                <a:cubicBezTo>
                  <a:pt x="520" y="364"/>
                  <a:pt x="528" y="364"/>
                  <a:pt x="528" y="364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04"/>
                  <a:pt x="528" y="104"/>
                  <a:pt x="528" y="104"/>
                </a:cubicBezTo>
                <a:cubicBezTo>
                  <a:pt x="528" y="52"/>
                  <a:pt x="528" y="52"/>
                  <a:pt x="528" y="52"/>
                </a:cubicBezTo>
                <a:cubicBezTo>
                  <a:pt x="528" y="17"/>
                  <a:pt x="511" y="0"/>
                  <a:pt x="48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8"/>
                  <a:pt x="0" y="26"/>
                </a:cubicBezTo>
                <a:cubicBezTo>
                  <a:pt x="0" y="43"/>
                  <a:pt x="17" y="52"/>
                  <a:pt x="34" y="52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6" y="372"/>
                  <a:pt x="476" y="372"/>
                  <a:pt x="476" y="372"/>
                </a:cubicBezTo>
                <a:cubicBezTo>
                  <a:pt x="485" y="364"/>
                  <a:pt x="494" y="364"/>
                  <a:pt x="511" y="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66">
            <a:extLst>
              <a:ext uri="{FF2B5EF4-FFF2-40B4-BE49-F238E27FC236}">
                <a16:creationId xmlns:a16="http://schemas.microsoft.com/office/drawing/2014/main" id="{902F6DFB-49A6-4746-9E4F-4614FC2B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8395" y="4748486"/>
            <a:ext cx="119493" cy="261967"/>
          </a:xfrm>
          <a:custGeom>
            <a:avLst/>
            <a:gdLst>
              <a:gd name="T0" fmla="*/ 104 w 114"/>
              <a:gd name="T1" fmla="*/ 191 h 253"/>
              <a:gd name="T2" fmla="*/ 104 w 114"/>
              <a:gd name="T3" fmla="*/ 191 h 253"/>
              <a:gd name="T4" fmla="*/ 61 w 114"/>
              <a:gd name="T5" fmla="*/ 191 h 253"/>
              <a:gd name="T6" fmla="*/ 61 w 114"/>
              <a:gd name="T7" fmla="*/ 0 h 253"/>
              <a:gd name="T8" fmla="*/ 0 w 114"/>
              <a:gd name="T9" fmla="*/ 0 h 253"/>
              <a:gd name="T10" fmla="*/ 0 w 114"/>
              <a:gd name="T11" fmla="*/ 199 h 253"/>
              <a:gd name="T12" fmla="*/ 9 w 114"/>
              <a:gd name="T13" fmla="*/ 225 h 253"/>
              <a:gd name="T14" fmla="*/ 52 w 114"/>
              <a:gd name="T15" fmla="*/ 252 h 253"/>
              <a:gd name="T16" fmla="*/ 52 w 114"/>
              <a:gd name="T17" fmla="*/ 252 h 253"/>
              <a:gd name="T18" fmla="*/ 113 w 114"/>
              <a:gd name="T19" fmla="*/ 252 h 253"/>
              <a:gd name="T20" fmla="*/ 96 w 114"/>
              <a:gd name="T21" fmla="*/ 217 h 253"/>
              <a:gd name="T22" fmla="*/ 104 w 114"/>
              <a:gd name="T23" fmla="*/ 191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253">
                <a:moveTo>
                  <a:pt x="104" y="191"/>
                </a:moveTo>
                <a:lnTo>
                  <a:pt x="104" y="191"/>
                </a:lnTo>
                <a:cubicBezTo>
                  <a:pt x="61" y="191"/>
                  <a:pt x="61" y="191"/>
                  <a:pt x="61" y="191"/>
                </a:cubicBezTo>
                <a:cubicBezTo>
                  <a:pt x="61" y="0"/>
                  <a:pt x="61" y="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9" y="217"/>
                  <a:pt x="9" y="225"/>
                </a:cubicBezTo>
                <a:cubicBezTo>
                  <a:pt x="26" y="243"/>
                  <a:pt x="35" y="252"/>
                  <a:pt x="52" y="252"/>
                </a:cubicBezTo>
                <a:lnTo>
                  <a:pt x="52" y="252"/>
                </a:lnTo>
                <a:cubicBezTo>
                  <a:pt x="113" y="252"/>
                  <a:pt x="113" y="252"/>
                  <a:pt x="113" y="252"/>
                </a:cubicBezTo>
                <a:cubicBezTo>
                  <a:pt x="104" y="243"/>
                  <a:pt x="96" y="225"/>
                  <a:pt x="96" y="217"/>
                </a:cubicBezTo>
                <a:cubicBezTo>
                  <a:pt x="96" y="208"/>
                  <a:pt x="104" y="199"/>
                  <a:pt x="104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67">
            <a:extLst>
              <a:ext uri="{FF2B5EF4-FFF2-40B4-BE49-F238E27FC236}">
                <a16:creationId xmlns:a16="http://schemas.microsoft.com/office/drawing/2014/main" id="{7EE80001-F06C-4B4E-B67F-E3785FE6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044" y="4890960"/>
            <a:ext cx="165452" cy="165452"/>
          </a:xfrm>
          <a:custGeom>
            <a:avLst/>
            <a:gdLst>
              <a:gd name="T0" fmla="*/ 78 w 157"/>
              <a:gd name="T1" fmla="*/ 156 h 157"/>
              <a:gd name="T2" fmla="*/ 78 w 157"/>
              <a:gd name="T3" fmla="*/ 156 h 157"/>
              <a:gd name="T4" fmla="*/ 0 w 157"/>
              <a:gd name="T5" fmla="*/ 78 h 157"/>
              <a:gd name="T6" fmla="*/ 78 w 157"/>
              <a:gd name="T7" fmla="*/ 0 h 157"/>
              <a:gd name="T8" fmla="*/ 156 w 157"/>
              <a:gd name="T9" fmla="*/ 78 h 157"/>
              <a:gd name="T10" fmla="*/ 78 w 157"/>
              <a:gd name="T11" fmla="*/ 156 h 157"/>
              <a:gd name="T12" fmla="*/ 78 w 157"/>
              <a:gd name="T13" fmla="*/ 43 h 157"/>
              <a:gd name="T14" fmla="*/ 78 w 157"/>
              <a:gd name="T15" fmla="*/ 43 h 157"/>
              <a:gd name="T16" fmla="*/ 43 w 157"/>
              <a:gd name="T17" fmla="*/ 78 h 157"/>
              <a:gd name="T18" fmla="*/ 78 w 157"/>
              <a:gd name="T19" fmla="*/ 113 h 157"/>
              <a:gd name="T20" fmla="*/ 113 w 157"/>
              <a:gd name="T21" fmla="*/ 78 h 157"/>
              <a:gd name="T22" fmla="*/ 78 w 157"/>
              <a:gd name="T23" fmla="*/ 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7">
                <a:moveTo>
                  <a:pt x="78" y="156"/>
                </a:moveTo>
                <a:lnTo>
                  <a:pt x="78" y="156"/>
                </a:lnTo>
                <a:cubicBezTo>
                  <a:pt x="35" y="156"/>
                  <a:pt x="0" y="121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21" y="0"/>
                  <a:pt x="156" y="34"/>
                  <a:pt x="156" y="78"/>
                </a:cubicBezTo>
                <a:cubicBezTo>
                  <a:pt x="156" y="121"/>
                  <a:pt x="121" y="156"/>
                  <a:pt x="78" y="15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43" y="60"/>
                  <a:pt x="43" y="78"/>
                </a:cubicBezTo>
                <a:cubicBezTo>
                  <a:pt x="43" y="95"/>
                  <a:pt x="61" y="113"/>
                  <a:pt x="78" y="113"/>
                </a:cubicBezTo>
                <a:cubicBezTo>
                  <a:pt x="95" y="113"/>
                  <a:pt x="113" y="95"/>
                  <a:pt x="113" y="78"/>
                </a:cubicBezTo>
                <a:cubicBezTo>
                  <a:pt x="113" y="60"/>
                  <a:pt x="95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68">
            <a:extLst>
              <a:ext uri="{FF2B5EF4-FFF2-40B4-BE49-F238E27FC236}">
                <a16:creationId xmlns:a16="http://schemas.microsoft.com/office/drawing/2014/main" id="{533F14B6-E237-D742-9D67-60519C4E1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121" y="4890960"/>
            <a:ext cx="156260" cy="165452"/>
          </a:xfrm>
          <a:custGeom>
            <a:avLst/>
            <a:gdLst>
              <a:gd name="T0" fmla="*/ 78 w 149"/>
              <a:gd name="T1" fmla="*/ 156 h 157"/>
              <a:gd name="T2" fmla="*/ 78 w 149"/>
              <a:gd name="T3" fmla="*/ 156 h 157"/>
              <a:gd name="T4" fmla="*/ 0 w 149"/>
              <a:gd name="T5" fmla="*/ 78 h 157"/>
              <a:gd name="T6" fmla="*/ 78 w 149"/>
              <a:gd name="T7" fmla="*/ 0 h 157"/>
              <a:gd name="T8" fmla="*/ 148 w 149"/>
              <a:gd name="T9" fmla="*/ 78 h 157"/>
              <a:gd name="T10" fmla="*/ 78 w 149"/>
              <a:gd name="T11" fmla="*/ 156 h 157"/>
              <a:gd name="T12" fmla="*/ 78 w 149"/>
              <a:gd name="T13" fmla="*/ 43 h 157"/>
              <a:gd name="T14" fmla="*/ 78 w 149"/>
              <a:gd name="T15" fmla="*/ 43 h 157"/>
              <a:gd name="T16" fmla="*/ 44 w 149"/>
              <a:gd name="T17" fmla="*/ 78 h 157"/>
              <a:gd name="T18" fmla="*/ 78 w 149"/>
              <a:gd name="T19" fmla="*/ 113 h 157"/>
              <a:gd name="T20" fmla="*/ 104 w 149"/>
              <a:gd name="T21" fmla="*/ 78 h 157"/>
              <a:gd name="T22" fmla="*/ 78 w 149"/>
              <a:gd name="T23" fmla="*/ 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57">
                <a:moveTo>
                  <a:pt x="78" y="156"/>
                </a:moveTo>
                <a:lnTo>
                  <a:pt x="78" y="156"/>
                </a:lnTo>
                <a:cubicBezTo>
                  <a:pt x="35" y="156"/>
                  <a:pt x="0" y="121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13" y="0"/>
                  <a:pt x="148" y="34"/>
                  <a:pt x="148" y="78"/>
                </a:cubicBezTo>
                <a:cubicBezTo>
                  <a:pt x="148" y="121"/>
                  <a:pt x="113" y="156"/>
                  <a:pt x="78" y="15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52" y="43"/>
                  <a:pt x="44" y="60"/>
                  <a:pt x="44" y="78"/>
                </a:cubicBezTo>
                <a:cubicBezTo>
                  <a:pt x="44" y="95"/>
                  <a:pt x="52" y="113"/>
                  <a:pt x="78" y="113"/>
                </a:cubicBezTo>
                <a:cubicBezTo>
                  <a:pt x="96" y="113"/>
                  <a:pt x="104" y="95"/>
                  <a:pt x="104" y="78"/>
                </a:cubicBezTo>
                <a:cubicBezTo>
                  <a:pt x="104" y="60"/>
                  <a:pt x="96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69">
            <a:extLst>
              <a:ext uri="{FF2B5EF4-FFF2-40B4-BE49-F238E27FC236}">
                <a16:creationId xmlns:a16="http://schemas.microsoft.com/office/drawing/2014/main" id="{30F95FCB-FFFF-1941-863A-93B46962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2436" y="4638185"/>
            <a:ext cx="225197" cy="55151"/>
          </a:xfrm>
          <a:custGeom>
            <a:avLst/>
            <a:gdLst>
              <a:gd name="T0" fmla="*/ 199 w 218"/>
              <a:gd name="T1" fmla="*/ 52 h 53"/>
              <a:gd name="T2" fmla="*/ 199 w 218"/>
              <a:gd name="T3" fmla="*/ 52 h 53"/>
              <a:gd name="T4" fmla="*/ 26 w 218"/>
              <a:gd name="T5" fmla="*/ 52 h 53"/>
              <a:gd name="T6" fmla="*/ 0 w 218"/>
              <a:gd name="T7" fmla="*/ 26 h 53"/>
              <a:gd name="T8" fmla="*/ 0 w 218"/>
              <a:gd name="T9" fmla="*/ 26 h 53"/>
              <a:gd name="T10" fmla="*/ 26 w 218"/>
              <a:gd name="T11" fmla="*/ 0 h 53"/>
              <a:gd name="T12" fmla="*/ 199 w 218"/>
              <a:gd name="T13" fmla="*/ 0 h 53"/>
              <a:gd name="T14" fmla="*/ 217 w 218"/>
              <a:gd name="T15" fmla="*/ 26 h 53"/>
              <a:gd name="T16" fmla="*/ 217 w 218"/>
              <a:gd name="T17" fmla="*/ 26 h 53"/>
              <a:gd name="T18" fmla="*/ 199 w 21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53">
                <a:moveTo>
                  <a:pt x="199" y="52"/>
                </a:moveTo>
                <a:lnTo>
                  <a:pt x="19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26"/>
                </a:cubicBezTo>
                <a:lnTo>
                  <a:pt x="217" y="26"/>
                </a:lnTo>
                <a:cubicBezTo>
                  <a:pt x="217" y="35"/>
                  <a:pt x="208" y="52"/>
                  <a:pt x="19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70">
            <a:extLst>
              <a:ext uri="{FF2B5EF4-FFF2-40B4-BE49-F238E27FC236}">
                <a16:creationId xmlns:a16="http://schemas.microsoft.com/office/drawing/2014/main" id="{BA21020C-F05B-854F-ABDC-47F30A0B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9203" y="4720911"/>
            <a:ext cx="119493" cy="45959"/>
          </a:xfrm>
          <a:custGeom>
            <a:avLst/>
            <a:gdLst>
              <a:gd name="T0" fmla="*/ 95 w 113"/>
              <a:gd name="T1" fmla="*/ 43 h 44"/>
              <a:gd name="T2" fmla="*/ 95 w 113"/>
              <a:gd name="T3" fmla="*/ 43 h 44"/>
              <a:gd name="T4" fmla="*/ 26 w 113"/>
              <a:gd name="T5" fmla="*/ 43 h 44"/>
              <a:gd name="T6" fmla="*/ 0 w 113"/>
              <a:gd name="T7" fmla="*/ 26 h 44"/>
              <a:gd name="T8" fmla="*/ 0 w 113"/>
              <a:gd name="T9" fmla="*/ 26 h 44"/>
              <a:gd name="T10" fmla="*/ 26 w 113"/>
              <a:gd name="T11" fmla="*/ 0 h 44"/>
              <a:gd name="T12" fmla="*/ 95 w 113"/>
              <a:gd name="T13" fmla="*/ 9 h 44"/>
              <a:gd name="T14" fmla="*/ 112 w 113"/>
              <a:gd name="T15" fmla="*/ 26 h 44"/>
              <a:gd name="T16" fmla="*/ 112 w 113"/>
              <a:gd name="T17" fmla="*/ 26 h 44"/>
              <a:gd name="T18" fmla="*/ 95 w 11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44">
                <a:moveTo>
                  <a:pt x="95" y="43"/>
                </a:moveTo>
                <a:lnTo>
                  <a:pt x="95" y="43"/>
                </a:lnTo>
                <a:cubicBezTo>
                  <a:pt x="26" y="43"/>
                  <a:pt x="26" y="43"/>
                  <a:pt x="26" y="43"/>
                </a:cubicBezTo>
                <a:cubicBezTo>
                  <a:pt x="8" y="4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26" y="0"/>
                </a:cubicBezTo>
                <a:cubicBezTo>
                  <a:pt x="95" y="9"/>
                  <a:pt x="95" y="9"/>
                  <a:pt x="95" y="9"/>
                </a:cubicBezTo>
                <a:cubicBezTo>
                  <a:pt x="104" y="9"/>
                  <a:pt x="112" y="17"/>
                  <a:pt x="112" y="26"/>
                </a:cubicBezTo>
                <a:lnTo>
                  <a:pt x="112" y="26"/>
                </a:lnTo>
                <a:cubicBezTo>
                  <a:pt x="112" y="35"/>
                  <a:pt x="104" y="43"/>
                  <a:pt x="9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71">
            <a:extLst>
              <a:ext uri="{FF2B5EF4-FFF2-40B4-BE49-F238E27FC236}">
                <a16:creationId xmlns:a16="http://schemas.microsoft.com/office/drawing/2014/main" id="{CF8CBCE5-0A43-5842-92E7-6A896A31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0204" y="8804278"/>
            <a:ext cx="661808" cy="73534"/>
          </a:xfrm>
          <a:custGeom>
            <a:avLst/>
            <a:gdLst>
              <a:gd name="T0" fmla="*/ 633 w 634"/>
              <a:gd name="T1" fmla="*/ 69 h 70"/>
              <a:gd name="T2" fmla="*/ 0 w 634"/>
              <a:gd name="T3" fmla="*/ 69 h 70"/>
              <a:gd name="T4" fmla="*/ 0 w 634"/>
              <a:gd name="T5" fmla="*/ 0 h 70"/>
              <a:gd name="T6" fmla="*/ 633 w 634"/>
              <a:gd name="T7" fmla="*/ 0 h 70"/>
              <a:gd name="T8" fmla="*/ 633 w 63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70">
                <a:moveTo>
                  <a:pt x="633" y="69"/>
                </a:moveTo>
                <a:lnTo>
                  <a:pt x="0" y="69"/>
                </a:lnTo>
                <a:lnTo>
                  <a:pt x="0" y="0"/>
                </a:lnTo>
                <a:lnTo>
                  <a:pt x="633" y="0"/>
                </a:lnTo>
                <a:lnTo>
                  <a:pt x="633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72">
            <a:extLst>
              <a:ext uri="{FF2B5EF4-FFF2-40B4-BE49-F238E27FC236}">
                <a16:creationId xmlns:a16="http://schemas.microsoft.com/office/drawing/2014/main" id="{73C46654-64A2-CD4D-929E-7EBA134A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144" y="8992707"/>
            <a:ext cx="137877" cy="55151"/>
          </a:xfrm>
          <a:custGeom>
            <a:avLst/>
            <a:gdLst>
              <a:gd name="T0" fmla="*/ 104 w 131"/>
              <a:gd name="T1" fmla="*/ 52 h 53"/>
              <a:gd name="T2" fmla="*/ 104 w 131"/>
              <a:gd name="T3" fmla="*/ 52 h 53"/>
              <a:gd name="T4" fmla="*/ 26 w 131"/>
              <a:gd name="T5" fmla="*/ 52 h 53"/>
              <a:gd name="T6" fmla="*/ 0 w 131"/>
              <a:gd name="T7" fmla="*/ 26 h 53"/>
              <a:gd name="T8" fmla="*/ 0 w 131"/>
              <a:gd name="T9" fmla="*/ 26 h 53"/>
              <a:gd name="T10" fmla="*/ 26 w 131"/>
              <a:gd name="T11" fmla="*/ 0 h 53"/>
              <a:gd name="T12" fmla="*/ 104 w 131"/>
              <a:gd name="T13" fmla="*/ 0 h 53"/>
              <a:gd name="T14" fmla="*/ 130 w 131"/>
              <a:gd name="T15" fmla="*/ 26 h 53"/>
              <a:gd name="T16" fmla="*/ 130 w 131"/>
              <a:gd name="T17" fmla="*/ 26 h 53"/>
              <a:gd name="T18" fmla="*/ 104 w 13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3">
                <a:moveTo>
                  <a:pt x="104" y="52"/>
                </a:moveTo>
                <a:lnTo>
                  <a:pt x="104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30" y="9"/>
                  <a:pt x="130" y="26"/>
                </a:cubicBezTo>
                <a:lnTo>
                  <a:pt x="130" y="26"/>
                </a:lnTo>
                <a:cubicBezTo>
                  <a:pt x="130" y="43"/>
                  <a:pt x="113" y="52"/>
                  <a:pt x="104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73">
            <a:extLst>
              <a:ext uri="{FF2B5EF4-FFF2-40B4-BE49-F238E27FC236}">
                <a16:creationId xmlns:a16="http://schemas.microsoft.com/office/drawing/2014/main" id="{7AC4A23D-55C1-B443-83A3-7D3E4C1A5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245" y="8606653"/>
            <a:ext cx="730747" cy="560698"/>
          </a:xfrm>
          <a:custGeom>
            <a:avLst/>
            <a:gdLst>
              <a:gd name="T0" fmla="*/ 598 w 703"/>
              <a:gd name="T1" fmla="*/ 537 h 538"/>
              <a:gd name="T2" fmla="*/ 598 w 703"/>
              <a:gd name="T3" fmla="*/ 537 h 538"/>
              <a:gd name="T4" fmla="*/ 104 w 703"/>
              <a:gd name="T5" fmla="*/ 537 h 538"/>
              <a:gd name="T6" fmla="*/ 0 w 703"/>
              <a:gd name="T7" fmla="*/ 433 h 538"/>
              <a:gd name="T8" fmla="*/ 0 w 703"/>
              <a:gd name="T9" fmla="*/ 104 h 538"/>
              <a:gd name="T10" fmla="*/ 104 w 703"/>
              <a:gd name="T11" fmla="*/ 0 h 538"/>
              <a:gd name="T12" fmla="*/ 598 w 703"/>
              <a:gd name="T13" fmla="*/ 0 h 538"/>
              <a:gd name="T14" fmla="*/ 702 w 703"/>
              <a:gd name="T15" fmla="*/ 104 h 538"/>
              <a:gd name="T16" fmla="*/ 702 w 703"/>
              <a:gd name="T17" fmla="*/ 433 h 538"/>
              <a:gd name="T18" fmla="*/ 598 w 703"/>
              <a:gd name="T19" fmla="*/ 537 h 538"/>
              <a:gd name="T20" fmla="*/ 104 w 703"/>
              <a:gd name="T21" fmla="*/ 52 h 538"/>
              <a:gd name="T22" fmla="*/ 104 w 703"/>
              <a:gd name="T23" fmla="*/ 52 h 538"/>
              <a:gd name="T24" fmla="*/ 60 w 703"/>
              <a:gd name="T25" fmla="*/ 104 h 538"/>
              <a:gd name="T26" fmla="*/ 60 w 703"/>
              <a:gd name="T27" fmla="*/ 433 h 538"/>
              <a:gd name="T28" fmla="*/ 104 w 703"/>
              <a:gd name="T29" fmla="*/ 477 h 538"/>
              <a:gd name="T30" fmla="*/ 598 w 703"/>
              <a:gd name="T31" fmla="*/ 477 h 538"/>
              <a:gd name="T32" fmla="*/ 641 w 703"/>
              <a:gd name="T33" fmla="*/ 433 h 538"/>
              <a:gd name="T34" fmla="*/ 641 w 703"/>
              <a:gd name="T35" fmla="*/ 104 h 538"/>
              <a:gd name="T36" fmla="*/ 598 w 703"/>
              <a:gd name="T37" fmla="*/ 52 h 538"/>
              <a:gd name="T38" fmla="*/ 104 w 703"/>
              <a:gd name="T39" fmla="*/ 5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3" h="538">
                <a:moveTo>
                  <a:pt x="598" y="537"/>
                </a:moveTo>
                <a:lnTo>
                  <a:pt x="598" y="537"/>
                </a:lnTo>
                <a:cubicBezTo>
                  <a:pt x="104" y="537"/>
                  <a:pt x="104" y="537"/>
                  <a:pt x="104" y="537"/>
                </a:cubicBezTo>
                <a:cubicBezTo>
                  <a:pt x="52" y="537"/>
                  <a:pt x="0" y="486"/>
                  <a:pt x="0" y="4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3"/>
                  <a:pt x="52" y="0"/>
                  <a:pt x="104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50" y="0"/>
                  <a:pt x="702" y="43"/>
                  <a:pt x="702" y="104"/>
                </a:cubicBezTo>
                <a:cubicBezTo>
                  <a:pt x="702" y="433"/>
                  <a:pt x="702" y="433"/>
                  <a:pt x="702" y="433"/>
                </a:cubicBezTo>
                <a:cubicBezTo>
                  <a:pt x="702" y="486"/>
                  <a:pt x="650" y="537"/>
                  <a:pt x="598" y="537"/>
                </a:cubicBezTo>
                <a:close/>
                <a:moveTo>
                  <a:pt x="104" y="52"/>
                </a:moveTo>
                <a:lnTo>
                  <a:pt x="104" y="52"/>
                </a:lnTo>
                <a:cubicBezTo>
                  <a:pt x="78" y="52"/>
                  <a:pt x="60" y="78"/>
                  <a:pt x="60" y="104"/>
                </a:cubicBezTo>
                <a:cubicBezTo>
                  <a:pt x="60" y="433"/>
                  <a:pt x="60" y="433"/>
                  <a:pt x="60" y="433"/>
                </a:cubicBezTo>
                <a:cubicBezTo>
                  <a:pt x="60" y="460"/>
                  <a:pt x="78" y="477"/>
                  <a:pt x="104" y="477"/>
                </a:cubicBezTo>
                <a:cubicBezTo>
                  <a:pt x="598" y="477"/>
                  <a:pt x="598" y="477"/>
                  <a:pt x="598" y="477"/>
                </a:cubicBezTo>
                <a:cubicBezTo>
                  <a:pt x="624" y="477"/>
                  <a:pt x="641" y="460"/>
                  <a:pt x="641" y="433"/>
                </a:cubicBezTo>
                <a:cubicBezTo>
                  <a:pt x="641" y="104"/>
                  <a:pt x="641" y="104"/>
                  <a:pt x="641" y="104"/>
                </a:cubicBezTo>
                <a:cubicBezTo>
                  <a:pt x="641" y="78"/>
                  <a:pt x="624" y="52"/>
                  <a:pt x="598" y="52"/>
                </a:cubicBezTo>
                <a:lnTo>
                  <a:pt x="104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74">
            <a:extLst>
              <a:ext uri="{FF2B5EF4-FFF2-40B4-BE49-F238E27FC236}">
                <a16:creationId xmlns:a16="http://schemas.microsoft.com/office/drawing/2014/main" id="{2D1DBAFE-79F6-0A45-B5D7-F43D7235E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4529" y="8914579"/>
            <a:ext cx="413630" cy="45959"/>
          </a:xfrm>
          <a:custGeom>
            <a:avLst/>
            <a:gdLst>
              <a:gd name="T0" fmla="*/ 398 w 399"/>
              <a:gd name="T1" fmla="*/ 43 h 44"/>
              <a:gd name="T2" fmla="*/ 398 w 399"/>
              <a:gd name="T3" fmla="*/ 43 h 44"/>
              <a:gd name="T4" fmla="*/ 17 w 399"/>
              <a:gd name="T5" fmla="*/ 34 h 44"/>
              <a:gd name="T6" fmla="*/ 0 w 399"/>
              <a:gd name="T7" fmla="*/ 17 h 44"/>
              <a:gd name="T8" fmla="*/ 0 w 399"/>
              <a:gd name="T9" fmla="*/ 17 h 44"/>
              <a:gd name="T10" fmla="*/ 17 w 399"/>
              <a:gd name="T11" fmla="*/ 0 h 44"/>
              <a:gd name="T12" fmla="*/ 398 w 399"/>
              <a:gd name="T13" fmla="*/ 0 h 44"/>
              <a:gd name="T14" fmla="*/ 398 w 39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44">
                <a:moveTo>
                  <a:pt x="398" y="43"/>
                </a:moveTo>
                <a:lnTo>
                  <a:pt x="398" y="43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398" y="0"/>
                  <a:pt x="398" y="0"/>
                  <a:pt x="398" y="0"/>
                </a:cubicBezTo>
                <a:lnTo>
                  <a:pt x="398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75">
            <a:extLst>
              <a:ext uri="{FF2B5EF4-FFF2-40B4-BE49-F238E27FC236}">
                <a16:creationId xmlns:a16="http://schemas.microsoft.com/office/drawing/2014/main" id="{66BAA409-1246-D340-BF46-C467FF91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1803" y="8477968"/>
            <a:ext cx="533123" cy="597465"/>
          </a:xfrm>
          <a:custGeom>
            <a:avLst/>
            <a:gdLst>
              <a:gd name="T0" fmla="*/ 391 w 513"/>
              <a:gd name="T1" fmla="*/ 572 h 573"/>
              <a:gd name="T2" fmla="*/ 391 w 513"/>
              <a:gd name="T3" fmla="*/ 572 h 573"/>
              <a:gd name="T4" fmla="*/ 122 w 513"/>
              <a:gd name="T5" fmla="*/ 572 h 573"/>
              <a:gd name="T6" fmla="*/ 35 w 513"/>
              <a:gd name="T7" fmla="*/ 537 h 573"/>
              <a:gd name="T8" fmla="*/ 0 w 513"/>
              <a:gd name="T9" fmla="*/ 450 h 573"/>
              <a:gd name="T10" fmla="*/ 26 w 513"/>
              <a:gd name="T11" fmla="*/ 78 h 573"/>
              <a:gd name="T12" fmla="*/ 113 w 513"/>
              <a:gd name="T13" fmla="*/ 0 h 573"/>
              <a:gd name="T14" fmla="*/ 399 w 513"/>
              <a:gd name="T15" fmla="*/ 0 h 573"/>
              <a:gd name="T16" fmla="*/ 486 w 513"/>
              <a:gd name="T17" fmla="*/ 78 h 573"/>
              <a:gd name="T18" fmla="*/ 503 w 513"/>
              <a:gd name="T19" fmla="*/ 450 h 573"/>
              <a:gd name="T20" fmla="*/ 477 w 513"/>
              <a:gd name="T21" fmla="*/ 537 h 573"/>
              <a:gd name="T22" fmla="*/ 391 w 513"/>
              <a:gd name="T23" fmla="*/ 572 h 573"/>
              <a:gd name="T24" fmla="*/ 113 w 513"/>
              <a:gd name="T25" fmla="*/ 52 h 573"/>
              <a:gd name="T26" fmla="*/ 113 w 513"/>
              <a:gd name="T27" fmla="*/ 52 h 573"/>
              <a:gd name="T28" fmla="*/ 79 w 513"/>
              <a:gd name="T29" fmla="*/ 78 h 573"/>
              <a:gd name="T30" fmla="*/ 61 w 513"/>
              <a:gd name="T31" fmla="*/ 450 h 573"/>
              <a:gd name="T32" fmla="*/ 70 w 513"/>
              <a:gd name="T33" fmla="*/ 503 h 573"/>
              <a:gd name="T34" fmla="*/ 122 w 513"/>
              <a:gd name="T35" fmla="*/ 520 h 573"/>
              <a:gd name="T36" fmla="*/ 391 w 513"/>
              <a:gd name="T37" fmla="*/ 520 h 573"/>
              <a:gd name="T38" fmla="*/ 434 w 513"/>
              <a:gd name="T39" fmla="*/ 503 h 573"/>
              <a:gd name="T40" fmla="*/ 451 w 513"/>
              <a:gd name="T41" fmla="*/ 450 h 573"/>
              <a:gd name="T42" fmla="*/ 425 w 513"/>
              <a:gd name="T43" fmla="*/ 78 h 573"/>
              <a:gd name="T44" fmla="*/ 399 w 513"/>
              <a:gd name="T45" fmla="*/ 52 h 573"/>
              <a:gd name="T46" fmla="*/ 113 w 513"/>
              <a:gd name="T47" fmla="*/ 5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3" h="573">
                <a:moveTo>
                  <a:pt x="391" y="572"/>
                </a:moveTo>
                <a:lnTo>
                  <a:pt x="391" y="572"/>
                </a:lnTo>
                <a:cubicBezTo>
                  <a:pt x="122" y="572"/>
                  <a:pt x="122" y="572"/>
                  <a:pt x="122" y="572"/>
                </a:cubicBezTo>
                <a:cubicBezTo>
                  <a:pt x="87" y="572"/>
                  <a:pt x="52" y="563"/>
                  <a:pt x="35" y="537"/>
                </a:cubicBezTo>
                <a:cubicBezTo>
                  <a:pt x="9" y="511"/>
                  <a:pt x="0" y="485"/>
                  <a:pt x="0" y="450"/>
                </a:cubicBezTo>
                <a:cubicBezTo>
                  <a:pt x="26" y="78"/>
                  <a:pt x="26" y="78"/>
                  <a:pt x="26" y="78"/>
                </a:cubicBezTo>
                <a:cubicBezTo>
                  <a:pt x="26" y="34"/>
                  <a:pt x="61" y="0"/>
                  <a:pt x="113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42" y="0"/>
                  <a:pt x="486" y="34"/>
                  <a:pt x="486" y="78"/>
                </a:cubicBezTo>
                <a:cubicBezTo>
                  <a:pt x="503" y="450"/>
                  <a:pt x="503" y="450"/>
                  <a:pt x="503" y="450"/>
                </a:cubicBezTo>
                <a:cubicBezTo>
                  <a:pt x="512" y="485"/>
                  <a:pt x="495" y="511"/>
                  <a:pt x="477" y="537"/>
                </a:cubicBezTo>
                <a:cubicBezTo>
                  <a:pt x="451" y="563"/>
                  <a:pt x="425" y="572"/>
                  <a:pt x="391" y="572"/>
                </a:cubicBezTo>
                <a:close/>
                <a:moveTo>
                  <a:pt x="113" y="52"/>
                </a:moveTo>
                <a:lnTo>
                  <a:pt x="113" y="52"/>
                </a:lnTo>
                <a:cubicBezTo>
                  <a:pt x="96" y="52"/>
                  <a:pt x="79" y="69"/>
                  <a:pt x="79" y="78"/>
                </a:cubicBezTo>
                <a:cubicBezTo>
                  <a:pt x="61" y="450"/>
                  <a:pt x="61" y="450"/>
                  <a:pt x="61" y="450"/>
                </a:cubicBezTo>
                <a:cubicBezTo>
                  <a:pt x="52" y="468"/>
                  <a:pt x="61" y="485"/>
                  <a:pt x="70" y="503"/>
                </a:cubicBezTo>
                <a:cubicBezTo>
                  <a:pt x="87" y="511"/>
                  <a:pt x="104" y="520"/>
                  <a:pt x="122" y="520"/>
                </a:cubicBezTo>
                <a:cubicBezTo>
                  <a:pt x="391" y="520"/>
                  <a:pt x="391" y="520"/>
                  <a:pt x="391" y="520"/>
                </a:cubicBezTo>
                <a:cubicBezTo>
                  <a:pt x="408" y="520"/>
                  <a:pt x="425" y="511"/>
                  <a:pt x="434" y="503"/>
                </a:cubicBezTo>
                <a:cubicBezTo>
                  <a:pt x="442" y="485"/>
                  <a:pt x="451" y="468"/>
                  <a:pt x="451" y="450"/>
                </a:cubicBezTo>
                <a:cubicBezTo>
                  <a:pt x="425" y="78"/>
                  <a:pt x="425" y="78"/>
                  <a:pt x="425" y="78"/>
                </a:cubicBezTo>
                <a:cubicBezTo>
                  <a:pt x="425" y="69"/>
                  <a:pt x="416" y="52"/>
                  <a:pt x="399" y="52"/>
                </a:cubicBezTo>
                <a:lnTo>
                  <a:pt x="113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76">
            <a:extLst>
              <a:ext uri="{FF2B5EF4-FFF2-40B4-BE49-F238E27FC236}">
                <a16:creationId xmlns:a16="http://schemas.microsoft.com/office/drawing/2014/main" id="{5246E9D1-B4F3-ED43-AF86-6DC614EC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082" y="8335497"/>
            <a:ext cx="261967" cy="280348"/>
          </a:xfrm>
          <a:custGeom>
            <a:avLst/>
            <a:gdLst>
              <a:gd name="T0" fmla="*/ 226 w 253"/>
              <a:gd name="T1" fmla="*/ 269 h 270"/>
              <a:gd name="T2" fmla="*/ 226 w 253"/>
              <a:gd name="T3" fmla="*/ 269 h 270"/>
              <a:gd name="T4" fmla="*/ 226 w 253"/>
              <a:gd name="T5" fmla="*/ 269 h 270"/>
              <a:gd name="T6" fmla="*/ 200 w 253"/>
              <a:gd name="T7" fmla="*/ 243 h 270"/>
              <a:gd name="T8" fmla="*/ 200 w 253"/>
              <a:gd name="T9" fmla="*/ 139 h 270"/>
              <a:gd name="T10" fmla="*/ 130 w 253"/>
              <a:gd name="T11" fmla="*/ 61 h 270"/>
              <a:gd name="T12" fmla="*/ 53 w 253"/>
              <a:gd name="T13" fmla="*/ 130 h 270"/>
              <a:gd name="T14" fmla="*/ 53 w 253"/>
              <a:gd name="T15" fmla="*/ 243 h 270"/>
              <a:gd name="T16" fmla="*/ 26 w 253"/>
              <a:gd name="T17" fmla="*/ 269 h 270"/>
              <a:gd name="T18" fmla="*/ 26 w 253"/>
              <a:gd name="T19" fmla="*/ 269 h 270"/>
              <a:gd name="T20" fmla="*/ 0 w 253"/>
              <a:gd name="T21" fmla="*/ 243 h 270"/>
              <a:gd name="T22" fmla="*/ 0 w 253"/>
              <a:gd name="T23" fmla="*/ 139 h 270"/>
              <a:gd name="T24" fmla="*/ 122 w 253"/>
              <a:gd name="T25" fmla="*/ 9 h 270"/>
              <a:gd name="T26" fmla="*/ 252 w 253"/>
              <a:gd name="T27" fmla="*/ 130 h 270"/>
              <a:gd name="T28" fmla="*/ 252 w 253"/>
              <a:gd name="T29" fmla="*/ 243 h 270"/>
              <a:gd name="T30" fmla="*/ 226 w 253"/>
              <a:gd name="T3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70">
                <a:moveTo>
                  <a:pt x="226" y="269"/>
                </a:moveTo>
                <a:lnTo>
                  <a:pt x="226" y="269"/>
                </a:lnTo>
                <a:lnTo>
                  <a:pt x="226" y="269"/>
                </a:lnTo>
                <a:cubicBezTo>
                  <a:pt x="208" y="269"/>
                  <a:pt x="200" y="260"/>
                  <a:pt x="200" y="243"/>
                </a:cubicBezTo>
                <a:cubicBezTo>
                  <a:pt x="200" y="139"/>
                  <a:pt x="200" y="139"/>
                  <a:pt x="200" y="139"/>
                </a:cubicBezTo>
                <a:cubicBezTo>
                  <a:pt x="200" y="95"/>
                  <a:pt x="174" y="69"/>
                  <a:pt x="130" y="61"/>
                </a:cubicBezTo>
                <a:cubicBezTo>
                  <a:pt x="96" y="61"/>
                  <a:pt x="53" y="95"/>
                  <a:pt x="53" y="130"/>
                </a:cubicBezTo>
                <a:cubicBezTo>
                  <a:pt x="53" y="243"/>
                  <a:pt x="53" y="243"/>
                  <a:pt x="53" y="243"/>
                </a:cubicBezTo>
                <a:cubicBezTo>
                  <a:pt x="53" y="260"/>
                  <a:pt x="44" y="269"/>
                  <a:pt x="26" y="269"/>
                </a:cubicBezTo>
                <a:lnTo>
                  <a:pt x="26" y="269"/>
                </a:lnTo>
                <a:cubicBezTo>
                  <a:pt x="9" y="269"/>
                  <a:pt x="0" y="260"/>
                  <a:pt x="0" y="243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9"/>
                  <a:pt x="53" y="9"/>
                  <a:pt x="122" y="9"/>
                </a:cubicBezTo>
                <a:cubicBezTo>
                  <a:pt x="191" y="0"/>
                  <a:pt x="252" y="61"/>
                  <a:pt x="252" y="130"/>
                </a:cubicBezTo>
                <a:cubicBezTo>
                  <a:pt x="252" y="243"/>
                  <a:pt x="252" y="243"/>
                  <a:pt x="252" y="243"/>
                </a:cubicBezTo>
                <a:cubicBezTo>
                  <a:pt x="252" y="260"/>
                  <a:pt x="243" y="269"/>
                  <a:pt x="226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6" name="Group 71">
            <a:extLst>
              <a:ext uri="{FF2B5EF4-FFF2-40B4-BE49-F238E27FC236}">
                <a16:creationId xmlns:a16="http://schemas.microsoft.com/office/drawing/2014/main" id="{A8108FF8-AE15-1D40-80BF-B85480AF8D02}"/>
              </a:ext>
            </a:extLst>
          </p:cNvPr>
          <p:cNvGrpSpPr/>
          <p:nvPr/>
        </p:nvGrpSpPr>
        <p:grpSpPr>
          <a:xfrm>
            <a:off x="1228908" y="5365528"/>
            <a:ext cx="10445178" cy="3369892"/>
            <a:chOff x="2232442" y="3512946"/>
            <a:chExt cx="8954788" cy="3369892"/>
          </a:xfrm>
        </p:grpSpPr>
        <p:sp>
          <p:nvSpPr>
            <p:cNvPr id="157" name="CuadroTexto 598">
              <a:extLst>
                <a:ext uri="{FF2B5EF4-FFF2-40B4-BE49-F238E27FC236}">
                  <a16:creationId xmlns:a16="http://schemas.microsoft.com/office/drawing/2014/main" id="{EAEA8F15-4903-FA49-A1EC-25578AF12A68}"/>
                </a:ext>
              </a:extLst>
            </p:cNvPr>
            <p:cNvSpPr txBox="1"/>
            <p:nvPr/>
          </p:nvSpPr>
          <p:spPr>
            <a:xfrm>
              <a:off x="2232442" y="3512946"/>
              <a:ext cx="361106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58" name="CuadroTexto 599">
              <a:extLst>
                <a:ext uri="{FF2B5EF4-FFF2-40B4-BE49-F238E27FC236}">
                  <a16:creationId xmlns:a16="http://schemas.microsoft.com/office/drawing/2014/main" id="{2D54BB3F-4474-CF48-A046-1A9B296E9E6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843489C8-889F-1A49-AC15-3768A32D7E3E}"/>
              </a:ext>
            </a:extLst>
          </p:cNvPr>
          <p:cNvGrpSpPr/>
          <p:nvPr/>
        </p:nvGrpSpPr>
        <p:grpSpPr>
          <a:xfrm>
            <a:off x="11521311" y="5290800"/>
            <a:ext cx="3090654" cy="1112384"/>
            <a:chOff x="4263265" y="1847017"/>
            <a:chExt cx="4236804" cy="1112384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9D64CA7C-473E-774B-9BD9-04FFD8BC5B17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EADCD625-A892-A342-B549-2908F393E95E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E1E003CA-EEB9-2349-98FF-2A3A14F8FB73}"/>
              </a:ext>
            </a:extLst>
          </p:cNvPr>
          <p:cNvGrpSpPr/>
          <p:nvPr/>
        </p:nvGrpSpPr>
        <p:grpSpPr>
          <a:xfrm>
            <a:off x="19037885" y="5175905"/>
            <a:ext cx="3090654" cy="1112384"/>
            <a:chOff x="4263265" y="1847017"/>
            <a:chExt cx="4236804" cy="111238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EF172714-1304-6E4D-817A-D2555C1626CD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8E75E1AA-B58C-FD4E-8FD1-3D3DBA8EF8AE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B0471844-6AD5-0F48-ABBB-F5BF68690D8A}"/>
              </a:ext>
            </a:extLst>
          </p:cNvPr>
          <p:cNvGrpSpPr/>
          <p:nvPr/>
        </p:nvGrpSpPr>
        <p:grpSpPr>
          <a:xfrm>
            <a:off x="18006139" y="9133508"/>
            <a:ext cx="3090654" cy="1112384"/>
            <a:chOff x="4263265" y="1847017"/>
            <a:chExt cx="4236804" cy="1112384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D6903DE5-658B-604E-8EF8-29D90F0666C3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E511C571-F54C-FE44-8059-6D7E3357C97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D900C162-EA2E-9246-870B-E034C79D0E7C}"/>
              </a:ext>
            </a:extLst>
          </p:cNvPr>
          <p:cNvGrpSpPr/>
          <p:nvPr/>
        </p:nvGrpSpPr>
        <p:grpSpPr>
          <a:xfrm>
            <a:off x="12714291" y="9287500"/>
            <a:ext cx="3090654" cy="1112384"/>
            <a:chOff x="4263265" y="1847017"/>
            <a:chExt cx="4236804" cy="1112384"/>
          </a:xfrm>
        </p:grpSpPr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F375CCE0-8E10-6C4B-9A30-8201F883FCBB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3" name="Rectangle 40">
              <a:extLst>
                <a:ext uri="{FF2B5EF4-FFF2-40B4-BE49-F238E27FC236}">
                  <a16:creationId xmlns:a16="http://schemas.microsoft.com/office/drawing/2014/main" id="{78443608-BBFA-8E4E-B626-2CE343CC113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4" name="Freeform 91">
            <a:extLst>
              <a:ext uri="{FF2B5EF4-FFF2-40B4-BE49-F238E27FC236}">
                <a16:creationId xmlns:a16="http://schemas.microsoft.com/office/drawing/2014/main" id="{94CD42F3-24A7-8B44-8DF4-4AE09772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417" y="1932409"/>
            <a:ext cx="4039869" cy="9992701"/>
          </a:xfrm>
          <a:custGeom>
            <a:avLst/>
            <a:gdLst>
              <a:gd name="T0" fmla="*/ 4229 w 4247"/>
              <a:gd name="T1" fmla="*/ 5393 h 10505"/>
              <a:gd name="T2" fmla="*/ 3955 w 4247"/>
              <a:gd name="T3" fmla="*/ 5076 h 10505"/>
              <a:gd name="T4" fmla="*/ 3814 w 4247"/>
              <a:gd name="T5" fmla="*/ 4219 h 10505"/>
              <a:gd name="T6" fmla="*/ 3628 w 4247"/>
              <a:gd name="T7" fmla="*/ 3169 h 10505"/>
              <a:gd name="T8" fmla="*/ 3372 w 4247"/>
              <a:gd name="T9" fmla="*/ 1880 h 10505"/>
              <a:gd name="T10" fmla="*/ 3054 w 4247"/>
              <a:gd name="T11" fmla="*/ 1765 h 10505"/>
              <a:gd name="T12" fmla="*/ 2392 w 4247"/>
              <a:gd name="T13" fmla="*/ 1580 h 10505"/>
              <a:gd name="T14" fmla="*/ 2640 w 4247"/>
              <a:gd name="T15" fmla="*/ 1015 h 10505"/>
              <a:gd name="T16" fmla="*/ 2737 w 4247"/>
              <a:gd name="T17" fmla="*/ 794 h 10505"/>
              <a:gd name="T18" fmla="*/ 2640 w 4247"/>
              <a:gd name="T19" fmla="*/ 530 h 10505"/>
              <a:gd name="T20" fmla="*/ 2110 w 4247"/>
              <a:gd name="T21" fmla="*/ 0 h 10505"/>
              <a:gd name="T22" fmla="*/ 1589 w 4247"/>
              <a:gd name="T23" fmla="*/ 697 h 10505"/>
              <a:gd name="T24" fmla="*/ 1589 w 4247"/>
              <a:gd name="T25" fmla="*/ 891 h 10505"/>
              <a:gd name="T26" fmla="*/ 1836 w 4247"/>
              <a:gd name="T27" fmla="*/ 1368 h 10505"/>
              <a:gd name="T28" fmla="*/ 1227 w 4247"/>
              <a:gd name="T29" fmla="*/ 1765 h 10505"/>
              <a:gd name="T30" fmla="*/ 1174 w 4247"/>
              <a:gd name="T31" fmla="*/ 1765 h 10505"/>
              <a:gd name="T32" fmla="*/ 733 w 4247"/>
              <a:gd name="T33" fmla="*/ 2171 h 10505"/>
              <a:gd name="T34" fmla="*/ 635 w 4247"/>
              <a:gd name="T35" fmla="*/ 3478 h 10505"/>
              <a:gd name="T36" fmla="*/ 344 w 4247"/>
              <a:gd name="T37" fmla="*/ 4899 h 10505"/>
              <a:gd name="T38" fmla="*/ 141 w 4247"/>
              <a:gd name="T39" fmla="*/ 5234 h 10505"/>
              <a:gd name="T40" fmla="*/ 35 w 4247"/>
              <a:gd name="T41" fmla="*/ 5472 h 10505"/>
              <a:gd name="T42" fmla="*/ 150 w 4247"/>
              <a:gd name="T43" fmla="*/ 5446 h 10505"/>
              <a:gd name="T44" fmla="*/ 97 w 4247"/>
              <a:gd name="T45" fmla="*/ 5790 h 10505"/>
              <a:gd name="T46" fmla="*/ 176 w 4247"/>
              <a:gd name="T47" fmla="*/ 5755 h 10505"/>
              <a:gd name="T48" fmla="*/ 282 w 4247"/>
              <a:gd name="T49" fmla="*/ 5781 h 10505"/>
              <a:gd name="T50" fmla="*/ 326 w 4247"/>
              <a:gd name="T51" fmla="*/ 5825 h 10505"/>
              <a:gd name="T52" fmla="*/ 406 w 4247"/>
              <a:gd name="T53" fmla="*/ 5755 h 10505"/>
              <a:gd name="T54" fmla="*/ 512 w 4247"/>
              <a:gd name="T55" fmla="*/ 5790 h 10505"/>
              <a:gd name="T56" fmla="*/ 609 w 4247"/>
              <a:gd name="T57" fmla="*/ 5472 h 10505"/>
              <a:gd name="T58" fmla="*/ 635 w 4247"/>
              <a:gd name="T59" fmla="*/ 5182 h 10505"/>
              <a:gd name="T60" fmla="*/ 706 w 4247"/>
              <a:gd name="T61" fmla="*/ 4961 h 10505"/>
              <a:gd name="T62" fmla="*/ 1227 w 4247"/>
              <a:gd name="T63" fmla="*/ 3089 h 10505"/>
              <a:gd name="T64" fmla="*/ 1156 w 4247"/>
              <a:gd name="T65" fmla="*/ 6567 h 10505"/>
              <a:gd name="T66" fmla="*/ 1271 w 4247"/>
              <a:gd name="T67" fmla="*/ 8853 h 10505"/>
              <a:gd name="T68" fmla="*/ 1510 w 4247"/>
              <a:gd name="T69" fmla="*/ 9542 h 10505"/>
              <a:gd name="T70" fmla="*/ 1430 w 4247"/>
              <a:gd name="T71" fmla="*/ 10362 h 10505"/>
              <a:gd name="T72" fmla="*/ 1633 w 4247"/>
              <a:gd name="T73" fmla="*/ 10398 h 10505"/>
              <a:gd name="T74" fmla="*/ 1880 w 4247"/>
              <a:gd name="T75" fmla="*/ 10407 h 10505"/>
              <a:gd name="T76" fmla="*/ 1925 w 4247"/>
              <a:gd name="T77" fmla="*/ 9948 h 10505"/>
              <a:gd name="T78" fmla="*/ 1819 w 4247"/>
              <a:gd name="T79" fmla="*/ 7811 h 10505"/>
              <a:gd name="T80" fmla="*/ 2030 w 4247"/>
              <a:gd name="T81" fmla="*/ 5984 h 10505"/>
              <a:gd name="T82" fmla="*/ 2198 w 4247"/>
              <a:gd name="T83" fmla="*/ 5993 h 10505"/>
              <a:gd name="T84" fmla="*/ 2410 w 4247"/>
              <a:gd name="T85" fmla="*/ 7811 h 10505"/>
              <a:gd name="T86" fmla="*/ 2295 w 4247"/>
              <a:gd name="T87" fmla="*/ 9948 h 10505"/>
              <a:gd name="T88" fmla="*/ 2339 w 4247"/>
              <a:gd name="T89" fmla="*/ 10407 h 10505"/>
              <a:gd name="T90" fmla="*/ 2586 w 4247"/>
              <a:gd name="T91" fmla="*/ 10398 h 10505"/>
              <a:gd name="T92" fmla="*/ 2790 w 4247"/>
              <a:gd name="T93" fmla="*/ 10362 h 10505"/>
              <a:gd name="T94" fmla="*/ 2710 w 4247"/>
              <a:gd name="T95" fmla="*/ 9542 h 10505"/>
              <a:gd name="T96" fmla="*/ 2957 w 4247"/>
              <a:gd name="T97" fmla="*/ 8853 h 10505"/>
              <a:gd name="T98" fmla="*/ 2949 w 4247"/>
              <a:gd name="T99" fmla="*/ 7811 h 10505"/>
              <a:gd name="T100" fmla="*/ 2949 w 4247"/>
              <a:gd name="T101" fmla="*/ 4467 h 10505"/>
              <a:gd name="T102" fmla="*/ 3099 w 4247"/>
              <a:gd name="T103" fmla="*/ 3513 h 10505"/>
              <a:gd name="T104" fmla="*/ 3610 w 4247"/>
              <a:gd name="T105" fmla="*/ 5182 h 10505"/>
              <a:gd name="T106" fmla="*/ 3602 w 4247"/>
              <a:gd name="T107" fmla="*/ 5384 h 10505"/>
              <a:gd name="T108" fmla="*/ 3646 w 4247"/>
              <a:gd name="T109" fmla="*/ 5525 h 10505"/>
              <a:gd name="T110" fmla="*/ 3805 w 4247"/>
              <a:gd name="T111" fmla="*/ 5825 h 10505"/>
              <a:gd name="T112" fmla="*/ 3849 w 4247"/>
              <a:gd name="T113" fmla="*/ 5790 h 10505"/>
              <a:gd name="T114" fmla="*/ 3955 w 4247"/>
              <a:gd name="T115" fmla="*/ 5755 h 10505"/>
              <a:gd name="T116" fmla="*/ 4034 w 4247"/>
              <a:gd name="T117" fmla="*/ 5816 h 10505"/>
              <a:gd name="T118" fmla="*/ 4079 w 4247"/>
              <a:gd name="T119" fmla="*/ 5755 h 10505"/>
              <a:gd name="T120" fmla="*/ 4185 w 4247"/>
              <a:gd name="T121" fmla="*/ 5719 h 10505"/>
              <a:gd name="T122" fmla="*/ 4123 w 4247"/>
              <a:gd name="T123" fmla="*/ 5472 h 10505"/>
              <a:gd name="T124" fmla="*/ 4229 w 4247"/>
              <a:gd name="T125" fmla="*/ 5393 h 10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47" h="10505">
                <a:moveTo>
                  <a:pt x="4229" y="5393"/>
                </a:moveTo>
                <a:lnTo>
                  <a:pt x="4229" y="5393"/>
                </a:lnTo>
                <a:cubicBezTo>
                  <a:pt x="4105" y="5234"/>
                  <a:pt x="4105" y="5234"/>
                  <a:pt x="4105" y="5234"/>
                </a:cubicBezTo>
                <a:cubicBezTo>
                  <a:pt x="3955" y="5076"/>
                  <a:pt x="3955" y="5076"/>
                  <a:pt x="3955" y="5076"/>
                </a:cubicBezTo>
                <a:cubicBezTo>
                  <a:pt x="3902" y="4899"/>
                  <a:pt x="3902" y="4899"/>
                  <a:pt x="3902" y="4899"/>
                </a:cubicBezTo>
                <a:cubicBezTo>
                  <a:pt x="3884" y="4687"/>
                  <a:pt x="3858" y="4458"/>
                  <a:pt x="3814" y="4219"/>
                </a:cubicBezTo>
                <a:cubicBezTo>
                  <a:pt x="3752" y="3946"/>
                  <a:pt x="3681" y="3699"/>
                  <a:pt x="3610" y="3478"/>
                </a:cubicBezTo>
                <a:cubicBezTo>
                  <a:pt x="3620" y="3381"/>
                  <a:pt x="3628" y="3284"/>
                  <a:pt x="3628" y="3169"/>
                </a:cubicBezTo>
                <a:cubicBezTo>
                  <a:pt x="3637" y="2789"/>
                  <a:pt x="3584" y="2454"/>
                  <a:pt x="3514" y="2171"/>
                </a:cubicBezTo>
                <a:cubicBezTo>
                  <a:pt x="3514" y="2145"/>
                  <a:pt x="3505" y="1995"/>
                  <a:pt x="3372" y="1880"/>
                </a:cubicBezTo>
                <a:cubicBezTo>
                  <a:pt x="3284" y="1801"/>
                  <a:pt x="3169" y="1765"/>
                  <a:pt x="3054" y="1774"/>
                </a:cubicBezTo>
                <a:cubicBezTo>
                  <a:pt x="3054" y="1765"/>
                  <a:pt x="3054" y="1765"/>
                  <a:pt x="3054" y="1765"/>
                </a:cubicBezTo>
                <a:cubicBezTo>
                  <a:pt x="3019" y="1765"/>
                  <a:pt x="3019" y="1765"/>
                  <a:pt x="3019" y="1765"/>
                </a:cubicBezTo>
                <a:cubicBezTo>
                  <a:pt x="2392" y="1580"/>
                  <a:pt x="2392" y="1580"/>
                  <a:pt x="2392" y="1580"/>
                </a:cubicBezTo>
                <a:cubicBezTo>
                  <a:pt x="2392" y="1368"/>
                  <a:pt x="2392" y="1368"/>
                  <a:pt x="2392" y="1368"/>
                </a:cubicBezTo>
                <a:cubicBezTo>
                  <a:pt x="2542" y="1315"/>
                  <a:pt x="2640" y="1174"/>
                  <a:pt x="2640" y="1015"/>
                </a:cubicBezTo>
                <a:cubicBezTo>
                  <a:pt x="2640" y="891"/>
                  <a:pt x="2640" y="891"/>
                  <a:pt x="2640" y="891"/>
                </a:cubicBezTo>
                <a:cubicBezTo>
                  <a:pt x="2692" y="891"/>
                  <a:pt x="2737" y="847"/>
                  <a:pt x="2737" y="794"/>
                </a:cubicBezTo>
                <a:cubicBezTo>
                  <a:pt x="2737" y="741"/>
                  <a:pt x="2692" y="697"/>
                  <a:pt x="2640" y="697"/>
                </a:cubicBezTo>
                <a:cubicBezTo>
                  <a:pt x="2640" y="530"/>
                  <a:pt x="2640" y="530"/>
                  <a:pt x="2640" y="530"/>
                </a:cubicBezTo>
                <a:cubicBezTo>
                  <a:pt x="2640" y="238"/>
                  <a:pt x="2410" y="0"/>
                  <a:pt x="2110" y="0"/>
                </a:cubicBezTo>
                <a:lnTo>
                  <a:pt x="2110" y="0"/>
                </a:lnTo>
                <a:cubicBezTo>
                  <a:pt x="1819" y="0"/>
                  <a:pt x="1589" y="238"/>
                  <a:pt x="1589" y="530"/>
                </a:cubicBezTo>
                <a:cubicBezTo>
                  <a:pt x="1589" y="697"/>
                  <a:pt x="1589" y="697"/>
                  <a:pt x="1589" y="697"/>
                </a:cubicBezTo>
                <a:cubicBezTo>
                  <a:pt x="1545" y="715"/>
                  <a:pt x="1518" y="750"/>
                  <a:pt x="1518" y="794"/>
                </a:cubicBezTo>
                <a:cubicBezTo>
                  <a:pt x="1518" y="839"/>
                  <a:pt x="1545" y="874"/>
                  <a:pt x="1589" y="891"/>
                </a:cubicBezTo>
                <a:cubicBezTo>
                  <a:pt x="1589" y="1015"/>
                  <a:pt x="1589" y="1015"/>
                  <a:pt x="1589" y="1015"/>
                </a:cubicBezTo>
                <a:cubicBezTo>
                  <a:pt x="1589" y="1174"/>
                  <a:pt x="1686" y="1315"/>
                  <a:pt x="1836" y="1368"/>
                </a:cubicBezTo>
                <a:cubicBezTo>
                  <a:pt x="1836" y="1580"/>
                  <a:pt x="1836" y="1580"/>
                  <a:pt x="1836" y="1580"/>
                </a:cubicBezTo>
                <a:cubicBezTo>
                  <a:pt x="1227" y="1765"/>
                  <a:pt x="1227" y="1765"/>
                  <a:pt x="1227" y="1765"/>
                </a:cubicBezTo>
                <a:cubicBezTo>
                  <a:pt x="1174" y="1765"/>
                  <a:pt x="1174" y="1765"/>
                  <a:pt x="1174" y="1765"/>
                </a:cubicBezTo>
                <a:lnTo>
                  <a:pt x="1174" y="1765"/>
                </a:lnTo>
                <a:cubicBezTo>
                  <a:pt x="1059" y="1765"/>
                  <a:pt x="953" y="1809"/>
                  <a:pt x="874" y="1880"/>
                </a:cubicBezTo>
                <a:cubicBezTo>
                  <a:pt x="741" y="1995"/>
                  <a:pt x="733" y="2145"/>
                  <a:pt x="733" y="2171"/>
                </a:cubicBezTo>
                <a:cubicBezTo>
                  <a:pt x="662" y="2454"/>
                  <a:pt x="609" y="2789"/>
                  <a:pt x="618" y="3169"/>
                </a:cubicBezTo>
                <a:cubicBezTo>
                  <a:pt x="618" y="3284"/>
                  <a:pt x="627" y="3381"/>
                  <a:pt x="635" y="3478"/>
                </a:cubicBezTo>
                <a:cubicBezTo>
                  <a:pt x="565" y="3699"/>
                  <a:pt x="494" y="3946"/>
                  <a:pt x="432" y="4219"/>
                </a:cubicBezTo>
                <a:cubicBezTo>
                  <a:pt x="388" y="4458"/>
                  <a:pt x="362" y="4687"/>
                  <a:pt x="344" y="4899"/>
                </a:cubicBezTo>
                <a:cubicBezTo>
                  <a:pt x="291" y="5076"/>
                  <a:pt x="291" y="5076"/>
                  <a:pt x="291" y="5076"/>
                </a:cubicBezTo>
                <a:cubicBezTo>
                  <a:pt x="141" y="5234"/>
                  <a:pt x="141" y="5234"/>
                  <a:pt x="141" y="5234"/>
                </a:cubicBezTo>
                <a:cubicBezTo>
                  <a:pt x="18" y="5393"/>
                  <a:pt x="18" y="5393"/>
                  <a:pt x="18" y="5393"/>
                </a:cubicBezTo>
                <a:cubicBezTo>
                  <a:pt x="0" y="5419"/>
                  <a:pt x="9" y="5454"/>
                  <a:pt x="35" y="5472"/>
                </a:cubicBezTo>
                <a:cubicBezTo>
                  <a:pt x="62" y="5490"/>
                  <a:pt x="97" y="5490"/>
                  <a:pt x="115" y="5472"/>
                </a:cubicBezTo>
                <a:cubicBezTo>
                  <a:pt x="150" y="5446"/>
                  <a:pt x="150" y="5446"/>
                  <a:pt x="150" y="5446"/>
                </a:cubicBezTo>
                <a:cubicBezTo>
                  <a:pt x="62" y="5719"/>
                  <a:pt x="62" y="5719"/>
                  <a:pt x="62" y="5719"/>
                </a:cubicBezTo>
                <a:cubicBezTo>
                  <a:pt x="53" y="5755"/>
                  <a:pt x="70" y="5781"/>
                  <a:pt x="97" y="5790"/>
                </a:cubicBezTo>
                <a:cubicBezTo>
                  <a:pt x="132" y="5799"/>
                  <a:pt x="159" y="5781"/>
                  <a:pt x="168" y="5755"/>
                </a:cubicBezTo>
                <a:cubicBezTo>
                  <a:pt x="176" y="5755"/>
                  <a:pt x="176" y="5755"/>
                  <a:pt x="176" y="5755"/>
                </a:cubicBezTo>
                <a:cubicBezTo>
                  <a:pt x="168" y="5781"/>
                  <a:pt x="176" y="5807"/>
                  <a:pt x="212" y="5816"/>
                </a:cubicBezTo>
                <a:cubicBezTo>
                  <a:pt x="238" y="5834"/>
                  <a:pt x="274" y="5816"/>
                  <a:pt x="282" y="5781"/>
                </a:cubicBezTo>
                <a:cubicBezTo>
                  <a:pt x="291" y="5755"/>
                  <a:pt x="291" y="5755"/>
                  <a:pt x="291" y="5755"/>
                </a:cubicBezTo>
                <a:cubicBezTo>
                  <a:pt x="282" y="5781"/>
                  <a:pt x="300" y="5816"/>
                  <a:pt x="326" y="5825"/>
                </a:cubicBezTo>
                <a:cubicBezTo>
                  <a:pt x="353" y="5834"/>
                  <a:pt x="388" y="5816"/>
                  <a:pt x="397" y="5790"/>
                </a:cubicBezTo>
                <a:cubicBezTo>
                  <a:pt x="406" y="5755"/>
                  <a:pt x="406" y="5755"/>
                  <a:pt x="406" y="5755"/>
                </a:cubicBezTo>
                <a:cubicBezTo>
                  <a:pt x="397" y="5781"/>
                  <a:pt x="415" y="5816"/>
                  <a:pt x="441" y="5825"/>
                </a:cubicBezTo>
                <a:cubicBezTo>
                  <a:pt x="477" y="5834"/>
                  <a:pt x="503" y="5816"/>
                  <a:pt x="512" y="5790"/>
                </a:cubicBezTo>
                <a:cubicBezTo>
                  <a:pt x="600" y="5525"/>
                  <a:pt x="600" y="5525"/>
                  <a:pt x="600" y="5525"/>
                </a:cubicBezTo>
                <a:cubicBezTo>
                  <a:pt x="609" y="5472"/>
                  <a:pt x="609" y="5472"/>
                  <a:pt x="609" y="5472"/>
                </a:cubicBezTo>
                <a:cubicBezTo>
                  <a:pt x="644" y="5384"/>
                  <a:pt x="644" y="5384"/>
                  <a:pt x="644" y="5384"/>
                </a:cubicBezTo>
                <a:cubicBezTo>
                  <a:pt x="635" y="5182"/>
                  <a:pt x="635" y="5182"/>
                  <a:pt x="635" y="5182"/>
                </a:cubicBezTo>
                <a:lnTo>
                  <a:pt x="635" y="5182"/>
                </a:lnTo>
                <a:cubicBezTo>
                  <a:pt x="706" y="4961"/>
                  <a:pt x="706" y="4961"/>
                  <a:pt x="706" y="4961"/>
                </a:cubicBezTo>
                <a:cubicBezTo>
                  <a:pt x="795" y="4758"/>
                  <a:pt x="1042" y="4184"/>
                  <a:pt x="1148" y="3513"/>
                </a:cubicBezTo>
                <a:cubicBezTo>
                  <a:pt x="1148" y="3513"/>
                  <a:pt x="1183" y="3319"/>
                  <a:pt x="1227" y="3089"/>
                </a:cubicBezTo>
                <a:cubicBezTo>
                  <a:pt x="1280" y="4467"/>
                  <a:pt x="1280" y="4467"/>
                  <a:pt x="1280" y="4467"/>
                </a:cubicBezTo>
                <a:cubicBezTo>
                  <a:pt x="1280" y="4467"/>
                  <a:pt x="839" y="5146"/>
                  <a:pt x="1156" y="6567"/>
                </a:cubicBezTo>
                <a:cubicBezTo>
                  <a:pt x="1280" y="7811"/>
                  <a:pt x="1280" y="7811"/>
                  <a:pt x="1280" y="7811"/>
                </a:cubicBezTo>
                <a:cubicBezTo>
                  <a:pt x="1280" y="7811"/>
                  <a:pt x="1050" y="8350"/>
                  <a:pt x="1271" y="8853"/>
                </a:cubicBezTo>
                <a:cubicBezTo>
                  <a:pt x="1333" y="8985"/>
                  <a:pt x="1386" y="9136"/>
                  <a:pt x="1430" y="9277"/>
                </a:cubicBezTo>
                <a:cubicBezTo>
                  <a:pt x="1510" y="9542"/>
                  <a:pt x="1510" y="9542"/>
                  <a:pt x="1510" y="9542"/>
                </a:cubicBezTo>
                <a:cubicBezTo>
                  <a:pt x="1527" y="9939"/>
                  <a:pt x="1527" y="9939"/>
                  <a:pt x="1527" y="9939"/>
                </a:cubicBezTo>
                <a:cubicBezTo>
                  <a:pt x="1527" y="9939"/>
                  <a:pt x="1368" y="10274"/>
                  <a:pt x="1430" y="10362"/>
                </a:cubicBezTo>
                <a:cubicBezTo>
                  <a:pt x="1430" y="10362"/>
                  <a:pt x="1465" y="10380"/>
                  <a:pt x="1501" y="10372"/>
                </a:cubicBezTo>
                <a:cubicBezTo>
                  <a:pt x="1501" y="10372"/>
                  <a:pt x="1571" y="10442"/>
                  <a:pt x="1633" y="10398"/>
                </a:cubicBezTo>
                <a:cubicBezTo>
                  <a:pt x="1633" y="10398"/>
                  <a:pt x="1704" y="10451"/>
                  <a:pt x="1757" y="10398"/>
                </a:cubicBezTo>
                <a:cubicBezTo>
                  <a:pt x="1757" y="10398"/>
                  <a:pt x="1827" y="10468"/>
                  <a:pt x="1880" y="10407"/>
                </a:cubicBezTo>
                <a:cubicBezTo>
                  <a:pt x="1880" y="10407"/>
                  <a:pt x="2013" y="10504"/>
                  <a:pt x="2039" y="10354"/>
                </a:cubicBezTo>
                <a:cubicBezTo>
                  <a:pt x="1925" y="9948"/>
                  <a:pt x="1925" y="9948"/>
                  <a:pt x="1925" y="9948"/>
                </a:cubicBezTo>
                <a:cubicBezTo>
                  <a:pt x="1827" y="9409"/>
                  <a:pt x="1827" y="9409"/>
                  <a:pt x="1827" y="9409"/>
                </a:cubicBezTo>
                <a:cubicBezTo>
                  <a:pt x="1827" y="9409"/>
                  <a:pt x="1915" y="8350"/>
                  <a:pt x="1819" y="7811"/>
                </a:cubicBezTo>
                <a:cubicBezTo>
                  <a:pt x="1819" y="7811"/>
                  <a:pt x="2154" y="6178"/>
                  <a:pt x="2030" y="5993"/>
                </a:cubicBezTo>
                <a:cubicBezTo>
                  <a:pt x="2030" y="5984"/>
                  <a:pt x="2030" y="5984"/>
                  <a:pt x="2030" y="5984"/>
                </a:cubicBezTo>
                <a:cubicBezTo>
                  <a:pt x="2198" y="5984"/>
                  <a:pt x="2198" y="5984"/>
                  <a:pt x="2198" y="5984"/>
                </a:cubicBezTo>
                <a:cubicBezTo>
                  <a:pt x="2198" y="5993"/>
                  <a:pt x="2198" y="5993"/>
                  <a:pt x="2198" y="5993"/>
                </a:cubicBezTo>
                <a:cubicBezTo>
                  <a:pt x="2075" y="6178"/>
                  <a:pt x="2401" y="7741"/>
                  <a:pt x="2410" y="7811"/>
                </a:cubicBezTo>
                <a:lnTo>
                  <a:pt x="2410" y="7811"/>
                </a:lnTo>
                <a:cubicBezTo>
                  <a:pt x="2304" y="8350"/>
                  <a:pt x="2401" y="9409"/>
                  <a:pt x="2401" y="9409"/>
                </a:cubicBezTo>
                <a:cubicBezTo>
                  <a:pt x="2295" y="9948"/>
                  <a:pt x="2295" y="9948"/>
                  <a:pt x="2295" y="9948"/>
                </a:cubicBezTo>
                <a:cubicBezTo>
                  <a:pt x="2180" y="10354"/>
                  <a:pt x="2180" y="10354"/>
                  <a:pt x="2180" y="10354"/>
                </a:cubicBezTo>
                <a:cubicBezTo>
                  <a:pt x="2207" y="10504"/>
                  <a:pt x="2339" y="10407"/>
                  <a:pt x="2339" y="10407"/>
                </a:cubicBezTo>
                <a:cubicBezTo>
                  <a:pt x="2392" y="10468"/>
                  <a:pt x="2463" y="10398"/>
                  <a:pt x="2463" y="10398"/>
                </a:cubicBezTo>
                <a:cubicBezTo>
                  <a:pt x="2516" y="10451"/>
                  <a:pt x="2586" y="10398"/>
                  <a:pt x="2586" y="10398"/>
                </a:cubicBezTo>
                <a:cubicBezTo>
                  <a:pt x="2657" y="10442"/>
                  <a:pt x="2719" y="10372"/>
                  <a:pt x="2719" y="10372"/>
                </a:cubicBezTo>
                <a:cubicBezTo>
                  <a:pt x="2754" y="10380"/>
                  <a:pt x="2790" y="10362"/>
                  <a:pt x="2790" y="10362"/>
                </a:cubicBezTo>
                <a:cubicBezTo>
                  <a:pt x="2860" y="10274"/>
                  <a:pt x="2692" y="9939"/>
                  <a:pt x="2692" y="9939"/>
                </a:cubicBezTo>
                <a:cubicBezTo>
                  <a:pt x="2710" y="9542"/>
                  <a:pt x="2710" y="9542"/>
                  <a:pt x="2710" y="9542"/>
                </a:cubicBezTo>
                <a:cubicBezTo>
                  <a:pt x="2790" y="9277"/>
                  <a:pt x="2790" y="9277"/>
                  <a:pt x="2790" y="9277"/>
                </a:cubicBezTo>
                <a:cubicBezTo>
                  <a:pt x="2834" y="9136"/>
                  <a:pt x="2895" y="8985"/>
                  <a:pt x="2957" y="8853"/>
                </a:cubicBezTo>
                <a:cubicBezTo>
                  <a:pt x="3169" y="8350"/>
                  <a:pt x="2949" y="7811"/>
                  <a:pt x="2949" y="7811"/>
                </a:cubicBezTo>
                <a:lnTo>
                  <a:pt x="2949" y="7811"/>
                </a:lnTo>
                <a:cubicBezTo>
                  <a:pt x="3072" y="6567"/>
                  <a:pt x="3072" y="6567"/>
                  <a:pt x="3072" y="6567"/>
                </a:cubicBezTo>
                <a:cubicBezTo>
                  <a:pt x="3372" y="5208"/>
                  <a:pt x="2984" y="4520"/>
                  <a:pt x="2949" y="4467"/>
                </a:cubicBezTo>
                <a:cubicBezTo>
                  <a:pt x="3010" y="3001"/>
                  <a:pt x="3010" y="3001"/>
                  <a:pt x="3010" y="3001"/>
                </a:cubicBezTo>
                <a:cubicBezTo>
                  <a:pt x="3045" y="3275"/>
                  <a:pt x="3099" y="3513"/>
                  <a:pt x="3099" y="3513"/>
                </a:cubicBezTo>
                <a:cubicBezTo>
                  <a:pt x="3205" y="4184"/>
                  <a:pt x="3452" y="4758"/>
                  <a:pt x="3540" y="4961"/>
                </a:cubicBezTo>
                <a:cubicBezTo>
                  <a:pt x="3610" y="5182"/>
                  <a:pt x="3610" y="5182"/>
                  <a:pt x="3610" y="5182"/>
                </a:cubicBezTo>
                <a:lnTo>
                  <a:pt x="3610" y="5182"/>
                </a:lnTo>
                <a:cubicBezTo>
                  <a:pt x="3602" y="5384"/>
                  <a:pt x="3602" y="5384"/>
                  <a:pt x="3602" y="5384"/>
                </a:cubicBezTo>
                <a:cubicBezTo>
                  <a:pt x="3637" y="5472"/>
                  <a:pt x="3637" y="5472"/>
                  <a:pt x="3637" y="5472"/>
                </a:cubicBezTo>
                <a:cubicBezTo>
                  <a:pt x="3646" y="5525"/>
                  <a:pt x="3646" y="5525"/>
                  <a:pt x="3646" y="5525"/>
                </a:cubicBezTo>
                <a:cubicBezTo>
                  <a:pt x="3734" y="5790"/>
                  <a:pt x="3734" y="5790"/>
                  <a:pt x="3734" y="5790"/>
                </a:cubicBezTo>
                <a:cubicBezTo>
                  <a:pt x="3743" y="5816"/>
                  <a:pt x="3770" y="5834"/>
                  <a:pt x="3805" y="5825"/>
                </a:cubicBezTo>
                <a:cubicBezTo>
                  <a:pt x="3831" y="5816"/>
                  <a:pt x="3849" y="5781"/>
                  <a:pt x="3840" y="5755"/>
                </a:cubicBezTo>
                <a:cubicBezTo>
                  <a:pt x="3849" y="5790"/>
                  <a:pt x="3849" y="5790"/>
                  <a:pt x="3849" y="5790"/>
                </a:cubicBezTo>
                <a:cubicBezTo>
                  <a:pt x="3858" y="5816"/>
                  <a:pt x="3893" y="5834"/>
                  <a:pt x="3920" y="5825"/>
                </a:cubicBezTo>
                <a:cubicBezTo>
                  <a:pt x="3946" y="5816"/>
                  <a:pt x="3964" y="5781"/>
                  <a:pt x="3955" y="5755"/>
                </a:cubicBezTo>
                <a:cubicBezTo>
                  <a:pt x="3964" y="5781"/>
                  <a:pt x="3964" y="5781"/>
                  <a:pt x="3964" y="5781"/>
                </a:cubicBezTo>
                <a:cubicBezTo>
                  <a:pt x="3973" y="5816"/>
                  <a:pt x="4008" y="5834"/>
                  <a:pt x="4034" y="5816"/>
                </a:cubicBezTo>
                <a:cubicBezTo>
                  <a:pt x="4070" y="5807"/>
                  <a:pt x="4079" y="5781"/>
                  <a:pt x="4070" y="5755"/>
                </a:cubicBezTo>
                <a:cubicBezTo>
                  <a:pt x="4079" y="5755"/>
                  <a:pt x="4079" y="5755"/>
                  <a:pt x="4079" y="5755"/>
                </a:cubicBezTo>
                <a:cubicBezTo>
                  <a:pt x="4087" y="5781"/>
                  <a:pt x="4114" y="5799"/>
                  <a:pt x="4149" y="5790"/>
                </a:cubicBezTo>
                <a:cubicBezTo>
                  <a:pt x="4175" y="5781"/>
                  <a:pt x="4193" y="5755"/>
                  <a:pt x="4185" y="5719"/>
                </a:cubicBezTo>
                <a:cubicBezTo>
                  <a:pt x="4096" y="5446"/>
                  <a:pt x="4096" y="5446"/>
                  <a:pt x="4096" y="5446"/>
                </a:cubicBezTo>
                <a:cubicBezTo>
                  <a:pt x="4123" y="5472"/>
                  <a:pt x="4123" y="5472"/>
                  <a:pt x="4123" y="5472"/>
                </a:cubicBezTo>
                <a:cubicBezTo>
                  <a:pt x="4149" y="5490"/>
                  <a:pt x="4185" y="5490"/>
                  <a:pt x="4211" y="5472"/>
                </a:cubicBezTo>
                <a:cubicBezTo>
                  <a:pt x="4237" y="5454"/>
                  <a:pt x="4246" y="5419"/>
                  <a:pt x="4229" y="53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F1FEF78-9357-0546-938D-C9391F47A37F}"/>
              </a:ext>
            </a:extLst>
          </p:cNvPr>
          <p:cNvGrpSpPr/>
          <p:nvPr/>
        </p:nvGrpSpPr>
        <p:grpSpPr>
          <a:xfrm>
            <a:off x="12777053" y="494181"/>
            <a:ext cx="5496042" cy="12573079"/>
            <a:chOff x="5122863" y="1079500"/>
            <a:chExt cx="1981200" cy="4532313"/>
          </a:xfrm>
        </p:grpSpPr>
        <p:sp>
          <p:nvSpPr>
            <p:cNvPr id="78" name="Freeform 132">
              <a:extLst>
                <a:ext uri="{FF2B5EF4-FFF2-40B4-BE49-F238E27FC236}">
                  <a16:creationId xmlns:a16="http://schemas.microsoft.com/office/drawing/2014/main" id="{B4436C38-A1CD-4E42-A2E8-F172FD26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1079500"/>
              <a:ext cx="1981200" cy="2314575"/>
            </a:xfrm>
            <a:custGeom>
              <a:avLst/>
              <a:gdLst>
                <a:gd name="T0" fmla="*/ 2751 w 5503"/>
                <a:gd name="T1" fmla="*/ 6428 h 6429"/>
                <a:gd name="T2" fmla="*/ 2751 w 5503"/>
                <a:gd name="T3" fmla="*/ 6428 h 6429"/>
                <a:gd name="T4" fmla="*/ 0 w 5503"/>
                <a:gd name="T5" fmla="*/ 3678 h 6429"/>
                <a:gd name="T6" fmla="*/ 0 w 5503"/>
                <a:gd name="T7" fmla="*/ 135 h 6429"/>
                <a:gd name="T8" fmla="*/ 136 w 5503"/>
                <a:gd name="T9" fmla="*/ 0 h 6429"/>
                <a:gd name="T10" fmla="*/ 282 w 5503"/>
                <a:gd name="T11" fmla="*/ 135 h 6429"/>
                <a:gd name="T12" fmla="*/ 282 w 5503"/>
                <a:gd name="T13" fmla="*/ 3678 h 6429"/>
                <a:gd name="T14" fmla="*/ 2751 w 5503"/>
                <a:gd name="T15" fmla="*/ 6158 h 6429"/>
                <a:gd name="T16" fmla="*/ 5231 w 5503"/>
                <a:gd name="T17" fmla="*/ 3678 h 6429"/>
                <a:gd name="T18" fmla="*/ 5231 w 5503"/>
                <a:gd name="T19" fmla="*/ 135 h 6429"/>
                <a:gd name="T20" fmla="*/ 5367 w 5503"/>
                <a:gd name="T21" fmla="*/ 0 h 6429"/>
                <a:gd name="T22" fmla="*/ 5502 w 5503"/>
                <a:gd name="T23" fmla="*/ 135 h 6429"/>
                <a:gd name="T24" fmla="*/ 5502 w 5503"/>
                <a:gd name="T25" fmla="*/ 3678 h 6429"/>
                <a:gd name="T26" fmla="*/ 2751 w 5503"/>
                <a:gd name="T27" fmla="*/ 6428 h 6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03" h="6429">
                  <a:moveTo>
                    <a:pt x="2751" y="6428"/>
                  </a:moveTo>
                  <a:lnTo>
                    <a:pt x="2751" y="6428"/>
                  </a:lnTo>
                  <a:cubicBezTo>
                    <a:pt x="1240" y="6428"/>
                    <a:pt x="0" y="5199"/>
                    <a:pt x="0" y="367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62"/>
                    <a:pt x="63" y="0"/>
                    <a:pt x="136" y="0"/>
                  </a:cubicBezTo>
                  <a:cubicBezTo>
                    <a:pt x="219" y="0"/>
                    <a:pt x="282" y="62"/>
                    <a:pt x="282" y="135"/>
                  </a:cubicBezTo>
                  <a:cubicBezTo>
                    <a:pt x="282" y="3678"/>
                    <a:pt x="282" y="3678"/>
                    <a:pt x="282" y="3678"/>
                  </a:cubicBezTo>
                  <a:cubicBezTo>
                    <a:pt x="282" y="5043"/>
                    <a:pt x="1386" y="6158"/>
                    <a:pt x="2751" y="6158"/>
                  </a:cubicBezTo>
                  <a:cubicBezTo>
                    <a:pt x="4116" y="6158"/>
                    <a:pt x="5231" y="5043"/>
                    <a:pt x="5231" y="3678"/>
                  </a:cubicBezTo>
                  <a:cubicBezTo>
                    <a:pt x="5231" y="135"/>
                    <a:pt x="5231" y="135"/>
                    <a:pt x="5231" y="135"/>
                  </a:cubicBezTo>
                  <a:cubicBezTo>
                    <a:pt x="5231" y="62"/>
                    <a:pt x="5294" y="0"/>
                    <a:pt x="5367" y="0"/>
                  </a:cubicBezTo>
                  <a:cubicBezTo>
                    <a:pt x="5450" y="0"/>
                    <a:pt x="5502" y="62"/>
                    <a:pt x="5502" y="135"/>
                  </a:cubicBezTo>
                  <a:cubicBezTo>
                    <a:pt x="5502" y="3678"/>
                    <a:pt x="5502" y="3678"/>
                    <a:pt x="5502" y="3678"/>
                  </a:cubicBezTo>
                  <a:cubicBezTo>
                    <a:pt x="5502" y="5199"/>
                    <a:pt x="4273" y="6428"/>
                    <a:pt x="2751" y="6428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133">
              <a:extLst>
                <a:ext uri="{FF2B5EF4-FFF2-40B4-BE49-F238E27FC236}">
                  <a16:creationId xmlns:a16="http://schemas.microsoft.com/office/drawing/2014/main" id="{A2C89B8B-14AA-B64F-8CCF-55B885B2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297238"/>
              <a:ext cx="1981200" cy="2314575"/>
            </a:xfrm>
            <a:custGeom>
              <a:avLst/>
              <a:gdLst>
                <a:gd name="T0" fmla="*/ 5367 w 5503"/>
                <a:gd name="T1" fmla="*/ 6428 h 6429"/>
                <a:gd name="T2" fmla="*/ 5367 w 5503"/>
                <a:gd name="T3" fmla="*/ 6428 h 6429"/>
                <a:gd name="T4" fmla="*/ 5231 w 5503"/>
                <a:gd name="T5" fmla="*/ 6292 h 6429"/>
                <a:gd name="T6" fmla="*/ 5231 w 5503"/>
                <a:gd name="T7" fmla="*/ 2749 h 6429"/>
                <a:gd name="T8" fmla="*/ 2751 w 5503"/>
                <a:gd name="T9" fmla="*/ 270 h 6429"/>
                <a:gd name="T10" fmla="*/ 282 w 5503"/>
                <a:gd name="T11" fmla="*/ 2749 h 6429"/>
                <a:gd name="T12" fmla="*/ 282 w 5503"/>
                <a:gd name="T13" fmla="*/ 6292 h 6429"/>
                <a:gd name="T14" fmla="*/ 136 w 5503"/>
                <a:gd name="T15" fmla="*/ 6428 h 6429"/>
                <a:gd name="T16" fmla="*/ 0 w 5503"/>
                <a:gd name="T17" fmla="*/ 6292 h 6429"/>
                <a:gd name="T18" fmla="*/ 0 w 5503"/>
                <a:gd name="T19" fmla="*/ 2749 h 6429"/>
                <a:gd name="T20" fmla="*/ 2751 w 5503"/>
                <a:gd name="T21" fmla="*/ 0 h 6429"/>
                <a:gd name="T22" fmla="*/ 5502 w 5503"/>
                <a:gd name="T23" fmla="*/ 2749 h 6429"/>
                <a:gd name="T24" fmla="*/ 5502 w 5503"/>
                <a:gd name="T25" fmla="*/ 6292 h 6429"/>
                <a:gd name="T26" fmla="*/ 5367 w 5503"/>
                <a:gd name="T27" fmla="*/ 6428 h 6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03" h="6429">
                  <a:moveTo>
                    <a:pt x="5367" y="6428"/>
                  </a:moveTo>
                  <a:lnTo>
                    <a:pt x="5367" y="6428"/>
                  </a:lnTo>
                  <a:cubicBezTo>
                    <a:pt x="5294" y="6428"/>
                    <a:pt x="5231" y="6365"/>
                    <a:pt x="5231" y="6292"/>
                  </a:cubicBezTo>
                  <a:cubicBezTo>
                    <a:pt x="5231" y="2749"/>
                    <a:pt x="5231" y="2749"/>
                    <a:pt x="5231" y="2749"/>
                  </a:cubicBezTo>
                  <a:cubicBezTo>
                    <a:pt x="5231" y="1385"/>
                    <a:pt x="4116" y="270"/>
                    <a:pt x="2751" y="270"/>
                  </a:cubicBezTo>
                  <a:cubicBezTo>
                    <a:pt x="1386" y="270"/>
                    <a:pt x="282" y="1385"/>
                    <a:pt x="282" y="2749"/>
                  </a:cubicBezTo>
                  <a:cubicBezTo>
                    <a:pt x="282" y="6292"/>
                    <a:pt x="282" y="6292"/>
                    <a:pt x="282" y="6292"/>
                  </a:cubicBezTo>
                  <a:cubicBezTo>
                    <a:pt x="282" y="6365"/>
                    <a:pt x="219" y="6428"/>
                    <a:pt x="136" y="6428"/>
                  </a:cubicBezTo>
                  <a:cubicBezTo>
                    <a:pt x="63" y="6428"/>
                    <a:pt x="0" y="6365"/>
                    <a:pt x="0" y="6292"/>
                  </a:cubicBezTo>
                  <a:cubicBezTo>
                    <a:pt x="0" y="2749"/>
                    <a:pt x="0" y="2749"/>
                    <a:pt x="0" y="2749"/>
                  </a:cubicBezTo>
                  <a:cubicBezTo>
                    <a:pt x="0" y="1228"/>
                    <a:pt x="1240" y="0"/>
                    <a:pt x="2751" y="0"/>
                  </a:cubicBezTo>
                  <a:cubicBezTo>
                    <a:pt x="4273" y="0"/>
                    <a:pt x="5502" y="1228"/>
                    <a:pt x="5502" y="2749"/>
                  </a:cubicBezTo>
                  <a:cubicBezTo>
                    <a:pt x="5502" y="6292"/>
                    <a:pt x="5502" y="6292"/>
                    <a:pt x="5502" y="6292"/>
                  </a:cubicBezTo>
                  <a:cubicBezTo>
                    <a:pt x="5502" y="6365"/>
                    <a:pt x="5450" y="6428"/>
                    <a:pt x="5367" y="6428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134">
              <a:extLst>
                <a:ext uri="{FF2B5EF4-FFF2-40B4-BE49-F238E27FC236}">
                  <a16:creationId xmlns:a16="http://schemas.microsoft.com/office/drawing/2014/main" id="{3BE79B4D-FBC2-7F4A-98C6-A904F824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1508125"/>
              <a:ext cx="1958975" cy="74613"/>
            </a:xfrm>
            <a:custGeom>
              <a:avLst/>
              <a:gdLst>
                <a:gd name="T0" fmla="*/ 5335 w 5440"/>
                <a:gd name="T1" fmla="*/ 208 h 209"/>
                <a:gd name="T2" fmla="*/ 5335 w 5440"/>
                <a:gd name="T3" fmla="*/ 208 h 209"/>
                <a:gd name="T4" fmla="*/ 104 w 5440"/>
                <a:gd name="T5" fmla="*/ 208 h 209"/>
                <a:gd name="T6" fmla="*/ 0 w 5440"/>
                <a:gd name="T7" fmla="*/ 104 h 209"/>
                <a:gd name="T8" fmla="*/ 104 w 5440"/>
                <a:gd name="T9" fmla="*/ 0 h 209"/>
                <a:gd name="T10" fmla="*/ 5335 w 5440"/>
                <a:gd name="T11" fmla="*/ 0 h 209"/>
                <a:gd name="T12" fmla="*/ 5439 w 5440"/>
                <a:gd name="T13" fmla="*/ 104 h 209"/>
                <a:gd name="T14" fmla="*/ 5335 w 5440"/>
                <a:gd name="T15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0" h="209">
                  <a:moveTo>
                    <a:pt x="5335" y="208"/>
                  </a:moveTo>
                  <a:lnTo>
                    <a:pt x="5335" y="208"/>
                  </a:lnTo>
                  <a:cubicBezTo>
                    <a:pt x="104" y="208"/>
                    <a:pt x="104" y="208"/>
                    <a:pt x="104" y="208"/>
                  </a:cubicBezTo>
                  <a:cubicBezTo>
                    <a:pt x="52" y="208"/>
                    <a:pt x="0" y="156"/>
                    <a:pt x="0" y="104"/>
                  </a:cubicBezTo>
                  <a:cubicBezTo>
                    <a:pt x="0" y="41"/>
                    <a:pt x="52" y="0"/>
                    <a:pt x="104" y="0"/>
                  </a:cubicBezTo>
                  <a:cubicBezTo>
                    <a:pt x="5335" y="0"/>
                    <a:pt x="5335" y="0"/>
                    <a:pt x="5335" y="0"/>
                  </a:cubicBezTo>
                  <a:cubicBezTo>
                    <a:pt x="5397" y="0"/>
                    <a:pt x="5439" y="41"/>
                    <a:pt x="5439" y="104"/>
                  </a:cubicBezTo>
                  <a:cubicBezTo>
                    <a:pt x="5439" y="156"/>
                    <a:pt x="5397" y="208"/>
                    <a:pt x="5335" y="208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135">
              <a:extLst>
                <a:ext uri="{FF2B5EF4-FFF2-40B4-BE49-F238E27FC236}">
                  <a16:creationId xmlns:a16="http://schemas.microsoft.com/office/drawing/2014/main" id="{5D9E69B1-6BE6-7045-AA0F-178E504C3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2066925"/>
              <a:ext cx="1958975" cy="74613"/>
            </a:xfrm>
            <a:custGeom>
              <a:avLst/>
              <a:gdLst>
                <a:gd name="T0" fmla="*/ 5335 w 5440"/>
                <a:gd name="T1" fmla="*/ 208 h 209"/>
                <a:gd name="T2" fmla="*/ 5335 w 5440"/>
                <a:gd name="T3" fmla="*/ 208 h 209"/>
                <a:gd name="T4" fmla="*/ 104 w 5440"/>
                <a:gd name="T5" fmla="*/ 208 h 209"/>
                <a:gd name="T6" fmla="*/ 0 w 5440"/>
                <a:gd name="T7" fmla="*/ 104 h 209"/>
                <a:gd name="T8" fmla="*/ 104 w 5440"/>
                <a:gd name="T9" fmla="*/ 0 h 209"/>
                <a:gd name="T10" fmla="*/ 5335 w 5440"/>
                <a:gd name="T11" fmla="*/ 0 h 209"/>
                <a:gd name="T12" fmla="*/ 5439 w 5440"/>
                <a:gd name="T13" fmla="*/ 104 h 209"/>
                <a:gd name="T14" fmla="*/ 5335 w 5440"/>
                <a:gd name="T15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0" h="209">
                  <a:moveTo>
                    <a:pt x="5335" y="208"/>
                  </a:moveTo>
                  <a:lnTo>
                    <a:pt x="5335" y="208"/>
                  </a:lnTo>
                  <a:cubicBezTo>
                    <a:pt x="104" y="208"/>
                    <a:pt x="104" y="208"/>
                    <a:pt x="104" y="208"/>
                  </a:cubicBezTo>
                  <a:cubicBezTo>
                    <a:pt x="52" y="208"/>
                    <a:pt x="0" y="167"/>
                    <a:pt x="0" y="104"/>
                  </a:cubicBezTo>
                  <a:cubicBezTo>
                    <a:pt x="0" y="52"/>
                    <a:pt x="52" y="0"/>
                    <a:pt x="104" y="0"/>
                  </a:cubicBezTo>
                  <a:cubicBezTo>
                    <a:pt x="5335" y="0"/>
                    <a:pt x="5335" y="0"/>
                    <a:pt x="5335" y="0"/>
                  </a:cubicBezTo>
                  <a:cubicBezTo>
                    <a:pt x="5397" y="0"/>
                    <a:pt x="5439" y="52"/>
                    <a:pt x="5439" y="104"/>
                  </a:cubicBezTo>
                  <a:cubicBezTo>
                    <a:pt x="5439" y="167"/>
                    <a:pt x="5397" y="208"/>
                    <a:pt x="5335" y="208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136">
              <a:extLst>
                <a:ext uri="{FF2B5EF4-FFF2-40B4-BE49-F238E27FC236}">
                  <a16:creationId xmlns:a16="http://schemas.microsoft.com/office/drawing/2014/main" id="{DAB93C56-C235-1B47-8747-6B623281F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538" y="2628900"/>
              <a:ext cx="1846262" cy="76200"/>
            </a:xfrm>
            <a:custGeom>
              <a:avLst/>
              <a:gdLst>
                <a:gd name="T0" fmla="*/ 5022 w 5128"/>
                <a:gd name="T1" fmla="*/ 209 h 210"/>
                <a:gd name="T2" fmla="*/ 5022 w 5128"/>
                <a:gd name="T3" fmla="*/ 209 h 210"/>
                <a:gd name="T4" fmla="*/ 104 w 5128"/>
                <a:gd name="T5" fmla="*/ 209 h 210"/>
                <a:gd name="T6" fmla="*/ 0 w 5128"/>
                <a:gd name="T7" fmla="*/ 104 h 210"/>
                <a:gd name="T8" fmla="*/ 104 w 5128"/>
                <a:gd name="T9" fmla="*/ 0 h 210"/>
                <a:gd name="T10" fmla="*/ 5022 w 5128"/>
                <a:gd name="T11" fmla="*/ 0 h 210"/>
                <a:gd name="T12" fmla="*/ 5127 w 5128"/>
                <a:gd name="T13" fmla="*/ 104 h 210"/>
                <a:gd name="T14" fmla="*/ 5022 w 5128"/>
                <a:gd name="T1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8" h="210">
                  <a:moveTo>
                    <a:pt x="5022" y="209"/>
                  </a:moveTo>
                  <a:lnTo>
                    <a:pt x="5022" y="209"/>
                  </a:lnTo>
                  <a:cubicBezTo>
                    <a:pt x="104" y="209"/>
                    <a:pt x="104" y="209"/>
                    <a:pt x="104" y="209"/>
                  </a:cubicBezTo>
                  <a:cubicBezTo>
                    <a:pt x="52" y="209"/>
                    <a:pt x="0" y="157"/>
                    <a:pt x="0" y="104"/>
                  </a:cubicBezTo>
                  <a:cubicBezTo>
                    <a:pt x="0" y="42"/>
                    <a:pt x="52" y="0"/>
                    <a:pt x="104" y="0"/>
                  </a:cubicBezTo>
                  <a:cubicBezTo>
                    <a:pt x="5022" y="0"/>
                    <a:pt x="5022" y="0"/>
                    <a:pt x="5022" y="0"/>
                  </a:cubicBezTo>
                  <a:cubicBezTo>
                    <a:pt x="5085" y="0"/>
                    <a:pt x="5127" y="42"/>
                    <a:pt x="5127" y="104"/>
                  </a:cubicBezTo>
                  <a:cubicBezTo>
                    <a:pt x="5127" y="157"/>
                    <a:pt x="5085" y="209"/>
                    <a:pt x="5022" y="209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37">
              <a:extLst>
                <a:ext uri="{FF2B5EF4-FFF2-40B4-BE49-F238E27FC236}">
                  <a16:creationId xmlns:a16="http://schemas.microsoft.com/office/drawing/2014/main" id="{BB4AFF91-D82A-6D49-978A-3AF61EE0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3997325"/>
              <a:ext cx="1868488" cy="76200"/>
            </a:xfrm>
            <a:custGeom>
              <a:avLst/>
              <a:gdLst>
                <a:gd name="T0" fmla="*/ 5085 w 5190"/>
                <a:gd name="T1" fmla="*/ 209 h 210"/>
                <a:gd name="T2" fmla="*/ 5085 w 5190"/>
                <a:gd name="T3" fmla="*/ 209 h 210"/>
                <a:gd name="T4" fmla="*/ 104 w 5190"/>
                <a:gd name="T5" fmla="*/ 209 h 210"/>
                <a:gd name="T6" fmla="*/ 0 w 5190"/>
                <a:gd name="T7" fmla="*/ 105 h 210"/>
                <a:gd name="T8" fmla="*/ 104 w 5190"/>
                <a:gd name="T9" fmla="*/ 0 h 210"/>
                <a:gd name="T10" fmla="*/ 5085 w 5190"/>
                <a:gd name="T11" fmla="*/ 0 h 210"/>
                <a:gd name="T12" fmla="*/ 5189 w 5190"/>
                <a:gd name="T13" fmla="*/ 105 h 210"/>
                <a:gd name="T14" fmla="*/ 5085 w 5190"/>
                <a:gd name="T1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90" h="210">
                  <a:moveTo>
                    <a:pt x="5085" y="209"/>
                  </a:moveTo>
                  <a:lnTo>
                    <a:pt x="5085" y="209"/>
                  </a:lnTo>
                  <a:cubicBezTo>
                    <a:pt x="104" y="209"/>
                    <a:pt x="104" y="209"/>
                    <a:pt x="104" y="209"/>
                  </a:cubicBezTo>
                  <a:cubicBezTo>
                    <a:pt x="52" y="209"/>
                    <a:pt x="0" y="167"/>
                    <a:pt x="0" y="105"/>
                  </a:cubicBezTo>
                  <a:cubicBezTo>
                    <a:pt x="0" y="52"/>
                    <a:pt x="52" y="0"/>
                    <a:pt x="104" y="0"/>
                  </a:cubicBezTo>
                  <a:cubicBezTo>
                    <a:pt x="5085" y="0"/>
                    <a:pt x="5085" y="0"/>
                    <a:pt x="5085" y="0"/>
                  </a:cubicBezTo>
                  <a:cubicBezTo>
                    <a:pt x="5147" y="0"/>
                    <a:pt x="5189" y="52"/>
                    <a:pt x="5189" y="105"/>
                  </a:cubicBezTo>
                  <a:cubicBezTo>
                    <a:pt x="5189" y="167"/>
                    <a:pt x="5147" y="209"/>
                    <a:pt x="5085" y="209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38">
              <a:extLst>
                <a:ext uri="{FF2B5EF4-FFF2-40B4-BE49-F238E27FC236}">
                  <a16:creationId xmlns:a16="http://schemas.microsoft.com/office/drawing/2014/main" id="{F7014A0B-176A-FF41-866F-5022B191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4560888"/>
              <a:ext cx="1958975" cy="76200"/>
            </a:xfrm>
            <a:custGeom>
              <a:avLst/>
              <a:gdLst>
                <a:gd name="T0" fmla="*/ 5335 w 5440"/>
                <a:gd name="T1" fmla="*/ 209 h 210"/>
                <a:gd name="T2" fmla="*/ 5335 w 5440"/>
                <a:gd name="T3" fmla="*/ 209 h 210"/>
                <a:gd name="T4" fmla="*/ 104 w 5440"/>
                <a:gd name="T5" fmla="*/ 209 h 210"/>
                <a:gd name="T6" fmla="*/ 0 w 5440"/>
                <a:gd name="T7" fmla="*/ 104 h 210"/>
                <a:gd name="T8" fmla="*/ 104 w 5440"/>
                <a:gd name="T9" fmla="*/ 0 h 210"/>
                <a:gd name="T10" fmla="*/ 5335 w 5440"/>
                <a:gd name="T11" fmla="*/ 0 h 210"/>
                <a:gd name="T12" fmla="*/ 5439 w 5440"/>
                <a:gd name="T13" fmla="*/ 104 h 210"/>
                <a:gd name="T14" fmla="*/ 5335 w 5440"/>
                <a:gd name="T1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0" h="210">
                  <a:moveTo>
                    <a:pt x="5335" y="209"/>
                  </a:moveTo>
                  <a:lnTo>
                    <a:pt x="5335" y="209"/>
                  </a:lnTo>
                  <a:cubicBezTo>
                    <a:pt x="104" y="209"/>
                    <a:pt x="104" y="209"/>
                    <a:pt x="104" y="209"/>
                  </a:cubicBezTo>
                  <a:cubicBezTo>
                    <a:pt x="52" y="209"/>
                    <a:pt x="0" y="156"/>
                    <a:pt x="0" y="104"/>
                  </a:cubicBezTo>
                  <a:cubicBezTo>
                    <a:pt x="0" y="42"/>
                    <a:pt x="52" y="0"/>
                    <a:pt x="104" y="0"/>
                  </a:cubicBezTo>
                  <a:cubicBezTo>
                    <a:pt x="5335" y="0"/>
                    <a:pt x="5335" y="0"/>
                    <a:pt x="5335" y="0"/>
                  </a:cubicBezTo>
                  <a:cubicBezTo>
                    <a:pt x="5397" y="0"/>
                    <a:pt x="5439" y="42"/>
                    <a:pt x="5439" y="104"/>
                  </a:cubicBezTo>
                  <a:cubicBezTo>
                    <a:pt x="5439" y="156"/>
                    <a:pt x="5397" y="209"/>
                    <a:pt x="5335" y="209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39">
              <a:extLst>
                <a:ext uri="{FF2B5EF4-FFF2-40B4-BE49-F238E27FC236}">
                  <a16:creationId xmlns:a16="http://schemas.microsoft.com/office/drawing/2014/main" id="{4D517A72-B395-ED40-8C43-4AEB2C6C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5119688"/>
              <a:ext cx="1958975" cy="74612"/>
            </a:xfrm>
            <a:custGeom>
              <a:avLst/>
              <a:gdLst>
                <a:gd name="T0" fmla="*/ 5335 w 5440"/>
                <a:gd name="T1" fmla="*/ 208 h 209"/>
                <a:gd name="T2" fmla="*/ 5335 w 5440"/>
                <a:gd name="T3" fmla="*/ 208 h 209"/>
                <a:gd name="T4" fmla="*/ 104 w 5440"/>
                <a:gd name="T5" fmla="*/ 208 h 209"/>
                <a:gd name="T6" fmla="*/ 0 w 5440"/>
                <a:gd name="T7" fmla="*/ 104 h 209"/>
                <a:gd name="T8" fmla="*/ 104 w 5440"/>
                <a:gd name="T9" fmla="*/ 0 h 209"/>
                <a:gd name="T10" fmla="*/ 5335 w 5440"/>
                <a:gd name="T11" fmla="*/ 0 h 209"/>
                <a:gd name="T12" fmla="*/ 5439 w 5440"/>
                <a:gd name="T13" fmla="*/ 104 h 209"/>
                <a:gd name="T14" fmla="*/ 5335 w 5440"/>
                <a:gd name="T15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0" h="209">
                  <a:moveTo>
                    <a:pt x="5335" y="208"/>
                  </a:moveTo>
                  <a:lnTo>
                    <a:pt x="5335" y="208"/>
                  </a:lnTo>
                  <a:cubicBezTo>
                    <a:pt x="104" y="208"/>
                    <a:pt x="104" y="208"/>
                    <a:pt x="104" y="208"/>
                  </a:cubicBezTo>
                  <a:cubicBezTo>
                    <a:pt x="52" y="208"/>
                    <a:pt x="0" y="166"/>
                    <a:pt x="0" y="104"/>
                  </a:cubicBezTo>
                  <a:cubicBezTo>
                    <a:pt x="0" y="52"/>
                    <a:pt x="52" y="0"/>
                    <a:pt x="104" y="0"/>
                  </a:cubicBezTo>
                  <a:cubicBezTo>
                    <a:pt x="5335" y="0"/>
                    <a:pt x="5335" y="0"/>
                    <a:pt x="5335" y="0"/>
                  </a:cubicBezTo>
                  <a:cubicBezTo>
                    <a:pt x="5397" y="0"/>
                    <a:pt x="5439" y="52"/>
                    <a:pt x="5439" y="104"/>
                  </a:cubicBezTo>
                  <a:cubicBezTo>
                    <a:pt x="5439" y="166"/>
                    <a:pt x="5397" y="208"/>
                    <a:pt x="5335" y="208"/>
                  </a:cubicBezTo>
                </a:path>
              </a:pathLst>
            </a:custGeom>
            <a:solidFill>
              <a:srgbClr val="EF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" name="Freeform 165">
            <a:extLst>
              <a:ext uri="{FF2B5EF4-FFF2-40B4-BE49-F238E27FC236}">
                <a16:creationId xmlns:a16="http://schemas.microsoft.com/office/drawing/2014/main" id="{7446FE37-A21D-0844-867A-7DA33301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604" y="137569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66">
            <a:extLst>
              <a:ext uri="{FF2B5EF4-FFF2-40B4-BE49-F238E27FC236}">
                <a16:creationId xmlns:a16="http://schemas.microsoft.com/office/drawing/2014/main" id="{D86D4433-92A0-AB4B-99FC-6D4344FDF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604" y="4365539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67">
            <a:extLst>
              <a:ext uri="{FF2B5EF4-FFF2-40B4-BE49-F238E27FC236}">
                <a16:creationId xmlns:a16="http://schemas.microsoft.com/office/drawing/2014/main" id="{934C9605-8745-374C-9538-3E9987787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604" y="7355380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68">
            <a:extLst>
              <a:ext uri="{FF2B5EF4-FFF2-40B4-BE49-F238E27FC236}">
                <a16:creationId xmlns:a16="http://schemas.microsoft.com/office/drawing/2014/main" id="{6B612E0A-4BD3-C64D-994D-F52DEEDF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604" y="10345221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71">
            <a:extLst>
              <a:ext uri="{FF2B5EF4-FFF2-40B4-BE49-F238E27FC236}">
                <a16:creationId xmlns:a16="http://schemas.microsoft.com/office/drawing/2014/main" id="{A19DE725-AA48-F04F-B1E3-7585BA86C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681" y="498240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72">
            <a:extLst>
              <a:ext uri="{FF2B5EF4-FFF2-40B4-BE49-F238E27FC236}">
                <a16:creationId xmlns:a16="http://schemas.microsoft.com/office/drawing/2014/main" id="{AF8F18F0-F2F4-474E-815B-C565E952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744" y="558259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73">
            <a:extLst>
              <a:ext uri="{FF2B5EF4-FFF2-40B4-BE49-F238E27FC236}">
                <a16:creationId xmlns:a16="http://schemas.microsoft.com/office/drawing/2014/main" id="{D9A557CB-960B-7645-9ECB-E119302F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216" y="558259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74">
            <a:extLst>
              <a:ext uri="{FF2B5EF4-FFF2-40B4-BE49-F238E27FC236}">
                <a16:creationId xmlns:a16="http://schemas.microsoft.com/office/drawing/2014/main" id="{A9CA7131-C97C-BE4F-8136-17027CAE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216" y="11345540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75">
            <a:extLst>
              <a:ext uri="{FF2B5EF4-FFF2-40B4-BE49-F238E27FC236}">
                <a16:creationId xmlns:a16="http://schemas.microsoft.com/office/drawing/2014/main" id="{7F169045-FEA2-2949-9C6F-6290011F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6778" y="11056559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76">
            <a:extLst>
              <a:ext uri="{FF2B5EF4-FFF2-40B4-BE49-F238E27FC236}">
                <a16:creationId xmlns:a16="http://schemas.microsoft.com/office/drawing/2014/main" id="{5C1648C9-D469-4141-8A55-E62D2906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663" y="10895398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77">
            <a:extLst>
              <a:ext uri="{FF2B5EF4-FFF2-40B4-BE49-F238E27FC236}">
                <a16:creationId xmlns:a16="http://schemas.microsoft.com/office/drawing/2014/main" id="{925DD436-21B7-B04C-8E78-2B58E75D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663" y="199811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78">
            <a:extLst>
              <a:ext uri="{FF2B5EF4-FFF2-40B4-BE49-F238E27FC236}">
                <a16:creationId xmlns:a16="http://schemas.microsoft.com/office/drawing/2014/main" id="{E2BF7683-F04F-274A-894F-EF068AA01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7974" y="187030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79">
            <a:extLst>
              <a:ext uri="{FF2B5EF4-FFF2-40B4-BE49-F238E27FC236}">
                <a16:creationId xmlns:a16="http://schemas.microsoft.com/office/drawing/2014/main" id="{A03F8DD4-93CC-204B-A135-09D43E46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937" y="187030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80">
            <a:extLst>
              <a:ext uri="{FF2B5EF4-FFF2-40B4-BE49-F238E27FC236}">
                <a16:creationId xmlns:a16="http://schemas.microsoft.com/office/drawing/2014/main" id="{AA2EEA36-94BF-CE4F-9296-EB78B1529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1350" y="199811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81">
            <a:extLst>
              <a:ext uri="{FF2B5EF4-FFF2-40B4-BE49-F238E27FC236}">
                <a16:creationId xmlns:a16="http://schemas.microsoft.com/office/drawing/2014/main" id="{C7781239-FA08-D040-A736-FA5DD31F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268" y="187030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82">
            <a:extLst>
              <a:ext uri="{FF2B5EF4-FFF2-40B4-BE49-F238E27FC236}">
                <a16:creationId xmlns:a16="http://schemas.microsoft.com/office/drawing/2014/main" id="{C00F2F7F-0DDC-9C42-B750-C55A475A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268" y="199811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83">
            <a:extLst>
              <a:ext uri="{FF2B5EF4-FFF2-40B4-BE49-F238E27FC236}">
                <a16:creationId xmlns:a16="http://schemas.microsoft.com/office/drawing/2014/main" id="{3674249F-3007-B846-B9FF-0FB997AC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740" y="236490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84">
            <a:extLst>
              <a:ext uri="{FF2B5EF4-FFF2-40B4-BE49-F238E27FC236}">
                <a16:creationId xmlns:a16="http://schemas.microsoft.com/office/drawing/2014/main" id="{16D343A3-071E-E54F-8B39-6F0B33AF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8020" y="238157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4B86166-6ED2-1547-AE05-874D1AD93964}"/>
              </a:ext>
            </a:extLst>
          </p:cNvPr>
          <p:cNvGrpSpPr/>
          <p:nvPr/>
        </p:nvGrpSpPr>
        <p:grpSpPr>
          <a:xfrm>
            <a:off x="14967918" y="7788852"/>
            <a:ext cx="1133691" cy="1027107"/>
            <a:chOff x="8385391" y="10144819"/>
            <a:chExt cx="653452" cy="592018"/>
          </a:xfrm>
        </p:grpSpPr>
        <p:sp>
          <p:nvSpPr>
            <p:cNvPr id="60" name="Freeform 281">
              <a:extLst>
                <a:ext uri="{FF2B5EF4-FFF2-40B4-BE49-F238E27FC236}">
                  <a16:creationId xmlns:a16="http://schemas.microsoft.com/office/drawing/2014/main" id="{8FEBED4D-0E21-0A45-9689-1EC76496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82">
              <a:extLst>
                <a:ext uri="{FF2B5EF4-FFF2-40B4-BE49-F238E27FC236}">
                  <a16:creationId xmlns:a16="http://schemas.microsoft.com/office/drawing/2014/main" id="{0075BF1C-D63F-144D-98C3-392746D9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83">
              <a:extLst>
                <a:ext uri="{FF2B5EF4-FFF2-40B4-BE49-F238E27FC236}">
                  <a16:creationId xmlns:a16="http://schemas.microsoft.com/office/drawing/2014/main" id="{D9400E69-753D-324E-8D1C-B8AF19D70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3" name="Group 71">
            <a:extLst>
              <a:ext uri="{FF2B5EF4-FFF2-40B4-BE49-F238E27FC236}">
                <a16:creationId xmlns:a16="http://schemas.microsoft.com/office/drawing/2014/main" id="{51E14E1A-861E-A340-8EC3-BBF4D6F619E3}"/>
              </a:ext>
            </a:extLst>
          </p:cNvPr>
          <p:cNvGrpSpPr/>
          <p:nvPr/>
        </p:nvGrpSpPr>
        <p:grpSpPr>
          <a:xfrm>
            <a:off x="1533147" y="5243598"/>
            <a:ext cx="8909115" cy="2500601"/>
            <a:chOff x="2232442" y="3643574"/>
            <a:chExt cx="8954788" cy="2500601"/>
          </a:xfrm>
        </p:grpSpPr>
        <p:sp>
          <p:nvSpPr>
            <p:cNvPr id="64" name="CuadroTexto 598">
              <a:extLst>
                <a:ext uri="{FF2B5EF4-FFF2-40B4-BE49-F238E27FC236}">
                  <a16:creationId xmlns:a16="http://schemas.microsoft.com/office/drawing/2014/main" id="{05D24DC1-2F36-9A42-A3F8-45071E7DF0A5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65" name="CuadroTexto 599">
              <a:extLst>
                <a:ext uri="{FF2B5EF4-FFF2-40B4-BE49-F238E27FC236}">
                  <a16:creationId xmlns:a16="http://schemas.microsoft.com/office/drawing/2014/main" id="{E420D9E4-672E-0644-9B61-7C1C0A01D5D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0DC358D-B00D-A347-93AD-D63AC092E836}"/>
              </a:ext>
            </a:extLst>
          </p:cNvPr>
          <p:cNvGrpSpPr/>
          <p:nvPr/>
        </p:nvGrpSpPr>
        <p:grpSpPr>
          <a:xfrm>
            <a:off x="19138918" y="1614700"/>
            <a:ext cx="4236804" cy="1514064"/>
            <a:chOff x="4247967" y="10620441"/>
            <a:chExt cx="4236804" cy="1514064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54CD295D-B288-E04D-8F10-4D35DD18CE7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006D8924-F1C2-4944-9B33-9BD5645564B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B9DC3C2-71DD-534D-B22E-F72CD474FF35}"/>
              </a:ext>
            </a:extLst>
          </p:cNvPr>
          <p:cNvGrpSpPr/>
          <p:nvPr/>
        </p:nvGrpSpPr>
        <p:grpSpPr>
          <a:xfrm>
            <a:off x="19120241" y="4548121"/>
            <a:ext cx="4236804" cy="1514064"/>
            <a:chOff x="4247967" y="10620441"/>
            <a:chExt cx="4236804" cy="1514064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7C243356-194B-EC45-9793-EF48C216A1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CA88B745-AD49-A042-92C4-C5EFF79EB2E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C32174A8-697A-6E46-A24A-658CDD61AC99}"/>
              </a:ext>
            </a:extLst>
          </p:cNvPr>
          <p:cNvGrpSpPr/>
          <p:nvPr/>
        </p:nvGrpSpPr>
        <p:grpSpPr>
          <a:xfrm>
            <a:off x="19120133" y="7548788"/>
            <a:ext cx="4236804" cy="1514064"/>
            <a:chOff x="4247967" y="10620441"/>
            <a:chExt cx="4236804" cy="1514064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B7CC4ECE-71D0-5A49-8285-7B65F820509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E3936D84-0C1A-7E47-97E5-99F0D776CED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FE53891-F088-E44D-BA20-3B2682CD5E36}"/>
              </a:ext>
            </a:extLst>
          </p:cNvPr>
          <p:cNvGrpSpPr/>
          <p:nvPr/>
        </p:nvGrpSpPr>
        <p:grpSpPr>
          <a:xfrm>
            <a:off x="19138918" y="10542662"/>
            <a:ext cx="4236804" cy="1514064"/>
            <a:chOff x="4247967" y="10620441"/>
            <a:chExt cx="4236804" cy="1514064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9A3D32FC-0728-2946-8CEB-CCA63EF62B1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51648655-3170-6540-A824-29E22B21134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539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>
            <a:extLst>
              <a:ext uri="{FF2B5EF4-FFF2-40B4-BE49-F238E27FC236}">
                <a16:creationId xmlns:a16="http://schemas.microsoft.com/office/drawing/2014/main" id="{88F664FA-D96C-9B4F-A8E5-BC98BE680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3443187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2">
            <a:extLst>
              <a:ext uri="{FF2B5EF4-FFF2-40B4-BE49-F238E27FC236}">
                <a16:creationId xmlns:a16="http://schemas.microsoft.com/office/drawing/2014/main" id="{35A9D391-169D-714E-8AFD-B4665B244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4873915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3">
            <a:extLst>
              <a:ext uri="{FF2B5EF4-FFF2-40B4-BE49-F238E27FC236}">
                <a16:creationId xmlns:a16="http://schemas.microsoft.com/office/drawing/2014/main" id="{6A45A6B1-7890-4B4A-862D-EBF1BA0AD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5666" y="4745969"/>
            <a:ext cx="3443187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4">
            <a:extLst>
              <a:ext uri="{FF2B5EF4-FFF2-40B4-BE49-F238E27FC236}">
                <a16:creationId xmlns:a16="http://schemas.microsoft.com/office/drawing/2014/main" id="{E2B2BA28-D19E-4040-B551-6529950FE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6759" y="4745969"/>
            <a:ext cx="3464150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5">
            <a:extLst>
              <a:ext uri="{FF2B5EF4-FFF2-40B4-BE49-F238E27FC236}">
                <a16:creationId xmlns:a16="http://schemas.microsoft.com/office/drawing/2014/main" id="{1641666C-A628-3843-856E-9ED39EBCB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6031" y="8194394"/>
            <a:ext cx="4894878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6">
            <a:extLst>
              <a:ext uri="{FF2B5EF4-FFF2-40B4-BE49-F238E27FC236}">
                <a16:creationId xmlns:a16="http://schemas.microsoft.com/office/drawing/2014/main" id="{7917DABB-0E2B-1748-8A95-40D0F4665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6759" y="8194394"/>
            <a:ext cx="3464150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Freeform 7">
            <a:extLst>
              <a:ext uri="{FF2B5EF4-FFF2-40B4-BE49-F238E27FC236}">
                <a16:creationId xmlns:a16="http://schemas.microsoft.com/office/drawing/2014/main" id="{A873AFF9-A695-A44A-BF21-C8169CC2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597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1" y="0"/>
                  <a:pt x="1209" y="267"/>
                  <a:pt x="1209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8">
            <a:extLst>
              <a:ext uri="{FF2B5EF4-FFF2-40B4-BE49-F238E27FC236}">
                <a16:creationId xmlns:a16="http://schemas.microsoft.com/office/drawing/2014/main" id="{389E0B25-2DF3-1D41-AD44-07BD8800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286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2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2" y="0"/>
                  <a:pt x="1209" y="267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FE86336B-4FC6-E546-A176-FB66640F4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0">
            <a:extLst>
              <a:ext uri="{FF2B5EF4-FFF2-40B4-BE49-F238E27FC236}">
                <a16:creationId xmlns:a16="http://schemas.microsoft.com/office/drawing/2014/main" id="{11F1C337-5B6D-4844-843C-4FABD40FD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1">
            <a:extLst>
              <a:ext uri="{FF2B5EF4-FFF2-40B4-BE49-F238E27FC236}">
                <a16:creationId xmlns:a16="http://schemas.microsoft.com/office/drawing/2014/main" id="{C880C9A8-01A4-444C-BC1C-80FA4BDC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2">
            <a:extLst>
              <a:ext uri="{FF2B5EF4-FFF2-40B4-BE49-F238E27FC236}">
                <a16:creationId xmlns:a16="http://schemas.microsoft.com/office/drawing/2014/main" id="{6CA27BBE-8385-834B-B391-C39D7DED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76">
            <a:extLst>
              <a:ext uri="{FF2B5EF4-FFF2-40B4-BE49-F238E27FC236}">
                <a16:creationId xmlns:a16="http://schemas.microsoft.com/office/drawing/2014/main" id="{B30BB0C8-1372-8046-8CE8-7E14EFB6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777" y="4520617"/>
            <a:ext cx="503114" cy="309204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2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7 h 261"/>
              <a:gd name="T20" fmla="*/ 160 w 422"/>
              <a:gd name="T21" fmla="*/ 214 h 261"/>
              <a:gd name="T22" fmla="*/ 160 w 422"/>
              <a:gd name="T23" fmla="*/ 222 h 261"/>
              <a:gd name="T24" fmla="*/ 336 w 422"/>
              <a:gd name="T25" fmla="*/ 222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8 w 422"/>
              <a:gd name="T33" fmla="*/ 76 h 261"/>
              <a:gd name="T34" fmla="*/ 222 w 422"/>
              <a:gd name="T35" fmla="*/ 53 h 261"/>
              <a:gd name="T36" fmla="*/ 398 w 422"/>
              <a:gd name="T37" fmla="*/ 53 h 261"/>
              <a:gd name="T38" fmla="*/ 413 w 422"/>
              <a:gd name="T39" fmla="*/ 69 h 261"/>
              <a:gd name="T40" fmla="*/ 421 w 422"/>
              <a:gd name="T41" fmla="*/ 84 h 261"/>
              <a:gd name="T42" fmla="*/ 382 w 422"/>
              <a:gd name="T43" fmla="*/ 222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15" y="222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0"/>
                  <a:pt x="99" y="7"/>
                </a:cubicBezTo>
                <a:cubicBezTo>
                  <a:pt x="160" y="214"/>
                  <a:pt x="160" y="214"/>
                  <a:pt x="160" y="214"/>
                </a:cubicBezTo>
                <a:cubicBezTo>
                  <a:pt x="160" y="214"/>
                  <a:pt x="160" y="214"/>
                  <a:pt x="160" y="222"/>
                </a:cubicBezTo>
                <a:cubicBezTo>
                  <a:pt x="336" y="222"/>
                  <a:pt x="336" y="222"/>
                  <a:pt x="336" y="222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8" y="92"/>
                  <a:pt x="198" y="76"/>
                </a:cubicBezTo>
                <a:cubicBezTo>
                  <a:pt x="198" y="69"/>
                  <a:pt x="206" y="53"/>
                  <a:pt x="222" y="53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405" y="53"/>
                  <a:pt x="413" y="61"/>
                  <a:pt x="413" y="69"/>
                </a:cubicBezTo>
                <a:cubicBezTo>
                  <a:pt x="421" y="69"/>
                  <a:pt x="421" y="76"/>
                  <a:pt x="421" y="84"/>
                </a:cubicBezTo>
                <a:cubicBezTo>
                  <a:pt x="382" y="222"/>
                  <a:pt x="382" y="222"/>
                  <a:pt x="382" y="222"/>
                </a:cubicBezTo>
                <a:cubicBezTo>
                  <a:pt x="375" y="245"/>
                  <a:pt x="359" y="260"/>
                  <a:pt x="33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77">
            <a:extLst>
              <a:ext uri="{FF2B5EF4-FFF2-40B4-BE49-F238E27FC236}">
                <a16:creationId xmlns:a16="http://schemas.microsoft.com/office/drawing/2014/main" id="{D2F3DD35-0F6E-E147-BA89-AC51B8A0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074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6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6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78">
            <a:extLst>
              <a:ext uri="{FF2B5EF4-FFF2-40B4-BE49-F238E27FC236}">
                <a16:creationId xmlns:a16="http://schemas.microsoft.com/office/drawing/2014/main" id="{AD838A97-51AA-2646-9C1D-61EC03B01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5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85">
            <a:extLst>
              <a:ext uri="{FF2B5EF4-FFF2-40B4-BE49-F238E27FC236}">
                <a16:creationId xmlns:a16="http://schemas.microsoft.com/office/drawing/2014/main" id="{9AA4E8A2-BC7E-504C-BF8B-DB8D679D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11653302"/>
            <a:ext cx="136260" cy="12577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0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0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0 h 108"/>
              <a:gd name="T22" fmla="*/ 84 w 116"/>
              <a:gd name="T23" fmla="*/ 30 h 108"/>
              <a:gd name="T24" fmla="*/ 31 w 116"/>
              <a:gd name="T25" fmla="*/ 30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15"/>
                  <a:pt x="115" y="30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0"/>
                </a:lnTo>
                <a:lnTo>
                  <a:pt x="84" y="30"/>
                </a:lnTo>
                <a:cubicBezTo>
                  <a:pt x="31" y="30"/>
                  <a:pt x="31" y="30"/>
                  <a:pt x="31" y="30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86">
            <a:extLst>
              <a:ext uri="{FF2B5EF4-FFF2-40B4-BE49-F238E27FC236}">
                <a16:creationId xmlns:a16="http://schemas.microsoft.com/office/drawing/2014/main" id="{6FFC10A8-A66F-EC45-BADC-7B7AD107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333" y="11475115"/>
            <a:ext cx="545040" cy="440225"/>
          </a:xfrm>
          <a:custGeom>
            <a:avLst/>
            <a:gdLst>
              <a:gd name="T0" fmla="*/ 390 w 460"/>
              <a:gd name="T1" fmla="*/ 368 h 369"/>
              <a:gd name="T2" fmla="*/ 390 w 460"/>
              <a:gd name="T3" fmla="*/ 368 h 369"/>
              <a:gd name="T4" fmla="*/ 76 w 460"/>
              <a:gd name="T5" fmla="*/ 368 h 369"/>
              <a:gd name="T6" fmla="*/ 0 w 460"/>
              <a:gd name="T7" fmla="*/ 291 h 369"/>
              <a:gd name="T8" fmla="*/ 0 w 460"/>
              <a:gd name="T9" fmla="*/ 0 h 369"/>
              <a:gd name="T10" fmla="*/ 38 w 460"/>
              <a:gd name="T11" fmla="*/ 0 h 369"/>
              <a:gd name="T12" fmla="*/ 38 w 460"/>
              <a:gd name="T13" fmla="*/ 291 h 369"/>
              <a:gd name="T14" fmla="*/ 76 w 460"/>
              <a:gd name="T15" fmla="*/ 322 h 369"/>
              <a:gd name="T16" fmla="*/ 390 w 460"/>
              <a:gd name="T17" fmla="*/ 322 h 369"/>
              <a:gd name="T18" fmla="*/ 421 w 460"/>
              <a:gd name="T19" fmla="*/ 291 h 369"/>
              <a:gd name="T20" fmla="*/ 421 w 460"/>
              <a:gd name="T21" fmla="*/ 108 h 369"/>
              <a:gd name="T22" fmla="*/ 390 w 460"/>
              <a:gd name="T23" fmla="*/ 69 h 369"/>
              <a:gd name="T24" fmla="*/ 76 w 460"/>
              <a:gd name="T25" fmla="*/ 69 h 369"/>
              <a:gd name="T26" fmla="*/ 76 w 460"/>
              <a:gd name="T27" fmla="*/ 31 h 369"/>
              <a:gd name="T28" fmla="*/ 390 w 460"/>
              <a:gd name="T29" fmla="*/ 31 h 369"/>
              <a:gd name="T30" fmla="*/ 459 w 460"/>
              <a:gd name="T31" fmla="*/ 108 h 369"/>
              <a:gd name="T32" fmla="*/ 459 w 460"/>
              <a:gd name="T33" fmla="*/ 291 h 369"/>
              <a:gd name="T34" fmla="*/ 390 w 460"/>
              <a:gd name="T3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9">
                <a:moveTo>
                  <a:pt x="390" y="368"/>
                </a:moveTo>
                <a:lnTo>
                  <a:pt x="390" y="368"/>
                </a:lnTo>
                <a:cubicBezTo>
                  <a:pt x="76" y="368"/>
                  <a:pt x="76" y="368"/>
                  <a:pt x="76" y="368"/>
                </a:cubicBezTo>
                <a:cubicBezTo>
                  <a:pt x="30" y="368"/>
                  <a:pt x="0" y="330"/>
                  <a:pt x="0" y="29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1"/>
                  <a:pt x="38" y="291"/>
                  <a:pt x="38" y="291"/>
                </a:cubicBezTo>
                <a:cubicBezTo>
                  <a:pt x="38" y="306"/>
                  <a:pt x="53" y="322"/>
                  <a:pt x="76" y="322"/>
                </a:cubicBezTo>
                <a:cubicBezTo>
                  <a:pt x="390" y="322"/>
                  <a:pt x="390" y="322"/>
                  <a:pt x="390" y="322"/>
                </a:cubicBezTo>
                <a:cubicBezTo>
                  <a:pt x="405" y="322"/>
                  <a:pt x="421" y="306"/>
                  <a:pt x="421" y="291"/>
                </a:cubicBezTo>
                <a:cubicBezTo>
                  <a:pt x="421" y="108"/>
                  <a:pt x="421" y="108"/>
                  <a:pt x="421" y="108"/>
                </a:cubicBezTo>
                <a:cubicBezTo>
                  <a:pt x="421" y="85"/>
                  <a:pt x="405" y="69"/>
                  <a:pt x="390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6" y="31"/>
                  <a:pt x="76" y="31"/>
                  <a:pt x="76" y="31"/>
                </a:cubicBezTo>
                <a:cubicBezTo>
                  <a:pt x="390" y="31"/>
                  <a:pt x="390" y="31"/>
                  <a:pt x="390" y="31"/>
                </a:cubicBezTo>
                <a:cubicBezTo>
                  <a:pt x="428" y="31"/>
                  <a:pt x="459" y="62"/>
                  <a:pt x="459" y="108"/>
                </a:cubicBezTo>
                <a:cubicBezTo>
                  <a:pt x="459" y="291"/>
                  <a:pt x="459" y="291"/>
                  <a:pt x="459" y="291"/>
                </a:cubicBezTo>
                <a:cubicBezTo>
                  <a:pt x="459" y="330"/>
                  <a:pt x="428" y="368"/>
                  <a:pt x="390" y="3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87">
            <a:extLst>
              <a:ext uri="{FF2B5EF4-FFF2-40B4-BE49-F238E27FC236}">
                <a16:creationId xmlns:a16="http://schemas.microsoft.com/office/drawing/2014/main" id="{80E3B56E-F3C2-9B4D-BC8E-CA1A09FCB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090" y="11375543"/>
            <a:ext cx="513595" cy="183425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1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1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31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1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92"/>
                  <a:pt x="421" y="100"/>
                  <a:pt x="406" y="100"/>
                </a:cubicBezTo>
                <a:cubicBezTo>
                  <a:pt x="398" y="100"/>
                  <a:pt x="383" y="92"/>
                  <a:pt x="383" y="77"/>
                </a:cubicBezTo>
                <a:cubicBezTo>
                  <a:pt x="383" y="61"/>
                  <a:pt x="383" y="61"/>
                  <a:pt x="383" y="61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88">
            <a:extLst>
              <a:ext uri="{FF2B5EF4-FFF2-40B4-BE49-F238E27FC236}">
                <a16:creationId xmlns:a16="http://schemas.microsoft.com/office/drawing/2014/main" id="{39B8A584-B5A5-6A44-AC5A-3608EA7E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481" y="4520617"/>
            <a:ext cx="555521" cy="529316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75 h 444"/>
              <a:gd name="T8" fmla="*/ 0 w 467"/>
              <a:gd name="T9" fmla="*/ 61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1 h 444"/>
              <a:gd name="T20" fmla="*/ 38 w 467"/>
              <a:gd name="T21" fmla="*/ 375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75 h 444"/>
              <a:gd name="T28" fmla="*/ 428 w 467"/>
              <a:gd name="T29" fmla="*/ 61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1 h 444"/>
              <a:gd name="T40" fmla="*/ 466 w 467"/>
              <a:gd name="T41" fmla="*/ 375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23"/>
                  <a:pt x="466" y="61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89">
            <a:extLst>
              <a:ext uri="{FF2B5EF4-FFF2-40B4-BE49-F238E27FC236}">
                <a16:creationId xmlns:a16="http://schemas.microsoft.com/office/drawing/2014/main" id="{6786A032-2D0F-D544-BD0E-364669BF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62" y="4442004"/>
            <a:ext cx="246318" cy="57650"/>
          </a:xfrm>
          <a:custGeom>
            <a:avLst/>
            <a:gdLst>
              <a:gd name="T0" fmla="*/ 206 w 207"/>
              <a:gd name="T1" fmla="*/ 46 h 47"/>
              <a:gd name="T2" fmla="*/ 0 w 207"/>
              <a:gd name="T3" fmla="*/ 46 h 47"/>
              <a:gd name="T4" fmla="*/ 0 w 207"/>
              <a:gd name="T5" fmla="*/ 0 h 47"/>
              <a:gd name="T6" fmla="*/ 206 w 207"/>
              <a:gd name="T7" fmla="*/ 0 h 47"/>
              <a:gd name="T8" fmla="*/ 206 w 20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0">
            <a:extLst>
              <a:ext uri="{FF2B5EF4-FFF2-40B4-BE49-F238E27FC236}">
                <a16:creationId xmlns:a16="http://schemas.microsoft.com/office/drawing/2014/main" id="{709015D9-0B96-E648-B339-B77F0423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85" y="4442004"/>
            <a:ext cx="157223" cy="12577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9 h 108"/>
              <a:gd name="T6" fmla="*/ 61 w 131"/>
              <a:gd name="T7" fmla="*/ 8 h 108"/>
              <a:gd name="T8" fmla="*/ 76 w 131"/>
              <a:gd name="T9" fmla="*/ 0 h 108"/>
              <a:gd name="T10" fmla="*/ 92 w 131"/>
              <a:gd name="T11" fmla="*/ 15 h 108"/>
              <a:gd name="T12" fmla="*/ 122 w 131"/>
              <a:gd name="T13" fmla="*/ 76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6" y="0"/>
                </a:cubicBezTo>
                <a:cubicBezTo>
                  <a:pt x="84" y="8"/>
                  <a:pt x="92" y="8"/>
                  <a:pt x="92" y="1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9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lnTo>
                  <a:pt x="9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91">
            <a:extLst>
              <a:ext uri="{FF2B5EF4-FFF2-40B4-BE49-F238E27FC236}">
                <a16:creationId xmlns:a16="http://schemas.microsoft.com/office/drawing/2014/main" id="{0C2D1F66-CB5D-E444-B308-CA5D056A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7" y="4515375"/>
            <a:ext cx="220112" cy="15722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23 h 131"/>
              <a:gd name="T8" fmla="*/ 0 w 185"/>
              <a:gd name="T9" fmla="*/ 61 h 131"/>
              <a:gd name="T10" fmla="*/ 54 w 185"/>
              <a:gd name="T11" fmla="*/ 8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38 h 131"/>
              <a:gd name="T24" fmla="*/ 100 w 185"/>
              <a:gd name="T25" fmla="*/ 123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30"/>
                  <a:pt x="46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76" y="8"/>
                </a:cubicBezTo>
                <a:cubicBezTo>
                  <a:pt x="184" y="15"/>
                  <a:pt x="184" y="31"/>
                  <a:pt x="176" y="38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2" y="130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92">
            <a:extLst>
              <a:ext uri="{FF2B5EF4-FFF2-40B4-BE49-F238E27FC236}">
                <a16:creationId xmlns:a16="http://schemas.microsoft.com/office/drawing/2014/main" id="{30C99664-6A1B-CA4F-8B2F-BBA5BA68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442004"/>
            <a:ext cx="157223" cy="12577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9 h 108"/>
              <a:gd name="T6" fmla="*/ 69 w 131"/>
              <a:gd name="T7" fmla="*/ 8 h 108"/>
              <a:gd name="T8" fmla="*/ 54 w 131"/>
              <a:gd name="T9" fmla="*/ 0 h 108"/>
              <a:gd name="T10" fmla="*/ 38 w 131"/>
              <a:gd name="T11" fmla="*/ 15 h 108"/>
              <a:gd name="T12" fmla="*/ 8 w 131"/>
              <a:gd name="T13" fmla="*/ 76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8"/>
                  <a:pt x="61" y="0"/>
                  <a:pt x="54" y="0"/>
                </a:cubicBezTo>
                <a:cubicBezTo>
                  <a:pt x="46" y="8"/>
                  <a:pt x="38" y="8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93">
            <a:extLst>
              <a:ext uri="{FF2B5EF4-FFF2-40B4-BE49-F238E27FC236}">
                <a16:creationId xmlns:a16="http://schemas.microsoft.com/office/drawing/2014/main" id="{A643D76B-C9BA-0A4C-A1B0-FB6A1784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515375"/>
            <a:ext cx="220112" cy="157223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23 h 131"/>
              <a:gd name="T8" fmla="*/ 184 w 185"/>
              <a:gd name="T9" fmla="*/ 61 h 131"/>
              <a:gd name="T10" fmla="*/ 130 w 185"/>
              <a:gd name="T11" fmla="*/ 8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8 h 131"/>
              <a:gd name="T20" fmla="*/ 8 w 185"/>
              <a:gd name="T21" fmla="*/ 8 h 131"/>
              <a:gd name="T22" fmla="*/ 8 w 185"/>
              <a:gd name="T23" fmla="*/ 38 h 131"/>
              <a:gd name="T24" fmla="*/ 84 w 185"/>
              <a:gd name="T25" fmla="*/ 123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30"/>
                  <a:pt x="138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cubicBezTo>
                  <a:pt x="0" y="15"/>
                  <a:pt x="0" y="31"/>
                  <a:pt x="8" y="38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2" y="130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94">
            <a:extLst>
              <a:ext uri="{FF2B5EF4-FFF2-40B4-BE49-F238E27FC236}">
                <a16:creationId xmlns:a16="http://schemas.microsoft.com/office/drawing/2014/main" id="{E3FACAD6-3FF9-9044-AE66-B9D07787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30" y="4740729"/>
            <a:ext cx="120539" cy="36684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5">
            <a:extLst>
              <a:ext uri="{FF2B5EF4-FFF2-40B4-BE49-F238E27FC236}">
                <a16:creationId xmlns:a16="http://schemas.microsoft.com/office/drawing/2014/main" id="{5B744551-65F7-DF4F-9980-1DB7E8A54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38" y="4751211"/>
            <a:ext cx="36684" cy="272520"/>
          </a:xfrm>
          <a:custGeom>
            <a:avLst/>
            <a:gdLst>
              <a:gd name="T0" fmla="*/ 30 w 31"/>
              <a:gd name="T1" fmla="*/ 230 h 231"/>
              <a:gd name="T2" fmla="*/ 30 w 31"/>
              <a:gd name="T3" fmla="*/ 230 h 231"/>
              <a:gd name="T4" fmla="*/ 0 w 31"/>
              <a:gd name="T5" fmla="*/ 230 h 231"/>
              <a:gd name="T6" fmla="*/ 0 w 31"/>
              <a:gd name="T7" fmla="*/ 15 h 231"/>
              <a:gd name="T8" fmla="*/ 15 w 31"/>
              <a:gd name="T9" fmla="*/ 0 h 231"/>
              <a:gd name="T10" fmla="*/ 30 w 31"/>
              <a:gd name="T11" fmla="*/ 15 h 231"/>
              <a:gd name="T12" fmla="*/ 30 w 31"/>
              <a:gd name="T1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1">
                <a:moveTo>
                  <a:pt x="30" y="230"/>
                </a:moveTo>
                <a:lnTo>
                  <a:pt x="30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96">
            <a:extLst>
              <a:ext uri="{FF2B5EF4-FFF2-40B4-BE49-F238E27FC236}">
                <a16:creationId xmlns:a16="http://schemas.microsoft.com/office/drawing/2014/main" id="{3DB654D6-C2C8-A046-B462-5FD7DA1D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20" y="11532766"/>
            <a:ext cx="199149" cy="230594"/>
          </a:xfrm>
          <a:custGeom>
            <a:avLst/>
            <a:gdLst>
              <a:gd name="T0" fmla="*/ 7 w 169"/>
              <a:gd name="T1" fmla="*/ 184 h 193"/>
              <a:gd name="T2" fmla="*/ 7 w 169"/>
              <a:gd name="T3" fmla="*/ 184 h 193"/>
              <a:gd name="T4" fmla="*/ 7 w 169"/>
              <a:gd name="T5" fmla="*/ 184 h 193"/>
              <a:gd name="T6" fmla="*/ 7 w 169"/>
              <a:gd name="T7" fmla="*/ 161 h 193"/>
              <a:gd name="T8" fmla="*/ 137 w 169"/>
              <a:gd name="T9" fmla="*/ 8 h 193"/>
              <a:gd name="T10" fmla="*/ 160 w 169"/>
              <a:gd name="T11" fmla="*/ 8 h 193"/>
              <a:gd name="T12" fmla="*/ 160 w 169"/>
              <a:gd name="T13" fmla="*/ 31 h 193"/>
              <a:gd name="T14" fmla="*/ 30 w 169"/>
              <a:gd name="T15" fmla="*/ 184 h 193"/>
              <a:gd name="T16" fmla="*/ 7 w 169"/>
              <a:gd name="T17" fmla="*/ 18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93">
                <a:moveTo>
                  <a:pt x="7" y="184"/>
                </a:moveTo>
                <a:lnTo>
                  <a:pt x="7" y="184"/>
                </a:lnTo>
                <a:lnTo>
                  <a:pt x="7" y="184"/>
                </a:lnTo>
                <a:cubicBezTo>
                  <a:pt x="0" y="176"/>
                  <a:pt x="0" y="169"/>
                  <a:pt x="7" y="161"/>
                </a:cubicBezTo>
                <a:cubicBezTo>
                  <a:pt x="137" y="8"/>
                  <a:pt x="137" y="8"/>
                  <a:pt x="137" y="8"/>
                </a:cubicBezTo>
                <a:cubicBezTo>
                  <a:pt x="145" y="8"/>
                  <a:pt x="153" y="0"/>
                  <a:pt x="160" y="8"/>
                </a:cubicBezTo>
                <a:cubicBezTo>
                  <a:pt x="168" y="16"/>
                  <a:pt x="168" y="23"/>
                  <a:pt x="160" y="31"/>
                </a:cubicBezTo>
                <a:cubicBezTo>
                  <a:pt x="30" y="184"/>
                  <a:pt x="30" y="184"/>
                  <a:pt x="30" y="184"/>
                </a:cubicBezTo>
                <a:cubicBezTo>
                  <a:pt x="22" y="192"/>
                  <a:pt x="15" y="192"/>
                  <a:pt x="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7">
            <a:extLst>
              <a:ext uri="{FF2B5EF4-FFF2-40B4-BE49-F238E27FC236}">
                <a16:creationId xmlns:a16="http://schemas.microsoft.com/office/drawing/2014/main" id="{A32C6D6A-210C-4247-A842-5BF1220C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574" y="11658544"/>
            <a:ext cx="120539" cy="120536"/>
          </a:xfrm>
          <a:custGeom>
            <a:avLst/>
            <a:gdLst>
              <a:gd name="T0" fmla="*/ 46 w 101"/>
              <a:gd name="T1" fmla="*/ 100 h 101"/>
              <a:gd name="T2" fmla="*/ 46 w 101"/>
              <a:gd name="T3" fmla="*/ 100 h 101"/>
              <a:gd name="T4" fmla="*/ 0 w 101"/>
              <a:gd name="T5" fmla="*/ 46 h 101"/>
              <a:gd name="T6" fmla="*/ 46 w 101"/>
              <a:gd name="T7" fmla="*/ 0 h 101"/>
              <a:gd name="T8" fmla="*/ 100 w 101"/>
              <a:gd name="T9" fmla="*/ 46 h 101"/>
              <a:gd name="T10" fmla="*/ 46 w 101"/>
              <a:gd name="T11" fmla="*/ 100 h 101"/>
              <a:gd name="T12" fmla="*/ 46 w 101"/>
              <a:gd name="T13" fmla="*/ 31 h 101"/>
              <a:gd name="T14" fmla="*/ 46 w 101"/>
              <a:gd name="T15" fmla="*/ 31 h 101"/>
              <a:gd name="T16" fmla="*/ 31 w 101"/>
              <a:gd name="T17" fmla="*/ 46 h 101"/>
              <a:gd name="T18" fmla="*/ 46 w 101"/>
              <a:gd name="T19" fmla="*/ 69 h 101"/>
              <a:gd name="T20" fmla="*/ 69 w 101"/>
              <a:gd name="T21" fmla="*/ 46 h 101"/>
              <a:gd name="T22" fmla="*/ 46 w 101"/>
              <a:gd name="T23" fmla="*/ 31 h 101"/>
              <a:gd name="T24" fmla="*/ 46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7"/>
                  <a:pt x="77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46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98">
            <a:extLst>
              <a:ext uri="{FF2B5EF4-FFF2-40B4-BE49-F238E27FC236}">
                <a16:creationId xmlns:a16="http://schemas.microsoft.com/office/drawing/2014/main" id="{6E8415F9-F041-DA48-94C7-7F11CEC4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833" y="11511802"/>
            <a:ext cx="120539" cy="120536"/>
          </a:xfrm>
          <a:custGeom>
            <a:avLst/>
            <a:gdLst>
              <a:gd name="T0" fmla="*/ 53 w 100"/>
              <a:gd name="T1" fmla="*/ 99 h 100"/>
              <a:gd name="T2" fmla="*/ 53 w 100"/>
              <a:gd name="T3" fmla="*/ 99 h 100"/>
              <a:gd name="T4" fmla="*/ 0 w 100"/>
              <a:gd name="T5" fmla="*/ 54 h 100"/>
              <a:gd name="T6" fmla="*/ 53 w 100"/>
              <a:gd name="T7" fmla="*/ 0 h 100"/>
              <a:gd name="T8" fmla="*/ 99 w 100"/>
              <a:gd name="T9" fmla="*/ 54 h 100"/>
              <a:gd name="T10" fmla="*/ 53 w 100"/>
              <a:gd name="T11" fmla="*/ 99 h 100"/>
              <a:gd name="T12" fmla="*/ 53 w 100"/>
              <a:gd name="T13" fmla="*/ 31 h 100"/>
              <a:gd name="T14" fmla="*/ 53 w 100"/>
              <a:gd name="T15" fmla="*/ 31 h 100"/>
              <a:gd name="T16" fmla="*/ 31 w 100"/>
              <a:gd name="T17" fmla="*/ 54 h 100"/>
              <a:gd name="T18" fmla="*/ 53 w 100"/>
              <a:gd name="T19" fmla="*/ 69 h 100"/>
              <a:gd name="T20" fmla="*/ 69 w 100"/>
              <a:gd name="T21" fmla="*/ 54 h 100"/>
              <a:gd name="T22" fmla="*/ 53 w 100"/>
              <a:gd name="T23" fmla="*/ 31 h 100"/>
              <a:gd name="T24" fmla="*/ 53 w 100"/>
              <a:gd name="T2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53" y="99"/>
                </a:moveTo>
                <a:lnTo>
                  <a:pt x="53" y="99"/>
                </a:lnTo>
                <a:cubicBezTo>
                  <a:pt x="23" y="99"/>
                  <a:pt x="0" y="77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99" y="23"/>
                  <a:pt x="99" y="54"/>
                </a:cubicBezTo>
                <a:cubicBezTo>
                  <a:pt x="99" y="77"/>
                  <a:pt x="84" y="99"/>
                  <a:pt x="53" y="99"/>
                </a:cubicBezTo>
                <a:lnTo>
                  <a:pt x="53" y="31"/>
                </a:lnTo>
                <a:lnTo>
                  <a:pt x="53" y="31"/>
                </a:lnTo>
                <a:cubicBezTo>
                  <a:pt x="38" y="31"/>
                  <a:pt x="31" y="38"/>
                  <a:pt x="31" y="54"/>
                </a:cubicBezTo>
                <a:cubicBezTo>
                  <a:pt x="31" y="61"/>
                  <a:pt x="38" y="69"/>
                  <a:pt x="53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8"/>
                  <a:pt x="61" y="31"/>
                  <a:pt x="53" y="31"/>
                </a:cubicBezTo>
                <a:lnTo>
                  <a:pt x="5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99">
            <a:extLst>
              <a:ext uri="{FF2B5EF4-FFF2-40B4-BE49-F238E27FC236}">
                <a16:creationId xmlns:a16="http://schemas.microsoft.com/office/drawing/2014/main" id="{EB2EDDFA-048D-6B41-8310-899E4DFE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475115"/>
            <a:ext cx="26205" cy="36687"/>
          </a:xfrm>
          <a:custGeom>
            <a:avLst/>
            <a:gdLst>
              <a:gd name="T0" fmla="*/ 23 w 24"/>
              <a:gd name="T1" fmla="*/ 31 h 32"/>
              <a:gd name="T2" fmla="*/ 0 w 24"/>
              <a:gd name="T3" fmla="*/ 31 h 32"/>
              <a:gd name="T4" fmla="*/ 0 w 24"/>
              <a:gd name="T5" fmla="*/ 0 h 32"/>
              <a:gd name="T6" fmla="*/ 23 w 24"/>
              <a:gd name="T7" fmla="*/ 0 h 32"/>
              <a:gd name="T8" fmla="*/ 23 w 2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3" y="31"/>
                </a:moveTo>
                <a:lnTo>
                  <a:pt x="0" y="31"/>
                </a:lnTo>
                <a:lnTo>
                  <a:pt x="0" y="0"/>
                </a:lnTo>
                <a:lnTo>
                  <a:pt x="23" y="0"/>
                </a:lnTo>
                <a:lnTo>
                  <a:pt x="2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00">
            <a:extLst>
              <a:ext uri="{FF2B5EF4-FFF2-40B4-BE49-F238E27FC236}">
                <a16:creationId xmlns:a16="http://schemas.microsoft.com/office/drawing/2014/main" id="{77B7121C-ACAD-434A-A669-EC1FB902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553729"/>
            <a:ext cx="26205" cy="7337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01">
            <a:extLst>
              <a:ext uri="{FF2B5EF4-FFF2-40B4-BE49-F238E27FC236}">
                <a16:creationId xmlns:a16="http://schemas.microsoft.com/office/drawing/2014/main" id="{EE8A85B6-9F12-0D4A-9563-5A6A5F48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658544"/>
            <a:ext cx="26205" cy="73371"/>
          </a:xfrm>
          <a:custGeom>
            <a:avLst/>
            <a:gdLst>
              <a:gd name="T0" fmla="*/ 23 w 24"/>
              <a:gd name="T1" fmla="*/ 62 h 63"/>
              <a:gd name="T2" fmla="*/ 0 w 24"/>
              <a:gd name="T3" fmla="*/ 62 h 63"/>
              <a:gd name="T4" fmla="*/ 0 w 24"/>
              <a:gd name="T5" fmla="*/ 0 h 63"/>
              <a:gd name="T6" fmla="*/ 23 w 24"/>
              <a:gd name="T7" fmla="*/ 0 h 63"/>
              <a:gd name="T8" fmla="*/ 23 w 24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3">
                <a:moveTo>
                  <a:pt x="23" y="62"/>
                </a:moveTo>
                <a:lnTo>
                  <a:pt x="0" y="62"/>
                </a:lnTo>
                <a:lnTo>
                  <a:pt x="0" y="0"/>
                </a:lnTo>
                <a:lnTo>
                  <a:pt x="23" y="0"/>
                </a:lnTo>
                <a:lnTo>
                  <a:pt x="23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302">
            <a:extLst>
              <a:ext uri="{FF2B5EF4-FFF2-40B4-BE49-F238E27FC236}">
                <a16:creationId xmlns:a16="http://schemas.microsoft.com/office/drawing/2014/main" id="{522BA2E1-F491-3D41-9B62-65CD4928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768599"/>
            <a:ext cx="26205" cy="47169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03">
            <a:extLst>
              <a:ext uri="{FF2B5EF4-FFF2-40B4-BE49-F238E27FC236}">
                <a16:creationId xmlns:a16="http://schemas.microsoft.com/office/drawing/2014/main" id="{C92B39A4-08F2-EC43-A01B-CFAE1FF8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37" y="11422708"/>
            <a:ext cx="607929" cy="445467"/>
          </a:xfrm>
          <a:custGeom>
            <a:avLst/>
            <a:gdLst>
              <a:gd name="T0" fmla="*/ 451 w 513"/>
              <a:gd name="T1" fmla="*/ 375 h 376"/>
              <a:gd name="T2" fmla="*/ 451 w 513"/>
              <a:gd name="T3" fmla="*/ 375 h 376"/>
              <a:gd name="T4" fmla="*/ 23 w 513"/>
              <a:gd name="T5" fmla="*/ 375 h 376"/>
              <a:gd name="T6" fmla="*/ 0 w 513"/>
              <a:gd name="T7" fmla="*/ 351 h 376"/>
              <a:gd name="T8" fmla="*/ 0 w 513"/>
              <a:gd name="T9" fmla="*/ 267 h 376"/>
              <a:gd name="T10" fmla="*/ 23 w 513"/>
              <a:gd name="T11" fmla="*/ 252 h 376"/>
              <a:gd name="T12" fmla="*/ 76 w 513"/>
              <a:gd name="T13" fmla="*/ 183 h 376"/>
              <a:gd name="T14" fmla="*/ 23 w 513"/>
              <a:gd name="T15" fmla="*/ 122 h 376"/>
              <a:gd name="T16" fmla="*/ 0 w 513"/>
              <a:gd name="T17" fmla="*/ 99 h 376"/>
              <a:gd name="T18" fmla="*/ 0 w 513"/>
              <a:gd name="T19" fmla="*/ 22 h 376"/>
              <a:gd name="T20" fmla="*/ 23 w 513"/>
              <a:gd name="T21" fmla="*/ 0 h 376"/>
              <a:gd name="T22" fmla="*/ 451 w 513"/>
              <a:gd name="T23" fmla="*/ 0 h 376"/>
              <a:gd name="T24" fmla="*/ 512 w 513"/>
              <a:gd name="T25" fmla="*/ 53 h 376"/>
              <a:gd name="T26" fmla="*/ 512 w 513"/>
              <a:gd name="T27" fmla="*/ 313 h 376"/>
              <a:gd name="T28" fmla="*/ 451 w 513"/>
              <a:gd name="T29" fmla="*/ 375 h 376"/>
              <a:gd name="T30" fmla="*/ 38 w 513"/>
              <a:gd name="T31" fmla="*/ 336 h 376"/>
              <a:gd name="T32" fmla="*/ 38 w 513"/>
              <a:gd name="T33" fmla="*/ 336 h 376"/>
              <a:gd name="T34" fmla="*/ 451 w 513"/>
              <a:gd name="T35" fmla="*/ 336 h 376"/>
              <a:gd name="T36" fmla="*/ 466 w 513"/>
              <a:gd name="T37" fmla="*/ 313 h 376"/>
              <a:gd name="T38" fmla="*/ 466 w 513"/>
              <a:gd name="T39" fmla="*/ 53 h 376"/>
              <a:gd name="T40" fmla="*/ 451 w 513"/>
              <a:gd name="T41" fmla="*/ 38 h 376"/>
              <a:gd name="T42" fmla="*/ 38 w 513"/>
              <a:gd name="T43" fmla="*/ 38 h 376"/>
              <a:gd name="T44" fmla="*/ 38 w 513"/>
              <a:gd name="T45" fmla="*/ 84 h 376"/>
              <a:gd name="T46" fmla="*/ 114 w 513"/>
              <a:gd name="T47" fmla="*/ 183 h 376"/>
              <a:gd name="T48" fmla="*/ 38 w 513"/>
              <a:gd name="T49" fmla="*/ 283 h 376"/>
              <a:gd name="T50" fmla="*/ 451 w 513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3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7" y="375"/>
                  <a:pt x="0" y="367"/>
                  <a:pt x="0" y="35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0"/>
                  <a:pt x="7" y="252"/>
                  <a:pt x="23" y="252"/>
                </a:cubicBezTo>
                <a:cubicBezTo>
                  <a:pt x="53" y="244"/>
                  <a:pt x="76" y="221"/>
                  <a:pt x="76" y="183"/>
                </a:cubicBezTo>
                <a:cubicBezTo>
                  <a:pt x="76" y="153"/>
                  <a:pt x="53" y="130"/>
                  <a:pt x="23" y="122"/>
                </a:cubicBezTo>
                <a:cubicBezTo>
                  <a:pt x="7" y="122"/>
                  <a:pt x="0" y="114"/>
                  <a:pt x="0" y="9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2" y="22"/>
                  <a:pt x="512" y="53"/>
                </a:cubicBezTo>
                <a:cubicBezTo>
                  <a:pt x="512" y="313"/>
                  <a:pt x="512" y="313"/>
                  <a:pt x="512" y="313"/>
                </a:cubicBezTo>
                <a:cubicBezTo>
                  <a:pt x="512" y="351"/>
                  <a:pt x="482" y="375"/>
                  <a:pt x="451" y="375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6" y="328"/>
                  <a:pt x="466" y="313"/>
                </a:cubicBezTo>
                <a:cubicBezTo>
                  <a:pt x="466" y="53"/>
                  <a:pt x="466" y="53"/>
                  <a:pt x="466" y="53"/>
                </a:cubicBezTo>
                <a:cubicBezTo>
                  <a:pt x="466" y="45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84"/>
                  <a:pt x="38" y="84"/>
                  <a:pt x="38" y="84"/>
                </a:cubicBezTo>
                <a:cubicBezTo>
                  <a:pt x="84" y="99"/>
                  <a:pt x="114" y="137"/>
                  <a:pt x="114" y="183"/>
                </a:cubicBezTo>
                <a:cubicBezTo>
                  <a:pt x="114" y="229"/>
                  <a:pt x="84" y="275"/>
                  <a:pt x="38" y="283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95339D4B-6422-B441-B54E-2760B4B7E4FF}"/>
              </a:ext>
            </a:extLst>
          </p:cNvPr>
          <p:cNvGrpSpPr/>
          <p:nvPr/>
        </p:nvGrpSpPr>
        <p:grpSpPr>
          <a:xfrm>
            <a:off x="2668308" y="383060"/>
            <a:ext cx="19041035" cy="2561450"/>
            <a:chOff x="2668308" y="861425"/>
            <a:chExt cx="19041035" cy="2561450"/>
          </a:xfrm>
        </p:grpSpPr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1EC291D1-84F5-7847-9977-DDFB5C739C82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48EF408B-0FE4-A04B-9A70-B68B43A3945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704A35FF-A77B-1649-B7BA-51897417E094}"/>
              </a:ext>
            </a:extLst>
          </p:cNvPr>
          <p:cNvGrpSpPr/>
          <p:nvPr/>
        </p:nvGrpSpPr>
        <p:grpSpPr>
          <a:xfrm>
            <a:off x="6913993" y="7958879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24" name="Freeform 290">
              <a:extLst>
                <a:ext uri="{FF2B5EF4-FFF2-40B4-BE49-F238E27FC236}">
                  <a16:creationId xmlns:a16="http://schemas.microsoft.com/office/drawing/2014/main" id="{DB9CB2A7-496E-D042-931E-12939061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91">
              <a:extLst>
                <a:ext uri="{FF2B5EF4-FFF2-40B4-BE49-F238E27FC236}">
                  <a16:creationId xmlns:a16="http://schemas.microsoft.com/office/drawing/2014/main" id="{31D23DAD-DA91-3044-BD60-2FCDF8B3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92">
              <a:extLst>
                <a:ext uri="{FF2B5EF4-FFF2-40B4-BE49-F238E27FC236}">
                  <a16:creationId xmlns:a16="http://schemas.microsoft.com/office/drawing/2014/main" id="{4D6B47AE-7ED0-CD43-876C-E3102075F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93">
              <a:extLst>
                <a:ext uri="{FF2B5EF4-FFF2-40B4-BE49-F238E27FC236}">
                  <a16:creationId xmlns:a16="http://schemas.microsoft.com/office/drawing/2014/main" id="{056DF0B5-4E27-8B48-AF10-7BCA35630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94">
              <a:extLst>
                <a:ext uri="{FF2B5EF4-FFF2-40B4-BE49-F238E27FC236}">
                  <a16:creationId xmlns:a16="http://schemas.microsoft.com/office/drawing/2014/main" id="{A2839E2A-1E68-DC40-8C28-BCA0A317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95">
              <a:extLst>
                <a:ext uri="{FF2B5EF4-FFF2-40B4-BE49-F238E27FC236}">
                  <a16:creationId xmlns:a16="http://schemas.microsoft.com/office/drawing/2014/main" id="{91AF23A4-5148-E94E-9A32-8F5D88EA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385BEEF0-9248-4649-9B01-666312510B3D}"/>
              </a:ext>
            </a:extLst>
          </p:cNvPr>
          <p:cNvGrpSpPr/>
          <p:nvPr/>
        </p:nvGrpSpPr>
        <p:grpSpPr>
          <a:xfrm>
            <a:off x="16619394" y="7864333"/>
            <a:ext cx="676915" cy="613274"/>
            <a:chOff x="8385391" y="10144819"/>
            <a:chExt cx="653452" cy="592018"/>
          </a:xfrm>
        </p:grpSpPr>
        <p:sp>
          <p:nvSpPr>
            <p:cNvPr id="131" name="Freeform 281">
              <a:extLst>
                <a:ext uri="{FF2B5EF4-FFF2-40B4-BE49-F238E27FC236}">
                  <a16:creationId xmlns:a16="http://schemas.microsoft.com/office/drawing/2014/main" id="{0FDBA3DD-CAFE-BC40-9A66-65F24642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82">
              <a:extLst>
                <a:ext uri="{FF2B5EF4-FFF2-40B4-BE49-F238E27FC236}">
                  <a16:creationId xmlns:a16="http://schemas.microsoft.com/office/drawing/2014/main" id="{6F05F0EE-1094-1241-AD21-9B5DA949C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83">
              <a:extLst>
                <a:ext uri="{FF2B5EF4-FFF2-40B4-BE49-F238E27FC236}">
                  <a16:creationId xmlns:a16="http://schemas.microsoft.com/office/drawing/2014/main" id="{96EB6ED1-87C5-6B48-A883-176EA5C7B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55278A6F-A101-CB40-9AE7-86BD4EC3EFBE}"/>
              </a:ext>
            </a:extLst>
          </p:cNvPr>
          <p:cNvGrpSpPr/>
          <p:nvPr/>
        </p:nvGrpSpPr>
        <p:grpSpPr>
          <a:xfrm>
            <a:off x="16619394" y="3977121"/>
            <a:ext cx="4236804" cy="1390954"/>
            <a:chOff x="4247967" y="10620441"/>
            <a:chExt cx="4236804" cy="139095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F06221F2-BD53-BD42-AD93-0278B0AB41F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25AA927D-9924-174D-8120-96B105ECA1E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545888BD-83EE-434B-BCCA-1F5A3EC3DB39}"/>
              </a:ext>
            </a:extLst>
          </p:cNvPr>
          <p:cNvGrpSpPr/>
          <p:nvPr/>
        </p:nvGrpSpPr>
        <p:grpSpPr>
          <a:xfrm>
            <a:off x="18055365" y="7407048"/>
            <a:ext cx="4236804" cy="1390954"/>
            <a:chOff x="4247967" y="10620441"/>
            <a:chExt cx="4236804" cy="139095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5EE339EB-BC0F-124A-87A0-D2780FA64CA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5E34E4B6-F42D-5D44-AF43-EAEBFD365BE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167AD02C-8179-4C42-BA7C-1656C5C7397A}"/>
              </a:ext>
            </a:extLst>
          </p:cNvPr>
          <p:cNvGrpSpPr/>
          <p:nvPr/>
        </p:nvGrpSpPr>
        <p:grpSpPr>
          <a:xfrm>
            <a:off x="16619394" y="10829512"/>
            <a:ext cx="4236804" cy="1390954"/>
            <a:chOff x="4247967" y="10620441"/>
            <a:chExt cx="4236804" cy="1390954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FEB55366-7419-FD44-8CB5-BB1EF86B61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DCC7842F-AC67-CB47-BBA1-F289BBDA590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4064A032-7966-194B-8A26-2B4A8171E8CB}"/>
              </a:ext>
            </a:extLst>
          </p:cNvPr>
          <p:cNvGrpSpPr/>
          <p:nvPr/>
        </p:nvGrpSpPr>
        <p:grpSpPr>
          <a:xfrm>
            <a:off x="3253915" y="3977121"/>
            <a:ext cx="4289833" cy="1390954"/>
            <a:chOff x="4247967" y="10620441"/>
            <a:chExt cx="4289833" cy="1390954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48F0CC8C-A954-7F4B-8751-3D571AE38DE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BA817CFA-D966-DA42-978D-7E30DFAC4E4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995C78ED-6D90-3F4A-A625-7E03D36DD754}"/>
              </a:ext>
            </a:extLst>
          </p:cNvPr>
          <p:cNvGrpSpPr/>
          <p:nvPr/>
        </p:nvGrpSpPr>
        <p:grpSpPr>
          <a:xfrm>
            <a:off x="1807524" y="7501641"/>
            <a:ext cx="4321364" cy="1390954"/>
            <a:chOff x="4247967" y="10620441"/>
            <a:chExt cx="4321364" cy="1390954"/>
          </a:xfrm>
        </p:grpSpPr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BA8D6C2A-6C12-DF40-B986-CE0268E8FA39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CEC194D2-48BB-0B43-8BDE-BA1012CDE61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7E5A650-0F9B-EE4C-BB92-6F52C342F7E8}"/>
              </a:ext>
            </a:extLst>
          </p:cNvPr>
          <p:cNvGrpSpPr/>
          <p:nvPr/>
        </p:nvGrpSpPr>
        <p:grpSpPr>
          <a:xfrm>
            <a:off x="3331773" y="10859574"/>
            <a:ext cx="4289833" cy="1390954"/>
            <a:chOff x="4247967" y="10620441"/>
            <a:chExt cx="4289833" cy="1390954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6D612ED3-D626-F849-84F9-7902685CF82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F203558E-593E-6A41-9584-28AEA3BB27F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2" name="Freeform 258">
            <a:extLst>
              <a:ext uri="{FF2B5EF4-FFF2-40B4-BE49-F238E27FC236}">
                <a16:creationId xmlns:a16="http://schemas.microsoft.com/office/drawing/2014/main" id="{4C1A3424-5BD6-354D-9720-8B0F92F86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059" y="7604076"/>
            <a:ext cx="4364300" cy="2553626"/>
          </a:xfrm>
          <a:custGeom>
            <a:avLst/>
            <a:gdLst>
              <a:gd name="T0" fmla="*/ 4327 w 4328"/>
              <a:gd name="T1" fmla="*/ 2277 h 2531"/>
              <a:gd name="T2" fmla="*/ 4327 w 4328"/>
              <a:gd name="T3" fmla="*/ 2277 h 2531"/>
              <a:gd name="T4" fmla="*/ 2168 w 4328"/>
              <a:gd name="T5" fmla="*/ 2530 h 2531"/>
              <a:gd name="T6" fmla="*/ 0 w 4328"/>
              <a:gd name="T7" fmla="*/ 2277 h 2531"/>
              <a:gd name="T8" fmla="*/ 0 w 4328"/>
              <a:gd name="T9" fmla="*/ 0 h 2531"/>
              <a:gd name="T10" fmla="*/ 2168 w 4328"/>
              <a:gd name="T11" fmla="*/ 217 h 2531"/>
              <a:gd name="T12" fmla="*/ 4327 w 4328"/>
              <a:gd name="T13" fmla="*/ 0 h 2531"/>
              <a:gd name="T14" fmla="*/ 4327 w 4328"/>
              <a:gd name="T15" fmla="*/ 2277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8" h="2531">
                <a:moveTo>
                  <a:pt x="4327" y="2277"/>
                </a:moveTo>
                <a:lnTo>
                  <a:pt x="4327" y="2277"/>
                </a:lnTo>
                <a:cubicBezTo>
                  <a:pt x="3758" y="2413"/>
                  <a:pt x="3027" y="2530"/>
                  <a:pt x="2168" y="2530"/>
                </a:cubicBezTo>
                <a:cubicBezTo>
                  <a:pt x="1310" y="2530"/>
                  <a:pt x="569" y="2413"/>
                  <a:pt x="0" y="2277"/>
                </a:cubicBezTo>
                <a:cubicBezTo>
                  <a:pt x="0" y="1518"/>
                  <a:pt x="0" y="759"/>
                  <a:pt x="0" y="0"/>
                </a:cubicBezTo>
                <a:cubicBezTo>
                  <a:pt x="596" y="127"/>
                  <a:pt x="1328" y="217"/>
                  <a:pt x="2168" y="217"/>
                </a:cubicBezTo>
                <a:cubicBezTo>
                  <a:pt x="3009" y="217"/>
                  <a:pt x="3740" y="127"/>
                  <a:pt x="4327" y="0"/>
                </a:cubicBezTo>
                <a:cubicBezTo>
                  <a:pt x="4327" y="759"/>
                  <a:pt x="4327" y="1518"/>
                  <a:pt x="4327" y="22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59">
            <a:extLst>
              <a:ext uri="{FF2B5EF4-FFF2-40B4-BE49-F238E27FC236}">
                <a16:creationId xmlns:a16="http://schemas.microsoft.com/office/drawing/2014/main" id="{81FCF9D5-C210-3B42-B15B-D385D5944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147" y="7902149"/>
            <a:ext cx="4649022" cy="2553626"/>
          </a:xfrm>
          <a:custGeom>
            <a:avLst/>
            <a:gdLst>
              <a:gd name="T0" fmla="*/ 4608 w 4609"/>
              <a:gd name="T1" fmla="*/ 2142 h 2531"/>
              <a:gd name="T2" fmla="*/ 4608 w 4609"/>
              <a:gd name="T3" fmla="*/ 2142 h 2531"/>
              <a:gd name="T4" fmla="*/ 4481 w 4609"/>
              <a:gd name="T5" fmla="*/ 2304 h 2531"/>
              <a:gd name="T6" fmla="*/ 2304 w 4609"/>
              <a:gd name="T7" fmla="*/ 2530 h 2531"/>
              <a:gd name="T8" fmla="*/ 127 w 4609"/>
              <a:gd name="T9" fmla="*/ 2304 h 2531"/>
              <a:gd name="T10" fmla="*/ 0 w 4609"/>
              <a:gd name="T11" fmla="*/ 2142 h 2531"/>
              <a:gd name="T12" fmla="*/ 0 w 4609"/>
              <a:gd name="T13" fmla="*/ 0 h 2531"/>
              <a:gd name="T14" fmla="*/ 2304 w 4609"/>
              <a:gd name="T15" fmla="*/ 217 h 2531"/>
              <a:gd name="T16" fmla="*/ 4608 w 4609"/>
              <a:gd name="T17" fmla="*/ 0 h 2531"/>
              <a:gd name="T18" fmla="*/ 4608 w 4609"/>
              <a:gd name="T19" fmla="*/ 2142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09" h="2531">
                <a:moveTo>
                  <a:pt x="4608" y="2142"/>
                </a:moveTo>
                <a:lnTo>
                  <a:pt x="4608" y="2142"/>
                </a:lnTo>
                <a:cubicBezTo>
                  <a:pt x="4608" y="2214"/>
                  <a:pt x="4553" y="2286"/>
                  <a:pt x="4481" y="2304"/>
                </a:cubicBezTo>
                <a:cubicBezTo>
                  <a:pt x="3894" y="2422"/>
                  <a:pt x="3154" y="2530"/>
                  <a:pt x="2304" y="2530"/>
                </a:cubicBezTo>
                <a:cubicBezTo>
                  <a:pt x="1455" y="2530"/>
                  <a:pt x="714" y="2422"/>
                  <a:pt x="127" y="2304"/>
                </a:cubicBezTo>
                <a:cubicBezTo>
                  <a:pt x="55" y="2286"/>
                  <a:pt x="0" y="2214"/>
                  <a:pt x="0" y="2142"/>
                </a:cubicBezTo>
                <a:cubicBezTo>
                  <a:pt x="0" y="0"/>
                  <a:pt x="0" y="0"/>
                  <a:pt x="0" y="0"/>
                </a:cubicBezTo>
                <a:cubicBezTo>
                  <a:pt x="624" y="118"/>
                  <a:pt x="1410" y="217"/>
                  <a:pt x="2304" y="217"/>
                </a:cubicBezTo>
                <a:cubicBezTo>
                  <a:pt x="3198" y="217"/>
                  <a:pt x="3975" y="118"/>
                  <a:pt x="4608" y="0"/>
                </a:cubicBezTo>
                <a:lnTo>
                  <a:pt x="4608" y="21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60">
            <a:extLst>
              <a:ext uri="{FF2B5EF4-FFF2-40B4-BE49-F238E27FC236}">
                <a16:creationId xmlns:a16="http://schemas.microsoft.com/office/drawing/2014/main" id="{19BB68AE-9E78-BA49-B9BF-A09A78D6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155" y="8115692"/>
            <a:ext cx="3955005" cy="2171027"/>
          </a:xfrm>
          <a:custGeom>
            <a:avLst/>
            <a:gdLst>
              <a:gd name="T0" fmla="*/ 3920 w 3921"/>
              <a:gd name="T1" fmla="*/ 1934 h 2152"/>
              <a:gd name="T2" fmla="*/ 3920 w 3921"/>
              <a:gd name="T3" fmla="*/ 1934 h 2152"/>
              <a:gd name="T4" fmla="*/ 1960 w 3921"/>
              <a:gd name="T5" fmla="*/ 2151 h 2152"/>
              <a:gd name="T6" fmla="*/ 0 w 3921"/>
              <a:gd name="T7" fmla="*/ 1934 h 2152"/>
              <a:gd name="T8" fmla="*/ 0 w 3921"/>
              <a:gd name="T9" fmla="*/ 0 h 2152"/>
              <a:gd name="T10" fmla="*/ 1960 w 3921"/>
              <a:gd name="T11" fmla="*/ 190 h 2152"/>
              <a:gd name="T12" fmla="*/ 3920 w 3921"/>
              <a:gd name="T13" fmla="*/ 0 h 2152"/>
              <a:gd name="T14" fmla="*/ 3920 w 3921"/>
              <a:gd name="T15" fmla="*/ 1934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21" h="2152">
                <a:moveTo>
                  <a:pt x="3920" y="1934"/>
                </a:moveTo>
                <a:lnTo>
                  <a:pt x="3920" y="1934"/>
                </a:lnTo>
                <a:cubicBezTo>
                  <a:pt x="3405" y="2051"/>
                  <a:pt x="2738" y="2151"/>
                  <a:pt x="1960" y="2151"/>
                </a:cubicBezTo>
                <a:cubicBezTo>
                  <a:pt x="1183" y="2151"/>
                  <a:pt x="515" y="2051"/>
                  <a:pt x="0" y="1934"/>
                </a:cubicBezTo>
                <a:cubicBezTo>
                  <a:pt x="0" y="0"/>
                  <a:pt x="0" y="0"/>
                  <a:pt x="0" y="0"/>
                </a:cubicBezTo>
                <a:cubicBezTo>
                  <a:pt x="533" y="100"/>
                  <a:pt x="1201" y="190"/>
                  <a:pt x="1960" y="190"/>
                </a:cubicBezTo>
                <a:cubicBezTo>
                  <a:pt x="2719" y="190"/>
                  <a:pt x="3378" y="100"/>
                  <a:pt x="3920" y="0"/>
                </a:cubicBezTo>
                <a:lnTo>
                  <a:pt x="3920" y="19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61">
            <a:extLst>
              <a:ext uri="{FF2B5EF4-FFF2-40B4-BE49-F238E27FC236}">
                <a16:creationId xmlns:a16="http://schemas.microsoft.com/office/drawing/2014/main" id="{E7307C0B-6B13-CF40-B553-A714A6F1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059" y="7386085"/>
            <a:ext cx="4364300" cy="440432"/>
          </a:xfrm>
          <a:custGeom>
            <a:avLst/>
            <a:gdLst>
              <a:gd name="T0" fmla="*/ 4327 w 4328"/>
              <a:gd name="T1" fmla="*/ 217 h 435"/>
              <a:gd name="T2" fmla="*/ 4327 w 4328"/>
              <a:gd name="T3" fmla="*/ 217 h 435"/>
              <a:gd name="T4" fmla="*/ 2168 w 4328"/>
              <a:gd name="T5" fmla="*/ 434 h 435"/>
              <a:gd name="T6" fmla="*/ 0 w 4328"/>
              <a:gd name="T7" fmla="*/ 217 h 435"/>
              <a:gd name="T8" fmla="*/ 2168 w 4328"/>
              <a:gd name="T9" fmla="*/ 0 h 435"/>
              <a:gd name="T10" fmla="*/ 4327 w 4328"/>
              <a:gd name="T11" fmla="*/ 21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28" h="435">
                <a:moveTo>
                  <a:pt x="4327" y="217"/>
                </a:moveTo>
                <a:lnTo>
                  <a:pt x="4327" y="217"/>
                </a:lnTo>
                <a:cubicBezTo>
                  <a:pt x="4327" y="344"/>
                  <a:pt x="3360" y="434"/>
                  <a:pt x="2168" y="434"/>
                </a:cubicBezTo>
                <a:cubicBezTo>
                  <a:pt x="976" y="434"/>
                  <a:pt x="0" y="344"/>
                  <a:pt x="0" y="217"/>
                </a:cubicBezTo>
                <a:cubicBezTo>
                  <a:pt x="0" y="100"/>
                  <a:pt x="976" y="0"/>
                  <a:pt x="2168" y="0"/>
                </a:cubicBezTo>
                <a:cubicBezTo>
                  <a:pt x="3360" y="0"/>
                  <a:pt x="4327" y="100"/>
                  <a:pt x="4327" y="2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62">
            <a:extLst>
              <a:ext uri="{FF2B5EF4-FFF2-40B4-BE49-F238E27FC236}">
                <a16:creationId xmlns:a16="http://schemas.microsoft.com/office/drawing/2014/main" id="{6DC32F63-AE50-C942-9245-1BC5E945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147" y="7839865"/>
            <a:ext cx="137912" cy="146810"/>
          </a:xfrm>
          <a:custGeom>
            <a:avLst/>
            <a:gdLst>
              <a:gd name="T0" fmla="*/ 0 w 137"/>
              <a:gd name="T1" fmla="*/ 72 h 146"/>
              <a:gd name="T2" fmla="*/ 0 w 137"/>
              <a:gd name="T3" fmla="*/ 72 h 146"/>
              <a:gd name="T4" fmla="*/ 136 w 137"/>
              <a:gd name="T5" fmla="*/ 145 h 146"/>
              <a:gd name="T6" fmla="*/ 136 w 137"/>
              <a:gd name="T7" fmla="*/ 0 h 146"/>
              <a:gd name="T8" fmla="*/ 0 w 137"/>
              <a:gd name="T9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46">
                <a:moveTo>
                  <a:pt x="0" y="72"/>
                </a:moveTo>
                <a:lnTo>
                  <a:pt x="0" y="72"/>
                </a:lnTo>
                <a:cubicBezTo>
                  <a:pt x="0" y="99"/>
                  <a:pt x="46" y="127"/>
                  <a:pt x="136" y="145"/>
                </a:cubicBezTo>
                <a:cubicBezTo>
                  <a:pt x="136" y="99"/>
                  <a:pt x="136" y="45"/>
                  <a:pt x="136" y="0"/>
                </a:cubicBezTo>
                <a:cubicBezTo>
                  <a:pt x="46" y="18"/>
                  <a:pt x="0" y="45"/>
                  <a:pt x="0" y="72"/>
                </a:cubicBezTo>
              </a:path>
            </a:pathLst>
          </a:custGeom>
          <a:solidFill>
            <a:srgbClr val="B1D9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63">
            <a:extLst>
              <a:ext uri="{FF2B5EF4-FFF2-40B4-BE49-F238E27FC236}">
                <a16:creationId xmlns:a16="http://schemas.microsoft.com/office/drawing/2014/main" id="{87202270-77B7-4F48-9552-4168B20CE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4360" y="7839865"/>
            <a:ext cx="146810" cy="146810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0 w 146"/>
              <a:gd name="T5" fmla="*/ 0 h 146"/>
              <a:gd name="T6" fmla="*/ 0 w 146"/>
              <a:gd name="T7" fmla="*/ 145 h 146"/>
              <a:gd name="T8" fmla="*/ 145 w 146"/>
              <a:gd name="T9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45"/>
                  <a:pt x="100" y="18"/>
                  <a:pt x="0" y="0"/>
                </a:cubicBezTo>
                <a:cubicBezTo>
                  <a:pt x="0" y="45"/>
                  <a:pt x="0" y="99"/>
                  <a:pt x="0" y="145"/>
                </a:cubicBezTo>
                <a:cubicBezTo>
                  <a:pt x="100" y="127"/>
                  <a:pt x="145" y="99"/>
                  <a:pt x="145" y="72"/>
                </a:cubicBezTo>
              </a:path>
            </a:pathLst>
          </a:custGeom>
          <a:solidFill>
            <a:srgbClr val="B1D9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64">
            <a:extLst>
              <a:ext uri="{FF2B5EF4-FFF2-40B4-BE49-F238E27FC236}">
                <a16:creationId xmlns:a16="http://schemas.microsoft.com/office/drawing/2014/main" id="{75D968B1-CDC4-1D44-A1E4-C9C459AD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225" y="6247185"/>
            <a:ext cx="3519023" cy="1606025"/>
          </a:xfrm>
          <a:custGeom>
            <a:avLst/>
            <a:gdLst>
              <a:gd name="T0" fmla="*/ 3116 w 3488"/>
              <a:gd name="T1" fmla="*/ 0 h 1590"/>
              <a:gd name="T2" fmla="*/ 3116 w 3488"/>
              <a:gd name="T3" fmla="*/ 0 h 1590"/>
              <a:gd name="T4" fmla="*/ 940 w 3488"/>
              <a:gd name="T5" fmla="*/ 524 h 1590"/>
              <a:gd name="T6" fmla="*/ 940 w 3488"/>
              <a:gd name="T7" fmla="*/ 524 h 1590"/>
              <a:gd name="T8" fmla="*/ 831 w 3488"/>
              <a:gd name="T9" fmla="*/ 515 h 1590"/>
              <a:gd name="T10" fmla="*/ 9 w 3488"/>
              <a:gd name="T11" fmla="*/ 1246 h 1590"/>
              <a:gd name="T12" fmla="*/ 0 w 3488"/>
              <a:gd name="T13" fmla="*/ 1345 h 1590"/>
              <a:gd name="T14" fmla="*/ 9 w 3488"/>
              <a:gd name="T15" fmla="*/ 1490 h 1590"/>
              <a:gd name="T16" fmla="*/ 1816 w 3488"/>
              <a:gd name="T17" fmla="*/ 1589 h 1590"/>
              <a:gd name="T18" fmla="*/ 2999 w 3488"/>
              <a:gd name="T19" fmla="*/ 1526 h 1590"/>
              <a:gd name="T20" fmla="*/ 3243 w 3488"/>
              <a:gd name="T21" fmla="*/ 1210 h 1590"/>
              <a:gd name="T22" fmla="*/ 3116 w 3488"/>
              <a:gd name="T23" fmla="*/ 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88" h="1590">
                <a:moveTo>
                  <a:pt x="3116" y="0"/>
                </a:moveTo>
                <a:lnTo>
                  <a:pt x="3116" y="0"/>
                </a:lnTo>
                <a:cubicBezTo>
                  <a:pt x="2367" y="848"/>
                  <a:pt x="940" y="524"/>
                  <a:pt x="940" y="524"/>
                </a:cubicBezTo>
                <a:lnTo>
                  <a:pt x="940" y="524"/>
                </a:lnTo>
                <a:cubicBezTo>
                  <a:pt x="903" y="524"/>
                  <a:pt x="867" y="515"/>
                  <a:pt x="831" y="515"/>
                </a:cubicBezTo>
                <a:cubicBezTo>
                  <a:pt x="406" y="515"/>
                  <a:pt x="54" y="839"/>
                  <a:pt x="9" y="1246"/>
                </a:cubicBezTo>
                <a:cubicBezTo>
                  <a:pt x="0" y="1282"/>
                  <a:pt x="0" y="1318"/>
                  <a:pt x="0" y="1345"/>
                </a:cubicBezTo>
                <a:cubicBezTo>
                  <a:pt x="0" y="1399"/>
                  <a:pt x="0" y="1445"/>
                  <a:pt x="9" y="1490"/>
                </a:cubicBezTo>
                <a:cubicBezTo>
                  <a:pt x="397" y="1553"/>
                  <a:pt x="1057" y="1589"/>
                  <a:pt x="1816" y="1589"/>
                </a:cubicBezTo>
                <a:cubicBezTo>
                  <a:pt x="2250" y="1589"/>
                  <a:pt x="2656" y="1544"/>
                  <a:pt x="2999" y="1526"/>
                </a:cubicBezTo>
                <a:cubicBezTo>
                  <a:pt x="3107" y="1408"/>
                  <a:pt x="3188" y="1327"/>
                  <a:pt x="3243" y="1210"/>
                </a:cubicBezTo>
                <a:cubicBezTo>
                  <a:pt x="3487" y="623"/>
                  <a:pt x="3116" y="0"/>
                  <a:pt x="3116" y="0"/>
                </a:cubicBezTo>
              </a:path>
            </a:pathLst>
          </a:custGeom>
          <a:solidFill>
            <a:srgbClr val="EFF2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65">
            <a:extLst>
              <a:ext uri="{FF2B5EF4-FFF2-40B4-BE49-F238E27FC236}">
                <a16:creationId xmlns:a16="http://schemas.microsoft.com/office/drawing/2014/main" id="{B0DCCD2C-4AF8-4442-8A7F-F4F9501D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161" y="5428601"/>
            <a:ext cx="3100831" cy="4978235"/>
          </a:xfrm>
          <a:custGeom>
            <a:avLst/>
            <a:gdLst>
              <a:gd name="T0" fmla="*/ 2711 w 3073"/>
              <a:gd name="T1" fmla="*/ 4742 h 4933"/>
              <a:gd name="T2" fmla="*/ 2711 w 3073"/>
              <a:gd name="T3" fmla="*/ 4742 h 4933"/>
              <a:gd name="T4" fmla="*/ 876 w 3073"/>
              <a:gd name="T5" fmla="*/ 2809 h 4933"/>
              <a:gd name="T6" fmla="*/ 361 w 3073"/>
              <a:gd name="T7" fmla="*/ 190 h 4933"/>
              <a:gd name="T8" fmla="*/ 2196 w 3073"/>
              <a:gd name="T9" fmla="*/ 2122 h 4933"/>
              <a:gd name="T10" fmla="*/ 2711 w 3073"/>
              <a:gd name="T11" fmla="*/ 4742 h 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3" h="4933">
                <a:moveTo>
                  <a:pt x="2711" y="4742"/>
                </a:moveTo>
                <a:lnTo>
                  <a:pt x="2711" y="4742"/>
                </a:lnTo>
                <a:cubicBezTo>
                  <a:pt x="2340" y="4932"/>
                  <a:pt x="1518" y="4065"/>
                  <a:pt x="876" y="2809"/>
                </a:cubicBezTo>
                <a:cubicBezTo>
                  <a:pt x="226" y="1554"/>
                  <a:pt x="0" y="379"/>
                  <a:pt x="361" y="190"/>
                </a:cubicBezTo>
                <a:cubicBezTo>
                  <a:pt x="732" y="0"/>
                  <a:pt x="1554" y="867"/>
                  <a:pt x="2196" y="2122"/>
                </a:cubicBezTo>
                <a:cubicBezTo>
                  <a:pt x="2846" y="3378"/>
                  <a:pt x="3072" y="4553"/>
                  <a:pt x="2711" y="47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67">
            <a:extLst>
              <a:ext uri="{FF2B5EF4-FFF2-40B4-BE49-F238E27FC236}">
                <a16:creationId xmlns:a16="http://schemas.microsoft.com/office/drawing/2014/main" id="{8E7F6DE7-7E9D-DA4B-B1F4-987F4F99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948" y="5272891"/>
            <a:ext cx="3109731" cy="4978238"/>
          </a:xfrm>
          <a:custGeom>
            <a:avLst/>
            <a:gdLst>
              <a:gd name="T0" fmla="*/ 2711 w 3082"/>
              <a:gd name="T1" fmla="*/ 4743 h 4934"/>
              <a:gd name="T2" fmla="*/ 2711 w 3082"/>
              <a:gd name="T3" fmla="*/ 4743 h 4934"/>
              <a:gd name="T4" fmla="*/ 877 w 3082"/>
              <a:gd name="T5" fmla="*/ 2800 h 4934"/>
              <a:gd name="T6" fmla="*/ 371 w 3082"/>
              <a:gd name="T7" fmla="*/ 190 h 4934"/>
              <a:gd name="T8" fmla="*/ 2205 w 3082"/>
              <a:gd name="T9" fmla="*/ 2122 h 4934"/>
              <a:gd name="T10" fmla="*/ 2711 w 3082"/>
              <a:gd name="T11" fmla="*/ 4743 h 4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2" h="4934">
                <a:moveTo>
                  <a:pt x="2711" y="4743"/>
                </a:moveTo>
                <a:lnTo>
                  <a:pt x="2711" y="4743"/>
                </a:lnTo>
                <a:cubicBezTo>
                  <a:pt x="2349" y="4933"/>
                  <a:pt x="1527" y="4065"/>
                  <a:pt x="877" y="2800"/>
                </a:cubicBezTo>
                <a:cubicBezTo>
                  <a:pt x="235" y="1545"/>
                  <a:pt x="0" y="380"/>
                  <a:pt x="371" y="190"/>
                </a:cubicBezTo>
                <a:cubicBezTo>
                  <a:pt x="732" y="0"/>
                  <a:pt x="1554" y="867"/>
                  <a:pt x="2205" y="2122"/>
                </a:cubicBezTo>
                <a:cubicBezTo>
                  <a:pt x="2855" y="3378"/>
                  <a:pt x="3081" y="4553"/>
                  <a:pt x="2711" y="47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255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177">
            <a:extLst>
              <a:ext uri="{FF2B5EF4-FFF2-40B4-BE49-F238E27FC236}">
                <a16:creationId xmlns:a16="http://schemas.microsoft.com/office/drawing/2014/main" id="{AB62F1F3-C0BC-044E-B767-72ED2229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21" y="10134833"/>
            <a:ext cx="4594" cy="59705"/>
          </a:xfrm>
          <a:custGeom>
            <a:avLst/>
            <a:gdLst>
              <a:gd name="T0" fmla="*/ 0 w 1"/>
              <a:gd name="T1" fmla="*/ 36 h 56"/>
              <a:gd name="T2" fmla="*/ 0 w 1"/>
              <a:gd name="T3" fmla="*/ 36 h 56"/>
              <a:gd name="T4" fmla="*/ 0 w 1"/>
              <a:gd name="T5" fmla="*/ 55 h 56"/>
              <a:gd name="T6" fmla="*/ 0 w 1"/>
              <a:gd name="T7" fmla="*/ 0 h 56"/>
              <a:gd name="T8" fmla="*/ 0 w 1"/>
              <a:gd name="T9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56">
                <a:moveTo>
                  <a:pt x="0" y="36"/>
                </a:moveTo>
                <a:lnTo>
                  <a:pt x="0" y="36"/>
                </a:lnTo>
                <a:cubicBezTo>
                  <a:pt x="0" y="36"/>
                  <a:pt x="0" y="46"/>
                  <a:pt x="0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27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78">
            <a:extLst>
              <a:ext uri="{FF2B5EF4-FFF2-40B4-BE49-F238E27FC236}">
                <a16:creationId xmlns:a16="http://schemas.microsoft.com/office/drawing/2014/main" id="{026B2F8F-E009-1C47-96C1-CD5F5D6D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8761641"/>
            <a:ext cx="3614393" cy="2512161"/>
          </a:xfrm>
          <a:custGeom>
            <a:avLst/>
            <a:gdLst>
              <a:gd name="T0" fmla="*/ 3470 w 3471"/>
              <a:gd name="T1" fmla="*/ 904 h 2414"/>
              <a:gd name="T2" fmla="*/ 3470 w 3471"/>
              <a:gd name="T3" fmla="*/ 904 h 2414"/>
              <a:gd name="T4" fmla="*/ 3470 w 3471"/>
              <a:gd name="T5" fmla="*/ 895 h 2414"/>
              <a:gd name="T6" fmla="*/ 3389 w 3471"/>
              <a:gd name="T7" fmla="*/ 506 h 2414"/>
              <a:gd name="T8" fmla="*/ 3136 w 3471"/>
              <a:gd name="T9" fmla="*/ 145 h 2414"/>
              <a:gd name="T10" fmla="*/ 2539 w 3471"/>
              <a:gd name="T11" fmla="*/ 118 h 2414"/>
              <a:gd name="T12" fmla="*/ 2178 w 3471"/>
              <a:gd name="T13" fmla="*/ 199 h 2414"/>
              <a:gd name="T14" fmla="*/ 2178 w 3471"/>
              <a:gd name="T15" fmla="*/ 199 h 2414"/>
              <a:gd name="T16" fmla="*/ 2124 w 3471"/>
              <a:gd name="T17" fmla="*/ 199 h 2414"/>
              <a:gd name="T18" fmla="*/ 1744 w 3471"/>
              <a:gd name="T19" fmla="*/ 199 h 2414"/>
              <a:gd name="T20" fmla="*/ 1040 w 3471"/>
              <a:gd name="T21" fmla="*/ 100 h 2414"/>
              <a:gd name="T22" fmla="*/ 1040 w 3471"/>
              <a:gd name="T23" fmla="*/ 100 h 2414"/>
              <a:gd name="T24" fmla="*/ 1012 w 3471"/>
              <a:gd name="T25" fmla="*/ 90 h 2414"/>
              <a:gd name="T26" fmla="*/ 985 w 3471"/>
              <a:gd name="T27" fmla="*/ 81 h 2414"/>
              <a:gd name="T28" fmla="*/ 976 w 3471"/>
              <a:gd name="T29" fmla="*/ 81 h 2414"/>
              <a:gd name="T30" fmla="*/ 958 w 3471"/>
              <a:gd name="T31" fmla="*/ 73 h 2414"/>
              <a:gd name="T32" fmla="*/ 940 w 3471"/>
              <a:gd name="T33" fmla="*/ 73 h 2414"/>
              <a:gd name="T34" fmla="*/ 922 w 3471"/>
              <a:gd name="T35" fmla="*/ 64 h 2414"/>
              <a:gd name="T36" fmla="*/ 913 w 3471"/>
              <a:gd name="T37" fmla="*/ 64 h 2414"/>
              <a:gd name="T38" fmla="*/ 904 w 3471"/>
              <a:gd name="T39" fmla="*/ 64 h 2414"/>
              <a:gd name="T40" fmla="*/ 886 w 3471"/>
              <a:gd name="T41" fmla="*/ 64 h 2414"/>
              <a:gd name="T42" fmla="*/ 859 w 3471"/>
              <a:gd name="T43" fmla="*/ 54 h 2414"/>
              <a:gd name="T44" fmla="*/ 850 w 3471"/>
              <a:gd name="T45" fmla="*/ 54 h 2414"/>
              <a:gd name="T46" fmla="*/ 823 w 3471"/>
              <a:gd name="T47" fmla="*/ 54 h 2414"/>
              <a:gd name="T48" fmla="*/ 814 w 3471"/>
              <a:gd name="T49" fmla="*/ 54 h 2414"/>
              <a:gd name="T50" fmla="*/ 787 w 3471"/>
              <a:gd name="T51" fmla="*/ 45 h 2414"/>
              <a:gd name="T52" fmla="*/ 371 w 3471"/>
              <a:gd name="T53" fmla="*/ 163 h 2414"/>
              <a:gd name="T54" fmla="*/ 371 w 3471"/>
              <a:gd name="T55" fmla="*/ 163 h 2414"/>
              <a:gd name="T56" fmla="*/ 317 w 3471"/>
              <a:gd name="T57" fmla="*/ 199 h 2414"/>
              <a:gd name="T58" fmla="*/ 9 w 3471"/>
              <a:gd name="T59" fmla="*/ 922 h 2414"/>
              <a:gd name="T60" fmla="*/ 19 w 3471"/>
              <a:gd name="T61" fmla="*/ 949 h 2414"/>
              <a:gd name="T62" fmla="*/ 64 w 3471"/>
              <a:gd name="T63" fmla="*/ 1319 h 2414"/>
              <a:gd name="T64" fmla="*/ 3362 w 3471"/>
              <a:gd name="T65" fmla="*/ 1509 h 2414"/>
              <a:gd name="T66" fmla="*/ 3470 w 3471"/>
              <a:gd name="T67" fmla="*/ 931 h 2414"/>
              <a:gd name="T68" fmla="*/ 3470 w 3471"/>
              <a:gd name="T69" fmla="*/ 922 h 2414"/>
              <a:gd name="T70" fmla="*/ 3470 w 3471"/>
              <a:gd name="T71" fmla="*/ 913 h 2414"/>
              <a:gd name="T72" fmla="*/ 3470 w 3471"/>
              <a:gd name="T73" fmla="*/ 90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71" h="2414">
                <a:moveTo>
                  <a:pt x="3470" y="904"/>
                </a:moveTo>
                <a:lnTo>
                  <a:pt x="3470" y="904"/>
                </a:lnTo>
                <a:lnTo>
                  <a:pt x="3470" y="895"/>
                </a:lnTo>
                <a:cubicBezTo>
                  <a:pt x="3461" y="768"/>
                  <a:pt x="3434" y="633"/>
                  <a:pt x="3389" y="506"/>
                </a:cubicBezTo>
                <a:cubicBezTo>
                  <a:pt x="3326" y="343"/>
                  <a:pt x="3235" y="217"/>
                  <a:pt x="3136" y="145"/>
                </a:cubicBezTo>
                <a:cubicBezTo>
                  <a:pt x="2937" y="0"/>
                  <a:pt x="2738" y="54"/>
                  <a:pt x="2539" y="118"/>
                </a:cubicBezTo>
                <a:cubicBezTo>
                  <a:pt x="2431" y="154"/>
                  <a:pt x="2314" y="190"/>
                  <a:pt x="2178" y="199"/>
                </a:cubicBezTo>
                <a:lnTo>
                  <a:pt x="2178" y="199"/>
                </a:lnTo>
                <a:cubicBezTo>
                  <a:pt x="2178" y="199"/>
                  <a:pt x="2160" y="199"/>
                  <a:pt x="2124" y="199"/>
                </a:cubicBezTo>
                <a:cubicBezTo>
                  <a:pt x="2052" y="208"/>
                  <a:pt x="1907" y="208"/>
                  <a:pt x="1744" y="199"/>
                </a:cubicBezTo>
                <a:cubicBezTo>
                  <a:pt x="1518" y="190"/>
                  <a:pt x="1248" y="172"/>
                  <a:pt x="1040" y="100"/>
                </a:cubicBezTo>
                <a:lnTo>
                  <a:pt x="1040" y="100"/>
                </a:lnTo>
                <a:cubicBezTo>
                  <a:pt x="1031" y="90"/>
                  <a:pt x="1021" y="90"/>
                  <a:pt x="1012" y="90"/>
                </a:cubicBezTo>
                <a:cubicBezTo>
                  <a:pt x="1004" y="90"/>
                  <a:pt x="995" y="81"/>
                  <a:pt x="985" y="81"/>
                </a:cubicBezTo>
                <a:lnTo>
                  <a:pt x="976" y="81"/>
                </a:lnTo>
                <a:cubicBezTo>
                  <a:pt x="967" y="73"/>
                  <a:pt x="958" y="73"/>
                  <a:pt x="958" y="73"/>
                </a:cubicBezTo>
                <a:cubicBezTo>
                  <a:pt x="949" y="73"/>
                  <a:pt x="940" y="73"/>
                  <a:pt x="940" y="73"/>
                </a:cubicBezTo>
                <a:cubicBezTo>
                  <a:pt x="931" y="73"/>
                  <a:pt x="931" y="64"/>
                  <a:pt x="922" y="64"/>
                </a:cubicBezTo>
                <a:lnTo>
                  <a:pt x="913" y="64"/>
                </a:lnTo>
                <a:lnTo>
                  <a:pt x="904" y="64"/>
                </a:lnTo>
                <a:cubicBezTo>
                  <a:pt x="895" y="64"/>
                  <a:pt x="886" y="64"/>
                  <a:pt x="886" y="64"/>
                </a:cubicBezTo>
                <a:cubicBezTo>
                  <a:pt x="877" y="54"/>
                  <a:pt x="868" y="54"/>
                  <a:pt x="859" y="54"/>
                </a:cubicBezTo>
                <a:lnTo>
                  <a:pt x="850" y="54"/>
                </a:lnTo>
                <a:cubicBezTo>
                  <a:pt x="841" y="54"/>
                  <a:pt x="832" y="54"/>
                  <a:pt x="823" y="54"/>
                </a:cubicBezTo>
                <a:lnTo>
                  <a:pt x="814" y="54"/>
                </a:lnTo>
                <a:cubicBezTo>
                  <a:pt x="805" y="45"/>
                  <a:pt x="796" y="45"/>
                  <a:pt x="787" y="45"/>
                </a:cubicBezTo>
                <a:cubicBezTo>
                  <a:pt x="525" y="36"/>
                  <a:pt x="371" y="163"/>
                  <a:pt x="371" y="163"/>
                </a:cubicBezTo>
                <a:lnTo>
                  <a:pt x="371" y="163"/>
                </a:lnTo>
                <a:cubicBezTo>
                  <a:pt x="353" y="181"/>
                  <a:pt x="335" y="190"/>
                  <a:pt x="317" y="199"/>
                </a:cubicBezTo>
                <a:cubicBezTo>
                  <a:pt x="109" y="353"/>
                  <a:pt x="0" y="624"/>
                  <a:pt x="9" y="922"/>
                </a:cubicBezTo>
                <a:cubicBezTo>
                  <a:pt x="9" y="931"/>
                  <a:pt x="9" y="940"/>
                  <a:pt x="19" y="949"/>
                </a:cubicBezTo>
                <a:cubicBezTo>
                  <a:pt x="19" y="1076"/>
                  <a:pt x="37" y="1202"/>
                  <a:pt x="64" y="1319"/>
                </a:cubicBezTo>
                <a:cubicBezTo>
                  <a:pt x="64" y="1319"/>
                  <a:pt x="1139" y="2413"/>
                  <a:pt x="3362" y="1509"/>
                </a:cubicBezTo>
                <a:cubicBezTo>
                  <a:pt x="3425" y="1329"/>
                  <a:pt x="3461" y="1130"/>
                  <a:pt x="3470" y="931"/>
                </a:cubicBezTo>
                <a:cubicBezTo>
                  <a:pt x="3470" y="931"/>
                  <a:pt x="3470" y="931"/>
                  <a:pt x="3470" y="922"/>
                </a:cubicBezTo>
                <a:cubicBezTo>
                  <a:pt x="3470" y="922"/>
                  <a:pt x="3470" y="922"/>
                  <a:pt x="3470" y="913"/>
                </a:cubicBezTo>
                <a:lnTo>
                  <a:pt x="3470" y="904"/>
                </a:lnTo>
              </a:path>
            </a:pathLst>
          </a:custGeom>
          <a:solidFill>
            <a:srgbClr val="F4F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79">
            <a:extLst>
              <a:ext uri="{FF2B5EF4-FFF2-40B4-BE49-F238E27FC236}">
                <a16:creationId xmlns:a16="http://schemas.microsoft.com/office/drawing/2014/main" id="{D534660A-546E-064F-81F1-3CC37617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21" y="10134833"/>
            <a:ext cx="3435279" cy="2732610"/>
          </a:xfrm>
          <a:custGeom>
            <a:avLst/>
            <a:gdLst>
              <a:gd name="T0" fmla="*/ 0 w 3299"/>
              <a:gd name="T1" fmla="*/ 0 h 2622"/>
              <a:gd name="T2" fmla="*/ 0 w 3299"/>
              <a:gd name="T3" fmla="*/ 0 h 2622"/>
              <a:gd name="T4" fmla="*/ 0 w 3299"/>
              <a:gd name="T5" fmla="*/ 55 h 2622"/>
              <a:gd name="T6" fmla="*/ 226 w 3299"/>
              <a:gd name="T7" fmla="*/ 1564 h 2622"/>
              <a:gd name="T8" fmla="*/ 903 w 3299"/>
              <a:gd name="T9" fmla="*/ 2612 h 2622"/>
              <a:gd name="T10" fmla="*/ 948 w 3299"/>
              <a:gd name="T11" fmla="*/ 2621 h 2622"/>
              <a:gd name="T12" fmla="*/ 1193 w 3299"/>
              <a:gd name="T13" fmla="*/ 2449 h 2622"/>
              <a:gd name="T14" fmla="*/ 1346 w 3299"/>
              <a:gd name="T15" fmla="*/ 2142 h 2622"/>
              <a:gd name="T16" fmla="*/ 1482 w 3299"/>
              <a:gd name="T17" fmla="*/ 1871 h 2622"/>
              <a:gd name="T18" fmla="*/ 1554 w 3299"/>
              <a:gd name="T19" fmla="*/ 1798 h 2622"/>
              <a:gd name="T20" fmla="*/ 1635 w 3299"/>
              <a:gd name="T21" fmla="*/ 1871 h 2622"/>
              <a:gd name="T22" fmla="*/ 1771 w 3299"/>
              <a:gd name="T23" fmla="*/ 2142 h 2622"/>
              <a:gd name="T24" fmla="*/ 2177 w 3299"/>
              <a:gd name="T25" fmla="*/ 2612 h 2622"/>
              <a:gd name="T26" fmla="*/ 2186 w 3299"/>
              <a:gd name="T27" fmla="*/ 2612 h 2622"/>
              <a:gd name="T28" fmla="*/ 2647 w 3299"/>
              <a:gd name="T29" fmla="*/ 2304 h 2622"/>
              <a:gd name="T30" fmla="*/ 2955 w 3299"/>
              <a:gd name="T31" fmla="*/ 1663 h 2622"/>
              <a:gd name="T32" fmla="*/ 3298 w 3299"/>
              <a:gd name="T33" fmla="*/ 190 h 2622"/>
              <a:gd name="T34" fmla="*/ 0 w 3299"/>
              <a:gd name="T35" fmla="*/ 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99" h="2622">
                <a:moveTo>
                  <a:pt x="0" y="0"/>
                </a:moveTo>
                <a:lnTo>
                  <a:pt x="0" y="0"/>
                </a:lnTo>
                <a:cubicBezTo>
                  <a:pt x="0" y="55"/>
                  <a:pt x="0" y="55"/>
                  <a:pt x="0" y="55"/>
                </a:cubicBezTo>
                <a:cubicBezTo>
                  <a:pt x="36" y="461"/>
                  <a:pt x="99" y="1058"/>
                  <a:pt x="226" y="1564"/>
                </a:cubicBezTo>
                <a:cubicBezTo>
                  <a:pt x="388" y="2214"/>
                  <a:pt x="614" y="2557"/>
                  <a:pt x="903" y="2612"/>
                </a:cubicBezTo>
                <a:cubicBezTo>
                  <a:pt x="921" y="2621"/>
                  <a:pt x="931" y="2621"/>
                  <a:pt x="948" y="2621"/>
                </a:cubicBezTo>
                <a:cubicBezTo>
                  <a:pt x="1039" y="2621"/>
                  <a:pt x="1120" y="2566"/>
                  <a:pt x="1193" y="2449"/>
                </a:cubicBezTo>
                <a:cubicBezTo>
                  <a:pt x="1247" y="2368"/>
                  <a:pt x="1301" y="2259"/>
                  <a:pt x="1346" y="2142"/>
                </a:cubicBezTo>
                <a:cubicBezTo>
                  <a:pt x="1391" y="2051"/>
                  <a:pt x="1437" y="1943"/>
                  <a:pt x="1482" y="1871"/>
                </a:cubicBezTo>
                <a:cubicBezTo>
                  <a:pt x="1527" y="1798"/>
                  <a:pt x="1554" y="1798"/>
                  <a:pt x="1554" y="1798"/>
                </a:cubicBezTo>
                <a:cubicBezTo>
                  <a:pt x="1563" y="1798"/>
                  <a:pt x="1590" y="1817"/>
                  <a:pt x="1635" y="1871"/>
                </a:cubicBezTo>
                <a:cubicBezTo>
                  <a:pt x="1680" y="1943"/>
                  <a:pt x="1726" y="2042"/>
                  <a:pt x="1771" y="2142"/>
                </a:cubicBezTo>
                <a:cubicBezTo>
                  <a:pt x="1870" y="2368"/>
                  <a:pt x="1979" y="2612"/>
                  <a:pt x="2177" y="2612"/>
                </a:cubicBezTo>
                <a:lnTo>
                  <a:pt x="2186" y="2612"/>
                </a:lnTo>
                <a:cubicBezTo>
                  <a:pt x="2358" y="2602"/>
                  <a:pt x="2512" y="2503"/>
                  <a:pt x="2647" y="2304"/>
                </a:cubicBezTo>
                <a:cubicBezTo>
                  <a:pt x="2756" y="2151"/>
                  <a:pt x="2864" y="1934"/>
                  <a:pt x="2955" y="1663"/>
                </a:cubicBezTo>
                <a:cubicBezTo>
                  <a:pt x="3117" y="1184"/>
                  <a:pt x="3234" y="606"/>
                  <a:pt x="3298" y="190"/>
                </a:cubicBezTo>
                <a:cubicBezTo>
                  <a:pt x="1075" y="1094"/>
                  <a:pt x="0" y="0"/>
                  <a:pt x="0" y="0"/>
                </a:cubicBezTo>
              </a:path>
            </a:pathLst>
          </a:custGeom>
          <a:solidFill>
            <a:srgbClr val="EAE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80">
            <a:extLst>
              <a:ext uri="{FF2B5EF4-FFF2-40B4-BE49-F238E27FC236}">
                <a16:creationId xmlns:a16="http://schemas.microsoft.com/office/drawing/2014/main" id="{E85468BE-1939-0343-A931-82DCB62E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010" y="9257644"/>
            <a:ext cx="1561491" cy="629187"/>
          </a:xfrm>
          <a:custGeom>
            <a:avLst/>
            <a:gdLst>
              <a:gd name="T0" fmla="*/ 0 w 1501"/>
              <a:gd name="T1" fmla="*/ 0 h 606"/>
              <a:gd name="T2" fmla="*/ 0 w 1501"/>
              <a:gd name="T3" fmla="*/ 0 h 606"/>
              <a:gd name="T4" fmla="*/ 1500 w 1501"/>
              <a:gd name="T5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1" h="60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87" y="605"/>
                  <a:pt x="150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2" name="Freeform 181">
            <a:extLst>
              <a:ext uri="{FF2B5EF4-FFF2-40B4-BE49-F238E27FC236}">
                <a16:creationId xmlns:a16="http://schemas.microsoft.com/office/drawing/2014/main" id="{DFFAFF98-3429-6A4C-A464-52A766977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234" y="9060160"/>
            <a:ext cx="303113" cy="463856"/>
          </a:xfrm>
          <a:custGeom>
            <a:avLst/>
            <a:gdLst>
              <a:gd name="T0" fmla="*/ 289 w 290"/>
              <a:gd name="T1" fmla="*/ 443 h 444"/>
              <a:gd name="T2" fmla="*/ 289 w 290"/>
              <a:gd name="T3" fmla="*/ 443 h 444"/>
              <a:gd name="T4" fmla="*/ 0 w 290"/>
              <a:gd name="T5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" h="444">
                <a:moveTo>
                  <a:pt x="289" y="443"/>
                </a:moveTo>
                <a:lnTo>
                  <a:pt x="289" y="443"/>
                </a:lnTo>
                <a:cubicBezTo>
                  <a:pt x="289" y="443"/>
                  <a:pt x="216" y="127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3" name="Freeform 182">
            <a:extLst>
              <a:ext uri="{FF2B5EF4-FFF2-40B4-BE49-F238E27FC236}">
                <a16:creationId xmlns:a16="http://schemas.microsoft.com/office/drawing/2014/main" id="{FEA13268-A021-6847-B9D3-BDECCBBE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125" y="9060160"/>
            <a:ext cx="248001" cy="473041"/>
          </a:xfrm>
          <a:custGeom>
            <a:avLst/>
            <a:gdLst>
              <a:gd name="T0" fmla="*/ 18 w 236"/>
              <a:gd name="T1" fmla="*/ 452 h 453"/>
              <a:gd name="T2" fmla="*/ 18 w 236"/>
              <a:gd name="T3" fmla="*/ 452 h 453"/>
              <a:gd name="T4" fmla="*/ 235 w 236"/>
              <a:gd name="T5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" h="453">
                <a:moveTo>
                  <a:pt x="18" y="452"/>
                </a:moveTo>
                <a:lnTo>
                  <a:pt x="18" y="452"/>
                </a:lnTo>
                <a:cubicBezTo>
                  <a:pt x="18" y="452"/>
                  <a:pt x="0" y="154"/>
                  <a:pt x="23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4" name="Freeform 183">
            <a:extLst>
              <a:ext uri="{FF2B5EF4-FFF2-40B4-BE49-F238E27FC236}">
                <a16:creationId xmlns:a16="http://schemas.microsoft.com/office/drawing/2014/main" id="{98227A12-039C-9148-B198-796E4069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654" y="10134833"/>
            <a:ext cx="9185" cy="59705"/>
          </a:xfrm>
          <a:custGeom>
            <a:avLst/>
            <a:gdLst>
              <a:gd name="T0" fmla="*/ 0 w 10"/>
              <a:gd name="T1" fmla="*/ 36 h 56"/>
              <a:gd name="T2" fmla="*/ 0 w 10"/>
              <a:gd name="T3" fmla="*/ 36 h 56"/>
              <a:gd name="T4" fmla="*/ 0 w 10"/>
              <a:gd name="T5" fmla="*/ 55 h 56"/>
              <a:gd name="T6" fmla="*/ 9 w 10"/>
              <a:gd name="T7" fmla="*/ 0 h 56"/>
              <a:gd name="T8" fmla="*/ 0 w 10"/>
              <a:gd name="T9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6">
                <a:moveTo>
                  <a:pt x="0" y="36"/>
                </a:moveTo>
                <a:lnTo>
                  <a:pt x="0" y="36"/>
                </a:lnTo>
                <a:cubicBezTo>
                  <a:pt x="0" y="36"/>
                  <a:pt x="0" y="46"/>
                  <a:pt x="0" y="55"/>
                </a:cubicBezTo>
                <a:cubicBezTo>
                  <a:pt x="9" y="0"/>
                  <a:pt x="9" y="0"/>
                  <a:pt x="9" y="0"/>
                </a:cubicBezTo>
                <a:cubicBezTo>
                  <a:pt x="0" y="10"/>
                  <a:pt x="0" y="27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84">
            <a:extLst>
              <a:ext uri="{FF2B5EF4-FFF2-40B4-BE49-F238E27FC236}">
                <a16:creationId xmlns:a16="http://schemas.microsoft.com/office/drawing/2014/main" id="{F5273EFA-238A-0F4C-A267-FE57F240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58" y="8761641"/>
            <a:ext cx="3614393" cy="2512161"/>
          </a:xfrm>
          <a:custGeom>
            <a:avLst/>
            <a:gdLst>
              <a:gd name="T0" fmla="*/ 3470 w 3471"/>
              <a:gd name="T1" fmla="*/ 904 h 2414"/>
              <a:gd name="T2" fmla="*/ 3470 w 3471"/>
              <a:gd name="T3" fmla="*/ 904 h 2414"/>
              <a:gd name="T4" fmla="*/ 3470 w 3471"/>
              <a:gd name="T5" fmla="*/ 895 h 2414"/>
              <a:gd name="T6" fmla="*/ 3388 w 3471"/>
              <a:gd name="T7" fmla="*/ 506 h 2414"/>
              <a:gd name="T8" fmla="*/ 3135 w 3471"/>
              <a:gd name="T9" fmla="*/ 145 h 2414"/>
              <a:gd name="T10" fmla="*/ 2548 w 3471"/>
              <a:gd name="T11" fmla="*/ 118 h 2414"/>
              <a:gd name="T12" fmla="*/ 2187 w 3471"/>
              <a:gd name="T13" fmla="*/ 199 h 2414"/>
              <a:gd name="T14" fmla="*/ 2187 w 3471"/>
              <a:gd name="T15" fmla="*/ 199 h 2414"/>
              <a:gd name="T16" fmla="*/ 2132 w 3471"/>
              <a:gd name="T17" fmla="*/ 199 h 2414"/>
              <a:gd name="T18" fmla="*/ 1753 w 3471"/>
              <a:gd name="T19" fmla="*/ 199 h 2414"/>
              <a:gd name="T20" fmla="*/ 1048 w 3471"/>
              <a:gd name="T21" fmla="*/ 100 h 2414"/>
              <a:gd name="T22" fmla="*/ 1039 w 3471"/>
              <a:gd name="T23" fmla="*/ 100 h 2414"/>
              <a:gd name="T24" fmla="*/ 1012 w 3471"/>
              <a:gd name="T25" fmla="*/ 90 h 2414"/>
              <a:gd name="T26" fmla="*/ 994 w 3471"/>
              <a:gd name="T27" fmla="*/ 81 h 2414"/>
              <a:gd name="T28" fmla="*/ 976 w 3471"/>
              <a:gd name="T29" fmla="*/ 81 h 2414"/>
              <a:gd name="T30" fmla="*/ 958 w 3471"/>
              <a:gd name="T31" fmla="*/ 73 h 2414"/>
              <a:gd name="T32" fmla="*/ 939 w 3471"/>
              <a:gd name="T33" fmla="*/ 73 h 2414"/>
              <a:gd name="T34" fmla="*/ 922 w 3471"/>
              <a:gd name="T35" fmla="*/ 64 h 2414"/>
              <a:gd name="T36" fmla="*/ 913 w 3471"/>
              <a:gd name="T37" fmla="*/ 64 h 2414"/>
              <a:gd name="T38" fmla="*/ 903 w 3471"/>
              <a:gd name="T39" fmla="*/ 64 h 2414"/>
              <a:gd name="T40" fmla="*/ 885 w 3471"/>
              <a:gd name="T41" fmla="*/ 64 h 2414"/>
              <a:gd name="T42" fmla="*/ 867 w 3471"/>
              <a:gd name="T43" fmla="*/ 54 h 2414"/>
              <a:gd name="T44" fmla="*/ 849 w 3471"/>
              <a:gd name="T45" fmla="*/ 54 h 2414"/>
              <a:gd name="T46" fmla="*/ 831 w 3471"/>
              <a:gd name="T47" fmla="*/ 54 h 2414"/>
              <a:gd name="T48" fmla="*/ 813 w 3471"/>
              <a:gd name="T49" fmla="*/ 54 h 2414"/>
              <a:gd name="T50" fmla="*/ 795 w 3471"/>
              <a:gd name="T51" fmla="*/ 45 h 2414"/>
              <a:gd name="T52" fmla="*/ 370 w 3471"/>
              <a:gd name="T53" fmla="*/ 163 h 2414"/>
              <a:gd name="T54" fmla="*/ 370 w 3471"/>
              <a:gd name="T55" fmla="*/ 163 h 2414"/>
              <a:gd name="T56" fmla="*/ 316 w 3471"/>
              <a:gd name="T57" fmla="*/ 199 h 2414"/>
              <a:gd name="T58" fmla="*/ 18 w 3471"/>
              <a:gd name="T59" fmla="*/ 922 h 2414"/>
              <a:gd name="T60" fmla="*/ 18 w 3471"/>
              <a:gd name="T61" fmla="*/ 949 h 2414"/>
              <a:gd name="T62" fmla="*/ 72 w 3471"/>
              <a:gd name="T63" fmla="*/ 1319 h 2414"/>
              <a:gd name="T64" fmla="*/ 3361 w 3471"/>
              <a:gd name="T65" fmla="*/ 1509 h 2414"/>
              <a:gd name="T66" fmla="*/ 3470 w 3471"/>
              <a:gd name="T67" fmla="*/ 931 h 2414"/>
              <a:gd name="T68" fmla="*/ 3470 w 3471"/>
              <a:gd name="T69" fmla="*/ 922 h 2414"/>
              <a:gd name="T70" fmla="*/ 3470 w 3471"/>
              <a:gd name="T71" fmla="*/ 913 h 2414"/>
              <a:gd name="T72" fmla="*/ 3470 w 3471"/>
              <a:gd name="T73" fmla="*/ 90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71" h="2414">
                <a:moveTo>
                  <a:pt x="3470" y="904"/>
                </a:moveTo>
                <a:lnTo>
                  <a:pt x="3470" y="904"/>
                </a:lnTo>
                <a:lnTo>
                  <a:pt x="3470" y="895"/>
                </a:lnTo>
                <a:cubicBezTo>
                  <a:pt x="3470" y="768"/>
                  <a:pt x="3443" y="633"/>
                  <a:pt x="3388" y="506"/>
                </a:cubicBezTo>
                <a:cubicBezTo>
                  <a:pt x="3334" y="343"/>
                  <a:pt x="3244" y="217"/>
                  <a:pt x="3135" y="145"/>
                </a:cubicBezTo>
                <a:cubicBezTo>
                  <a:pt x="2946" y="0"/>
                  <a:pt x="2738" y="54"/>
                  <a:pt x="2548" y="118"/>
                </a:cubicBezTo>
                <a:cubicBezTo>
                  <a:pt x="2440" y="154"/>
                  <a:pt x="2322" y="190"/>
                  <a:pt x="2187" y="199"/>
                </a:cubicBezTo>
                <a:lnTo>
                  <a:pt x="2187" y="199"/>
                </a:lnTo>
                <a:cubicBezTo>
                  <a:pt x="2187" y="199"/>
                  <a:pt x="2168" y="199"/>
                  <a:pt x="2132" y="199"/>
                </a:cubicBezTo>
                <a:cubicBezTo>
                  <a:pt x="2051" y="208"/>
                  <a:pt x="1915" y="208"/>
                  <a:pt x="1753" y="199"/>
                </a:cubicBezTo>
                <a:cubicBezTo>
                  <a:pt x="1518" y="190"/>
                  <a:pt x="1247" y="172"/>
                  <a:pt x="1048" y="100"/>
                </a:cubicBezTo>
                <a:lnTo>
                  <a:pt x="1039" y="100"/>
                </a:lnTo>
                <a:cubicBezTo>
                  <a:pt x="1030" y="90"/>
                  <a:pt x="1021" y="90"/>
                  <a:pt x="1012" y="90"/>
                </a:cubicBezTo>
                <a:cubicBezTo>
                  <a:pt x="1003" y="90"/>
                  <a:pt x="1003" y="81"/>
                  <a:pt x="994" y="81"/>
                </a:cubicBezTo>
                <a:cubicBezTo>
                  <a:pt x="985" y="81"/>
                  <a:pt x="985" y="81"/>
                  <a:pt x="976" y="81"/>
                </a:cubicBezTo>
                <a:cubicBezTo>
                  <a:pt x="976" y="73"/>
                  <a:pt x="967" y="73"/>
                  <a:pt x="958" y="73"/>
                </a:cubicBezTo>
                <a:cubicBezTo>
                  <a:pt x="949" y="73"/>
                  <a:pt x="949" y="73"/>
                  <a:pt x="939" y="73"/>
                </a:cubicBezTo>
                <a:cubicBezTo>
                  <a:pt x="939" y="73"/>
                  <a:pt x="931" y="64"/>
                  <a:pt x="922" y="64"/>
                </a:cubicBezTo>
                <a:cubicBezTo>
                  <a:pt x="922" y="64"/>
                  <a:pt x="922" y="64"/>
                  <a:pt x="913" y="64"/>
                </a:cubicBezTo>
                <a:lnTo>
                  <a:pt x="903" y="64"/>
                </a:lnTo>
                <a:cubicBezTo>
                  <a:pt x="894" y="64"/>
                  <a:pt x="894" y="64"/>
                  <a:pt x="885" y="64"/>
                </a:cubicBezTo>
                <a:cubicBezTo>
                  <a:pt x="876" y="54"/>
                  <a:pt x="876" y="54"/>
                  <a:pt x="867" y="54"/>
                </a:cubicBezTo>
                <a:cubicBezTo>
                  <a:pt x="858" y="54"/>
                  <a:pt x="858" y="54"/>
                  <a:pt x="849" y="54"/>
                </a:cubicBezTo>
                <a:cubicBezTo>
                  <a:pt x="840" y="54"/>
                  <a:pt x="840" y="54"/>
                  <a:pt x="831" y="54"/>
                </a:cubicBezTo>
                <a:cubicBezTo>
                  <a:pt x="822" y="54"/>
                  <a:pt x="822" y="54"/>
                  <a:pt x="813" y="54"/>
                </a:cubicBezTo>
                <a:cubicBezTo>
                  <a:pt x="804" y="45"/>
                  <a:pt x="804" y="45"/>
                  <a:pt x="795" y="45"/>
                </a:cubicBezTo>
                <a:cubicBezTo>
                  <a:pt x="524" y="36"/>
                  <a:pt x="370" y="163"/>
                  <a:pt x="370" y="163"/>
                </a:cubicBezTo>
                <a:lnTo>
                  <a:pt x="370" y="163"/>
                </a:lnTo>
                <a:cubicBezTo>
                  <a:pt x="352" y="181"/>
                  <a:pt x="334" y="190"/>
                  <a:pt x="316" y="199"/>
                </a:cubicBezTo>
                <a:cubicBezTo>
                  <a:pt x="117" y="353"/>
                  <a:pt x="0" y="624"/>
                  <a:pt x="18" y="922"/>
                </a:cubicBezTo>
                <a:cubicBezTo>
                  <a:pt x="18" y="931"/>
                  <a:pt x="18" y="940"/>
                  <a:pt x="18" y="949"/>
                </a:cubicBezTo>
                <a:cubicBezTo>
                  <a:pt x="18" y="1076"/>
                  <a:pt x="36" y="1202"/>
                  <a:pt x="72" y="1319"/>
                </a:cubicBezTo>
                <a:cubicBezTo>
                  <a:pt x="72" y="1319"/>
                  <a:pt x="1138" y="2413"/>
                  <a:pt x="3361" y="1509"/>
                </a:cubicBezTo>
                <a:cubicBezTo>
                  <a:pt x="3433" y="1329"/>
                  <a:pt x="3470" y="1130"/>
                  <a:pt x="3470" y="931"/>
                </a:cubicBezTo>
                <a:cubicBezTo>
                  <a:pt x="3470" y="931"/>
                  <a:pt x="3470" y="931"/>
                  <a:pt x="3470" y="922"/>
                </a:cubicBezTo>
                <a:cubicBezTo>
                  <a:pt x="3470" y="922"/>
                  <a:pt x="3470" y="922"/>
                  <a:pt x="3470" y="913"/>
                </a:cubicBezTo>
                <a:lnTo>
                  <a:pt x="3470" y="904"/>
                </a:lnTo>
              </a:path>
            </a:pathLst>
          </a:custGeom>
          <a:solidFill>
            <a:srgbClr val="F4F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185">
            <a:extLst>
              <a:ext uri="{FF2B5EF4-FFF2-40B4-BE49-F238E27FC236}">
                <a16:creationId xmlns:a16="http://schemas.microsoft.com/office/drawing/2014/main" id="{8F825321-9FFA-7B47-9846-CD0A8C57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654" y="10134833"/>
            <a:ext cx="3435279" cy="2732610"/>
          </a:xfrm>
          <a:custGeom>
            <a:avLst/>
            <a:gdLst>
              <a:gd name="T0" fmla="*/ 9 w 3299"/>
              <a:gd name="T1" fmla="*/ 0 h 2622"/>
              <a:gd name="T2" fmla="*/ 9 w 3299"/>
              <a:gd name="T3" fmla="*/ 0 h 2622"/>
              <a:gd name="T4" fmla="*/ 0 w 3299"/>
              <a:gd name="T5" fmla="*/ 55 h 2622"/>
              <a:gd name="T6" fmla="*/ 226 w 3299"/>
              <a:gd name="T7" fmla="*/ 1564 h 2622"/>
              <a:gd name="T8" fmla="*/ 913 w 3299"/>
              <a:gd name="T9" fmla="*/ 2612 h 2622"/>
              <a:gd name="T10" fmla="*/ 949 w 3299"/>
              <a:gd name="T11" fmla="*/ 2621 h 2622"/>
              <a:gd name="T12" fmla="*/ 1193 w 3299"/>
              <a:gd name="T13" fmla="*/ 2449 h 2622"/>
              <a:gd name="T14" fmla="*/ 1356 w 3299"/>
              <a:gd name="T15" fmla="*/ 2142 h 2622"/>
              <a:gd name="T16" fmla="*/ 1482 w 3299"/>
              <a:gd name="T17" fmla="*/ 1871 h 2622"/>
              <a:gd name="T18" fmla="*/ 1554 w 3299"/>
              <a:gd name="T19" fmla="*/ 1798 h 2622"/>
              <a:gd name="T20" fmla="*/ 1636 w 3299"/>
              <a:gd name="T21" fmla="*/ 1871 h 2622"/>
              <a:gd name="T22" fmla="*/ 1771 w 3299"/>
              <a:gd name="T23" fmla="*/ 2142 h 2622"/>
              <a:gd name="T24" fmla="*/ 2187 w 3299"/>
              <a:gd name="T25" fmla="*/ 2612 h 2622"/>
              <a:gd name="T26" fmla="*/ 2187 w 3299"/>
              <a:gd name="T27" fmla="*/ 2612 h 2622"/>
              <a:gd name="T28" fmla="*/ 2657 w 3299"/>
              <a:gd name="T29" fmla="*/ 2304 h 2622"/>
              <a:gd name="T30" fmla="*/ 2955 w 3299"/>
              <a:gd name="T31" fmla="*/ 1663 h 2622"/>
              <a:gd name="T32" fmla="*/ 3298 w 3299"/>
              <a:gd name="T33" fmla="*/ 190 h 2622"/>
              <a:gd name="T34" fmla="*/ 9 w 3299"/>
              <a:gd name="T35" fmla="*/ 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99" h="2622">
                <a:moveTo>
                  <a:pt x="9" y="0"/>
                </a:moveTo>
                <a:lnTo>
                  <a:pt x="9" y="0"/>
                </a:lnTo>
                <a:cubicBezTo>
                  <a:pt x="0" y="55"/>
                  <a:pt x="0" y="55"/>
                  <a:pt x="0" y="55"/>
                </a:cubicBezTo>
                <a:cubicBezTo>
                  <a:pt x="36" y="461"/>
                  <a:pt x="100" y="1058"/>
                  <a:pt x="226" y="1564"/>
                </a:cubicBezTo>
                <a:cubicBezTo>
                  <a:pt x="389" y="2214"/>
                  <a:pt x="615" y="2557"/>
                  <a:pt x="913" y="2612"/>
                </a:cubicBezTo>
                <a:cubicBezTo>
                  <a:pt x="922" y="2621"/>
                  <a:pt x="940" y="2621"/>
                  <a:pt x="949" y="2621"/>
                </a:cubicBezTo>
                <a:cubicBezTo>
                  <a:pt x="1039" y="2621"/>
                  <a:pt x="1121" y="2566"/>
                  <a:pt x="1193" y="2449"/>
                </a:cubicBezTo>
                <a:cubicBezTo>
                  <a:pt x="1256" y="2368"/>
                  <a:pt x="1301" y="2259"/>
                  <a:pt x="1356" y="2142"/>
                </a:cubicBezTo>
                <a:cubicBezTo>
                  <a:pt x="1392" y="2051"/>
                  <a:pt x="1437" y="1943"/>
                  <a:pt x="1482" y="1871"/>
                </a:cubicBezTo>
                <a:cubicBezTo>
                  <a:pt x="1536" y="1798"/>
                  <a:pt x="1554" y="1798"/>
                  <a:pt x="1554" y="1798"/>
                </a:cubicBezTo>
                <a:cubicBezTo>
                  <a:pt x="1572" y="1798"/>
                  <a:pt x="1599" y="1817"/>
                  <a:pt x="1636" y="1871"/>
                </a:cubicBezTo>
                <a:cubicBezTo>
                  <a:pt x="1681" y="1943"/>
                  <a:pt x="1726" y="2042"/>
                  <a:pt x="1771" y="2142"/>
                </a:cubicBezTo>
                <a:cubicBezTo>
                  <a:pt x="1880" y="2368"/>
                  <a:pt x="1979" y="2612"/>
                  <a:pt x="2187" y="2612"/>
                </a:cubicBezTo>
                <a:lnTo>
                  <a:pt x="2187" y="2612"/>
                </a:lnTo>
                <a:cubicBezTo>
                  <a:pt x="2358" y="2602"/>
                  <a:pt x="2512" y="2503"/>
                  <a:pt x="2657" y="2304"/>
                </a:cubicBezTo>
                <a:cubicBezTo>
                  <a:pt x="2765" y="2151"/>
                  <a:pt x="2864" y="1934"/>
                  <a:pt x="2955" y="1663"/>
                </a:cubicBezTo>
                <a:cubicBezTo>
                  <a:pt x="3127" y="1184"/>
                  <a:pt x="3235" y="606"/>
                  <a:pt x="3298" y="190"/>
                </a:cubicBezTo>
                <a:cubicBezTo>
                  <a:pt x="1075" y="1094"/>
                  <a:pt x="9" y="0"/>
                  <a:pt x="9" y="0"/>
                </a:cubicBezTo>
              </a:path>
            </a:pathLst>
          </a:custGeom>
          <a:solidFill>
            <a:srgbClr val="EAE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86">
            <a:extLst>
              <a:ext uri="{FF2B5EF4-FFF2-40B4-BE49-F238E27FC236}">
                <a16:creationId xmlns:a16="http://schemas.microsoft.com/office/drawing/2014/main" id="{D73E3FF6-CA61-DD43-B451-E6B59E0E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143" y="9257644"/>
            <a:ext cx="1570676" cy="629187"/>
          </a:xfrm>
          <a:custGeom>
            <a:avLst/>
            <a:gdLst>
              <a:gd name="T0" fmla="*/ 0 w 1510"/>
              <a:gd name="T1" fmla="*/ 0 h 606"/>
              <a:gd name="T2" fmla="*/ 0 w 1510"/>
              <a:gd name="T3" fmla="*/ 0 h 606"/>
              <a:gd name="T4" fmla="*/ 1509 w 1510"/>
              <a:gd name="T5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0" h="60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95" y="605"/>
                  <a:pt x="1509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8" name="Freeform 187">
            <a:extLst>
              <a:ext uri="{FF2B5EF4-FFF2-40B4-BE49-F238E27FC236}">
                <a16:creationId xmlns:a16="http://schemas.microsoft.com/office/drawing/2014/main" id="{844082D8-FF74-704A-9F39-F33A861F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552" y="9060160"/>
            <a:ext cx="303113" cy="463856"/>
          </a:xfrm>
          <a:custGeom>
            <a:avLst/>
            <a:gdLst>
              <a:gd name="T0" fmla="*/ 289 w 290"/>
              <a:gd name="T1" fmla="*/ 443 h 444"/>
              <a:gd name="T2" fmla="*/ 289 w 290"/>
              <a:gd name="T3" fmla="*/ 443 h 444"/>
              <a:gd name="T4" fmla="*/ 0 w 290"/>
              <a:gd name="T5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" h="444">
                <a:moveTo>
                  <a:pt x="289" y="443"/>
                </a:moveTo>
                <a:lnTo>
                  <a:pt x="289" y="443"/>
                </a:lnTo>
                <a:cubicBezTo>
                  <a:pt x="289" y="443"/>
                  <a:pt x="208" y="127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9" name="Freeform 188">
            <a:extLst>
              <a:ext uri="{FF2B5EF4-FFF2-40B4-BE49-F238E27FC236}">
                <a16:creationId xmlns:a16="http://schemas.microsoft.com/office/drawing/2014/main" id="{D1533AFB-7682-1D4C-B05F-69F08CE7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443" y="9060160"/>
            <a:ext cx="234225" cy="473041"/>
          </a:xfrm>
          <a:custGeom>
            <a:avLst/>
            <a:gdLst>
              <a:gd name="T0" fmla="*/ 18 w 227"/>
              <a:gd name="T1" fmla="*/ 452 h 453"/>
              <a:gd name="T2" fmla="*/ 18 w 227"/>
              <a:gd name="T3" fmla="*/ 452 h 453"/>
              <a:gd name="T4" fmla="*/ 226 w 227"/>
              <a:gd name="T5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453">
                <a:moveTo>
                  <a:pt x="18" y="452"/>
                </a:moveTo>
                <a:lnTo>
                  <a:pt x="18" y="452"/>
                </a:lnTo>
                <a:cubicBezTo>
                  <a:pt x="18" y="452"/>
                  <a:pt x="0" y="154"/>
                  <a:pt x="22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0" name="Freeform 189">
            <a:extLst>
              <a:ext uri="{FF2B5EF4-FFF2-40B4-BE49-F238E27FC236}">
                <a16:creationId xmlns:a16="http://schemas.microsoft.com/office/drawing/2014/main" id="{51BF7106-A855-6C46-8980-24AF1289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381" y="10134833"/>
            <a:ext cx="4591" cy="59705"/>
          </a:xfrm>
          <a:custGeom>
            <a:avLst/>
            <a:gdLst>
              <a:gd name="T0" fmla="*/ 0 w 1"/>
              <a:gd name="T1" fmla="*/ 36 h 56"/>
              <a:gd name="T2" fmla="*/ 0 w 1"/>
              <a:gd name="T3" fmla="*/ 36 h 56"/>
              <a:gd name="T4" fmla="*/ 0 w 1"/>
              <a:gd name="T5" fmla="*/ 55 h 56"/>
              <a:gd name="T6" fmla="*/ 0 w 1"/>
              <a:gd name="T7" fmla="*/ 0 h 56"/>
              <a:gd name="T8" fmla="*/ 0 w 1"/>
              <a:gd name="T9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56">
                <a:moveTo>
                  <a:pt x="0" y="36"/>
                </a:moveTo>
                <a:lnTo>
                  <a:pt x="0" y="36"/>
                </a:lnTo>
                <a:cubicBezTo>
                  <a:pt x="0" y="36"/>
                  <a:pt x="0" y="46"/>
                  <a:pt x="0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27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90">
            <a:extLst>
              <a:ext uri="{FF2B5EF4-FFF2-40B4-BE49-F238E27FC236}">
                <a16:creationId xmlns:a16="http://schemas.microsoft.com/office/drawing/2014/main" id="{6EC084AB-4AC1-7F4A-96CC-096D5D68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085" y="8761641"/>
            <a:ext cx="3614390" cy="2512161"/>
          </a:xfrm>
          <a:custGeom>
            <a:avLst/>
            <a:gdLst>
              <a:gd name="T0" fmla="*/ 3470 w 3471"/>
              <a:gd name="T1" fmla="*/ 904 h 2414"/>
              <a:gd name="T2" fmla="*/ 3470 w 3471"/>
              <a:gd name="T3" fmla="*/ 904 h 2414"/>
              <a:gd name="T4" fmla="*/ 3470 w 3471"/>
              <a:gd name="T5" fmla="*/ 895 h 2414"/>
              <a:gd name="T6" fmla="*/ 3389 w 3471"/>
              <a:gd name="T7" fmla="*/ 506 h 2414"/>
              <a:gd name="T8" fmla="*/ 3127 w 3471"/>
              <a:gd name="T9" fmla="*/ 145 h 2414"/>
              <a:gd name="T10" fmla="*/ 2539 w 3471"/>
              <a:gd name="T11" fmla="*/ 118 h 2414"/>
              <a:gd name="T12" fmla="*/ 2178 w 3471"/>
              <a:gd name="T13" fmla="*/ 199 h 2414"/>
              <a:gd name="T14" fmla="*/ 2178 w 3471"/>
              <a:gd name="T15" fmla="*/ 199 h 2414"/>
              <a:gd name="T16" fmla="*/ 2124 w 3471"/>
              <a:gd name="T17" fmla="*/ 199 h 2414"/>
              <a:gd name="T18" fmla="*/ 1744 w 3471"/>
              <a:gd name="T19" fmla="*/ 199 h 2414"/>
              <a:gd name="T20" fmla="*/ 1040 w 3471"/>
              <a:gd name="T21" fmla="*/ 100 h 2414"/>
              <a:gd name="T22" fmla="*/ 1040 w 3471"/>
              <a:gd name="T23" fmla="*/ 100 h 2414"/>
              <a:gd name="T24" fmla="*/ 1012 w 3471"/>
              <a:gd name="T25" fmla="*/ 90 h 2414"/>
              <a:gd name="T26" fmla="*/ 985 w 3471"/>
              <a:gd name="T27" fmla="*/ 81 h 2414"/>
              <a:gd name="T28" fmla="*/ 976 w 3471"/>
              <a:gd name="T29" fmla="*/ 81 h 2414"/>
              <a:gd name="T30" fmla="*/ 958 w 3471"/>
              <a:gd name="T31" fmla="*/ 73 h 2414"/>
              <a:gd name="T32" fmla="*/ 940 w 3471"/>
              <a:gd name="T33" fmla="*/ 73 h 2414"/>
              <a:gd name="T34" fmla="*/ 922 w 3471"/>
              <a:gd name="T35" fmla="*/ 64 h 2414"/>
              <a:gd name="T36" fmla="*/ 913 w 3471"/>
              <a:gd name="T37" fmla="*/ 64 h 2414"/>
              <a:gd name="T38" fmla="*/ 895 w 3471"/>
              <a:gd name="T39" fmla="*/ 64 h 2414"/>
              <a:gd name="T40" fmla="*/ 886 w 3471"/>
              <a:gd name="T41" fmla="*/ 64 h 2414"/>
              <a:gd name="T42" fmla="*/ 859 w 3471"/>
              <a:gd name="T43" fmla="*/ 54 h 2414"/>
              <a:gd name="T44" fmla="*/ 850 w 3471"/>
              <a:gd name="T45" fmla="*/ 54 h 2414"/>
              <a:gd name="T46" fmla="*/ 823 w 3471"/>
              <a:gd name="T47" fmla="*/ 54 h 2414"/>
              <a:gd name="T48" fmla="*/ 804 w 3471"/>
              <a:gd name="T49" fmla="*/ 54 h 2414"/>
              <a:gd name="T50" fmla="*/ 787 w 3471"/>
              <a:gd name="T51" fmla="*/ 45 h 2414"/>
              <a:gd name="T52" fmla="*/ 371 w 3471"/>
              <a:gd name="T53" fmla="*/ 163 h 2414"/>
              <a:gd name="T54" fmla="*/ 371 w 3471"/>
              <a:gd name="T55" fmla="*/ 163 h 2414"/>
              <a:gd name="T56" fmla="*/ 317 w 3471"/>
              <a:gd name="T57" fmla="*/ 199 h 2414"/>
              <a:gd name="T58" fmla="*/ 9 w 3471"/>
              <a:gd name="T59" fmla="*/ 922 h 2414"/>
              <a:gd name="T60" fmla="*/ 18 w 3471"/>
              <a:gd name="T61" fmla="*/ 949 h 2414"/>
              <a:gd name="T62" fmla="*/ 64 w 3471"/>
              <a:gd name="T63" fmla="*/ 1319 h 2414"/>
              <a:gd name="T64" fmla="*/ 3362 w 3471"/>
              <a:gd name="T65" fmla="*/ 1509 h 2414"/>
              <a:gd name="T66" fmla="*/ 3470 w 3471"/>
              <a:gd name="T67" fmla="*/ 931 h 2414"/>
              <a:gd name="T68" fmla="*/ 3470 w 3471"/>
              <a:gd name="T69" fmla="*/ 922 h 2414"/>
              <a:gd name="T70" fmla="*/ 3470 w 3471"/>
              <a:gd name="T71" fmla="*/ 913 h 2414"/>
              <a:gd name="T72" fmla="*/ 3470 w 3471"/>
              <a:gd name="T73" fmla="*/ 90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71" h="2414">
                <a:moveTo>
                  <a:pt x="3470" y="904"/>
                </a:moveTo>
                <a:lnTo>
                  <a:pt x="3470" y="904"/>
                </a:lnTo>
                <a:lnTo>
                  <a:pt x="3470" y="895"/>
                </a:lnTo>
                <a:cubicBezTo>
                  <a:pt x="3461" y="768"/>
                  <a:pt x="3434" y="633"/>
                  <a:pt x="3389" y="506"/>
                </a:cubicBezTo>
                <a:cubicBezTo>
                  <a:pt x="3326" y="343"/>
                  <a:pt x="3235" y="217"/>
                  <a:pt x="3127" y="145"/>
                </a:cubicBezTo>
                <a:cubicBezTo>
                  <a:pt x="2937" y="0"/>
                  <a:pt x="2738" y="54"/>
                  <a:pt x="2539" y="118"/>
                </a:cubicBezTo>
                <a:cubicBezTo>
                  <a:pt x="2431" y="154"/>
                  <a:pt x="2313" y="190"/>
                  <a:pt x="2178" y="199"/>
                </a:cubicBezTo>
                <a:lnTo>
                  <a:pt x="2178" y="199"/>
                </a:lnTo>
                <a:cubicBezTo>
                  <a:pt x="2178" y="199"/>
                  <a:pt x="2160" y="199"/>
                  <a:pt x="2124" y="199"/>
                </a:cubicBezTo>
                <a:cubicBezTo>
                  <a:pt x="2052" y="208"/>
                  <a:pt x="1907" y="208"/>
                  <a:pt x="1744" y="199"/>
                </a:cubicBezTo>
                <a:cubicBezTo>
                  <a:pt x="1518" y="190"/>
                  <a:pt x="1247" y="172"/>
                  <a:pt x="1040" y="100"/>
                </a:cubicBezTo>
                <a:lnTo>
                  <a:pt x="1040" y="100"/>
                </a:lnTo>
                <a:cubicBezTo>
                  <a:pt x="1030" y="90"/>
                  <a:pt x="1021" y="90"/>
                  <a:pt x="1012" y="90"/>
                </a:cubicBezTo>
                <a:cubicBezTo>
                  <a:pt x="1003" y="90"/>
                  <a:pt x="994" y="81"/>
                  <a:pt x="985" y="81"/>
                </a:cubicBezTo>
                <a:lnTo>
                  <a:pt x="976" y="81"/>
                </a:lnTo>
                <a:cubicBezTo>
                  <a:pt x="967" y="73"/>
                  <a:pt x="958" y="73"/>
                  <a:pt x="958" y="73"/>
                </a:cubicBezTo>
                <a:cubicBezTo>
                  <a:pt x="949" y="73"/>
                  <a:pt x="940" y="73"/>
                  <a:pt x="940" y="73"/>
                </a:cubicBezTo>
                <a:cubicBezTo>
                  <a:pt x="931" y="73"/>
                  <a:pt x="922" y="64"/>
                  <a:pt x="922" y="64"/>
                </a:cubicBezTo>
                <a:lnTo>
                  <a:pt x="913" y="64"/>
                </a:lnTo>
                <a:cubicBezTo>
                  <a:pt x="904" y="64"/>
                  <a:pt x="904" y="64"/>
                  <a:pt x="895" y="64"/>
                </a:cubicBezTo>
                <a:lnTo>
                  <a:pt x="886" y="64"/>
                </a:lnTo>
                <a:cubicBezTo>
                  <a:pt x="877" y="54"/>
                  <a:pt x="868" y="54"/>
                  <a:pt x="859" y="54"/>
                </a:cubicBezTo>
                <a:lnTo>
                  <a:pt x="850" y="54"/>
                </a:lnTo>
                <a:cubicBezTo>
                  <a:pt x="841" y="54"/>
                  <a:pt x="832" y="54"/>
                  <a:pt x="823" y="54"/>
                </a:cubicBezTo>
                <a:cubicBezTo>
                  <a:pt x="823" y="54"/>
                  <a:pt x="813" y="54"/>
                  <a:pt x="804" y="54"/>
                </a:cubicBezTo>
                <a:cubicBezTo>
                  <a:pt x="804" y="45"/>
                  <a:pt x="795" y="45"/>
                  <a:pt x="787" y="45"/>
                </a:cubicBezTo>
                <a:cubicBezTo>
                  <a:pt x="524" y="36"/>
                  <a:pt x="371" y="163"/>
                  <a:pt x="371" y="163"/>
                </a:cubicBezTo>
                <a:lnTo>
                  <a:pt x="371" y="163"/>
                </a:lnTo>
                <a:cubicBezTo>
                  <a:pt x="353" y="181"/>
                  <a:pt x="335" y="190"/>
                  <a:pt x="317" y="199"/>
                </a:cubicBezTo>
                <a:cubicBezTo>
                  <a:pt x="109" y="353"/>
                  <a:pt x="0" y="624"/>
                  <a:pt x="9" y="922"/>
                </a:cubicBezTo>
                <a:cubicBezTo>
                  <a:pt x="9" y="931"/>
                  <a:pt x="9" y="940"/>
                  <a:pt x="18" y="949"/>
                </a:cubicBezTo>
                <a:cubicBezTo>
                  <a:pt x="18" y="1076"/>
                  <a:pt x="36" y="1202"/>
                  <a:pt x="64" y="1319"/>
                </a:cubicBezTo>
                <a:cubicBezTo>
                  <a:pt x="64" y="1319"/>
                  <a:pt x="1139" y="2413"/>
                  <a:pt x="3362" y="1509"/>
                </a:cubicBezTo>
                <a:cubicBezTo>
                  <a:pt x="3425" y="1329"/>
                  <a:pt x="3461" y="1130"/>
                  <a:pt x="3470" y="931"/>
                </a:cubicBezTo>
                <a:cubicBezTo>
                  <a:pt x="3470" y="931"/>
                  <a:pt x="3470" y="931"/>
                  <a:pt x="3470" y="922"/>
                </a:cubicBezTo>
                <a:cubicBezTo>
                  <a:pt x="3470" y="922"/>
                  <a:pt x="3470" y="922"/>
                  <a:pt x="3470" y="913"/>
                </a:cubicBezTo>
                <a:lnTo>
                  <a:pt x="3470" y="904"/>
                </a:lnTo>
              </a:path>
            </a:pathLst>
          </a:custGeom>
          <a:solidFill>
            <a:srgbClr val="F4F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91">
            <a:extLst>
              <a:ext uri="{FF2B5EF4-FFF2-40B4-BE49-F238E27FC236}">
                <a16:creationId xmlns:a16="http://schemas.microsoft.com/office/drawing/2014/main" id="{58CF6E67-C0A9-0545-9527-4AC773C4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381" y="10134833"/>
            <a:ext cx="3435279" cy="2732610"/>
          </a:xfrm>
          <a:custGeom>
            <a:avLst/>
            <a:gdLst>
              <a:gd name="T0" fmla="*/ 0 w 3299"/>
              <a:gd name="T1" fmla="*/ 0 h 2622"/>
              <a:gd name="T2" fmla="*/ 0 w 3299"/>
              <a:gd name="T3" fmla="*/ 0 h 2622"/>
              <a:gd name="T4" fmla="*/ 0 w 3299"/>
              <a:gd name="T5" fmla="*/ 55 h 2622"/>
              <a:gd name="T6" fmla="*/ 225 w 3299"/>
              <a:gd name="T7" fmla="*/ 1564 h 2622"/>
              <a:gd name="T8" fmla="*/ 903 w 3299"/>
              <a:gd name="T9" fmla="*/ 2612 h 2622"/>
              <a:gd name="T10" fmla="*/ 948 w 3299"/>
              <a:gd name="T11" fmla="*/ 2621 h 2622"/>
              <a:gd name="T12" fmla="*/ 1192 w 3299"/>
              <a:gd name="T13" fmla="*/ 2449 h 2622"/>
              <a:gd name="T14" fmla="*/ 1346 w 3299"/>
              <a:gd name="T15" fmla="*/ 2142 h 2622"/>
              <a:gd name="T16" fmla="*/ 1482 w 3299"/>
              <a:gd name="T17" fmla="*/ 1871 h 2622"/>
              <a:gd name="T18" fmla="*/ 1554 w 3299"/>
              <a:gd name="T19" fmla="*/ 1798 h 2622"/>
              <a:gd name="T20" fmla="*/ 1635 w 3299"/>
              <a:gd name="T21" fmla="*/ 1871 h 2622"/>
              <a:gd name="T22" fmla="*/ 1771 w 3299"/>
              <a:gd name="T23" fmla="*/ 2142 h 2622"/>
              <a:gd name="T24" fmla="*/ 2177 w 3299"/>
              <a:gd name="T25" fmla="*/ 2612 h 2622"/>
              <a:gd name="T26" fmla="*/ 2186 w 3299"/>
              <a:gd name="T27" fmla="*/ 2612 h 2622"/>
              <a:gd name="T28" fmla="*/ 2647 w 3299"/>
              <a:gd name="T29" fmla="*/ 2304 h 2622"/>
              <a:gd name="T30" fmla="*/ 2954 w 3299"/>
              <a:gd name="T31" fmla="*/ 1663 h 2622"/>
              <a:gd name="T32" fmla="*/ 3298 w 3299"/>
              <a:gd name="T33" fmla="*/ 190 h 2622"/>
              <a:gd name="T34" fmla="*/ 0 w 3299"/>
              <a:gd name="T35" fmla="*/ 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99" h="2622">
                <a:moveTo>
                  <a:pt x="0" y="0"/>
                </a:moveTo>
                <a:lnTo>
                  <a:pt x="0" y="0"/>
                </a:lnTo>
                <a:cubicBezTo>
                  <a:pt x="0" y="55"/>
                  <a:pt x="0" y="55"/>
                  <a:pt x="0" y="55"/>
                </a:cubicBezTo>
                <a:cubicBezTo>
                  <a:pt x="36" y="461"/>
                  <a:pt x="99" y="1058"/>
                  <a:pt x="225" y="1564"/>
                </a:cubicBezTo>
                <a:cubicBezTo>
                  <a:pt x="388" y="2214"/>
                  <a:pt x="605" y="2557"/>
                  <a:pt x="903" y="2612"/>
                </a:cubicBezTo>
                <a:cubicBezTo>
                  <a:pt x="921" y="2621"/>
                  <a:pt x="930" y="2621"/>
                  <a:pt x="948" y="2621"/>
                </a:cubicBezTo>
                <a:cubicBezTo>
                  <a:pt x="1039" y="2621"/>
                  <a:pt x="1120" y="2566"/>
                  <a:pt x="1192" y="2449"/>
                </a:cubicBezTo>
                <a:cubicBezTo>
                  <a:pt x="1246" y="2368"/>
                  <a:pt x="1301" y="2259"/>
                  <a:pt x="1346" y="2142"/>
                </a:cubicBezTo>
                <a:cubicBezTo>
                  <a:pt x="1391" y="2051"/>
                  <a:pt x="1436" y="1943"/>
                  <a:pt x="1482" y="1871"/>
                </a:cubicBezTo>
                <a:cubicBezTo>
                  <a:pt x="1527" y="1798"/>
                  <a:pt x="1554" y="1798"/>
                  <a:pt x="1554" y="1798"/>
                </a:cubicBezTo>
                <a:cubicBezTo>
                  <a:pt x="1563" y="1798"/>
                  <a:pt x="1590" y="1817"/>
                  <a:pt x="1635" y="1871"/>
                </a:cubicBezTo>
                <a:cubicBezTo>
                  <a:pt x="1680" y="1943"/>
                  <a:pt x="1725" y="2042"/>
                  <a:pt x="1771" y="2142"/>
                </a:cubicBezTo>
                <a:cubicBezTo>
                  <a:pt x="1870" y="2368"/>
                  <a:pt x="1978" y="2612"/>
                  <a:pt x="2177" y="2612"/>
                </a:cubicBezTo>
                <a:lnTo>
                  <a:pt x="2186" y="2612"/>
                </a:lnTo>
                <a:cubicBezTo>
                  <a:pt x="2358" y="2602"/>
                  <a:pt x="2511" y="2503"/>
                  <a:pt x="2647" y="2304"/>
                </a:cubicBezTo>
                <a:cubicBezTo>
                  <a:pt x="2756" y="2151"/>
                  <a:pt x="2864" y="1934"/>
                  <a:pt x="2954" y="1663"/>
                </a:cubicBezTo>
                <a:cubicBezTo>
                  <a:pt x="3117" y="1184"/>
                  <a:pt x="3225" y="606"/>
                  <a:pt x="3298" y="190"/>
                </a:cubicBezTo>
                <a:cubicBezTo>
                  <a:pt x="1075" y="1094"/>
                  <a:pt x="0" y="0"/>
                  <a:pt x="0" y="0"/>
                </a:cubicBezTo>
              </a:path>
            </a:pathLst>
          </a:custGeom>
          <a:solidFill>
            <a:srgbClr val="EAE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192">
            <a:extLst>
              <a:ext uri="{FF2B5EF4-FFF2-40B4-BE49-F238E27FC236}">
                <a16:creationId xmlns:a16="http://schemas.microsoft.com/office/drawing/2014/main" id="{D35886D8-F8A4-074C-8C80-8939CBC6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867" y="9257644"/>
            <a:ext cx="1561491" cy="629187"/>
          </a:xfrm>
          <a:custGeom>
            <a:avLst/>
            <a:gdLst>
              <a:gd name="T0" fmla="*/ 0 w 1501"/>
              <a:gd name="T1" fmla="*/ 0 h 606"/>
              <a:gd name="T2" fmla="*/ 0 w 1501"/>
              <a:gd name="T3" fmla="*/ 0 h 606"/>
              <a:gd name="T4" fmla="*/ 1500 w 1501"/>
              <a:gd name="T5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1" h="60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86" y="605"/>
                  <a:pt x="150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Freeform 193">
            <a:extLst>
              <a:ext uri="{FF2B5EF4-FFF2-40B4-BE49-F238E27FC236}">
                <a16:creationId xmlns:a16="http://schemas.microsoft.com/office/drawing/2014/main" id="{21698080-19F0-E745-9292-D630E7D3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0091" y="9060160"/>
            <a:ext cx="303113" cy="463856"/>
          </a:xfrm>
          <a:custGeom>
            <a:avLst/>
            <a:gdLst>
              <a:gd name="T0" fmla="*/ 290 w 291"/>
              <a:gd name="T1" fmla="*/ 443 h 444"/>
              <a:gd name="T2" fmla="*/ 290 w 291"/>
              <a:gd name="T3" fmla="*/ 443 h 444"/>
              <a:gd name="T4" fmla="*/ 0 w 291"/>
              <a:gd name="T5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" h="444">
                <a:moveTo>
                  <a:pt x="290" y="443"/>
                </a:moveTo>
                <a:lnTo>
                  <a:pt x="290" y="443"/>
                </a:lnTo>
                <a:cubicBezTo>
                  <a:pt x="290" y="443"/>
                  <a:pt x="217" y="127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5" name="Freeform 194">
            <a:extLst>
              <a:ext uri="{FF2B5EF4-FFF2-40B4-BE49-F238E27FC236}">
                <a16:creationId xmlns:a16="http://schemas.microsoft.com/office/drawing/2014/main" id="{8C92FB33-07DE-C641-9457-68F008D4A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985" y="9060160"/>
            <a:ext cx="248001" cy="473041"/>
          </a:xfrm>
          <a:custGeom>
            <a:avLst/>
            <a:gdLst>
              <a:gd name="T0" fmla="*/ 18 w 236"/>
              <a:gd name="T1" fmla="*/ 452 h 453"/>
              <a:gd name="T2" fmla="*/ 18 w 236"/>
              <a:gd name="T3" fmla="*/ 452 h 453"/>
              <a:gd name="T4" fmla="*/ 235 w 236"/>
              <a:gd name="T5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" h="453">
                <a:moveTo>
                  <a:pt x="18" y="452"/>
                </a:moveTo>
                <a:lnTo>
                  <a:pt x="18" y="452"/>
                </a:lnTo>
                <a:cubicBezTo>
                  <a:pt x="18" y="452"/>
                  <a:pt x="0" y="154"/>
                  <a:pt x="23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6" name="Freeform 195">
            <a:extLst>
              <a:ext uri="{FF2B5EF4-FFF2-40B4-BE49-F238E27FC236}">
                <a16:creationId xmlns:a16="http://schemas.microsoft.com/office/drawing/2014/main" id="{4E242DC5-DFE0-E940-A016-45DA807F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5514" y="10134833"/>
            <a:ext cx="9185" cy="59705"/>
          </a:xfrm>
          <a:custGeom>
            <a:avLst/>
            <a:gdLst>
              <a:gd name="T0" fmla="*/ 0 w 10"/>
              <a:gd name="T1" fmla="*/ 36 h 56"/>
              <a:gd name="T2" fmla="*/ 0 w 10"/>
              <a:gd name="T3" fmla="*/ 36 h 56"/>
              <a:gd name="T4" fmla="*/ 0 w 10"/>
              <a:gd name="T5" fmla="*/ 55 h 56"/>
              <a:gd name="T6" fmla="*/ 9 w 10"/>
              <a:gd name="T7" fmla="*/ 0 h 56"/>
              <a:gd name="T8" fmla="*/ 0 w 10"/>
              <a:gd name="T9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6">
                <a:moveTo>
                  <a:pt x="0" y="36"/>
                </a:moveTo>
                <a:lnTo>
                  <a:pt x="0" y="36"/>
                </a:lnTo>
                <a:cubicBezTo>
                  <a:pt x="0" y="36"/>
                  <a:pt x="0" y="46"/>
                  <a:pt x="0" y="55"/>
                </a:cubicBezTo>
                <a:cubicBezTo>
                  <a:pt x="9" y="0"/>
                  <a:pt x="9" y="0"/>
                  <a:pt x="9" y="0"/>
                </a:cubicBezTo>
                <a:cubicBezTo>
                  <a:pt x="0" y="10"/>
                  <a:pt x="0" y="27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96">
            <a:extLst>
              <a:ext uri="{FF2B5EF4-FFF2-40B4-BE49-F238E27FC236}">
                <a16:creationId xmlns:a16="http://schemas.microsoft.com/office/drawing/2014/main" id="{A721F104-7AE1-4E45-8395-05595AE2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1218" y="8761641"/>
            <a:ext cx="3614390" cy="2512161"/>
          </a:xfrm>
          <a:custGeom>
            <a:avLst/>
            <a:gdLst>
              <a:gd name="T0" fmla="*/ 3469 w 3470"/>
              <a:gd name="T1" fmla="*/ 904 h 2414"/>
              <a:gd name="T2" fmla="*/ 3469 w 3470"/>
              <a:gd name="T3" fmla="*/ 904 h 2414"/>
              <a:gd name="T4" fmla="*/ 3469 w 3470"/>
              <a:gd name="T5" fmla="*/ 895 h 2414"/>
              <a:gd name="T6" fmla="*/ 3388 w 3470"/>
              <a:gd name="T7" fmla="*/ 506 h 2414"/>
              <a:gd name="T8" fmla="*/ 3135 w 3470"/>
              <a:gd name="T9" fmla="*/ 145 h 2414"/>
              <a:gd name="T10" fmla="*/ 2548 w 3470"/>
              <a:gd name="T11" fmla="*/ 118 h 2414"/>
              <a:gd name="T12" fmla="*/ 2186 w 3470"/>
              <a:gd name="T13" fmla="*/ 199 h 2414"/>
              <a:gd name="T14" fmla="*/ 2186 w 3470"/>
              <a:gd name="T15" fmla="*/ 199 h 2414"/>
              <a:gd name="T16" fmla="*/ 2132 w 3470"/>
              <a:gd name="T17" fmla="*/ 199 h 2414"/>
              <a:gd name="T18" fmla="*/ 1743 w 3470"/>
              <a:gd name="T19" fmla="*/ 199 h 2414"/>
              <a:gd name="T20" fmla="*/ 1048 w 3470"/>
              <a:gd name="T21" fmla="*/ 100 h 2414"/>
              <a:gd name="T22" fmla="*/ 1039 w 3470"/>
              <a:gd name="T23" fmla="*/ 100 h 2414"/>
              <a:gd name="T24" fmla="*/ 1012 w 3470"/>
              <a:gd name="T25" fmla="*/ 90 h 2414"/>
              <a:gd name="T26" fmla="*/ 994 w 3470"/>
              <a:gd name="T27" fmla="*/ 81 h 2414"/>
              <a:gd name="T28" fmla="*/ 975 w 3470"/>
              <a:gd name="T29" fmla="*/ 81 h 2414"/>
              <a:gd name="T30" fmla="*/ 958 w 3470"/>
              <a:gd name="T31" fmla="*/ 73 h 2414"/>
              <a:gd name="T32" fmla="*/ 939 w 3470"/>
              <a:gd name="T33" fmla="*/ 73 h 2414"/>
              <a:gd name="T34" fmla="*/ 921 w 3470"/>
              <a:gd name="T35" fmla="*/ 64 h 2414"/>
              <a:gd name="T36" fmla="*/ 912 w 3470"/>
              <a:gd name="T37" fmla="*/ 64 h 2414"/>
              <a:gd name="T38" fmla="*/ 903 w 3470"/>
              <a:gd name="T39" fmla="*/ 64 h 2414"/>
              <a:gd name="T40" fmla="*/ 885 w 3470"/>
              <a:gd name="T41" fmla="*/ 64 h 2414"/>
              <a:gd name="T42" fmla="*/ 867 w 3470"/>
              <a:gd name="T43" fmla="*/ 54 h 2414"/>
              <a:gd name="T44" fmla="*/ 849 w 3470"/>
              <a:gd name="T45" fmla="*/ 54 h 2414"/>
              <a:gd name="T46" fmla="*/ 831 w 3470"/>
              <a:gd name="T47" fmla="*/ 54 h 2414"/>
              <a:gd name="T48" fmla="*/ 813 w 3470"/>
              <a:gd name="T49" fmla="*/ 54 h 2414"/>
              <a:gd name="T50" fmla="*/ 795 w 3470"/>
              <a:gd name="T51" fmla="*/ 45 h 2414"/>
              <a:gd name="T52" fmla="*/ 370 w 3470"/>
              <a:gd name="T53" fmla="*/ 163 h 2414"/>
              <a:gd name="T54" fmla="*/ 370 w 3470"/>
              <a:gd name="T55" fmla="*/ 163 h 2414"/>
              <a:gd name="T56" fmla="*/ 316 w 3470"/>
              <a:gd name="T57" fmla="*/ 199 h 2414"/>
              <a:gd name="T58" fmla="*/ 18 w 3470"/>
              <a:gd name="T59" fmla="*/ 922 h 2414"/>
              <a:gd name="T60" fmla="*/ 18 w 3470"/>
              <a:gd name="T61" fmla="*/ 949 h 2414"/>
              <a:gd name="T62" fmla="*/ 72 w 3470"/>
              <a:gd name="T63" fmla="*/ 1319 h 2414"/>
              <a:gd name="T64" fmla="*/ 3361 w 3470"/>
              <a:gd name="T65" fmla="*/ 1509 h 2414"/>
              <a:gd name="T66" fmla="*/ 3469 w 3470"/>
              <a:gd name="T67" fmla="*/ 931 h 2414"/>
              <a:gd name="T68" fmla="*/ 3469 w 3470"/>
              <a:gd name="T69" fmla="*/ 922 h 2414"/>
              <a:gd name="T70" fmla="*/ 3469 w 3470"/>
              <a:gd name="T71" fmla="*/ 913 h 2414"/>
              <a:gd name="T72" fmla="*/ 3469 w 3470"/>
              <a:gd name="T73" fmla="*/ 90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70" h="2414">
                <a:moveTo>
                  <a:pt x="3469" y="904"/>
                </a:moveTo>
                <a:lnTo>
                  <a:pt x="3469" y="904"/>
                </a:lnTo>
                <a:lnTo>
                  <a:pt x="3469" y="895"/>
                </a:lnTo>
                <a:cubicBezTo>
                  <a:pt x="3469" y="768"/>
                  <a:pt x="3442" y="633"/>
                  <a:pt x="3388" y="506"/>
                </a:cubicBezTo>
                <a:cubicBezTo>
                  <a:pt x="3334" y="343"/>
                  <a:pt x="3244" y="217"/>
                  <a:pt x="3135" y="145"/>
                </a:cubicBezTo>
                <a:cubicBezTo>
                  <a:pt x="2945" y="0"/>
                  <a:pt x="2738" y="54"/>
                  <a:pt x="2548" y="118"/>
                </a:cubicBezTo>
                <a:cubicBezTo>
                  <a:pt x="2439" y="154"/>
                  <a:pt x="2322" y="190"/>
                  <a:pt x="2186" y="199"/>
                </a:cubicBezTo>
                <a:lnTo>
                  <a:pt x="2186" y="199"/>
                </a:lnTo>
                <a:cubicBezTo>
                  <a:pt x="2186" y="199"/>
                  <a:pt x="2168" y="199"/>
                  <a:pt x="2132" y="199"/>
                </a:cubicBezTo>
                <a:cubicBezTo>
                  <a:pt x="2051" y="208"/>
                  <a:pt x="1915" y="208"/>
                  <a:pt x="1743" y="199"/>
                </a:cubicBezTo>
                <a:cubicBezTo>
                  <a:pt x="1518" y="190"/>
                  <a:pt x="1246" y="172"/>
                  <a:pt x="1048" y="100"/>
                </a:cubicBezTo>
                <a:lnTo>
                  <a:pt x="1039" y="100"/>
                </a:lnTo>
                <a:cubicBezTo>
                  <a:pt x="1030" y="90"/>
                  <a:pt x="1021" y="90"/>
                  <a:pt x="1012" y="90"/>
                </a:cubicBezTo>
                <a:cubicBezTo>
                  <a:pt x="1003" y="90"/>
                  <a:pt x="1003" y="81"/>
                  <a:pt x="994" y="81"/>
                </a:cubicBezTo>
                <a:cubicBezTo>
                  <a:pt x="984" y="81"/>
                  <a:pt x="984" y="81"/>
                  <a:pt x="975" y="81"/>
                </a:cubicBezTo>
                <a:cubicBezTo>
                  <a:pt x="975" y="73"/>
                  <a:pt x="967" y="73"/>
                  <a:pt x="958" y="73"/>
                </a:cubicBezTo>
                <a:cubicBezTo>
                  <a:pt x="948" y="73"/>
                  <a:pt x="948" y="73"/>
                  <a:pt x="939" y="73"/>
                </a:cubicBezTo>
                <a:cubicBezTo>
                  <a:pt x="930" y="73"/>
                  <a:pt x="930" y="64"/>
                  <a:pt x="921" y="64"/>
                </a:cubicBezTo>
                <a:cubicBezTo>
                  <a:pt x="921" y="64"/>
                  <a:pt x="921" y="64"/>
                  <a:pt x="912" y="64"/>
                </a:cubicBezTo>
                <a:lnTo>
                  <a:pt x="903" y="64"/>
                </a:lnTo>
                <a:cubicBezTo>
                  <a:pt x="894" y="64"/>
                  <a:pt x="894" y="64"/>
                  <a:pt x="885" y="64"/>
                </a:cubicBezTo>
                <a:cubicBezTo>
                  <a:pt x="876" y="54"/>
                  <a:pt x="867" y="54"/>
                  <a:pt x="867" y="54"/>
                </a:cubicBezTo>
                <a:cubicBezTo>
                  <a:pt x="858" y="54"/>
                  <a:pt x="858" y="54"/>
                  <a:pt x="849" y="54"/>
                </a:cubicBezTo>
                <a:cubicBezTo>
                  <a:pt x="840" y="54"/>
                  <a:pt x="831" y="54"/>
                  <a:pt x="831" y="54"/>
                </a:cubicBezTo>
                <a:cubicBezTo>
                  <a:pt x="822" y="54"/>
                  <a:pt x="813" y="54"/>
                  <a:pt x="813" y="54"/>
                </a:cubicBezTo>
                <a:cubicBezTo>
                  <a:pt x="804" y="45"/>
                  <a:pt x="804" y="45"/>
                  <a:pt x="795" y="45"/>
                </a:cubicBezTo>
                <a:cubicBezTo>
                  <a:pt x="524" y="36"/>
                  <a:pt x="370" y="163"/>
                  <a:pt x="370" y="163"/>
                </a:cubicBezTo>
                <a:lnTo>
                  <a:pt x="370" y="163"/>
                </a:lnTo>
                <a:cubicBezTo>
                  <a:pt x="352" y="181"/>
                  <a:pt x="334" y="190"/>
                  <a:pt x="316" y="199"/>
                </a:cubicBezTo>
                <a:cubicBezTo>
                  <a:pt x="117" y="353"/>
                  <a:pt x="0" y="624"/>
                  <a:pt x="18" y="922"/>
                </a:cubicBezTo>
                <a:cubicBezTo>
                  <a:pt x="18" y="931"/>
                  <a:pt x="18" y="940"/>
                  <a:pt x="18" y="949"/>
                </a:cubicBezTo>
                <a:cubicBezTo>
                  <a:pt x="18" y="1076"/>
                  <a:pt x="36" y="1202"/>
                  <a:pt x="72" y="1319"/>
                </a:cubicBezTo>
                <a:cubicBezTo>
                  <a:pt x="72" y="1319"/>
                  <a:pt x="1138" y="2413"/>
                  <a:pt x="3361" y="1509"/>
                </a:cubicBezTo>
                <a:cubicBezTo>
                  <a:pt x="3433" y="1329"/>
                  <a:pt x="3469" y="1130"/>
                  <a:pt x="3469" y="931"/>
                </a:cubicBezTo>
                <a:cubicBezTo>
                  <a:pt x="3469" y="931"/>
                  <a:pt x="3469" y="931"/>
                  <a:pt x="3469" y="922"/>
                </a:cubicBezTo>
                <a:cubicBezTo>
                  <a:pt x="3469" y="922"/>
                  <a:pt x="3469" y="922"/>
                  <a:pt x="3469" y="913"/>
                </a:cubicBezTo>
                <a:lnTo>
                  <a:pt x="3469" y="904"/>
                </a:lnTo>
              </a:path>
            </a:pathLst>
          </a:custGeom>
          <a:solidFill>
            <a:srgbClr val="F4F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97">
            <a:extLst>
              <a:ext uri="{FF2B5EF4-FFF2-40B4-BE49-F238E27FC236}">
                <a16:creationId xmlns:a16="http://schemas.microsoft.com/office/drawing/2014/main" id="{49BECE6E-8ACA-684C-8244-9DA0CE61D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5514" y="10134833"/>
            <a:ext cx="3435279" cy="2732610"/>
          </a:xfrm>
          <a:custGeom>
            <a:avLst/>
            <a:gdLst>
              <a:gd name="T0" fmla="*/ 9 w 3299"/>
              <a:gd name="T1" fmla="*/ 0 h 2622"/>
              <a:gd name="T2" fmla="*/ 9 w 3299"/>
              <a:gd name="T3" fmla="*/ 0 h 2622"/>
              <a:gd name="T4" fmla="*/ 0 w 3299"/>
              <a:gd name="T5" fmla="*/ 55 h 2622"/>
              <a:gd name="T6" fmla="*/ 226 w 3299"/>
              <a:gd name="T7" fmla="*/ 1564 h 2622"/>
              <a:gd name="T8" fmla="*/ 912 w 3299"/>
              <a:gd name="T9" fmla="*/ 2612 h 2622"/>
              <a:gd name="T10" fmla="*/ 949 w 3299"/>
              <a:gd name="T11" fmla="*/ 2621 h 2622"/>
              <a:gd name="T12" fmla="*/ 1193 w 3299"/>
              <a:gd name="T13" fmla="*/ 2449 h 2622"/>
              <a:gd name="T14" fmla="*/ 1355 w 3299"/>
              <a:gd name="T15" fmla="*/ 2142 h 2622"/>
              <a:gd name="T16" fmla="*/ 1482 w 3299"/>
              <a:gd name="T17" fmla="*/ 1871 h 2622"/>
              <a:gd name="T18" fmla="*/ 1554 w 3299"/>
              <a:gd name="T19" fmla="*/ 1798 h 2622"/>
              <a:gd name="T20" fmla="*/ 1635 w 3299"/>
              <a:gd name="T21" fmla="*/ 1871 h 2622"/>
              <a:gd name="T22" fmla="*/ 1771 w 3299"/>
              <a:gd name="T23" fmla="*/ 2142 h 2622"/>
              <a:gd name="T24" fmla="*/ 2178 w 3299"/>
              <a:gd name="T25" fmla="*/ 2612 h 2622"/>
              <a:gd name="T26" fmla="*/ 2186 w 3299"/>
              <a:gd name="T27" fmla="*/ 2612 h 2622"/>
              <a:gd name="T28" fmla="*/ 2656 w 3299"/>
              <a:gd name="T29" fmla="*/ 2304 h 2622"/>
              <a:gd name="T30" fmla="*/ 2955 w 3299"/>
              <a:gd name="T31" fmla="*/ 1663 h 2622"/>
              <a:gd name="T32" fmla="*/ 3298 w 3299"/>
              <a:gd name="T33" fmla="*/ 190 h 2622"/>
              <a:gd name="T34" fmla="*/ 9 w 3299"/>
              <a:gd name="T35" fmla="*/ 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99" h="2622">
                <a:moveTo>
                  <a:pt x="9" y="0"/>
                </a:moveTo>
                <a:lnTo>
                  <a:pt x="9" y="0"/>
                </a:lnTo>
                <a:cubicBezTo>
                  <a:pt x="0" y="55"/>
                  <a:pt x="0" y="55"/>
                  <a:pt x="0" y="55"/>
                </a:cubicBezTo>
                <a:cubicBezTo>
                  <a:pt x="36" y="461"/>
                  <a:pt x="99" y="1058"/>
                  <a:pt x="226" y="1564"/>
                </a:cubicBezTo>
                <a:cubicBezTo>
                  <a:pt x="389" y="2214"/>
                  <a:pt x="614" y="2557"/>
                  <a:pt x="912" y="2612"/>
                </a:cubicBezTo>
                <a:cubicBezTo>
                  <a:pt x="921" y="2621"/>
                  <a:pt x="940" y="2621"/>
                  <a:pt x="949" y="2621"/>
                </a:cubicBezTo>
                <a:cubicBezTo>
                  <a:pt x="1039" y="2621"/>
                  <a:pt x="1120" y="2566"/>
                  <a:pt x="1193" y="2449"/>
                </a:cubicBezTo>
                <a:cubicBezTo>
                  <a:pt x="1256" y="2368"/>
                  <a:pt x="1301" y="2259"/>
                  <a:pt x="1355" y="2142"/>
                </a:cubicBezTo>
                <a:cubicBezTo>
                  <a:pt x="1391" y="2051"/>
                  <a:pt x="1437" y="1943"/>
                  <a:pt x="1482" y="1871"/>
                </a:cubicBezTo>
                <a:cubicBezTo>
                  <a:pt x="1527" y="1798"/>
                  <a:pt x="1554" y="1798"/>
                  <a:pt x="1554" y="1798"/>
                </a:cubicBezTo>
                <a:cubicBezTo>
                  <a:pt x="1563" y="1798"/>
                  <a:pt x="1599" y="1817"/>
                  <a:pt x="1635" y="1871"/>
                </a:cubicBezTo>
                <a:cubicBezTo>
                  <a:pt x="1680" y="1943"/>
                  <a:pt x="1726" y="2042"/>
                  <a:pt x="1771" y="2142"/>
                </a:cubicBezTo>
                <a:cubicBezTo>
                  <a:pt x="1879" y="2368"/>
                  <a:pt x="1979" y="2612"/>
                  <a:pt x="2178" y="2612"/>
                </a:cubicBezTo>
                <a:cubicBezTo>
                  <a:pt x="2186" y="2612"/>
                  <a:pt x="2186" y="2612"/>
                  <a:pt x="2186" y="2612"/>
                </a:cubicBezTo>
                <a:cubicBezTo>
                  <a:pt x="2358" y="2602"/>
                  <a:pt x="2512" y="2503"/>
                  <a:pt x="2656" y="2304"/>
                </a:cubicBezTo>
                <a:cubicBezTo>
                  <a:pt x="2765" y="2151"/>
                  <a:pt x="2864" y="1934"/>
                  <a:pt x="2955" y="1663"/>
                </a:cubicBezTo>
                <a:cubicBezTo>
                  <a:pt x="3126" y="1184"/>
                  <a:pt x="3235" y="606"/>
                  <a:pt x="3298" y="190"/>
                </a:cubicBezTo>
                <a:cubicBezTo>
                  <a:pt x="1075" y="1094"/>
                  <a:pt x="9" y="0"/>
                  <a:pt x="9" y="0"/>
                </a:cubicBezTo>
              </a:path>
            </a:pathLst>
          </a:custGeom>
          <a:solidFill>
            <a:srgbClr val="EAE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7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98">
            <a:extLst>
              <a:ext uri="{FF2B5EF4-FFF2-40B4-BE49-F238E27FC236}">
                <a16:creationId xmlns:a16="http://schemas.microsoft.com/office/drawing/2014/main" id="{7F9A626A-D99A-3F40-881B-6FB3A003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00" y="9257644"/>
            <a:ext cx="1570676" cy="629187"/>
          </a:xfrm>
          <a:custGeom>
            <a:avLst/>
            <a:gdLst>
              <a:gd name="T0" fmla="*/ 0 w 1510"/>
              <a:gd name="T1" fmla="*/ 0 h 606"/>
              <a:gd name="T2" fmla="*/ 0 w 1510"/>
              <a:gd name="T3" fmla="*/ 0 h 606"/>
              <a:gd name="T4" fmla="*/ 1509 w 1510"/>
              <a:gd name="T5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0" h="60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95" y="605"/>
                  <a:pt x="1509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0" name="Freeform 199">
            <a:extLst>
              <a:ext uri="{FF2B5EF4-FFF2-40B4-BE49-F238E27FC236}">
                <a16:creationId xmlns:a16="http://schemas.microsoft.com/office/drawing/2014/main" id="{4D43B1B9-B51B-194D-849B-9E50E2A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409" y="9060160"/>
            <a:ext cx="303113" cy="463856"/>
          </a:xfrm>
          <a:custGeom>
            <a:avLst/>
            <a:gdLst>
              <a:gd name="T0" fmla="*/ 289 w 290"/>
              <a:gd name="T1" fmla="*/ 443 h 444"/>
              <a:gd name="T2" fmla="*/ 289 w 290"/>
              <a:gd name="T3" fmla="*/ 443 h 444"/>
              <a:gd name="T4" fmla="*/ 0 w 290"/>
              <a:gd name="T5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" h="444">
                <a:moveTo>
                  <a:pt x="289" y="443"/>
                </a:moveTo>
                <a:lnTo>
                  <a:pt x="289" y="443"/>
                </a:lnTo>
                <a:cubicBezTo>
                  <a:pt x="289" y="443"/>
                  <a:pt x="208" y="127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1" name="Freeform 200">
            <a:extLst>
              <a:ext uri="{FF2B5EF4-FFF2-40B4-BE49-F238E27FC236}">
                <a16:creationId xmlns:a16="http://schemas.microsoft.com/office/drawing/2014/main" id="{064C2CBA-8071-E844-9170-121F7C0C7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303" y="9060160"/>
            <a:ext cx="234222" cy="473041"/>
          </a:xfrm>
          <a:custGeom>
            <a:avLst/>
            <a:gdLst>
              <a:gd name="T0" fmla="*/ 18 w 227"/>
              <a:gd name="T1" fmla="*/ 452 h 453"/>
              <a:gd name="T2" fmla="*/ 18 w 227"/>
              <a:gd name="T3" fmla="*/ 452 h 453"/>
              <a:gd name="T4" fmla="*/ 226 w 227"/>
              <a:gd name="T5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453">
                <a:moveTo>
                  <a:pt x="18" y="452"/>
                </a:moveTo>
                <a:lnTo>
                  <a:pt x="18" y="452"/>
                </a:lnTo>
                <a:cubicBezTo>
                  <a:pt x="18" y="452"/>
                  <a:pt x="0" y="154"/>
                  <a:pt x="22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2" name="Freeform 201">
            <a:extLst>
              <a:ext uri="{FF2B5EF4-FFF2-40B4-BE49-F238E27FC236}">
                <a16:creationId xmlns:a16="http://schemas.microsoft.com/office/drawing/2014/main" id="{D50E29F8-09CC-D845-AE1B-4AFF348C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347" y="6841927"/>
            <a:ext cx="3926688" cy="1956456"/>
          </a:xfrm>
          <a:custGeom>
            <a:avLst/>
            <a:gdLst>
              <a:gd name="T0" fmla="*/ 0 w 3769"/>
              <a:gd name="T1" fmla="*/ 1879 h 1880"/>
              <a:gd name="T2" fmla="*/ 0 w 3769"/>
              <a:gd name="T3" fmla="*/ 1879 h 1880"/>
              <a:gd name="T4" fmla="*/ 1888 w 3769"/>
              <a:gd name="T5" fmla="*/ 0 h 1880"/>
              <a:gd name="T6" fmla="*/ 3768 w 3769"/>
              <a:gd name="T7" fmla="*/ 187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9" h="1880">
                <a:moveTo>
                  <a:pt x="0" y="1879"/>
                </a:moveTo>
                <a:lnTo>
                  <a:pt x="0" y="1879"/>
                </a:lnTo>
                <a:cubicBezTo>
                  <a:pt x="0" y="840"/>
                  <a:pt x="849" y="0"/>
                  <a:pt x="1888" y="0"/>
                </a:cubicBezTo>
                <a:cubicBezTo>
                  <a:pt x="2927" y="0"/>
                  <a:pt x="3768" y="840"/>
                  <a:pt x="3768" y="187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3" name="Freeform 202">
            <a:extLst>
              <a:ext uri="{FF2B5EF4-FFF2-40B4-BE49-F238E27FC236}">
                <a16:creationId xmlns:a16="http://schemas.microsoft.com/office/drawing/2014/main" id="{19827704-5510-E44B-81B4-A7BDD0EB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814" y="6841927"/>
            <a:ext cx="3912912" cy="1956456"/>
          </a:xfrm>
          <a:custGeom>
            <a:avLst/>
            <a:gdLst>
              <a:gd name="T0" fmla="*/ 0 w 3759"/>
              <a:gd name="T1" fmla="*/ 1879 h 1880"/>
              <a:gd name="T2" fmla="*/ 0 w 3759"/>
              <a:gd name="T3" fmla="*/ 1879 h 1880"/>
              <a:gd name="T4" fmla="*/ 1878 w 3759"/>
              <a:gd name="T5" fmla="*/ 0 h 1880"/>
              <a:gd name="T6" fmla="*/ 3758 w 3759"/>
              <a:gd name="T7" fmla="*/ 187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9" h="1880">
                <a:moveTo>
                  <a:pt x="0" y="1879"/>
                </a:moveTo>
                <a:lnTo>
                  <a:pt x="0" y="1879"/>
                </a:lnTo>
                <a:cubicBezTo>
                  <a:pt x="0" y="840"/>
                  <a:pt x="840" y="0"/>
                  <a:pt x="1878" y="0"/>
                </a:cubicBezTo>
                <a:cubicBezTo>
                  <a:pt x="2917" y="0"/>
                  <a:pt x="3758" y="840"/>
                  <a:pt x="3758" y="187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4" name="Freeform 203">
            <a:extLst>
              <a:ext uri="{FF2B5EF4-FFF2-40B4-BE49-F238E27FC236}">
                <a16:creationId xmlns:a16="http://schemas.microsoft.com/office/drawing/2014/main" id="{84FD5972-1329-FF42-9BE4-5208E29D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096" y="6841927"/>
            <a:ext cx="3926688" cy="1956456"/>
          </a:xfrm>
          <a:custGeom>
            <a:avLst/>
            <a:gdLst>
              <a:gd name="T0" fmla="*/ 0 w 3769"/>
              <a:gd name="T1" fmla="*/ 1879 h 1880"/>
              <a:gd name="T2" fmla="*/ 0 w 3769"/>
              <a:gd name="T3" fmla="*/ 1879 h 1880"/>
              <a:gd name="T4" fmla="*/ 1879 w 3769"/>
              <a:gd name="T5" fmla="*/ 0 h 1880"/>
              <a:gd name="T6" fmla="*/ 3768 w 3769"/>
              <a:gd name="T7" fmla="*/ 187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9" h="1880">
                <a:moveTo>
                  <a:pt x="0" y="1879"/>
                </a:moveTo>
                <a:lnTo>
                  <a:pt x="0" y="1879"/>
                </a:lnTo>
                <a:cubicBezTo>
                  <a:pt x="0" y="840"/>
                  <a:pt x="840" y="0"/>
                  <a:pt x="1879" y="0"/>
                </a:cubicBezTo>
                <a:cubicBezTo>
                  <a:pt x="2918" y="0"/>
                  <a:pt x="3768" y="840"/>
                  <a:pt x="3768" y="187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5" name="Freeform 204">
            <a:extLst>
              <a:ext uri="{FF2B5EF4-FFF2-40B4-BE49-F238E27FC236}">
                <a16:creationId xmlns:a16="http://schemas.microsoft.com/office/drawing/2014/main" id="{8360426C-A4FF-3848-9BAF-40073AED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167" y="5983105"/>
            <a:ext cx="1703863" cy="1713048"/>
          </a:xfrm>
          <a:custGeom>
            <a:avLst/>
            <a:gdLst>
              <a:gd name="T0" fmla="*/ 1636 w 1637"/>
              <a:gd name="T1" fmla="*/ 821 h 1644"/>
              <a:gd name="T2" fmla="*/ 1636 w 1637"/>
              <a:gd name="T3" fmla="*/ 821 h 1644"/>
              <a:gd name="T4" fmla="*/ 822 w 1637"/>
              <a:gd name="T5" fmla="*/ 1643 h 1644"/>
              <a:gd name="T6" fmla="*/ 0 w 1637"/>
              <a:gd name="T7" fmla="*/ 821 h 1644"/>
              <a:gd name="T8" fmla="*/ 822 w 1637"/>
              <a:gd name="T9" fmla="*/ 0 h 1644"/>
              <a:gd name="T10" fmla="*/ 1636 w 1637"/>
              <a:gd name="T11" fmla="*/ 82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644">
                <a:moveTo>
                  <a:pt x="1636" y="821"/>
                </a:moveTo>
                <a:lnTo>
                  <a:pt x="1636" y="821"/>
                </a:lnTo>
                <a:cubicBezTo>
                  <a:pt x="1636" y="1273"/>
                  <a:pt x="1274" y="1643"/>
                  <a:pt x="822" y="1643"/>
                </a:cubicBezTo>
                <a:cubicBezTo>
                  <a:pt x="371" y="1643"/>
                  <a:pt x="0" y="1273"/>
                  <a:pt x="0" y="821"/>
                </a:cubicBezTo>
                <a:cubicBezTo>
                  <a:pt x="0" y="370"/>
                  <a:pt x="371" y="0"/>
                  <a:pt x="822" y="0"/>
                </a:cubicBezTo>
                <a:cubicBezTo>
                  <a:pt x="1274" y="0"/>
                  <a:pt x="1636" y="370"/>
                  <a:pt x="1636" y="8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05">
            <a:extLst>
              <a:ext uri="{FF2B5EF4-FFF2-40B4-BE49-F238E27FC236}">
                <a16:creationId xmlns:a16="http://schemas.microsoft.com/office/drawing/2014/main" id="{3C4867A4-178A-1B44-94F1-5E3C9781E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043" y="5983105"/>
            <a:ext cx="1713046" cy="1713048"/>
          </a:xfrm>
          <a:custGeom>
            <a:avLst/>
            <a:gdLst>
              <a:gd name="T0" fmla="*/ 1644 w 1645"/>
              <a:gd name="T1" fmla="*/ 821 h 1644"/>
              <a:gd name="T2" fmla="*/ 1644 w 1645"/>
              <a:gd name="T3" fmla="*/ 821 h 1644"/>
              <a:gd name="T4" fmla="*/ 821 w 1645"/>
              <a:gd name="T5" fmla="*/ 1643 h 1644"/>
              <a:gd name="T6" fmla="*/ 0 w 1645"/>
              <a:gd name="T7" fmla="*/ 821 h 1644"/>
              <a:gd name="T8" fmla="*/ 821 w 1645"/>
              <a:gd name="T9" fmla="*/ 0 h 1644"/>
              <a:gd name="T10" fmla="*/ 1644 w 1645"/>
              <a:gd name="T11" fmla="*/ 82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5" h="1644">
                <a:moveTo>
                  <a:pt x="1644" y="821"/>
                </a:moveTo>
                <a:lnTo>
                  <a:pt x="1644" y="821"/>
                </a:lnTo>
                <a:cubicBezTo>
                  <a:pt x="1644" y="1273"/>
                  <a:pt x="1273" y="1643"/>
                  <a:pt x="821" y="1643"/>
                </a:cubicBezTo>
                <a:cubicBezTo>
                  <a:pt x="371" y="1643"/>
                  <a:pt x="0" y="1273"/>
                  <a:pt x="0" y="821"/>
                </a:cubicBezTo>
                <a:cubicBezTo>
                  <a:pt x="0" y="370"/>
                  <a:pt x="371" y="0"/>
                  <a:pt x="821" y="0"/>
                </a:cubicBezTo>
                <a:cubicBezTo>
                  <a:pt x="1273" y="0"/>
                  <a:pt x="1644" y="370"/>
                  <a:pt x="1644" y="8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06">
            <a:extLst>
              <a:ext uri="{FF2B5EF4-FFF2-40B4-BE49-F238E27FC236}">
                <a16:creationId xmlns:a16="http://schemas.microsoft.com/office/drawing/2014/main" id="{CA282307-9479-5147-B356-E6779C9B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1510" y="5983105"/>
            <a:ext cx="1703860" cy="1713048"/>
          </a:xfrm>
          <a:custGeom>
            <a:avLst/>
            <a:gdLst>
              <a:gd name="T0" fmla="*/ 1635 w 1636"/>
              <a:gd name="T1" fmla="*/ 821 h 1644"/>
              <a:gd name="T2" fmla="*/ 1635 w 1636"/>
              <a:gd name="T3" fmla="*/ 821 h 1644"/>
              <a:gd name="T4" fmla="*/ 813 w 1636"/>
              <a:gd name="T5" fmla="*/ 1643 h 1644"/>
              <a:gd name="T6" fmla="*/ 0 w 1636"/>
              <a:gd name="T7" fmla="*/ 821 h 1644"/>
              <a:gd name="T8" fmla="*/ 813 w 1636"/>
              <a:gd name="T9" fmla="*/ 0 h 1644"/>
              <a:gd name="T10" fmla="*/ 1635 w 1636"/>
              <a:gd name="T11" fmla="*/ 82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6" h="1644">
                <a:moveTo>
                  <a:pt x="1635" y="821"/>
                </a:moveTo>
                <a:lnTo>
                  <a:pt x="1635" y="821"/>
                </a:lnTo>
                <a:cubicBezTo>
                  <a:pt x="1635" y="1273"/>
                  <a:pt x="1265" y="1643"/>
                  <a:pt x="813" y="1643"/>
                </a:cubicBezTo>
                <a:cubicBezTo>
                  <a:pt x="361" y="1643"/>
                  <a:pt x="0" y="1273"/>
                  <a:pt x="0" y="821"/>
                </a:cubicBezTo>
                <a:cubicBezTo>
                  <a:pt x="0" y="370"/>
                  <a:pt x="361" y="0"/>
                  <a:pt x="813" y="0"/>
                </a:cubicBezTo>
                <a:cubicBezTo>
                  <a:pt x="1265" y="0"/>
                  <a:pt x="1635" y="370"/>
                  <a:pt x="1635" y="8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07">
            <a:extLst>
              <a:ext uri="{FF2B5EF4-FFF2-40B4-BE49-F238E27FC236}">
                <a16:creationId xmlns:a16="http://schemas.microsoft.com/office/drawing/2014/main" id="{CB6843AD-05EE-EA44-957B-5570BCED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319" y="6566369"/>
            <a:ext cx="652152" cy="629187"/>
          </a:xfrm>
          <a:custGeom>
            <a:avLst/>
            <a:gdLst>
              <a:gd name="T0" fmla="*/ 542 w 625"/>
              <a:gd name="T1" fmla="*/ 604 h 605"/>
              <a:gd name="T2" fmla="*/ 542 w 625"/>
              <a:gd name="T3" fmla="*/ 604 h 605"/>
              <a:gd name="T4" fmla="*/ 90 w 625"/>
              <a:gd name="T5" fmla="*/ 604 h 605"/>
              <a:gd name="T6" fmla="*/ 0 w 625"/>
              <a:gd name="T7" fmla="*/ 514 h 605"/>
              <a:gd name="T8" fmla="*/ 0 w 625"/>
              <a:gd name="T9" fmla="*/ 90 h 605"/>
              <a:gd name="T10" fmla="*/ 90 w 625"/>
              <a:gd name="T11" fmla="*/ 0 h 605"/>
              <a:gd name="T12" fmla="*/ 136 w 625"/>
              <a:gd name="T13" fmla="*/ 0 h 605"/>
              <a:gd name="T14" fmla="*/ 136 w 625"/>
              <a:gd name="T15" fmla="*/ 54 h 605"/>
              <a:gd name="T16" fmla="*/ 90 w 625"/>
              <a:gd name="T17" fmla="*/ 54 h 605"/>
              <a:gd name="T18" fmla="*/ 54 w 625"/>
              <a:gd name="T19" fmla="*/ 90 h 605"/>
              <a:gd name="T20" fmla="*/ 54 w 625"/>
              <a:gd name="T21" fmla="*/ 514 h 605"/>
              <a:gd name="T22" fmla="*/ 90 w 625"/>
              <a:gd name="T23" fmla="*/ 550 h 605"/>
              <a:gd name="T24" fmla="*/ 542 w 625"/>
              <a:gd name="T25" fmla="*/ 550 h 605"/>
              <a:gd name="T26" fmla="*/ 569 w 625"/>
              <a:gd name="T27" fmla="*/ 514 h 605"/>
              <a:gd name="T28" fmla="*/ 569 w 625"/>
              <a:gd name="T29" fmla="*/ 90 h 605"/>
              <a:gd name="T30" fmla="*/ 542 w 625"/>
              <a:gd name="T31" fmla="*/ 54 h 605"/>
              <a:gd name="T32" fmla="*/ 488 w 625"/>
              <a:gd name="T33" fmla="*/ 54 h 605"/>
              <a:gd name="T34" fmla="*/ 488 w 625"/>
              <a:gd name="T35" fmla="*/ 0 h 605"/>
              <a:gd name="T36" fmla="*/ 542 w 625"/>
              <a:gd name="T37" fmla="*/ 0 h 605"/>
              <a:gd name="T38" fmla="*/ 624 w 625"/>
              <a:gd name="T39" fmla="*/ 90 h 605"/>
              <a:gd name="T40" fmla="*/ 624 w 625"/>
              <a:gd name="T41" fmla="*/ 514 h 605"/>
              <a:gd name="T42" fmla="*/ 542 w 625"/>
              <a:gd name="T43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5" h="605">
                <a:moveTo>
                  <a:pt x="542" y="604"/>
                </a:moveTo>
                <a:lnTo>
                  <a:pt x="542" y="604"/>
                </a:lnTo>
                <a:cubicBezTo>
                  <a:pt x="90" y="604"/>
                  <a:pt x="90" y="604"/>
                  <a:pt x="90" y="604"/>
                </a:cubicBezTo>
                <a:cubicBezTo>
                  <a:pt x="36" y="604"/>
                  <a:pt x="0" y="559"/>
                  <a:pt x="0" y="51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54" y="72"/>
                  <a:pt x="54" y="90"/>
                </a:cubicBezTo>
                <a:cubicBezTo>
                  <a:pt x="54" y="514"/>
                  <a:pt x="54" y="514"/>
                  <a:pt x="54" y="514"/>
                </a:cubicBezTo>
                <a:cubicBezTo>
                  <a:pt x="54" y="532"/>
                  <a:pt x="72" y="550"/>
                  <a:pt x="90" y="550"/>
                </a:cubicBezTo>
                <a:cubicBezTo>
                  <a:pt x="542" y="550"/>
                  <a:pt x="542" y="550"/>
                  <a:pt x="542" y="550"/>
                </a:cubicBezTo>
                <a:cubicBezTo>
                  <a:pt x="560" y="550"/>
                  <a:pt x="569" y="532"/>
                  <a:pt x="569" y="514"/>
                </a:cubicBezTo>
                <a:cubicBezTo>
                  <a:pt x="569" y="90"/>
                  <a:pt x="569" y="90"/>
                  <a:pt x="569" y="90"/>
                </a:cubicBezTo>
                <a:cubicBezTo>
                  <a:pt x="569" y="72"/>
                  <a:pt x="560" y="54"/>
                  <a:pt x="542" y="54"/>
                </a:cubicBezTo>
                <a:cubicBezTo>
                  <a:pt x="488" y="54"/>
                  <a:pt x="488" y="54"/>
                  <a:pt x="488" y="54"/>
                </a:cubicBezTo>
                <a:cubicBezTo>
                  <a:pt x="488" y="0"/>
                  <a:pt x="488" y="0"/>
                  <a:pt x="488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87" y="0"/>
                  <a:pt x="624" y="45"/>
                  <a:pt x="624" y="90"/>
                </a:cubicBezTo>
                <a:cubicBezTo>
                  <a:pt x="624" y="514"/>
                  <a:pt x="624" y="514"/>
                  <a:pt x="624" y="514"/>
                </a:cubicBezTo>
                <a:cubicBezTo>
                  <a:pt x="624" y="559"/>
                  <a:pt x="587" y="604"/>
                  <a:pt x="542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08">
            <a:extLst>
              <a:ext uri="{FF2B5EF4-FFF2-40B4-BE49-F238E27FC236}">
                <a16:creationId xmlns:a16="http://schemas.microsoft.com/office/drawing/2014/main" id="{AABEEF4A-7CA6-E449-95A9-9C0E3FF2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615" y="6483702"/>
            <a:ext cx="284742" cy="59703"/>
          </a:xfrm>
          <a:custGeom>
            <a:avLst/>
            <a:gdLst>
              <a:gd name="T0" fmla="*/ 271 w 272"/>
              <a:gd name="T1" fmla="*/ 55 h 56"/>
              <a:gd name="T2" fmla="*/ 0 w 272"/>
              <a:gd name="T3" fmla="*/ 55 h 56"/>
              <a:gd name="T4" fmla="*/ 0 w 272"/>
              <a:gd name="T5" fmla="*/ 0 h 56"/>
              <a:gd name="T6" fmla="*/ 271 w 272"/>
              <a:gd name="T7" fmla="*/ 0 h 56"/>
              <a:gd name="T8" fmla="*/ 271 w 272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56">
                <a:moveTo>
                  <a:pt x="271" y="55"/>
                </a:moveTo>
                <a:lnTo>
                  <a:pt x="0" y="55"/>
                </a:lnTo>
                <a:lnTo>
                  <a:pt x="0" y="0"/>
                </a:lnTo>
                <a:lnTo>
                  <a:pt x="271" y="0"/>
                </a:lnTo>
                <a:lnTo>
                  <a:pt x="271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09">
            <a:extLst>
              <a:ext uri="{FF2B5EF4-FFF2-40B4-BE49-F238E27FC236}">
                <a16:creationId xmlns:a16="http://schemas.microsoft.com/office/drawing/2014/main" id="{608AC174-B413-D842-807B-52E04E52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544" y="6483702"/>
            <a:ext cx="188296" cy="151555"/>
          </a:xfrm>
          <a:custGeom>
            <a:avLst/>
            <a:gdLst>
              <a:gd name="T0" fmla="*/ 46 w 182"/>
              <a:gd name="T1" fmla="*/ 136 h 146"/>
              <a:gd name="T2" fmla="*/ 46 w 182"/>
              <a:gd name="T3" fmla="*/ 136 h 146"/>
              <a:gd name="T4" fmla="*/ 0 w 182"/>
              <a:gd name="T5" fmla="*/ 91 h 146"/>
              <a:gd name="T6" fmla="*/ 82 w 182"/>
              <a:gd name="T7" fmla="*/ 10 h 146"/>
              <a:gd name="T8" fmla="*/ 109 w 182"/>
              <a:gd name="T9" fmla="*/ 0 h 146"/>
              <a:gd name="T10" fmla="*/ 136 w 182"/>
              <a:gd name="T11" fmla="*/ 19 h 146"/>
              <a:gd name="T12" fmla="*/ 172 w 182"/>
              <a:gd name="T13" fmla="*/ 100 h 146"/>
              <a:gd name="T14" fmla="*/ 163 w 182"/>
              <a:gd name="T15" fmla="*/ 136 h 146"/>
              <a:gd name="T16" fmla="*/ 163 w 182"/>
              <a:gd name="T17" fmla="*/ 136 h 146"/>
              <a:gd name="T18" fmla="*/ 127 w 182"/>
              <a:gd name="T19" fmla="*/ 127 h 146"/>
              <a:gd name="T20" fmla="*/ 100 w 182"/>
              <a:gd name="T21" fmla="*/ 73 h 146"/>
              <a:gd name="T22" fmla="*/ 46 w 182"/>
              <a:gd name="T23" fmla="*/ 136 h 146"/>
              <a:gd name="T24" fmla="*/ 127 w 182"/>
              <a:gd name="T25" fmla="*/ 46 h 146"/>
              <a:gd name="T26" fmla="*/ 127 w 182"/>
              <a:gd name="T27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46" y="136"/>
                </a:moveTo>
                <a:lnTo>
                  <a:pt x="46" y="136"/>
                </a:lnTo>
                <a:cubicBezTo>
                  <a:pt x="0" y="91"/>
                  <a:pt x="0" y="91"/>
                  <a:pt x="0" y="91"/>
                </a:cubicBezTo>
                <a:cubicBezTo>
                  <a:pt x="82" y="10"/>
                  <a:pt x="82" y="10"/>
                  <a:pt x="82" y="10"/>
                </a:cubicBezTo>
                <a:cubicBezTo>
                  <a:pt x="91" y="0"/>
                  <a:pt x="100" y="0"/>
                  <a:pt x="109" y="0"/>
                </a:cubicBezTo>
                <a:cubicBezTo>
                  <a:pt x="118" y="0"/>
                  <a:pt x="127" y="10"/>
                  <a:pt x="136" y="19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81" y="118"/>
                  <a:pt x="172" y="136"/>
                  <a:pt x="163" y="136"/>
                </a:cubicBezTo>
                <a:lnTo>
                  <a:pt x="163" y="136"/>
                </a:lnTo>
                <a:cubicBezTo>
                  <a:pt x="145" y="145"/>
                  <a:pt x="127" y="136"/>
                  <a:pt x="127" y="127"/>
                </a:cubicBezTo>
                <a:cubicBezTo>
                  <a:pt x="100" y="73"/>
                  <a:pt x="100" y="73"/>
                  <a:pt x="100" y="73"/>
                </a:cubicBezTo>
                <a:lnTo>
                  <a:pt x="46" y="136"/>
                </a:lnTo>
                <a:close/>
                <a:moveTo>
                  <a:pt x="127" y="46"/>
                </a:moveTo>
                <a:lnTo>
                  <a:pt x="12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10">
            <a:extLst>
              <a:ext uri="{FF2B5EF4-FFF2-40B4-BE49-F238E27FC236}">
                <a16:creationId xmlns:a16="http://schemas.microsoft.com/office/drawing/2014/main" id="{3AC44C77-963C-9743-ACCE-02B4E802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62" y="6566369"/>
            <a:ext cx="266372" cy="179111"/>
          </a:xfrm>
          <a:custGeom>
            <a:avLst/>
            <a:gdLst>
              <a:gd name="T0" fmla="*/ 108 w 254"/>
              <a:gd name="T1" fmla="*/ 171 h 172"/>
              <a:gd name="T2" fmla="*/ 108 w 254"/>
              <a:gd name="T3" fmla="*/ 171 h 172"/>
              <a:gd name="T4" fmla="*/ 108 w 254"/>
              <a:gd name="T5" fmla="*/ 171 h 172"/>
              <a:gd name="T6" fmla="*/ 72 w 254"/>
              <a:gd name="T7" fmla="*/ 163 h 172"/>
              <a:gd name="T8" fmla="*/ 0 w 254"/>
              <a:gd name="T9" fmla="*/ 81 h 172"/>
              <a:gd name="T10" fmla="*/ 72 w 254"/>
              <a:gd name="T11" fmla="*/ 9 h 172"/>
              <a:gd name="T12" fmla="*/ 118 w 254"/>
              <a:gd name="T13" fmla="*/ 54 h 172"/>
              <a:gd name="T14" fmla="*/ 82 w 254"/>
              <a:gd name="T15" fmla="*/ 81 h 172"/>
              <a:gd name="T16" fmla="*/ 108 w 254"/>
              <a:gd name="T17" fmla="*/ 117 h 172"/>
              <a:gd name="T18" fmla="*/ 199 w 254"/>
              <a:gd name="T19" fmla="*/ 18 h 172"/>
              <a:gd name="T20" fmla="*/ 235 w 254"/>
              <a:gd name="T21" fmla="*/ 9 h 172"/>
              <a:gd name="T22" fmla="*/ 235 w 254"/>
              <a:gd name="T23" fmla="*/ 9 h 172"/>
              <a:gd name="T24" fmla="*/ 244 w 254"/>
              <a:gd name="T25" fmla="*/ 54 h 172"/>
              <a:gd name="T26" fmla="*/ 136 w 254"/>
              <a:gd name="T27" fmla="*/ 163 h 172"/>
              <a:gd name="T28" fmla="*/ 108 w 254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2">
                <a:moveTo>
                  <a:pt x="108" y="171"/>
                </a:moveTo>
                <a:lnTo>
                  <a:pt x="108" y="171"/>
                </a:lnTo>
                <a:lnTo>
                  <a:pt x="108" y="171"/>
                </a:lnTo>
                <a:cubicBezTo>
                  <a:pt x="91" y="171"/>
                  <a:pt x="82" y="171"/>
                  <a:pt x="72" y="163"/>
                </a:cubicBez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2" y="81"/>
                  <a:pt x="82" y="81"/>
                  <a:pt x="82" y="81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208" y="0"/>
                  <a:pt x="226" y="0"/>
                  <a:pt x="235" y="9"/>
                </a:cubicBezTo>
                <a:lnTo>
                  <a:pt x="235" y="9"/>
                </a:lnTo>
                <a:cubicBezTo>
                  <a:pt x="253" y="18"/>
                  <a:pt x="253" y="36"/>
                  <a:pt x="244" y="54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27" y="171"/>
                  <a:pt x="118" y="171"/>
                  <a:pt x="108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11">
            <a:extLst>
              <a:ext uri="{FF2B5EF4-FFF2-40B4-BE49-F238E27FC236}">
                <a16:creationId xmlns:a16="http://schemas.microsoft.com/office/drawing/2014/main" id="{0E416370-19A2-AA4E-AF1C-27C18A5AD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948" y="6483702"/>
            <a:ext cx="188299" cy="151555"/>
          </a:xfrm>
          <a:custGeom>
            <a:avLst/>
            <a:gdLst>
              <a:gd name="T0" fmla="*/ 144 w 181"/>
              <a:gd name="T1" fmla="*/ 136 h 146"/>
              <a:gd name="T2" fmla="*/ 144 w 181"/>
              <a:gd name="T3" fmla="*/ 136 h 146"/>
              <a:gd name="T4" fmla="*/ 180 w 181"/>
              <a:gd name="T5" fmla="*/ 91 h 146"/>
              <a:gd name="T6" fmla="*/ 99 w 181"/>
              <a:gd name="T7" fmla="*/ 10 h 146"/>
              <a:gd name="T8" fmla="*/ 72 w 181"/>
              <a:gd name="T9" fmla="*/ 0 h 146"/>
              <a:gd name="T10" fmla="*/ 54 w 181"/>
              <a:gd name="T11" fmla="*/ 19 h 146"/>
              <a:gd name="T12" fmla="*/ 9 w 181"/>
              <a:gd name="T13" fmla="*/ 100 h 146"/>
              <a:gd name="T14" fmla="*/ 18 w 181"/>
              <a:gd name="T15" fmla="*/ 136 h 146"/>
              <a:gd name="T16" fmla="*/ 18 w 181"/>
              <a:gd name="T17" fmla="*/ 136 h 146"/>
              <a:gd name="T18" fmla="*/ 63 w 181"/>
              <a:gd name="T19" fmla="*/ 127 h 146"/>
              <a:gd name="T20" fmla="*/ 81 w 181"/>
              <a:gd name="T21" fmla="*/ 73 h 146"/>
              <a:gd name="T22" fmla="*/ 144 w 181"/>
              <a:gd name="T23" fmla="*/ 136 h 146"/>
              <a:gd name="T24" fmla="*/ 54 w 181"/>
              <a:gd name="T25" fmla="*/ 46 h 146"/>
              <a:gd name="T26" fmla="*/ 54 w 181"/>
              <a:gd name="T27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" h="146">
                <a:moveTo>
                  <a:pt x="144" y="136"/>
                </a:moveTo>
                <a:lnTo>
                  <a:pt x="144" y="136"/>
                </a:lnTo>
                <a:cubicBezTo>
                  <a:pt x="180" y="91"/>
                  <a:pt x="180" y="91"/>
                  <a:pt x="180" y="91"/>
                </a:cubicBezTo>
                <a:cubicBezTo>
                  <a:pt x="99" y="10"/>
                  <a:pt x="99" y="10"/>
                  <a:pt x="99" y="10"/>
                </a:cubicBezTo>
                <a:cubicBezTo>
                  <a:pt x="90" y="0"/>
                  <a:pt x="81" y="0"/>
                  <a:pt x="72" y="0"/>
                </a:cubicBezTo>
                <a:cubicBezTo>
                  <a:pt x="63" y="0"/>
                  <a:pt x="54" y="10"/>
                  <a:pt x="54" y="19"/>
                </a:cubicBezTo>
                <a:cubicBezTo>
                  <a:pt x="9" y="100"/>
                  <a:pt x="9" y="100"/>
                  <a:pt x="9" y="100"/>
                </a:cubicBezTo>
                <a:cubicBezTo>
                  <a:pt x="0" y="118"/>
                  <a:pt x="9" y="136"/>
                  <a:pt x="18" y="136"/>
                </a:cubicBezTo>
                <a:lnTo>
                  <a:pt x="18" y="136"/>
                </a:lnTo>
                <a:cubicBezTo>
                  <a:pt x="36" y="145"/>
                  <a:pt x="54" y="136"/>
                  <a:pt x="63" y="127"/>
                </a:cubicBezTo>
                <a:cubicBezTo>
                  <a:pt x="81" y="73"/>
                  <a:pt x="81" y="73"/>
                  <a:pt x="81" y="73"/>
                </a:cubicBezTo>
                <a:lnTo>
                  <a:pt x="144" y="136"/>
                </a:lnTo>
                <a:close/>
                <a:moveTo>
                  <a:pt x="54" y="46"/>
                </a:moveTo>
                <a:lnTo>
                  <a:pt x="54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12">
            <a:extLst>
              <a:ext uri="{FF2B5EF4-FFF2-40B4-BE49-F238E27FC236}">
                <a16:creationId xmlns:a16="http://schemas.microsoft.com/office/drawing/2014/main" id="{8A4C03C2-8279-6742-8A85-F7EE13D5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33" y="6566369"/>
            <a:ext cx="257187" cy="179111"/>
          </a:xfrm>
          <a:custGeom>
            <a:avLst/>
            <a:gdLst>
              <a:gd name="T0" fmla="*/ 144 w 245"/>
              <a:gd name="T1" fmla="*/ 171 h 172"/>
              <a:gd name="T2" fmla="*/ 144 w 245"/>
              <a:gd name="T3" fmla="*/ 171 h 172"/>
              <a:gd name="T4" fmla="*/ 144 w 245"/>
              <a:gd name="T5" fmla="*/ 171 h 172"/>
              <a:gd name="T6" fmla="*/ 180 w 245"/>
              <a:gd name="T7" fmla="*/ 163 h 172"/>
              <a:gd name="T8" fmla="*/ 244 w 245"/>
              <a:gd name="T9" fmla="*/ 81 h 172"/>
              <a:gd name="T10" fmla="*/ 171 w 245"/>
              <a:gd name="T11" fmla="*/ 9 h 172"/>
              <a:gd name="T12" fmla="*/ 135 w 245"/>
              <a:gd name="T13" fmla="*/ 54 h 172"/>
              <a:gd name="T14" fmla="*/ 171 w 245"/>
              <a:gd name="T15" fmla="*/ 81 h 172"/>
              <a:gd name="T16" fmla="*/ 144 w 245"/>
              <a:gd name="T17" fmla="*/ 117 h 172"/>
              <a:gd name="T18" fmla="*/ 45 w 245"/>
              <a:gd name="T19" fmla="*/ 18 h 172"/>
              <a:gd name="T20" fmla="*/ 9 w 245"/>
              <a:gd name="T21" fmla="*/ 9 h 172"/>
              <a:gd name="T22" fmla="*/ 9 w 245"/>
              <a:gd name="T23" fmla="*/ 9 h 172"/>
              <a:gd name="T24" fmla="*/ 9 w 245"/>
              <a:gd name="T25" fmla="*/ 54 h 172"/>
              <a:gd name="T26" fmla="*/ 108 w 245"/>
              <a:gd name="T27" fmla="*/ 163 h 172"/>
              <a:gd name="T28" fmla="*/ 144 w 245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72">
                <a:moveTo>
                  <a:pt x="144" y="171"/>
                </a:moveTo>
                <a:lnTo>
                  <a:pt x="144" y="171"/>
                </a:lnTo>
                <a:lnTo>
                  <a:pt x="144" y="171"/>
                </a:lnTo>
                <a:cubicBezTo>
                  <a:pt x="153" y="171"/>
                  <a:pt x="171" y="171"/>
                  <a:pt x="180" y="163"/>
                </a:cubicBezTo>
                <a:cubicBezTo>
                  <a:pt x="244" y="81"/>
                  <a:pt x="244" y="81"/>
                  <a:pt x="244" y="81"/>
                </a:cubicBezTo>
                <a:cubicBezTo>
                  <a:pt x="171" y="9"/>
                  <a:pt x="171" y="9"/>
                  <a:pt x="171" y="9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45" y="18"/>
                  <a:pt x="45" y="18"/>
                  <a:pt x="45" y="18"/>
                </a:cubicBezTo>
                <a:cubicBezTo>
                  <a:pt x="36" y="0"/>
                  <a:pt x="17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54"/>
                </a:cubicBezTo>
                <a:cubicBezTo>
                  <a:pt x="108" y="163"/>
                  <a:pt x="108" y="163"/>
                  <a:pt x="108" y="163"/>
                </a:cubicBezTo>
                <a:cubicBezTo>
                  <a:pt x="117" y="171"/>
                  <a:pt x="126" y="171"/>
                  <a:pt x="144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13">
            <a:extLst>
              <a:ext uri="{FF2B5EF4-FFF2-40B4-BE49-F238E27FC236}">
                <a16:creationId xmlns:a16="http://schemas.microsoft.com/office/drawing/2014/main" id="{0134DF38-23FF-B44D-8F35-56E65B5C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655" y="6832741"/>
            <a:ext cx="133185" cy="45926"/>
          </a:xfrm>
          <a:custGeom>
            <a:avLst/>
            <a:gdLst>
              <a:gd name="T0" fmla="*/ 0 w 127"/>
              <a:gd name="T1" fmla="*/ 18 h 46"/>
              <a:gd name="T2" fmla="*/ 0 w 127"/>
              <a:gd name="T3" fmla="*/ 18 h 46"/>
              <a:gd name="T4" fmla="*/ 0 w 127"/>
              <a:gd name="T5" fmla="*/ 18 h 46"/>
              <a:gd name="T6" fmla="*/ 18 w 127"/>
              <a:gd name="T7" fmla="*/ 0 h 46"/>
              <a:gd name="T8" fmla="*/ 108 w 127"/>
              <a:gd name="T9" fmla="*/ 0 h 46"/>
              <a:gd name="T10" fmla="*/ 126 w 127"/>
              <a:gd name="T11" fmla="*/ 18 h 46"/>
              <a:gd name="T12" fmla="*/ 126 w 127"/>
              <a:gd name="T13" fmla="*/ 18 h 46"/>
              <a:gd name="T14" fmla="*/ 108 w 127"/>
              <a:gd name="T15" fmla="*/ 45 h 46"/>
              <a:gd name="T16" fmla="*/ 18 w 127"/>
              <a:gd name="T17" fmla="*/ 45 h 46"/>
              <a:gd name="T18" fmla="*/ 0 w 127"/>
              <a:gd name="T1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36"/>
                  <a:pt x="117" y="45"/>
                  <a:pt x="10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14">
            <a:extLst>
              <a:ext uri="{FF2B5EF4-FFF2-40B4-BE49-F238E27FC236}">
                <a16:creationId xmlns:a16="http://schemas.microsoft.com/office/drawing/2014/main" id="{80C93A64-F773-D343-891B-52DD7CFA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2" y="6841927"/>
            <a:ext cx="36741" cy="330669"/>
          </a:xfrm>
          <a:custGeom>
            <a:avLst/>
            <a:gdLst>
              <a:gd name="T0" fmla="*/ 36 w 37"/>
              <a:gd name="T1" fmla="*/ 316 h 317"/>
              <a:gd name="T2" fmla="*/ 36 w 37"/>
              <a:gd name="T3" fmla="*/ 316 h 317"/>
              <a:gd name="T4" fmla="*/ 0 w 37"/>
              <a:gd name="T5" fmla="*/ 316 h 317"/>
              <a:gd name="T6" fmla="*/ 0 w 37"/>
              <a:gd name="T7" fmla="*/ 27 h 317"/>
              <a:gd name="T8" fmla="*/ 18 w 37"/>
              <a:gd name="T9" fmla="*/ 0 h 317"/>
              <a:gd name="T10" fmla="*/ 18 w 37"/>
              <a:gd name="T11" fmla="*/ 0 h 317"/>
              <a:gd name="T12" fmla="*/ 36 w 37"/>
              <a:gd name="T13" fmla="*/ 27 h 317"/>
              <a:gd name="T14" fmla="*/ 36 w 37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17">
                <a:moveTo>
                  <a:pt x="36" y="316"/>
                </a:moveTo>
                <a:lnTo>
                  <a:pt x="36" y="316"/>
                </a:lnTo>
                <a:cubicBezTo>
                  <a:pt x="0" y="316"/>
                  <a:pt x="0" y="316"/>
                  <a:pt x="0" y="3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27"/>
                </a:cubicBezTo>
                <a:lnTo>
                  <a:pt x="36" y="3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15">
            <a:extLst>
              <a:ext uri="{FF2B5EF4-FFF2-40B4-BE49-F238E27FC236}">
                <a16:creationId xmlns:a16="http://schemas.microsoft.com/office/drawing/2014/main" id="{BB7013D0-3280-A54B-902C-252B6A10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085" y="6708739"/>
            <a:ext cx="225037" cy="261781"/>
          </a:xfrm>
          <a:custGeom>
            <a:avLst/>
            <a:gdLst>
              <a:gd name="T0" fmla="*/ 9 w 218"/>
              <a:gd name="T1" fmla="*/ 243 h 253"/>
              <a:gd name="T2" fmla="*/ 9 w 218"/>
              <a:gd name="T3" fmla="*/ 243 h 253"/>
              <a:gd name="T4" fmla="*/ 9 w 218"/>
              <a:gd name="T5" fmla="*/ 243 h 253"/>
              <a:gd name="T6" fmla="*/ 0 w 218"/>
              <a:gd name="T7" fmla="*/ 216 h 253"/>
              <a:gd name="T8" fmla="*/ 181 w 218"/>
              <a:gd name="T9" fmla="*/ 10 h 253"/>
              <a:gd name="T10" fmla="*/ 208 w 218"/>
              <a:gd name="T11" fmla="*/ 10 h 253"/>
              <a:gd name="T12" fmla="*/ 208 w 218"/>
              <a:gd name="T13" fmla="*/ 10 h 253"/>
              <a:gd name="T14" fmla="*/ 217 w 218"/>
              <a:gd name="T15" fmla="*/ 36 h 253"/>
              <a:gd name="T16" fmla="*/ 36 w 218"/>
              <a:gd name="T17" fmla="*/ 243 h 253"/>
              <a:gd name="T18" fmla="*/ 9 w 218"/>
              <a:gd name="T19" fmla="*/ 24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253">
                <a:moveTo>
                  <a:pt x="9" y="243"/>
                </a:moveTo>
                <a:lnTo>
                  <a:pt x="9" y="243"/>
                </a:lnTo>
                <a:lnTo>
                  <a:pt x="9" y="243"/>
                </a:lnTo>
                <a:cubicBezTo>
                  <a:pt x="0" y="234"/>
                  <a:pt x="0" y="225"/>
                  <a:pt x="0" y="216"/>
                </a:cubicBezTo>
                <a:cubicBezTo>
                  <a:pt x="181" y="10"/>
                  <a:pt x="181" y="10"/>
                  <a:pt x="181" y="10"/>
                </a:cubicBezTo>
                <a:cubicBezTo>
                  <a:pt x="190" y="0"/>
                  <a:pt x="199" y="0"/>
                  <a:pt x="208" y="10"/>
                </a:cubicBezTo>
                <a:lnTo>
                  <a:pt x="208" y="10"/>
                </a:lnTo>
                <a:cubicBezTo>
                  <a:pt x="217" y="19"/>
                  <a:pt x="217" y="28"/>
                  <a:pt x="217" y="36"/>
                </a:cubicBezTo>
                <a:cubicBezTo>
                  <a:pt x="36" y="243"/>
                  <a:pt x="36" y="243"/>
                  <a:pt x="36" y="243"/>
                </a:cubicBezTo>
                <a:cubicBezTo>
                  <a:pt x="28" y="252"/>
                  <a:pt x="18" y="252"/>
                  <a:pt x="9" y="2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16">
            <a:extLst>
              <a:ext uri="{FF2B5EF4-FFF2-40B4-BE49-F238E27FC236}">
                <a16:creationId xmlns:a16="http://schemas.microsoft.com/office/drawing/2014/main" id="{7A6D0EE2-DE54-4045-8653-0071183D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0084" y="6860297"/>
            <a:ext cx="142373" cy="142370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0 w 136"/>
              <a:gd name="T5" fmla="*/ 63 h 137"/>
              <a:gd name="T6" fmla="*/ 63 w 136"/>
              <a:gd name="T7" fmla="*/ 0 h 137"/>
              <a:gd name="T8" fmla="*/ 135 w 136"/>
              <a:gd name="T9" fmla="*/ 63 h 137"/>
              <a:gd name="T10" fmla="*/ 63 w 136"/>
              <a:gd name="T11" fmla="*/ 136 h 137"/>
              <a:gd name="T12" fmla="*/ 63 w 136"/>
              <a:gd name="T13" fmla="*/ 36 h 137"/>
              <a:gd name="T14" fmla="*/ 63 w 136"/>
              <a:gd name="T15" fmla="*/ 36 h 137"/>
              <a:gd name="T16" fmla="*/ 36 w 136"/>
              <a:gd name="T17" fmla="*/ 63 h 137"/>
              <a:gd name="T18" fmla="*/ 63 w 136"/>
              <a:gd name="T19" fmla="*/ 90 h 137"/>
              <a:gd name="T20" fmla="*/ 90 w 136"/>
              <a:gd name="T21" fmla="*/ 63 h 137"/>
              <a:gd name="T22" fmla="*/ 63 w 136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3"/>
                </a:cubicBezTo>
                <a:cubicBezTo>
                  <a:pt x="135" y="99"/>
                  <a:pt x="99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17">
            <a:extLst>
              <a:ext uri="{FF2B5EF4-FFF2-40B4-BE49-F238E27FC236}">
                <a16:creationId xmlns:a16="http://schemas.microsoft.com/office/drawing/2014/main" id="{6ACFCCD4-545B-374A-AB65-FBE8A48A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159" y="6690369"/>
            <a:ext cx="142370" cy="142373"/>
          </a:xfrm>
          <a:custGeom>
            <a:avLst/>
            <a:gdLst>
              <a:gd name="T0" fmla="*/ 73 w 137"/>
              <a:gd name="T1" fmla="*/ 135 h 136"/>
              <a:gd name="T2" fmla="*/ 73 w 137"/>
              <a:gd name="T3" fmla="*/ 135 h 136"/>
              <a:gd name="T4" fmla="*/ 0 w 137"/>
              <a:gd name="T5" fmla="*/ 64 h 136"/>
              <a:gd name="T6" fmla="*/ 73 w 137"/>
              <a:gd name="T7" fmla="*/ 0 h 136"/>
              <a:gd name="T8" fmla="*/ 136 w 137"/>
              <a:gd name="T9" fmla="*/ 64 h 136"/>
              <a:gd name="T10" fmla="*/ 73 w 137"/>
              <a:gd name="T11" fmla="*/ 135 h 136"/>
              <a:gd name="T12" fmla="*/ 73 w 137"/>
              <a:gd name="T13" fmla="*/ 37 h 136"/>
              <a:gd name="T14" fmla="*/ 73 w 137"/>
              <a:gd name="T15" fmla="*/ 37 h 136"/>
              <a:gd name="T16" fmla="*/ 45 w 137"/>
              <a:gd name="T17" fmla="*/ 64 h 136"/>
              <a:gd name="T18" fmla="*/ 73 w 137"/>
              <a:gd name="T19" fmla="*/ 91 h 136"/>
              <a:gd name="T20" fmla="*/ 99 w 137"/>
              <a:gd name="T21" fmla="*/ 64 h 136"/>
              <a:gd name="T22" fmla="*/ 73 w 137"/>
              <a:gd name="T23" fmla="*/ 3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73" y="135"/>
                </a:moveTo>
                <a:lnTo>
                  <a:pt x="73" y="135"/>
                </a:lnTo>
                <a:cubicBezTo>
                  <a:pt x="36" y="135"/>
                  <a:pt x="0" y="100"/>
                  <a:pt x="0" y="64"/>
                </a:cubicBezTo>
                <a:cubicBezTo>
                  <a:pt x="0" y="28"/>
                  <a:pt x="36" y="0"/>
                  <a:pt x="73" y="0"/>
                </a:cubicBezTo>
                <a:cubicBezTo>
                  <a:pt x="109" y="0"/>
                  <a:pt x="136" y="28"/>
                  <a:pt x="136" y="64"/>
                </a:cubicBezTo>
                <a:cubicBezTo>
                  <a:pt x="136" y="100"/>
                  <a:pt x="109" y="135"/>
                  <a:pt x="73" y="135"/>
                </a:cubicBezTo>
                <a:close/>
                <a:moveTo>
                  <a:pt x="73" y="37"/>
                </a:moveTo>
                <a:lnTo>
                  <a:pt x="73" y="37"/>
                </a:lnTo>
                <a:cubicBezTo>
                  <a:pt x="54" y="37"/>
                  <a:pt x="45" y="54"/>
                  <a:pt x="45" y="64"/>
                </a:cubicBezTo>
                <a:cubicBezTo>
                  <a:pt x="45" y="82"/>
                  <a:pt x="54" y="91"/>
                  <a:pt x="73" y="91"/>
                </a:cubicBezTo>
                <a:cubicBezTo>
                  <a:pt x="81" y="91"/>
                  <a:pt x="99" y="82"/>
                  <a:pt x="99" y="64"/>
                </a:cubicBezTo>
                <a:cubicBezTo>
                  <a:pt x="99" y="54"/>
                  <a:pt x="81" y="37"/>
                  <a:pt x="7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18">
            <a:extLst>
              <a:ext uri="{FF2B5EF4-FFF2-40B4-BE49-F238E27FC236}">
                <a16:creationId xmlns:a16="http://schemas.microsoft.com/office/drawing/2014/main" id="{F8DCD521-D886-A44E-B754-5CB2731E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306" y="6653628"/>
            <a:ext cx="27556" cy="36741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19">
            <a:extLst>
              <a:ext uri="{FF2B5EF4-FFF2-40B4-BE49-F238E27FC236}">
                <a16:creationId xmlns:a16="http://schemas.microsoft.com/office/drawing/2014/main" id="{8B03B17E-CBD0-6742-B3C5-B26EE01E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306" y="6736295"/>
            <a:ext cx="27556" cy="82667"/>
          </a:xfrm>
          <a:custGeom>
            <a:avLst/>
            <a:gdLst>
              <a:gd name="T0" fmla="*/ 27 w 28"/>
              <a:gd name="T1" fmla="*/ 80 h 81"/>
              <a:gd name="T2" fmla="*/ 0 w 28"/>
              <a:gd name="T3" fmla="*/ 80 h 81"/>
              <a:gd name="T4" fmla="*/ 0 w 28"/>
              <a:gd name="T5" fmla="*/ 0 h 81"/>
              <a:gd name="T6" fmla="*/ 27 w 28"/>
              <a:gd name="T7" fmla="*/ 0 h 81"/>
              <a:gd name="T8" fmla="*/ 27 w 28"/>
              <a:gd name="T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1">
                <a:moveTo>
                  <a:pt x="27" y="80"/>
                </a:moveTo>
                <a:lnTo>
                  <a:pt x="0" y="80"/>
                </a:lnTo>
                <a:lnTo>
                  <a:pt x="0" y="0"/>
                </a:lnTo>
                <a:lnTo>
                  <a:pt x="27" y="0"/>
                </a:lnTo>
                <a:lnTo>
                  <a:pt x="27" y="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20">
            <a:extLst>
              <a:ext uri="{FF2B5EF4-FFF2-40B4-BE49-F238E27FC236}">
                <a16:creationId xmlns:a16="http://schemas.microsoft.com/office/drawing/2014/main" id="{1C8DE2BF-499B-EA43-ADF0-82FCDEC1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306" y="6860297"/>
            <a:ext cx="27556" cy="87258"/>
          </a:xfrm>
          <a:custGeom>
            <a:avLst/>
            <a:gdLst>
              <a:gd name="T0" fmla="*/ 27 w 28"/>
              <a:gd name="T1" fmla="*/ 81 h 82"/>
              <a:gd name="T2" fmla="*/ 0 w 28"/>
              <a:gd name="T3" fmla="*/ 81 h 82"/>
              <a:gd name="T4" fmla="*/ 0 w 28"/>
              <a:gd name="T5" fmla="*/ 0 h 82"/>
              <a:gd name="T6" fmla="*/ 27 w 28"/>
              <a:gd name="T7" fmla="*/ 0 h 82"/>
              <a:gd name="T8" fmla="*/ 27 w 28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lnTo>
                  <a:pt x="27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21">
            <a:extLst>
              <a:ext uri="{FF2B5EF4-FFF2-40B4-BE49-F238E27FC236}">
                <a16:creationId xmlns:a16="http://schemas.microsoft.com/office/drawing/2014/main" id="{B0A0BC90-B622-CB48-9912-497CFEEFB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306" y="6979705"/>
            <a:ext cx="27556" cy="55111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22">
            <a:extLst>
              <a:ext uri="{FF2B5EF4-FFF2-40B4-BE49-F238E27FC236}">
                <a16:creationId xmlns:a16="http://schemas.microsoft.com/office/drawing/2014/main" id="{2EF00E09-DD6A-1948-9075-0A6B8E47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7046" y="6575555"/>
            <a:ext cx="716449" cy="528150"/>
          </a:xfrm>
          <a:custGeom>
            <a:avLst/>
            <a:gdLst>
              <a:gd name="T0" fmla="*/ 604 w 687"/>
              <a:gd name="T1" fmla="*/ 505 h 506"/>
              <a:gd name="T2" fmla="*/ 604 w 687"/>
              <a:gd name="T3" fmla="*/ 505 h 506"/>
              <a:gd name="T4" fmla="*/ 27 w 687"/>
              <a:gd name="T5" fmla="*/ 505 h 506"/>
              <a:gd name="T6" fmla="*/ 0 w 687"/>
              <a:gd name="T7" fmla="*/ 478 h 506"/>
              <a:gd name="T8" fmla="*/ 0 w 687"/>
              <a:gd name="T9" fmla="*/ 360 h 506"/>
              <a:gd name="T10" fmla="*/ 27 w 687"/>
              <a:gd name="T11" fmla="*/ 333 h 506"/>
              <a:gd name="T12" fmla="*/ 99 w 687"/>
              <a:gd name="T13" fmla="*/ 252 h 506"/>
              <a:gd name="T14" fmla="*/ 27 w 687"/>
              <a:gd name="T15" fmla="*/ 172 h 506"/>
              <a:gd name="T16" fmla="*/ 0 w 687"/>
              <a:gd name="T17" fmla="*/ 136 h 506"/>
              <a:gd name="T18" fmla="*/ 0 w 687"/>
              <a:gd name="T19" fmla="*/ 27 h 506"/>
              <a:gd name="T20" fmla="*/ 27 w 687"/>
              <a:gd name="T21" fmla="*/ 0 h 506"/>
              <a:gd name="T22" fmla="*/ 604 w 687"/>
              <a:gd name="T23" fmla="*/ 0 h 506"/>
              <a:gd name="T24" fmla="*/ 686 w 687"/>
              <a:gd name="T25" fmla="*/ 81 h 506"/>
              <a:gd name="T26" fmla="*/ 686 w 687"/>
              <a:gd name="T27" fmla="*/ 423 h 506"/>
              <a:gd name="T28" fmla="*/ 604 w 687"/>
              <a:gd name="T29" fmla="*/ 505 h 506"/>
              <a:gd name="T30" fmla="*/ 54 w 687"/>
              <a:gd name="T31" fmla="*/ 451 h 506"/>
              <a:gd name="T32" fmla="*/ 54 w 687"/>
              <a:gd name="T33" fmla="*/ 451 h 506"/>
              <a:gd name="T34" fmla="*/ 604 w 687"/>
              <a:gd name="T35" fmla="*/ 451 h 506"/>
              <a:gd name="T36" fmla="*/ 631 w 687"/>
              <a:gd name="T37" fmla="*/ 423 h 506"/>
              <a:gd name="T38" fmla="*/ 631 w 687"/>
              <a:gd name="T39" fmla="*/ 81 h 506"/>
              <a:gd name="T40" fmla="*/ 604 w 687"/>
              <a:gd name="T41" fmla="*/ 54 h 506"/>
              <a:gd name="T42" fmla="*/ 54 w 687"/>
              <a:gd name="T43" fmla="*/ 54 h 506"/>
              <a:gd name="T44" fmla="*/ 54 w 687"/>
              <a:gd name="T45" fmla="*/ 117 h 506"/>
              <a:gd name="T46" fmla="*/ 154 w 687"/>
              <a:gd name="T47" fmla="*/ 252 h 506"/>
              <a:gd name="T48" fmla="*/ 54 w 687"/>
              <a:gd name="T49" fmla="*/ 388 h 506"/>
              <a:gd name="T50" fmla="*/ 54 w 687"/>
              <a:gd name="T51" fmla="*/ 451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7" h="506">
                <a:moveTo>
                  <a:pt x="604" y="505"/>
                </a:moveTo>
                <a:lnTo>
                  <a:pt x="604" y="505"/>
                </a:lnTo>
                <a:cubicBezTo>
                  <a:pt x="27" y="505"/>
                  <a:pt x="27" y="505"/>
                  <a:pt x="27" y="505"/>
                </a:cubicBezTo>
                <a:cubicBezTo>
                  <a:pt x="18" y="505"/>
                  <a:pt x="0" y="496"/>
                  <a:pt x="0" y="478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51"/>
                  <a:pt x="9" y="333"/>
                  <a:pt x="27" y="333"/>
                </a:cubicBezTo>
                <a:cubicBezTo>
                  <a:pt x="72" y="333"/>
                  <a:pt x="99" y="297"/>
                  <a:pt x="99" y="252"/>
                </a:cubicBezTo>
                <a:cubicBezTo>
                  <a:pt x="99" y="208"/>
                  <a:pt x="72" y="172"/>
                  <a:pt x="27" y="172"/>
                </a:cubicBezTo>
                <a:cubicBezTo>
                  <a:pt x="9" y="162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604" y="0"/>
                  <a:pt x="604" y="0"/>
                  <a:pt x="604" y="0"/>
                </a:cubicBezTo>
                <a:cubicBezTo>
                  <a:pt x="650" y="0"/>
                  <a:pt x="686" y="36"/>
                  <a:pt x="686" y="81"/>
                </a:cubicBezTo>
                <a:cubicBezTo>
                  <a:pt x="686" y="423"/>
                  <a:pt x="686" y="423"/>
                  <a:pt x="686" y="423"/>
                </a:cubicBezTo>
                <a:cubicBezTo>
                  <a:pt x="686" y="469"/>
                  <a:pt x="650" y="505"/>
                  <a:pt x="604" y="505"/>
                </a:cubicBezTo>
                <a:close/>
                <a:moveTo>
                  <a:pt x="54" y="451"/>
                </a:moveTo>
                <a:lnTo>
                  <a:pt x="54" y="451"/>
                </a:lnTo>
                <a:cubicBezTo>
                  <a:pt x="604" y="451"/>
                  <a:pt x="604" y="451"/>
                  <a:pt x="604" y="451"/>
                </a:cubicBezTo>
                <a:cubicBezTo>
                  <a:pt x="622" y="451"/>
                  <a:pt x="631" y="442"/>
                  <a:pt x="631" y="423"/>
                </a:cubicBezTo>
                <a:cubicBezTo>
                  <a:pt x="631" y="81"/>
                  <a:pt x="631" y="81"/>
                  <a:pt x="631" y="81"/>
                </a:cubicBezTo>
                <a:cubicBezTo>
                  <a:pt x="631" y="63"/>
                  <a:pt x="622" y="54"/>
                  <a:pt x="60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117" y="136"/>
                  <a:pt x="154" y="190"/>
                  <a:pt x="154" y="252"/>
                </a:cubicBezTo>
                <a:cubicBezTo>
                  <a:pt x="154" y="315"/>
                  <a:pt x="117" y="369"/>
                  <a:pt x="54" y="388"/>
                </a:cubicBezTo>
                <a:lnTo>
                  <a:pt x="54" y="4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23">
            <a:extLst>
              <a:ext uri="{FF2B5EF4-FFF2-40B4-BE49-F238E27FC236}">
                <a16:creationId xmlns:a16="http://schemas.microsoft.com/office/drawing/2014/main" id="{807C1DC4-61E5-B941-A3A2-B383AC19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1218" y="6511258"/>
            <a:ext cx="179111" cy="188296"/>
          </a:xfrm>
          <a:custGeom>
            <a:avLst/>
            <a:gdLst>
              <a:gd name="T0" fmla="*/ 171 w 172"/>
              <a:gd name="T1" fmla="*/ 180 h 181"/>
              <a:gd name="T2" fmla="*/ 171 w 172"/>
              <a:gd name="T3" fmla="*/ 180 h 181"/>
              <a:gd name="T4" fmla="*/ 81 w 172"/>
              <a:gd name="T5" fmla="*/ 180 h 181"/>
              <a:gd name="T6" fmla="*/ 0 w 172"/>
              <a:gd name="T7" fmla="*/ 99 h 181"/>
              <a:gd name="T8" fmla="*/ 0 w 172"/>
              <a:gd name="T9" fmla="*/ 81 h 181"/>
              <a:gd name="T10" fmla="*/ 90 w 172"/>
              <a:gd name="T11" fmla="*/ 0 h 181"/>
              <a:gd name="T12" fmla="*/ 171 w 172"/>
              <a:gd name="T13" fmla="*/ 81 h 181"/>
              <a:gd name="T14" fmla="*/ 171 w 172"/>
              <a:gd name="T15" fmla="*/ 180 h 181"/>
              <a:gd name="T16" fmla="*/ 90 w 172"/>
              <a:gd name="T17" fmla="*/ 54 h 181"/>
              <a:gd name="T18" fmla="*/ 90 w 172"/>
              <a:gd name="T19" fmla="*/ 54 h 181"/>
              <a:gd name="T20" fmla="*/ 54 w 172"/>
              <a:gd name="T21" fmla="*/ 81 h 181"/>
              <a:gd name="T22" fmla="*/ 54 w 172"/>
              <a:gd name="T23" fmla="*/ 99 h 181"/>
              <a:gd name="T24" fmla="*/ 81 w 172"/>
              <a:gd name="T25" fmla="*/ 126 h 181"/>
              <a:gd name="T26" fmla="*/ 117 w 172"/>
              <a:gd name="T27" fmla="*/ 126 h 181"/>
              <a:gd name="T28" fmla="*/ 117 w 172"/>
              <a:gd name="T29" fmla="*/ 81 h 181"/>
              <a:gd name="T30" fmla="*/ 90 w 172"/>
              <a:gd name="T31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81">
                <a:moveTo>
                  <a:pt x="171" y="180"/>
                </a:moveTo>
                <a:lnTo>
                  <a:pt x="171" y="180"/>
                </a:lnTo>
                <a:cubicBezTo>
                  <a:pt x="81" y="180"/>
                  <a:pt x="81" y="180"/>
                  <a:pt x="81" y="180"/>
                </a:cubicBezTo>
                <a:cubicBezTo>
                  <a:pt x="36" y="180"/>
                  <a:pt x="0" y="144"/>
                  <a:pt x="0" y="9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71" y="36"/>
                  <a:pt x="171" y="81"/>
                </a:cubicBezTo>
                <a:lnTo>
                  <a:pt x="171" y="180"/>
                </a:ln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63"/>
                  <a:pt x="54" y="81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17"/>
                  <a:pt x="63" y="126"/>
                  <a:pt x="81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63"/>
                  <a:pt x="99" y="54"/>
                  <a:pt x="9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24">
            <a:extLst>
              <a:ext uri="{FF2B5EF4-FFF2-40B4-BE49-F238E27FC236}">
                <a16:creationId xmlns:a16="http://schemas.microsoft.com/office/drawing/2014/main" id="{42F78A91-F36D-BD43-B0BA-D8B4DC778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43" y="6511258"/>
            <a:ext cx="179114" cy="188296"/>
          </a:xfrm>
          <a:custGeom>
            <a:avLst/>
            <a:gdLst>
              <a:gd name="T0" fmla="*/ 91 w 173"/>
              <a:gd name="T1" fmla="*/ 180 h 181"/>
              <a:gd name="T2" fmla="*/ 91 w 173"/>
              <a:gd name="T3" fmla="*/ 180 h 181"/>
              <a:gd name="T4" fmla="*/ 0 w 173"/>
              <a:gd name="T5" fmla="*/ 180 h 181"/>
              <a:gd name="T6" fmla="*/ 0 w 173"/>
              <a:gd name="T7" fmla="*/ 81 h 181"/>
              <a:gd name="T8" fmla="*/ 82 w 173"/>
              <a:gd name="T9" fmla="*/ 0 h 181"/>
              <a:gd name="T10" fmla="*/ 172 w 173"/>
              <a:gd name="T11" fmla="*/ 81 h 181"/>
              <a:gd name="T12" fmla="*/ 172 w 173"/>
              <a:gd name="T13" fmla="*/ 99 h 181"/>
              <a:gd name="T14" fmla="*/ 91 w 173"/>
              <a:gd name="T15" fmla="*/ 180 h 181"/>
              <a:gd name="T16" fmla="*/ 54 w 173"/>
              <a:gd name="T17" fmla="*/ 126 h 181"/>
              <a:gd name="T18" fmla="*/ 54 w 173"/>
              <a:gd name="T19" fmla="*/ 126 h 181"/>
              <a:gd name="T20" fmla="*/ 91 w 173"/>
              <a:gd name="T21" fmla="*/ 126 h 181"/>
              <a:gd name="T22" fmla="*/ 118 w 173"/>
              <a:gd name="T23" fmla="*/ 99 h 181"/>
              <a:gd name="T24" fmla="*/ 118 w 173"/>
              <a:gd name="T25" fmla="*/ 81 h 181"/>
              <a:gd name="T26" fmla="*/ 82 w 173"/>
              <a:gd name="T27" fmla="*/ 54 h 181"/>
              <a:gd name="T28" fmla="*/ 54 w 173"/>
              <a:gd name="T29" fmla="*/ 81 h 181"/>
              <a:gd name="T30" fmla="*/ 54 w 173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1">
                <a:moveTo>
                  <a:pt x="91" y="180"/>
                </a:moveTo>
                <a:lnTo>
                  <a:pt x="91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7" y="0"/>
                  <a:pt x="82" y="0"/>
                </a:cubicBezTo>
                <a:cubicBezTo>
                  <a:pt x="136" y="0"/>
                  <a:pt x="172" y="36"/>
                  <a:pt x="172" y="81"/>
                </a:cubicBezTo>
                <a:cubicBezTo>
                  <a:pt x="172" y="99"/>
                  <a:pt x="172" y="99"/>
                  <a:pt x="172" y="99"/>
                </a:cubicBezTo>
                <a:cubicBezTo>
                  <a:pt x="172" y="144"/>
                  <a:pt x="136" y="180"/>
                  <a:pt x="91" y="180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91" y="126"/>
                  <a:pt x="91" y="126"/>
                  <a:pt x="91" y="126"/>
                </a:cubicBezTo>
                <a:cubicBezTo>
                  <a:pt x="109" y="126"/>
                  <a:pt x="118" y="117"/>
                  <a:pt x="118" y="99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8" y="63"/>
                  <a:pt x="100" y="54"/>
                  <a:pt x="82" y="54"/>
                </a:cubicBezTo>
                <a:cubicBezTo>
                  <a:pt x="73" y="54"/>
                  <a:pt x="54" y="63"/>
                  <a:pt x="54" y="81"/>
                </a:cubicBezTo>
                <a:lnTo>
                  <a:pt x="54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25">
            <a:extLst>
              <a:ext uri="{FF2B5EF4-FFF2-40B4-BE49-F238E27FC236}">
                <a16:creationId xmlns:a16="http://schemas.microsoft.com/office/drawing/2014/main" id="{DA142FD9-A030-214B-9C32-09A6AC7D6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811" y="6878668"/>
            <a:ext cx="68888" cy="266372"/>
          </a:xfrm>
          <a:custGeom>
            <a:avLst/>
            <a:gdLst>
              <a:gd name="T0" fmla="*/ 63 w 64"/>
              <a:gd name="T1" fmla="*/ 253 h 254"/>
              <a:gd name="T2" fmla="*/ 63 w 64"/>
              <a:gd name="T3" fmla="*/ 253 h 254"/>
              <a:gd name="T4" fmla="*/ 0 w 64"/>
              <a:gd name="T5" fmla="*/ 253 h 254"/>
              <a:gd name="T6" fmla="*/ 0 w 64"/>
              <a:gd name="T7" fmla="*/ 27 h 254"/>
              <a:gd name="T8" fmla="*/ 27 w 64"/>
              <a:gd name="T9" fmla="*/ 0 h 254"/>
              <a:gd name="T10" fmla="*/ 27 w 64"/>
              <a:gd name="T11" fmla="*/ 0 h 254"/>
              <a:gd name="T12" fmla="*/ 63 w 64"/>
              <a:gd name="T13" fmla="*/ 27 h 254"/>
              <a:gd name="T14" fmla="*/ 63 w 64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54">
                <a:moveTo>
                  <a:pt x="63" y="253"/>
                </a:moveTo>
                <a:lnTo>
                  <a:pt x="63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63" y="9"/>
                  <a:pt x="63" y="27"/>
                </a:cubicBezTo>
                <a:lnTo>
                  <a:pt x="63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26">
            <a:extLst>
              <a:ext uri="{FF2B5EF4-FFF2-40B4-BE49-F238E27FC236}">
                <a16:creationId xmlns:a16="http://schemas.microsoft.com/office/drawing/2014/main" id="{96E13D9A-6C35-024B-BD9F-4657A7F6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8996" y="6671998"/>
            <a:ext cx="55111" cy="151558"/>
          </a:xfrm>
          <a:custGeom>
            <a:avLst/>
            <a:gdLst>
              <a:gd name="T0" fmla="*/ 54 w 55"/>
              <a:gd name="T1" fmla="*/ 144 h 145"/>
              <a:gd name="T2" fmla="*/ 0 w 55"/>
              <a:gd name="T3" fmla="*/ 144 h 145"/>
              <a:gd name="T4" fmla="*/ 0 w 55"/>
              <a:gd name="T5" fmla="*/ 0 h 145"/>
              <a:gd name="T6" fmla="*/ 54 w 55"/>
              <a:gd name="T7" fmla="*/ 0 h 145"/>
              <a:gd name="T8" fmla="*/ 54 w 55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45">
                <a:moveTo>
                  <a:pt x="54" y="144"/>
                </a:moveTo>
                <a:lnTo>
                  <a:pt x="0" y="144"/>
                </a:lnTo>
                <a:lnTo>
                  <a:pt x="0" y="0"/>
                </a:lnTo>
                <a:lnTo>
                  <a:pt x="54" y="0"/>
                </a:lnTo>
                <a:lnTo>
                  <a:pt x="54" y="1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27">
            <a:extLst>
              <a:ext uri="{FF2B5EF4-FFF2-40B4-BE49-F238E27FC236}">
                <a16:creationId xmlns:a16="http://schemas.microsoft.com/office/drawing/2014/main" id="{FEF41572-AA05-B34B-88D2-7E496151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216" y="6796000"/>
            <a:ext cx="592449" cy="376595"/>
          </a:xfrm>
          <a:custGeom>
            <a:avLst/>
            <a:gdLst>
              <a:gd name="T0" fmla="*/ 54 w 571"/>
              <a:gd name="T1" fmla="*/ 0 h 361"/>
              <a:gd name="T2" fmla="*/ 54 w 571"/>
              <a:gd name="T3" fmla="*/ 0 h 361"/>
              <a:gd name="T4" fmla="*/ 54 w 571"/>
              <a:gd name="T5" fmla="*/ 53 h 361"/>
              <a:gd name="T6" fmla="*/ 515 w 571"/>
              <a:gd name="T7" fmla="*/ 53 h 361"/>
              <a:gd name="T8" fmla="*/ 515 w 571"/>
              <a:gd name="T9" fmla="*/ 306 h 361"/>
              <a:gd name="T10" fmla="*/ 515 w 571"/>
              <a:gd name="T11" fmla="*/ 306 h 361"/>
              <a:gd name="T12" fmla="*/ 54 w 571"/>
              <a:gd name="T13" fmla="*/ 306 h 361"/>
              <a:gd name="T14" fmla="*/ 54 w 571"/>
              <a:gd name="T15" fmla="*/ 98 h 361"/>
              <a:gd name="T16" fmla="*/ 27 w 571"/>
              <a:gd name="T17" fmla="*/ 71 h 361"/>
              <a:gd name="T18" fmla="*/ 27 w 571"/>
              <a:gd name="T19" fmla="*/ 71 h 361"/>
              <a:gd name="T20" fmla="*/ 0 w 571"/>
              <a:gd name="T21" fmla="*/ 98 h 361"/>
              <a:gd name="T22" fmla="*/ 0 w 571"/>
              <a:gd name="T23" fmla="*/ 306 h 361"/>
              <a:gd name="T24" fmla="*/ 54 w 571"/>
              <a:gd name="T25" fmla="*/ 360 h 361"/>
              <a:gd name="T26" fmla="*/ 515 w 571"/>
              <a:gd name="T27" fmla="*/ 360 h 361"/>
              <a:gd name="T28" fmla="*/ 570 w 571"/>
              <a:gd name="T29" fmla="*/ 306 h 361"/>
              <a:gd name="T30" fmla="*/ 570 w 571"/>
              <a:gd name="T31" fmla="*/ 0 h 361"/>
              <a:gd name="T32" fmla="*/ 54 w 571"/>
              <a:gd name="T33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" h="361">
                <a:moveTo>
                  <a:pt x="54" y="0"/>
                </a:moveTo>
                <a:lnTo>
                  <a:pt x="54" y="0"/>
                </a:lnTo>
                <a:cubicBezTo>
                  <a:pt x="54" y="53"/>
                  <a:pt x="54" y="53"/>
                  <a:pt x="54" y="53"/>
                </a:cubicBezTo>
                <a:cubicBezTo>
                  <a:pt x="515" y="53"/>
                  <a:pt x="515" y="53"/>
                  <a:pt x="515" y="53"/>
                </a:cubicBezTo>
                <a:cubicBezTo>
                  <a:pt x="515" y="306"/>
                  <a:pt x="515" y="306"/>
                  <a:pt x="515" y="306"/>
                </a:cubicBezTo>
                <a:lnTo>
                  <a:pt x="515" y="306"/>
                </a:lnTo>
                <a:cubicBezTo>
                  <a:pt x="54" y="306"/>
                  <a:pt x="54" y="306"/>
                  <a:pt x="54" y="306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80"/>
                  <a:pt x="45" y="71"/>
                  <a:pt x="27" y="71"/>
                </a:cubicBezTo>
                <a:lnTo>
                  <a:pt x="27" y="71"/>
                </a:lnTo>
                <a:cubicBezTo>
                  <a:pt x="9" y="71"/>
                  <a:pt x="0" y="80"/>
                  <a:pt x="0" y="9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33"/>
                  <a:pt x="27" y="360"/>
                  <a:pt x="54" y="360"/>
                </a:cubicBezTo>
                <a:cubicBezTo>
                  <a:pt x="515" y="360"/>
                  <a:pt x="515" y="360"/>
                  <a:pt x="515" y="360"/>
                </a:cubicBezTo>
                <a:cubicBezTo>
                  <a:pt x="542" y="360"/>
                  <a:pt x="570" y="333"/>
                  <a:pt x="570" y="306"/>
                </a:cubicBezTo>
                <a:cubicBezTo>
                  <a:pt x="570" y="0"/>
                  <a:pt x="570" y="0"/>
                  <a:pt x="570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28">
            <a:extLst>
              <a:ext uri="{FF2B5EF4-FFF2-40B4-BE49-F238E27FC236}">
                <a16:creationId xmlns:a16="http://schemas.microsoft.com/office/drawing/2014/main" id="{5B5DC02C-F1E0-4E42-B049-CE510EDB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919" y="6644442"/>
            <a:ext cx="725634" cy="206669"/>
          </a:xfrm>
          <a:custGeom>
            <a:avLst/>
            <a:gdLst>
              <a:gd name="T0" fmla="*/ 614 w 697"/>
              <a:gd name="T1" fmla="*/ 198 h 199"/>
              <a:gd name="T2" fmla="*/ 614 w 697"/>
              <a:gd name="T3" fmla="*/ 198 h 199"/>
              <a:gd name="T4" fmla="*/ 81 w 697"/>
              <a:gd name="T5" fmla="*/ 198 h 199"/>
              <a:gd name="T6" fmla="*/ 0 w 697"/>
              <a:gd name="T7" fmla="*/ 118 h 199"/>
              <a:gd name="T8" fmla="*/ 0 w 697"/>
              <a:gd name="T9" fmla="*/ 82 h 199"/>
              <a:gd name="T10" fmla="*/ 81 w 697"/>
              <a:gd name="T11" fmla="*/ 0 h 199"/>
              <a:gd name="T12" fmla="*/ 614 w 697"/>
              <a:gd name="T13" fmla="*/ 0 h 199"/>
              <a:gd name="T14" fmla="*/ 696 w 697"/>
              <a:gd name="T15" fmla="*/ 82 h 199"/>
              <a:gd name="T16" fmla="*/ 696 w 697"/>
              <a:gd name="T17" fmla="*/ 118 h 199"/>
              <a:gd name="T18" fmla="*/ 614 w 697"/>
              <a:gd name="T19" fmla="*/ 198 h 199"/>
              <a:gd name="T20" fmla="*/ 81 w 697"/>
              <a:gd name="T21" fmla="*/ 54 h 199"/>
              <a:gd name="T22" fmla="*/ 81 w 697"/>
              <a:gd name="T23" fmla="*/ 54 h 199"/>
              <a:gd name="T24" fmla="*/ 54 w 697"/>
              <a:gd name="T25" fmla="*/ 82 h 199"/>
              <a:gd name="T26" fmla="*/ 54 w 697"/>
              <a:gd name="T27" fmla="*/ 118 h 199"/>
              <a:gd name="T28" fmla="*/ 81 w 697"/>
              <a:gd name="T29" fmla="*/ 145 h 199"/>
              <a:gd name="T30" fmla="*/ 614 w 697"/>
              <a:gd name="T31" fmla="*/ 145 h 199"/>
              <a:gd name="T32" fmla="*/ 642 w 697"/>
              <a:gd name="T33" fmla="*/ 118 h 199"/>
              <a:gd name="T34" fmla="*/ 642 w 697"/>
              <a:gd name="T35" fmla="*/ 82 h 199"/>
              <a:gd name="T36" fmla="*/ 614 w 697"/>
              <a:gd name="T37" fmla="*/ 54 h 199"/>
              <a:gd name="T38" fmla="*/ 81 w 697"/>
              <a:gd name="T39" fmla="*/ 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" h="199">
                <a:moveTo>
                  <a:pt x="614" y="198"/>
                </a:moveTo>
                <a:lnTo>
                  <a:pt x="614" y="198"/>
                </a:lnTo>
                <a:cubicBezTo>
                  <a:pt x="81" y="198"/>
                  <a:pt x="81" y="198"/>
                  <a:pt x="81" y="198"/>
                </a:cubicBezTo>
                <a:cubicBezTo>
                  <a:pt x="36" y="198"/>
                  <a:pt x="0" y="162"/>
                  <a:pt x="0" y="11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59" y="0"/>
                  <a:pt x="696" y="36"/>
                  <a:pt x="696" y="82"/>
                </a:cubicBezTo>
                <a:cubicBezTo>
                  <a:pt x="696" y="118"/>
                  <a:pt x="696" y="118"/>
                  <a:pt x="696" y="118"/>
                </a:cubicBezTo>
                <a:cubicBezTo>
                  <a:pt x="696" y="162"/>
                  <a:pt x="659" y="198"/>
                  <a:pt x="614" y="198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3"/>
                  <a:pt x="54" y="82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54" y="136"/>
                  <a:pt x="63" y="145"/>
                  <a:pt x="81" y="145"/>
                </a:cubicBezTo>
                <a:cubicBezTo>
                  <a:pt x="614" y="145"/>
                  <a:pt x="614" y="145"/>
                  <a:pt x="614" y="145"/>
                </a:cubicBezTo>
                <a:cubicBezTo>
                  <a:pt x="633" y="145"/>
                  <a:pt x="642" y="136"/>
                  <a:pt x="642" y="118"/>
                </a:cubicBezTo>
                <a:cubicBezTo>
                  <a:pt x="642" y="82"/>
                  <a:pt x="642" y="82"/>
                  <a:pt x="642" y="82"/>
                </a:cubicBezTo>
                <a:cubicBezTo>
                  <a:pt x="642" y="63"/>
                  <a:pt x="633" y="54"/>
                  <a:pt x="614" y="54"/>
                </a:cubicBezTo>
                <a:lnTo>
                  <a:pt x="8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8E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0" name="Grupo 379">
            <a:extLst>
              <a:ext uri="{FF2B5EF4-FFF2-40B4-BE49-F238E27FC236}">
                <a16:creationId xmlns:a16="http://schemas.microsoft.com/office/drawing/2014/main" id="{B04546F1-BA0A-2742-A4C6-CF8CADDC7D00}"/>
              </a:ext>
            </a:extLst>
          </p:cNvPr>
          <p:cNvGrpSpPr/>
          <p:nvPr/>
        </p:nvGrpSpPr>
        <p:grpSpPr>
          <a:xfrm>
            <a:off x="2668308" y="712244"/>
            <a:ext cx="19041035" cy="2561450"/>
            <a:chOff x="2668308" y="861425"/>
            <a:chExt cx="19041035" cy="2561450"/>
          </a:xfrm>
        </p:grpSpPr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8D36ECAB-5C67-374B-BBA7-90FC7011A102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1A61166E-B736-1448-9909-5E6AA5F475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83" name="Grupo 382">
            <a:extLst>
              <a:ext uri="{FF2B5EF4-FFF2-40B4-BE49-F238E27FC236}">
                <a16:creationId xmlns:a16="http://schemas.microsoft.com/office/drawing/2014/main" id="{BCEED53A-101E-8345-A638-1ABAE3139333}"/>
              </a:ext>
            </a:extLst>
          </p:cNvPr>
          <p:cNvGrpSpPr/>
          <p:nvPr/>
        </p:nvGrpSpPr>
        <p:grpSpPr>
          <a:xfrm>
            <a:off x="6806364" y="4403628"/>
            <a:ext cx="3090654" cy="1112384"/>
            <a:chOff x="4263265" y="1847017"/>
            <a:chExt cx="4236804" cy="1112384"/>
          </a:xfrm>
        </p:grpSpPr>
        <p:sp>
          <p:nvSpPr>
            <p:cNvPr id="384" name="CuadroTexto 395">
              <a:extLst>
                <a:ext uri="{FF2B5EF4-FFF2-40B4-BE49-F238E27FC236}">
                  <a16:creationId xmlns:a16="http://schemas.microsoft.com/office/drawing/2014/main" id="{46079480-B207-B743-8278-B92CF6A7E0B5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5" name="Rectangle 40">
              <a:extLst>
                <a:ext uri="{FF2B5EF4-FFF2-40B4-BE49-F238E27FC236}">
                  <a16:creationId xmlns:a16="http://schemas.microsoft.com/office/drawing/2014/main" id="{1C001CE3-26A1-284F-BA25-50040DEC2CC8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6" name="Grupo 385">
            <a:extLst>
              <a:ext uri="{FF2B5EF4-FFF2-40B4-BE49-F238E27FC236}">
                <a16:creationId xmlns:a16="http://schemas.microsoft.com/office/drawing/2014/main" id="{64CCFF69-95DD-1C4D-B04B-BB5683696575}"/>
              </a:ext>
            </a:extLst>
          </p:cNvPr>
          <p:cNvGrpSpPr/>
          <p:nvPr/>
        </p:nvGrpSpPr>
        <p:grpSpPr>
          <a:xfrm>
            <a:off x="10756017" y="4389947"/>
            <a:ext cx="3090654" cy="1112384"/>
            <a:chOff x="4263265" y="1847017"/>
            <a:chExt cx="4236804" cy="1112384"/>
          </a:xfrm>
        </p:grpSpPr>
        <p:sp>
          <p:nvSpPr>
            <p:cNvPr id="387" name="CuadroTexto 395">
              <a:extLst>
                <a:ext uri="{FF2B5EF4-FFF2-40B4-BE49-F238E27FC236}">
                  <a16:creationId xmlns:a16="http://schemas.microsoft.com/office/drawing/2014/main" id="{E932E954-7317-CF4E-81CB-A4CD5F3913FF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8" name="Rectangle 40">
              <a:extLst>
                <a:ext uri="{FF2B5EF4-FFF2-40B4-BE49-F238E27FC236}">
                  <a16:creationId xmlns:a16="http://schemas.microsoft.com/office/drawing/2014/main" id="{B136B0B6-BDAF-0D45-8EC2-EB22A335BE6B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9" name="Grupo 388">
            <a:extLst>
              <a:ext uri="{FF2B5EF4-FFF2-40B4-BE49-F238E27FC236}">
                <a16:creationId xmlns:a16="http://schemas.microsoft.com/office/drawing/2014/main" id="{C3042F87-5A67-2147-B9CA-D45214787967}"/>
              </a:ext>
            </a:extLst>
          </p:cNvPr>
          <p:cNvGrpSpPr/>
          <p:nvPr/>
        </p:nvGrpSpPr>
        <p:grpSpPr>
          <a:xfrm>
            <a:off x="14595446" y="4403628"/>
            <a:ext cx="3090654" cy="1112384"/>
            <a:chOff x="4263265" y="1847017"/>
            <a:chExt cx="4236804" cy="1112384"/>
          </a:xfrm>
        </p:grpSpPr>
        <p:sp>
          <p:nvSpPr>
            <p:cNvPr id="390" name="CuadroTexto 395">
              <a:extLst>
                <a:ext uri="{FF2B5EF4-FFF2-40B4-BE49-F238E27FC236}">
                  <a16:creationId xmlns:a16="http://schemas.microsoft.com/office/drawing/2014/main" id="{557A697D-E244-4441-B28D-34E264787768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1" name="Rectangle 40">
              <a:extLst>
                <a:ext uri="{FF2B5EF4-FFF2-40B4-BE49-F238E27FC236}">
                  <a16:creationId xmlns:a16="http://schemas.microsoft.com/office/drawing/2014/main" id="{E6176C48-69BB-CC4D-A2DA-FCA4B1672A2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299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101">
            <a:extLst>
              <a:ext uri="{FF2B5EF4-FFF2-40B4-BE49-F238E27FC236}">
                <a16:creationId xmlns:a16="http://schemas.microsoft.com/office/drawing/2014/main" id="{9311DFA8-E342-F548-B320-ADC808E71C90}"/>
              </a:ext>
            </a:extLst>
          </p:cNvPr>
          <p:cNvGrpSpPr/>
          <p:nvPr/>
        </p:nvGrpSpPr>
        <p:grpSpPr>
          <a:xfrm>
            <a:off x="2668308" y="856025"/>
            <a:ext cx="19041035" cy="2561450"/>
            <a:chOff x="2668308" y="861425"/>
            <a:chExt cx="19041035" cy="256145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929D08ED-79CA-BA41-88ED-8C2590FEC352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D9021A80-1DEE-9949-B8F0-70DFFA0426E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6" name="Line 114">
            <a:extLst>
              <a:ext uri="{FF2B5EF4-FFF2-40B4-BE49-F238E27FC236}">
                <a16:creationId xmlns:a16="http://schemas.microsoft.com/office/drawing/2014/main" id="{440EF725-9706-BB47-A13D-3EC55134D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8728" y="6724338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115">
            <a:extLst>
              <a:ext uri="{FF2B5EF4-FFF2-40B4-BE49-F238E27FC236}">
                <a16:creationId xmlns:a16="http://schemas.microsoft.com/office/drawing/2014/main" id="{1B05CFE9-8894-F041-84AA-2F9C249C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3004" y="664297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1 h 116"/>
              <a:gd name="T6" fmla="*/ 53 w 116"/>
              <a:gd name="T7" fmla="*/ 0 h 116"/>
              <a:gd name="T8" fmla="*/ 0 w 116"/>
              <a:gd name="T9" fmla="*/ 61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Line 116">
            <a:extLst>
              <a:ext uri="{FF2B5EF4-FFF2-40B4-BE49-F238E27FC236}">
                <a16:creationId xmlns:a16="http://schemas.microsoft.com/office/drawing/2014/main" id="{48AECD6C-D2C0-5E4D-8BFA-D6D88AE9B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8728" y="9124448"/>
            <a:ext cx="3579822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E95B0239-9C4A-F94A-88BF-427DDB742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3004" y="904308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Line 118">
            <a:extLst>
              <a:ext uri="{FF2B5EF4-FFF2-40B4-BE49-F238E27FC236}">
                <a16:creationId xmlns:a16="http://schemas.microsoft.com/office/drawing/2014/main" id="{E4C20DEC-AB0D-8A4A-BAC2-C0E1EE240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8728" y="11524554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119">
            <a:extLst>
              <a:ext uri="{FF2B5EF4-FFF2-40B4-BE49-F238E27FC236}">
                <a16:creationId xmlns:a16="http://schemas.microsoft.com/office/drawing/2014/main" id="{829DF117-9678-EB49-AD92-2FEF5647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3004" y="11443194"/>
            <a:ext cx="151096" cy="162719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115 w 116"/>
              <a:gd name="T5" fmla="*/ 62 h 124"/>
              <a:gd name="T6" fmla="*/ 53 w 116"/>
              <a:gd name="T7" fmla="*/ 0 h 124"/>
              <a:gd name="T8" fmla="*/ 0 w 116"/>
              <a:gd name="T9" fmla="*/ 62 h 124"/>
              <a:gd name="T10" fmla="*/ 53 w 116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Line 120">
            <a:extLst>
              <a:ext uri="{FF2B5EF4-FFF2-40B4-BE49-F238E27FC236}">
                <a16:creationId xmlns:a16="http://schemas.microsoft.com/office/drawing/2014/main" id="{61C866F4-0D3E-8C4E-AC65-5327A02BE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5686" y="6724338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121">
            <a:extLst>
              <a:ext uri="{FF2B5EF4-FFF2-40B4-BE49-F238E27FC236}">
                <a16:creationId xmlns:a16="http://schemas.microsoft.com/office/drawing/2014/main" id="{CAA4E186-F43C-9144-91A3-681545B9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758" y="664297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1 h 116"/>
              <a:gd name="T6" fmla="*/ 53 w 116"/>
              <a:gd name="T7" fmla="*/ 115 h 116"/>
              <a:gd name="T8" fmla="*/ 115 w 116"/>
              <a:gd name="T9" fmla="*/ 61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Line 122">
            <a:extLst>
              <a:ext uri="{FF2B5EF4-FFF2-40B4-BE49-F238E27FC236}">
                <a16:creationId xmlns:a16="http://schemas.microsoft.com/office/drawing/2014/main" id="{5CACBB22-E1CA-6D44-A99E-11BC1C820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5686" y="9124448"/>
            <a:ext cx="3591445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123">
            <a:extLst>
              <a:ext uri="{FF2B5EF4-FFF2-40B4-BE49-F238E27FC236}">
                <a16:creationId xmlns:a16="http://schemas.microsoft.com/office/drawing/2014/main" id="{BB510E4B-9B6B-C54D-879F-B0A3FCE6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758" y="904308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Line 124">
            <a:extLst>
              <a:ext uri="{FF2B5EF4-FFF2-40B4-BE49-F238E27FC236}">
                <a16:creationId xmlns:a16="http://schemas.microsoft.com/office/drawing/2014/main" id="{A5D669AB-DBE2-5B45-86A6-EA5C86142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5686" y="11524554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125">
            <a:extLst>
              <a:ext uri="{FF2B5EF4-FFF2-40B4-BE49-F238E27FC236}">
                <a16:creationId xmlns:a16="http://schemas.microsoft.com/office/drawing/2014/main" id="{7562F4B2-10CF-7A41-8B72-D877F996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758" y="11443194"/>
            <a:ext cx="151096" cy="162719"/>
          </a:xfrm>
          <a:custGeom>
            <a:avLst/>
            <a:gdLst>
              <a:gd name="T0" fmla="*/ 53 w 116"/>
              <a:gd name="T1" fmla="*/ 0 h 124"/>
              <a:gd name="T2" fmla="*/ 53 w 116"/>
              <a:gd name="T3" fmla="*/ 0 h 124"/>
              <a:gd name="T4" fmla="*/ 0 w 116"/>
              <a:gd name="T5" fmla="*/ 62 h 124"/>
              <a:gd name="T6" fmla="*/ 53 w 116"/>
              <a:gd name="T7" fmla="*/ 123 h 124"/>
              <a:gd name="T8" fmla="*/ 115 w 116"/>
              <a:gd name="T9" fmla="*/ 62 h 124"/>
              <a:gd name="T10" fmla="*/ 53 w 116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26">
            <a:extLst>
              <a:ext uri="{FF2B5EF4-FFF2-40B4-BE49-F238E27FC236}">
                <a16:creationId xmlns:a16="http://schemas.microsoft.com/office/drawing/2014/main" id="{111C1509-B7A3-1945-908D-F9F3961E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0066" y="6090897"/>
            <a:ext cx="1272695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27">
            <a:extLst>
              <a:ext uri="{FF2B5EF4-FFF2-40B4-BE49-F238E27FC236}">
                <a16:creationId xmlns:a16="http://schemas.microsoft.com/office/drawing/2014/main" id="{C66E85BE-5E7F-EA42-8726-A48452EE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0066" y="8491003"/>
            <a:ext cx="1272695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28">
            <a:extLst>
              <a:ext uri="{FF2B5EF4-FFF2-40B4-BE49-F238E27FC236}">
                <a16:creationId xmlns:a16="http://schemas.microsoft.com/office/drawing/2014/main" id="{9F4A1FB9-2DF5-3948-BE80-F6836E47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0066" y="10891113"/>
            <a:ext cx="1272695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9">
            <a:extLst>
              <a:ext uri="{FF2B5EF4-FFF2-40B4-BE49-F238E27FC236}">
                <a16:creationId xmlns:a16="http://schemas.microsoft.com/office/drawing/2014/main" id="{3A86CBE4-11EC-014F-B637-95CAC9C9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284" y="6090897"/>
            <a:ext cx="1272698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30">
            <a:extLst>
              <a:ext uri="{FF2B5EF4-FFF2-40B4-BE49-F238E27FC236}">
                <a16:creationId xmlns:a16="http://schemas.microsoft.com/office/drawing/2014/main" id="{F1D79AF7-31D7-404D-9769-6DB4E52BD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284" y="8491003"/>
            <a:ext cx="1272698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31">
            <a:extLst>
              <a:ext uri="{FF2B5EF4-FFF2-40B4-BE49-F238E27FC236}">
                <a16:creationId xmlns:a16="http://schemas.microsoft.com/office/drawing/2014/main" id="{2F577C89-B0AA-654B-BC0F-D27910F5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284" y="10891113"/>
            <a:ext cx="1272698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88">
            <a:extLst>
              <a:ext uri="{FF2B5EF4-FFF2-40B4-BE49-F238E27FC236}">
                <a16:creationId xmlns:a16="http://schemas.microsoft.com/office/drawing/2014/main" id="{68FAB0C7-AD51-674C-8C47-8FFBC52F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23" y="11536177"/>
            <a:ext cx="203397" cy="296383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9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9 h 223"/>
              <a:gd name="T14" fmla="*/ 153 w 154"/>
              <a:gd name="T15" fmla="*/ 222 h 223"/>
              <a:gd name="T16" fmla="*/ 30 w 154"/>
              <a:gd name="T17" fmla="*/ 192 h 223"/>
              <a:gd name="T18" fmla="*/ 30 w 154"/>
              <a:gd name="T19" fmla="*/ 192 h 223"/>
              <a:gd name="T20" fmla="*/ 122 w 154"/>
              <a:gd name="T21" fmla="*/ 192 h 223"/>
              <a:gd name="T22" fmla="*/ 122 w 154"/>
              <a:gd name="T23" fmla="*/ 39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9 h 223"/>
              <a:gd name="T30" fmla="*/ 30 w 154"/>
              <a:gd name="T31" fmla="*/ 19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6"/>
                  <a:pt x="153" y="39"/>
                </a:cubicBezTo>
                <a:lnTo>
                  <a:pt x="153" y="222"/>
                </a:lnTo>
                <a:close/>
                <a:moveTo>
                  <a:pt x="30" y="192"/>
                </a:moveTo>
                <a:lnTo>
                  <a:pt x="30" y="192"/>
                </a:lnTo>
                <a:cubicBezTo>
                  <a:pt x="122" y="192"/>
                  <a:pt x="122" y="192"/>
                  <a:pt x="122" y="192"/>
                </a:cubicBezTo>
                <a:cubicBezTo>
                  <a:pt x="122" y="39"/>
                  <a:pt x="122" y="39"/>
                  <a:pt x="122" y="39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9"/>
                </a:lnTo>
                <a:lnTo>
                  <a:pt x="30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89">
            <a:extLst>
              <a:ext uri="{FF2B5EF4-FFF2-40B4-BE49-F238E27FC236}">
                <a16:creationId xmlns:a16="http://schemas.microsoft.com/office/drawing/2014/main" id="{8816F56F-B56E-BE47-B148-63542E72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158" y="11466440"/>
            <a:ext cx="598572" cy="371930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0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37 h 284"/>
              <a:gd name="T18" fmla="*/ 398 w 452"/>
              <a:gd name="T19" fmla="*/ 237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90">
            <a:extLst>
              <a:ext uri="{FF2B5EF4-FFF2-40B4-BE49-F238E27FC236}">
                <a16:creationId xmlns:a16="http://schemas.microsoft.com/office/drawing/2014/main" id="{5060B241-F223-1A44-B09B-00D40858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67" y="11210738"/>
            <a:ext cx="674122" cy="284760"/>
          </a:xfrm>
          <a:custGeom>
            <a:avLst/>
            <a:gdLst>
              <a:gd name="T0" fmla="*/ 436 w 513"/>
              <a:gd name="T1" fmla="*/ 215 h 216"/>
              <a:gd name="T2" fmla="*/ 436 w 513"/>
              <a:gd name="T3" fmla="*/ 215 h 216"/>
              <a:gd name="T4" fmla="*/ 375 w 513"/>
              <a:gd name="T5" fmla="*/ 184 h 216"/>
              <a:gd name="T6" fmla="*/ 313 w 513"/>
              <a:gd name="T7" fmla="*/ 215 h 216"/>
              <a:gd name="T8" fmla="*/ 260 w 513"/>
              <a:gd name="T9" fmla="*/ 184 h 216"/>
              <a:gd name="T10" fmla="*/ 199 w 513"/>
              <a:gd name="T11" fmla="*/ 215 h 216"/>
              <a:gd name="T12" fmla="*/ 138 w 513"/>
              <a:gd name="T13" fmla="*/ 184 h 216"/>
              <a:gd name="T14" fmla="*/ 76 w 513"/>
              <a:gd name="T15" fmla="*/ 215 h 216"/>
              <a:gd name="T16" fmla="*/ 0 w 513"/>
              <a:gd name="T17" fmla="*/ 131 h 216"/>
              <a:gd name="T18" fmla="*/ 0 w 513"/>
              <a:gd name="T19" fmla="*/ 123 h 216"/>
              <a:gd name="T20" fmla="*/ 69 w 513"/>
              <a:gd name="T21" fmla="*/ 23 h 216"/>
              <a:gd name="T22" fmla="*/ 107 w 513"/>
              <a:gd name="T23" fmla="*/ 0 h 216"/>
              <a:gd name="T24" fmla="*/ 413 w 513"/>
              <a:gd name="T25" fmla="*/ 0 h 216"/>
              <a:gd name="T26" fmla="*/ 413 w 513"/>
              <a:gd name="T27" fmla="*/ 0 h 216"/>
              <a:gd name="T28" fmla="*/ 444 w 513"/>
              <a:gd name="T29" fmla="*/ 23 h 216"/>
              <a:gd name="T30" fmla="*/ 512 w 513"/>
              <a:gd name="T31" fmla="*/ 123 h 216"/>
              <a:gd name="T32" fmla="*/ 512 w 513"/>
              <a:gd name="T33" fmla="*/ 131 h 216"/>
              <a:gd name="T34" fmla="*/ 444 w 513"/>
              <a:gd name="T35" fmla="*/ 215 h 216"/>
              <a:gd name="T36" fmla="*/ 436 w 513"/>
              <a:gd name="T37" fmla="*/ 215 h 216"/>
              <a:gd name="T38" fmla="*/ 375 w 513"/>
              <a:gd name="T39" fmla="*/ 131 h 216"/>
              <a:gd name="T40" fmla="*/ 375 w 513"/>
              <a:gd name="T41" fmla="*/ 131 h 216"/>
              <a:gd name="T42" fmla="*/ 375 w 513"/>
              <a:gd name="T43" fmla="*/ 131 h 216"/>
              <a:gd name="T44" fmla="*/ 398 w 513"/>
              <a:gd name="T45" fmla="*/ 153 h 216"/>
              <a:gd name="T46" fmla="*/ 436 w 513"/>
              <a:gd name="T47" fmla="*/ 176 h 216"/>
              <a:gd name="T48" fmla="*/ 474 w 513"/>
              <a:gd name="T49" fmla="*/ 138 h 216"/>
              <a:gd name="T50" fmla="*/ 413 w 513"/>
              <a:gd name="T51" fmla="*/ 46 h 216"/>
              <a:gd name="T52" fmla="*/ 107 w 513"/>
              <a:gd name="T53" fmla="*/ 46 h 216"/>
              <a:gd name="T54" fmla="*/ 107 w 513"/>
              <a:gd name="T55" fmla="*/ 46 h 216"/>
              <a:gd name="T56" fmla="*/ 46 w 513"/>
              <a:gd name="T57" fmla="*/ 138 h 216"/>
              <a:gd name="T58" fmla="*/ 76 w 513"/>
              <a:gd name="T59" fmla="*/ 169 h 216"/>
              <a:gd name="T60" fmla="*/ 115 w 513"/>
              <a:gd name="T61" fmla="*/ 146 h 216"/>
              <a:gd name="T62" fmla="*/ 138 w 513"/>
              <a:gd name="T63" fmla="*/ 131 h 216"/>
              <a:gd name="T64" fmla="*/ 138 w 513"/>
              <a:gd name="T65" fmla="*/ 131 h 216"/>
              <a:gd name="T66" fmla="*/ 168 w 513"/>
              <a:gd name="T67" fmla="*/ 146 h 216"/>
              <a:gd name="T68" fmla="*/ 199 w 513"/>
              <a:gd name="T69" fmla="*/ 169 h 216"/>
              <a:gd name="T70" fmla="*/ 237 w 513"/>
              <a:gd name="T71" fmla="*/ 146 h 216"/>
              <a:gd name="T72" fmla="*/ 260 w 513"/>
              <a:gd name="T73" fmla="*/ 131 h 216"/>
              <a:gd name="T74" fmla="*/ 260 w 513"/>
              <a:gd name="T75" fmla="*/ 131 h 216"/>
              <a:gd name="T76" fmla="*/ 283 w 513"/>
              <a:gd name="T77" fmla="*/ 146 h 216"/>
              <a:gd name="T78" fmla="*/ 313 w 513"/>
              <a:gd name="T79" fmla="*/ 169 h 216"/>
              <a:gd name="T80" fmla="*/ 352 w 513"/>
              <a:gd name="T81" fmla="*/ 146 h 216"/>
              <a:gd name="T82" fmla="*/ 375 w 513"/>
              <a:gd name="T83" fmla="*/ 131 h 216"/>
              <a:gd name="T84" fmla="*/ 436 w 513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59" y="199"/>
                  <a:pt x="336" y="215"/>
                  <a:pt x="313" y="215"/>
                </a:cubicBezTo>
                <a:cubicBezTo>
                  <a:pt x="291" y="215"/>
                  <a:pt x="275" y="199"/>
                  <a:pt x="260" y="184"/>
                </a:cubicBezTo>
                <a:cubicBezTo>
                  <a:pt x="245" y="199"/>
                  <a:pt x="222" y="215"/>
                  <a:pt x="199" y="215"/>
                </a:cubicBezTo>
                <a:cubicBezTo>
                  <a:pt x="176" y="215"/>
                  <a:pt x="153" y="199"/>
                  <a:pt x="138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8" y="207"/>
                  <a:pt x="0" y="176"/>
                  <a:pt x="0" y="131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23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76"/>
                  <a:pt x="482" y="215"/>
                  <a:pt x="444" y="215"/>
                </a:cubicBezTo>
                <a:cubicBezTo>
                  <a:pt x="436" y="215"/>
                  <a:pt x="436" y="215"/>
                  <a:pt x="436" y="215"/>
                </a:cubicBezTo>
                <a:lnTo>
                  <a:pt x="375" y="131"/>
                </a:lnTo>
                <a:lnTo>
                  <a:pt x="375" y="131"/>
                </a:lnTo>
                <a:lnTo>
                  <a:pt x="375" y="131"/>
                </a:lnTo>
                <a:cubicBezTo>
                  <a:pt x="382" y="131"/>
                  <a:pt x="398" y="138"/>
                  <a:pt x="398" y="153"/>
                </a:cubicBezTo>
                <a:cubicBezTo>
                  <a:pt x="405" y="161"/>
                  <a:pt x="421" y="176"/>
                  <a:pt x="436" y="176"/>
                </a:cubicBezTo>
                <a:cubicBezTo>
                  <a:pt x="459" y="169"/>
                  <a:pt x="466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lnTo>
                  <a:pt x="107" y="46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76"/>
                  <a:pt x="107" y="161"/>
                  <a:pt x="115" y="146"/>
                </a:cubicBezTo>
                <a:cubicBezTo>
                  <a:pt x="122" y="138"/>
                  <a:pt x="130" y="131"/>
                  <a:pt x="138" y="131"/>
                </a:cubicBezTo>
                <a:lnTo>
                  <a:pt x="138" y="131"/>
                </a:lnTo>
                <a:cubicBezTo>
                  <a:pt x="153" y="131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1"/>
                  <a:pt x="260" y="131"/>
                </a:cubicBezTo>
                <a:lnTo>
                  <a:pt x="260" y="131"/>
                </a:lnTo>
                <a:cubicBezTo>
                  <a:pt x="268" y="131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1"/>
                  <a:pt x="375" y="131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91">
            <a:extLst>
              <a:ext uri="{FF2B5EF4-FFF2-40B4-BE49-F238E27FC236}">
                <a16:creationId xmlns:a16="http://schemas.microsoft.com/office/drawing/2014/main" id="{7714E863-65A1-574D-8801-5C93DDC4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012" y="9095389"/>
            <a:ext cx="185965" cy="40682"/>
          </a:xfrm>
          <a:custGeom>
            <a:avLst/>
            <a:gdLst>
              <a:gd name="T0" fmla="*/ 138 w 139"/>
              <a:gd name="T1" fmla="*/ 30 h 31"/>
              <a:gd name="T2" fmla="*/ 0 w 139"/>
              <a:gd name="T3" fmla="*/ 30 h 31"/>
              <a:gd name="T4" fmla="*/ 0 w 139"/>
              <a:gd name="T5" fmla="*/ 0 h 31"/>
              <a:gd name="T6" fmla="*/ 138 w 139"/>
              <a:gd name="T7" fmla="*/ 0 h 31"/>
              <a:gd name="T8" fmla="*/ 138 w 13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1">
                <a:moveTo>
                  <a:pt x="138" y="30"/>
                </a:moveTo>
                <a:lnTo>
                  <a:pt x="0" y="30"/>
                </a:lnTo>
                <a:lnTo>
                  <a:pt x="0" y="0"/>
                </a:lnTo>
                <a:lnTo>
                  <a:pt x="138" y="0"/>
                </a:lnTo>
                <a:lnTo>
                  <a:pt x="13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2">
            <a:extLst>
              <a:ext uri="{FF2B5EF4-FFF2-40B4-BE49-F238E27FC236}">
                <a16:creationId xmlns:a16="http://schemas.microsoft.com/office/drawing/2014/main" id="{5E33AA0C-06C9-BE4E-B6C7-617944232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448" y="8984974"/>
            <a:ext cx="185965" cy="337061"/>
          </a:xfrm>
          <a:custGeom>
            <a:avLst/>
            <a:gdLst>
              <a:gd name="T0" fmla="*/ 54 w 139"/>
              <a:gd name="T1" fmla="*/ 0 h 254"/>
              <a:gd name="T2" fmla="*/ 54 w 139"/>
              <a:gd name="T3" fmla="*/ 0 h 254"/>
              <a:gd name="T4" fmla="*/ 0 w 139"/>
              <a:gd name="T5" fmla="*/ 0 h 254"/>
              <a:gd name="T6" fmla="*/ 0 w 139"/>
              <a:gd name="T7" fmla="*/ 31 h 254"/>
              <a:gd name="T8" fmla="*/ 46 w 139"/>
              <a:gd name="T9" fmla="*/ 31 h 254"/>
              <a:gd name="T10" fmla="*/ 54 w 139"/>
              <a:gd name="T11" fmla="*/ 38 h 254"/>
              <a:gd name="T12" fmla="*/ 107 w 139"/>
              <a:gd name="T13" fmla="*/ 92 h 254"/>
              <a:gd name="T14" fmla="*/ 107 w 139"/>
              <a:gd name="T15" fmla="*/ 222 h 254"/>
              <a:gd name="T16" fmla="*/ 23 w 139"/>
              <a:gd name="T17" fmla="*/ 222 h 254"/>
              <a:gd name="T18" fmla="*/ 31 w 139"/>
              <a:gd name="T19" fmla="*/ 230 h 254"/>
              <a:gd name="T20" fmla="*/ 23 w 139"/>
              <a:gd name="T21" fmla="*/ 253 h 254"/>
              <a:gd name="T22" fmla="*/ 107 w 139"/>
              <a:gd name="T23" fmla="*/ 253 h 254"/>
              <a:gd name="T24" fmla="*/ 138 w 139"/>
              <a:gd name="T25" fmla="*/ 222 h 254"/>
              <a:gd name="T26" fmla="*/ 138 w 139"/>
              <a:gd name="T27" fmla="*/ 85 h 254"/>
              <a:gd name="T28" fmla="*/ 130 w 139"/>
              <a:gd name="T29" fmla="*/ 85 h 254"/>
              <a:gd name="T30" fmla="*/ 69 w 139"/>
              <a:gd name="T31" fmla="*/ 8 h 254"/>
              <a:gd name="T32" fmla="*/ 54 w 13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31" y="230"/>
                </a:lnTo>
                <a:cubicBezTo>
                  <a:pt x="31" y="238"/>
                  <a:pt x="23" y="245"/>
                  <a:pt x="23" y="253"/>
                </a:cubicBezTo>
                <a:cubicBezTo>
                  <a:pt x="107" y="253"/>
                  <a:pt x="107" y="253"/>
                  <a:pt x="107" y="253"/>
                </a:cubicBezTo>
                <a:cubicBezTo>
                  <a:pt x="123" y="253"/>
                  <a:pt x="138" y="238"/>
                  <a:pt x="138" y="222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5"/>
                  <a:pt x="138" y="85"/>
                  <a:pt x="130" y="8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3">
            <a:extLst>
              <a:ext uri="{FF2B5EF4-FFF2-40B4-BE49-F238E27FC236}">
                <a16:creationId xmlns:a16="http://schemas.microsoft.com/office/drawing/2014/main" id="{C80225ED-9CF0-C846-9017-A4B14EBC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33" y="9263921"/>
            <a:ext cx="203401" cy="52301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3"/>
                  <a:pt x="146" y="15"/>
                </a:cubicBezTo>
                <a:cubicBezTo>
                  <a:pt x="146" y="7"/>
                  <a:pt x="146" y="7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4">
            <a:extLst>
              <a:ext uri="{FF2B5EF4-FFF2-40B4-BE49-F238E27FC236}">
                <a16:creationId xmlns:a16="http://schemas.microsoft.com/office/drawing/2014/main" id="{9E74A04E-D316-9D4E-A468-0C640E6D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67" y="8880369"/>
            <a:ext cx="505590" cy="366116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75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46 h 276"/>
              <a:gd name="T20" fmla="*/ 344 w 383"/>
              <a:gd name="T21" fmla="*/ 46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75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344" y="46"/>
                  <a:pt x="344" y="46"/>
                  <a:pt x="344" y="46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75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5">
            <a:extLst>
              <a:ext uri="{FF2B5EF4-FFF2-40B4-BE49-F238E27FC236}">
                <a16:creationId xmlns:a16="http://schemas.microsoft.com/office/drawing/2014/main" id="{885AE93F-95E3-984D-BD63-4B623ADD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781" y="9083766"/>
            <a:ext cx="98792" cy="232456"/>
          </a:xfrm>
          <a:custGeom>
            <a:avLst/>
            <a:gdLst>
              <a:gd name="T0" fmla="*/ 69 w 77"/>
              <a:gd name="T1" fmla="*/ 138 h 177"/>
              <a:gd name="T2" fmla="*/ 69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0 w 77"/>
              <a:gd name="T15" fmla="*/ 176 h 177"/>
              <a:gd name="T16" fmla="*/ 30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69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69" y="138"/>
                </a:moveTo>
                <a:lnTo>
                  <a:pt x="69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0" y="153"/>
                  <a:pt x="7" y="161"/>
                </a:cubicBezTo>
                <a:cubicBezTo>
                  <a:pt x="7" y="176"/>
                  <a:pt x="23" y="176"/>
                  <a:pt x="30" y="176"/>
                </a:cubicBezTo>
                <a:lnTo>
                  <a:pt x="30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69" y="168"/>
                  <a:pt x="69" y="161"/>
                  <a:pt x="69" y="153"/>
                </a:cubicBezTo>
                <a:cubicBezTo>
                  <a:pt x="69" y="145"/>
                  <a:pt x="69" y="145"/>
                  <a:pt x="69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6">
            <a:extLst>
              <a:ext uri="{FF2B5EF4-FFF2-40B4-BE49-F238E27FC236}">
                <a16:creationId xmlns:a16="http://schemas.microsoft.com/office/drawing/2014/main" id="{86894B50-8AA0-4449-B884-1E6FB9A8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6275" y="9217430"/>
            <a:ext cx="151096" cy="139474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46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7">
            <a:extLst>
              <a:ext uri="{FF2B5EF4-FFF2-40B4-BE49-F238E27FC236}">
                <a16:creationId xmlns:a16="http://schemas.microsoft.com/office/drawing/2014/main" id="{7B87685E-9DA8-F44B-87E5-CC59FE24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518" y="9217430"/>
            <a:ext cx="139474" cy="13947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46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8">
            <a:extLst>
              <a:ext uri="{FF2B5EF4-FFF2-40B4-BE49-F238E27FC236}">
                <a16:creationId xmlns:a16="http://schemas.microsoft.com/office/drawing/2014/main" id="{4ECA639F-E21F-434E-BEA9-686FC45C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477" y="8984974"/>
            <a:ext cx="215024" cy="40678"/>
          </a:xfrm>
          <a:custGeom>
            <a:avLst/>
            <a:gdLst>
              <a:gd name="T0" fmla="*/ 146 w 162"/>
              <a:gd name="T1" fmla="*/ 31 h 32"/>
              <a:gd name="T2" fmla="*/ 146 w 162"/>
              <a:gd name="T3" fmla="*/ 31 h 32"/>
              <a:gd name="T4" fmla="*/ 23 w 162"/>
              <a:gd name="T5" fmla="*/ 31 h 32"/>
              <a:gd name="T6" fmla="*/ 0 w 162"/>
              <a:gd name="T7" fmla="*/ 16 h 32"/>
              <a:gd name="T8" fmla="*/ 23 w 162"/>
              <a:gd name="T9" fmla="*/ 0 h 32"/>
              <a:gd name="T10" fmla="*/ 146 w 162"/>
              <a:gd name="T11" fmla="*/ 0 h 32"/>
              <a:gd name="T12" fmla="*/ 161 w 162"/>
              <a:gd name="T13" fmla="*/ 16 h 32"/>
              <a:gd name="T14" fmla="*/ 146 w 16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2">
                <a:moveTo>
                  <a:pt x="146" y="31"/>
                </a:moveTo>
                <a:lnTo>
                  <a:pt x="146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16"/>
                </a:cubicBezTo>
                <a:cubicBezTo>
                  <a:pt x="161" y="23"/>
                  <a:pt x="153" y="31"/>
                  <a:pt x="146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9">
            <a:extLst>
              <a:ext uri="{FF2B5EF4-FFF2-40B4-BE49-F238E27FC236}">
                <a16:creationId xmlns:a16="http://schemas.microsoft.com/office/drawing/2014/main" id="{6CBACA9C-6F25-C245-B4CF-9E540ADA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158" y="9054711"/>
            <a:ext cx="104605" cy="40678"/>
          </a:xfrm>
          <a:custGeom>
            <a:avLst/>
            <a:gdLst>
              <a:gd name="T0" fmla="*/ 61 w 78"/>
              <a:gd name="T1" fmla="*/ 31 h 32"/>
              <a:gd name="T2" fmla="*/ 61 w 78"/>
              <a:gd name="T3" fmla="*/ 31 h 32"/>
              <a:gd name="T4" fmla="*/ 15 w 78"/>
              <a:gd name="T5" fmla="*/ 31 h 32"/>
              <a:gd name="T6" fmla="*/ 0 w 78"/>
              <a:gd name="T7" fmla="*/ 15 h 32"/>
              <a:gd name="T8" fmla="*/ 15 w 78"/>
              <a:gd name="T9" fmla="*/ 0 h 32"/>
              <a:gd name="T10" fmla="*/ 61 w 78"/>
              <a:gd name="T11" fmla="*/ 0 h 32"/>
              <a:gd name="T12" fmla="*/ 77 w 78"/>
              <a:gd name="T13" fmla="*/ 23 h 32"/>
              <a:gd name="T14" fmla="*/ 61 w 7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2">
                <a:moveTo>
                  <a:pt x="61" y="31"/>
                </a:moveTo>
                <a:lnTo>
                  <a:pt x="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8"/>
                  <a:pt x="77" y="8"/>
                  <a:pt x="77" y="23"/>
                </a:cubicBezTo>
                <a:cubicBezTo>
                  <a:pt x="77" y="31"/>
                  <a:pt x="69" y="31"/>
                  <a:pt x="61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11">
            <a:extLst>
              <a:ext uri="{FF2B5EF4-FFF2-40B4-BE49-F238E27FC236}">
                <a16:creationId xmlns:a16="http://schemas.microsoft.com/office/drawing/2014/main" id="{30882715-8CE8-4045-ACB2-D556BAD5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6601" y="11210738"/>
            <a:ext cx="174342" cy="185965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2 h 139"/>
              <a:gd name="T14" fmla="*/ 130 w 131"/>
              <a:gd name="T15" fmla="*/ 138 h 139"/>
              <a:gd name="T16" fmla="*/ 61 w 131"/>
              <a:gd name="T17" fmla="*/ 39 h 139"/>
              <a:gd name="T18" fmla="*/ 61 w 131"/>
              <a:gd name="T19" fmla="*/ 39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2 h 139"/>
              <a:gd name="T30" fmla="*/ 61 w 131"/>
              <a:gd name="T31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08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2"/>
                </a:cubicBezTo>
                <a:lnTo>
                  <a:pt x="130" y="138"/>
                </a:lnTo>
                <a:close/>
                <a:moveTo>
                  <a:pt x="61" y="39"/>
                </a:moveTo>
                <a:lnTo>
                  <a:pt x="61" y="39"/>
                </a:lnTo>
                <a:cubicBezTo>
                  <a:pt x="54" y="39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85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54"/>
                  <a:pt x="77" y="39"/>
                  <a:pt x="6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12">
            <a:extLst>
              <a:ext uri="{FF2B5EF4-FFF2-40B4-BE49-F238E27FC236}">
                <a16:creationId xmlns:a16="http://schemas.microsoft.com/office/drawing/2014/main" id="{312F08FD-2981-3E46-B872-9D535A8B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9320" y="11210738"/>
            <a:ext cx="174342" cy="185965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2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39 h 139"/>
              <a:gd name="T28" fmla="*/ 38 w 131"/>
              <a:gd name="T29" fmla="*/ 62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08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85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39"/>
                  <a:pt x="61" y="39"/>
                </a:cubicBezTo>
                <a:cubicBezTo>
                  <a:pt x="45" y="39"/>
                  <a:pt x="38" y="54"/>
                  <a:pt x="38" y="62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13">
            <a:extLst>
              <a:ext uri="{FF2B5EF4-FFF2-40B4-BE49-F238E27FC236}">
                <a16:creationId xmlns:a16="http://schemas.microsoft.com/office/drawing/2014/main" id="{78B4BFF2-330C-454D-98A4-1332A31B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452" y="11553613"/>
            <a:ext cx="52301" cy="255702"/>
          </a:xfrm>
          <a:custGeom>
            <a:avLst/>
            <a:gdLst>
              <a:gd name="T0" fmla="*/ 38 w 39"/>
              <a:gd name="T1" fmla="*/ 191 h 192"/>
              <a:gd name="T2" fmla="*/ 38 w 39"/>
              <a:gd name="T3" fmla="*/ 191 h 192"/>
              <a:gd name="T4" fmla="*/ 0 w 39"/>
              <a:gd name="T5" fmla="*/ 191 h 192"/>
              <a:gd name="T6" fmla="*/ 0 w 39"/>
              <a:gd name="T7" fmla="*/ 23 h 192"/>
              <a:gd name="T8" fmla="*/ 15 w 39"/>
              <a:gd name="T9" fmla="*/ 0 h 192"/>
              <a:gd name="T10" fmla="*/ 38 w 39"/>
              <a:gd name="T11" fmla="*/ 23 h 192"/>
              <a:gd name="T12" fmla="*/ 38 w 39"/>
              <a:gd name="T13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92">
                <a:moveTo>
                  <a:pt x="38" y="191"/>
                </a:moveTo>
                <a:lnTo>
                  <a:pt x="38" y="191"/>
                </a:lnTo>
                <a:cubicBezTo>
                  <a:pt x="0" y="191"/>
                  <a:pt x="0" y="191"/>
                  <a:pt x="0" y="1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lnTo>
                  <a:pt x="38" y="1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14">
            <a:extLst>
              <a:ext uri="{FF2B5EF4-FFF2-40B4-BE49-F238E27FC236}">
                <a16:creationId xmlns:a16="http://schemas.microsoft.com/office/drawing/2014/main" id="{86C83523-289A-7A4C-BB49-3532E1867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452" y="11361835"/>
            <a:ext cx="52301" cy="139474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15">
            <a:extLst>
              <a:ext uri="{FF2B5EF4-FFF2-40B4-BE49-F238E27FC236}">
                <a16:creationId xmlns:a16="http://schemas.microsoft.com/office/drawing/2014/main" id="{647CFB76-1875-2E4B-9C4D-658FA2156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560" y="11483876"/>
            <a:ext cx="569517" cy="354494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69 h 269"/>
              <a:gd name="T16" fmla="*/ 23 w 430"/>
              <a:gd name="T17" fmla="*/ 54 h 269"/>
              <a:gd name="T18" fmla="*/ 0 w 430"/>
              <a:gd name="T19" fmla="*/ 69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6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2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2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16">
            <a:extLst>
              <a:ext uri="{FF2B5EF4-FFF2-40B4-BE49-F238E27FC236}">
                <a16:creationId xmlns:a16="http://schemas.microsoft.com/office/drawing/2014/main" id="{0CC6C5D9-66EE-7F4D-8E73-0B4AE00C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636" y="11344402"/>
            <a:ext cx="685745" cy="191774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84 h 146"/>
              <a:gd name="T8" fmla="*/ 0 w 522"/>
              <a:gd name="T9" fmla="*/ 53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53 h 146"/>
              <a:gd name="T16" fmla="*/ 521 w 522"/>
              <a:gd name="T17" fmla="*/ 84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53 h 146"/>
              <a:gd name="T26" fmla="*/ 46 w 522"/>
              <a:gd name="T27" fmla="*/ 84 h 146"/>
              <a:gd name="T28" fmla="*/ 62 w 522"/>
              <a:gd name="T29" fmla="*/ 99 h 146"/>
              <a:gd name="T30" fmla="*/ 459 w 522"/>
              <a:gd name="T31" fmla="*/ 99 h 146"/>
              <a:gd name="T32" fmla="*/ 483 w 522"/>
              <a:gd name="T33" fmla="*/ 84 h 146"/>
              <a:gd name="T34" fmla="*/ 483 w 522"/>
              <a:gd name="T35" fmla="*/ 53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15"/>
                  <a:pt x="0" y="8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53"/>
                </a:cubicBezTo>
                <a:cubicBezTo>
                  <a:pt x="521" y="84"/>
                  <a:pt x="521" y="84"/>
                  <a:pt x="521" y="84"/>
                </a:cubicBezTo>
                <a:cubicBezTo>
                  <a:pt x="521" y="115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53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2"/>
                  <a:pt x="54" y="99"/>
                  <a:pt x="62" y="99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75" y="99"/>
                  <a:pt x="483" y="92"/>
                  <a:pt x="483" y="84"/>
                </a:cubicBezTo>
                <a:cubicBezTo>
                  <a:pt x="483" y="53"/>
                  <a:pt x="483" y="53"/>
                  <a:pt x="483" y="53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88">
            <a:extLst>
              <a:ext uri="{FF2B5EF4-FFF2-40B4-BE49-F238E27FC236}">
                <a16:creationId xmlns:a16="http://schemas.microsoft.com/office/drawing/2014/main" id="{B9D3CE02-B1CD-224B-A05B-D67AF74E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438" y="6452494"/>
            <a:ext cx="555521" cy="529316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75 h 444"/>
              <a:gd name="T8" fmla="*/ 0 w 467"/>
              <a:gd name="T9" fmla="*/ 61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1 h 444"/>
              <a:gd name="T20" fmla="*/ 38 w 467"/>
              <a:gd name="T21" fmla="*/ 375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75 h 444"/>
              <a:gd name="T28" fmla="*/ 428 w 467"/>
              <a:gd name="T29" fmla="*/ 61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1 h 444"/>
              <a:gd name="T40" fmla="*/ 466 w 467"/>
              <a:gd name="T41" fmla="*/ 375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23"/>
                  <a:pt x="466" y="61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89">
            <a:extLst>
              <a:ext uri="{FF2B5EF4-FFF2-40B4-BE49-F238E27FC236}">
                <a16:creationId xmlns:a16="http://schemas.microsoft.com/office/drawing/2014/main" id="{86C58802-882A-DC41-9881-09CCB7413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419" y="6373881"/>
            <a:ext cx="246318" cy="57650"/>
          </a:xfrm>
          <a:custGeom>
            <a:avLst/>
            <a:gdLst>
              <a:gd name="T0" fmla="*/ 206 w 207"/>
              <a:gd name="T1" fmla="*/ 46 h 47"/>
              <a:gd name="T2" fmla="*/ 0 w 207"/>
              <a:gd name="T3" fmla="*/ 46 h 47"/>
              <a:gd name="T4" fmla="*/ 0 w 207"/>
              <a:gd name="T5" fmla="*/ 0 h 47"/>
              <a:gd name="T6" fmla="*/ 206 w 207"/>
              <a:gd name="T7" fmla="*/ 0 h 47"/>
              <a:gd name="T8" fmla="*/ 206 w 20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90">
            <a:extLst>
              <a:ext uri="{FF2B5EF4-FFF2-40B4-BE49-F238E27FC236}">
                <a16:creationId xmlns:a16="http://schemas.microsoft.com/office/drawing/2014/main" id="{15B46F7F-DE48-3746-B834-9C79AA79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642" y="6373881"/>
            <a:ext cx="157223" cy="12577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9 h 108"/>
              <a:gd name="T6" fmla="*/ 61 w 131"/>
              <a:gd name="T7" fmla="*/ 8 h 108"/>
              <a:gd name="T8" fmla="*/ 76 w 131"/>
              <a:gd name="T9" fmla="*/ 0 h 108"/>
              <a:gd name="T10" fmla="*/ 92 w 131"/>
              <a:gd name="T11" fmla="*/ 15 h 108"/>
              <a:gd name="T12" fmla="*/ 122 w 131"/>
              <a:gd name="T13" fmla="*/ 76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6" y="0"/>
                </a:cubicBezTo>
                <a:cubicBezTo>
                  <a:pt x="84" y="8"/>
                  <a:pt x="92" y="8"/>
                  <a:pt x="92" y="1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9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lnTo>
                  <a:pt x="9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91">
            <a:extLst>
              <a:ext uri="{FF2B5EF4-FFF2-40B4-BE49-F238E27FC236}">
                <a16:creationId xmlns:a16="http://schemas.microsoft.com/office/drawing/2014/main" id="{F84D7A37-BB05-7E4E-94EB-ED0B7702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514" y="6447252"/>
            <a:ext cx="220112" cy="15722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23 h 131"/>
              <a:gd name="T8" fmla="*/ 0 w 185"/>
              <a:gd name="T9" fmla="*/ 61 h 131"/>
              <a:gd name="T10" fmla="*/ 54 w 185"/>
              <a:gd name="T11" fmla="*/ 8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38 h 131"/>
              <a:gd name="T24" fmla="*/ 100 w 185"/>
              <a:gd name="T25" fmla="*/ 123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30"/>
                  <a:pt x="46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76" y="8"/>
                </a:cubicBezTo>
                <a:cubicBezTo>
                  <a:pt x="184" y="15"/>
                  <a:pt x="184" y="31"/>
                  <a:pt x="176" y="38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2" y="130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92">
            <a:extLst>
              <a:ext uri="{FF2B5EF4-FFF2-40B4-BE49-F238E27FC236}">
                <a16:creationId xmlns:a16="http://schemas.microsoft.com/office/drawing/2014/main" id="{175EAD41-ADEF-5D4E-90C8-0B750891F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530" y="6373881"/>
            <a:ext cx="157223" cy="12577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9 h 108"/>
              <a:gd name="T6" fmla="*/ 69 w 131"/>
              <a:gd name="T7" fmla="*/ 8 h 108"/>
              <a:gd name="T8" fmla="*/ 54 w 131"/>
              <a:gd name="T9" fmla="*/ 0 h 108"/>
              <a:gd name="T10" fmla="*/ 38 w 131"/>
              <a:gd name="T11" fmla="*/ 15 h 108"/>
              <a:gd name="T12" fmla="*/ 8 w 131"/>
              <a:gd name="T13" fmla="*/ 76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8"/>
                  <a:pt x="61" y="0"/>
                  <a:pt x="54" y="0"/>
                </a:cubicBezTo>
                <a:cubicBezTo>
                  <a:pt x="46" y="8"/>
                  <a:pt x="38" y="8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3">
            <a:extLst>
              <a:ext uri="{FF2B5EF4-FFF2-40B4-BE49-F238E27FC236}">
                <a16:creationId xmlns:a16="http://schemas.microsoft.com/office/drawing/2014/main" id="{6D42A0E0-8FE4-CD45-B926-D111763D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530" y="6447252"/>
            <a:ext cx="220112" cy="157223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23 h 131"/>
              <a:gd name="T8" fmla="*/ 184 w 185"/>
              <a:gd name="T9" fmla="*/ 61 h 131"/>
              <a:gd name="T10" fmla="*/ 130 w 185"/>
              <a:gd name="T11" fmla="*/ 8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8 h 131"/>
              <a:gd name="T20" fmla="*/ 8 w 185"/>
              <a:gd name="T21" fmla="*/ 8 h 131"/>
              <a:gd name="T22" fmla="*/ 8 w 185"/>
              <a:gd name="T23" fmla="*/ 38 h 131"/>
              <a:gd name="T24" fmla="*/ 84 w 185"/>
              <a:gd name="T25" fmla="*/ 123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30"/>
                  <a:pt x="138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cubicBezTo>
                  <a:pt x="0" y="15"/>
                  <a:pt x="0" y="31"/>
                  <a:pt x="8" y="38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2" y="130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94">
            <a:extLst>
              <a:ext uri="{FF2B5EF4-FFF2-40B4-BE49-F238E27FC236}">
                <a16:creationId xmlns:a16="http://schemas.microsoft.com/office/drawing/2014/main" id="{C6EBB1E9-5942-FA4D-AAD3-3644E93F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87" y="6672606"/>
            <a:ext cx="120539" cy="36684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5">
            <a:extLst>
              <a:ext uri="{FF2B5EF4-FFF2-40B4-BE49-F238E27FC236}">
                <a16:creationId xmlns:a16="http://schemas.microsoft.com/office/drawing/2014/main" id="{8BAFC023-BB01-1540-A48C-94776BA81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995" y="6683088"/>
            <a:ext cx="36684" cy="272520"/>
          </a:xfrm>
          <a:custGeom>
            <a:avLst/>
            <a:gdLst>
              <a:gd name="T0" fmla="*/ 30 w 31"/>
              <a:gd name="T1" fmla="*/ 230 h 231"/>
              <a:gd name="T2" fmla="*/ 30 w 31"/>
              <a:gd name="T3" fmla="*/ 230 h 231"/>
              <a:gd name="T4" fmla="*/ 0 w 31"/>
              <a:gd name="T5" fmla="*/ 230 h 231"/>
              <a:gd name="T6" fmla="*/ 0 w 31"/>
              <a:gd name="T7" fmla="*/ 15 h 231"/>
              <a:gd name="T8" fmla="*/ 15 w 31"/>
              <a:gd name="T9" fmla="*/ 0 h 231"/>
              <a:gd name="T10" fmla="*/ 30 w 31"/>
              <a:gd name="T11" fmla="*/ 15 h 231"/>
              <a:gd name="T12" fmla="*/ 30 w 31"/>
              <a:gd name="T1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1">
                <a:moveTo>
                  <a:pt x="30" y="230"/>
                </a:moveTo>
                <a:lnTo>
                  <a:pt x="30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76">
            <a:extLst>
              <a:ext uri="{FF2B5EF4-FFF2-40B4-BE49-F238E27FC236}">
                <a16:creationId xmlns:a16="http://schemas.microsoft.com/office/drawing/2014/main" id="{372EE01C-D121-F94A-B7B0-AF96AFA4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6991" y="6484234"/>
            <a:ext cx="503114" cy="309204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2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7 h 261"/>
              <a:gd name="T20" fmla="*/ 160 w 422"/>
              <a:gd name="T21" fmla="*/ 214 h 261"/>
              <a:gd name="T22" fmla="*/ 160 w 422"/>
              <a:gd name="T23" fmla="*/ 222 h 261"/>
              <a:gd name="T24" fmla="*/ 336 w 422"/>
              <a:gd name="T25" fmla="*/ 222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8 w 422"/>
              <a:gd name="T33" fmla="*/ 76 h 261"/>
              <a:gd name="T34" fmla="*/ 222 w 422"/>
              <a:gd name="T35" fmla="*/ 53 h 261"/>
              <a:gd name="T36" fmla="*/ 398 w 422"/>
              <a:gd name="T37" fmla="*/ 53 h 261"/>
              <a:gd name="T38" fmla="*/ 413 w 422"/>
              <a:gd name="T39" fmla="*/ 69 h 261"/>
              <a:gd name="T40" fmla="*/ 421 w 422"/>
              <a:gd name="T41" fmla="*/ 84 h 261"/>
              <a:gd name="T42" fmla="*/ 382 w 422"/>
              <a:gd name="T43" fmla="*/ 222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15" y="222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0"/>
                  <a:pt x="99" y="7"/>
                </a:cubicBezTo>
                <a:cubicBezTo>
                  <a:pt x="160" y="214"/>
                  <a:pt x="160" y="214"/>
                  <a:pt x="160" y="214"/>
                </a:cubicBezTo>
                <a:cubicBezTo>
                  <a:pt x="160" y="214"/>
                  <a:pt x="160" y="214"/>
                  <a:pt x="160" y="222"/>
                </a:cubicBezTo>
                <a:cubicBezTo>
                  <a:pt x="336" y="222"/>
                  <a:pt x="336" y="222"/>
                  <a:pt x="336" y="222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8" y="92"/>
                  <a:pt x="198" y="76"/>
                </a:cubicBezTo>
                <a:cubicBezTo>
                  <a:pt x="198" y="69"/>
                  <a:pt x="206" y="53"/>
                  <a:pt x="222" y="53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405" y="53"/>
                  <a:pt x="413" y="61"/>
                  <a:pt x="413" y="69"/>
                </a:cubicBezTo>
                <a:cubicBezTo>
                  <a:pt x="421" y="69"/>
                  <a:pt x="421" y="76"/>
                  <a:pt x="421" y="84"/>
                </a:cubicBezTo>
                <a:cubicBezTo>
                  <a:pt x="382" y="222"/>
                  <a:pt x="382" y="222"/>
                  <a:pt x="382" y="222"/>
                </a:cubicBezTo>
                <a:cubicBezTo>
                  <a:pt x="375" y="245"/>
                  <a:pt x="359" y="260"/>
                  <a:pt x="33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77">
            <a:extLst>
              <a:ext uri="{FF2B5EF4-FFF2-40B4-BE49-F238E27FC236}">
                <a16:creationId xmlns:a16="http://schemas.microsoft.com/office/drawing/2014/main" id="{5371651A-B646-CF49-8DE2-6A3B0E03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288" y="6840606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6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6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78">
            <a:extLst>
              <a:ext uri="{FF2B5EF4-FFF2-40B4-BE49-F238E27FC236}">
                <a16:creationId xmlns:a16="http://schemas.microsoft.com/office/drawing/2014/main" id="{55F73D62-70FF-2E4F-AA18-73EEA938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4327" y="6840606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5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0">
            <a:extLst>
              <a:ext uri="{FF2B5EF4-FFF2-40B4-BE49-F238E27FC236}">
                <a16:creationId xmlns:a16="http://schemas.microsoft.com/office/drawing/2014/main" id="{3859E31F-C1B7-3B42-87AC-67C2DD638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750" y="8907954"/>
            <a:ext cx="593739" cy="421363"/>
          </a:xfrm>
          <a:custGeom>
            <a:avLst/>
            <a:gdLst>
              <a:gd name="T0" fmla="*/ 462 w 545"/>
              <a:gd name="T1" fmla="*/ 389 h 390"/>
              <a:gd name="T2" fmla="*/ 462 w 545"/>
              <a:gd name="T3" fmla="*/ 389 h 390"/>
              <a:gd name="T4" fmla="*/ 81 w 545"/>
              <a:gd name="T5" fmla="*/ 389 h 390"/>
              <a:gd name="T6" fmla="*/ 0 w 545"/>
              <a:gd name="T7" fmla="*/ 308 h 390"/>
              <a:gd name="T8" fmla="*/ 0 w 545"/>
              <a:gd name="T9" fmla="*/ 81 h 390"/>
              <a:gd name="T10" fmla="*/ 81 w 545"/>
              <a:gd name="T11" fmla="*/ 0 h 390"/>
              <a:gd name="T12" fmla="*/ 462 w 545"/>
              <a:gd name="T13" fmla="*/ 0 h 390"/>
              <a:gd name="T14" fmla="*/ 544 w 545"/>
              <a:gd name="T15" fmla="*/ 81 h 390"/>
              <a:gd name="T16" fmla="*/ 544 w 545"/>
              <a:gd name="T17" fmla="*/ 308 h 390"/>
              <a:gd name="T18" fmla="*/ 462 w 545"/>
              <a:gd name="T19" fmla="*/ 389 h 390"/>
              <a:gd name="T20" fmla="*/ 81 w 545"/>
              <a:gd name="T21" fmla="*/ 40 h 390"/>
              <a:gd name="T22" fmla="*/ 81 w 545"/>
              <a:gd name="T23" fmla="*/ 40 h 390"/>
              <a:gd name="T24" fmla="*/ 41 w 545"/>
              <a:gd name="T25" fmla="*/ 81 h 390"/>
              <a:gd name="T26" fmla="*/ 41 w 545"/>
              <a:gd name="T27" fmla="*/ 308 h 390"/>
              <a:gd name="T28" fmla="*/ 81 w 545"/>
              <a:gd name="T29" fmla="*/ 349 h 390"/>
              <a:gd name="T30" fmla="*/ 462 w 545"/>
              <a:gd name="T31" fmla="*/ 349 h 390"/>
              <a:gd name="T32" fmla="*/ 495 w 545"/>
              <a:gd name="T33" fmla="*/ 308 h 390"/>
              <a:gd name="T34" fmla="*/ 495 w 545"/>
              <a:gd name="T35" fmla="*/ 81 h 390"/>
              <a:gd name="T36" fmla="*/ 462 w 545"/>
              <a:gd name="T37" fmla="*/ 40 h 390"/>
              <a:gd name="T38" fmla="*/ 81 w 545"/>
              <a:gd name="T39" fmla="*/ 4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5" h="390">
                <a:moveTo>
                  <a:pt x="462" y="389"/>
                </a:moveTo>
                <a:lnTo>
                  <a:pt x="462" y="389"/>
                </a:lnTo>
                <a:cubicBezTo>
                  <a:pt x="81" y="389"/>
                  <a:pt x="81" y="389"/>
                  <a:pt x="81" y="389"/>
                </a:cubicBezTo>
                <a:cubicBezTo>
                  <a:pt x="41" y="389"/>
                  <a:pt x="0" y="357"/>
                  <a:pt x="0" y="30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2"/>
                  <a:pt x="41" y="0"/>
                  <a:pt x="81" y="0"/>
                </a:cubicBezTo>
                <a:cubicBezTo>
                  <a:pt x="462" y="0"/>
                  <a:pt x="462" y="0"/>
                  <a:pt x="462" y="0"/>
                </a:cubicBezTo>
                <a:cubicBezTo>
                  <a:pt x="503" y="0"/>
                  <a:pt x="544" y="32"/>
                  <a:pt x="544" y="81"/>
                </a:cubicBezTo>
                <a:cubicBezTo>
                  <a:pt x="544" y="308"/>
                  <a:pt x="544" y="308"/>
                  <a:pt x="544" y="308"/>
                </a:cubicBezTo>
                <a:cubicBezTo>
                  <a:pt x="544" y="357"/>
                  <a:pt x="503" y="389"/>
                  <a:pt x="462" y="389"/>
                </a:cubicBezTo>
                <a:close/>
                <a:moveTo>
                  <a:pt x="81" y="40"/>
                </a:moveTo>
                <a:lnTo>
                  <a:pt x="81" y="40"/>
                </a:lnTo>
                <a:cubicBezTo>
                  <a:pt x="65" y="40"/>
                  <a:pt x="41" y="57"/>
                  <a:pt x="41" y="81"/>
                </a:cubicBezTo>
                <a:cubicBezTo>
                  <a:pt x="41" y="308"/>
                  <a:pt x="41" y="308"/>
                  <a:pt x="41" y="308"/>
                </a:cubicBezTo>
                <a:cubicBezTo>
                  <a:pt x="41" y="332"/>
                  <a:pt x="65" y="349"/>
                  <a:pt x="81" y="349"/>
                </a:cubicBezTo>
                <a:cubicBezTo>
                  <a:pt x="462" y="349"/>
                  <a:pt x="462" y="349"/>
                  <a:pt x="462" y="349"/>
                </a:cubicBezTo>
                <a:cubicBezTo>
                  <a:pt x="479" y="349"/>
                  <a:pt x="495" y="332"/>
                  <a:pt x="495" y="308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495" y="57"/>
                  <a:pt x="479" y="40"/>
                  <a:pt x="462" y="40"/>
                </a:cubicBezTo>
                <a:lnTo>
                  <a:pt x="81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91">
            <a:extLst>
              <a:ext uri="{FF2B5EF4-FFF2-40B4-BE49-F238E27FC236}">
                <a16:creationId xmlns:a16="http://schemas.microsoft.com/office/drawing/2014/main" id="{CC471643-E072-A144-8205-37E7FEEE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585" y="9027661"/>
            <a:ext cx="134070" cy="177163"/>
          </a:xfrm>
          <a:custGeom>
            <a:avLst/>
            <a:gdLst>
              <a:gd name="T0" fmla="*/ 65 w 123"/>
              <a:gd name="T1" fmla="*/ 162 h 163"/>
              <a:gd name="T2" fmla="*/ 65 w 123"/>
              <a:gd name="T3" fmla="*/ 162 h 163"/>
              <a:gd name="T4" fmla="*/ 24 w 123"/>
              <a:gd name="T5" fmla="*/ 162 h 163"/>
              <a:gd name="T6" fmla="*/ 8 w 123"/>
              <a:gd name="T7" fmla="*/ 146 h 163"/>
              <a:gd name="T8" fmla="*/ 8 w 123"/>
              <a:gd name="T9" fmla="*/ 146 h 163"/>
              <a:gd name="T10" fmla="*/ 24 w 123"/>
              <a:gd name="T11" fmla="*/ 130 h 163"/>
              <a:gd name="T12" fmla="*/ 65 w 123"/>
              <a:gd name="T13" fmla="*/ 130 h 163"/>
              <a:gd name="T14" fmla="*/ 81 w 123"/>
              <a:gd name="T15" fmla="*/ 114 h 163"/>
              <a:gd name="T16" fmla="*/ 65 w 123"/>
              <a:gd name="T17" fmla="*/ 98 h 163"/>
              <a:gd name="T18" fmla="*/ 57 w 123"/>
              <a:gd name="T19" fmla="*/ 98 h 163"/>
              <a:gd name="T20" fmla="*/ 8 w 123"/>
              <a:gd name="T21" fmla="*/ 57 h 163"/>
              <a:gd name="T22" fmla="*/ 57 w 123"/>
              <a:gd name="T23" fmla="*/ 0 h 163"/>
              <a:gd name="T24" fmla="*/ 97 w 123"/>
              <a:gd name="T25" fmla="*/ 0 h 163"/>
              <a:gd name="T26" fmla="*/ 114 w 123"/>
              <a:gd name="T27" fmla="*/ 17 h 163"/>
              <a:gd name="T28" fmla="*/ 114 w 123"/>
              <a:gd name="T29" fmla="*/ 17 h 163"/>
              <a:gd name="T30" fmla="*/ 97 w 123"/>
              <a:gd name="T31" fmla="*/ 33 h 163"/>
              <a:gd name="T32" fmla="*/ 57 w 123"/>
              <a:gd name="T33" fmla="*/ 33 h 163"/>
              <a:gd name="T34" fmla="*/ 41 w 123"/>
              <a:gd name="T35" fmla="*/ 49 h 163"/>
              <a:gd name="T36" fmla="*/ 57 w 123"/>
              <a:gd name="T37" fmla="*/ 65 h 163"/>
              <a:gd name="T38" fmla="*/ 65 w 123"/>
              <a:gd name="T39" fmla="*/ 65 h 163"/>
              <a:gd name="T40" fmla="*/ 114 w 123"/>
              <a:gd name="T41" fmla="*/ 122 h 163"/>
              <a:gd name="T42" fmla="*/ 65 w 123"/>
              <a:gd name="T43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63">
                <a:moveTo>
                  <a:pt x="65" y="162"/>
                </a:moveTo>
                <a:lnTo>
                  <a:pt x="65" y="162"/>
                </a:lnTo>
                <a:cubicBezTo>
                  <a:pt x="24" y="162"/>
                  <a:pt x="24" y="162"/>
                  <a:pt x="24" y="162"/>
                </a:cubicBezTo>
                <a:cubicBezTo>
                  <a:pt x="16" y="162"/>
                  <a:pt x="8" y="154"/>
                  <a:pt x="8" y="146"/>
                </a:cubicBezTo>
                <a:lnTo>
                  <a:pt x="8" y="146"/>
                </a:lnTo>
                <a:cubicBezTo>
                  <a:pt x="8" y="138"/>
                  <a:pt x="16" y="130"/>
                  <a:pt x="24" y="130"/>
                </a:cubicBezTo>
                <a:cubicBezTo>
                  <a:pt x="65" y="130"/>
                  <a:pt x="65" y="130"/>
                  <a:pt x="65" y="130"/>
                </a:cubicBezTo>
                <a:cubicBezTo>
                  <a:pt x="73" y="130"/>
                  <a:pt x="81" y="122"/>
                  <a:pt x="81" y="114"/>
                </a:cubicBezTo>
                <a:cubicBezTo>
                  <a:pt x="81" y="106"/>
                  <a:pt x="73" y="98"/>
                  <a:pt x="65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32" y="98"/>
                  <a:pt x="8" y="81"/>
                  <a:pt x="8" y="57"/>
                </a:cubicBezTo>
                <a:cubicBezTo>
                  <a:pt x="0" y="25"/>
                  <a:pt x="24" y="0"/>
                  <a:pt x="5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4" y="8"/>
                  <a:pt x="114" y="17"/>
                </a:cubicBezTo>
                <a:lnTo>
                  <a:pt x="114" y="17"/>
                </a:lnTo>
                <a:cubicBezTo>
                  <a:pt x="114" y="25"/>
                  <a:pt x="106" y="33"/>
                  <a:pt x="9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41" y="33"/>
                  <a:pt x="41" y="41"/>
                  <a:pt x="41" y="49"/>
                </a:cubicBezTo>
                <a:cubicBezTo>
                  <a:pt x="41" y="57"/>
                  <a:pt x="41" y="65"/>
                  <a:pt x="57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97" y="65"/>
                  <a:pt x="122" y="89"/>
                  <a:pt x="114" y="122"/>
                </a:cubicBezTo>
                <a:cubicBezTo>
                  <a:pt x="114" y="146"/>
                  <a:pt x="89" y="162"/>
                  <a:pt x="6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92">
            <a:extLst>
              <a:ext uri="{FF2B5EF4-FFF2-40B4-BE49-F238E27FC236}">
                <a16:creationId xmlns:a16="http://schemas.microsoft.com/office/drawing/2014/main" id="{9AFC869B-5BBF-A744-BA49-FB34D23D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254" y="9003718"/>
            <a:ext cx="33519" cy="47882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93">
            <a:extLst>
              <a:ext uri="{FF2B5EF4-FFF2-40B4-BE49-F238E27FC236}">
                <a16:creationId xmlns:a16="http://schemas.microsoft.com/office/drawing/2014/main" id="{5C451735-308C-D041-AC48-0615DA221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254" y="9185671"/>
            <a:ext cx="33519" cy="47882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94">
            <a:extLst>
              <a:ext uri="{FF2B5EF4-FFF2-40B4-BE49-F238E27FC236}">
                <a16:creationId xmlns:a16="http://schemas.microsoft.com/office/drawing/2014/main" id="{5F7BF108-280A-D149-BBD1-03BCC398E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419" y="8965412"/>
            <a:ext cx="71822" cy="52672"/>
          </a:xfrm>
          <a:custGeom>
            <a:avLst/>
            <a:gdLst>
              <a:gd name="T0" fmla="*/ 32 w 66"/>
              <a:gd name="T1" fmla="*/ 8 h 49"/>
              <a:gd name="T2" fmla="*/ 32 w 66"/>
              <a:gd name="T3" fmla="*/ 8 h 49"/>
              <a:gd name="T4" fmla="*/ 8 w 66"/>
              <a:gd name="T5" fmla="*/ 16 h 49"/>
              <a:gd name="T6" fmla="*/ 8 w 66"/>
              <a:gd name="T7" fmla="*/ 40 h 49"/>
              <a:gd name="T8" fmla="*/ 8 w 66"/>
              <a:gd name="T9" fmla="*/ 40 h 49"/>
              <a:gd name="T10" fmla="*/ 32 w 66"/>
              <a:gd name="T11" fmla="*/ 48 h 49"/>
              <a:gd name="T12" fmla="*/ 49 w 66"/>
              <a:gd name="T13" fmla="*/ 32 h 49"/>
              <a:gd name="T14" fmla="*/ 57 w 66"/>
              <a:gd name="T15" fmla="*/ 8 h 49"/>
              <a:gd name="T16" fmla="*/ 57 w 66"/>
              <a:gd name="T17" fmla="*/ 8 h 49"/>
              <a:gd name="T18" fmla="*/ 32 w 66"/>
              <a:gd name="T1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49">
                <a:moveTo>
                  <a:pt x="32" y="8"/>
                </a:moveTo>
                <a:lnTo>
                  <a:pt x="32" y="8"/>
                </a:lnTo>
                <a:cubicBezTo>
                  <a:pt x="8" y="16"/>
                  <a:pt x="8" y="16"/>
                  <a:pt x="8" y="16"/>
                </a:cubicBezTo>
                <a:cubicBezTo>
                  <a:pt x="8" y="24"/>
                  <a:pt x="0" y="32"/>
                  <a:pt x="8" y="40"/>
                </a:cubicBezTo>
                <a:lnTo>
                  <a:pt x="8" y="40"/>
                </a:lnTo>
                <a:cubicBezTo>
                  <a:pt x="16" y="48"/>
                  <a:pt x="24" y="48"/>
                  <a:pt x="32" y="48"/>
                </a:cubicBezTo>
                <a:cubicBezTo>
                  <a:pt x="49" y="32"/>
                  <a:pt x="49" y="32"/>
                  <a:pt x="49" y="32"/>
                </a:cubicBezTo>
                <a:cubicBezTo>
                  <a:pt x="57" y="24"/>
                  <a:pt x="65" y="16"/>
                  <a:pt x="57" y="8"/>
                </a:cubicBezTo>
                <a:lnTo>
                  <a:pt x="57" y="8"/>
                </a:lnTo>
                <a:cubicBezTo>
                  <a:pt x="49" y="0"/>
                  <a:pt x="40" y="0"/>
                  <a:pt x="32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95">
            <a:extLst>
              <a:ext uri="{FF2B5EF4-FFF2-40B4-BE49-F238E27FC236}">
                <a16:creationId xmlns:a16="http://schemas.microsoft.com/office/drawing/2014/main" id="{8076B2AB-520E-7046-831D-8E0904C5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572" y="9204824"/>
            <a:ext cx="62248" cy="62248"/>
          </a:xfrm>
          <a:custGeom>
            <a:avLst/>
            <a:gdLst>
              <a:gd name="T0" fmla="*/ 33 w 58"/>
              <a:gd name="T1" fmla="*/ 9 h 58"/>
              <a:gd name="T2" fmla="*/ 33 w 58"/>
              <a:gd name="T3" fmla="*/ 9 h 58"/>
              <a:gd name="T4" fmla="*/ 8 w 58"/>
              <a:gd name="T5" fmla="*/ 25 h 58"/>
              <a:gd name="T6" fmla="*/ 8 w 58"/>
              <a:gd name="T7" fmla="*/ 49 h 58"/>
              <a:gd name="T8" fmla="*/ 8 w 58"/>
              <a:gd name="T9" fmla="*/ 49 h 58"/>
              <a:gd name="T10" fmla="*/ 24 w 58"/>
              <a:gd name="T11" fmla="*/ 49 h 58"/>
              <a:gd name="T12" fmla="*/ 49 w 58"/>
              <a:gd name="T13" fmla="*/ 33 h 58"/>
              <a:gd name="T14" fmla="*/ 49 w 58"/>
              <a:gd name="T15" fmla="*/ 9 h 58"/>
              <a:gd name="T16" fmla="*/ 49 w 58"/>
              <a:gd name="T17" fmla="*/ 9 h 58"/>
              <a:gd name="T18" fmla="*/ 33 w 58"/>
              <a:gd name="T19" fmla="*/ 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58">
                <a:moveTo>
                  <a:pt x="33" y="9"/>
                </a:moveTo>
                <a:lnTo>
                  <a:pt x="33" y="9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41"/>
                  <a:pt x="8" y="49"/>
                </a:cubicBezTo>
                <a:lnTo>
                  <a:pt x="8" y="49"/>
                </a:lnTo>
                <a:cubicBezTo>
                  <a:pt x="8" y="49"/>
                  <a:pt x="16" y="57"/>
                  <a:pt x="24" y="49"/>
                </a:cubicBezTo>
                <a:cubicBezTo>
                  <a:pt x="49" y="33"/>
                  <a:pt x="49" y="33"/>
                  <a:pt x="49" y="33"/>
                </a:cubicBezTo>
                <a:cubicBezTo>
                  <a:pt x="57" y="33"/>
                  <a:pt x="57" y="17"/>
                  <a:pt x="49" y="9"/>
                </a:cubicBezTo>
                <a:lnTo>
                  <a:pt x="49" y="9"/>
                </a:lnTo>
                <a:cubicBezTo>
                  <a:pt x="49" y="0"/>
                  <a:pt x="41" y="0"/>
                  <a:pt x="3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4B7A18BF-9AA7-934D-B41F-8ACA553BB3D5}"/>
              </a:ext>
            </a:extLst>
          </p:cNvPr>
          <p:cNvSpPr txBox="1"/>
          <p:nvPr/>
        </p:nvSpPr>
        <p:spPr>
          <a:xfrm flipH="1">
            <a:off x="18080216" y="599547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27" name="Rectangle 40">
            <a:extLst>
              <a:ext uri="{FF2B5EF4-FFF2-40B4-BE49-F238E27FC236}">
                <a16:creationId xmlns:a16="http://schemas.microsoft.com/office/drawing/2014/main" id="{B37F00DB-B72A-8F4A-A7EE-ABCB888E706A}"/>
              </a:ext>
            </a:extLst>
          </p:cNvPr>
          <p:cNvSpPr/>
          <p:nvPr/>
        </p:nvSpPr>
        <p:spPr>
          <a:xfrm>
            <a:off x="18064918" y="6555428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892EECA6-F6FB-8F49-B15A-DEE3C97916A1}"/>
              </a:ext>
            </a:extLst>
          </p:cNvPr>
          <p:cNvSpPr txBox="1"/>
          <p:nvPr/>
        </p:nvSpPr>
        <p:spPr>
          <a:xfrm flipH="1">
            <a:off x="18080216" y="842025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30" name="Rectangle 40">
            <a:extLst>
              <a:ext uri="{FF2B5EF4-FFF2-40B4-BE49-F238E27FC236}">
                <a16:creationId xmlns:a16="http://schemas.microsoft.com/office/drawing/2014/main" id="{3E3361D4-8AA6-8646-BFE3-549DAA1AE289}"/>
              </a:ext>
            </a:extLst>
          </p:cNvPr>
          <p:cNvSpPr/>
          <p:nvPr/>
        </p:nvSpPr>
        <p:spPr>
          <a:xfrm>
            <a:off x="18064918" y="8980210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7A1969F3-9A28-8447-A73B-86E3D2101017}"/>
              </a:ext>
            </a:extLst>
          </p:cNvPr>
          <p:cNvSpPr txBox="1"/>
          <p:nvPr/>
        </p:nvSpPr>
        <p:spPr>
          <a:xfrm flipH="1">
            <a:off x="18080216" y="1080002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33" name="Rectangle 40">
            <a:extLst>
              <a:ext uri="{FF2B5EF4-FFF2-40B4-BE49-F238E27FC236}">
                <a16:creationId xmlns:a16="http://schemas.microsoft.com/office/drawing/2014/main" id="{E3E43711-5144-524E-A7C5-25087DAEF593}"/>
              </a:ext>
            </a:extLst>
          </p:cNvPr>
          <p:cNvSpPr/>
          <p:nvPr/>
        </p:nvSpPr>
        <p:spPr>
          <a:xfrm>
            <a:off x="18064918" y="11359978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EA27D5CD-4A73-B341-8EF1-8C6F5E5BC4FC}"/>
              </a:ext>
            </a:extLst>
          </p:cNvPr>
          <p:cNvSpPr txBox="1"/>
          <p:nvPr/>
        </p:nvSpPr>
        <p:spPr>
          <a:xfrm flipH="1">
            <a:off x="3983087" y="5943359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36" name="Rectangle 40">
            <a:extLst>
              <a:ext uri="{FF2B5EF4-FFF2-40B4-BE49-F238E27FC236}">
                <a16:creationId xmlns:a16="http://schemas.microsoft.com/office/drawing/2014/main" id="{9F7114AD-8722-6C49-96F9-F49C9549F9BA}"/>
              </a:ext>
            </a:extLst>
          </p:cNvPr>
          <p:cNvSpPr/>
          <p:nvPr/>
        </p:nvSpPr>
        <p:spPr>
          <a:xfrm>
            <a:off x="2075929" y="6503316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2CB45A32-7AA2-A646-AC22-ABC19EC326C9}"/>
              </a:ext>
            </a:extLst>
          </p:cNvPr>
          <p:cNvSpPr txBox="1"/>
          <p:nvPr/>
        </p:nvSpPr>
        <p:spPr>
          <a:xfrm flipH="1">
            <a:off x="3995947" y="8375849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76F1317F-5D54-514B-9C6E-DFD2918B50E5}"/>
              </a:ext>
            </a:extLst>
          </p:cNvPr>
          <p:cNvSpPr/>
          <p:nvPr/>
        </p:nvSpPr>
        <p:spPr>
          <a:xfrm>
            <a:off x="2105384" y="8935806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6246FF8A-F0E7-F641-8B7A-7A552A464B9F}"/>
              </a:ext>
            </a:extLst>
          </p:cNvPr>
          <p:cNvSpPr txBox="1"/>
          <p:nvPr/>
        </p:nvSpPr>
        <p:spPr>
          <a:xfrm flipH="1">
            <a:off x="3985372" y="1073609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42" name="Rectangle 40">
            <a:extLst>
              <a:ext uri="{FF2B5EF4-FFF2-40B4-BE49-F238E27FC236}">
                <a16:creationId xmlns:a16="http://schemas.microsoft.com/office/drawing/2014/main" id="{01BA44DF-9CB7-1547-BD64-29A4D1E1B59D}"/>
              </a:ext>
            </a:extLst>
          </p:cNvPr>
          <p:cNvSpPr/>
          <p:nvPr/>
        </p:nvSpPr>
        <p:spPr>
          <a:xfrm>
            <a:off x="2078214" y="11296052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43" name="Freeform 1">
            <a:extLst>
              <a:ext uri="{FF2B5EF4-FFF2-40B4-BE49-F238E27FC236}">
                <a16:creationId xmlns:a16="http://schemas.microsoft.com/office/drawing/2014/main" id="{FB6EB84E-8D50-1545-B561-6B7EB0BF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802" y="8074822"/>
            <a:ext cx="3467" cy="79706"/>
          </a:xfrm>
          <a:custGeom>
            <a:avLst/>
            <a:gdLst>
              <a:gd name="T0" fmla="*/ 0 w 1"/>
              <a:gd name="T1" fmla="*/ 73 h 100"/>
              <a:gd name="T2" fmla="*/ 0 w 1"/>
              <a:gd name="T3" fmla="*/ 73 h 100"/>
              <a:gd name="T4" fmla="*/ 0 w 1"/>
              <a:gd name="T5" fmla="*/ 99 h 100"/>
              <a:gd name="T6" fmla="*/ 0 w 1"/>
              <a:gd name="T7" fmla="*/ 0 h 100"/>
              <a:gd name="T8" fmla="*/ 0 w 1"/>
              <a:gd name="T9" fmla="*/ 7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0">
                <a:moveTo>
                  <a:pt x="0" y="73"/>
                </a:moveTo>
                <a:lnTo>
                  <a:pt x="0" y="73"/>
                </a:lnTo>
                <a:cubicBezTo>
                  <a:pt x="0" y="82"/>
                  <a:pt x="0" y="91"/>
                  <a:pt x="0" y="99"/>
                </a:cubicBez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45"/>
                  <a:pt x="0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">
            <a:extLst>
              <a:ext uri="{FF2B5EF4-FFF2-40B4-BE49-F238E27FC236}">
                <a16:creationId xmlns:a16="http://schemas.microsoft.com/office/drawing/2014/main" id="{841A84DC-F4D7-1D43-AA30-2C8A2891F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306" y="6044087"/>
            <a:ext cx="2671838" cy="2890160"/>
          </a:xfrm>
          <a:custGeom>
            <a:avLst/>
            <a:gdLst>
              <a:gd name="T0" fmla="*/ 3325 w 3398"/>
              <a:gd name="T1" fmla="*/ 3677 h 3678"/>
              <a:gd name="T2" fmla="*/ 3325 w 3398"/>
              <a:gd name="T3" fmla="*/ 3677 h 3678"/>
              <a:gd name="T4" fmla="*/ 3370 w 3398"/>
              <a:gd name="T5" fmla="*/ 1455 h 3678"/>
              <a:gd name="T6" fmla="*/ 3217 w 3398"/>
              <a:gd name="T7" fmla="*/ 1446 h 3678"/>
              <a:gd name="T8" fmla="*/ 3217 w 3398"/>
              <a:gd name="T9" fmla="*/ 1446 h 3678"/>
              <a:gd name="T10" fmla="*/ 2910 w 3398"/>
              <a:gd name="T11" fmla="*/ 1382 h 3678"/>
              <a:gd name="T12" fmla="*/ 1916 w 3398"/>
              <a:gd name="T13" fmla="*/ 922 h 3678"/>
              <a:gd name="T14" fmla="*/ 1916 w 3398"/>
              <a:gd name="T15" fmla="*/ 867 h 3678"/>
              <a:gd name="T16" fmla="*/ 1970 w 3398"/>
              <a:gd name="T17" fmla="*/ 858 h 3678"/>
              <a:gd name="T18" fmla="*/ 2928 w 3398"/>
              <a:gd name="T19" fmla="*/ 1310 h 3678"/>
              <a:gd name="T20" fmla="*/ 3172 w 3398"/>
              <a:gd name="T21" fmla="*/ 1355 h 3678"/>
              <a:gd name="T22" fmla="*/ 2620 w 3398"/>
              <a:gd name="T23" fmla="*/ 551 h 3678"/>
              <a:gd name="T24" fmla="*/ 2602 w 3398"/>
              <a:gd name="T25" fmla="*/ 497 h 3678"/>
              <a:gd name="T26" fmla="*/ 2657 w 3398"/>
              <a:gd name="T27" fmla="*/ 479 h 3678"/>
              <a:gd name="T28" fmla="*/ 3126 w 3398"/>
              <a:gd name="T29" fmla="*/ 1039 h 3678"/>
              <a:gd name="T30" fmla="*/ 3253 w 3398"/>
              <a:gd name="T31" fmla="*/ 1373 h 3678"/>
              <a:gd name="T32" fmla="*/ 3379 w 3398"/>
              <a:gd name="T33" fmla="*/ 1382 h 3678"/>
              <a:gd name="T34" fmla="*/ 3397 w 3398"/>
              <a:gd name="T35" fmla="*/ 334 h 3678"/>
              <a:gd name="T36" fmla="*/ 2096 w 3398"/>
              <a:gd name="T37" fmla="*/ 126 h 3678"/>
              <a:gd name="T38" fmla="*/ 2087 w 3398"/>
              <a:gd name="T39" fmla="*/ 126 h 3678"/>
              <a:gd name="T40" fmla="*/ 2033 w 3398"/>
              <a:gd name="T41" fmla="*/ 108 h 3678"/>
              <a:gd name="T42" fmla="*/ 1988 w 3398"/>
              <a:gd name="T43" fmla="*/ 100 h 3678"/>
              <a:gd name="T44" fmla="*/ 1961 w 3398"/>
              <a:gd name="T45" fmla="*/ 91 h 3678"/>
              <a:gd name="T46" fmla="*/ 1925 w 3398"/>
              <a:gd name="T47" fmla="*/ 81 h 3678"/>
              <a:gd name="T48" fmla="*/ 1879 w 3398"/>
              <a:gd name="T49" fmla="*/ 72 h 3678"/>
              <a:gd name="T50" fmla="*/ 1852 w 3398"/>
              <a:gd name="T51" fmla="*/ 63 h 3678"/>
              <a:gd name="T52" fmla="*/ 1834 w 3398"/>
              <a:gd name="T53" fmla="*/ 63 h 3678"/>
              <a:gd name="T54" fmla="*/ 1807 w 3398"/>
              <a:gd name="T55" fmla="*/ 54 h 3678"/>
              <a:gd name="T56" fmla="*/ 1780 w 3398"/>
              <a:gd name="T57" fmla="*/ 45 h 3678"/>
              <a:gd name="T58" fmla="*/ 1726 w 3398"/>
              <a:gd name="T59" fmla="*/ 45 h 3678"/>
              <a:gd name="T60" fmla="*/ 1708 w 3398"/>
              <a:gd name="T61" fmla="*/ 36 h 3678"/>
              <a:gd name="T62" fmla="*/ 1654 w 3398"/>
              <a:gd name="T63" fmla="*/ 36 h 3678"/>
              <a:gd name="T64" fmla="*/ 1626 w 3398"/>
              <a:gd name="T65" fmla="*/ 27 h 3678"/>
              <a:gd name="T66" fmla="*/ 1590 w 3398"/>
              <a:gd name="T67" fmla="*/ 27 h 3678"/>
              <a:gd name="T68" fmla="*/ 741 w 3398"/>
              <a:gd name="T69" fmla="*/ 262 h 3678"/>
              <a:gd name="T70" fmla="*/ 741 w 3398"/>
              <a:gd name="T71" fmla="*/ 262 h 3678"/>
              <a:gd name="T72" fmla="*/ 633 w 3398"/>
              <a:gd name="T73" fmla="*/ 334 h 3678"/>
              <a:gd name="T74" fmla="*/ 27 w 3398"/>
              <a:gd name="T75" fmla="*/ 1789 h 3678"/>
              <a:gd name="T76" fmla="*/ 27 w 3398"/>
              <a:gd name="T77" fmla="*/ 1834 h 3678"/>
              <a:gd name="T78" fmla="*/ 127 w 3398"/>
              <a:gd name="T79" fmla="*/ 2583 h 3678"/>
              <a:gd name="T80" fmla="*/ 3325 w 3398"/>
              <a:gd name="T81" fmla="*/ 3677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98" h="3678">
                <a:moveTo>
                  <a:pt x="3325" y="3677"/>
                </a:moveTo>
                <a:lnTo>
                  <a:pt x="3325" y="3677"/>
                </a:lnTo>
                <a:cubicBezTo>
                  <a:pt x="3370" y="1455"/>
                  <a:pt x="3370" y="1455"/>
                  <a:pt x="3370" y="1455"/>
                </a:cubicBezTo>
                <a:cubicBezTo>
                  <a:pt x="3325" y="1455"/>
                  <a:pt x="3271" y="1446"/>
                  <a:pt x="3217" y="1446"/>
                </a:cubicBezTo>
                <a:lnTo>
                  <a:pt x="3217" y="1446"/>
                </a:lnTo>
                <a:cubicBezTo>
                  <a:pt x="3108" y="1428"/>
                  <a:pt x="3009" y="1410"/>
                  <a:pt x="2910" y="1382"/>
                </a:cubicBezTo>
                <a:cubicBezTo>
                  <a:pt x="2331" y="1229"/>
                  <a:pt x="1934" y="931"/>
                  <a:pt x="1916" y="922"/>
                </a:cubicBezTo>
                <a:cubicBezTo>
                  <a:pt x="1907" y="904"/>
                  <a:pt x="1898" y="886"/>
                  <a:pt x="1916" y="867"/>
                </a:cubicBezTo>
                <a:cubicBezTo>
                  <a:pt x="1925" y="850"/>
                  <a:pt x="1952" y="840"/>
                  <a:pt x="1970" y="858"/>
                </a:cubicBezTo>
                <a:cubicBezTo>
                  <a:pt x="1970" y="858"/>
                  <a:pt x="2367" y="1157"/>
                  <a:pt x="2928" y="1310"/>
                </a:cubicBezTo>
                <a:cubicBezTo>
                  <a:pt x="3009" y="1328"/>
                  <a:pt x="3090" y="1346"/>
                  <a:pt x="3172" y="1355"/>
                </a:cubicBezTo>
                <a:cubicBezTo>
                  <a:pt x="3117" y="1202"/>
                  <a:pt x="2955" y="741"/>
                  <a:pt x="2620" y="551"/>
                </a:cubicBezTo>
                <a:cubicBezTo>
                  <a:pt x="2602" y="542"/>
                  <a:pt x="2593" y="515"/>
                  <a:pt x="2602" y="497"/>
                </a:cubicBezTo>
                <a:cubicBezTo>
                  <a:pt x="2611" y="479"/>
                  <a:pt x="2638" y="470"/>
                  <a:pt x="2657" y="479"/>
                </a:cubicBezTo>
                <a:cubicBezTo>
                  <a:pt x="2882" y="614"/>
                  <a:pt x="3036" y="858"/>
                  <a:pt x="3126" y="1039"/>
                </a:cubicBezTo>
                <a:cubicBezTo>
                  <a:pt x="3199" y="1184"/>
                  <a:pt x="3235" y="1319"/>
                  <a:pt x="3253" y="1373"/>
                </a:cubicBezTo>
                <a:cubicBezTo>
                  <a:pt x="3289" y="1373"/>
                  <a:pt x="3334" y="1382"/>
                  <a:pt x="3379" y="1382"/>
                </a:cubicBezTo>
                <a:cubicBezTo>
                  <a:pt x="3397" y="334"/>
                  <a:pt x="3397" y="334"/>
                  <a:pt x="3397" y="334"/>
                </a:cubicBezTo>
                <a:cubicBezTo>
                  <a:pt x="2973" y="316"/>
                  <a:pt x="2476" y="253"/>
                  <a:pt x="2096" y="126"/>
                </a:cubicBezTo>
                <a:lnTo>
                  <a:pt x="2087" y="126"/>
                </a:lnTo>
                <a:cubicBezTo>
                  <a:pt x="2069" y="117"/>
                  <a:pt x="2051" y="117"/>
                  <a:pt x="2033" y="108"/>
                </a:cubicBezTo>
                <a:cubicBezTo>
                  <a:pt x="2015" y="108"/>
                  <a:pt x="2006" y="100"/>
                  <a:pt x="1988" y="100"/>
                </a:cubicBezTo>
                <a:cubicBezTo>
                  <a:pt x="1979" y="91"/>
                  <a:pt x="1970" y="91"/>
                  <a:pt x="1961" y="91"/>
                </a:cubicBezTo>
                <a:cubicBezTo>
                  <a:pt x="1943" y="81"/>
                  <a:pt x="1934" y="81"/>
                  <a:pt x="1925" y="81"/>
                </a:cubicBezTo>
                <a:cubicBezTo>
                  <a:pt x="1907" y="72"/>
                  <a:pt x="1898" y="72"/>
                  <a:pt x="1879" y="72"/>
                </a:cubicBezTo>
                <a:cubicBezTo>
                  <a:pt x="1870" y="63"/>
                  <a:pt x="1861" y="63"/>
                  <a:pt x="1852" y="63"/>
                </a:cubicBezTo>
                <a:cubicBezTo>
                  <a:pt x="1852" y="63"/>
                  <a:pt x="1843" y="63"/>
                  <a:pt x="1834" y="63"/>
                </a:cubicBezTo>
                <a:cubicBezTo>
                  <a:pt x="1825" y="54"/>
                  <a:pt x="1816" y="54"/>
                  <a:pt x="1807" y="54"/>
                </a:cubicBezTo>
                <a:cubicBezTo>
                  <a:pt x="1798" y="54"/>
                  <a:pt x="1789" y="54"/>
                  <a:pt x="1780" y="45"/>
                </a:cubicBezTo>
                <a:cubicBezTo>
                  <a:pt x="1762" y="45"/>
                  <a:pt x="1744" y="45"/>
                  <a:pt x="1726" y="45"/>
                </a:cubicBezTo>
                <a:cubicBezTo>
                  <a:pt x="1726" y="45"/>
                  <a:pt x="1717" y="36"/>
                  <a:pt x="1708" y="36"/>
                </a:cubicBezTo>
                <a:cubicBezTo>
                  <a:pt x="1690" y="36"/>
                  <a:pt x="1672" y="36"/>
                  <a:pt x="1654" y="36"/>
                </a:cubicBezTo>
                <a:cubicBezTo>
                  <a:pt x="1645" y="36"/>
                  <a:pt x="1636" y="36"/>
                  <a:pt x="1626" y="27"/>
                </a:cubicBezTo>
                <a:cubicBezTo>
                  <a:pt x="1617" y="27"/>
                  <a:pt x="1599" y="27"/>
                  <a:pt x="1590" y="27"/>
                </a:cubicBezTo>
                <a:cubicBezTo>
                  <a:pt x="1048" y="0"/>
                  <a:pt x="741" y="262"/>
                  <a:pt x="741" y="262"/>
                </a:cubicBezTo>
                <a:lnTo>
                  <a:pt x="741" y="262"/>
                </a:lnTo>
                <a:cubicBezTo>
                  <a:pt x="705" y="289"/>
                  <a:pt x="669" y="307"/>
                  <a:pt x="633" y="334"/>
                </a:cubicBezTo>
                <a:cubicBezTo>
                  <a:pt x="226" y="642"/>
                  <a:pt x="0" y="1184"/>
                  <a:pt x="27" y="1789"/>
                </a:cubicBezTo>
                <a:cubicBezTo>
                  <a:pt x="27" y="1807"/>
                  <a:pt x="27" y="1825"/>
                  <a:pt x="27" y="1834"/>
                </a:cubicBezTo>
                <a:cubicBezTo>
                  <a:pt x="36" y="2096"/>
                  <a:pt x="72" y="2340"/>
                  <a:pt x="127" y="2583"/>
                </a:cubicBezTo>
                <a:cubicBezTo>
                  <a:pt x="127" y="2583"/>
                  <a:pt x="1175" y="3649"/>
                  <a:pt x="3325" y="3677"/>
                </a:cubicBezTo>
              </a:path>
            </a:pathLst>
          </a:custGeom>
          <a:solidFill>
            <a:srgbClr val="F7E3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">
            <a:extLst>
              <a:ext uri="{FF2B5EF4-FFF2-40B4-BE49-F238E27FC236}">
                <a16:creationId xmlns:a16="http://schemas.microsoft.com/office/drawing/2014/main" id="{9EB9156B-5194-1C4C-AB52-8E64F1116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232" y="5981709"/>
            <a:ext cx="2869368" cy="2959468"/>
          </a:xfrm>
          <a:custGeom>
            <a:avLst/>
            <a:gdLst>
              <a:gd name="T0" fmla="*/ 3650 w 3651"/>
              <a:gd name="T1" fmla="*/ 1825 h 3767"/>
              <a:gd name="T2" fmla="*/ 3650 w 3651"/>
              <a:gd name="T3" fmla="*/ 1825 h 3767"/>
              <a:gd name="T4" fmla="*/ 3641 w 3651"/>
              <a:gd name="T5" fmla="*/ 1807 h 3767"/>
              <a:gd name="T6" fmla="*/ 3487 w 3651"/>
              <a:gd name="T7" fmla="*/ 1030 h 3767"/>
              <a:gd name="T8" fmla="*/ 2972 w 3651"/>
              <a:gd name="T9" fmla="*/ 289 h 3767"/>
              <a:gd name="T10" fmla="*/ 1788 w 3651"/>
              <a:gd name="T11" fmla="*/ 253 h 3767"/>
              <a:gd name="T12" fmla="*/ 1057 w 3651"/>
              <a:gd name="T13" fmla="*/ 415 h 3767"/>
              <a:gd name="T14" fmla="*/ 1057 w 3651"/>
              <a:gd name="T15" fmla="*/ 415 h 3767"/>
              <a:gd name="T16" fmla="*/ 948 w 3651"/>
              <a:gd name="T17" fmla="*/ 415 h 3767"/>
              <a:gd name="T18" fmla="*/ 180 w 3651"/>
              <a:gd name="T19" fmla="*/ 415 h 3767"/>
              <a:gd name="T20" fmla="*/ 72 w 3651"/>
              <a:gd name="T21" fmla="*/ 415 h 3767"/>
              <a:gd name="T22" fmla="*/ 54 w 3651"/>
              <a:gd name="T23" fmla="*/ 1463 h 3767"/>
              <a:gd name="T24" fmla="*/ 397 w 3651"/>
              <a:gd name="T25" fmla="*/ 1463 h 3767"/>
              <a:gd name="T26" fmla="*/ 849 w 3651"/>
              <a:gd name="T27" fmla="*/ 569 h 3767"/>
              <a:gd name="T28" fmla="*/ 903 w 3651"/>
              <a:gd name="T29" fmla="*/ 578 h 3767"/>
              <a:gd name="T30" fmla="*/ 894 w 3651"/>
              <a:gd name="T31" fmla="*/ 632 h 3767"/>
              <a:gd name="T32" fmla="*/ 478 w 3651"/>
              <a:gd name="T33" fmla="*/ 1454 h 3767"/>
              <a:gd name="T34" fmla="*/ 559 w 3651"/>
              <a:gd name="T35" fmla="*/ 1445 h 3767"/>
              <a:gd name="T36" fmla="*/ 1617 w 3651"/>
              <a:gd name="T37" fmla="*/ 939 h 3767"/>
              <a:gd name="T38" fmla="*/ 1671 w 3651"/>
              <a:gd name="T39" fmla="*/ 939 h 3767"/>
              <a:gd name="T40" fmla="*/ 1671 w 3651"/>
              <a:gd name="T41" fmla="*/ 994 h 3767"/>
              <a:gd name="T42" fmla="*/ 568 w 3651"/>
              <a:gd name="T43" fmla="*/ 1518 h 3767"/>
              <a:gd name="T44" fmla="*/ 469 w 3651"/>
              <a:gd name="T45" fmla="*/ 1536 h 3767"/>
              <a:gd name="T46" fmla="*/ 442 w 3651"/>
              <a:gd name="T47" fmla="*/ 1545 h 3767"/>
              <a:gd name="T48" fmla="*/ 442 w 3651"/>
              <a:gd name="T49" fmla="*/ 1545 h 3767"/>
              <a:gd name="T50" fmla="*/ 415 w 3651"/>
              <a:gd name="T51" fmla="*/ 1536 h 3767"/>
              <a:gd name="T52" fmla="*/ 216 w 3651"/>
              <a:gd name="T53" fmla="*/ 1545 h 3767"/>
              <a:gd name="T54" fmla="*/ 45 w 3651"/>
              <a:gd name="T55" fmla="*/ 1536 h 3767"/>
              <a:gd name="T56" fmla="*/ 0 w 3651"/>
              <a:gd name="T57" fmla="*/ 3758 h 3767"/>
              <a:gd name="T58" fmla="*/ 3433 w 3651"/>
              <a:gd name="T59" fmla="*/ 3044 h 3767"/>
              <a:gd name="T60" fmla="*/ 3650 w 3651"/>
              <a:gd name="T61" fmla="*/ 1888 h 3767"/>
              <a:gd name="T62" fmla="*/ 3650 w 3651"/>
              <a:gd name="T63" fmla="*/ 1870 h 3767"/>
              <a:gd name="T64" fmla="*/ 3650 w 3651"/>
              <a:gd name="T65" fmla="*/ 1852 h 3767"/>
              <a:gd name="T66" fmla="*/ 3650 w 3651"/>
              <a:gd name="T67" fmla="*/ 1825 h 3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51" h="3767">
                <a:moveTo>
                  <a:pt x="3650" y="1825"/>
                </a:moveTo>
                <a:lnTo>
                  <a:pt x="3650" y="1825"/>
                </a:lnTo>
                <a:cubicBezTo>
                  <a:pt x="3650" y="1825"/>
                  <a:pt x="3650" y="1816"/>
                  <a:pt x="3641" y="1807"/>
                </a:cubicBezTo>
                <a:cubicBezTo>
                  <a:pt x="3641" y="1554"/>
                  <a:pt x="3577" y="1274"/>
                  <a:pt x="3487" y="1030"/>
                </a:cubicBezTo>
                <a:cubicBezTo>
                  <a:pt x="3360" y="714"/>
                  <a:pt x="3180" y="451"/>
                  <a:pt x="2972" y="289"/>
                </a:cubicBezTo>
                <a:cubicBezTo>
                  <a:pt x="2583" y="0"/>
                  <a:pt x="2177" y="126"/>
                  <a:pt x="1788" y="253"/>
                </a:cubicBezTo>
                <a:cubicBezTo>
                  <a:pt x="1563" y="316"/>
                  <a:pt x="1327" y="388"/>
                  <a:pt x="1057" y="415"/>
                </a:cubicBezTo>
                <a:lnTo>
                  <a:pt x="1057" y="415"/>
                </a:lnTo>
                <a:cubicBezTo>
                  <a:pt x="1057" y="415"/>
                  <a:pt x="1020" y="415"/>
                  <a:pt x="948" y="415"/>
                </a:cubicBezTo>
                <a:cubicBezTo>
                  <a:pt x="794" y="425"/>
                  <a:pt x="514" y="434"/>
                  <a:pt x="180" y="415"/>
                </a:cubicBezTo>
                <a:cubicBezTo>
                  <a:pt x="145" y="415"/>
                  <a:pt x="109" y="415"/>
                  <a:pt x="72" y="415"/>
                </a:cubicBezTo>
                <a:cubicBezTo>
                  <a:pt x="54" y="1463"/>
                  <a:pt x="54" y="1463"/>
                  <a:pt x="54" y="1463"/>
                </a:cubicBezTo>
                <a:cubicBezTo>
                  <a:pt x="172" y="1473"/>
                  <a:pt x="288" y="1473"/>
                  <a:pt x="397" y="1463"/>
                </a:cubicBezTo>
                <a:cubicBezTo>
                  <a:pt x="406" y="1310"/>
                  <a:pt x="442" y="831"/>
                  <a:pt x="849" y="569"/>
                </a:cubicBezTo>
                <a:cubicBezTo>
                  <a:pt x="867" y="551"/>
                  <a:pt x="894" y="560"/>
                  <a:pt x="903" y="578"/>
                </a:cubicBezTo>
                <a:cubicBezTo>
                  <a:pt x="912" y="596"/>
                  <a:pt x="912" y="614"/>
                  <a:pt x="894" y="632"/>
                </a:cubicBezTo>
                <a:cubicBezTo>
                  <a:pt x="532" y="867"/>
                  <a:pt x="478" y="1301"/>
                  <a:pt x="478" y="1454"/>
                </a:cubicBezTo>
                <a:cubicBezTo>
                  <a:pt x="505" y="1454"/>
                  <a:pt x="532" y="1445"/>
                  <a:pt x="559" y="1445"/>
                </a:cubicBezTo>
                <a:cubicBezTo>
                  <a:pt x="939" y="1382"/>
                  <a:pt x="1291" y="1210"/>
                  <a:pt x="1617" y="939"/>
                </a:cubicBezTo>
                <a:cubicBezTo>
                  <a:pt x="1635" y="921"/>
                  <a:pt x="1653" y="931"/>
                  <a:pt x="1671" y="939"/>
                </a:cubicBezTo>
                <a:cubicBezTo>
                  <a:pt x="1689" y="957"/>
                  <a:pt x="1680" y="985"/>
                  <a:pt x="1671" y="994"/>
                </a:cubicBezTo>
                <a:cubicBezTo>
                  <a:pt x="1336" y="1283"/>
                  <a:pt x="966" y="1454"/>
                  <a:pt x="568" y="1518"/>
                </a:cubicBezTo>
                <a:cubicBezTo>
                  <a:pt x="532" y="1527"/>
                  <a:pt x="505" y="1527"/>
                  <a:pt x="469" y="1536"/>
                </a:cubicBezTo>
                <a:cubicBezTo>
                  <a:pt x="460" y="1545"/>
                  <a:pt x="451" y="1545"/>
                  <a:pt x="442" y="1545"/>
                </a:cubicBezTo>
                <a:lnTo>
                  <a:pt x="442" y="1545"/>
                </a:lnTo>
                <a:cubicBezTo>
                  <a:pt x="433" y="1545"/>
                  <a:pt x="424" y="1545"/>
                  <a:pt x="415" y="1536"/>
                </a:cubicBezTo>
                <a:cubicBezTo>
                  <a:pt x="352" y="1545"/>
                  <a:pt x="288" y="1545"/>
                  <a:pt x="216" y="1545"/>
                </a:cubicBezTo>
                <a:cubicBezTo>
                  <a:pt x="163" y="1545"/>
                  <a:pt x="109" y="1545"/>
                  <a:pt x="45" y="1536"/>
                </a:cubicBezTo>
                <a:cubicBezTo>
                  <a:pt x="0" y="3758"/>
                  <a:pt x="0" y="3758"/>
                  <a:pt x="0" y="3758"/>
                </a:cubicBezTo>
                <a:cubicBezTo>
                  <a:pt x="930" y="3766"/>
                  <a:pt x="2069" y="3586"/>
                  <a:pt x="3433" y="3044"/>
                </a:cubicBezTo>
                <a:cubicBezTo>
                  <a:pt x="3568" y="2673"/>
                  <a:pt x="3641" y="2286"/>
                  <a:pt x="3650" y="1888"/>
                </a:cubicBezTo>
                <a:cubicBezTo>
                  <a:pt x="3650" y="1879"/>
                  <a:pt x="3650" y="1879"/>
                  <a:pt x="3650" y="1870"/>
                </a:cubicBezTo>
                <a:cubicBezTo>
                  <a:pt x="3650" y="1861"/>
                  <a:pt x="3650" y="1861"/>
                  <a:pt x="3650" y="1852"/>
                </a:cubicBezTo>
                <a:cubicBezTo>
                  <a:pt x="3650" y="1843"/>
                  <a:pt x="3650" y="1834"/>
                  <a:pt x="3650" y="1825"/>
                </a:cubicBezTo>
              </a:path>
            </a:pathLst>
          </a:custGeom>
          <a:solidFill>
            <a:srgbClr val="F4F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">
            <a:extLst>
              <a:ext uri="{FF2B5EF4-FFF2-40B4-BE49-F238E27FC236}">
                <a16:creationId xmlns:a16="http://schemas.microsoft.com/office/drawing/2014/main" id="{891FB9AE-0C30-6547-B0E2-4508F59A7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1717" y="8372848"/>
            <a:ext cx="2748077" cy="3822359"/>
          </a:xfrm>
          <a:custGeom>
            <a:avLst/>
            <a:gdLst>
              <a:gd name="T0" fmla="*/ 63 w 3497"/>
              <a:gd name="T1" fmla="*/ 714 h 4862"/>
              <a:gd name="T2" fmla="*/ 63 w 3497"/>
              <a:gd name="T3" fmla="*/ 714 h 4862"/>
              <a:gd name="T4" fmla="*/ 0 w 3497"/>
              <a:gd name="T5" fmla="*/ 3225 h 4862"/>
              <a:gd name="T6" fmla="*/ 154 w 3497"/>
              <a:gd name="T7" fmla="*/ 3388 h 4862"/>
              <a:gd name="T8" fmla="*/ 424 w 3497"/>
              <a:gd name="T9" fmla="*/ 3921 h 4862"/>
              <a:gd name="T10" fmla="*/ 1246 w 3497"/>
              <a:gd name="T11" fmla="*/ 4861 h 4862"/>
              <a:gd name="T12" fmla="*/ 1264 w 3497"/>
              <a:gd name="T13" fmla="*/ 4861 h 4862"/>
              <a:gd name="T14" fmla="*/ 2195 w 3497"/>
              <a:gd name="T15" fmla="*/ 4246 h 4862"/>
              <a:gd name="T16" fmla="*/ 2800 w 3497"/>
              <a:gd name="T17" fmla="*/ 2963 h 4862"/>
              <a:gd name="T18" fmla="*/ 3496 w 3497"/>
              <a:gd name="T19" fmla="*/ 0 h 4862"/>
              <a:gd name="T20" fmla="*/ 63 w 3497"/>
              <a:gd name="T21" fmla="*/ 714 h 4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7" h="4862">
                <a:moveTo>
                  <a:pt x="63" y="714"/>
                </a:moveTo>
                <a:lnTo>
                  <a:pt x="63" y="714"/>
                </a:lnTo>
                <a:cubicBezTo>
                  <a:pt x="0" y="3225"/>
                  <a:pt x="0" y="3225"/>
                  <a:pt x="0" y="3225"/>
                </a:cubicBezTo>
                <a:cubicBezTo>
                  <a:pt x="27" y="3234"/>
                  <a:pt x="81" y="3280"/>
                  <a:pt x="154" y="3388"/>
                </a:cubicBezTo>
                <a:cubicBezTo>
                  <a:pt x="243" y="3524"/>
                  <a:pt x="333" y="3722"/>
                  <a:pt x="424" y="3921"/>
                </a:cubicBezTo>
                <a:cubicBezTo>
                  <a:pt x="631" y="4382"/>
                  <a:pt x="839" y="4861"/>
                  <a:pt x="1246" y="4861"/>
                </a:cubicBezTo>
                <a:cubicBezTo>
                  <a:pt x="1246" y="4861"/>
                  <a:pt x="1255" y="4861"/>
                  <a:pt x="1264" y="4861"/>
                </a:cubicBezTo>
                <a:cubicBezTo>
                  <a:pt x="1598" y="4852"/>
                  <a:pt x="1915" y="4644"/>
                  <a:pt x="2195" y="4246"/>
                </a:cubicBezTo>
                <a:cubicBezTo>
                  <a:pt x="2411" y="3948"/>
                  <a:pt x="2619" y="3514"/>
                  <a:pt x="2800" y="2963"/>
                </a:cubicBezTo>
                <a:cubicBezTo>
                  <a:pt x="3134" y="2006"/>
                  <a:pt x="3360" y="831"/>
                  <a:pt x="3496" y="0"/>
                </a:cubicBezTo>
                <a:cubicBezTo>
                  <a:pt x="2132" y="542"/>
                  <a:pt x="993" y="722"/>
                  <a:pt x="63" y="714"/>
                </a:cubicBezTo>
              </a:path>
            </a:pathLst>
          </a:custGeom>
          <a:solidFill>
            <a:srgbClr val="EAE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9B4B51B1-9CE3-C942-B8B8-3B0BF04B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802" y="8074822"/>
            <a:ext cx="2512430" cy="4134247"/>
          </a:xfrm>
          <a:custGeom>
            <a:avLst/>
            <a:gdLst>
              <a:gd name="T0" fmla="*/ 0 w 3199"/>
              <a:gd name="T1" fmla="*/ 0 h 5260"/>
              <a:gd name="T2" fmla="*/ 0 w 3199"/>
              <a:gd name="T3" fmla="*/ 0 h 5260"/>
              <a:gd name="T4" fmla="*/ 0 w 3199"/>
              <a:gd name="T5" fmla="*/ 99 h 5260"/>
              <a:gd name="T6" fmla="*/ 451 w 3199"/>
              <a:gd name="T7" fmla="*/ 3135 h 5260"/>
              <a:gd name="T8" fmla="*/ 1825 w 3199"/>
              <a:gd name="T9" fmla="*/ 5250 h 5260"/>
              <a:gd name="T10" fmla="*/ 1906 w 3199"/>
              <a:gd name="T11" fmla="*/ 5259 h 5260"/>
              <a:gd name="T12" fmla="*/ 2394 w 3199"/>
              <a:gd name="T13" fmla="*/ 4933 h 5260"/>
              <a:gd name="T14" fmla="*/ 2710 w 3199"/>
              <a:gd name="T15" fmla="*/ 4310 h 5260"/>
              <a:gd name="T16" fmla="*/ 2981 w 3199"/>
              <a:gd name="T17" fmla="*/ 3768 h 5260"/>
              <a:gd name="T18" fmla="*/ 3126 w 3199"/>
              <a:gd name="T19" fmla="*/ 3605 h 5260"/>
              <a:gd name="T20" fmla="*/ 3135 w 3199"/>
              <a:gd name="T21" fmla="*/ 3605 h 5260"/>
              <a:gd name="T22" fmla="*/ 3198 w 3199"/>
              <a:gd name="T23" fmla="*/ 1094 h 5260"/>
              <a:gd name="T24" fmla="*/ 0 w 3199"/>
              <a:gd name="T25" fmla="*/ 0 h 5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99" h="5260">
                <a:moveTo>
                  <a:pt x="0" y="0"/>
                </a:moveTo>
                <a:lnTo>
                  <a:pt x="0" y="0"/>
                </a:lnTo>
                <a:cubicBezTo>
                  <a:pt x="0" y="99"/>
                  <a:pt x="0" y="99"/>
                  <a:pt x="0" y="99"/>
                </a:cubicBezTo>
                <a:cubicBezTo>
                  <a:pt x="63" y="931"/>
                  <a:pt x="198" y="2114"/>
                  <a:pt x="451" y="3135"/>
                </a:cubicBezTo>
                <a:cubicBezTo>
                  <a:pt x="776" y="4446"/>
                  <a:pt x="1228" y="5141"/>
                  <a:pt x="1825" y="5250"/>
                </a:cubicBezTo>
                <a:cubicBezTo>
                  <a:pt x="1852" y="5259"/>
                  <a:pt x="1879" y="5259"/>
                  <a:pt x="1906" y="5259"/>
                </a:cubicBezTo>
                <a:cubicBezTo>
                  <a:pt x="2087" y="5259"/>
                  <a:pt x="2249" y="5150"/>
                  <a:pt x="2394" y="4933"/>
                </a:cubicBezTo>
                <a:cubicBezTo>
                  <a:pt x="2511" y="4762"/>
                  <a:pt x="2611" y="4527"/>
                  <a:pt x="2710" y="4310"/>
                </a:cubicBezTo>
                <a:cubicBezTo>
                  <a:pt x="2801" y="4111"/>
                  <a:pt x="2891" y="3904"/>
                  <a:pt x="2981" y="3768"/>
                </a:cubicBezTo>
                <a:cubicBezTo>
                  <a:pt x="3072" y="3614"/>
                  <a:pt x="3126" y="3605"/>
                  <a:pt x="3126" y="3605"/>
                </a:cubicBezTo>
                <a:cubicBezTo>
                  <a:pt x="3126" y="3605"/>
                  <a:pt x="3126" y="3605"/>
                  <a:pt x="3135" y="3605"/>
                </a:cubicBezTo>
                <a:cubicBezTo>
                  <a:pt x="3198" y="1094"/>
                  <a:pt x="3198" y="1094"/>
                  <a:pt x="3198" y="1094"/>
                </a:cubicBezTo>
                <a:cubicBezTo>
                  <a:pt x="1048" y="1066"/>
                  <a:pt x="0" y="0"/>
                  <a:pt x="0" y="0"/>
                </a:cubicBezTo>
              </a:path>
            </a:pathLst>
          </a:custGeom>
          <a:solidFill>
            <a:srgbClr val="E2CC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6">
            <a:extLst>
              <a:ext uri="{FF2B5EF4-FFF2-40B4-BE49-F238E27FC236}">
                <a16:creationId xmlns:a16="http://schemas.microsoft.com/office/drawing/2014/main" id="{235589CC-8A80-954D-8DA7-3E5B68B5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567" y="6705983"/>
            <a:ext cx="959920" cy="485159"/>
          </a:xfrm>
          <a:custGeom>
            <a:avLst/>
            <a:gdLst>
              <a:gd name="T0" fmla="*/ 9 w 1221"/>
              <a:gd name="T1" fmla="*/ 588 h 616"/>
              <a:gd name="T2" fmla="*/ 9 w 1221"/>
              <a:gd name="T3" fmla="*/ 588 h 616"/>
              <a:gd name="T4" fmla="*/ 0 w 1221"/>
              <a:gd name="T5" fmla="*/ 615 h 616"/>
              <a:gd name="T6" fmla="*/ 99 w 1221"/>
              <a:gd name="T7" fmla="*/ 597 h 616"/>
              <a:gd name="T8" fmla="*/ 1202 w 1221"/>
              <a:gd name="T9" fmla="*/ 73 h 616"/>
              <a:gd name="T10" fmla="*/ 1202 w 1221"/>
              <a:gd name="T11" fmla="*/ 18 h 616"/>
              <a:gd name="T12" fmla="*/ 1148 w 1221"/>
              <a:gd name="T13" fmla="*/ 18 h 616"/>
              <a:gd name="T14" fmla="*/ 90 w 1221"/>
              <a:gd name="T15" fmla="*/ 524 h 616"/>
              <a:gd name="T16" fmla="*/ 9 w 1221"/>
              <a:gd name="T17" fmla="*/ 533 h 616"/>
              <a:gd name="T18" fmla="*/ 9 w 1221"/>
              <a:gd name="T19" fmla="*/ 588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1" h="616">
                <a:moveTo>
                  <a:pt x="9" y="588"/>
                </a:moveTo>
                <a:lnTo>
                  <a:pt x="9" y="588"/>
                </a:lnTo>
                <a:cubicBezTo>
                  <a:pt x="9" y="597"/>
                  <a:pt x="9" y="606"/>
                  <a:pt x="0" y="615"/>
                </a:cubicBezTo>
                <a:cubicBezTo>
                  <a:pt x="36" y="606"/>
                  <a:pt x="63" y="606"/>
                  <a:pt x="99" y="597"/>
                </a:cubicBezTo>
                <a:cubicBezTo>
                  <a:pt x="497" y="533"/>
                  <a:pt x="867" y="362"/>
                  <a:pt x="1202" y="73"/>
                </a:cubicBezTo>
                <a:cubicBezTo>
                  <a:pt x="1211" y="64"/>
                  <a:pt x="1220" y="36"/>
                  <a:pt x="1202" y="18"/>
                </a:cubicBezTo>
                <a:cubicBezTo>
                  <a:pt x="1184" y="10"/>
                  <a:pt x="1166" y="0"/>
                  <a:pt x="1148" y="18"/>
                </a:cubicBezTo>
                <a:cubicBezTo>
                  <a:pt x="822" y="289"/>
                  <a:pt x="470" y="461"/>
                  <a:pt x="90" y="524"/>
                </a:cubicBezTo>
                <a:cubicBezTo>
                  <a:pt x="63" y="524"/>
                  <a:pt x="36" y="533"/>
                  <a:pt x="9" y="533"/>
                </a:cubicBezTo>
                <a:cubicBezTo>
                  <a:pt x="9" y="570"/>
                  <a:pt x="9" y="588"/>
                  <a:pt x="9" y="588"/>
                </a:cubicBezTo>
              </a:path>
            </a:pathLst>
          </a:custGeom>
          <a:solidFill>
            <a:srgbClr val="D8D7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7">
            <a:extLst>
              <a:ext uri="{FF2B5EF4-FFF2-40B4-BE49-F238E27FC236}">
                <a16:creationId xmlns:a16="http://schemas.microsoft.com/office/drawing/2014/main" id="{62CB64AA-F747-8B4E-8E77-48746562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887" y="7132228"/>
            <a:ext cx="291095" cy="65844"/>
          </a:xfrm>
          <a:custGeom>
            <a:avLst/>
            <a:gdLst>
              <a:gd name="T0" fmla="*/ 171 w 371"/>
              <a:gd name="T1" fmla="*/ 82 h 83"/>
              <a:gd name="T2" fmla="*/ 171 w 371"/>
              <a:gd name="T3" fmla="*/ 82 h 83"/>
              <a:gd name="T4" fmla="*/ 370 w 371"/>
              <a:gd name="T5" fmla="*/ 73 h 83"/>
              <a:gd name="T6" fmla="*/ 352 w 371"/>
              <a:gd name="T7" fmla="*/ 46 h 83"/>
              <a:gd name="T8" fmla="*/ 352 w 371"/>
              <a:gd name="T9" fmla="*/ 0 h 83"/>
              <a:gd name="T10" fmla="*/ 9 w 371"/>
              <a:gd name="T11" fmla="*/ 0 h 83"/>
              <a:gd name="T12" fmla="*/ 0 w 371"/>
              <a:gd name="T13" fmla="*/ 73 h 83"/>
              <a:gd name="T14" fmla="*/ 171 w 371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83">
                <a:moveTo>
                  <a:pt x="171" y="82"/>
                </a:moveTo>
                <a:lnTo>
                  <a:pt x="171" y="82"/>
                </a:lnTo>
                <a:cubicBezTo>
                  <a:pt x="243" y="82"/>
                  <a:pt x="307" y="82"/>
                  <a:pt x="370" y="73"/>
                </a:cubicBezTo>
                <a:cubicBezTo>
                  <a:pt x="361" y="73"/>
                  <a:pt x="352" y="55"/>
                  <a:pt x="352" y="46"/>
                </a:cubicBezTo>
                <a:cubicBezTo>
                  <a:pt x="352" y="46"/>
                  <a:pt x="352" y="28"/>
                  <a:pt x="352" y="0"/>
                </a:cubicBezTo>
                <a:cubicBezTo>
                  <a:pt x="243" y="10"/>
                  <a:pt x="127" y="10"/>
                  <a:pt x="9" y="0"/>
                </a:cubicBezTo>
                <a:cubicBezTo>
                  <a:pt x="0" y="73"/>
                  <a:pt x="0" y="73"/>
                  <a:pt x="0" y="73"/>
                </a:cubicBezTo>
                <a:cubicBezTo>
                  <a:pt x="64" y="82"/>
                  <a:pt x="118" y="82"/>
                  <a:pt x="171" y="82"/>
                </a:cubicBezTo>
              </a:path>
            </a:pathLst>
          </a:custGeom>
          <a:solidFill>
            <a:srgbClr val="D8D7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8">
            <a:extLst>
              <a:ext uri="{FF2B5EF4-FFF2-40B4-BE49-F238E27FC236}">
                <a16:creationId xmlns:a16="http://schemas.microsoft.com/office/drawing/2014/main" id="{9F121B5F-9391-7D45-8C07-E4F8FBD8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062" y="7180744"/>
            <a:ext cx="3464" cy="346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8D7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">
            <a:extLst>
              <a:ext uri="{FF2B5EF4-FFF2-40B4-BE49-F238E27FC236}">
                <a16:creationId xmlns:a16="http://schemas.microsoft.com/office/drawing/2014/main" id="{48F95AFB-6EF7-4845-B807-743485F3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7436" y="6414888"/>
            <a:ext cx="1164381" cy="776254"/>
          </a:xfrm>
          <a:custGeom>
            <a:avLst/>
            <a:gdLst>
              <a:gd name="T0" fmla="*/ 1355 w 1482"/>
              <a:gd name="T1" fmla="*/ 903 h 986"/>
              <a:gd name="T2" fmla="*/ 1355 w 1482"/>
              <a:gd name="T3" fmla="*/ 903 h 986"/>
              <a:gd name="T4" fmla="*/ 1228 w 1482"/>
              <a:gd name="T5" fmla="*/ 569 h 986"/>
              <a:gd name="T6" fmla="*/ 759 w 1482"/>
              <a:gd name="T7" fmla="*/ 9 h 986"/>
              <a:gd name="T8" fmla="*/ 704 w 1482"/>
              <a:gd name="T9" fmla="*/ 27 h 986"/>
              <a:gd name="T10" fmla="*/ 722 w 1482"/>
              <a:gd name="T11" fmla="*/ 81 h 986"/>
              <a:gd name="T12" fmla="*/ 1274 w 1482"/>
              <a:gd name="T13" fmla="*/ 885 h 986"/>
              <a:gd name="T14" fmla="*/ 1030 w 1482"/>
              <a:gd name="T15" fmla="*/ 840 h 986"/>
              <a:gd name="T16" fmla="*/ 72 w 1482"/>
              <a:gd name="T17" fmla="*/ 388 h 986"/>
              <a:gd name="T18" fmla="*/ 18 w 1482"/>
              <a:gd name="T19" fmla="*/ 397 h 986"/>
              <a:gd name="T20" fmla="*/ 18 w 1482"/>
              <a:gd name="T21" fmla="*/ 452 h 986"/>
              <a:gd name="T22" fmla="*/ 1012 w 1482"/>
              <a:gd name="T23" fmla="*/ 912 h 986"/>
              <a:gd name="T24" fmla="*/ 1319 w 1482"/>
              <a:gd name="T25" fmla="*/ 976 h 986"/>
              <a:gd name="T26" fmla="*/ 1319 w 1482"/>
              <a:gd name="T27" fmla="*/ 976 h 986"/>
              <a:gd name="T28" fmla="*/ 1472 w 1482"/>
              <a:gd name="T29" fmla="*/ 985 h 986"/>
              <a:gd name="T30" fmla="*/ 1481 w 1482"/>
              <a:gd name="T31" fmla="*/ 912 h 986"/>
              <a:gd name="T32" fmla="*/ 1355 w 1482"/>
              <a:gd name="T33" fmla="*/ 903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2" h="986">
                <a:moveTo>
                  <a:pt x="1355" y="903"/>
                </a:moveTo>
                <a:lnTo>
                  <a:pt x="1355" y="903"/>
                </a:lnTo>
                <a:cubicBezTo>
                  <a:pt x="1337" y="849"/>
                  <a:pt x="1301" y="714"/>
                  <a:pt x="1228" y="569"/>
                </a:cubicBezTo>
                <a:cubicBezTo>
                  <a:pt x="1138" y="388"/>
                  <a:pt x="984" y="144"/>
                  <a:pt x="759" y="9"/>
                </a:cubicBezTo>
                <a:cubicBezTo>
                  <a:pt x="740" y="0"/>
                  <a:pt x="713" y="9"/>
                  <a:pt x="704" y="27"/>
                </a:cubicBezTo>
                <a:cubicBezTo>
                  <a:pt x="695" y="45"/>
                  <a:pt x="704" y="72"/>
                  <a:pt x="722" y="81"/>
                </a:cubicBezTo>
                <a:cubicBezTo>
                  <a:pt x="1057" y="271"/>
                  <a:pt x="1219" y="732"/>
                  <a:pt x="1274" y="885"/>
                </a:cubicBezTo>
                <a:cubicBezTo>
                  <a:pt x="1192" y="876"/>
                  <a:pt x="1111" y="858"/>
                  <a:pt x="1030" y="840"/>
                </a:cubicBezTo>
                <a:cubicBezTo>
                  <a:pt x="469" y="687"/>
                  <a:pt x="72" y="388"/>
                  <a:pt x="72" y="388"/>
                </a:cubicBezTo>
                <a:cubicBezTo>
                  <a:pt x="54" y="370"/>
                  <a:pt x="27" y="380"/>
                  <a:pt x="18" y="397"/>
                </a:cubicBezTo>
                <a:cubicBezTo>
                  <a:pt x="0" y="416"/>
                  <a:pt x="9" y="434"/>
                  <a:pt x="18" y="452"/>
                </a:cubicBezTo>
                <a:cubicBezTo>
                  <a:pt x="36" y="461"/>
                  <a:pt x="433" y="759"/>
                  <a:pt x="1012" y="912"/>
                </a:cubicBezTo>
                <a:cubicBezTo>
                  <a:pt x="1111" y="940"/>
                  <a:pt x="1210" y="958"/>
                  <a:pt x="1319" y="976"/>
                </a:cubicBezTo>
                <a:lnTo>
                  <a:pt x="1319" y="976"/>
                </a:lnTo>
                <a:cubicBezTo>
                  <a:pt x="1373" y="976"/>
                  <a:pt x="1427" y="985"/>
                  <a:pt x="1472" y="985"/>
                </a:cubicBezTo>
                <a:cubicBezTo>
                  <a:pt x="1481" y="912"/>
                  <a:pt x="1481" y="912"/>
                  <a:pt x="1481" y="912"/>
                </a:cubicBezTo>
                <a:cubicBezTo>
                  <a:pt x="1436" y="912"/>
                  <a:pt x="1391" y="903"/>
                  <a:pt x="1355" y="903"/>
                </a:cubicBezTo>
              </a:path>
            </a:pathLst>
          </a:custGeom>
          <a:solidFill>
            <a:srgbClr val="E2CC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">
            <a:extLst>
              <a:ext uri="{FF2B5EF4-FFF2-40B4-BE49-F238E27FC236}">
                <a16:creationId xmlns:a16="http://schemas.microsoft.com/office/drawing/2014/main" id="{B20B3FE3-A70B-B649-A421-99319DF3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120" y="6414888"/>
            <a:ext cx="405453" cy="717341"/>
          </a:xfrm>
          <a:custGeom>
            <a:avLst/>
            <a:gdLst>
              <a:gd name="T0" fmla="*/ 497 w 516"/>
              <a:gd name="T1" fmla="*/ 81 h 913"/>
              <a:gd name="T2" fmla="*/ 497 w 516"/>
              <a:gd name="T3" fmla="*/ 81 h 913"/>
              <a:gd name="T4" fmla="*/ 506 w 516"/>
              <a:gd name="T5" fmla="*/ 27 h 913"/>
              <a:gd name="T6" fmla="*/ 452 w 516"/>
              <a:gd name="T7" fmla="*/ 18 h 913"/>
              <a:gd name="T8" fmla="*/ 0 w 516"/>
              <a:gd name="T9" fmla="*/ 912 h 913"/>
              <a:gd name="T10" fmla="*/ 81 w 516"/>
              <a:gd name="T11" fmla="*/ 903 h 913"/>
              <a:gd name="T12" fmla="*/ 497 w 516"/>
              <a:gd name="T13" fmla="*/ 81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6" h="913">
                <a:moveTo>
                  <a:pt x="497" y="81"/>
                </a:moveTo>
                <a:lnTo>
                  <a:pt x="497" y="81"/>
                </a:lnTo>
                <a:cubicBezTo>
                  <a:pt x="515" y="63"/>
                  <a:pt x="515" y="45"/>
                  <a:pt x="506" y="27"/>
                </a:cubicBezTo>
                <a:cubicBezTo>
                  <a:pt x="497" y="9"/>
                  <a:pt x="470" y="0"/>
                  <a:pt x="452" y="18"/>
                </a:cubicBezTo>
                <a:cubicBezTo>
                  <a:pt x="45" y="280"/>
                  <a:pt x="9" y="759"/>
                  <a:pt x="0" y="912"/>
                </a:cubicBezTo>
                <a:cubicBezTo>
                  <a:pt x="27" y="912"/>
                  <a:pt x="54" y="903"/>
                  <a:pt x="81" y="903"/>
                </a:cubicBezTo>
                <a:cubicBezTo>
                  <a:pt x="81" y="750"/>
                  <a:pt x="135" y="316"/>
                  <a:pt x="497" y="81"/>
                </a:cubicBezTo>
              </a:path>
            </a:pathLst>
          </a:custGeom>
          <a:solidFill>
            <a:srgbClr val="D8D7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1">
            <a:extLst>
              <a:ext uri="{FF2B5EF4-FFF2-40B4-BE49-F238E27FC236}">
                <a16:creationId xmlns:a16="http://schemas.microsoft.com/office/drawing/2014/main" id="{32A5A0FA-7DD1-1241-A733-DA2967F7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982" y="7187675"/>
            <a:ext cx="41585" cy="6931"/>
          </a:xfrm>
          <a:custGeom>
            <a:avLst/>
            <a:gdLst>
              <a:gd name="T0" fmla="*/ 27 w 55"/>
              <a:gd name="T1" fmla="*/ 9 h 10"/>
              <a:gd name="T2" fmla="*/ 27 w 55"/>
              <a:gd name="T3" fmla="*/ 9 h 10"/>
              <a:gd name="T4" fmla="*/ 27 w 55"/>
              <a:gd name="T5" fmla="*/ 9 h 10"/>
              <a:gd name="T6" fmla="*/ 54 w 55"/>
              <a:gd name="T7" fmla="*/ 0 h 10"/>
              <a:gd name="T8" fmla="*/ 0 w 55"/>
              <a:gd name="T9" fmla="*/ 0 h 10"/>
              <a:gd name="T10" fmla="*/ 27 w 55"/>
              <a:gd name="T11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10">
                <a:moveTo>
                  <a:pt x="27" y="9"/>
                </a:moveTo>
                <a:lnTo>
                  <a:pt x="27" y="9"/>
                </a:lnTo>
                <a:lnTo>
                  <a:pt x="27" y="9"/>
                </a:lnTo>
                <a:cubicBezTo>
                  <a:pt x="36" y="9"/>
                  <a:pt x="45" y="9"/>
                  <a:pt x="54" y="0"/>
                </a:cubicBezTo>
                <a:cubicBezTo>
                  <a:pt x="36" y="0"/>
                  <a:pt x="18" y="0"/>
                  <a:pt x="0" y="0"/>
                </a:cubicBezTo>
                <a:cubicBezTo>
                  <a:pt x="9" y="9"/>
                  <a:pt x="18" y="9"/>
                  <a:pt x="27" y="9"/>
                </a:cubicBezTo>
              </a:path>
            </a:pathLst>
          </a:custGeom>
          <a:solidFill>
            <a:srgbClr val="D8D7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2">
            <a:extLst>
              <a:ext uri="{FF2B5EF4-FFF2-40B4-BE49-F238E27FC236}">
                <a16:creationId xmlns:a16="http://schemas.microsoft.com/office/drawing/2014/main" id="{5C73C881-921F-8941-855E-9BABD011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120" y="7125297"/>
            <a:ext cx="65842" cy="65844"/>
          </a:xfrm>
          <a:custGeom>
            <a:avLst/>
            <a:gdLst>
              <a:gd name="T0" fmla="*/ 0 w 82"/>
              <a:gd name="T1" fmla="*/ 55 h 83"/>
              <a:gd name="T2" fmla="*/ 0 w 82"/>
              <a:gd name="T3" fmla="*/ 55 h 83"/>
              <a:gd name="T4" fmla="*/ 18 w 82"/>
              <a:gd name="T5" fmla="*/ 82 h 83"/>
              <a:gd name="T6" fmla="*/ 72 w 82"/>
              <a:gd name="T7" fmla="*/ 82 h 83"/>
              <a:gd name="T8" fmla="*/ 81 w 82"/>
              <a:gd name="T9" fmla="*/ 55 h 83"/>
              <a:gd name="T10" fmla="*/ 81 w 82"/>
              <a:gd name="T11" fmla="*/ 0 h 83"/>
              <a:gd name="T12" fmla="*/ 0 w 82"/>
              <a:gd name="T13" fmla="*/ 9 h 83"/>
              <a:gd name="T14" fmla="*/ 0 w 82"/>
              <a:gd name="T15" fmla="*/ 5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83">
                <a:moveTo>
                  <a:pt x="0" y="55"/>
                </a:moveTo>
                <a:lnTo>
                  <a:pt x="0" y="55"/>
                </a:lnTo>
                <a:cubicBezTo>
                  <a:pt x="0" y="64"/>
                  <a:pt x="9" y="82"/>
                  <a:pt x="18" y="82"/>
                </a:cubicBezTo>
                <a:cubicBezTo>
                  <a:pt x="36" y="82"/>
                  <a:pt x="54" y="82"/>
                  <a:pt x="72" y="82"/>
                </a:cubicBezTo>
                <a:cubicBezTo>
                  <a:pt x="81" y="73"/>
                  <a:pt x="81" y="64"/>
                  <a:pt x="81" y="55"/>
                </a:cubicBezTo>
                <a:cubicBezTo>
                  <a:pt x="81" y="55"/>
                  <a:pt x="81" y="37"/>
                  <a:pt x="81" y="0"/>
                </a:cubicBezTo>
                <a:cubicBezTo>
                  <a:pt x="54" y="0"/>
                  <a:pt x="27" y="9"/>
                  <a:pt x="0" y="9"/>
                </a:cubicBezTo>
                <a:cubicBezTo>
                  <a:pt x="0" y="37"/>
                  <a:pt x="0" y="55"/>
                  <a:pt x="0" y="55"/>
                </a:cubicBezTo>
              </a:path>
            </a:pathLst>
          </a:custGeom>
          <a:solidFill>
            <a:srgbClr val="D8D7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388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">
            <a:extLst>
              <a:ext uri="{FF2B5EF4-FFF2-40B4-BE49-F238E27FC236}">
                <a16:creationId xmlns:a16="http://schemas.microsoft.com/office/drawing/2014/main" id="{BCF92641-C2F6-7742-87C2-55A82F80F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32" y="6370782"/>
            <a:ext cx="401526" cy="259524"/>
          </a:xfrm>
          <a:custGeom>
            <a:avLst/>
            <a:gdLst>
              <a:gd name="T0" fmla="*/ 0 w 362"/>
              <a:gd name="T1" fmla="*/ 231 h 232"/>
              <a:gd name="T2" fmla="*/ 361 w 362"/>
              <a:gd name="T3" fmla="*/ 231 h 232"/>
              <a:gd name="T4" fmla="*/ 361 w 362"/>
              <a:gd name="T5" fmla="*/ 0 h 232"/>
              <a:gd name="T6" fmla="*/ 0 w 362"/>
              <a:gd name="T7" fmla="*/ 0 h 232"/>
              <a:gd name="T8" fmla="*/ 0 w 362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32">
                <a:moveTo>
                  <a:pt x="0" y="231"/>
                </a:moveTo>
                <a:lnTo>
                  <a:pt x="361" y="231"/>
                </a:lnTo>
                <a:lnTo>
                  <a:pt x="361" y="0"/>
                </a:lnTo>
                <a:lnTo>
                  <a:pt x="0" y="0"/>
                </a:lnTo>
                <a:lnTo>
                  <a:pt x="0" y="231"/>
                </a:lnTo>
              </a:path>
            </a:pathLst>
          </a:custGeom>
          <a:solidFill>
            <a:srgbClr val="4E9F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">
            <a:extLst>
              <a:ext uri="{FF2B5EF4-FFF2-40B4-BE49-F238E27FC236}">
                <a16:creationId xmlns:a16="http://schemas.microsoft.com/office/drawing/2014/main" id="{C7EC8CF4-44AF-1B41-A56B-CEAD5E3A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434" y="6370782"/>
            <a:ext cx="411319" cy="259524"/>
          </a:xfrm>
          <a:custGeom>
            <a:avLst/>
            <a:gdLst>
              <a:gd name="T0" fmla="*/ 0 w 370"/>
              <a:gd name="T1" fmla="*/ 231 h 232"/>
              <a:gd name="T2" fmla="*/ 369 w 370"/>
              <a:gd name="T3" fmla="*/ 231 h 232"/>
              <a:gd name="T4" fmla="*/ 369 w 370"/>
              <a:gd name="T5" fmla="*/ 0 h 232"/>
              <a:gd name="T6" fmla="*/ 0 w 370"/>
              <a:gd name="T7" fmla="*/ 0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369" y="231"/>
                </a:lnTo>
                <a:lnTo>
                  <a:pt x="369" y="0"/>
                </a:lnTo>
                <a:lnTo>
                  <a:pt x="0" y="0"/>
                </a:lnTo>
                <a:lnTo>
                  <a:pt x="0" y="231"/>
                </a:lnTo>
              </a:path>
            </a:pathLst>
          </a:custGeom>
          <a:solidFill>
            <a:srgbClr val="4E9F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3">
            <a:extLst>
              <a:ext uri="{FF2B5EF4-FFF2-40B4-BE49-F238E27FC236}">
                <a16:creationId xmlns:a16="http://schemas.microsoft.com/office/drawing/2014/main" id="{8F086A43-75B9-394C-B711-6614463E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434" y="6468715"/>
            <a:ext cx="4651823" cy="5640948"/>
          </a:xfrm>
          <a:custGeom>
            <a:avLst/>
            <a:gdLst>
              <a:gd name="T0" fmla="*/ 4189 w 4190"/>
              <a:gd name="T1" fmla="*/ 1442 h 5082"/>
              <a:gd name="T2" fmla="*/ 4189 w 4190"/>
              <a:gd name="T3" fmla="*/ 1442 h 5082"/>
              <a:gd name="T4" fmla="*/ 4189 w 4190"/>
              <a:gd name="T5" fmla="*/ 249 h 5082"/>
              <a:gd name="T6" fmla="*/ 3940 w 4190"/>
              <a:gd name="T7" fmla="*/ 0 h 5082"/>
              <a:gd name="T8" fmla="*/ 2902 w 4190"/>
              <a:gd name="T9" fmla="*/ 0 h 5082"/>
              <a:gd name="T10" fmla="*/ 2095 w 4190"/>
              <a:gd name="T11" fmla="*/ 394 h 5082"/>
              <a:gd name="T12" fmla="*/ 1288 w 4190"/>
              <a:gd name="T13" fmla="*/ 0 h 5082"/>
              <a:gd name="T14" fmla="*/ 249 w 4190"/>
              <a:gd name="T15" fmla="*/ 0 h 5082"/>
              <a:gd name="T16" fmla="*/ 0 w 4190"/>
              <a:gd name="T17" fmla="*/ 249 h 5082"/>
              <a:gd name="T18" fmla="*/ 0 w 4190"/>
              <a:gd name="T19" fmla="*/ 1442 h 5082"/>
              <a:gd name="T20" fmla="*/ 60 w 4190"/>
              <a:gd name="T21" fmla="*/ 1493 h 5082"/>
              <a:gd name="T22" fmla="*/ 60 w 4190"/>
              <a:gd name="T23" fmla="*/ 1493 h 5082"/>
              <a:gd name="T24" fmla="*/ 112 w 4190"/>
              <a:gd name="T25" fmla="*/ 1553 h 5082"/>
              <a:gd name="T26" fmla="*/ 112 w 4190"/>
              <a:gd name="T27" fmla="*/ 3528 h 5082"/>
              <a:gd name="T28" fmla="*/ 60 w 4190"/>
              <a:gd name="T29" fmla="*/ 3579 h 5082"/>
              <a:gd name="T30" fmla="*/ 60 w 4190"/>
              <a:gd name="T31" fmla="*/ 3579 h 5082"/>
              <a:gd name="T32" fmla="*/ 0 w 4190"/>
              <a:gd name="T33" fmla="*/ 3639 h 5082"/>
              <a:gd name="T34" fmla="*/ 0 w 4190"/>
              <a:gd name="T35" fmla="*/ 4833 h 5082"/>
              <a:gd name="T36" fmla="*/ 249 w 4190"/>
              <a:gd name="T37" fmla="*/ 5081 h 5082"/>
              <a:gd name="T38" fmla="*/ 3940 w 4190"/>
              <a:gd name="T39" fmla="*/ 5081 h 5082"/>
              <a:gd name="T40" fmla="*/ 4189 w 4190"/>
              <a:gd name="T41" fmla="*/ 4833 h 5082"/>
              <a:gd name="T42" fmla="*/ 4189 w 4190"/>
              <a:gd name="T43" fmla="*/ 3639 h 5082"/>
              <a:gd name="T44" fmla="*/ 4129 w 4190"/>
              <a:gd name="T45" fmla="*/ 3579 h 5082"/>
              <a:gd name="T46" fmla="*/ 4129 w 4190"/>
              <a:gd name="T47" fmla="*/ 3579 h 5082"/>
              <a:gd name="T48" fmla="*/ 4078 w 4190"/>
              <a:gd name="T49" fmla="*/ 3528 h 5082"/>
              <a:gd name="T50" fmla="*/ 4078 w 4190"/>
              <a:gd name="T51" fmla="*/ 1553 h 5082"/>
              <a:gd name="T52" fmla="*/ 4129 w 4190"/>
              <a:gd name="T53" fmla="*/ 1493 h 5082"/>
              <a:gd name="T54" fmla="*/ 4129 w 4190"/>
              <a:gd name="T55" fmla="*/ 1493 h 5082"/>
              <a:gd name="T56" fmla="*/ 4189 w 4190"/>
              <a:gd name="T57" fmla="*/ 1442 h 5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90" h="5082">
                <a:moveTo>
                  <a:pt x="4189" y="1442"/>
                </a:moveTo>
                <a:lnTo>
                  <a:pt x="4189" y="1442"/>
                </a:lnTo>
                <a:cubicBezTo>
                  <a:pt x="4189" y="249"/>
                  <a:pt x="4189" y="249"/>
                  <a:pt x="4189" y="249"/>
                </a:cubicBezTo>
                <a:cubicBezTo>
                  <a:pt x="4189" y="112"/>
                  <a:pt x="4078" y="0"/>
                  <a:pt x="3940" y="0"/>
                </a:cubicBezTo>
                <a:cubicBezTo>
                  <a:pt x="2902" y="0"/>
                  <a:pt x="2902" y="0"/>
                  <a:pt x="2902" y="0"/>
                </a:cubicBezTo>
                <a:cubicBezTo>
                  <a:pt x="2902" y="224"/>
                  <a:pt x="2541" y="394"/>
                  <a:pt x="2095" y="394"/>
                </a:cubicBezTo>
                <a:cubicBezTo>
                  <a:pt x="1648" y="394"/>
                  <a:pt x="1288" y="224"/>
                  <a:pt x="1288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112" y="0"/>
                  <a:pt x="0" y="112"/>
                  <a:pt x="0" y="249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0" y="1467"/>
                  <a:pt x="26" y="1493"/>
                  <a:pt x="60" y="1493"/>
                </a:cubicBezTo>
                <a:lnTo>
                  <a:pt x="60" y="1493"/>
                </a:lnTo>
                <a:cubicBezTo>
                  <a:pt x="86" y="1493"/>
                  <a:pt x="112" y="1519"/>
                  <a:pt x="112" y="1553"/>
                </a:cubicBezTo>
                <a:cubicBezTo>
                  <a:pt x="112" y="3528"/>
                  <a:pt x="112" y="3528"/>
                  <a:pt x="112" y="3528"/>
                </a:cubicBezTo>
                <a:cubicBezTo>
                  <a:pt x="112" y="3553"/>
                  <a:pt x="86" y="3579"/>
                  <a:pt x="60" y="3579"/>
                </a:cubicBezTo>
                <a:lnTo>
                  <a:pt x="60" y="3579"/>
                </a:lnTo>
                <a:cubicBezTo>
                  <a:pt x="26" y="3579"/>
                  <a:pt x="0" y="3605"/>
                  <a:pt x="0" y="3639"/>
                </a:cubicBezTo>
                <a:cubicBezTo>
                  <a:pt x="0" y="4833"/>
                  <a:pt x="0" y="4833"/>
                  <a:pt x="0" y="4833"/>
                </a:cubicBezTo>
                <a:cubicBezTo>
                  <a:pt x="0" y="4970"/>
                  <a:pt x="112" y="5081"/>
                  <a:pt x="249" y="5081"/>
                </a:cubicBezTo>
                <a:cubicBezTo>
                  <a:pt x="3940" y="5081"/>
                  <a:pt x="3940" y="5081"/>
                  <a:pt x="3940" y="5081"/>
                </a:cubicBezTo>
                <a:cubicBezTo>
                  <a:pt x="4078" y="5081"/>
                  <a:pt x="4189" y="4970"/>
                  <a:pt x="4189" y="4833"/>
                </a:cubicBezTo>
                <a:cubicBezTo>
                  <a:pt x="4189" y="3639"/>
                  <a:pt x="4189" y="3639"/>
                  <a:pt x="4189" y="3639"/>
                </a:cubicBezTo>
                <a:cubicBezTo>
                  <a:pt x="4189" y="3605"/>
                  <a:pt x="4164" y="3579"/>
                  <a:pt x="4129" y="3579"/>
                </a:cubicBezTo>
                <a:lnTo>
                  <a:pt x="4129" y="3579"/>
                </a:lnTo>
                <a:cubicBezTo>
                  <a:pt x="4103" y="3579"/>
                  <a:pt x="4078" y="3553"/>
                  <a:pt x="4078" y="3528"/>
                </a:cubicBezTo>
                <a:cubicBezTo>
                  <a:pt x="4078" y="1553"/>
                  <a:pt x="4078" y="1553"/>
                  <a:pt x="4078" y="1553"/>
                </a:cubicBezTo>
                <a:cubicBezTo>
                  <a:pt x="4078" y="1519"/>
                  <a:pt x="4103" y="1493"/>
                  <a:pt x="4129" y="1493"/>
                </a:cubicBezTo>
                <a:lnTo>
                  <a:pt x="4129" y="1493"/>
                </a:lnTo>
                <a:cubicBezTo>
                  <a:pt x="4164" y="1493"/>
                  <a:pt x="4189" y="1467"/>
                  <a:pt x="4189" y="14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4">
            <a:extLst>
              <a:ext uri="{FF2B5EF4-FFF2-40B4-BE49-F238E27FC236}">
                <a16:creationId xmlns:a16="http://schemas.microsoft.com/office/drawing/2014/main" id="{7D4EF386-FF34-B849-AB32-EF46F74C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755" y="4759784"/>
            <a:ext cx="3535386" cy="1650172"/>
          </a:xfrm>
          <a:custGeom>
            <a:avLst/>
            <a:gdLst>
              <a:gd name="T0" fmla="*/ 1597 w 3186"/>
              <a:gd name="T1" fmla="*/ 8 h 1486"/>
              <a:gd name="T2" fmla="*/ 1597 w 3186"/>
              <a:gd name="T3" fmla="*/ 8 h 1486"/>
              <a:gd name="T4" fmla="*/ 0 w 3186"/>
              <a:gd name="T5" fmla="*/ 335 h 1486"/>
              <a:gd name="T6" fmla="*/ 94 w 3186"/>
              <a:gd name="T7" fmla="*/ 1150 h 1486"/>
              <a:gd name="T8" fmla="*/ 472 w 3186"/>
              <a:gd name="T9" fmla="*/ 1485 h 1486"/>
              <a:gd name="T10" fmla="*/ 790 w 3186"/>
              <a:gd name="T11" fmla="*/ 1485 h 1486"/>
              <a:gd name="T12" fmla="*/ 1597 w 3186"/>
              <a:gd name="T13" fmla="*/ 1133 h 1486"/>
              <a:gd name="T14" fmla="*/ 2395 w 3186"/>
              <a:gd name="T15" fmla="*/ 1485 h 1486"/>
              <a:gd name="T16" fmla="*/ 2713 w 3186"/>
              <a:gd name="T17" fmla="*/ 1485 h 1486"/>
              <a:gd name="T18" fmla="*/ 3090 w 3186"/>
              <a:gd name="T19" fmla="*/ 1150 h 1486"/>
              <a:gd name="T20" fmla="*/ 3185 w 3186"/>
              <a:gd name="T21" fmla="*/ 317 h 1486"/>
              <a:gd name="T22" fmla="*/ 1597 w 3186"/>
              <a:gd name="T23" fmla="*/ 8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6" h="1486">
                <a:moveTo>
                  <a:pt x="1597" y="8"/>
                </a:moveTo>
                <a:lnTo>
                  <a:pt x="1597" y="8"/>
                </a:lnTo>
                <a:cubicBezTo>
                  <a:pt x="858" y="0"/>
                  <a:pt x="300" y="197"/>
                  <a:pt x="0" y="335"/>
                </a:cubicBezTo>
                <a:cubicBezTo>
                  <a:pt x="34" y="601"/>
                  <a:pt x="60" y="884"/>
                  <a:pt x="94" y="1150"/>
                </a:cubicBezTo>
                <a:cubicBezTo>
                  <a:pt x="120" y="1339"/>
                  <a:pt x="283" y="1485"/>
                  <a:pt x="472" y="1485"/>
                </a:cubicBezTo>
                <a:cubicBezTo>
                  <a:pt x="790" y="1485"/>
                  <a:pt x="790" y="1485"/>
                  <a:pt x="790" y="1485"/>
                </a:cubicBezTo>
                <a:cubicBezTo>
                  <a:pt x="841" y="1288"/>
                  <a:pt x="1184" y="1133"/>
                  <a:pt x="1597" y="1133"/>
                </a:cubicBezTo>
                <a:cubicBezTo>
                  <a:pt x="2009" y="1133"/>
                  <a:pt x="2343" y="1288"/>
                  <a:pt x="2395" y="1485"/>
                </a:cubicBezTo>
                <a:cubicBezTo>
                  <a:pt x="2713" y="1485"/>
                  <a:pt x="2713" y="1485"/>
                  <a:pt x="2713" y="1485"/>
                </a:cubicBezTo>
                <a:cubicBezTo>
                  <a:pt x="2901" y="1485"/>
                  <a:pt x="3065" y="1339"/>
                  <a:pt x="3090" y="1150"/>
                </a:cubicBezTo>
                <a:cubicBezTo>
                  <a:pt x="3185" y="317"/>
                  <a:pt x="3185" y="317"/>
                  <a:pt x="3185" y="317"/>
                </a:cubicBezTo>
                <a:cubicBezTo>
                  <a:pt x="2884" y="180"/>
                  <a:pt x="2326" y="8"/>
                  <a:pt x="1597" y="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8EB1DCFE-FE20-7541-9EB4-BC0046BB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548" y="4715712"/>
            <a:ext cx="3530490" cy="856916"/>
          </a:xfrm>
          <a:custGeom>
            <a:avLst/>
            <a:gdLst>
              <a:gd name="T0" fmla="*/ 3177 w 3178"/>
              <a:gd name="T1" fmla="*/ 386 h 773"/>
              <a:gd name="T2" fmla="*/ 3177 w 3178"/>
              <a:gd name="T3" fmla="*/ 386 h 773"/>
              <a:gd name="T4" fmla="*/ 1589 w 3178"/>
              <a:gd name="T5" fmla="*/ 0 h 773"/>
              <a:gd name="T6" fmla="*/ 0 w 3178"/>
              <a:gd name="T7" fmla="*/ 386 h 773"/>
              <a:gd name="T8" fmla="*/ 610 w 3178"/>
              <a:gd name="T9" fmla="*/ 455 h 773"/>
              <a:gd name="T10" fmla="*/ 1597 w 3178"/>
              <a:gd name="T11" fmla="*/ 764 h 773"/>
              <a:gd name="T12" fmla="*/ 2559 w 3178"/>
              <a:gd name="T13" fmla="*/ 463 h 773"/>
              <a:gd name="T14" fmla="*/ 3177 w 3178"/>
              <a:gd name="T15" fmla="*/ 386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8" h="773">
                <a:moveTo>
                  <a:pt x="3177" y="386"/>
                </a:moveTo>
                <a:lnTo>
                  <a:pt x="3177" y="386"/>
                </a:lnTo>
                <a:cubicBezTo>
                  <a:pt x="3177" y="172"/>
                  <a:pt x="2464" y="0"/>
                  <a:pt x="1589" y="0"/>
                </a:cubicBezTo>
                <a:cubicBezTo>
                  <a:pt x="713" y="0"/>
                  <a:pt x="0" y="172"/>
                  <a:pt x="0" y="386"/>
                </a:cubicBezTo>
                <a:cubicBezTo>
                  <a:pt x="0" y="386"/>
                  <a:pt x="224" y="215"/>
                  <a:pt x="610" y="455"/>
                </a:cubicBezTo>
                <a:cubicBezTo>
                  <a:pt x="996" y="704"/>
                  <a:pt x="1589" y="772"/>
                  <a:pt x="1597" y="764"/>
                </a:cubicBezTo>
                <a:cubicBezTo>
                  <a:pt x="1674" y="755"/>
                  <a:pt x="2207" y="687"/>
                  <a:pt x="2559" y="463"/>
                </a:cubicBezTo>
                <a:cubicBezTo>
                  <a:pt x="2945" y="215"/>
                  <a:pt x="3177" y="386"/>
                  <a:pt x="3177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6">
            <a:extLst>
              <a:ext uri="{FF2B5EF4-FFF2-40B4-BE49-F238E27FC236}">
                <a16:creationId xmlns:a16="http://schemas.microsoft.com/office/drawing/2014/main" id="{0507C4C7-15FD-6040-98ED-B569BC1B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647" y="8231511"/>
            <a:ext cx="4088706" cy="2090874"/>
          </a:xfrm>
          <a:custGeom>
            <a:avLst/>
            <a:gdLst>
              <a:gd name="T0" fmla="*/ 3683 w 3684"/>
              <a:gd name="T1" fmla="*/ 1880 h 1881"/>
              <a:gd name="T2" fmla="*/ 0 w 3684"/>
              <a:gd name="T3" fmla="*/ 1880 h 1881"/>
              <a:gd name="T4" fmla="*/ 0 w 3684"/>
              <a:gd name="T5" fmla="*/ 0 h 1881"/>
              <a:gd name="T6" fmla="*/ 3683 w 3684"/>
              <a:gd name="T7" fmla="*/ 0 h 1881"/>
              <a:gd name="T8" fmla="*/ 3683 w 3684"/>
              <a:gd name="T9" fmla="*/ 188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1881">
                <a:moveTo>
                  <a:pt x="3683" y="1880"/>
                </a:moveTo>
                <a:lnTo>
                  <a:pt x="0" y="1880"/>
                </a:lnTo>
                <a:lnTo>
                  <a:pt x="0" y="0"/>
                </a:lnTo>
                <a:lnTo>
                  <a:pt x="3683" y="0"/>
                </a:lnTo>
                <a:lnTo>
                  <a:pt x="3683" y="18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7">
            <a:extLst>
              <a:ext uri="{FF2B5EF4-FFF2-40B4-BE49-F238E27FC236}">
                <a16:creationId xmlns:a16="http://schemas.microsoft.com/office/drawing/2014/main" id="{521B59EB-AB97-BB44-A3B4-39D154B3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259" y="8970908"/>
            <a:ext cx="4898" cy="19587"/>
          </a:xfrm>
          <a:custGeom>
            <a:avLst/>
            <a:gdLst>
              <a:gd name="T0" fmla="*/ 0 w 1"/>
              <a:gd name="T1" fmla="*/ 9 h 18"/>
              <a:gd name="T2" fmla="*/ 0 w 1"/>
              <a:gd name="T3" fmla="*/ 9 h 18"/>
              <a:gd name="T4" fmla="*/ 0 w 1"/>
              <a:gd name="T5" fmla="*/ 17 h 18"/>
              <a:gd name="T6" fmla="*/ 0 w 1"/>
              <a:gd name="T7" fmla="*/ 0 h 18"/>
              <a:gd name="T8" fmla="*/ 0 w 1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8">
                <a:moveTo>
                  <a:pt x="0" y="9"/>
                </a:moveTo>
                <a:lnTo>
                  <a:pt x="0" y="9"/>
                </a:ln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8">
            <a:extLst>
              <a:ext uri="{FF2B5EF4-FFF2-40B4-BE49-F238E27FC236}">
                <a16:creationId xmlns:a16="http://schemas.microsoft.com/office/drawing/2014/main" id="{870BC615-B406-F944-8B96-26018A9F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879" y="8373516"/>
            <a:ext cx="1552241" cy="847120"/>
          </a:xfrm>
          <a:custGeom>
            <a:avLst/>
            <a:gdLst>
              <a:gd name="T0" fmla="*/ 1399 w 1400"/>
              <a:gd name="T1" fmla="*/ 370 h 765"/>
              <a:gd name="T2" fmla="*/ 1373 w 1400"/>
              <a:gd name="T3" fmla="*/ 206 h 765"/>
              <a:gd name="T4" fmla="*/ 1030 w 1400"/>
              <a:gd name="T5" fmla="*/ 52 h 765"/>
              <a:gd name="T6" fmla="*/ 884 w 1400"/>
              <a:gd name="T7" fmla="*/ 86 h 765"/>
              <a:gd name="T8" fmla="*/ 704 w 1400"/>
              <a:gd name="T9" fmla="*/ 86 h 765"/>
              <a:gd name="T10" fmla="*/ 420 w 1400"/>
              <a:gd name="T11" fmla="*/ 43 h 765"/>
              <a:gd name="T12" fmla="*/ 403 w 1400"/>
              <a:gd name="T13" fmla="*/ 43 h 765"/>
              <a:gd name="T14" fmla="*/ 394 w 1400"/>
              <a:gd name="T15" fmla="*/ 35 h 765"/>
              <a:gd name="T16" fmla="*/ 377 w 1400"/>
              <a:gd name="T17" fmla="*/ 35 h 765"/>
              <a:gd name="T18" fmla="*/ 369 w 1400"/>
              <a:gd name="T19" fmla="*/ 35 h 765"/>
              <a:gd name="T20" fmla="*/ 360 w 1400"/>
              <a:gd name="T21" fmla="*/ 26 h 765"/>
              <a:gd name="T22" fmla="*/ 343 w 1400"/>
              <a:gd name="T23" fmla="*/ 26 h 765"/>
              <a:gd name="T24" fmla="*/ 326 w 1400"/>
              <a:gd name="T25" fmla="*/ 26 h 765"/>
              <a:gd name="T26" fmla="*/ 146 w 1400"/>
              <a:gd name="T27" fmla="*/ 69 h 765"/>
              <a:gd name="T28" fmla="*/ 128 w 1400"/>
              <a:gd name="T29" fmla="*/ 86 h 765"/>
              <a:gd name="T30" fmla="*/ 8 w 1400"/>
              <a:gd name="T31" fmla="*/ 387 h 765"/>
              <a:gd name="T32" fmla="*/ 669 w 1400"/>
              <a:gd name="T33" fmla="*/ 756 h 765"/>
              <a:gd name="T34" fmla="*/ 1399 w 1400"/>
              <a:gd name="T35" fmla="*/ 378 h 765"/>
              <a:gd name="T36" fmla="*/ 1399 w 1400"/>
              <a:gd name="T37" fmla="*/ 378 h 765"/>
              <a:gd name="T38" fmla="*/ 1004 w 1400"/>
              <a:gd name="T39" fmla="*/ 206 h 765"/>
              <a:gd name="T40" fmla="*/ 781 w 1400"/>
              <a:gd name="T41" fmla="*/ 309 h 765"/>
              <a:gd name="T42" fmla="*/ 755 w 1400"/>
              <a:gd name="T43" fmla="*/ 318 h 765"/>
              <a:gd name="T44" fmla="*/ 755 w 1400"/>
              <a:gd name="T45" fmla="*/ 309 h 765"/>
              <a:gd name="T46" fmla="*/ 678 w 1400"/>
              <a:gd name="T47" fmla="*/ 309 h 765"/>
              <a:gd name="T48" fmla="*/ 644 w 1400"/>
              <a:gd name="T49" fmla="*/ 309 h 765"/>
              <a:gd name="T50" fmla="*/ 386 w 1400"/>
              <a:gd name="T51" fmla="*/ 206 h 765"/>
              <a:gd name="T52" fmla="*/ 394 w 1400"/>
              <a:gd name="T53" fmla="*/ 189 h 765"/>
              <a:gd name="T54" fmla="*/ 635 w 1400"/>
              <a:gd name="T55" fmla="*/ 292 h 765"/>
              <a:gd name="T56" fmla="*/ 523 w 1400"/>
              <a:gd name="T57" fmla="*/ 120 h 765"/>
              <a:gd name="T58" fmla="*/ 626 w 1400"/>
              <a:gd name="T59" fmla="*/ 223 h 765"/>
              <a:gd name="T60" fmla="*/ 678 w 1400"/>
              <a:gd name="T61" fmla="*/ 301 h 765"/>
              <a:gd name="T62" fmla="*/ 841 w 1400"/>
              <a:gd name="T63" fmla="*/ 120 h 765"/>
              <a:gd name="T64" fmla="*/ 850 w 1400"/>
              <a:gd name="T65" fmla="*/ 129 h 765"/>
              <a:gd name="T66" fmla="*/ 781 w 1400"/>
              <a:gd name="T67" fmla="*/ 292 h 765"/>
              <a:gd name="T68" fmla="*/ 1004 w 1400"/>
              <a:gd name="T69" fmla="*/ 189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00" h="765">
                <a:moveTo>
                  <a:pt x="1399" y="370"/>
                </a:moveTo>
                <a:lnTo>
                  <a:pt x="1399" y="370"/>
                </a:lnTo>
                <a:lnTo>
                  <a:pt x="1399" y="370"/>
                </a:lnTo>
                <a:cubicBezTo>
                  <a:pt x="1399" y="318"/>
                  <a:pt x="1390" y="258"/>
                  <a:pt x="1373" y="206"/>
                </a:cubicBezTo>
                <a:cubicBezTo>
                  <a:pt x="1347" y="146"/>
                  <a:pt x="1313" y="95"/>
                  <a:pt x="1270" y="61"/>
                </a:cubicBezTo>
                <a:cubicBezTo>
                  <a:pt x="1184" y="0"/>
                  <a:pt x="1107" y="26"/>
                  <a:pt x="1030" y="52"/>
                </a:cubicBezTo>
                <a:cubicBezTo>
                  <a:pt x="987" y="69"/>
                  <a:pt x="935" y="78"/>
                  <a:pt x="884" y="86"/>
                </a:cubicBezTo>
                <a:lnTo>
                  <a:pt x="884" y="86"/>
                </a:lnTo>
                <a:cubicBezTo>
                  <a:pt x="884" y="86"/>
                  <a:pt x="875" y="86"/>
                  <a:pt x="858" y="86"/>
                </a:cubicBezTo>
                <a:cubicBezTo>
                  <a:pt x="832" y="86"/>
                  <a:pt x="772" y="86"/>
                  <a:pt x="704" y="86"/>
                </a:cubicBezTo>
                <a:cubicBezTo>
                  <a:pt x="695" y="86"/>
                  <a:pt x="686" y="86"/>
                  <a:pt x="686" y="86"/>
                </a:cubicBezTo>
                <a:cubicBezTo>
                  <a:pt x="592" y="78"/>
                  <a:pt x="497" y="69"/>
                  <a:pt x="420" y="43"/>
                </a:cubicBezTo>
                <a:lnTo>
                  <a:pt x="420" y="43"/>
                </a:lnTo>
                <a:cubicBezTo>
                  <a:pt x="412" y="43"/>
                  <a:pt x="412" y="43"/>
                  <a:pt x="403" y="43"/>
                </a:cubicBezTo>
                <a:cubicBezTo>
                  <a:pt x="403" y="43"/>
                  <a:pt x="403" y="35"/>
                  <a:pt x="394" y="35"/>
                </a:cubicBezTo>
                <a:lnTo>
                  <a:pt x="394" y="35"/>
                </a:lnTo>
                <a:cubicBezTo>
                  <a:pt x="386" y="35"/>
                  <a:pt x="386" y="35"/>
                  <a:pt x="386" y="35"/>
                </a:cubicBezTo>
                <a:lnTo>
                  <a:pt x="377" y="35"/>
                </a:lnTo>
                <a:cubicBezTo>
                  <a:pt x="377" y="35"/>
                  <a:pt x="377" y="35"/>
                  <a:pt x="369" y="35"/>
                </a:cubicBezTo>
                <a:lnTo>
                  <a:pt x="369" y="35"/>
                </a:lnTo>
                <a:cubicBezTo>
                  <a:pt x="369" y="26"/>
                  <a:pt x="360" y="26"/>
                  <a:pt x="360" y="26"/>
                </a:cubicBezTo>
                <a:lnTo>
                  <a:pt x="360" y="26"/>
                </a:lnTo>
                <a:cubicBezTo>
                  <a:pt x="352" y="26"/>
                  <a:pt x="352" y="26"/>
                  <a:pt x="343" y="26"/>
                </a:cubicBezTo>
                <a:lnTo>
                  <a:pt x="343" y="26"/>
                </a:lnTo>
                <a:cubicBezTo>
                  <a:pt x="335" y="26"/>
                  <a:pt x="335" y="26"/>
                  <a:pt x="335" y="26"/>
                </a:cubicBezTo>
                <a:cubicBezTo>
                  <a:pt x="326" y="26"/>
                  <a:pt x="326" y="26"/>
                  <a:pt x="326" y="26"/>
                </a:cubicBezTo>
                <a:lnTo>
                  <a:pt x="317" y="26"/>
                </a:lnTo>
                <a:cubicBezTo>
                  <a:pt x="206" y="17"/>
                  <a:pt x="146" y="69"/>
                  <a:pt x="146" y="69"/>
                </a:cubicBezTo>
                <a:lnTo>
                  <a:pt x="146" y="69"/>
                </a:lnTo>
                <a:cubicBezTo>
                  <a:pt x="137" y="78"/>
                  <a:pt x="137" y="78"/>
                  <a:pt x="128" y="86"/>
                </a:cubicBezTo>
                <a:cubicBezTo>
                  <a:pt x="43" y="146"/>
                  <a:pt x="0" y="258"/>
                  <a:pt x="0" y="378"/>
                </a:cubicBezTo>
                <a:cubicBezTo>
                  <a:pt x="0" y="387"/>
                  <a:pt x="0" y="387"/>
                  <a:pt x="8" y="387"/>
                </a:cubicBezTo>
                <a:cubicBezTo>
                  <a:pt x="8" y="438"/>
                  <a:pt x="8" y="490"/>
                  <a:pt x="26" y="541"/>
                </a:cubicBezTo>
                <a:cubicBezTo>
                  <a:pt x="26" y="541"/>
                  <a:pt x="232" y="756"/>
                  <a:pt x="669" y="756"/>
                </a:cubicBezTo>
                <a:cubicBezTo>
                  <a:pt x="858" y="764"/>
                  <a:pt x="1081" y="721"/>
                  <a:pt x="1356" y="618"/>
                </a:cubicBezTo>
                <a:cubicBezTo>
                  <a:pt x="1390" y="541"/>
                  <a:pt x="1399" y="464"/>
                  <a:pt x="1399" y="378"/>
                </a:cubicBezTo>
                <a:lnTo>
                  <a:pt x="1399" y="378"/>
                </a:lnTo>
                <a:lnTo>
                  <a:pt x="1399" y="378"/>
                </a:lnTo>
                <a:lnTo>
                  <a:pt x="1399" y="370"/>
                </a:lnTo>
                <a:close/>
                <a:moveTo>
                  <a:pt x="1004" y="206"/>
                </a:moveTo>
                <a:lnTo>
                  <a:pt x="1004" y="206"/>
                </a:lnTo>
                <a:cubicBezTo>
                  <a:pt x="935" y="258"/>
                  <a:pt x="858" y="292"/>
                  <a:pt x="781" y="309"/>
                </a:cubicBezTo>
                <a:cubicBezTo>
                  <a:pt x="772" y="309"/>
                  <a:pt x="772" y="309"/>
                  <a:pt x="764" y="309"/>
                </a:cubicBezTo>
                <a:lnTo>
                  <a:pt x="755" y="318"/>
                </a:lnTo>
                <a:lnTo>
                  <a:pt x="755" y="318"/>
                </a:lnTo>
                <a:lnTo>
                  <a:pt x="755" y="309"/>
                </a:lnTo>
                <a:cubicBezTo>
                  <a:pt x="738" y="309"/>
                  <a:pt x="729" y="318"/>
                  <a:pt x="712" y="318"/>
                </a:cubicBezTo>
                <a:cubicBezTo>
                  <a:pt x="704" y="318"/>
                  <a:pt x="686" y="309"/>
                  <a:pt x="678" y="309"/>
                </a:cubicBezTo>
                <a:cubicBezTo>
                  <a:pt x="669" y="309"/>
                  <a:pt x="652" y="309"/>
                  <a:pt x="644" y="309"/>
                </a:cubicBezTo>
                <a:lnTo>
                  <a:pt x="644" y="309"/>
                </a:lnTo>
                <a:cubicBezTo>
                  <a:pt x="626" y="309"/>
                  <a:pt x="600" y="301"/>
                  <a:pt x="583" y="301"/>
                </a:cubicBezTo>
                <a:cubicBezTo>
                  <a:pt x="463" y="267"/>
                  <a:pt x="386" y="206"/>
                  <a:pt x="386" y="206"/>
                </a:cubicBezTo>
                <a:cubicBezTo>
                  <a:pt x="377" y="198"/>
                  <a:pt x="377" y="198"/>
                  <a:pt x="386" y="189"/>
                </a:cubicBezTo>
                <a:lnTo>
                  <a:pt x="394" y="189"/>
                </a:lnTo>
                <a:cubicBezTo>
                  <a:pt x="394" y="189"/>
                  <a:pt x="472" y="249"/>
                  <a:pt x="592" y="284"/>
                </a:cubicBezTo>
                <a:cubicBezTo>
                  <a:pt x="600" y="284"/>
                  <a:pt x="618" y="292"/>
                  <a:pt x="635" y="292"/>
                </a:cubicBezTo>
                <a:cubicBezTo>
                  <a:pt x="626" y="258"/>
                  <a:pt x="592" y="172"/>
                  <a:pt x="523" y="129"/>
                </a:cubicBezTo>
                <a:lnTo>
                  <a:pt x="523" y="120"/>
                </a:lnTo>
                <a:cubicBezTo>
                  <a:pt x="523" y="112"/>
                  <a:pt x="532" y="112"/>
                  <a:pt x="532" y="112"/>
                </a:cubicBezTo>
                <a:cubicBezTo>
                  <a:pt x="583" y="146"/>
                  <a:pt x="609" y="189"/>
                  <a:pt x="626" y="223"/>
                </a:cubicBezTo>
                <a:cubicBezTo>
                  <a:pt x="644" y="258"/>
                  <a:pt x="652" y="284"/>
                  <a:pt x="652" y="292"/>
                </a:cubicBezTo>
                <a:cubicBezTo>
                  <a:pt x="661" y="292"/>
                  <a:pt x="669" y="301"/>
                  <a:pt x="678" y="301"/>
                </a:cubicBezTo>
                <a:cubicBezTo>
                  <a:pt x="704" y="301"/>
                  <a:pt x="729" y="301"/>
                  <a:pt x="747" y="301"/>
                </a:cubicBezTo>
                <a:cubicBezTo>
                  <a:pt x="747" y="267"/>
                  <a:pt x="755" y="172"/>
                  <a:pt x="841" y="120"/>
                </a:cubicBezTo>
                <a:cubicBezTo>
                  <a:pt x="841" y="112"/>
                  <a:pt x="850" y="112"/>
                  <a:pt x="850" y="120"/>
                </a:cubicBezTo>
                <a:lnTo>
                  <a:pt x="850" y="129"/>
                </a:lnTo>
                <a:cubicBezTo>
                  <a:pt x="772" y="181"/>
                  <a:pt x="764" y="267"/>
                  <a:pt x="764" y="292"/>
                </a:cubicBezTo>
                <a:cubicBezTo>
                  <a:pt x="772" y="292"/>
                  <a:pt x="772" y="292"/>
                  <a:pt x="781" y="292"/>
                </a:cubicBezTo>
                <a:cubicBezTo>
                  <a:pt x="858" y="284"/>
                  <a:pt x="927" y="249"/>
                  <a:pt x="996" y="189"/>
                </a:cubicBezTo>
                <a:lnTo>
                  <a:pt x="1004" y="189"/>
                </a:lnTo>
                <a:cubicBezTo>
                  <a:pt x="1004" y="198"/>
                  <a:pt x="1004" y="198"/>
                  <a:pt x="1004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9">
            <a:extLst>
              <a:ext uri="{FF2B5EF4-FFF2-40B4-BE49-F238E27FC236}">
                <a16:creationId xmlns:a16="http://schemas.microsoft.com/office/drawing/2014/main" id="{2C5F8ACE-809A-6F42-AF83-E68F0D40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259" y="8970908"/>
            <a:ext cx="1478790" cy="1175197"/>
          </a:xfrm>
          <a:custGeom>
            <a:avLst/>
            <a:gdLst>
              <a:gd name="T0" fmla="*/ 643 w 1331"/>
              <a:gd name="T1" fmla="*/ 215 h 1057"/>
              <a:gd name="T2" fmla="*/ 643 w 1331"/>
              <a:gd name="T3" fmla="*/ 215 h 1057"/>
              <a:gd name="T4" fmla="*/ 0 w 1331"/>
              <a:gd name="T5" fmla="*/ 0 h 1057"/>
              <a:gd name="T6" fmla="*/ 0 w 1331"/>
              <a:gd name="T7" fmla="*/ 17 h 1057"/>
              <a:gd name="T8" fmla="*/ 85 w 1331"/>
              <a:gd name="T9" fmla="*/ 627 h 1057"/>
              <a:gd name="T10" fmla="*/ 360 w 1331"/>
              <a:gd name="T11" fmla="*/ 1056 h 1057"/>
              <a:gd name="T12" fmla="*/ 386 w 1331"/>
              <a:gd name="T13" fmla="*/ 1056 h 1057"/>
              <a:gd name="T14" fmla="*/ 480 w 1331"/>
              <a:gd name="T15" fmla="*/ 987 h 1057"/>
              <a:gd name="T16" fmla="*/ 540 w 1331"/>
              <a:gd name="T17" fmla="*/ 867 h 1057"/>
              <a:gd name="T18" fmla="*/ 600 w 1331"/>
              <a:gd name="T19" fmla="*/ 756 h 1057"/>
              <a:gd name="T20" fmla="*/ 626 w 1331"/>
              <a:gd name="T21" fmla="*/ 721 h 1057"/>
              <a:gd name="T22" fmla="*/ 626 w 1331"/>
              <a:gd name="T23" fmla="*/ 721 h 1057"/>
              <a:gd name="T24" fmla="*/ 660 w 1331"/>
              <a:gd name="T25" fmla="*/ 756 h 1057"/>
              <a:gd name="T26" fmla="*/ 712 w 1331"/>
              <a:gd name="T27" fmla="*/ 867 h 1057"/>
              <a:gd name="T28" fmla="*/ 884 w 1331"/>
              <a:gd name="T29" fmla="*/ 1056 h 1057"/>
              <a:gd name="T30" fmla="*/ 884 w 1331"/>
              <a:gd name="T31" fmla="*/ 1056 h 1057"/>
              <a:gd name="T32" fmla="*/ 1073 w 1331"/>
              <a:gd name="T33" fmla="*/ 927 h 1057"/>
              <a:gd name="T34" fmla="*/ 1193 w 1331"/>
              <a:gd name="T35" fmla="*/ 670 h 1057"/>
              <a:gd name="T36" fmla="*/ 1330 w 1331"/>
              <a:gd name="T37" fmla="*/ 77 h 1057"/>
              <a:gd name="T38" fmla="*/ 643 w 1331"/>
              <a:gd name="T39" fmla="*/ 215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1" h="1057">
                <a:moveTo>
                  <a:pt x="643" y="215"/>
                </a:moveTo>
                <a:lnTo>
                  <a:pt x="643" y="215"/>
                </a:lnTo>
                <a:cubicBezTo>
                  <a:pt x="206" y="215"/>
                  <a:pt x="0" y="0"/>
                  <a:pt x="0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8" y="189"/>
                  <a:pt x="34" y="421"/>
                  <a:pt x="85" y="627"/>
                </a:cubicBezTo>
                <a:cubicBezTo>
                  <a:pt x="154" y="893"/>
                  <a:pt x="248" y="1030"/>
                  <a:pt x="360" y="1056"/>
                </a:cubicBezTo>
                <a:cubicBezTo>
                  <a:pt x="368" y="1056"/>
                  <a:pt x="377" y="1056"/>
                  <a:pt x="386" y="1056"/>
                </a:cubicBezTo>
                <a:cubicBezTo>
                  <a:pt x="420" y="1056"/>
                  <a:pt x="454" y="1039"/>
                  <a:pt x="480" y="987"/>
                </a:cubicBezTo>
                <a:cubicBezTo>
                  <a:pt x="506" y="953"/>
                  <a:pt x="523" y="910"/>
                  <a:pt x="540" y="867"/>
                </a:cubicBezTo>
                <a:cubicBezTo>
                  <a:pt x="557" y="824"/>
                  <a:pt x="583" y="781"/>
                  <a:pt x="600" y="756"/>
                </a:cubicBezTo>
                <a:cubicBezTo>
                  <a:pt x="618" y="730"/>
                  <a:pt x="626" y="721"/>
                  <a:pt x="626" y="721"/>
                </a:cubicBezTo>
                <a:lnTo>
                  <a:pt x="626" y="721"/>
                </a:lnTo>
                <a:cubicBezTo>
                  <a:pt x="635" y="730"/>
                  <a:pt x="643" y="738"/>
                  <a:pt x="660" y="756"/>
                </a:cubicBezTo>
                <a:cubicBezTo>
                  <a:pt x="678" y="781"/>
                  <a:pt x="695" y="824"/>
                  <a:pt x="712" y="867"/>
                </a:cubicBezTo>
                <a:cubicBezTo>
                  <a:pt x="755" y="962"/>
                  <a:pt x="798" y="1056"/>
                  <a:pt x="884" y="1056"/>
                </a:cubicBezTo>
                <a:lnTo>
                  <a:pt x="884" y="1056"/>
                </a:lnTo>
                <a:cubicBezTo>
                  <a:pt x="952" y="1047"/>
                  <a:pt x="1012" y="1013"/>
                  <a:pt x="1073" y="927"/>
                </a:cubicBezTo>
                <a:cubicBezTo>
                  <a:pt x="1115" y="867"/>
                  <a:pt x="1158" y="781"/>
                  <a:pt x="1193" y="670"/>
                </a:cubicBezTo>
                <a:cubicBezTo>
                  <a:pt x="1261" y="481"/>
                  <a:pt x="1304" y="241"/>
                  <a:pt x="1330" y="77"/>
                </a:cubicBezTo>
                <a:cubicBezTo>
                  <a:pt x="1055" y="180"/>
                  <a:pt x="832" y="223"/>
                  <a:pt x="643" y="2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">
            <a:extLst>
              <a:ext uri="{FF2B5EF4-FFF2-40B4-BE49-F238E27FC236}">
                <a16:creationId xmlns:a16="http://schemas.microsoft.com/office/drawing/2014/main" id="{F68CE9CA-B27D-4D4B-A823-1BDE45D7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002" y="8584070"/>
            <a:ext cx="269315" cy="132211"/>
          </a:xfrm>
          <a:custGeom>
            <a:avLst/>
            <a:gdLst>
              <a:gd name="T0" fmla="*/ 0 w 241"/>
              <a:gd name="T1" fmla="*/ 120 h 121"/>
              <a:gd name="T2" fmla="*/ 0 w 241"/>
              <a:gd name="T3" fmla="*/ 120 h 121"/>
              <a:gd name="T4" fmla="*/ 0 w 241"/>
              <a:gd name="T5" fmla="*/ 120 h 121"/>
              <a:gd name="T6" fmla="*/ 17 w 241"/>
              <a:gd name="T7" fmla="*/ 120 h 121"/>
              <a:gd name="T8" fmla="*/ 240 w 241"/>
              <a:gd name="T9" fmla="*/ 17 h 121"/>
              <a:gd name="T10" fmla="*/ 240 w 241"/>
              <a:gd name="T11" fmla="*/ 0 h 121"/>
              <a:gd name="T12" fmla="*/ 232 w 241"/>
              <a:gd name="T13" fmla="*/ 0 h 121"/>
              <a:gd name="T14" fmla="*/ 17 w 241"/>
              <a:gd name="T15" fmla="*/ 103 h 121"/>
              <a:gd name="T16" fmla="*/ 0 w 241"/>
              <a:gd name="T17" fmla="*/ 103 h 121"/>
              <a:gd name="T18" fmla="*/ 0 w 241"/>
              <a:gd name="T19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121">
                <a:moveTo>
                  <a:pt x="0" y="120"/>
                </a:moveTo>
                <a:lnTo>
                  <a:pt x="0" y="120"/>
                </a:lnTo>
                <a:lnTo>
                  <a:pt x="0" y="120"/>
                </a:lnTo>
                <a:cubicBezTo>
                  <a:pt x="8" y="120"/>
                  <a:pt x="8" y="120"/>
                  <a:pt x="17" y="120"/>
                </a:cubicBezTo>
                <a:cubicBezTo>
                  <a:pt x="94" y="103"/>
                  <a:pt x="171" y="69"/>
                  <a:pt x="240" y="17"/>
                </a:cubicBezTo>
                <a:cubicBezTo>
                  <a:pt x="240" y="9"/>
                  <a:pt x="240" y="9"/>
                  <a:pt x="240" y="0"/>
                </a:cubicBezTo>
                <a:lnTo>
                  <a:pt x="232" y="0"/>
                </a:lnTo>
                <a:cubicBezTo>
                  <a:pt x="163" y="60"/>
                  <a:pt x="94" y="95"/>
                  <a:pt x="17" y="103"/>
                </a:cubicBezTo>
                <a:cubicBezTo>
                  <a:pt x="8" y="103"/>
                  <a:pt x="8" y="103"/>
                  <a:pt x="0" y="103"/>
                </a:cubicBezTo>
                <a:cubicBezTo>
                  <a:pt x="0" y="112"/>
                  <a:pt x="0" y="120"/>
                  <a:pt x="0" y="1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1">
            <a:extLst>
              <a:ext uri="{FF2B5EF4-FFF2-40B4-BE49-F238E27FC236}">
                <a16:creationId xmlns:a16="http://schemas.microsoft.com/office/drawing/2014/main" id="{83E7D756-DE03-304F-B441-CA639B81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964" y="8706488"/>
            <a:ext cx="88140" cy="19587"/>
          </a:xfrm>
          <a:custGeom>
            <a:avLst/>
            <a:gdLst>
              <a:gd name="T0" fmla="*/ 34 w 78"/>
              <a:gd name="T1" fmla="*/ 17 h 18"/>
              <a:gd name="T2" fmla="*/ 34 w 78"/>
              <a:gd name="T3" fmla="*/ 17 h 18"/>
              <a:gd name="T4" fmla="*/ 77 w 78"/>
              <a:gd name="T5" fmla="*/ 8 h 18"/>
              <a:gd name="T6" fmla="*/ 69 w 78"/>
              <a:gd name="T7" fmla="*/ 8 h 18"/>
              <a:gd name="T8" fmla="*/ 69 w 78"/>
              <a:gd name="T9" fmla="*/ 0 h 18"/>
              <a:gd name="T10" fmla="*/ 0 w 78"/>
              <a:gd name="T11" fmla="*/ 0 h 18"/>
              <a:gd name="T12" fmla="*/ 0 w 78"/>
              <a:gd name="T13" fmla="*/ 8 h 18"/>
              <a:gd name="T14" fmla="*/ 34 w 78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18">
                <a:moveTo>
                  <a:pt x="34" y="17"/>
                </a:moveTo>
                <a:lnTo>
                  <a:pt x="34" y="17"/>
                </a:lnTo>
                <a:cubicBezTo>
                  <a:pt x="51" y="17"/>
                  <a:pt x="60" y="8"/>
                  <a:pt x="77" y="8"/>
                </a:cubicBezTo>
                <a:cubicBezTo>
                  <a:pt x="69" y="8"/>
                  <a:pt x="69" y="8"/>
                  <a:pt x="69" y="8"/>
                </a:cubicBezTo>
                <a:lnTo>
                  <a:pt x="69" y="0"/>
                </a:lnTo>
                <a:cubicBezTo>
                  <a:pt x="51" y="0"/>
                  <a:pt x="26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8" y="8"/>
                  <a:pt x="26" y="17"/>
                  <a:pt x="34" y="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2">
            <a:extLst>
              <a:ext uri="{FF2B5EF4-FFF2-40B4-BE49-F238E27FC236}">
                <a16:creationId xmlns:a16="http://schemas.microsoft.com/office/drawing/2014/main" id="{AE535AFF-B204-544B-A14E-66ED9B147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91" y="8716282"/>
            <a:ext cx="4898" cy="489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3">
            <a:extLst>
              <a:ext uri="{FF2B5EF4-FFF2-40B4-BE49-F238E27FC236}">
                <a16:creationId xmlns:a16="http://schemas.microsoft.com/office/drawing/2014/main" id="{CF881839-5184-1149-AEB1-B7CC02D1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91" y="8495931"/>
            <a:ext cx="332973" cy="220351"/>
          </a:xfrm>
          <a:custGeom>
            <a:avLst/>
            <a:gdLst>
              <a:gd name="T0" fmla="*/ 275 w 302"/>
              <a:gd name="T1" fmla="*/ 180 h 198"/>
              <a:gd name="T2" fmla="*/ 275 w 302"/>
              <a:gd name="T3" fmla="*/ 180 h 198"/>
              <a:gd name="T4" fmla="*/ 249 w 302"/>
              <a:gd name="T5" fmla="*/ 111 h 198"/>
              <a:gd name="T6" fmla="*/ 155 w 302"/>
              <a:gd name="T7" fmla="*/ 0 h 198"/>
              <a:gd name="T8" fmla="*/ 146 w 302"/>
              <a:gd name="T9" fmla="*/ 8 h 198"/>
              <a:gd name="T10" fmla="*/ 146 w 302"/>
              <a:gd name="T11" fmla="*/ 17 h 198"/>
              <a:gd name="T12" fmla="*/ 258 w 302"/>
              <a:gd name="T13" fmla="*/ 180 h 198"/>
              <a:gd name="T14" fmla="*/ 215 w 302"/>
              <a:gd name="T15" fmla="*/ 172 h 198"/>
              <a:gd name="T16" fmla="*/ 17 w 302"/>
              <a:gd name="T17" fmla="*/ 77 h 198"/>
              <a:gd name="T18" fmla="*/ 9 w 302"/>
              <a:gd name="T19" fmla="*/ 77 h 198"/>
              <a:gd name="T20" fmla="*/ 9 w 302"/>
              <a:gd name="T21" fmla="*/ 94 h 198"/>
              <a:gd name="T22" fmla="*/ 206 w 302"/>
              <a:gd name="T23" fmla="*/ 189 h 198"/>
              <a:gd name="T24" fmla="*/ 267 w 302"/>
              <a:gd name="T25" fmla="*/ 197 h 198"/>
              <a:gd name="T26" fmla="*/ 267 w 302"/>
              <a:gd name="T27" fmla="*/ 197 h 198"/>
              <a:gd name="T28" fmla="*/ 301 w 302"/>
              <a:gd name="T29" fmla="*/ 197 h 198"/>
              <a:gd name="T30" fmla="*/ 301 w 302"/>
              <a:gd name="T31" fmla="*/ 189 h 198"/>
              <a:gd name="T32" fmla="*/ 275 w 302"/>
              <a:gd name="T33" fmla="*/ 18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2" h="198">
                <a:moveTo>
                  <a:pt x="275" y="180"/>
                </a:moveTo>
                <a:lnTo>
                  <a:pt x="275" y="180"/>
                </a:lnTo>
                <a:cubicBezTo>
                  <a:pt x="275" y="172"/>
                  <a:pt x="267" y="146"/>
                  <a:pt x="249" y="111"/>
                </a:cubicBezTo>
                <a:cubicBezTo>
                  <a:pt x="232" y="77"/>
                  <a:pt x="206" y="34"/>
                  <a:pt x="155" y="0"/>
                </a:cubicBezTo>
                <a:cubicBezTo>
                  <a:pt x="155" y="0"/>
                  <a:pt x="146" y="0"/>
                  <a:pt x="146" y="8"/>
                </a:cubicBezTo>
                <a:lnTo>
                  <a:pt x="146" y="17"/>
                </a:lnTo>
                <a:cubicBezTo>
                  <a:pt x="215" y="60"/>
                  <a:pt x="249" y="146"/>
                  <a:pt x="258" y="180"/>
                </a:cubicBezTo>
                <a:cubicBezTo>
                  <a:pt x="241" y="180"/>
                  <a:pt x="223" y="172"/>
                  <a:pt x="215" y="172"/>
                </a:cubicBezTo>
                <a:cubicBezTo>
                  <a:pt x="95" y="137"/>
                  <a:pt x="17" y="77"/>
                  <a:pt x="17" y="77"/>
                </a:cubicBezTo>
                <a:lnTo>
                  <a:pt x="9" y="77"/>
                </a:lnTo>
                <a:cubicBezTo>
                  <a:pt x="0" y="86"/>
                  <a:pt x="0" y="86"/>
                  <a:pt x="9" y="94"/>
                </a:cubicBezTo>
                <a:cubicBezTo>
                  <a:pt x="9" y="94"/>
                  <a:pt x="86" y="155"/>
                  <a:pt x="206" y="189"/>
                </a:cubicBezTo>
                <a:cubicBezTo>
                  <a:pt x="223" y="189"/>
                  <a:pt x="249" y="197"/>
                  <a:pt x="267" y="197"/>
                </a:cubicBezTo>
                <a:lnTo>
                  <a:pt x="267" y="197"/>
                </a:lnTo>
                <a:cubicBezTo>
                  <a:pt x="275" y="197"/>
                  <a:pt x="292" y="197"/>
                  <a:pt x="301" y="197"/>
                </a:cubicBezTo>
                <a:cubicBezTo>
                  <a:pt x="301" y="189"/>
                  <a:pt x="301" y="189"/>
                  <a:pt x="301" y="189"/>
                </a:cubicBezTo>
                <a:cubicBezTo>
                  <a:pt x="292" y="189"/>
                  <a:pt x="284" y="180"/>
                  <a:pt x="275" y="1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4">
            <a:extLst>
              <a:ext uri="{FF2B5EF4-FFF2-40B4-BE49-F238E27FC236}">
                <a16:creationId xmlns:a16="http://schemas.microsoft.com/office/drawing/2014/main" id="{FF00D57D-DDC2-3C41-BFC3-33BE8C84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11" y="8495931"/>
            <a:ext cx="117520" cy="210558"/>
          </a:xfrm>
          <a:custGeom>
            <a:avLst/>
            <a:gdLst>
              <a:gd name="T0" fmla="*/ 103 w 104"/>
              <a:gd name="T1" fmla="*/ 17 h 190"/>
              <a:gd name="T2" fmla="*/ 103 w 104"/>
              <a:gd name="T3" fmla="*/ 17 h 190"/>
              <a:gd name="T4" fmla="*/ 103 w 104"/>
              <a:gd name="T5" fmla="*/ 8 h 190"/>
              <a:gd name="T6" fmla="*/ 94 w 104"/>
              <a:gd name="T7" fmla="*/ 8 h 190"/>
              <a:gd name="T8" fmla="*/ 0 w 104"/>
              <a:gd name="T9" fmla="*/ 189 h 190"/>
              <a:gd name="T10" fmla="*/ 17 w 104"/>
              <a:gd name="T11" fmla="*/ 180 h 190"/>
              <a:gd name="T12" fmla="*/ 103 w 104"/>
              <a:gd name="T13" fmla="*/ 17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190">
                <a:moveTo>
                  <a:pt x="103" y="17"/>
                </a:moveTo>
                <a:lnTo>
                  <a:pt x="103" y="17"/>
                </a:lnTo>
                <a:lnTo>
                  <a:pt x="103" y="8"/>
                </a:lnTo>
                <a:cubicBezTo>
                  <a:pt x="103" y="0"/>
                  <a:pt x="94" y="0"/>
                  <a:pt x="94" y="8"/>
                </a:cubicBezTo>
                <a:cubicBezTo>
                  <a:pt x="8" y="60"/>
                  <a:pt x="0" y="155"/>
                  <a:pt x="0" y="189"/>
                </a:cubicBezTo>
                <a:cubicBezTo>
                  <a:pt x="8" y="189"/>
                  <a:pt x="8" y="180"/>
                  <a:pt x="17" y="180"/>
                </a:cubicBezTo>
                <a:cubicBezTo>
                  <a:pt x="17" y="155"/>
                  <a:pt x="25" y="69"/>
                  <a:pt x="103" y="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5">
            <a:extLst>
              <a:ext uri="{FF2B5EF4-FFF2-40B4-BE49-F238E27FC236}">
                <a16:creationId xmlns:a16="http://schemas.microsoft.com/office/drawing/2014/main" id="{027F4158-E10D-444F-A4AD-D6B45BF78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209" y="8716282"/>
            <a:ext cx="9793" cy="9793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0 w 10"/>
              <a:gd name="T5" fmla="*/ 9 h 10"/>
              <a:gd name="T6" fmla="*/ 9 w 10"/>
              <a:gd name="T7" fmla="*/ 0 h 10"/>
              <a:gd name="T8" fmla="*/ 0 w 10"/>
              <a:gd name="T9" fmla="*/ 0 h 10"/>
              <a:gd name="T10" fmla="*/ 0 w 10"/>
              <a:gd name="T11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6">
            <a:extLst>
              <a:ext uri="{FF2B5EF4-FFF2-40B4-BE49-F238E27FC236}">
                <a16:creationId xmlns:a16="http://schemas.microsoft.com/office/drawing/2014/main" id="{8FCF0DFF-AB79-DE44-A440-1EB2F7F8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11" y="8696695"/>
            <a:ext cx="19587" cy="19587"/>
          </a:xfrm>
          <a:custGeom>
            <a:avLst/>
            <a:gdLst>
              <a:gd name="T0" fmla="*/ 0 w 18"/>
              <a:gd name="T1" fmla="*/ 17 h 18"/>
              <a:gd name="T2" fmla="*/ 0 w 18"/>
              <a:gd name="T3" fmla="*/ 17 h 18"/>
              <a:gd name="T4" fmla="*/ 8 w 18"/>
              <a:gd name="T5" fmla="*/ 17 h 18"/>
              <a:gd name="T6" fmla="*/ 17 w 18"/>
              <a:gd name="T7" fmla="*/ 17 h 18"/>
              <a:gd name="T8" fmla="*/ 17 w 18"/>
              <a:gd name="T9" fmla="*/ 17 h 18"/>
              <a:gd name="T10" fmla="*/ 17 w 18"/>
              <a:gd name="T11" fmla="*/ 0 h 18"/>
              <a:gd name="T12" fmla="*/ 0 w 18"/>
              <a:gd name="T13" fmla="*/ 9 h 18"/>
              <a:gd name="T14" fmla="*/ 0 w 18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8" y="17"/>
                </a:cubicBezTo>
                <a:cubicBezTo>
                  <a:pt x="8" y="17"/>
                  <a:pt x="8" y="17"/>
                  <a:pt x="17" y="17"/>
                </a:cubicBezTo>
                <a:lnTo>
                  <a:pt x="17" y="17"/>
                </a:lnTo>
                <a:cubicBezTo>
                  <a:pt x="17" y="17"/>
                  <a:pt x="17" y="9"/>
                  <a:pt x="17" y="0"/>
                </a:cubicBezTo>
                <a:cubicBezTo>
                  <a:pt x="8" y="0"/>
                  <a:pt x="8" y="9"/>
                  <a:pt x="0" y="9"/>
                </a:cubicBezTo>
                <a:lnTo>
                  <a:pt x="0" y="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7">
            <a:extLst>
              <a:ext uri="{FF2B5EF4-FFF2-40B4-BE49-F238E27FC236}">
                <a16:creationId xmlns:a16="http://schemas.microsoft.com/office/drawing/2014/main" id="{503E5C06-57A6-9A4F-A6F9-1DB05CB0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1728" y="9392020"/>
            <a:ext cx="4898" cy="48967"/>
          </a:xfrm>
          <a:custGeom>
            <a:avLst/>
            <a:gdLst>
              <a:gd name="T0" fmla="*/ 0 w 1"/>
              <a:gd name="T1" fmla="*/ 25 h 44"/>
              <a:gd name="T2" fmla="*/ 0 w 1"/>
              <a:gd name="T3" fmla="*/ 25 h 44"/>
              <a:gd name="T4" fmla="*/ 0 w 1"/>
              <a:gd name="T5" fmla="*/ 43 h 44"/>
              <a:gd name="T6" fmla="*/ 0 w 1"/>
              <a:gd name="T7" fmla="*/ 0 h 44"/>
              <a:gd name="T8" fmla="*/ 0 w 1"/>
              <a:gd name="T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44">
                <a:moveTo>
                  <a:pt x="0" y="25"/>
                </a:moveTo>
                <a:lnTo>
                  <a:pt x="0" y="25"/>
                </a:lnTo>
                <a:cubicBezTo>
                  <a:pt x="0" y="34"/>
                  <a:pt x="0" y="34"/>
                  <a:pt x="0" y="43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17"/>
                  <a:pt x="0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8">
            <a:extLst>
              <a:ext uri="{FF2B5EF4-FFF2-40B4-BE49-F238E27FC236}">
                <a16:creationId xmlns:a16="http://schemas.microsoft.com/office/drawing/2014/main" id="{3BB2C150-B906-F241-BA4D-649129224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175" y="7991577"/>
            <a:ext cx="3662699" cy="2546261"/>
          </a:xfrm>
          <a:custGeom>
            <a:avLst/>
            <a:gdLst>
              <a:gd name="T0" fmla="*/ 3296 w 3297"/>
              <a:gd name="T1" fmla="*/ 858 h 2293"/>
              <a:gd name="T2" fmla="*/ 3296 w 3297"/>
              <a:gd name="T3" fmla="*/ 858 h 2293"/>
              <a:gd name="T4" fmla="*/ 3296 w 3297"/>
              <a:gd name="T5" fmla="*/ 850 h 2293"/>
              <a:gd name="T6" fmla="*/ 3219 w 3297"/>
              <a:gd name="T7" fmla="*/ 489 h 2293"/>
              <a:gd name="T8" fmla="*/ 2979 w 3297"/>
              <a:gd name="T9" fmla="*/ 137 h 2293"/>
              <a:gd name="T10" fmla="*/ 2421 w 3297"/>
              <a:gd name="T11" fmla="*/ 120 h 2293"/>
              <a:gd name="T12" fmla="*/ 2069 w 3297"/>
              <a:gd name="T13" fmla="*/ 189 h 2293"/>
              <a:gd name="T14" fmla="*/ 2069 w 3297"/>
              <a:gd name="T15" fmla="*/ 189 h 2293"/>
              <a:gd name="T16" fmla="*/ 2017 w 3297"/>
              <a:gd name="T17" fmla="*/ 197 h 2293"/>
              <a:gd name="T18" fmla="*/ 1657 w 3297"/>
              <a:gd name="T19" fmla="*/ 197 h 2293"/>
              <a:gd name="T20" fmla="*/ 987 w 3297"/>
              <a:gd name="T21" fmla="*/ 94 h 2293"/>
              <a:gd name="T22" fmla="*/ 987 w 3297"/>
              <a:gd name="T23" fmla="*/ 94 h 2293"/>
              <a:gd name="T24" fmla="*/ 961 w 3297"/>
              <a:gd name="T25" fmla="*/ 86 h 2293"/>
              <a:gd name="T26" fmla="*/ 944 w 3297"/>
              <a:gd name="T27" fmla="*/ 77 h 2293"/>
              <a:gd name="T28" fmla="*/ 927 w 3297"/>
              <a:gd name="T29" fmla="*/ 77 h 2293"/>
              <a:gd name="T30" fmla="*/ 910 w 3297"/>
              <a:gd name="T31" fmla="*/ 69 h 2293"/>
              <a:gd name="T32" fmla="*/ 893 w 3297"/>
              <a:gd name="T33" fmla="*/ 69 h 2293"/>
              <a:gd name="T34" fmla="*/ 875 w 3297"/>
              <a:gd name="T35" fmla="*/ 69 h 2293"/>
              <a:gd name="T36" fmla="*/ 867 w 3297"/>
              <a:gd name="T37" fmla="*/ 60 h 2293"/>
              <a:gd name="T38" fmla="*/ 858 w 3297"/>
              <a:gd name="T39" fmla="*/ 60 h 2293"/>
              <a:gd name="T40" fmla="*/ 841 w 3297"/>
              <a:gd name="T41" fmla="*/ 60 h 2293"/>
              <a:gd name="T42" fmla="*/ 816 w 3297"/>
              <a:gd name="T43" fmla="*/ 51 h 2293"/>
              <a:gd name="T44" fmla="*/ 807 w 3297"/>
              <a:gd name="T45" fmla="*/ 51 h 2293"/>
              <a:gd name="T46" fmla="*/ 781 w 3297"/>
              <a:gd name="T47" fmla="*/ 51 h 2293"/>
              <a:gd name="T48" fmla="*/ 772 w 3297"/>
              <a:gd name="T49" fmla="*/ 51 h 2293"/>
              <a:gd name="T50" fmla="*/ 747 w 3297"/>
              <a:gd name="T51" fmla="*/ 51 h 2293"/>
              <a:gd name="T52" fmla="*/ 352 w 3297"/>
              <a:gd name="T53" fmla="*/ 163 h 2293"/>
              <a:gd name="T54" fmla="*/ 352 w 3297"/>
              <a:gd name="T55" fmla="*/ 163 h 2293"/>
              <a:gd name="T56" fmla="*/ 300 w 3297"/>
              <a:gd name="T57" fmla="*/ 197 h 2293"/>
              <a:gd name="T58" fmla="*/ 8 w 3297"/>
              <a:gd name="T59" fmla="*/ 884 h 2293"/>
              <a:gd name="T60" fmla="*/ 17 w 3297"/>
              <a:gd name="T61" fmla="*/ 901 h 2293"/>
              <a:gd name="T62" fmla="*/ 60 w 3297"/>
              <a:gd name="T63" fmla="*/ 1262 h 2293"/>
              <a:gd name="T64" fmla="*/ 3193 w 3297"/>
              <a:gd name="T65" fmla="*/ 1434 h 2293"/>
              <a:gd name="T66" fmla="*/ 3296 w 3297"/>
              <a:gd name="T67" fmla="*/ 893 h 2293"/>
              <a:gd name="T68" fmla="*/ 3296 w 3297"/>
              <a:gd name="T69" fmla="*/ 884 h 2293"/>
              <a:gd name="T70" fmla="*/ 3296 w 3297"/>
              <a:gd name="T71" fmla="*/ 875 h 2293"/>
              <a:gd name="T72" fmla="*/ 3296 w 3297"/>
              <a:gd name="T73" fmla="*/ 858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97" h="2293">
                <a:moveTo>
                  <a:pt x="3296" y="858"/>
                </a:moveTo>
                <a:lnTo>
                  <a:pt x="3296" y="858"/>
                </a:lnTo>
                <a:lnTo>
                  <a:pt x="3296" y="850"/>
                </a:lnTo>
                <a:cubicBezTo>
                  <a:pt x="3288" y="730"/>
                  <a:pt x="3262" y="601"/>
                  <a:pt x="3219" y="489"/>
                </a:cubicBezTo>
                <a:cubicBezTo>
                  <a:pt x="3159" y="335"/>
                  <a:pt x="3073" y="215"/>
                  <a:pt x="2979" y="137"/>
                </a:cubicBezTo>
                <a:cubicBezTo>
                  <a:pt x="2790" y="0"/>
                  <a:pt x="2601" y="60"/>
                  <a:pt x="2421" y="120"/>
                </a:cubicBezTo>
                <a:cubicBezTo>
                  <a:pt x="2309" y="146"/>
                  <a:pt x="2198" y="180"/>
                  <a:pt x="2069" y="189"/>
                </a:cubicBezTo>
                <a:lnTo>
                  <a:pt x="2069" y="189"/>
                </a:lnTo>
                <a:cubicBezTo>
                  <a:pt x="2069" y="189"/>
                  <a:pt x="2052" y="197"/>
                  <a:pt x="2017" y="197"/>
                </a:cubicBezTo>
                <a:cubicBezTo>
                  <a:pt x="1949" y="197"/>
                  <a:pt x="1811" y="197"/>
                  <a:pt x="1657" y="197"/>
                </a:cubicBezTo>
                <a:cubicBezTo>
                  <a:pt x="1442" y="189"/>
                  <a:pt x="1184" y="163"/>
                  <a:pt x="987" y="94"/>
                </a:cubicBezTo>
                <a:lnTo>
                  <a:pt x="987" y="94"/>
                </a:lnTo>
                <a:cubicBezTo>
                  <a:pt x="978" y="94"/>
                  <a:pt x="970" y="86"/>
                  <a:pt x="961" y="86"/>
                </a:cubicBezTo>
                <a:cubicBezTo>
                  <a:pt x="953" y="86"/>
                  <a:pt x="944" y="86"/>
                  <a:pt x="944" y="77"/>
                </a:cubicBezTo>
                <a:cubicBezTo>
                  <a:pt x="936" y="77"/>
                  <a:pt x="927" y="77"/>
                  <a:pt x="927" y="77"/>
                </a:cubicBezTo>
                <a:cubicBezTo>
                  <a:pt x="919" y="77"/>
                  <a:pt x="910" y="77"/>
                  <a:pt x="910" y="69"/>
                </a:cubicBezTo>
                <a:cubicBezTo>
                  <a:pt x="901" y="69"/>
                  <a:pt x="893" y="69"/>
                  <a:pt x="893" y="69"/>
                </a:cubicBezTo>
                <a:cubicBezTo>
                  <a:pt x="884" y="69"/>
                  <a:pt x="884" y="69"/>
                  <a:pt x="875" y="69"/>
                </a:cubicBezTo>
                <a:lnTo>
                  <a:pt x="867" y="60"/>
                </a:lnTo>
                <a:lnTo>
                  <a:pt x="858" y="60"/>
                </a:lnTo>
                <a:cubicBezTo>
                  <a:pt x="850" y="60"/>
                  <a:pt x="850" y="60"/>
                  <a:pt x="841" y="60"/>
                </a:cubicBezTo>
                <a:cubicBezTo>
                  <a:pt x="833" y="60"/>
                  <a:pt x="824" y="60"/>
                  <a:pt x="816" y="51"/>
                </a:cubicBezTo>
                <a:lnTo>
                  <a:pt x="807" y="51"/>
                </a:lnTo>
                <a:cubicBezTo>
                  <a:pt x="798" y="51"/>
                  <a:pt x="790" y="51"/>
                  <a:pt x="781" y="51"/>
                </a:cubicBezTo>
                <a:lnTo>
                  <a:pt x="772" y="51"/>
                </a:lnTo>
                <a:cubicBezTo>
                  <a:pt x="764" y="51"/>
                  <a:pt x="755" y="51"/>
                  <a:pt x="747" y="51"/>
                </a:cubicBezTo>
                <a:cubicBezTo>
                  <a:pt x="498" y="34"/>
                  <a:pt x="352" y="163"/>
                  <a:pt x="352" y="163"/>
                </a:cubicBezTo>
                <a:lnTo>
                  <a:pt x="352" y="163"/>
                </a:lnTo>
                <a:cubicBezTo>
                  <a:pt x="335" y="172"/>
                  <a:pt x="317" y="180"/>
                  <a:pt x="300" y="197"/>
                </a:cubicBezTo>
                <a:cubicBezTo>
                  <a:pt x="103" y="343"/>
                  <a:pt x="0" y="592"/>
                  <a:pt x="8" y="884"/>
                </a:cubicBezTo>
                <a:cubicBezTo>
                  <a:pt x="8" y="893"/>
                  <a:pt x="8" y="893"/>
                  <a:pt x="17" y="901"/>
                </a:cubicBezTo>
                <a:cubicBezTo>
                  <a:pt x="17" y="1022"/>
                  <a:pt x="34" y="1142"/>
                  <a:pt x="60" y="1262"/>
                </a:cubicBezTo>
                <a:cubicBezTo>
                  <a:pt x="60" y="1262"/>
                  <a:pt x="1081" y="2292"/>
                  <a:pt x="3193" y="1434"/>
                </a:cubicBezTo>
                <a:cubicBezTo>
                  <a:pt x="3253" y="1262"/>
                  <a:pt x="3296" y="1081"/>
                  <a:pt x="3296" y="893"/>
                </a:cubicBezTo>
                <a:cubicBezTo>
                  <a:pt x="3296" y="884"/>
                  <a:pt x="3296" y="884"/>
                  <a:pt x="3296" y="884"/>
                </a:cubicBezTo>
                <a:cubicBezTo>
                  <a:pt x="3296" y="875"/>
                  <a:pt x="3296" y="875"/>
                  <a:pt x="3296" y="875"/>
                </a:cubicBezTo>
                <a:cubicBezTo>
                  <a:pt x="3296" y="867"/>
                  <a:pt x="3296" y="867"/>
                  <a:pt x="3296" y="858"/>
                </a:cubicBezTo>
              </a:path>
            </a:pathLst>
          </a:custGeom>
          <a:solidFill>
            <a:srgbClr val="F4F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9">
            <a:extLst>
              <a:ext uri="{FF2B5EF4-FFF2-40B4-BE49-F238E27FC236}">
                <a16:creationId xmlns:a16="http://schemas.microsoft.com/office/drawing/2014/main" id="{9618F21C-8B52-F848-9840-E35D74491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1728" y="9392020"/>
            <a:ext cx="3481524" cy="2756816"/>
          </a:xfrm>
          <a:custGeom>
            <a:avLst/>
            <a:gdLst>
              <a:gd name="T0" fmla="*/ 0 w 3134"/>
              <a:gd name="T1" fmla="*/ 0 h 2482"/>
              <a:gd name="T2" fmla="*/ 0 w 3134"/>
              <a:gd name="T3" fmla="*/ 0 h 2482"/>
              <a:gd name="T4" fmla="*/ 0 w 3134"/>
              <a:gd name="T5" fmla="*/ 43 h 2482"/>
              <a:gd name="T6" fmla="*/ 215 w 3134"/>
              <a:gd name="T7" fmla="*/ 1476 h 2482"/>
              <a:gd name="T8" fmla="*/ 859 w 3134"/>
              <a:gd name="T9" fmla="*/ 2481 h 2482"/>
              <a:gd name="T10" fmla="*/ 901 w 3134"/>
              <a:gd name="T11" fmla="*/ 2481 h 2482"/>
              <a:gd name="T12" fmla="*/ 1133 w 3134"/>
              <a:gd name="T13" fmla="*/ 2326 h 2482"/>
              <a:gd name="T14" fmla="*/ 1279 w 3134"/>
              <a:gd name="T15" fmla="*/ 2034 h 2482"/>
              <a:gd name="T16" fmla="*/ 1408 w 3134"/>
              <a:gd name="T17" fmla="*/ 1777 h 2482"/>
              <a:gd name="T18" fmla="*/ 1477 w 3134"/>
              <a:gd name="T19" fmla="*/ 1699 h 2482"/>
              <a:gd name="T20" fmla="*/ 1554 w 3134"/>
              <a:gd name="T21" fmla="*/ 1777 h 2482"/>
              <a:gd name="T22" fmla="*/ 1683 w 3134"/>
              <a:gd name="T23" fmla="*/ 2026 h 2482"/>
              <a:gd name="T24" fmla="*/ 2069 w 3134"/>
              <a:gd name="T25" fmla="*/ 2472 h 2482"/>
              <a:gd name="T26" fmla="*/ 2077 w 3134"/>
              <a:gd name="T27" fmla="*/ 2472 h 2482"/>
              <a:gd name="T28" fmla="*/ 2515 w 3134"/>
              <a:gd name="T29" fmla="*/ 2180 h 2482"/>
              <a:gd name="T30" fmla="*/ 2807 w 3134"/>
              <a:gd name="T31" fmla="*/ 1579 h 2482"/>
              <a:gd name="T32" fmla="*/ 3133 w 3134"/>
              <a:gd name="T33" fmla="*/ 172 h 2482"/>
              <a:gd name="T34" fmla="*/ 0 w 3134"/>
              <a:gd name="T35" fmla="*/ 0 h 2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4" h="2482">
                <a:moveTo>
                  <a:pt x="0" y="0"/>
                </a:moveTo>
                <a:lnTo>
                  <a:pt x="0" y="0"/>
                </a:lnTo>
                <a:cubicBezTo>
                  <a:pt x="0" y="43"/>
                  <a:pt x="0" y="43"/>
                  <a:pt x="0" y="43"/>
                </a:cubicBezTo>
                <a:cubicBezTo>
                  <a:pt x="34" y="438"/>
                  <a:pt x="94" y="996"/>
                  <a:pt x="215" y="1476"/>
                </a:cubicBezTo>
                <a:cubicBezTo>
                  <a:pt x="369" y="2095"/>
                  <a:pt x="584" y="2421"/>
                  <a:pt x="859" y="2481"/>
                </a:cubicBezTo>
                <a:cubicBezTo>
                  <a:pt x="876" y="2481"/>
                  <a:pt x="884" y="2481"/>
                  <a:pt x="901" y="2481"/>
                </a:cubicBezTo>
                <a:cubicBezTo>
                  <a:pt x="987" y="2481"/>
                  <a:pt x="1065" y="2429"/>
                  <a:pt x="1133" y="2326"/>
                </a:cubicBezTo>
                <a:cubicBezTo>
                  <a:pt x="1185" y="2240"/>
                  <a:pt x="1236" y="2137"/>
                  <a:pt x="1279" y="2034"/>
                </a:cubicBezTo>
                <a:cubicBezTo>
                  <a:pt x="1322" y="1940"/>
                  <a:pt x="1365" y="1845"/>
                  <a:pt x="1408" y="1777"/>
                </a:cubicBezTo>
                <a:cubicBezTo>
                  <a:pt x="1451" y="1708"/>
                  <a:pt x="1477" y="1699"/>
                  <a:pt x="1477" y="1699"/>
                </a:cubicBezTo>
                <a:cubicBezTo>
                  <a:pt x="1485" y="1699"/>
                  <a:pt x="1511" y="1717"/>
                  <a:pt x="1554" y="1777"/>
                </a:cubicBezTo>
                <a:cubicBezTo>
                  <a:pt x="1597" y="1837"/>
                  <a:pt x="1640" y="1931"/>
                  <a:pt x="1683" y="2026"/>
                </a:cubicBezTo>
                <a:cubicBezTo>
                  <a:pt x="1777" y="2249"/>
                  <a:pt x="1880" y="2472"/>
                  <a:pt x="2069" y="2472"/>
                </a:cubicBezTo>
                <a:lnTo>
                  <a:pt x="2077" y="2472"/>
                </a:lnTo>
                <a:cubicBezTo>
                  <a:pt x="2241" y="2463"/>
                  <a:pt x="2386" y="2369"/>
                  <a:pt x="2515" y="2180"/>
                </a:cubicBezTo>
                <a:cubicBezTo>
                  <a:pt x="2618" y="2043"/>
                  <a:pt x="2721" y="1837"/>
                  <a:pt x="2807" y="1579"/>
                </a:cubicBezTo>
                <a:cubicBezTo>
                  <a:pt x="2962" y="1124"/>
                  <a:pt x="3073" y="566"/>
                  <a:pt x="3133" y="172"/>
                </a:cubicBezTo>
                <a:cubicBezTo>
                  <a:pt x="1021" y="1030"/>
                  <a:pt x="0" y="0"/>
                  <a:pt x="0" y="0"/>
                </a:cubicBezTo>
              </a:path>
            </a:pathLst>
          </a:custGeom>
          <a:solidFill>
            <a:srgbClr val="EAE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0">
            <a:extLst>
              <a:ext uri="{FF2B5EF4-FFF2-40B4-BE49-F238E27FC236}">
                <a16:creationId xmlns:a16="http://schemas.microsoft.com/office/drawing/2014/main" id="{42923711-2354-FF45-95A2-CBF8AC60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78" y="8495931"/>
            <a:ext cx="1591412" cy="641463"/>
          </a:xfrm>
          <a:custGeom>
            <a:avLst/>
            <a:gdLst>
              <a:gd name="T0" fmla="*/ 0 w 1434"/>
              <a:gd name="T1" fmla="*/ 0 h 576"/>
              <a:gd name="T2" fmla="*/ 0 w 1434"/>
              <a:gd name="T3" fmla="*/ 0 h 576"/>
              <a:gd name="T4" fmla="*/ 1433 w 1434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4" h="57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46" y="575"/>
                  <a:pt x="1433" y="0"/>
                </a:cubicBezTo>
              </a:path>
            </a:pathLst>
          </a:custGeom>
          <a:noFill/>
          <a:ln w="21600" cap="flat">
            <a:solidFill>
              <a:srgbClr val="D8D7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Freeform 21">
            <a:extLst>
              <a:ext uri="{FF2B5EF4-FFF2-40B4-BE49-F238E27FC236}">
                <a16:creationId xmlns:a16="http://schemas.microsoft.com/office/drawing/2014/main" id="{8B903F2B-A53D-4445-BC14-379F4094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4032" y="8304963"/>
            <a:ext cx="303593" cy="460286"/>
          </a:xfrm>
          <a:custGeom>
            <a:avLst/>
            <a:gdLst>
              <a:gd name="T0" fmla="*/ 274 w 275"/>
              <a:gd name="T1" fmla="*/ 412 h 413"/>
              <a:gd name="T2" fmla="*/ 274 w 275"/>
              <a:gd name="T3" fmla="*/ 412 h 413"/>
              <a:gd name="T4" fmla="*/ 0 w 275"/>
              <a:gd name="T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5" h="413">
                <a:moveTo>
                  <a:pt x="274" y="412"/>
                </a:moveTo>
                <a:lnTo>
                  <a:pt x="274" y="412"/>
                </a:lnTo>
                <a:cubicBezTo>
                  <a:pt x="274" y="412"/>
                  <a:pt x="206" y="112"/>
                  <a:pt x="0" y="0"/>
                </a:cubicBezTo>
              </a:path>
            </a:pathLst>
          </a:custGeom>
          <a:noFill/>
          <a:ln w="21600" cap="flat">
            <a:solidFill>
              <a:srgbClr val="D8D7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22">
            <a:extLst>
              <a:ext uri="{FF2B5EF4-FFF2-40B4-BE49-F238E27FC236}">
                <a16:creationId xmlns:a16="http://schemas.microsoft.com/office/drawing/2014/main" id="{D5983F27-8EBD-5848-9530-0E8D0B0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736" y="8304963"/>
            <a:ext cx="239935" cy="479872"/>
          </a:xfrm>
          <a:custGeom>
            <a:avLst/>
            <a:gdLst>
              <a:gd name="T0" fmla="*/ 9 w 216"/>
              <a:gd name="T1" fmla="*/ 430 h 431"/>
              <a:gd name="T2" fmla="*/ 9 w 216"/>
              <a:gd name="T3" fmla="*/ 430 h 431"/>
              <a:gd name="T4" fmla="*/ 215 w 216"/>
              <a:gd name="T5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431">
                <a:moveTo>
                  <a:pt x="9" y="430"/>
                </a:moveTo>
                <a:lnTo>
                  <a:pt x="9" y="430"/>
                </a:lnTo>
                <a:cubicBezTo>
                  <a:pt x="9" y="430"/>
                  <a:pt x="0" y="138"/>
                  <a:pt x="215" y="0"/>
                </a:cubicBezTo>
              </a:path>
            </a:pathLst>
          </a:custGeom>
          <a:noFill/>
          <a:ln w="21600" cap="flat">
            <a:solidFill>
              <a:srgbClr val="D8D7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Freeform 23">
            <a:extLst>
              <a:ext uri="{FF2B5EF4-FFF2-40B4-BE49-F238E27FC236}">
                <a16:creationId xmlns:a16="http://schemas.microsoft.com/office/drawing/2014/main" id="{75F39516-73E7-1840-BB88-D1FB0C29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7386" y="10268520"/>
            <a:ext cx="2296530" cy="563117"/>
          </a:xfrm>
          <a:custGeom>
            <a:avLst/>
            <a:gdLst>
              <a:gd name="T0" fmla="*/ 0 w 2069"/>
              <a:gd name="T1" fmla="*/ 43 h 507"/>
              <a:gd name="T2" fmla="*/ 0 w 2069"/>
              <a:gd name="T3" fmla="*/ 43 h 507"/>
              <a:gd name="T4" fmla="*/ 1605 w 2069"/>
              <a:gd name="T5" fmla="*/ 480 h 507"/>
              <a:gd name="T6" fmla="*/ 2068 w 2069"/>
              <a:gd name="T7" fmla="*/ 42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9" h="507">
                <a:moveTo>
                  <a:pt x="0" y="43"/>
                </a:moveTo>
                <a:lnTo>
                  <a:pt x="0" y="43"/>
                </a:lnTo>
                <a:cubicBezTo>
                  <a:pt x="558" y="0"/>
                  <a:pt x="1056" y="394"/>
                  <a:pt x="1605" y="480"/>
                </a:cubicBezTo>
                <a:cubicBezTo>
                  <a:pt x="1759" y="506"/>
                  <a:pt x="1931" y="497"/>
                  <a:pt x="2068" y="42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24">
            <a:extLst>
              <a:ext uri="{FF2B5EF4-FFF2-40B4-BE49-F238E27FC236}">
                <a16:creationId xmlns:a16="http://schemas.microsoft.com/office/drawing/2014/main" id="{C21BA90E-D6BB-6447-AE38-AA38D3B9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166" y="7599844"/>
            <a:ext cx="1801969" cy="1782383"/>
          </a:xfrm>
          <a:custGeom>
            <a:avLst/>
            <a:gdLst>
              <a:gd name="T0" fmla="*/ 970 w 1624"/>
              <a:gd name="T1" fmla="*/ 1605 h 1606"/>
              <a:gd name="T2" fmla="*/ 970 w 1624"/>
              <a:gd name="T3" fmla="*/ 1605 h 1606"/>
              <a:gd name="T4" fmla="*/ 1623 w 1624"/>
              <a:gd name="T5" fmla="*/ 807 h 1606"/>
              <a:gd name="T6" fmla="*/ 807 w 1624"/>
              <a:gd name="T7" fmla="*/ 0 h 1606"/>
              <a:gd name="T8" fmla="*/ 0 w 1624"/>
              <a:gd name="T9" fmla="*/ 807 h 1606"/>
              <a:gd name="T10" fmla="*/ 489 w 1624"/>
              <a:gd name="T11" fmla="*/ 1554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4" h="1606">
                <a:moveTo>
                  <a:pt x="970" y="1605"/>
                </a:moveTo>
                <a:lnTo>
                  <a:pt x="970" y="1605"/>
                </a:lnTo>
                <a:cubicBezTo>
                  <a:pt x="1339" y="1528"/>
                  <a:pt x="1623" y="1202"/>
                  <a:pt x="1623" y="807"/>
                </a:cubicBezTo>
                <a:cubicBezTo>
                  <a:pt x="1623" y="360"/>
                  <a:pt x="1262" y="0"/>
                  <a:pt x="807" y="0"/>
                </a:cubicBezTo>
                <a:cubicBezTo>
                  <a:pt x="361" y="0"/>
                  <a:pt x="0" y="360"/>
                  <a:pt x="0" y="807"/>
                </a:cubicBezTo>
                <a:cubicBezTo>
                  <a:pt x="0" y="1142"/>
                  <a:pt x="197" y="1433"/>
                  <a:pt x="489" y="1554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Freeform 25">
            <a:extLst>
              <a:ext uri="{FF2B5EF4-FFF2-40B4-BE49-F238E27FC236}">
                <a16:creationId xmlns:a16="http://schemas.microsoft.com/office/drawing/2014/main" id="{27CC1F7B-3B4C-8349-9E0B-4F93F0ED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846" y="7599844"/>
            <a:ext cx="1801969" cy="1772589"/>
          </a:xfrm>
          <a:custGeom>
            <a:avLst/>
            <a:gdLst>
              <a:gd name="T0" fmla="*/ 1304 w 1623"/>
              <a:gd name="T1" fmla="*/ 1451 h 1598"/>
              <a:gd name="T2" fmla="*/ 1304 w 1623"/>
              <a:gd name="T3" fmla="*/ 1451 h 1598"/>
              <a:gd name="T4" fmla="*/ 1622 w 1623"/>
              <a:gd name="T5" fmla="*/ 807 h 1598"/>
              <a:gd name="T6" fmla="*/ 806 w 1623"/>
              <a:gd name="T7" fmla="*/ 0 h 1598"/>
              <a:gd name="T8" fmla="*/ 0 w 1623"/>
              <a:gd name="T9" fmla="*/ 807 h 1598"/>
              <a:gd name="T10" fmla="*/ 626 w 1623"/>
              <a:gd name="T11" fmla="*/ 1597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598">
                <a:moveTo>
                  <a:pt x="1304" y="1451"/>
                </a:moveTo>
                <a:lnTo>
                  <a:pt x="1304" y="1451"/>
                </a:lnTo>
                <a:cubicBezTo>
                  <a:pt x="1493" y="1305"/>
                  <a:pt x="1622" y="1073"/>
                  <a:pt x="1622" y="807"/>
                </a:cubicBezTo>
                <a:cubicBezTo>
                  <a:pt x="1622" y="360"/>
                  <a:pt x="1253" y="0"/>
                  <a:pt x="806" y="0"/>
                </a:cubicBezTo>
                <a:cubicBezTo>
                  <a:pt x="361" y="0"/>
                  <a:pt x="0" y="360"/>
                  <a:pt x="0" y="807"/>
                </a:cubicBezTo>
                <a:cubicBezTo>
                  <a:pt x="0" y="1193"/>
                  <a:pt x="267" y="1519"/>
                  <a:pt x="626" y="1597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Freeform 26">
            <a:extLst>
              <a:ext uri="{FF2B5EF4-FFF2-40B4-BE49-F238E27FC236}">
                <a16:creationId xmlns:a16="http://schemas.microsoft.com/office/drawing/2014/main" id="{A5CB7EA1-DC0F-D04F-B2FB-CC94B8D7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1527" y="7599844"/>
            <a:ext cx="1801969" cy="1733416"/>
          </a:xfrm>
          <a:custGeom>
            <a:avLst/>
            <a:gdLst>
              <a:gd name="T0" fmla="*/ 1116 w 1623"/>
              <a:gd name="T1" fmla="*/ 1562 h 1563"/>
              <a:gd name="T2" fmla="*/ 1116 w 1623"/>
              <a:gd name="T3" fmla="*/ 1562 h 1563"/>
              <a:gd name="T4" fmla="*/ 1116 w 1623"/>
              <a:gd name="T5" fmla="*/ 1562 h 1563"/>
              <a:gd name="T6" fmla="*/ 1622 w 1623"/>
              <a:gd name="T7" fmla="*/ 807 h 1563"/>
              <a:gd name="T8" fmla="*/ 807 w 1623"/>
              <a:gd name="T9" fmla="*/ 0 h 1563"/>
              <a:gd name="T10" fmla="*/ 0 w 1623"/>
              <a:gd name="T11" fmla="*/ 807 h 1563"/>
              <a:gd name="T12" fmla="*/ 257 w 1623"/>
              <a:gd name="T13" fmla="*/ 1399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3" h="1563">
                <a:moveTo>
                  <a:pt x="1116" y="1562"/>
                </a:moveTo>
                <a:lnTo>
                  <a:pt x="1116" y="1562"/>
                </a:lnTo>
                <a:lnTo>
                  <a:pt x="1116" y="1562"/>
                </a:lnTo>
                <a:cubicBezTo>
                  <a:pt x="1416" y="1433"/>
                  <a:pt x="1622" y="1150"/>
                  <a:pt x="1622" y="807"/>
                </a:cubicBezTo>
                <a:cubicBezTo>
                  <a:pt x="1622" y="360"/>
                  <a:pt x="1253" y="0"/>
                  <a:pt x="807" y="0"/>
                </a:cubicBezTo>
                <a:cubicBezTo>
                  <a:pt x="360" y="0"/>
                  <a:pt x="0" y="360"/>
                  <a:pt x="0" y="807"/>
                </a:cubicBezTo>
                <a:cubicBezTo>
                  <a:pt x="0" y="1047"/>
                  <a:pt x="94" y="1253"/>
                  <a:pt x="257" y="1399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Freeform 27">
            <a:extLst>
              <a:ext uri="{FF2B5EF4-FFF2-40B4-BE49-F238E27FC236}">
                <a16:creationId xmlns:a16="http://schemas.microsoft.com/office/drawing/2014/main" id="{5C8D85E6-A731-BC4E-836D-50245EBE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757" y="5621595"/>
            <a:ext cx="5636052" cy="3927118"/>
          </a:xfrm>
          <a:custGeom>
            <a:avLst/>
            <a:gdLst>
              <a:gd name="T0" fmla="*/ 0 w 5075"/>
              <a:gd name="T1" fmla="*/ 1131 h 3536"/>
              <a:gd name="T2" fmla="*/ 0 w 5075"/>
              <a:gd name="T3" fmla="*/ 1131 h 3536"/>
              <a:gd name="T4" fmla="*/ 447 w 5075"/>
              <a:gd name="T5" fmla="*/ 283 h 3536"/>
              <a:gd name="T6" fmla="*/ 1382 w 5075"/>
              <a:gd name="T7" fmla="*/ 8 h 3536"/>
              <a:gd name="T8" fmla="*/ 1992 w 5075"/>
              <a:gd name="T9" fmla="*/ 180 h 3536"/>
              <a:gd name="T10" fmla="*/ 2773 w 5075"/>
              <a:gd name="T11" fmla="*/ 1475 h 3536"/>
              <a:gd name="T12" fmla="*/ 3632 w 5075"/>
              <a:gd name="T13" fmla="*/ 2805 h 3536"/>
              <a:gd name="T14" fmla="*/ 5074 w 5075"/>
              <a:gd name="T15" fmla="*/ 3389 h 3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5" h="3536">
                <a:moveTo>
                  <a:pt x="0" y="1131"/>
                </a:moveTo>
                <a:lnTo>
                  <a:pt x="0" y="1131"/>
                </a:lnTo>
                <a:cubicBezTo>
                  <a:pt x="0" y="806"/>
                  <a:pt x="181" y="489"/>
                  <a:pt x="447" y="283"/>
                </a:cubicBezTo>
                <a:cubicBezTo>
                  <a:pt x="713" y="85"/>
                  <a:pt x="1048" y="0"/>
                  <a:pt x="1382" y="8"/>
                </a:cubicBezTo>
                <a:cubicBezTo>
                  <a:pt x="1597" y="17"/>
                  <a:pt x="1812" y="68"/>
                  <a:pt x="1992" y="180"/>
                </a:cubicBezTo>
                <a:cubicBezTo>
                  <a:pt x="2430" y="454"/>
                  <a:pt x="2584" y="995"/>
                  <a:pt x="2773" y="1475"/>
                </a:cubicBezTo>
                <a:cubicBezTo>
                  <a:pt x="2971" y="1973"/>
                  <a:pt x="3297" y="2411"/>
                  <a:pt x="3632" y="2805"/>
                </a:cubicBezTo>
                <a:cubicBezTo>
                  <a:pt x="4181" y="3449"/>
                  <a:pt x="4670" y="3535"/>
                  <a:pt x="5074" y="3389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Freeform 28">
            <a:extLst>
              <a:ext uri="{FF2B5EF4-FFF2-40B4-BE49-F238E27FC236}">
                <a16:creationId xmlns:a16="http://schemas.microsoft.com/office/drawing/2014/main" id="{13FD0383-A074-354E-9F85-8D6891FD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340" y="9029668"/>
            <a:ext cx="4127882" cy="714912"/>
          </a:xfrm>
          <a:custGeom>
            <a:avLst/>
            <a:gdLst>
              <a:gd name="T0" fmla="*/ 0 w 3717"/>
              <a:gd name="T1" fmla="*/ 0 h 644"/>
              <a:gd name="T2" fmla="*/ 0 w 3717"/>
              <a:gd name="T3" fmla="*/ 0 h 644"/>
              <a:gd name="T4" fmla="*/ 876 w 3717"/>
              <a:gd name="T5" fmla="*/ 454 h 644"/>
              <a:gd name="T6" fmla="*/ 1846 w 3717"/>
              <a:gd name="T7" fmla="*/ 609 h 644"/>
              <a:gd name="T8" fmla="*/ 2842 w 3717"/>
              <a:gd name="T9" fmla="*/ 583 h 644"/>
              <a:gd name="T10" fmla="*/ 3716 w 3717"/>
              <a:gd name="T11" fmla="*/ 12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7" h="644">
                <a:moveTo>
                  <a:pt x="0" y="0"/>
                </a:moveTo>
                <a:lnTo>
                  <a:pt x="0" y="0"/>
                </a:lnTo>
                <a:cubicBezTo>
                  <a:pt x="198" y="257"/>
                  <a:pt x="524" y="386"/>
                  <a:pt x="876" y="454"/>
                </a:cubicBezTo>
                <a:cubicBezTo>
                  <a:pt x="1202" y="523"/>
                  <a:pt x="1520" y="583"/>
                  <a:pt x="1846" y="609"/>
                </a:cubicBezTo>
                <a:cubicBezTo>
                  <a:pt x="2181" y="626"/>
                  <a:pt x="2515" y="643"/>
                  <a:pt x="2842" y="583"/>
                </a:cubicBezTo>
                <a:cubicBezTo>
                  <a:pt x="3167" y="523"/>
                  <a:pt x="3493" y="360"/>
                  <a:pt x="3716" y="12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Freeform 29">
            <a:extLst>
              <a:ext uri="{FF2B5EF4-FFF2-40B4-BE49-F238E27FC236}">
                <a16:creationId xmlns:a16="http://schemas.microsoft.com/office/drawing/2014/main" id="{D486F7D4-91B9-FA41-98DC-5D0A940F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060" y="9259809"/>
            <a:ext cx="3765530" cy="298698"/>
          </a:xfrm>
          <a:custGeom>
            <a:avLst/>
            <a:gdLst>
              <a:gd name="T0" fmla="*/ 0 w 3391"/>
              <a:gd name="T1" fmla="*/ 0 h 267"/>
              <a:gd name="T2" fmla="*/ 0 w 3391"/>
              <a:gd name="T3" fmla="*/ 0 h 267"/>
              <a:gd name="T4" fmla="*/ 471 w 3391"/>
              <a:gd name="T5" fmla="*/ 163 h 267"/>
              <a:gd name="T6" fmla="*/ 1184 w 3391"/>
              <a:gd name="T7" fmla="*/ 240 h 267"/>
              <a:gd name="T8" fmla="*/ 2411 w 3391"/>
              <a:gd name="T9" fmla="*/ 240 h 267"/>
              <a:gd name="T10" fmla="*/ 3390 w 3391"/>
              <a:gd name="T11" fmla="*/ 8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1" h="267">
                <a:moveTo>
                  <a:pt x="0" y="0"/>
                </a:moveTo>
                <a:lnTo>
                  <a:pt x="0" y="0"/>
                </a:lnTo>
                <a:cubicBezTo>
                  <a:pt x="137" y="94"/>
                  <a:pt x="317" y="128"/>
                  <a:pt x="471" y="163"/>
                </a:cubicBezTo>
                <a:cubicBezTo>
                  <a:pt x="712" y="206"/>
                  <a:pt x="943" y="223"/>
                  <a:pt x="1184" y="240"/>
                </a:cubicBezTo>
                <a:cubicBezTo>
                  <a:pt x="1596" y="257"/>
                  <a:pt x="2008" y="266"/>
                  <a:pt x="2411" y="240"/>
                </a:cubicBezTo>
                <a:cubicBezTo>
                  <a:pt x="2755" y="223"/>
                  <a:pt x="3098" y="180"/>
                  <a:pt x="3390" y="8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Freeform 30">
            <a:extLst>
              <a:ext uri="{FF2B5EF4-FFF2-40B4-BE49-F238E27FC236}">
                <a16:creationId xmlns:a16="http://schemas.microsoft.com/office/drawing/2014/main" id="{2D6633C4-DEB1-BE4D-8804-70A5288D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359" y="9127601"/>
            <a:ext cx="2879234" cy="705118"/>
          </a:xfrm>
          <a:custGeom>
            <a:avLst/>
            <a:gdLst>
              <a:gd name="T0" fmla="*/ 0 w 2593"/>
              <a:gd name="T1" fmla="*/ 0 h 636"/>
              <a:gd name="T2" fmla="*/ 0 w 2593"/>
              <a:gd name="T3" fmla="*/ 0 h 636"/>
              <a:gd name="T4" fmla="*/ 481 w 2593"/>
              <a:gd name="T5" fmla="*/ 334 h 636"/>
              <a:gd name="T6" fmla="*/ 1030 w 2593"/>
              <a:gd name="T7" fmla="*/ 480 h 636"/>
              <a:gd name="T8" fmla="*/ 2592 w 2593"/>
              <a:gd name="T9" fmla="*/ 60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3" h="636">
                <a:moveTo>
                  <a:pt x="0" y="0"/>
                </a:moveTo>
                <a:lnTo>
                  <a:pt x="0" y="0"/>
                </a:lnTo>
                <a:cubicBezTo>
                  <a:pt x="120" y="154"/>
                  <a:pt x="300" y="257"/>
                  <a:pt x="481" y="334"/>
                </a:cubicBezTo>
                <a:cubicBezTo>
                  <a:pt x="653" y="403"/>
                  <a:pt x="841" y="446"/>
                  <a:pt x="1030" y="480"/>
                </a:cubicBezTo>
                <a:cubicBezTo>
                  <a:pt x="1537" y="575"/>
                  <a:pt x="2077" y="635"/>
                  <a:pt x="2592" y="60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Freeform 31">
            <a:extLst>
              <a:ext uri="{FF2B5EF4-FFF2-40B4-BE49-F238E27FC236}">
                <a16:creationId xmlns:a16="http://schemas.microsoft.com/office/drawing/2014/main" id="{36B14922-D909-F845-A743-06962FC6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006" y="10013894"/>
            <a:ext cx="3584352" cy="1611001"/>
          </a:xfrm>
          <a:custGeom>
            <a:avLst/>
            <a:gdLst>
              <a:gd name="T0" fmla="*/ 3022 w 3229"/>
              <a:gd name="T1" fmla="*/ 0 h 1452"/>
              <a:gd name="T2" fmla="*/ 3022 w 3229"/>
              <a:gd name="T3" fmla="*/ 0 h 1452"/>
              <a:gd name="T4" fmla="*/ 3185 w 3229"/>
              <a:gd name="T5" fmla="*/ 275 h 1452"/>
              <a:gd name="T6" fmla="*/ 3219 w 3229"/>
              <a:gd name="T7" fmla="*/ 506 h 1452"/>
              <a:gd name="T8" fmla="*/ 3031 w 3229"/>
              <a:gd name="T9" fmla="*/ 807 h 1452"/>
              <a:gd name="T10" fmla="*/ 2713 w 3229"/>
              <a:gd name="T11" fmla="*/ 970 h 1452"/>
              <a:gd name="T12" fmla="*/ 936 w 3229"/>
              <a:gd name="T13" fmla="*/ 1416 h 1452"/>
              <a:gd name="T14" fmla="*/ 421 w 3229"/>
              <a:gd name="T15" fmla="*/ 1442 h 1452"/>
              <a:gd name="T16" fmla="*/ 60 w 3229"/>
              <a:gd name="T17" fmla="*/ 1279 h 1452"/>
              <a:gd name="T18" fmla="*/ 241 w 3229"/>
              <a:gd name="T19" fmla="*/ 935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9" h="1452">
                <a:moveTo>
                  <a:pt x="3022" y="0"/>
                </a:moveTo>
                <a:lnTo>
                  <a:pt x="3022" y="0"/>
                </a:lnTo>
                <a:cubicBezTo>
                  <a:pt x="3108" y="69"/>
                  <a:pt x="3142" y="163"/>
                  <a:pt x="3185" y="275"/>
                </a:cubicBezTo>
                <a:cubicBezTo>
                  <a:pt x="3211" y="343"/>
                  <a:pt x="3228" y="429"/>
                  <a:pt x="3219" y="506"/>
                </a:cubicBezTo>
                <a:cubicBezTo>
                  <a:pt x="3202" y="626"/>
                  <a:pt x="3125" y="729"/>
                  <a:pt x="3031" y="807"/>
                </a:cubicBezTo>
                <a:cubicBezTo>
                  <a:pt x="2936" y="875"/>
                  <a:pt x="2825" y="927"/>
                  <a:pt x="2713" y="970"/>
                </a:cubicBezTo>
                <a:cubicBezTo>
                  <a:pt x="2146" y="1193"/>
                  <a:pt x="1546" y="1348"/>
                  <a:pt x="936" y="1416"/>
                </a:cubicBezTo>
                <a:cubicBezTo>
                  <a:pt x="764" y="1442"/>
                  <a:pt x="593" y="1451"/>
                  <a:pt x="421" y="1442"/>
                </a:cubicBezTo>
                <a:cubicBezTo>
                  <a:pt x="284" y="1433"/>
                  <a:pt x="129" y="1399"/>
                  <a:pt x="60" y="1279"/>
                </a:cubicBezTo>
                <a:cubicBezTo>
                  <a:pt x="0" y="1159"/>
                  <a:pt x="112" y="978"/>
                  <a:pt x="241" y="935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Freeform 32">
            <a:extLst>
              <a:ext uri="{FF2B5EF4-FFF2-40B4-BE49-F238E27FC236}">
                <a16:creationId xmlns:a16="http://schemas.microsoft.com/office/drawing/2014/main" id="{BABD3912-BCB8-E74B-B3D8-48FBC036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415" y="9250016"/>
            <a:ext cx="3863463" cy="1410237"/>
          </a:xfrm>
          <a:custGeom>
            <a:avLst/>
            <a:gdLst>
              <a:gd name="T0" fmla="*/ 3297 w 3478"/>
              <a:gd name="T1" fmla="*/ 0 h 1272"/>
              <a:gd name="T2" fmla="*/ 3297 w 3478"/>
              <a:gd name="T3" fmla="*/ 0 h 1272"/>
              <a:gd name="T4" fmla="*/ 3391 w 3478"/>
              <a:gd name="T5" fmla="*/ 34 h 1272"/>
              <a:gd name="T6" fmla="*/ 3468 w 3478"/>
              <a:gd name="T7" fmla="*/ 163 h 1272"/>
              <a:gd name="T8" fmla="*/ 3348 w 3478"/>
              <a:gd name="T9" fmla="*/ 438 h 1272"/>
              <a:gd name="T10" fmla="*/ 2129 w 3478"/>
              <a:gd name="T11" fmla="*/ 1065 h 1272"/>
              <a:gd name="T12" fmla="*/ 765 w 3478"/>
              <a:gd name="T13" fmla="*/ 1253 h 1272"/>
              <a:gd name="T14" fmla="*/ 378 w 3478"/>
              <a:gd name="T15" fmla="*/ 1245 h 1272"/>
              <a:gd name="T16" fmla="*/ 43 w 3478"/>
              <a:gd name="T17" fmla="*/ 1056 h 1272"/>
              <a:gd name="T18" fmla="*/ 18 w 3478"/>
              <a:gd name="T19" fmla="*/ 953 h 1272"/>
              <a:gd name="T20" fmla="*/ 95 w 3478"/>
              <a:gd name="T21" fmla="*/ 824 h 1272"/>
              <a:gd name="T22" fmla="*/ 198 w 3478"/>
              <a:gd name="T23" fmla="*/ 7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78" h="1272">
                <a:moveTo>
                  <a:pt x="3297" y="0"/>
                </a:moveTo>
                <a:lnTo>
                  <a:pt x="3297" y="0"/>
                </a:lnTo>
                <a:cubicBezTo>
                  <a:pt x="3348" y="0"/>
                  <a:pt x="3357" y="9"/>
                  <a:pt x="3391" y="34"/>
                </a:cubicBezTo>
                <a:cubicBezTo>
                  <a:pt x="3434" y="69"/>
                  <a:pt x="3468" y="112"/>
                  <a:pt x="3468" y="163"/>
                </a:cubicBezTo>
                <a:cubicBezTo>
                  <a:pt x="3477" y="318"/>
                  <a:pt x="3468" y="335"/>
                  <a:pt x="3348" y="438"/>
                </a:cubicBezTo>
                <a:cubicBezTo>
                  <a:pt x="2996" y="730"/>
                  <a:pt x="2576" y="953"/>
                  <a:pt x="2129" y="1065"/>
                </a:cubicBezTo>
                <a:cubicBezTo>
                  <a:pt x="1683" y="1185"/>
                  <a:pt x="1219" y="1228"/>
                  <a:pt x="765" y="1253"/>
                </a:cubicBezTo>
                <a:cubicBezTo>
                  <a:pt x="636" y="1262"/>
                  <a:pt x="498" y="1271"/>
                  <a:pt x="378" y="1245"/>
                </a:cubicBezTo>
                <a:cubicBezTo>
                  <a:pt x="249" y="1219"/>
                  <a:pt x="121" y="1159"/>
                  <a:pt x="43" y="1056"/>
                </a:cubicBezTo>
                <a:cubicBezTo>
                  <a:pt x="18" y="1030"/>
                  <a:pt x="0" y="987"/>
                  <a:pt x="18" y="953"/>
                </a:cubicBezTo>
                <a:cubicBezTo>
                  <a:pt x="26" y="919"/>
                  <a:pt x="69" y="841"/>
                  <a:pt x="95" y="824"/>
                </a:cubicBezTo>
                <a:cubicBezTo>
                  <a:pt x="95" y="824"/>
                  <a:pt x="155" y="773"/>
                  <a:pt x="198" y="764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6" name="Freeform 211">
            <a:extLst>
              <a:ext uri="{FF2B5EF4-FFF2-40B4-BE49-F238E27FC236}">
                <a16:creationId xmlns:a16="http://schemas.microsoft.com/office/drawing/2014/main" id="{2CABFD5C-B99F-104F-905F-48508F10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6459" y="8466551"/>
            <a:ext cx="210558" cy="239938"/>
          </a:xfrm>
          <a:custGeom>
            <a:avLst/>
            <a:gdLst>
              <a:gd name="T0" fmla="*/ 9 w 190"/>
              <a:gd name="T1" fmla="*/ 206 h 216"/>
              <a:gd name="T2" fmla="*/ 9 w 190"/>
              <a:gd name="T3" fmla="*/ 206 h 216"/>
              <a:gd name="T4" fmla="*/ 9 w 190"/>
              <a:gd name="T5" fmla="*/ 206 h 216"/>
              <a:gd name="T6" fmla="*/ 9 w 190"/>
              <a:gd name="T7" fmla="*/ 181 h 216"/>
              <a:gd name="T8" fmla="*/ 155 w 190"/>
              <a:gd name="T9" fmla="*/ 9 h 216"/>
              <a:gd name="T10" fmla="*/ 181 w 190"/>
              <a:gd name="T11" fmla="*/ 9 h 216"/>
              <a:gd name="T12" fmla="*/ 181 w 190"/>
              <a:gd name="T13" fmla="*/ 9 h 216"/>
              <a:gd name="T14" fmla="*/ 181 w 190"/>
              <a:gd name="T15" fmla="*/ 34 h 216"/>
              <a:gd name="T16" fmla="*/ 35 w 190"/>
              <a:gd name="T17" fmla="*/ 206 h 216"/>
              <a:gd name="T18" fmla="*/ 9 w 190"/>
              <a:gd name="T19" fmla="*/ 20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216">
                <a:moveTo>
                  <a:pt x="9" y="206"/>
                </a:moveTo>
                <a:lnTo>
                  <a:pt x="9" y="206"/>
                </a:lnTo>
                <a:lnTo>
                  <a:pt x="9" y="206"/>
                </a:lnTo>
                <a:cubicBezTo>
                  <a:pt x="0" y="198"/>
                  <a:pt x="0" y="189"/>
                  <a:pt x="9" y="181"/>
                </a:cubicBezTo>
                <a:cubicBezTo>
                  <a:pt x="155" y="9"/>
                  <a:pt x="155" y="9"/>
                  <a:pt x="155" y="9"/>
                </a:cubicBezTo>
                <a:cubicBezTo>
                  <a:pt x="164" y="0"/>
                  <a:pt x="172" y="0"/>
                  <a:pt x="181" y="9"/>
                </a:cubicBezTo>
                <a:lnTo>
                  <a:pt x="181" y="9"/>
                </a:lnTo>
                <a:cubicBezTo>
                  <a:pt x="189" y="17"/>
                  <a:pt x="189" y="26"/>
                  <a:pt x="181" y="34"/>
                </a:cubicBezTo>
                <a:cubicBezTo>
                  <a:pt x="35" y="206"/>
                  <a:pt x="35" y="206"/>
                  <a:pt x="35" y="206"/>
                </a:cubicBezTo>
                <a:cubicBezTo>
                  <a:pt x="26" y="215"/>
                  <a:pt x="17" y="215"/>
                  <a:pt x="9" y="2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12">
            <a:extLst>
              <a:ext uri="{FF2B5EF4-FFF2-40B4-BE49-F238E27FC236}">
                <a16:creationId xmlns:a16="http://schemas.microsoft.com/office/drawing/2014/main" id="{0A3E1D02-D710-5F4E-98E9-D97407B5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083" y="8603657"/>
            <a:ext cx="127313" cy="127313"/>
          </a:xfrm>
          <a:custGeom>
            <a:avLst/>
            <a:gdLst>
              <a:gd name="T0" fmla="*/ 52 w 113"/>
              <a:gd name="T1" fmla="*/ 112 h 113"/>
              <a:gd name="T2" fmla="*/ 52 w 113"/>
              <a:gd name="T3" fmla="*/ 112 h 113"/>
              <a:gd name="T4" fmla="*/ 0 w 113"/>
              <a:gd name="T5" fmla="*/ 52 h 113"/>
              <a:gd name="T6" fmla="*/ 52 w 113"/>
              <a:gd name="T7" fmla="*/ 0 h 113"/>
              <a:gd name="T8" fmla="*/ 112 w 113"/>
              <a:gd name="T9" fmla="*/ 52 h 113"/>
              <a:gd name="T10" fmla="*/ 52 w 113"/>
              <a:gd name="T11" fmla="*/ 112 h 113"/>
              <a:gd name="T12" fmla="*/ 52 w 113"/>
              <a:gd name="T13" fmla="*/ 35 h 113"/>
              <a:gd name="T14" fmla="*/ 52 w 113"/>
              <a:gd name="T15" fmla="*/ 35 h 113"/>
              <a:gd name="T16" fmla="*/ 35 w 113"/>
              <a:gd name="T17" fmla="*/ 52 h 113"/>
              <a:gd name="T18" fmla="*/ 52 w 113"/>
              <a:gd name="T19" fmla="*/ 78 h 113"/>
              <a:gd name="T20" fmla="*/ 78 w 113"/>
              <a:gd name="T21" fmla="*/ 52 h 113"/>
              <a:gd name="T22" fmla="*/ 52 w 113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3">
                <a:moveTo>
                  <a:pt x="52" y="112"/>
                </a:moveTo>
                <a:lnTo>
                  <a:pt x="52" y="112"/>
                </a:lnTo>
                <a:cubicBezTo>
                  <a:pt x="26" y="112"/>
                  <a:pt x="0" y="86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86" y="0"/>
                  <a:pt x="112" y="26"/>
                  <a:pt x="112" y="52"/>
                </a:cubicBezTo>
                <a:cubicBezTo>
                  <a:pt x="112" y="86"/>
                  <a:pt x="86" y="112"/>
                  <a:pt x="52" y="112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43" y="35"/>
                  <a:pt x="35" y="43"/>
                  <a:pt x="35" y="52"/>
                </a:cubicBezTo>
                <a:cubicBezTo>
                  <a:pt x="35" y="69"/>
                  <a:pt x="43" y="78"/>
                  <a:pt x="52" y="78"/>
                </a:cubicBezTo>
                <a:cubicBezTo>
                  <a:pt x="69" y="78"/>
                  <a:pt x="78" y="69"/>
                  <a:pt x="78" y="52"/>
                </a:cubicBezTo>
                <a:cubicBezTo>
                  <a:pt x="78" y="43"/>
                  <a:pt x="69" y="35"/>
                  <a:pt x="52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13">
            <a:extLst>
              <a:ext uri="{FF2B5EF4-FFF2-40B4-BE49-F238E27FC236}">
                <a16:creationId xmlns:a16="http://schemas.microsoft.com/office/drawing/2014/main" id="{45CE5BA7-71EC-DD43-9D97-BE4A9A36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286" y="8446964"/>
            <a:ext cx="127313" cy="127313"/>
          </a:xfrm>
          <a:custGeom>
            <a:avLst/>
            <a:gdLst>
              <a:gd name="T0" fmla="*/ 60 w 113"/>
              <a:gd name="T1" fmla="*/ 112 h 113"/>
              <a:gd name="T2" fmla="*/ 60 w 113"/>
              <a:gd name="T3" fmla="*/ 112 h 113"/>
              <a:gd name="T4" fmla="*/ 0 w 113"/>
              <a:gd name="T5" fmla="*/ 60 h 113"/>
              <a:gd name="T6" fmla="*/ 60 w 113"/>
              <a:gd name="T7" fmla="*/ 0 h 113"/>
              <a:gd name="T8" fmla="*/ 112 w 113"/>
              <a:gd name="T9" fmla="*/ 60 h 113"/>
              <a:gd name="T10" fmla="*/ 60 w 113"/>
              <a:gd name="T11" fmla="*/ 112 h 113"/>
              <a:gd name="T12" fmla="*/ 60 w 113"/>
              <a:gd name="T13" fmla="*/ 34 h 113"/>
              <a:gd name="T14" fmla="*/ 60 w 113"/>
              <a:gd name="T15" fmla="*/ 34 h 113"/>
              <a:gd name="T16" fmla="*/ 34 w 113"/>
              <a:gd name="T17" fmla="*/ 60 h 113"/>
              <a:gd name="T18" fmla="*/ 60 w 113"/>
              <a:gd name="T19" fmla="*/ 77 h 113"/>
              <a:gd name="T20" fmla="*/ 77 w 113"/>
              <a:gd name="T21" fmla="*/ 60 h 113"/>
              <a:gd name="T22" fmla="*/ 60 w 113"/>
              <a:gd name="T23" fmla="*/ 3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3">
                <a:moveTo>
                  <a:pt x="60" y="112"/>
                </a:moveTo>
                <a:lnTo>
                  <a:pt x="60" y="112"/>
                </a:lnTo>
                <a:cubicBezTo>
                  <a:pt x="26" y="112"/>
                  <a:pt x="0" y="86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86" y="0"/>
                  <a:pt x="112" y="26"/>
                  <a:pt x="112" y="60"/>
                </a:cubicBezTo>
                <a:cubicBezTo>
                  <a:pt x="112" y="86"/>
                  <a:pt x="86" y="112"/>
                  <a:pt x="60" y="112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34" y="43"/>
                  <a:pt x="34" y="60"/>
                </a:cubicBezTo>
                <a:cubicBezTo>
                  <a:pt x="34" y="69"/>
                  <a:pt x="43" y="77"/>
                  <a:pt x="60" y="77"/>
                </a:cubicBezTo>
                <a:cubicBezTo>
                  <a:pt x="69" y="77"/>
                  <a:pt x="77" y="69"/>
                  <a:pt x="77" y="60"/>
                </a:cubicBezTo>
                <a:cubicBezTo>
                  <a:pt x="77" y="43"/>
                  <a:pt x="69" y="34"/>
                  <a:pt x="60" y="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14">
            <a:extLst>
              <a:ext uri="{FF2B5EF4-FFF2-40B4-BE49-F238E27FC236}">
                <a16:creationId xmlns:a16="http://schemas.microsoft.com/office/drawing/2014/main" id="{495E8CE9-B2F3-4543-88AC-FB86883E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146" y="8412689"/>
            <a:ext cx="29380" cy="39173"/>
          </a:xfrm>
          <a:custGeom>
            <a:avLst/>
            <a:gdLst>
              <a:gd name="T0" fmla="*/ 25 w 26"/>
              <a:gd name="T1" fmla="*/ 34 h 35"/>
              <a:gd name="T2" fmla="*/ 0 w 26"/>
              <a:gd name="T3" fmla="*/ 34 h 35"/>
              <a:gd name="T4" fmla="*/ 0 w 26"/>
              <a:gd name="T5" fmla="*/ 0 h 35"/>
              <a:gd name="T6" fmla="*/ 25 w 26"/>
              <a:gd name="T7" fmla="*/ 0 h 35"/>
              <a:gd name="T8" fmla="*/ 25 w 2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5">
                <a:moveTo>
                  <a:pt x="25" y="34"/>
                </a:moveTo>
                <a:lnTo>
                  <a:pt x="0" y="34"/>
                </a:lnTo>
                <a:lnTo>
                  <a:pt x="0" y="0"/>
                </a:lnTo>
                <a:lnTo>
                  <a:pt x="25" y="0"/>
                </a:lnTo>
                <a:lnTo>
                  <a:pt x="25" y="3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15">
            <a:extLst>
              <a:ext uri="{FF2B5EF4-FFF2-40B4-BE49-F238E27FC236}">
                <a16:creationId xmlns:a16="http://schemas.microsoft.com/office/drawing/2014/main" id="{8EBB7886-B06B-094E-AD9F-BF4A2726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146" y="8486137"/>
            <a:ext cx="29380" cy="78346"/>
          </a:xfrm>
          <a:custGeom>
            <a:avLst/>
            <a:gdLst>
              <a:gd name="T0" fmla="*/ 25 w 26"/>
              <a:gd name="T1" fmla="*/ 69 h 70"/>
              <a:gd name="T2" fmla="*/ 0 w 26"/>
              <a:gd name="T3" fmla="*/ 69 h 70"/>
              <a:gd name="T4" fmla="*/ 0 w 26"/>
              <a:gd name="T5" fmla="*/ 0 h 70"/>
              <a:gd name="T6" fmla="*/ 25 w 26"/>
              <a:gd name="T7" fmla="*/ 0 h 70"/>
              <a:gd name="T8" fmla="*/ 25 w 26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70">
                <a:moveTo>
                  <a:pt x="25" y="69"/>
                </a:moveTo>
                <a:lnTo>
                  <a:pt x="0" y="69"/>
                </a:lnTo>
                <a:lnTo>
                  <a:pt x="0" y="0"/>
                </a:lnTo>
                <a:lnTo>
                  <a:pt x="25" y="0"/>
                </a:lnTo>
                <a:lnTo>
                  <a:pt x="25" y="6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16">
            <a:extLst>
              <a:ext uri="{FF2B5EF4-FFF2-40B4-BE49-F238E27FC236}">
                <a16:creationId xmlns:a16="http://schemas.microsoft.com/office/drawing/2014/main" id="{3B0B006E-4F31-EA43-8B57-E99B6879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146" y="8603657"/>
            <a:ext cx="29380" cy="78346"/>
          </a:xfrm>
          <a:custGeom>
            <a:avLst/>
            <a:gdLst>
              <a:gd name="T0" fmla="*/ 25 w 26"/>
              <a:gd name="T1" fmla="*/ 69 h 70"/>
              <a:gd name="T2" fmla="*/ 0 w 26"/>
              <a:gd name="T3" fmla="*/ 69 h 70"/>
              <a:gd name="T4" fmla="*/ 0 w 26"/>
              <a:gd name="T5" fmla="*/ 0 h 70"/>
              <a:gd name="T6" fmla="*/ 25 w 26"/>
              <a:gd name="T7" fmla="*/ 0 h 70"/>
              <a:gd name="T8" fmla="*/ 25 w 26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70">
                <a:moveTo>
                  <a:pt x="25" y="69"/>
                </a:moveTo>
                <a:lnTo>
                  <a:pt x="0" y="69"/>
                </a:lnTo>
                <a:lnTo>
                  <a:pt x="0" y="0"/>
                </a:lnTo>
                <a:lnTo>
                  <a:pt x="25" y="0"/>
                </a:lnTo>
                <a:lnTo>
                  <a:pt x="25" y="6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17">
            <a:extLst>
              <a:ext uri="{FF2B5EF4-FFF2-40B4-BE49-F238E27FC236}">
                <a16:creationId xmlns:a16="http://schemas.microsoft.com/office/drawing/2014/main" id="{F9232A50-2AF3-AB4F-8086-2295CE64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146" y="8716282"/>
            <a:ext cx="29380" cy="48967"/>
          </a:xfrm>
          <a:custGeom>
            <a:avLst/>
            <a:gdLst>
              <a:gd name="T0" fmla="*/ 25 w 26"/>
              <a:gd name="T1" fmla="*/ 43 h 44"/>
              <a:gd name="T2" fmla="*/ 0 w 26"/>
              <a:gd name="T3" fmla="*/ 43 h 44"/>
              <a:gd name="T4" fmla="*/ 0 w 26"/>
              <a:gd name="T5" fmla="*/ 0 h 44"/>
              <a:gd name="T6" fmla="*/ 25 w 26"/>
              <a:gd name="T7" fmla="*/ 0 h 44"/>
              <a:gd name="T8" fmla="*/ 25 w 26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44">
                <a:moveTo>
                  <a:pt x="25" y="43"/>
                </a:moveTo>
                <a:lnTo>
                  <a:pt x="0" y="43"/>
                </a:lnTo>
                <a:lnTo>
                  <a:pt x="0" y="0"/>
                </a:lnTo>
                <a:lnTo>
                  <a:pt x="25" y="0"/>
                </a:lnTo>
                <a:lnTo>
                  <a:pt x="25" y="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18">
            <a:extLst>
              <a:ext uri="{FF2B5EF4-FFF2-40B4-BE49-F238E27FC236}">
                <a16:creationId xmlns:a16="http://schemas.microsoft.com/office/drawing/2014/main" id="{1FE7DA55-9929-C64F-85E2-85955FF3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971" y="8353929"/>
            <a:ext cx="641460" cy="470079"/>
          </a:xfrm>
          <a:custGeom>
            <a:avLst/>
            <a:gdLst>
              <a:gd name="T0" fmla="*/ 506 w 576"/>
              <a:gd name="T1" fmla="*/ 421 h 422"/>
              <a:gd name="T2" fmla="*/ 506 w 576"/>
              <a:gd name="T3" fmla="*/ 421 h 422"/>
              <a:gd name="T4" fmla="*/ 26 w 576"/>
              <a:gd name="T5" fmla="*/ 421 h 422"/>
              <a:gd name="T6" fmla="*/ 0 w 576"/>
              <a:gd name="T7" fmla="*/ 395 h 422"/>
              <a:gd name="T8" fmla="*/ 0 w 576"/>
              <a:gd name="T9" fmla="*/ 301 h 422"/>
              <a:gd name="T10" fmla="*/ 26 w 576"/>
              <a:gd name="T11" fmla="*/ 275 h 422"/>
              <a:gd name="T12" fmla="*/ 85 w 576"/>
              <a:gd name="T13" fmla="*/ 206 h 422"/>
              <a:gd name="T14" fmla="*/ 26 w 576"/>
              <a:gd name="T15" fmla="*/ 137 h 422"/>
              <a:gd name="T16" fmla="*/ 0 w 576"/>
              <a:gd name="T17" fmla="*/ 112 h 422"/>
              <a:gd name="T18" fmla="*/ 0 w 576"/>
              <a:gd name="T19" fmla="*/ 17 h 422"/>
              <a:gd name="T20" fmla="*/ 26 w 576"/>
              <a:gd name="T21" fmla="*/ 0 h 422"/>
              <a:gd name="T22" fmla="*/ 506 w 576"/>
              <a:gd name="T23" fmla="*/ 0 h 422"/>
              <a:gd name="T24" fmla="*/ 575 w 576"/>
              <a:gd name="T25" fmla="*/ 60 h 422"/>
              <a:gd name="T26" fmla="*/ 575 w 576"/>
              <a:gd name="T27" fmla="*/ 352 h 422"/>
              <a:gd name="T28" fmla="*/ 506 w 576"/>
              <a:gd name="T29" fmla="*/ 421 h 422"/>
              <a:gd name="T30" fmla="*/ 43 w 576"/>
              <a:gd name="T31" fmla="*/ 378 h 422"/>
              <a:gd name="T32" fmla="*/ 43 w 576"/>
              <a:gd name="T33" fmla="*/ 378 h 422"/>
              <a:gd name="T34" fmla="*/ 506 w 576"/>
              <a:gd name="T35" fmla="*/ 378 h 422"/>
              <a:gd name="T36" fmla="*/ 523 w 576"/>
              <a:gd name="T37" fmla="*/ 352 h 422"/>
              <a:gd name="T38" fmla="*/ 523 w 576"/>
              <a:gd name="T39" fmla="*/ 60 h 422"/>
              <a:gd name="T40" fmla="*/ 506 w 576"/>
              <a:gd name="T41" fmla="*/ 43 h 422"/>
              <a:gd name="T42" fmla="*/ 43 w 576"/>
              <a:gd name="T43" fmla="*/ 43 h 422"/>
              <a:gd name="T44" fmla="*/ 43 w 576"/>
              <a:gd name="T45" fmla="*/ 95 h 422"/>
              <a:gd name="T46" fmla="*/ 129 w 576"/>
              <a:gd name="T47" fmla="*/ 206 h 422"/>
              <a:gd name="T48" fmla="*/ 43 w 576"/>
              <a:gd name="T49" fmla="*/ 318 h 422"/>
              <a:gd name="T50" fmla="*/ 43 w 576"/>
              <a:gd name="T51" fmla="*/ 378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6" h="422">
                <a:moveTo>
                  <a:pt x="506" y="421"/>
                </a:moveTo>
                <a:lnTo>
                  <a:pt x="506" y="421"/>
                </a:lnTo>
                <a:cubicBezTo>
                  <a:pt x="26" y="421"/>
                  <a:pt x="26" y="421"/>
                  <a:pt x="26" y="421"/>
                </a:cubicBezTo>
                <a:cubicBezTo>
                  <a:pt x="8" y="421"/>
                  <a:pt x="0" y="412"/>
                  <a:pt x="0" y="395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292"/>
                  <a:pt x="8" y="284"/>
                  <a:pt x="26" y="275"/>
                </a:cubicBezTo>
                <a:cubicBezTo>
                  <a:pt x="60" y="275"/>
                  <a:pt x="85" y="240"/>
                  <a:pt x="85" y="206"/>
                </a:cubicBezTo>
                <a:cubicBezTo>
                  <a:pt x="85" y="172"/>
                  <a:pt x="60" y="146"/>
                  <a:pt x="26" y="137"/>
                </a:cubicBezTo>
                <a:cubicBezTo>
                  <a:pt x="8" y="137"/>
                  <a:pt x="0" y="129"/>
                  <a:pt x="0" y="1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6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41" y="0"/>
                  <a:pt x="575" y="26"/>
                  <a:pt x="575" y="60"/>
                </a:cubicBezTo>
                <a:cubicBezTo>
                  <a:pt x="575" y="352"/>
                  <a:pt x="575" y="352"/>
                  <a:pt x="575" y="352"/>
                </a:cubicBezTo>
                <a:cubicBezTo>
                  <a:pt x="575" y="387"/>
                  <a:pt x="541" y="421"/>
                  <a:pt x="506" y="421"/>
                </a:cubicBezTo>
                <a:close/>
                <a:moveTo>
                  <a:pt x="43" y="378"/>
                </a:moveTo>
                <a:lnTo>
                  <a:pt x="43" y="378"/>
                </a:lnTo>
                <a:cubicBezTo>
                  <a:pt x="506" y="378"/>
                  <a:pt x="506" y="378"/>
                  <a:pt x="506" y="378"/>
                </a:cubicBezTo>
                <a:cubicBezTo>
                  <a:pt x="515" y="378"/>
                  <a:pt x="523" y="361"/>
                  <a:pt x="523" y="352"/>
                </a:cubicBezTo>
                <a:cubicBezTo>
                  <a:pt x="523" y="60"/>
                  <a:pt x="523" y="60"/>
                  <a:pt x="523" y="60"/>
                </a:cubicBezTo>
                <a:cubicBezTo>
                  <a:pt x="523" y="52"/>
                  <a:pt x="515" y="43"/>
                  <a:pt x="506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95"/>
                  <a:pt x="43" y="95"/>
                  <a:pt x="43" y="95"/>
                </a:cubicBezTo>
                <a:cubicBezTo>
                  <a:pt x="94" y="112"/>
                  <a:pt x="129" y="155"/>
                  <a:pt x="129" y="206"/>
                </a:cubicBezTo>
                <a:cubicBezTo>
                  <a:pt x="129" y="258"/>
                  <a:pt x="94" y="309"/>
                  <a:pt x="43" y="318"/>
                </a:cubicBezTo>
                <a:lnTo>
                  <a:pt x="43" y="37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19">
            <a:extLst>
              <a:ext uri="{FF2B5EF4-FFF2-40B4-BE49-F238E27FC236}">
                <a16:creationId xmlns:a16="http://schemas.microsoft.com/office/drawing/2014/main" id="{61FF322A-DA8F-1B48-9E9F-3F20423A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438" y="8809317"/>
            <a:ext cx="421112" cy="48967"/>
          </a:xfrm>
          <a:custGeom>
            <a:avLst/>
            <a:gdLst>
              <a:gd name="T0" fmla="*/ 377 w 378"/>
              <a:gd name="T1" fmla="*/ 43 h 44"/>
              <a:gd name="T2" fmla="*/ 0 w 378"/>
              <a:gd name="T3" fmla="*/ 43 h 44"/>
              <a:gd name="T4" fmla="*/ 0 w 378"/>
              <a:gd name="T5" fmla="*/ 0 h 44"/>
              <a:gd name="T6" fmla="*/ 377 w 378"/>
              <a:gd name="T7" fmla="*/ 0 h 44"/>
              <a:gd name="T8" fmla="*/ 377 w 378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44">
                <a:moveTo>
                  <a:pt x="377" y="43"/>
                </a:moveTo>
                <a:lnTo>
                  <a:pt x="0" y="43"/>
                </a:lnTo>
                <a:lnTo>
                  <a:pt x="0" y="0"/>
                </a:lnTo>
                <a:lnTo>
                  <a:pt x="377" y="0"/>
                </a:lnTo>
                <a:lnTo>
                  <a:pt x="377" y="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20">
            <a:extLst>
              <a:ext uri="{FF2B5EF4-FFF2-40B4-BE49-F238E27FC236}">
                <a16:creationId xmlns:a16="http://schemas.microsoft.com/office/drawing/2014/main" id="{52486875-CDC7-684E-B5FB-7FD3A823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299" y="8275583"/>
            <a:ext cx="582701" cy="582701"/>
          </a:xfrm>
          <a:custGeom>
            <a:avLst/>
            <a:gdLst>
              <a:gd name="T0" fmla="*/ 455 w 525"/>
              <a:gd name="T1" fmla="*/ 524 h 525"/>
              <a:gd name="T2" fmla="*/ 455 w 525"/>
              <a:gd name="T3" fmla="*/ 524 h 525"/>
              <a:gd name="T4" fmla="*/ 455 w 525"/>
              <a:gd name="T5" fmla="*/ 481 h 525"/>
              <a:gd name="T6" fmla="*/ 481 w 525"/>
              <a:gd name="T7" fmla="*/ 456 h 525"/>
              <a:gd name="T8" fmla="*/ 481 w 525"/>
              <a:gd name="T9" fmla="*/ 412 h 525"/>
              <a:gd name="T10" fmla="*/ 172 w 525"/>
              <a:gd name="T11" fmla="*/ 412 h 525"/>
              <a:gd name="T12" fmla="*/ 172 w 525"/>
              <a:gd name="T13" fmla="*/ 438 h 525"/>
              <a:gd name="T14" fmla="*/ 86 w 525"/>
              <a:gd name="T15" fmla="*/ 524 h 525"/>
              <a:gd name="T16" fmla="*/ 0 w 525"/>
              <a:gd name="T17" fmla="*/ 438 h 525"/>
              <a:gd name="T18" fmla="*/ 0 w 525"/>
              <a:gd name="T19" fmla="*/ 35 h 525"/>
              <a:gd name="T20" fmla="*/ 35 w 525"/>
              <a:gd name="T21" fmla="*/ 0 h 525"/>
              <a:gd name="T22" fmla="*/ 413 w 525"/>
              <a:gd name="T23" fmla="*/ 0 h 525"/>
              <a:gd name="T24" fmla="*/ 447 w 525"/>
              <a:gd name="T25" fmla="*/ 35 h 525"/>
              <a:gd name="T26" fmla="*/ 447 w 525"/>
              <a:gd name="T27" fmla="*/ 361 h 525"/>
              <a:gd name="T28" fmla="*/ 498 w 525"/>
              <a:gd name="T29" fmla="*/ 361 h 525"/>
              <a:gd name="T30" fmla="*/ 524 w 525"/>
              <a:gd name="T31" fmla="*/ 387 h 525"/>
              <a:gd name="T32" fmla="*/ 524 w 525"/>
              <a:gd name="T33" fmla="*/ 456 h 525"/>
              <a:gd name="T34" fmla="*/ 455 w 525"/>
              <a:gd name="T35" fmla="*/ 524 h 525"/>
              <a:gd name="T36" fmla="*/ 43 w 525"/>
              <a:gd name="T37" fmla="*/ 43 h 525"/>
              <a:gd name="T38" fmla="*/ 43 w 525"/>
              <a:gd name="T39" fmla="*/ 43 h 525"/>
              <a:gd name="T40" fmla="*/ 43 w 525"/>
              <a:gd name="T41" fmla="*/ 438 h 525"/>
              <a:gd name="T42" fmla="*/ 86 w 525"/>
              <a:gd name="T43" fmla="*/ 481 h 525"/>
              <a:gd name="T44" fmla="*/ 121 w 525"/>
              <a:gd name="T45" fmla="*/ 438 h 525"/>
              <a:gd name="T46" fmla="*/ 121 w 525"/>
              <a:gd name="T47" fmla="*/ 387 h 525"/>
              <a:gd name="T48" fmla="*/ 146 w 525"/>
              <a:gd name="T49" fmla="*/ 361 h 525"/>
              <a:gd name="T50" fmla="*/ 395 w 525"/>
              <a:gd name="T51" fmla="*/ 361 h 525"/>
              <a:gd name="T52" fmla="*/ 395 w 525"/>
              <a:gd name="T53" fmla="*/ 43 h 525"/>
              <a:gd name="T54" fmla="*/ 43 w 525"/>
              <a:gd name="T55" fmla="*/ 43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5" h="525">
                <a:moveTo>
                  <a:pt x="455" y="524"/>
                </a:moveTo>
                <a:lnTo>
                  <a:pt x="455" y="524"/>
                </a:lnTo>
                <a:cubicBezTo>
                  <a:pt x="455" y="481"/>
                  <a:pt x="455" y="481"/>
                  <a:pt x="455" y="481"/>
                </a:cubicBezTo>
                <a:cubicBezTo>
                  <a:pt x="472" y="481"/>
                  <a:pt x="481" y="464"/>
                  <a:pt x="481" y="456"/>
                </a:cubicBezTo>
                <a:cubicBezTo>
                  <a:pt x="481" y="412"/>
                  <a:pt x="481" y="412"/>
                  <a:pt x="481" y="412"/>
                </a:cubicBezTo>
                <a:cubicBezTo>
                  <a:pt x="172" y="412"/>
                  <a:pt x="172" y="412"/>
                  <a:pt x="172" y="412"/>
                </a:cubicBezTo>
                <a:cubicBezTo>
                  <a:pt x="172" y="438"/>
                  <a:pt x="172" y="438"/>
                  <a:pt x="172" y="438"/>
                </a:cubicBezTo>
                <a:cubicBezTo>
                  <a:pt x="172" y="490"/>
                  <a:pt x="129" y="524"/>
                  <a:pt x="86" y="524"/>
                </a:cubicBezTo>
                <a:cubicBezTo>
                  <a:pt x="35" y="524"/>
                  <a:pt x="0" y="490"/>
                  <a:pt x="0" y="4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5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30" y="0"/>
                  <a:pt x="447" y="9"/>
                  <a:pt x="447" y="35"/>
                </a:cubicBezTo>
                <a:cubicBezTo>
                  <a:pt x="447" y="361"/>
                  <a:pt x="447" y="361"/>
                  <a:pt x="447" y="361"/>
                </a:cubicBezTo>
                <a:cubicBezTo>
                  <a:pt x="498" y="361"/>
                  <a:pt x="498" y="361"/>
                  <a:pt x="498" y="361"/>
                </a:cubicBezTo>
                <a:cubicBezTo>
                  <a:pt x="516" y="361"/>
                  <a:pt x="524" y="378"/>
                  <a:pt x="524" y="387"/>
                </a:cubicBezTo>
                <a:cubicBezTo>
                  <a:pt x="524" y="456"/>
                  <a:pt x="524" y="456"/>
                  <a:pt x="524" y="456"/>
                </a:cubicBezTo>
                <a:cubicBezTo>
                  <a:pt x="524" y="490"/>
                  <a:pt x="498" y="524"/>
                  <a:pt x="455" y="524"/>
                </a:cubicBezTo>
                <a:close/>
                <a:moveTo>
                  <a:pt x="43" y="43"/>
                </a:moveTo>
                <a:lnTo>
                  <a:pt x="43" y="43"/>
                </a:lnTo>
                <a:cubicBezTo>
                  <a:pt x="43" y="438"/>
                  <a:pt x="43" y="438"/>
                  <a:pt x="43" y="438"/>
                </a:cubicBezTo>
                <a:cubicBezTo>
                  <a:pt x="43" y="464"/>
                  <a:pt x="60" y="481"/>
                  <a:pt x="86" y="481"/>
                </a:cubicBezTo>
                <a:cubicBezTo>
                  <a:pt x="104" y="481"/>
                  <a:pt x="121" y="464"/>
                  <a:pt x="121" y="438"/>
                </a:cubicBezTo>
                <a:cubicBezTo>
                  <a:pt x="121" y="387"/>
                  <a:pt x="121" y="387"/>
                  <a:pt x="121" y="387"/>
                </a:cubicBezTo>
                <a:cubicBezTo>
                  <a:pt x="121" y="378"/>
                  <a:pt x="138" y="361"/>
                  <a:pt x="146" y="361"/>
                </a:cubicBezTo>
                <a:cubicBezTo>
                  <a:pt x="395" y="361"/>
                  <a:pt x="395" y="361"/>
                  <a:pt x="395" y="361"/>
                </a:cubicBezTo>
                <a:cubicBezTo>
                  <a:pt x="395" y="43"/>
                  <a:pt x="395" y="43"/>
                  <a:pt x="395" y="43"/>
                </a:cubicBezTo>
                <a:lnTo>
                  <a:pt x="43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21">
            <a:extLst>
              <a:ext uri="{FF2B5EF4-FFF2-40B4-BE49-F238E27FC236}">
                <a16:creationId xmlns:a16="http://schemas.microsoft.com/office/drawing/2014/main" id="{3C7BA424-D48B-4D4F-BB99-2325E524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818" y="8422482"/>
            <a:ext cx="259521" cy="39173"/>
          </a:xfrm>
          <a:custGeom>
            <a:avLst/>
            <a:gdLst>
              <a:gd name="T0" fmla="*/ 214 w 232"/>
              <a:gd name="T1" fmla="*/ 35 h 36"/>
              <a:gd name="T2" fmla="*/ 214 w 232"/>
              <a:gd name="T3" fmla="*/ 35 h 36"/>
              <a:gd name="T4" fmla="*/ 17 w 232"/>
              <a:gd name="T5" fmla="*/ 35 h 36"/>
              <a:gd name="T6" fmla="*/ 0 w 232"/>
              <a:gd name="T7" fmla="*/ 18 h 36"/>
              <a:gd name="T8" fmla="*/ 0 w 232"/>
              <a:gd name="T9" fmla="*/ 18 h 36"/>
              <a:gd name="T10" fmla="*/ 17 w 232"/>
              <a:gd name="T11" fmla="*/ 0 h 36"/>
              <a:gd name="T12" fmla="*/ 214 w 232"/>
              <a:gd name="T13" fmla="*/ 0 h 36"/>
              <a:gd name="T14" fmla="*/ 231 w 232"/>
              <a:gd name="T15" fmla="*/ 18 h 36"/>
              <a:gd name="T16" fmla="*/ 231 w 232"/>
              <a:gd name="T17" fmla="*/ 18 h 36"/>
              <a:gd name="T18" fmla="*/ 214 w 232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" h="36">
                <a:moveTo>
                  <a:pt x="214" y="35"/>
                </a:moveTo>
                <a:lnTo>
                  <a:pt x="214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lnTo>
                  <a:pt x="0" y="18"/>
                </a:lnTo>
                <a:cubicBezTo>
                  <a:pt x="0" y="0"/>
                  <a:pt x="8" y="0"/>
                  <a:pt x="17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3" y="0"/>
                  <a:pt x="231" y="0"/>
                  <a:pt x="231" y="18"/>
                </a:cubicBezTo>
                <a:lnTo>
                  <a:pt x="231" y="18"/>
                </a:lnTo>
                <a:cubicBezTo>
                  <a:pt x="231" y="26"/>
                  <a:pt x="223" y="35"/>
                  <a:pt x="214" y="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22">
            <a:extLst>
              <a:ext uri="{FF2B5EF4-FFF2-40B4-BE49-F238E27FC236}">
                <a16:creationId xmlns:a16="http://schemas.microsoft.com/office/drawing/2014/main" id="{2537C378-7AD8-634C-A92F-6DF08910E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818" y="8495931"/>
            <a:ext cx="259521" cy="39173"/>
          </a:xfrm>
          <a:custGeom>
            <a:avLst/>
            <a:gdLst>
              <a:gd name="T0" fmla="*/ 214 w 232"/>
              <a:gd name="T1" fmla="*/ 34 h 35"/>
              <a:gd name="T2" fmla="*/ 214 w 232"/>
              <a:gd name="T3" fmla="*/ 34 h 35"/>
              <a:gd name="T4" fmla="*/ 17 w 232"/>
              <a:gd name="T5" fmla="*/ 34 h 35"/>
              <a:gd name="T6" fmla="*/ 0 w 232"/>
              <a:gd name="T7" fmla="*/ 17 h 35"/>
              <a:gd name="T8" fmla="*/ 0 w 232"/>
              <a:gd name="T9" fmla="*/ 17 h 35"/>
              <a:gd name="T10" fmla="*/ 17 w 232"/>
              <a:gd name="T11" fmla="*/ 0 h 35"/>
              <a:gd name="T12" fmla="*/ 214 w 232"/>
              <a:gd name="T13" fmla="*/ 0 h 35"/>
              <a:gd name="T14" fmla="*/ 231 w 232"/>
              <a:gd name="T15" fmla="*/ 17 h 35"/>
              <a:gd name="T16" fmla="*/ 231 w 232"/>
              <a:gd name="T17" fmla="*/ 17 h 35"/>
              <a:gd name="T18" fmla="*/ 214 w 232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" h="35">
                <a:moveTo>
                  <a:pt x="214" y="34"/>
                </a:moveTo>
                <a:lnTo>
                  <a:pt x="214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3" y="0"/>
                  <a:pt x="231" y="8"/>
                  <a:pt x="231" y="17"/>
                </a:cubicBezTo>
                <a:lnTo>
                  <a:pt x="231" y="17"/>
                </a:lnTo>
                <a:cubicBezTo>
                  <a:pt x="231" y="26"/>
                  <a:pt x="223" y="34"/>
                  <a:pt x="214" y="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23">
            <a:extLst>
              <a:ext uri="{FF2B5EF4-FFF2-40B4-BE49-F238E27FC236}">
                <a16:creationId xmlns:a16="http://schemas.microsoft.com/office/drawing/2014/main" id="{20F565B0-F008-2240-860D-D200FE50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818" y="8574277"/>
            <a:ext cx="161588" cy="39173"/>
          </a:xfrm>
          <a:custGeom>
            <a:avLst/>
            <a:gdLst>
              <a:gd name="T0" fmla="*/ 128 w 146"/>
              <a:gd name="T1" fmla="*/ 34 h 35"/>
              <a:gd name="T2" fmla="*/ 128 w 146"/>
              <a:gd name="T3" fmla="*/ 34 h 35"/>
              <a:gd name="T4" fmla="*/ 17 w 146"/>
              <a:gd name="T5" fmla="*/ 34 h 35"/>
              <a:gd name="T6" fmla="*/ 0 w 146"/>
              <a:gd name="T7" fmla="*/ 17 h 35"/>
              <a:gd name="T8" fmla="*/ 0 w 146"/>
              <a:gd name="T9" fmla="*/ 17 h 35"/>
              <a:gd name="T10" fmla="*/ 17 w 146"/>
              <a:gd name="T11" fmla="*/ 0 h 35"/>
              <a:gd name="T12" fmla="*/ 128 w 146"/>
              <a:gd name="T13" fmla="*/ 0 h 35"/>
              <a:gd name="T14" fmla="*/ 145 w 146"/>
              <a:gd name="T15" fmla="*/ 17 h 35"/>
              <a:gd name="T16" fmla="*/ 145 w 146"/>
              <a:gd name="T17" fmla="*/ 17 h 35"/>
              <a:gd name="T18" fmla="*/ 128 w 146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5">
                <a:moveTo>
                  <a:pt x="128" y="34"/>
                </a:moveTo>
                <a:lnTo>
                  <a:pt x="128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34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5" y="8"/>
                  <a:pt x="145" y="17"/>
                </a:cubicBezTo>
                <a:lnTo>
                  <a:pt x="145" y="17"/>
                </a:lnTo>
                <a:cubicBezTo>
                  <a:pt x="145" y="34"/>
                  <a:pt x="137" y="34"/>
                  <a:pt x="128" y="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24">
            <a:extLst>
              <a:ext uri="{FF2B5EF4-FFF2-40B4-BE49-F238E27FC236}">
                <a16:creationId xmlns:a16="http://schemas.microsoft.com/office/drawing/2014/main" id="{936658E8-CE86-184D-9528-5C68176CC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40" y="8251098"/>
            <a:ext cx="161591" cy="161591"/>
          </a:xfrm>
          <a:custGeom>
            <a:avLst/>
            <a:gdLst>
              <a:gd name="T0" fmla="*/ 146 w 147"/>
              <a:gd name="T1" fmla="*/ 146 h 147"/>
              <a:gd name="T2" fmla="*/ 146 w 147"/>
              <a:gd name="T3" fmla="*/ 146 h 147"/>
              <a:gd name="T4" fmla="*/ 69 w 147"/>
              <a:gd name="T5" fmla="*/ 146 h 147"/>
              <a:gd name="T6" fmla="*/ 0 w 147"/>
              <a:gd name="T7" fmla="*/ 77 h 147"/>
              <a:gd name="T8" fmla="*/ 0 w 147"/>
              <a:gd name="T9" fmla="*/ 68 h 147"/>
              <a:gd name="T10" fmla="*/ 77 w 147"/>
              <a:gd name="T11" fmla="*/ 0 h 147"/>
              <a:gd name="T12" fmla="*/ 146 w 147"/>
              <a:gd name="T13" fmla="*/ 68 h 147"/>
              <a:gd name="T14" fmla="*/ 146 w 147"/>
              <a:gd name="T15" fmla="*/ 146 h 147"/>
              <a:gd name="T16" fmla="*/ 77 w 147"/>
              <a:gd name="T17" fmla="*/ 43 h 147"/>
              <a:gd name="T18" fmla="*/ 77 w 147"/>
              <a:gd name="T19" fmla="*/ 43 h 147"/>
              <a:gd name="T20" fmla="*/ 43 w 147"/>
              <a:gd name="T21" fmla="*/ 68 h 147"/>
              <a:gd name="T22" fmla="*/ 43 w 147"/>
              <a:gd name="T23" fmla="*/ 77 h 147"/>
              <a:gd name="T24" fmla="*/ 69 w 147"/>
              <a:gd name="T25" fmla="*/ 103 h 147"/>
              <a:gd name="T26" fmla="*/ 95 w 147"/>
              <a:gd name="T27" fmla="*/ 103 h 147"/>
              <a:gd name="T28" fmla="*/ 95 w 147"/>
              <a:gd name="T29" fmla="*/ 68 h 147"/>
              <a:gd name="T30" fmla="*/ 77 w 147"/>
              <a:gd name="T31" fmla="*/ 4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47">
                <a:moveTo>
                  <a:pt x="146" y="146"/>
                </a:moveTo>
                <a:lnTo>
                  <a:pt x="146" y="146"/>
                </a:lnTo>
                <a:cubicBezTo>
                  <a:pt x="69" y="146"/>
                  <a:pt x="69" y="146"/>
                  <a:pt x="69" y="146"/>
                </a:cubicBezTo>
                <a:cubicBezTo>
                  <a:pt x="34" y="146"/>
                  <a:pt x="0" y="120"/>
                  <a:pt x="0" y="7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5"/>
                  <a:pt x="34" y="0"/>
                  <a:pt x="77" y="0"/>
                </a:cubicBezTo>
                <a:cubicBezTo>
                  <a:pt x="112" y="0"/>
                  <a:pt x="146" y="25"/>
                  <a:pt x="146" y="68"/>
                </a:cubicBezTo>
                <a:lnTo>
                  <a:pt x="146" y="146"/>
                </a:lnTo>
                <a:close/>
                <a:moveTo>
                  <a:pt x="77" y="43"/>
                </a:moveTo>
                <a:lnTo>
                  <a:pt x="77" y="43"/>
                </a:lnTo>
                <a:cubicBezTo>
                  <a:pt x="60" y="43"/>
                  <a:pt x="43" y="51"/>
                  <a:pt x="43" y="68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94"/>
                  <a:pt x="60" y="103"/>
                  <a:pt x="69" y="103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95" y="68"/>
                  <a:pt x="95" y="68"/>
                  <a:pt x="95" y="68"/>
                </a:cubicBezTo>
                <a:cubicBezTo>
                  <a:pt x="95" y="51"/>
                  <a:pt x="86" y="43"/>
                  <a:pt x="77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25">
            <a:extLst>
              <a:ext uri="{FF2B5EF4-FFF2-40B4-BE49-F238E27FC236}">
                <a16:creationId xmlns:a16="http://schemas.microsoft.com/office/drawing/2014/main" id="{85A7FF65-567B-3842-95ED-B547591D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933" y="8251098"/>
            <a:ext cx="161591" cy="161591"/>
          </a:xfrm>
          <a:custGeom>
            <a:avLst/>
            <a:gdLst>
              <a:gd name="T0" fmla="*/ 69 w 147"/>
              <a:gd name="T1" fmla="*/ 146 h 147"/>
              <a:gd name="T2" fmla="*/ 69 w 147"/>
              <a:gd name="T3" fmla="*/ 146 h 147"/>
              <a:gd name="T4" fmla="*/ 0 w 147"/>
              <a:gd name="T5" fmla="*/ 146 h 147"/>
              <a:gd name="T6" fmla="*/ 0 w 147"/>
              <a:gd name="T7" fmla="*/ 68 h 147"/>
              <a:gd name="T8" fmla="*/ 69 w 147"/>
              <a:gd name="T9" fmla="*/ 0 h 147"/>
              <a:gd name="T10" fmla="*/ 146 w 147"/>
              <a:gd name="T11" fmla="*/ 68 h 147"/>
              <a:gd name="T12" fmla="*/ 146 w 147"/>
              <a:gd name="T13" fmla="*/ 77 h 147"/>
              <a:gd name="T14" fmla="*/ 69 w 147"/>
              <a:gd name="T15" fmla="*/ 146 h 147"/>
              <a:gd name="T16" fmla="*/ 43 w 147"/>
              <a:gd name="T17" fmla="*/ 103 h 147"/>
              <a:gd name="T18" fmla="*/ 43 w 147"/>
              <a:gd name="T19" fmla="*/ 103 h 147"/>
              <a:gd name="T20" fmla="*/ 69 w 147"/>
              <a:gd name="T21" fmla="*/ 103 h 147"/>
              <a:gd name="T22" fmla="*/ 95 w 147"/>
              <a:gd name="T23" fmla="*/ 77 h 147"/>
              <a:gd name="T24" fmla="*/ 95 w 147"/>
              <a:gd name="T25" fmla="*/ 68 h 147"/>
              <a:gd name="T26" fmla="*/ 69 w 147"/>
              <a:gd name="T27" fmla="*/ 43 h 147"/>
              <a:gd name="T28" fmla="*/ 43 w 147"/>
              <a:gd name="T29" fmla="*/ 68 h 147"/>
              <a:gd name="T30" fmla="*/ 43 w 147"/>
              <a:gd name="T31" fmla="*/ 10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47">
                <a:moveTo>
                  <a:pt x="69" y="146"/>
                </a:moveTo>
                <a:lnTo>
                  <a:pt x="69" y="146"/>
                </a:lnTo>
                <a:cubicBezTo>
                  <a:pt x="0" y="146"/>
                  <a:pt x="0" y="146"/>
                  <a:pt x="0" y="14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5"/>
                  <a:pt x="35" y="0"/>
                  <a:pt x="69" y="0"/>
                </a:cubicBezTo>
                <a:cubicBezTo>
                  <a:pt x="112" y="0"/>
                  <a:pt x="146" y="25"/>
                  <a:pt x="146" y="68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120"/>
                  <a:pt x="112" y="146"/>
                  <a:pt x="69" y="146"/>
                </a:cubicBezTo>
                <a:close/>
                <a:moveTo>
                  <a:pt x="43" y="103"/>
                </a:moveTo>
                <a:lnTo>
                  <a:pt x="43" y="103"/>
                </a:lnTo>
                <a:cubicBezTo>
                  <a:pt x="69" y="103"/>
                  <a:pt x="69" y="103"/>
                  <a:pt x="69" y="103"/>
                </a:cubicBezTo>
                <a:cubicBezTo>
                  <a:pt x="86" y="103"/>
                  <a:pt x="95" y="94"/>
                  <a:pt x="95" y="77"/>
                </a:cubicBezTo>
                <a:cubicBezTo>
                  <a:pt x="95" y="68"/>
                  <a:pt x="95" y="68"/>
                  <a:pt x="95" y="68"/>
                </a:cubicBezTo>
                <a:cubicBezTo>
                  <a:pt x="95" y="51"/>
                  <a:pt x="86" y="43"/>
                  <a:pt x="69" y="43"/>
                </a:cubicBezTo>
                <a:cubicBezTo>
                  <a:pt x="52" y="43"/>
                  <a:pt x="43" y="51"/>
                  <a:pt x="43" y="68"/>
                </a:cubicBezTo>
                <a:lnTo>
                  <a:pt x="43" y="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26">
            <a:extLst>
              <a:ext uri="{FF2B5EF4-FFF2-40B4-BE49-F238E27FC236}">
                <a16:creationId xmlns:a16="http://schemas.microsoft.com/office/drawing/2014/main" id="{FF9E4C91-B95F-C346-8D0E-00A06049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553" y="8574277"/>
            <a:ext cx="48967" cy="230144"/>
          </a:xfrm>
          <a:custGeom>
            <a:avLst/>
            <a:gdLst>
              <a:gd name="T0" fmla="*/ 42 w 43"/>
              <a:gd name="T1" fmla="*/ 206 h 207"/>
              <a:gd name="T2" fmla="*/ 42 w 43"/>
              <a:gd name="T3" fmla="*/ 206 h 207"/>
              <a:gd name="T4" fmla="*/ 0 w 43"/>
              <a:gd name="T5" fmla="*/ 206 h 207"/>
              <a:gd name="T6" fmla="*/ 0 w 43"/>
              <a:gd name="T7" fmla="*/ 25 h 207"/>
              <a:gd name="T8" fmla="*/ 17 w 43"/>
              <a:gd name="T9" fmla="*/ 0 h 207"/>
              <a:gd name="T10" fmla="*/ 17 w 43"/>
              <a:gd name="T11" fmla="*/ 0 h 207"/>
              <a:gd name="T12" fmla="*/ 42 w 43"/>
              <a:gd name="T13" fmla="*/ 25 h 207"/>
              <a:gd name="T14" fmla="*/ 42 w 43"/>
              <a:gd name="T15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07">
                <a:moveTo>
                  <a:pt x="42" y="206"/>
                </a:moveTo>
                <a:lnTo>
                  <a:pt x="42" y="206"/>
                </a:lnTo>
                <a:cubicBezTo>
                  <a:pt x="0" y="206"/>
                  <a:pt x="0" y="206"/>
                  <a:pt x="0" y="20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2" y="8"/>
                  <a:pt x="42" y="25"/>
                </a:cubicBezTo>
                <a:lnTo>
                  <a:pt x="42" y="2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27">
            <a:extLst>
              <a:ext uri="{FF2B5EF4-FFF2-40B4-BE49-F238E27FC236}">
                <a16:creationId xmlns:a16="http://schemas.microsoft.com/office/drawing/2014/main" id="{D3179249-7ACF-164B-B602-83B3ABAA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553" y="8393102"/>
            <a:ext cx="48967" cy="137106"/>
          </a:xfrm>
          <a:custGeom>
            <a:avLst/>
            <a:gdLst>
              <a:gd name="T0" fmla="*/ 42 w 43"/>
              <a:gd name="T1" fmla="*/ 121 h 122"/>
              <a:gd name="T2" fmla="*/ 0 w 43"/>
              <a:gd name="T3" fmla="*/ 121 h 122"/>
              <a:gd name="T4" fmla="*/ 0 w 43"/>
              <a:gd name="T5" fmla="*/ 0 h 122"/>
              <a:gd name="T6" fmla="*/ 42 w 43"/>
              <a:gd name="T7" fmla="*/ 0 h 122"/>
              <a:gd name="T8" fmla="*/ 42 w 43"/>
              <a:gd name="T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22">
                <a:moveTo>
                  <a:pt x="42" y="121"/>
                </a:moveTo>
                <a:lnTo>
                  <a:pt x="0" y="121"/>
                </a:lnTo>
                <a:lnTo>
                  <a:pt x="0" y="0"/>
                </a:lnTo>
                <a:lnTo>
                  <a:pt x="42" y="0"/>
                </a:lnTo>
                <a:lnTo>
                  <a:pt x="42" y="12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28">
            <a:extLst>
              <a:ext uri="{FF2B5EF4-FFF2-40B4-BE49-F238E27FC236}">
                <a16:creationId xmlns:a16="http://schemas.microsoft.com/office/drawing/2014/main" id="{7411E1BC-CC8E-204E-B2A6-3272C1F2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411" y="8495931"/>
            <a:ext cx="523941" cy="342766"/>
          </a:xfrm>
          <a:custGeom>
            <a:avLst/>
            <a:gdLst>
              <a:gd name="T0" fmla="*/ 42 w 473"/>
              <a:gd name="T1" fmla="*/ 0 h 310"/>
              <a:gd name="T2" fmla="*/ 42 w 473"/>
              <a:gd name="T3" fmla="*/ 0 h 310"/>
              <a:gd name="T4" fmla="*/ 42 w 473"/>
              <a:gd name="T5" fmla="*/ 43 h 310"/>
              <a:gd name="T6" fmla="*/ 429 w 473"/>
              <a:gd name="T7" fmla="*/ 43 h 310"/>
              <a:gd name="T8" fmla="*/ 429 w 473"/>
              <a:gd name="T9" fmla="*/ 258 h 310"/>
              <a:gd name="T10" fmla="*/ 429 w 473"/>
              <a:gd name="T11" fmla="*/ 258 h 310"/>
              <a:gd name="T12" fmla="*/ 42 w 473"/>
              <a:gd name="T13" fmla="*/ 258 h 310"/>
              <a:gd name="T14" fmla="*/ 42 w 473"/>
              <a:gd name="T15" fmla="*/ 86 h 310"/>
              <a:gd name="T16" fmla="*/ 17 w 473"/>
              <a:gd name="T17" fmla="*/ 60 h 310"/>
              <a:gd name="T18" fmla="*/ 17 w 473"/>
              <a:gd name="T19" fmla="*/ 60 h 310"/>
              <a:gd name="T20" fmla="*/ 0 w 473"/>
              <a:gd name="T21" fmla="*/ 86 h 310"/>
              <a:gd name="T22" fmla="*/ 0 w 473"/>
              <a:gd name="T23" fmla="*/ 258 h 310"/>
              <a:gd name="T24" fmla="*/ 42 w 473"/>
              <a:gd name="T25" fmla="*/ 309 h 310"/>
              <a:gd name="T26" fmla="*/ 429 w 473"/>
              <a:gd name="T27" fmla="*/ 309 h 310"/>
              <a:gd name="T28" fmla="*/ 472 w 473"/>
              <a:gd name="T29" fmla="*/ 258 h 310"/>
              <a:gd name="T30" fmla="*/ 472 w 473"/>
              <a:gd name="T31" fmla="*/ 0 h 310"/>
              <a:gd name="T32" fmla="*/ 42 w 473"/>
              <a:gd name="T3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3" h="310">
                <a:moveTo>
                  <a:pt x="42" y="0"/>
                </a:moveTo>
                <a:lnTo>
                  <a:pt x="42" y="0"/>
                </a:lnTo>
                <a:cubicBezTo>
                  <a:pt x="42" y="43"/>
                  <a:pt x="42" y="43"/>
                  <a:pt x="42" y="43"/>
                </a:cubicBezTo>
                <a:cubicBezTo>
                  <a:pt x="429" y="43"/>
                  <a:pt x="429" y="43"/>
                  <a:pt x="429" y="43"/>
                </a:cubicBezTo>
                <a:cubicBezTo>
                  <a:pt x="429" y="258"/>
                  <a:pt x="429" y="258"/>
                  <a:pt x="429" y="258"/>
                </a:cubicBezTo>
                <a:lnTo>
                  <a:pt x="429" y="258"/>
                </a:lnTo>
                <a:cubicBezTo>
                  <a:pt x="42" y="258"/>
                  <a:pt x="42" y="258"/>
                  <a:pt x="42" y="258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69"/>
                  <a:pt x="34" y="60"/>
                  <a:pt x="17" y="60"/>
                </a:cubicBezTo>
                <a:lnTo>
                  <a:pt x="17" y="60"/>
                </a:lnTo>
                <a:cubicBezTo>
                  <a:pt x="8" y="60"/>
                  <a:pt x="0" y="69"/>
                  <a:pt x="0" y="86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83"/>
                  <a:pt x="17" y="309"/>
                  <a:pt x="42" y="309"/>
                </a:cubicBezTo>
                <a:cubicBezTo>
                  <a:pt x="429" y="309"/>
                  <a:pt x="429" y="309"/>
                  <a:pt x="429" y="309"/>
                </a:cubicBezTo>
                <a:cubicBezTo>
                  <a:pt x="454" y="309"/>
                  <a:pt x="472" y="283"/>
                  <a:pt x="472" y="258"/>
                </a:cubicBezTo>
                <a:cubicBezTo>
                  <a:pt x="472" y="0"/>
                  <a:pt x="472" y="0"/>
                  <a:pt x="472" y="0"/>
                </a:cubicBezTo>
                <a:lnTo>
                  <a:pt x="42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29">
            <a:extLst>
              <a:ext uri="{FF2B5EF4-FFF2-40B4-BE49-F238E27FC236}">
                <a16:creationId xmlns:a16="http://schemas.microsoft.com/office/drawing/2014/main" id="{C60574EC-EE25-A043-9DDB-33096DF46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3753" y="8363722"/>
            <a:ext cx="646359" cy="181175"/>
          </a:xfrm>
          <a:custGeom>
            <a:avLst/>
            <a:gdLst>
              <a:gd name="T0" fmla="*/ 523 w 584"/>
              <a:gd name="T1" fmla="*/ 163 h 164"/>
              <a:gd name="T2" fmla="*/ 523 w 584"/>
              <a:gd name="T3" fmla="*/ 163 h 164"/>
              <a:gd name="T4" fmla="*/ 68 w 584"/>
              <a:gd name="T5" fmla="*/ 163 h 164"/>
              <a:gd name="T6" fmla="*/ 0 w 584"/>
              <a:gd name="T7" fmla="*/ 103 h 164"/>
              <a:gd name="T8" fmla="*/ 0 w 584"/>
              <a:gd name="T9" fmla="*/ 69 h 164"/>
              <a:gd name="T10" fmla="*/ 68 w 584"/>
              <a:gd name="T11" fmla="*/ 0 h 164"/>
              <a:gd name="T12" fmla="*/ 523 w 584"/>
              <a:gd name="T13" fmla="*/ 0 h 164"/>
              <a:gd name="T14" fmla="*/ 583 w 584"/>
              <a:gd name="T15" fmla="*/ 69 h 164"/>
              <a:gd name="T16" fmla="*/ 583 w 584"/>
              <a:gd name="T17" fmla="*/ 103 h 164"/>
              <a:gd name="T18" fmla="*/ 523 w 584"/>
              <a:gd name="T19" fmla="*/ 163 h 164"/>
              <a:gd name="T20" fmla="*/ 68 w 584"/>
              <a:gd name="T21" fmla="*/ 51 h 164"/>
              <a:gd name="T22" fmla="*/ 68 w 584"/>
              <a:gd name="T23" fmla="*/ 51 h 164"/>
              <a:gd name="T24" fmla="*/ 51 w 584"/>
              <a:gd name="T25" fmla="*/ 69 h 164"/>
              <a:gd name="T26" fmla="*/ 51 w 584"/>
              <a:gd name="T27" fmla="*/ 103 h 164"/>
              <a:gd name="T28" fmla="*/ 68 w 584"/>
              <a:gd name="T29" fmla="*/ 120 h 164"/>
              <a:gd name="T30" fmla="*/ 523 w 584"/>
              <a:gd name="T31" fmla="*/ 120 h 164"/>
              <a:gd name="T32" fmla="*/ 540 w 584"/>
              <a:gd name="T33" fmla="*/ 103 h 164"/>
              <a:gd name="T34" fmla="*/ 540 w 584"/>
              <a:gd name="T35" fmla="*/ 69 h 164"/>
              <a:gd name="T36" fmla="*/ 523 w 584"/>
              <a:gd name="T37" fmla="*/ 51 h 164"/>
              <a:gd name="T38" fmla="*/ 68 w 584"/>
              <a:gd name="T39" fmla="*/ 5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4" h="164">
                <a:moveTo>
                  <a:pt x="523" y="163"/>
                </a:moveTo>
                <a:lnTo>
                  <a:pt x="523" y="163"/>
                </a:lnTo>
                <a:cubicBezTo>
                  <a:pt x="68" y="163"/>
                  <a:pt x="68" y="163"/>
                  <a:pt x="68" y="163"/>
                </a:cubicBezTo>
                <a:cubicBezTo>
                  <a:pt x="35" y="163"/>
                  <a:pt x="0" y="137"/>
                  <a:pt x="0" y="10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35" y="0"/>
                  <a:pt x="68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58" y="0"/>
                  <a:pt x="583" y="34"/>
                  <a:pt x="583" y="69"/>
                </a:cubicBezTo>
                <a:cubicBezTo>
                  <a:pt x="583" y="103"/>
                  <a:pt x="583" y="103"/>
                  <a:pt x="583" y="103"/>
                </a:cubicBezTo>
                <a:cubicBezTo>
                  <a:pt x="583" y="137"/>
                  <a:pt x="558" y="163"/>
                  <a:pt x="523" y="163"/>
                </a:cubicBezTo>
                <a:close/>
                <a:moveTo>
                  <a:pt x="68" y="51"/>
                </a:moveTo>
                <a:lnTo>
                  <a:pt x="68" y="51"/>
                </a:lnTo>
                <a:cubicBezTo>
                  <a:pt x="60" y="51"/>
                  <a:pt x="51" y="60"/>
                  <a:pt x="51" y="69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111"/>
                  <a:pt x="60" y="120"/>
                  <a:pt x="68" y="120"/>
                </a:cubicBezTo>
                <a:cubicBezTo>
                  <a:pt x="523" y="120"/>
                  <a:pt x="523" y="120"/>
                  <a:pt x="523" y="120"/>
                </a:cubicBezTo>
                <a:cubicBezTo>
                  <a:pt x="532" y="120"/>
                  <a:pt x="540" y="111"/>
                  <a:pt x="540" y="103"/>
                </a:cubicBezTo>
                <a:cubicBezTo>
                  <a:pt x="540" y="69"/>
                  <a:pt x="540" y="69"/>
                  <a:pt x="540" y="69"/>
                </a:cubicBezTo>
                <a:cubicBezTo>
                  <a:pt x="540" y="60"/>
                  <a:pt x="532" y="51"/>
                  <a:pt x="523" y="51"/>
                </a:cubicBezTo>
                <a:lnTo>
                  <a:pt x="68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6E5C99F9-A94C-624D-8E15-FAF82D35679E}"/>
              </a:ext>
            </a:extLst>
          </p:cNvPr>
          <p:cNvGrpSpPr/>
          <p:nvPr/>
        </p:nvGrpSpPr>
        <p:grpSpPr>
          <a:xfrm>
            <a:off x="2668308" y="1076742"/>
            <a:ext cx="19041035" cy="2561450"/>
            <a:chOff x="2668308" y="861425"/>
            <a:chExt cx="19041035" cy="2561450"/>
          </a:xfrm>
        </p:grpSpPr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FDBA793D-3D5E-774E-958E-4870EBF6B30D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77" name="CuadroTexto 376">
              <a:extLst>
                <a:ext uri="{FF2B5EF4-FFF2-40B4-BE49-F238E27FC236}">
                  <a16:creationId xmlns:a16="http://schemas.microsoft.com/office/drawing/2014/main" id="{429DD42C-B1DE-D24C-93D8-56EAAEBDA9F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673B5D53-23F2-874E-8D5B-93DF7726C67D}"/>
              </a:ext>
            </a:extLst>
          </p:cNvPr>
          <p:cNvGrpSpPr/>
          <p:nvPr/>
        </p:nvGrpSpPr>
        <p:grpSpPr>
          <a:xfrm>
            <a:off x="8038046" y="9886101"/>
            <a:ext cx="3090654" cy="974629"/>
            <a:chOff x="4263265" y="1923217"/>
            <a:chExt cx="4236804" cy="974629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109082BF-7956-4E47-B87B-4F4CAB866BFD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23D670F1-CE75-264E-8DB3-B358A206E3CD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426E57E5-3B9E-C747-B3FE-B743F1FED096}"/>
              </a:ext>
            </a:extLst>
          </p:cNvPr>
          <p:cNvGrpSpPr/>
          <p:nvPr/>
        </p:nvGrpSpPr>
        <p:grpSpPr>
          <a:xfrm>
            <a:off x="10854054" y="9886101"/>
            <a:ext cx="3090654" cy="974629"/>
            <a:chOff x="4263265" y="1923217"/>
            <a:chExt cx="4236804" cy="974629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E30C3EDE-2D7A-DD4D-B1A2-21EF743014DF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50657EEB-AAF6-4C42-B655-3BF5D7E7546B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64ED06F1-62B2-5F4F-89C9-E80D528A82A9}"/>
              </a:ext>
            </a:extLst>
          </p:cNvPr>
          <p:cNvGrpSpPr/>
          <p:nvPr/>
        </p:nvGrpSpPr>
        <p:grpSpPr>
          <a:xfrm>
            <a:off x="13670062" y="9886101"/>
            <a:ext cx="3090654" cy="974629"/>
            <a:chOff x="4263265" y="1923217"/>
            <a:chExt cx="4236804" cy="974629"/>
          </a:xfrm>
        </p:grpSpPr>
        <p:sp>
          <p:nvSpPr>
            <p:cNvPr id="388" name="CuadroTexto 395">
              <a:extLst>
                <a:ext uri="{FF2B5EF4-FFF2-40B4-BE49-F238E27FC236}">
                  <a16:creationId xmlns:a16="http://schemas.microsoft.com/office/drawing/2014/main" id="{9461CC28-E58A-2D49-921D-8D6782BE07C5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522252D6-D2F4-DC4A-88F5-0D5C0D310C23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367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3">
            <a:extLst>
              <a:ext uri="{FF2B5EF4-FFF2-40B4-BE49-F238E27FC236}">
                <a16:creationId xmlns:a16="http://schemas.microsoft.com/office/drawing/2014/main" id="{E1CD7072-4E85-144E-9E62-5C2F8062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828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id="{480B16B5-6AA0-0941-969A-0B15EE29A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5">
            <a:extLst>
              <a:ext uri="{FF2B5EF4-FFF2-40B4-BE49-F238E27FC236}">
                <a16:creationId xmlns:a16="http://schemas.microsoft.com/office/drawing/2014/main" id="{E5C5AFBB-8D8B-EB4B-AF5D-29351448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66">
            <a:extLst>
              <a:ext uri="{FF2B5EF4-FFF2-40B4-BE49-F238E27FC236}">
                <a16:creationId xmlns:a16="http://schemas.microsoft.com/office/drawing/2014/main" id="{FAEB1D11-6A33-A944-8436-46FFD745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67">
            <a:extLst>
              <a:ext uri="{FF2B5EF4-FFF2-40B4-BE49-F238E27FC236}">
                <a16:creationId xmlns:a16="http://schemas.microsoft.com/office/drawing/2014/main" id="{81D97A47-342A-334B-B613-A214CC99F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4058813"/>
            <a:ext cx="1347459" cy="1347459"/>
          </a:xfrm>
          <a:custGeom>
            <a:avLst/>
            <a:gdLst>
              <a:gd name="T0" fmla="*/ 1109 w 1110"/>
              <a:gd name="T1" fmla="*/ 551 h 1110"/>
              <a:gd name="T2" fmla="*/ 1109 w 1110"/>
              <a:gd name="T3" fmla="*/ 551 h 1110"/>
              <a:gd name="T4" fmla="*/ 558 w 1110"/>
              <a:gd name="T5" fmla="*/ 1109 h 1110"/>
              <a:gd name="T6" fmla="*/ 0 w 1110"/>
              <a:gd name="T7" fmla="*/ 551 h 1110"/>
              <a:gd name="T8" fmla="*/ 558 w 1110"/>
              <a:gd name="T9" fmla="*/ 0 h 1110"/>
              <a:gd name="T10" fmla="*/ 1109 w 1110"/>
              <a:gd name="T11" fmla="*/ 551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1"/>
                </a:moveTo>
                <a:lnTo>
                  <a:pt x="1109" y="551"/>
                </a:lnTo>
                <a:cubicBezTo>
                  <a:pt x="1109" y="857"/>
                  <a:pt x="864" y="1109"/>
                  <a:pt x="558" y="1109"/>
                </a:cubicBezTo>
                <a:cubicBezTo>
                  <a:pt x="252" y="1109"/>
                  <a:pt x="0" y="857"/>
                  <a:pt x="0" y="551"/>
                </a:cubicBezTo>
                <a:cubicBezTo>
                  <a:pt x="0" y="245"/>
                  <a:pt x="252" y="0"/>
                  <a:pt x="558" y="0"/>
                </a:cubicBezTo>
                <a:cubicBezTo>
                  <a:pt x="864" y="0"/>
                  <a:pt x="1109" y="245"/>
                  <a:pt x="1109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68">
            <a:extLst>
              <a:ext uri="{FF2B5EF4-FFF2-40B4-BE49-F238E27FC236}">
                <a16:creationId xmlns:a16="http://schemas.microsoft.com/office/drawing/2014/main" id="{0FC78571-AF56-D042-BED0-E04DACE52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11079505"/>
            <a:ext cx="1347459" cy="1347459"/>
          </a:xfrm>
          <a:custGeom>
            <a:avLst/>
            <a:gdLst>
              <a:gd name="T0" fmla="*/ 1109 w 1110"/>
              <a:gd name="T1" fmla="*/ 559 h 1111"/>
              <a:gd name="T2" fmla="*/ 1109 w 1110"/>
              <a:gd name="T3" fmla="*/ 559 h 1111"/>
              <a:gd name="T4" fmla="*/ 558 w 1110"/>
              <a:gd name="T5" fmla="*/ 1110 h 1111"/>
              <a:gd name="T6" fmla="*/ 0 w 1110"/>
              <a:gd name="T7" fmla="*/ 559 h 1111"/>
              <a:gd name="T8" fmla="*/ 558 w 1110"/>
              <a:gd name="T9" fmla="*/ 0 h 1111"/>
              <a:gd name="T10" fmla="*/ 1109 w 1110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1109" y="559"/>
                </a:moveTo>
                <a:lnTo>
                  <a:pt x="1109" y="559"/>
                </a:lnTo>
                <a:cubicBezTo>
                  <a:pt x="1109" y="865"/>
                  <a:pt x="864" y="1110"/>
                  <a:pt x="558" y="1110"/>
                </a:cubicBezTo>
                <a:cubicBezTo>
                  <a:pt x="252" y="1110"/>
                  <a:pt x="0" y="865"/>
                  <a:pt x="0" y="559"/>
                </a:cubicBezTo>
                <a:cubicBezTo>
                  <a:pt x="0" y="253"/>
                  <a:pt x="252" y="0"/>
                  <a:pt x="558" y="0"/>
                </a:cubicBezTo>
                <a:cubicBezTo>
                  <a:pt x="864" y="0"/>
                  <a:pt x="1109" y="253"/>
                  <a:pt x="1109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69">
            <a:extLst>
              <a:ext uri="{FF2B5EF4-FFF2-40B4-BE49-F238E27FC236}">
                <a16:creationId xmlns:a16="http://schemas.microsoft.com/office/drawing/2014/main" id="{FF7D1B8C-4FC1-374C-9845-64BE9E1F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6315273"/>
            <a:ext cx="1347459" cy="1347459"/>
          </a:xfrm>
          <a:custGeom>
            <a:avLst/>
            <a:gdLst>
              <a:gd name="T0" fmla="*/ 1109 w 1110"/>
              <a:gd name="T1" fmla="*/ 550 h 1110"/>
              <a:gd name="T2" fmla="*/ 1109 w 1110"/>
              <a:gd name="T3" fmla="*/ 550 h 1110"/>
              <a:gd name="T4" fmla="*/ 551 w 1110"/>
              <a:gd name="T5" fmla="*/ 1109 h 1110"/>
              <a:gd name="T6" fmla="*/ 0 w 1110"/>
              <a:gd name="T7" fmla="*/ 550 h 1110"/>
              <a:gd name="T8" fmla="*/ 551 w 1110"/>
              <a:gd name="T9" fmla="*/ 0 h 1110"/>
              <a:gd name="T10" fmla="*/ 1109 w 1110"/>
              <a:gd name="T11" fmla="*/ 55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0"/>
                </a:moveTo>
                <a:lnTo>
                  <a:pt x="1109" y="550"/>
                </a:lnTo>
                <a:cubicBezTo>
                  <a:pt x="1109" y="856"/>
                  <a:pt x="857" y="1109"/>
                  <a:pt x="551" y="1109"/>
                </a:cubicBezTo>
                <a:cubicBezTo>
                  <a:pt x="244" y="1109"/>
                  <a:pt x="0" y="856"/>
                  <a:pt x="0" y="550"/>
                </a:cubicBezTo>
                <a:cubicBezTo>
                  <a:pt x="0" y="245"/>
                  <a:pt x="244" y="0"/>
                  <a:pt x="551" y="0"/>
                </a:cubicBezTo>
                <a:cubicBezTo>
                  <a:pt x="857" y="0"/>
                  <a:pt x="1109" y="245"/>
                  <a:pt x="1109" y="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70">
            <a:extLst>
              <a:ext uri="{FF2B5EF4-FFF2-40B4-BE49-F238E27FC236}">
                <a16:creationId xmlns:a16="http://schemas.microsoft.com/office/drawing/2014/main" id="{69B7B1C1-2112-404A-B5A7-480F3CE1B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9181297"/>
            <a:ext cx="1347459" cy="1347459"/>
          </a:xfrm>
          <a:custGeom>
            <a:avLst/>
            <a:gdLst>
              <a:gd name="T0" fmla="*/ 1109 w 1110"/>
              <a:gd name="T1" fmla="*/ 558 h 1110"/>
              <a:gd name="T2" fmla="*/ 1109 w 1110"/>
              <a:gd name="T3" fmla="*/ 558 h 1110"/>
              <a:gd name="T4" fmla="*/ 551 w 1110"/>
              <a:gd name="T5" fmla="*/ 1109 h 1110"/>
              <a:gd name="T6" fmla="*/ 0 w 1110"/>
              <a:gd name="T7" fmla="*/ 558 h 1110"/>
              <a:gd name="T8" fmla="*/ 551 w 1110"/>
              <a:gd name="T9" fmla="*/ 0 h 1110"/>
              <a:gd name="T10" fmla="*/ 1109 w 1110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8"/>
                </a:moveTo>
                <a:lnTo>
                  <a:pt x="1109" y="558"/>
                </a:lnTo>
                <a:cubicBezTo>
                  <a:pt x="1109" y="864"/>
                  <a:pt x="857" y="1109"/>
                  <a:pt x="551" y="1109"/>
                </a:cubicBezTo>
                <a:cubicBezTo>
                  <a:pt x="244" y="1109"/>
                  <a:pt x="0" y="864"/>
                  <a:pt x="0" y="558"/>
                </a:cubicBezTo>
                <a:cubicBezTo>
                  <a:pt x="0" y="252"/>
                  <a:pt x="244" y="0"/>
                  <a:pt x="551" y="0"/>
                </a:cubicBezTo>
                <a:cubicBezTo>
                  <a:pt x="857" y="0"/>
                  <a:pt x="1109" y="252"/>
                  <a:pt x="1109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29">
            <a:extLst>
              <a:ext uri="{FF2B5EF4-FFF2-40B4-BE49-F238E27FC236}">
                <a16:creationId xmlns:a16="http://schemas.microsoft.com/office/drawing/2014/main" id="{83E4827D-D97B-6A46-8967-AA7644F8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0">
            <a:extLst>
              <a:ext uri="{FF2B5EF4-FFF2-40B4-BE49-F238E27FC236}">
                <a16:creationId xmlns:a16="http://schemas.microsoft.com/office/drawing/2014/main" id="{C66307F5-E915-F64B-9BDF-537C7643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31">
            <a:extLst>
              <a:ext uri="{FF2B5EF4-FFF2-40B4-BE49-F238E27FC236}">
                <a16:creationId xmlns:a16="http://schemas.microsoft.com/office/drawing/2014/main" id="{EDADE24C-587B-1B49-9269-3E09416A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38">
            <a:extLst>
              <a:ext uri="{FF2B5EF4-FFF2-40B4-BE49-F238E27FC236}">
                <a16:creationId xmlns:a16="http://schemas.microsoft.com/office/drawing/2014/main" id="{3A5B01DB-C08F-0B4D-ABEE-531C7A2E2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39">
            <a:extLst>
              <a:ext uri="{FF2B5EF4-FFF2-40B4-BE49-F238E27FC236}">
                <a16:creationId xmlns:a16="http://schemas.microsoft.com/office/drawing/2014/main" id="{6E5DCB98-FB81-7D4B-9670-B8E625FF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40">
            <a:extLst>
              <a:ext uri="{FF2B5EF4-FFF2-40B4-BE49-F238E27FC236}">
                <a16:creationId xmlns:a16="http://schemas.microsoft.com/office/drawing/2014/main" id="{58E4C1FB-7EF3-6940-B4B6-17B2D3BB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9EB74603-B7E5-EA40-9D20-08702496336B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80" name="Freeform 198">
              <a:extLst>
                <a:ext uri="{FF2B5EF4-FFF2-40B4-BE49-F238E27FC236}">
                  <a16:creationId xmlns:a16="http://schemas.microsoft.com/office/drawing/2014/main" id="{39050BA5-DF36-E44F-9F9A-6FD0084B6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199">
              <a:extLst>
                <a:ext uri="{FF2B5EF4-FFF2-40B4-BE49-F238E27FC236}">
                  <a16:creationId xmlns:a16="http://schemas.microsoft.com/office/drawing/2014/main" id="{F92967B8-01B8-B846-99E8-7DA4F9CD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FB83E24-7678-144B-B079-C8CB86509E6B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83" name="Freeform 284">
              <a:extLst>
                <a:ext uri="{FF2B5EF4-FFF2-40B4-BE49-F238E27FC236}">
                  <a16:creationId xmlns:a16="http://schemas.microsoft.com/office/drawing/2014/main" id="{D7495B0C-B5CD-8544-8789-8D1D3D16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85">
              <a:extLst>
                <a:ext uri="{FF2B5EF4-FFF2-40B4-BE49-F238E27FC236}">
                  <a16:creationId xmlns:a16="http://schemas.microsoft.com/office/drawing/2014/main" id="{A13CA76A-FB83-7F43-88C0-09B3CDC6E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86">
              <a:extLst>
                <a:ext uri="{FF2B5EF4-FFF2-40B4-BE49-F238E27FC236}">
                  <a16:creationId xmlns:a16="http://schemas.microsoft.com/office/drawing/2014/main" id="{12F4303D-6980-C64B-8ABF-5A4E3BFE4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E8874888-2391-044D-A90D-470777088CF4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ADC3999F-CE60-3141-9128-3C0EDFF08B6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F6DC7345-0770-A54C-9A07-01C0F982D7F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134A674A-F3BD-1447-9F8F-0FCB9C28355F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F0F22C83-FF3B-B745-AC79-E1B92C054F3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81B94477-310D-2A44-AF9C-EC164BA8B81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74FDE44-F9CA-7E4B-AAA5-83DFEFA5B06F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BBF6356A-F13E-1E4F-9F54-F3DF0CA334A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36746FA9-32F2-584B-BC74-510BF8534D4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C77FF7DA-9097-9244-BB5D-8367D4F75C4A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7A0F7165-2640-BE45-9418-149033B09DE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5DFF1890-9810-5240-AFD5-8957D861615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A887AFB-208B-8A4B-9E82-B28DB9A4DD72}"/>
              </a:ext>
            </a:extLst>
          </p:cNvPr>
          <p:cNvGrpSpPr/>
          <p:nvPr/>
        </p:nvGrpSpPr>
        <p:grpSpPr>
          <a:xfrm>
            <a:off x="2668308" y="594203"/>
            <a:ext cx="19041035" cy="2561450"/>
            <a:chOff x="2668308" y="861425"/>
            <a:chExt cx="19041035" cy="2561450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3860E6BE-7AE0-3F43-A1BF-234E438ED132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40A69DB4-3ED5-EC46-AB29-3BA91D97803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1" name="Freeform 211">
            <a:extLst>
              <a:ext uri="{FF2B5EF4-FFF2-40B4-BE49-F238E27FC236}">
                <a16:creationId xmlns:a16="http://schemas.microsoft.com/office/drawing/2014/main" id="{31BF3186-9679-3748-BB51-72F6F9AA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3723" y="9660965"/>
            <a:ext cx="465812" cy="321535"/>
          </a:xfrm>
          <a:custGeom>
            <a:avLst/>
            <a:gdLst>
              <a:gd name="T0" fmla="*/ 498 w 499"/>
              <a:gd name="T1" fmla="*/ 344 h 345"/>
              <a:gd name="T2" fmla="*/ 0 w 499"/>
              <a:gd name="T3" fmla="*/ 344 h 345"/>
              <a:gd name="T4" fmla="*/ 0 w 499"/>
              <a:gd name="T5" fmla="*/ 0 h 345"/>
              <a:gd name="T6" fmla="*/ 498 w 499"/>
              <a:gd name="T7" fmla="*/ 0 h 345"/>
              <a:gd name="T8" fmla="*/ 498 w 499"/>
              <a:gd name="T9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345">
                <a:moveTo>
                  <a:pt x="498" y="344"/>
                </a:moveTo>
                <a:lnTo>
                  <a:pt x="0" y="344"/>
                </a:lnTo>
                <a:lnTo>
                  <a:pt x="0" y="0"/>
                </a:lnTo>
                <a:lnTo>
                  <a:pt x="498" y="0"/>
                </a:lnTo>
                <a:lnTo>
                  <a:pt x="498" y="3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12">
            <a:extLst>
              <a:ext uri="{FF2B5EF4-FFF2-40B4-BE49-F238E27FC236}">
                <a16:creationId xmlns:a16="http://schemas.microsoft.com/office/drawing/2014/main" id="{367F3AD4-1D21-F64C-AEFB-0041564C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661" y="5975683"/>
            <a:ext cx="1446907" cy="2761900"/>
          </a:xfrm>
          <a:custGeom>
            <a:avLst/>
            <a:gdLst>
              <a:gd name="T0" fmla="*/ 0 w 1547"/>
              <a:gd name="T1" fmla="*/ 0 h 2956"/>
              <a:gd name="T2" fmla="*/ 0 w 1547"/>
              <a:gd name="T3" fmla="*/ 0 h 2956"/>
              <a:gd name="T4" fmla="*/ 1194 w 1547"/>
              <a:gd name="T5" fmla="*/ 0 h 2956"/>
              <a:gd name="T6" fmla="*/ 1546 w 1547"/>
              <a:gd name="T7" fmla="*/ 352 h 2956"/>
              <a:gd name="T8" fmla="*/ 1546 w 1547"/>
              <a:gd name="T9" fmla="*/ 2955 h 2956"/>
              <a:gd name="T10" fmla="*/ 0 w 1547"/>
              <a:gd name="T11" fmla="*/ 0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7" h="2956">
                <a:moveTo>
                  <a:pt x="0" y="0"/>
                </a:moveTo>
                <a:lnTo>
                  <a:pt x="0" y="0"/>
                </a:lnTo>
                <a:cubicBezTo>
                  <a:pt x="1194" y="0"/>
                  <a:pt x="1194" y="0"/>
                  <a:pt x="1194" y="0"/>
                </a:cubicBezTo>
                <a:cubicBezTo>
                  <a:pt x="1393" y="0"/>
                  <a:pt x="1546" y="154"/>
                  <a:pt x="1546" y="352"/>
                </a:cubicBezTo>
                <a:cubicBezTo>
                  <a:pt x="1546" y="2955"/>
                  <a:pt x="1546" y="2955"/>
                  <a:pt x="1546" y="2955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13">
            <a:extLst>
              <a:ext uri="{FF2B5EF4-FFF2-40B4-BE49-F238E27FC236}">
                <a16:creationId xmlns:a16="http://schemas.microsoft.com/office/drawing/2014/main" id="{E850C141-3035-E94B-9AA7-C5B9ADEB0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661" y="5975683"/>
            <a:ext cx="1446907" cy="2761900"/>
          </a:xfrm>
          <a:custGeom>
            <a:avLst/>
            <a:gdLst>
              <a:gd name="T0" fmla="*/ 0 w 1547"/>
              <a:gd name="T1" fmla="*/ 0 h 2956"/>
              <a:gd name="T2" fmla="*/ 0 w 1547"/>
              <a:gd name="T3" fmla="*/ 0 h 2956"/>
              <a:gd name="T4" fmla="*/ 1194 w 1547"/>
              <a:gd name="T5" fmla="*/ 0 h 2956"/>
              <a:gd name="T6" fmla="*/ 1546 w 1547"/>
              <a:gd name="T7" fmla="*/ 352 h 2956"/>
              <a:gd name="T8" fmla="*/ 1546 w 1547"/>
              <a:gd name="T9" fmla="*/ 2955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7" h="2956">
                <a:moveTo>
                  <a:pt x="0" y="0"/>
                </a:moveTo>
                <a:lnTo>
                  <a:pt x="0" y="0"/>
                </a:lnTo>
                <a:cubicBezTo>
                  <a:pt x="1194" y="0"/>
                  <a:pt x="1194" y="0"/>
                  <a:pt x="1194" y="0"/>
                </a:cubicBezTo>
                <a:cubicBezTo>
                  <a:pt x="1393" y="0"/>
                  <a:pt x="1546" y="154"/>
                  <a:pt x="1546" y="352"/>
                </a:cubicBezTo>
                <a:cubicBezTo>
                  <a:pt x="1546" y="2955"/>
                  <a:pt x="1546" y="2955"/>
                  <a:pt x="1546" y="295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214">
            <a:extLst>
              <a:ext uri="{FF2B5EF4-FFF2-40B4-BE49-F238E27FC236}">
                <a16:creationId xmlns:a16="http://schemas.microsoft.com/office/drawing/2014/main" id="{BF50AFD5-5563-1D4B-A366-0A2D339B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264" y="8078025"/>
            <a:ext cx="1706607" cy="1706607"/>
          </a:xfrm>
          <a:custGeom>
            <a:avLst/>
            <a:gdLst>
              <a:gd name="T0" fmla="*/ 1826 w 1827"/>
              <a:gd name="T1" fmla="*/ 913 h 1827"/>
              <a:gd name="T2" fmla="*/ 1826 w 1827"/>
              <a:gd name="T3" fmla="*/ 913 h 1827"/>
              <a:gd name="T4" fmla="*/ 913 w 1827"/>
              <a:gd name="T5" fmla="*/ 1826 h 1827"/>
              <a:gd name="T6" fmla="*/ 0 w 1827"/>
              <a:gd name="T7" fmla="*/ 913 h 1827"/>
              <a:gd name="T8" fmla="*/ 913 w 1827"/>
              <a:gd name="T9" fmla="*/ 0 h 1827"/>
              <a:gd name="T10" fmla="*/ 1826 w 1827"/>
              <a:gd name="T11" fmla="*/ 913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7" h="1827">
                <a:moveTo>
                  <a:pt x="1826" y="913"/>
                </a:moveTo>
                <a:lnTo>
                  <a:pt x="1826" y="913"/>
                </a:lnTo>
                <a:cubicBezTo>
                  <a:pt x="1826" y="1419"/>
                  <a:pt x="1420" y="1826"/>
                  <a:pt x="913" y="1826"/>
                </a:cubicBezTo>
                <a:cubicBezTo>
                  <a:pt x="407" y="1826"/>
                  <a:pt x="0" y="1419"/>
                  <a:pt x="0" y="913"/>
                </a:cubicBezTo>
                <a:cubicBezTo>
                  <a:pt x="0" y="407"/>
                  <a:pt x="407" y="0"/>
                  <a:pt x="913" y="0"/>
                </a:cubicBezTo>
                <a:cubicBezTo>
                  <a:pt x="1420" y="0"/>
                  <a:pt x="1826" y="407"/>
                  <a:pt x="1826" y="9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15">
            <a:extLst>
              <a:ext uri="{FF2B5EF4-FFF2-40B4-BE49-F238E27FC236}">
                <a16:creationId xmlns:a16="http://schemas.microsoft.com/office/drawing/2014/main" id="{E1635079-DF69-2348-A57C-A8113526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9055" y="8205813"/>
            <a:ext cx="1455149" cy="1455152"/>
          </a:xfrm>
          <a:custGeom>
            <a:avLst/>
            <a:gdLst>
              <a:gd name="T0" fmla="*/ 1555 w 1556"/>
              <a:gd name="T1" fmla="*/ 778 h 1556"/>
              <a:gd name="T2" fmla="*/ 1555 w 1556"/>
              <a:gd name="T3" fmla="*/ 778 h 1556"/>
              <a:gd name="T4" fmla="*/ 777 w 1556"/>
              <a:gd name="T5" fmla="*/ 1555 h 1556"/>
              <a:gd name="T6" fmla="*/ 0 w 1556"/>
              <a:gd name="T7" fmla="*/ 778 h 1556"/>
              <a:gd name="T8" fmla="*/ 777 w 1556"/>
              <a:gd name="T9" fmla="*/ 0 h 1556"/>
              <a:gd name="T10" fmla="*/ 1555 w 1556"/>
              <a:gd name="T11" fmla="*/ 778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6" h="1556">
                <a:moveTo>
                  <a:pt x="1555" y="778"/>
                </a:moveTo>
                <a:lnTo>
                  <a:pt x="1555" y="778"/>
                </a:lnTo>
                <a:cubicBezTo>
                  <a:pt x="1555" y="1203"/>
                  <a:pt x="1202" y="1555"/>
                  <a:pt x="777" y="1555"/>
                </a:cubicBezTo>
                <a:cubicBezTo>
                  <a:pt x="343" y="1555"/>
                  <a:pt x="0" y="1203"/>
                  <a:pt x="0" y="778"/>
                </a:cubicBezTo>
                <a:cubicBezTo>
                  <a:pt x="0" y="344"/>
                  <a:pt x="343" y="0"/>
                  <a:pt x="777" y="0"/>
                </a:cubicBezTo>
                <a:cubicBezTo>
                  <a:pt x="1202" y="0"/>
                  <a:pt x="1555" y="344"/>
                  <a:pt x="1555" y="7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16">
            <a:extLst>
              <a:ext uri="{FF2B5EF4-FFF2-40B4-BE49-F238E27FC236}">
                <a16:creationId xmlns:a16="http://schemas.microsoft.com/office/drawing/2014/main" id="{F6492572-C17B-B64E-8FB0-155CD76B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679" y="9982499"/>
            <a:ext cx="2597011" cy="2011653"/>
          </a:xfrm>
          <a:custGeom>
            <a:avLst/>
            <a:gdLst>
              <a:gd name="T0" fmla="*/ 2775 w 2776"/>
              <a:gd name="T1" fmla="*/ 0 h 2152"/>
              <a:gd name="T2" fmla="*/ 2775 w 2776"/>
              <a:gd name="T3" fmla="*/ 0 h 2152"/>
              <a:gd name="T4" fmla="*/ 2775 w 2776"/>
              <a:gd name="T5" fmla="*/ 1518 h 2152"/>
              <a:gd name="T6" fmla="*/ 2143 w 2776"/>
              <a:gd name="T7" fmla="*/ 2151 h 2152"/>
              <a:gd name="T8" fmla="*/ 2143 w 2776"/>
              <a:gd name="T9" fmla="*/ 2151 h 2152"/>
              <a:gd name="T10" fmla="*/ 1519 w 2776"/>
              <a:gd name="T11" fmla="*/ 1518 h 2152"/>
              <a:gd name="T12" fmla="*/ 1519 w 2776"/>
              <a:gd name="T13" fmla="*/ 433 h 2152"/>
              <a:gd name="T14" fmla="*/ 1085 w 2776"/>
              <a:gd name="T15" fmla="*/ 0 h 2152"/>
              <a:gd name="T16" fmla="*/ 0 w 2776"/>
              <a:gd name="T17" fmla="*/ 0 h 2152"/>
              <a:gd name="T18" fmla="*/ 2775 w 2776"/>
              <a:gd name="T19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76" h="2152">
                <a:moveTo>
                  <a:pt x="2775" y="0"/>
                </a:moveTo>
                <a:lnTo>
                  <a:pt x="2775" y="0"/>
                </a:lnTo>
                <a:cubicBezTo>
                  <a:pt x="2775" y="1518"/>
                  <a:pt x="2775" y="1518"/>
                  <a:pt x="2775" y="1518"/>
                </a:cubicBezTo>
                <a:cubicBezTo>
                  <a:pt x="2775" y="1871"/>
                  <a:pt x="2495" y="2151"/>
                  <a:pt x="2143" y="2151"/>
                </a:cubicBezTo>
                <a:lnTo>
                  <a:pt x="2143" y="2151"/>
                </a:lnTo>
                <a:cubicBezTo>
                  <a:pt x="1799" y="2151"/>
                  <a:pt x="1519" y="1871"/>
                  <a:pt x="1519" y="1518"/>
                </a:cubicBezTo>
                <a:cubicBezTo>
                  <a:pt x="1519" y="433"/>
                  <a:pt x="1519" y="433"/>
                  <a:pt x="1519" y="433"/>
                </a:cubicBezTo>
                <a:cubicBezTo>
                  <a:pt x="1519" y="198"/>
                  <a:pt x="1320" y="0"/>
                  <a:pt x="1085" y="0"/>
                </a:cubicBezTo>
                <a:cubicBezTo>
                  <a:pt x="0" y="0"/>
                  <a:pt x="0" y="0"/>
                  <a:pt x="0" y="0"/>
                </a:cubicBezTo>
                <a:lnTo>
                  <a:pt x="277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2B1B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17">
            <a:extLst>
              <a:ext uri="{FF2B5EF4-FFF2-40B4-BE49-F238E27FC236}">
                <a16:creationId xmlns:a16="http://schemas.microsoft.com/office/drawing/2014/main" id="{207D81E4-166D-474F-BFD9-68C0C5F3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679" y="9982499"/>
            <a:ext cx="2597011" cy="2011653"/>
          </a:xfrm>
          <a:custGeom>
            <a:avLst/>
            <a:gdLst>
              <a:gd name="T0" fmla="*/ 2775 w 2776"/>
              <a:gd name="T1" fmla="*/ 0 h 2152"/>
              <a:gd name="T2" fmla="*/ 2775 w 2776"/>
              <a:gd name="T3" fmla="*/ 0 h 2152"/>
              <a:gd name="T4" fmla="*/ 2775 w 2776"/>
              <a:gd name="T5" fmla="*/ 1518 h 2152"/>
              <a:gd name="T6" fmla="*/ 2143 w 2776"/>
              <a:gd name="T7" fmla="*/ 2151 h 2152"/>
              <a:gd name="T8" fmla="*/ 2143 w 2776"/>
              <a:gd name="T9" fmla="*/ 2151 h 2152"/>
              <a:gd name="T10" fmla="*/ 1519 w 2776"/>
              <a:gd name="T11" fmla="*/ 1518 h 2152"/>
              <a:gd name="T12" fmla="*/ 1519 w 2776"/>
              <a:gd name="T13" fmla="*/ 433 h 2152"/>
              <a:gd name="T14" fmla="*/ 1085 w 2776"/>
              <a:gd name="T15" fmla="*/ 0 h 2152"/>
              <a:gd name="T16" fmla="*/ 0 w 2776"/>
              <a:gd name="T17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6" h="2152">
                <a:moveTo>
                  <a:pt x="2775" y="0"/>
                </a:moveTo>
                <a:lnTo>
                  <a:pt x="2775" y="0"/>
                </a:lnTo>
                <a:cubicBezTo>
                  <a:pt x="2775" y="1518"/>
                  <a:pt x="2775" y="1518"/>
                  <a:pt x="2775" y="1518"/>
                </a:cubicBezTo>
                <a:cubicBezTo>
                  <a:pt x="2775" y="1871"/>
                  <a:pt x="2495" y="2151"/>
                  <a:pt x="2143" y="2151"/>
                </a:cubicBezTo>
                <a:lnTo>
                  <a:pt x="2143" y="2151"/>
                </a:lnTo>
                <a:cubicBezTo>
                  <a:pt x="1799" y="2151"/>
                  <a:pt x="1519" y="1871"/>
                  <a:pt x="1519" y="1518"/>
                </a:cubicBezTo>
                <a:cubicBezTo>
                  <a:pt x="1519" y="433"/>
                  <a:pt x="1519" y="433"/>
                  <a:pt x="1519" y="433"/>
                </a:cubicBezTo>
                <a:cubicBezTo>
                  <a:pt x="1519" y="198"/>
                  <a:pt x="1320" y="0"/>
                  <a:pt x="10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218">
            <a:extLst>
              <a:ext uri="{FF2B5EF4-FFF2-40B4-BE49-F238E27FC236}">
                <a16:creationId xmlns:a16="http://schemas.microsoft.com/office/drawing/2014/main" id="{0F7CC1F0-4DFF-E64E-977B-FE115E95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880" y="9195150"/>
            <a:ext cx="2823733" cy="2077609"/>
          </a:xfrm>
          <a:custGeom>
            <a:avLst/>
            <a:gdLst>
              <a:gd name="T0" fmla="*/ 73 w 3021"/>
              <a:gd name="T1" fmla="*/ 2223 h 2224"/>
              <a:gd name="T2" fmla="*/ 73 w 3021"/>
              <a:gd name="T3" fmla="*/ 2223 h 2224"/>
              <a:gd name="T4" fmla="*/ 2938 w 3021"/>
              <a:gd name="T5" fmla="*/ 2223 h 2224"/>
              <a:gd name="T6" fmla="*/ 3020 w 3021"/>
              <a:gd name="T7" fmla="*/ 2151 h 2224"/>
              <a:gd name="T8" fmla="*/ 3020 w 3021"/>
              <a:gd name="T9" fmla="*/ 81 h 2224"/>
              <a:gd name="T10" fmla="*/ 2938 w 3021"/>
              <a:gd name="T11" fmla="*/ 0 h 2224"/>
              <a:gd name="T12" fmla="*/ 73 w 3021"/>
              <a:gd name="T13" fmla="*/ 0 h 2224"/>
              <a:gd name="T14" fmla="*/ 0 w 3021"/>
              <a:gd name="T15" fmla="*/ 81 h 2224"/>
              <a:gd name="T16" fmla="*/ 0 w 3021"/>
              <a:gd name="T17" fmla="*/ 2151 h 2224"/>
              <a:gd name="T18" fmla="*/ 73 w 3021"/>
              <a:gd name="T1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21" h="2224">
                <a:moveTo>
                  <a:pt x="73" y="2223"/>
                </a:moveTo>
                <a:lnTo>
                  <a:pt x="73" y="2223"/>
                </a:lnTo>
                <a:cubicBezTo>
                  <a:pt x="2938" y="2223"/>
                  <a:pt x="2938" y="2223"/>
                  <a:pt x="2938" y="2223"/>
                </a:cubicBezTo>
                <a:cubicBezTo>
                  <a:pt x="2983" y="2223"/>
                  <a:pt x="3020" y="2196"/>
                  <a:pt x="3020" y="2151"/>
                </a:cubicBezTo>
                <a:cubicBezTo>
                  <a:pt x="3020" y="81"/>
                  <a:pt x="3020" y="81"/>
                  <a:pt x="3020" y="81"/>
                </a:cubicBezTo>
                <a:cubicBezTo>
                  <a:pt x="3020" y="36"/>
                  <a:pt x="2983" y="0"/>
                  <a:pt x="293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151"/>
                  <a:pt x="0" y="2151"/>
                  <a:pt x="0" y="2151"/>
                </a:cubicBezTo>
                <a:cubicBezTo>
                  <a:pt x="0" y="2196"/>
                  <a:pt x="36" y="2223"/>
                  <a:pt x="73" y="22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19">
            <a:extLst>
              <a:ext uri="{FF2B5EF4-FFF2-40B4-BE49-F238E27FC236}">
                <a16:creationId xmlns:a16="http://schemas.microsoft.com/office/drawing/2014/main" id="{F21C1BB4-F958-7148-A305-531604412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503" y="9372408"/>
            <a:ext cx="2452731" cy="1731341"/>
          </a:xfrm>
          <a:custGeom>
            <a:avLst/>
            <a:gdLst>
              <a:gd name="T0" fmla="*/ 72 w 2623"/>
              <a:gd name="T1" fmla="*/ 1853 h 1854"/>
              <a:gd name="T2" fmla="*/ 72 w 2623"/>
              <a:gd name="T3" fmla="*/ 1853 h 1854"/>
              <a:gd name="T4" fmla="*/ 2549 w 2623"/>
              <a:gd name="T5" fmla="*/ 1853 h 1854"/>
              <a:gd name="T6" fmla="*/ 2622 w 2623"/>
              <a:gd name="T7" fmla="*/ 1780 h 1854"/>
              <a:gd name="T8" fmla="*/ 2622 w 2623"/>
              <a:gd name="T9" fmla="*/ 72 h 1854"/>
              <a:gd name="T10" fmla="*/ 2549 w 2623"/>
              <a:gd name="T11" fmla="*/ 0 h 1854"/>
              <a:gd name="T12" fmla="*/ 72 w 2623"/>
              <a:gd name="T13" fmla="*/ 0 h 1854"/>
              <a:gd name="T14" fmla="*/ 0 w 2623"/>
              <a:gd name="T15" fmla="*/ 72 h 1854"/>
              <a:gd name="T16" fmla="*/ 0 w 2623"/>
              <a:gd name="T17" fmla="*/ 1780 h 1854"/>
              <a:gd name="T18" fmla="*/ 72 w 2623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3" h="1854">
                <a:moveTo>
                  <a:pt x="72" y="1853"/>
                </a:moveTo>
                <a:lnTo>
                  <a:pt x="72" y="1853"/>
                </a:lnTo>
                <a:cubicBezTo>
                  <a:pt x="2549" y="1853"/>
                  <a:pt x="2549" y="1853"/>
                  <a:pt x="2549" y="1853"/>
                </a:cubicBezTo>
                <a:cubicBezTo>
                  <a:pt x="2586" y="1853"/>
                  <a:pt x="2622" y="1817"/>
                  <a:pt x="2622" y="1780"/>
                </a:cubicBezTo>
                <a:cubicBezTo>
                  <a:pt x="2622" y="72"/>
                  <a:pt x="2622" y="72"/>
                  <a:pt x="2622" y="72"/>
                </a:cubicBezTo>
                <a:cubicBezTo>
                  <a:pt x="2622" y="36"/>
                  <a:pt x="2586" y="0"/>
                  <a:pt x="254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780"/>
                  <a:pt x="0" y="1780"/>
                  <a:pt x="0" y="1780"/>
                </a:cubicBezTo>
                <a:cubicBezTo>
                  <a:pt x="0" y="1817"/>
                  <a:pt x="36" y="1853"/>
                  <a:pt x="72" y="18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20">
            <a:extLst>
              <a:ext uri="{FF2B5EF4-FFF2-40B4-BE49-F238E27FC236}">
                <a16:creationId xmlns:a16="http://schemas.microsoft.com/office/drawing/2014/main" id="{3A47B72A-A446-694C-80A1-A9A1F2C5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135" y="9652720"/>
            <a:ext cx="2460978" cy="1075903"/>
          </a:xfrm>
          <a:custGeom>
            <a:avLst/>
            <a:gdLst>
              <a:gd name="T0" fmla="*/ 2622 w 2632"/>
              <a:gd name="T1" fmla="*/ 470 h 1149"/>
              <a:gd name="T2" fmla="*/ 2323 w 2632"/>
              <a:gd name="T3" fmla="*/ 461 h 1149"/>
              <a:gd name="T4" fmla="*/ 2269 w 2632"/>
              <a:gd name="T5" fmla="*/ 696 h 1149"/>
              <a:gd name="T6" fmla="*/ 2052 w 2632"/>
              <a:gd name="T7" fmla="*/ 36 h 1149"/>
              <a:gd name="T8" fmla="*/ 2043 w 2632"/>
              <a:gd name="T9" fmla="*/ 27 h 1149"/>
              <a:gd name="T10" fmla="*/ 2016 w 2632"/>
              <a:gd name="T11" fmla="*/ 72 h 1149"/>
              <a:gd name="T12" fmla="*/ 1727 w 2632"/>
              <a:gd name="T13" fmla="*/ 470 h 1149"/>
              <a:gd name="T14" fmla="*/ 1654 w 2632"/>
              <a:gd name="T15" fmla="*/ 732 h 1149"/>
              <a:gd name="T16" fmla="*/ 1537 w 2632"/>
              <a:gd name="T17" fmla="*/ 108 h 1149"/>
              <a:gd name="T18" fmla="*/ 1537 w 2632"/>
              <a:gd name="T19" fmla="*/ 108 h 1149"/>
              <a:gd name="T20" fmla="*/ 1429 w 2632"/>
              <a:gd name="T21" fmla="*/ 470 h 1149"/>
              <a:gd name="T22" fmla="*/ 1293 w 2632"/>
              <a:gd name="T23" fmla="*/ 506 h 1149"/>
              <a:gd name="T24" fmla="*/ 1049 w 2632"/>
              <a:gd name="T25" fmla="*/ 36 h 1149"/>
              <a:gd name="T26" fmla="*/ 1013 w 2632"/>
              <a:gd name="T27" fmla="*/ 0 h 1149"/>
              <a:gd name="T28" fmla="*/ 976 w 2632"/>
              <a:gd name="T29" fmla="*/ 36 h 1149"/>
              <a:gd name="T30" fmla="*/ 750 w 2632"/>
              <a:gd name="T31" fmla="*/ 479 h 1149"/>
              <a:gd name="T32" fmla="*/ 669 w 2632"/>
              <a:gd name="T33" fmla="*/ 904 h 1149"/>
              <a:gd name="T34" fmla="*/ 452 w 2632"/>
              <a:gd name="T35" fmla="*/ 127 h 1149"/>
              <a:gd name="T36" fmla="*/ 452 w 2632"/>
              <a:gd name="T37" fmla="*/ 127 h 1149"/>
              <a:gd name="T38" fmla="*/ 326 w 2632"/>
              <a:gd name="T39" fmla="*/ 615 h 1149"/>
              <a:gd name="T40" fmla="*/ 9 w 2632"/>
              <a:gd name="T41" fmla="*/ 624 h 1149"/>
              <a:gd name="T42" fmla="*/ 9 w 2632"/>
              <a:gd name="T43" fmla="*/ 678 h 1149"/>
              <a:gd name="T44" fmla="*/ 353 w 2632"/>
              <a:gd name="T45" fmla="*/ 678 h 1149"/>
              <a:gd name="T46" fmla="*/ 452 w 2632"/>
              <a:gd name="T47" fmla="*/ 307 h 1149"/>
              <a:gd name="T48" fmla="*/ 678 w 2632"/>
              <a:gd name="T49" fmla="*/ 1130 h 1149"/>
              <a:gd name="T50" fmla="*/ 687 w 2632"/>
              <a:gd name="T51" fmla="*/ 1130 h 1149"/>
              <a:gd name="T52" fmla="*/ 778 w 2632"/>
              <a:gd name="T53" fmla="*/ 551 h 1149"/>
              <a:gd name="T54" fmla="*/ 958 w 2632"/>
              <a:gd name="T55" fmla="*/ 524 h 1149"/>
              <a:gd name="T56" fmla="*/ 1221 w 2632"/>
              <a:gd name="T57" fmla="*/ 1094 h 1149"/>
              <a:gd name="T58" fmla="*/ 1257 w 2632"/>
              <a:gd name="T59" fmla="*/ 1139 h 1149"/>
              <a:gd name="T60" fmla="*/ 1284 w 2632"/>
              <a:gd name="T61" fmla="*/ 1094 h 1149"/>
              <a:gd name="T62" fmla="*/ 1455 w 2632"/>
              <a:gd name="T63" fmla="*/ 542 h 1149"/>
              <a:gd name="T64" fmla="*/ 1528 w 2632"/>
              <a:gd name="T65" fmla="*/ 334 h 1149"/>
              <a:gd name="T66" fmla="*/ 1645 w 2632"/>
              <a:gd name="T67" fmla="*/ 976 h 1149"/>
              <a:gd name="T68" fmla="*/ 1654 w 2632"/>
              <a:gd name="T69" fmla="*/ 976 h 1149"/>
              <a:gd name="T70" fmla="*/ 1754 w 2632"/>
              <a:gd name="T71" fmla="*/ 533 h 1149"/>
              <a:gd name="T72" fmla="*/ 2025 w 2632"/>
              <a:gd name="T73" fmla="*/ 506 h 1149"/>
              <a:gd name="T74" fmla="*/ 2242 w 2632"/>
              <a:gd name="T75" fmla="*/ 877 h 1149"/>
              <a:gd name="T76" fmla="*/ 2278 w 2632"/>
              <a:gd name="T77" fmla="*/ 895 h 1149"/>
              <a:gd name="T78" fmla="*/ 2278 w 2632"/>
              <a:gd name="T79" fmla="*/ 895 h 1149"/>
              <a:gd name="T80" fmla="*/ 2359 w 2632"/>
              <a:gd name="T81" fmla="*/ 533 h 1149"/>
              <a:gd name="T82" fmla="*/ 2631 w 2632"/>
              <a:gd name="T83" fmla="*/ 48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32" h="1149">
                <a:moveTo>
                  <a:pt x="2622" y="470"/>
                </a:moveTo>
                <a:lnTo>
                  <a:pt x="2622" y="470"/>
                </a:lnTo>
                <a:cubicBezTo>
                  <a:pt x="2613" y="461"/>
                  <a:pt x="2604" y="461"/>
                  <a:pt x="2595" y="461"/>
                </a:cubicBezTo>
                <a:cubicBezTo>
                  <a:pt x="2323" y="461"/>
                  <a:pt x="2323" y="461"/>
                  <a:pt x="2323" y="461"/>
                </a:cubicBezTo>
                <a:cubicBezTo>
                  <a:pt x="2314" y="461"/>
                  <a:pt x="2296" y="470"/>
                  <a:pt x="2296" y="488"/>
                </a:cubicBezTo>
                <a:cubicBezTo>
                  <a:pt x="2269" y="696"/>
                  <a:pt x="2269" y="696"/>
                  <a:pt x="2269" y="696"/>
                </a:cubicBezTo>
                <a:cubicBezTo>
                  <a:pt x="2079" y="63"/>
                  <a:pt x="2079" y="63"/>
                  <a:pt x="2079" y="63"/>
                </a:cubicBezTo>
                <a:cubicBezTo>
                  <a:pt x="2079" y="45"/>
                  <a:pt x="2061" y="36"/>
                  <a:pt x="2052" y="36"/>
                </a:cubicBezTo>
                <a:lnTo>
                  <a:pt x="2052" y="36"/>
                </a:lnTo>
                <a:cubicBezTo>
                  <a:pt x="2043" y="27"/>
                  <a:pt x="2043" y="27"/>
                  <a:pt x="2043" y="27"/>
                </a:cubicBezTo>
                <a:cubicBezTo>
                  <a:pt x="2043" y="36"/>
                  <a:pt x="2043" y="36"/>
                  <a:pt x="2043" y="36"/>
                </a:cubicBezTo>
                <a:cubicBezTo>
                  <a:pt x="2034" y="45"/>
                  <a:pt x="2016" y="54"/>
                  <a:pt x="2016" y="72"/>
                </a:cubicBezTo>
                <a:cubicBezTo>
                  <a:pt x="1962" y="470"/>
                  <a:pt x="1962" y="470"/>
                  <a:pt x="1962" y="470"/>
                </a:cubicBezTo>
                <a:cubicBezTo>
                  <a:pt x="1727" y="470"/>
                  <a:pt x="1727" y="470"/>
                  <a:pt x="1727" y="470"/>
                </a:cubicBezTo>
                <a:cubicBezTo>
                  <a:pt x="1709" y="470"/>
                  <a:pt x="1700" y="479"/>
                  <a:pt x="1691" y="497"/>
                </a:cubicBezTo>
                <a:cubicBezTo>
                  <a:pt x="1654" y="732"/>
                  <a:pt x="1654" y="732"/>
                  <a:pt x="1654" y="732"/>
                </a:cubicBezTo>
                <a:cubicBezTo>
                  <a:pt x="1564" y="136"/>
                  <a:pt x="1564" y="136"/>
                  <a:pt x="1564" y="136"/>
                </a:cubicBezTo>
                <a:cubicBezTo>
                  <a:pt x="1564" y="127"/>
                  <a:pt x="1555" y="108"/>
                  <a:pt x="1537" y="108"/>
                </a:cubicBezTo>
                <a:cubicBezTo>
                  <a:pt x="1537" y="91"/>
                  <a:pt x="1537" y="91"/>
                  <a:pt x="1537" y="91"/>
                </a:cubicBezTo>
                <a:cubicBezTo>
                  <a:pt x="1537" y="108"/>
                  <a:pt x="1537" y="108"/>
                  <a:pt x="1537" y="108"/>
                </a:cubicBezTo>
                <a:cubicBezTo>
                  <a:pt x="1519" y="108"/>
                  <a:pt x="1501" y="117"/>
                  <a:pt x="1501" y="136"/>
                </a:cubicBezTo>
                <a:cubicBezTo>
                  <a:pt x="1429" y="470"/>
                  <a:pt x="1429" y="470"/>
                  <a:pt x="1429" y="470"/>
                </a:cubicBezTo>
                <a:cubicBezTo>
                  <a:pt x="1320" y="479"/>
                  <a:pt x="1320" y="479"/>
                  <a:pt x="1320" y="479"/>
                </a:cubicBezTo>
                <a:cubicBezTo>
                  <a:pt x="1311" y="479"/>
                  <a:pt x="1293" y="488"/>
                  <a:pt x="1293" y="506"/>
                </a:cubicBezTo>
                <a:cubicBezTo>
                  <a:pt x="1248" y="895"/>
                  <a:pt x="1248" y="895"/>
                  <a:pt x="1248" y="895"/>
                </a:cubicBezTo>
                <a:cubicBezTo>
                  <a:pt x="1049" y="36"/>
                  <a:pt x="1049" y="36"/>
                  <a:pt x="1049" y="36"/>
                </a:cubicBezTo>
                <a:cubicBezTo>
                  <a:pt x="1040" y="18"/>
                  <a:pt x="1031" y="9"/>
                  <a:pt x="1013" y="9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13" y="9"/>
                  <a:pt x="1013" y="9"/>
                  <a:pt x="1013" y="9"/>
                </a:cubicBezTo>
                <a:cubicBezTo>
                  <a:pt x="995" y="9"/>
                  <a:pt x="985" y="18"/>
                  <a:pt x="976" y="36"/>
                </a:cubicBezTo>
                <a:cubicBezTo>
                  <a:pt x="895" y="479"/>
                  <a:pt x="895" y="479"/>
                  <a:pt x="895" y="479"/>
                </a:cubicBezTo>
                <a:cubicBezTo>
                  <a:pt x="750" y="479"/>
                  <a:pt x="750" y="479"/>
                  <a:pt x="750" y="479"/>
                </a:cubicBezTo>
                <a:cubicBezTo>
                  <a:pt x="732" y="479"/>
                  <a:pt x="723" y="497"/>
                  <a:pt x="714" y="515"/>
                </a:cubicBezTo>
                <a:cubicBezTo>
                  <a:pt x="669" y="904"/>
                  <a:pt x="669" y="904"/>
                  <a:pt x="669" y="904"/>
                </a:cubicBezTo>
                <a:cubicBezTo>
                  <a:pt x="488" y="145"/>
                  <a:pt x="488" y="145"/>
                  <a:pt x="488" y="145"/>
                </a:cubicBezTo>
                <a:cubicBezTo>
                  <a:pt x="479" y="136"/>
                  <a:pt x="470" y="127"/>
                  <a:pt x="452" y="127"/>
                </a:cubicBezTo>
                <a:cubicBezTo>
                  <a:pt x="452" y="117"/>
                  <a:pt x="452" y="117"/>
                  <a:pt x="452" y="117"/>
                </a:cubicBezTo>
                <a:cubicBezTo>
                  <a:pt x="452" y="127"/>
                  <a:pt x="452" y="127"/>
                  <a:pt x="452" y="127"/>
                </a:cubicBezTo>
                <a:cubicBezTo>
                  <a:pt x="434" y="127"/>
                  <a:pt x="425" y="136"/>
                  <a:pt x="416" y="154"/>
                </a:cubicBezTo>
                <a:cubicBezTo>
                  <a:pt x="326" y="615"/>
                  <a:pt x="326" y="615"/>
                  <a:pt x="326" y="615"/>
                </a:cubicBezTo>
                <a:cubicBezTo>
                  <a:pt x="27" y="615"/>
                  <a:pt x="27" y="615"/>
                  <a:pt x="27" y="615"/>
                </a:cubicBezTo>
                <a:cubicBezTo>
                  <a:pt x="18" y="615"/>
                  <a:pt x="9" y="624"/>
                  <a:pt x="9" y="624"/>
                </a:cubicBezTo>
                <a:cubicBezTo>
                  <a:pt x="0" y="633"/>
                  <a:pt x="0" y="642"/>
                  <a:pt x="0" y="651"/>
                </a:cubicBezTo>
                <a:cubicBezTo>
                  <a:pt x="0" y="660"/>
                  <a:pt x="0" y="669"/>
                  <a:pt x="9" y="678"/>
                </a:cubicBezTo>
                <a:cubicBezTo>
                  <a:pt x="9" y="687"/>
                  <a:pt x="18" y="687"/>
                  <a:pt x="27" y="687"/>
                </a:cubicBezTo>
                <a:cubicBezTo>
                  <a:pt x="353" y="678"/>
                  <a:pt x="353" y="678"/>
                  <a:pt x="353" y="678"/>
                </a:cubicBezTo>
                <a:cubicBezTo>
                  <a:pt x="371" y="678"/>
                  <a:pt x="380" y="669"/>
                  <a:pt x="389" y="651"/>
                </a:cubicBezTo>
                <a:cubicBezTo>
                  <a:pt x="452" y="307"/>
                  <a:pt x="452" y="307"/>
                  <a:pt x="452" y="307"/>
                </a:cubicBezTo>
                <a:cubicBezTo>
                  <a:pt x="642" y="1103"/>
                  <a:pt x="642" y="1103"/>
                  <a:pt x="642" y="1103"/>
                </a:cubicBezTo>
                <a:cubicBezTo>
                  <a:pt x="651" y="1121"/>
                  <a:pt x="660" y="1130"/>
                  <a:pt x="678" y="1130"/>
                </a:cubicBezTo>
                <a:cubicBezTo>
                  <a:pt x="678" y="1148"/>
                  <a:pt x="678" y="1148"/>
                  <a:pt x="678" y="1148"/>
                </a:cubicBezTo>
                <a:cubicBezTo>
                  <a:pt x="687" y="1130"/>
                  <a:pt x="687" y="1130"/>
                  <a:pt x="687" y="1130"/>
                </a:cubicBezTo>
                <a:cubicBezTo>
                  <a:pt x="696" y="1121"/>
                  <a:pt x="714" y="1112"/>
                  <a:pt x="714" y="1094"/>
                </a:cubicBezTo>
                <a:cubicBezTo>
                  <a:pt x="778" y="551"/>
                  <a:pt x="778" y="551"/>
                  <a:pt x="778" y="551"/>
                </a:cubicBezTo>
                <a:cubicBezTo>
                  <a:pt x="922" y="551"/>
                  <a:pt x="922" y="551"/>
                  <a:pt x="922" y="551"/>
                </a:cubicBezTo>
                <a:cubicBezTo>
                  <a:pt x="940" y="551"/>
                  <a:pt x="958" y="533"/>
                  <a:pt x="958" y="524"/>
                </a:cubicBezTo>
                <a:cubicBezTo>
                  <a:pt x="1013" y="208"/>
                  <a:pt x="1013" y="208"/>
                  <a:pt x="1013" y="208"/>
                </a:cubicBezTo>
                <a:cubicBezTo>
                  <a:pt x="1221" y="1094"/>
                  <a:pt x="1221" y="1094"/>
                  <a:pt x="1221" y="1094"/>
                </a:cubicBezTo>
                <a:cubicBezTo>
                  <a:pt x="1221" y="1112"/>
                  <a:pt x="1238" y="1121"/>
                  <a:pt x="1248" y="1121"/>
                </a:cubicBezTo>
                <a:cubicBezTo>
                  <a:pt x="1257" y="1139"/>
                  <a:pt x="1257" y="1139"/>
                  <a:pt x="1257" y="1139"/>
                </a:cubicBezTo>
                <a:cubicBezTo>
                  <a:pt x="1257" y="1121"/>
                  <a:pt x="1257" y="1121"/>
                  <a:pt x="1257" y="1121"/>
                </a:cubicBezTo>
                <a:cubicBezTo>
                  <a:pt x="1275" y="1121"/>
                  <a:pt x="1284" y="1103"/>
                  <a:pt x="1284" y="1094"/>
                </a:cubicBezTo>
                <a:cubicBezTo>
                  <a:pt x="1356" y="542"/>
                  <a:pt x="1356" y="542"/>
                  <a:pt x="1356" y="542"/>
                </a:cubicBezTo>
                <a:cubicBezTo>
                  <a:pt x="1455" y="542"/>
                  <a:pt x="1455" y="542"/>
                  <a:pt x="1455" y="542"/>
                </a:cubicBezTo>
                <a:cubicBezTo>
                  <a:pt x="1474" y="542"/>
                  <a:pt x="1492" y="533"/>
                  <a:pt x="1492" y="515"/>
                </a:cubicBezTo>
                <a:cubicBezTo>
                  <a:pt x="1528" y="334"/>
                  <a:pt x="1528" y="334"/>
                  <a:pt x="1528" y="334"/>
                </a:cubicBezTo>
                <a:cubicBezTo>
                  <a:pt x="1618" y="949"/>
                  <a:pt x="1618" y="949"/>
                  <a:pt x="1618" y="949"/>
                </a:cubicBezTo>
                <a:cubicBezTo>
                  <a:pt x="1618" y="967"/>
                  <a:pt x="1636" y="976"/>
                  <a:pt x="1645" y="976"/>
                </a:cubicBezTo>
                <a:cubicBezTo>
                  <a:pt x="1654" y="1003"/>
                  <a:pt x="1654" y="1003"/>
                  <a:pt x="1654" y="1003"/>
                </a:cubicBezTo>
                <a:cubicBezTo>
                  <a:pt x="1654" y="976"/>
                  <a:pt x="1654" y="976"/>
                  <a:pt x="1654" y="976"/>
                </a:cubicBezTo>
                <a:cubicBezTo>
                  <a:pt x="1672" y="976"/>
                  <a:pt x="1682" y="967"/>
                  <a:pt x="1691" y="949"/>
                </a:cubicBezTo>
                <a:cubicBezTo>
                  <a:pt x="1754" y="533"/>
                  <a:pt x="1754" y="533"/>
                  <a:pt x="1754" y="533"/>
                </a:cubicBezTo>
                <a:cubicBezTo>
                  <a:pt x="1998" y="533"/>
                  <a:pt x="1998" y="533"/>
                  <a:pt x="1998" y="533"/>
                </a:cubicBezTo>
                <a:cubicBezTo>
                  <a:pt x="2007" y="533"/>
                  <a:pt x="2025" y="524"/>
                  <a:pt x="2025" y="506"/>
                </a:cubicBezTo>
                <a:cubicBezTo>
                  <a:pt x="2061" y="235"/>
                  <a:pt x="2061" y="235"/>
                  <a:pt x="2061" y="235"/>
                </a:cubicBezTo>
                <a:cubicBezTo>
                  <a:pt x="2242" y="877"/>
                  <a:pt x="2242" y="877"/>
                  <a:pt x="2242" y="877"/>
                </a:cubicBezTo>
                <a:cubicBezTo>
                  <a:pt x="2251" y="886"/>
                  <a:pt x="2260" y="895"/>
                  <a:pt x="2278" y="895"/>
                </a:cubicBezTo>
                <a:lnTo>
                  <a:pt x="2278" y="895"/>
                </a:lnTo>
                <a:cubicBezTo>
                  <a:pt x="2278" y="904"/>
                  <a:pt x="2278" y="904"/>
                  <a:pt x="2278" y="904"/>
                </a:cubicBezTo>
                <a:cubicBezTo>
                  <a:pt x="2278" y="895"/>
                  <a:pt x="2278" y="895"/>
                  <a:pt x="2278" y="895"/>
                </a:cubicBezTo>
                <a:cubicBezTo>
                  <a:pt x="2296" y="895"/>
                  <a:pt x="2305" y="886"/>
                  <a:pt x="2314" y="868"/>
                </a:cubicBezTo>
                <a:cubicBezTo>
                  <a:pt x="2359" y="533"/>
                  <a:pt x="2359" y="533"/>
                  <a:pt x="2359" y="533"/>
                </a:cubicBezTo>
                <a:cubicBezTo>
                  <a:pt x="2595" y="524"/>
                  <a:pt x="2595" y="524"/>
                  <a:pt x="2595" y="524"/>
                </a:cubicBezTo>
                <a:cubicBezTo>
                  <a:pt x="2613" y="524"/>
                  <a:pt x="2631" y="515"/>
                  <a:pt x="2631" y="488"/>
                </a:cubicBezTo>
                <a:cubicBezTo>
                  <a:pt x="2631" y="479"/>
                  <a:pt x="2622" y="470"/>
                  <a:pt x="2622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21">
            <a:extLst>
              <a:ext uri="{FF2B5EF4-FFF2-40B4-BE49-F238E27FC236}">
                <a16:creationId xmlns:a16="http://schemas.microsoft.com/office/drawing/2014/main" id="{6295F977-3C7A-4446-BB54-956EEFBD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545" y="8461392"/>
            <a:ext cx="659558" cy="948115"/>
          </a:xfrm>
          <a:custGeom>
            <a:avLst/>
            <a:gdLst>
              <a:gd name="T0" fmla="*/ 669 w 706"/>
              <a:gd name="T1" fmla="*/ 506 h 1013"/>
              <a:gd name="T2" fmla="*/ 669 w 706"/>
              <a:gd name="T3" fmla="*/ 506 h 1013"/>
              <a:gd name="T4" fmla="*/ 660 w 706"/>
              <a:gd name="T5" fmla="*/ 497 h 1013"/>
              <a:gd name="T6" fmla="*/ 633 w 706"/>
              <a:gd name="T7" fmla="*/ 451 h 1013"/>
              <a:gd name="T8" fmla="*/ 352 w 706"/>
              <a:gd name="T9" fmla="*/ 0 h 1013"/>
              <a:gd name="T10" fmla="*/ 63 w 706"/>
              <a:gd name="T11" fmla="*/ 461 h 1013"/>
              <a:gd name="T12" fmla="*/ 45 w 706"/>
              <a:gd name="T13" fmla="*/ 487 h 1013"/>
              <a:gd name="T14" fmla="*/ 36 w 706"/>
              <a:gd name="T15" fmla="*/ 506 h 1013"/>
              <a:gd name="T16" fmla="*/ 0 w 706"/>
              <a:gd name="T17" fmla="*/ 659 h 1013"/>
              <a:gd name="T18" fmla="*/ 352 w 706"/>
              <a:gd name="T19" fmla="*/ 1012 h 1013"/>
              <a:gd name="T20" fmla="*/ 705 w 706"/>
              <a:gd name="T21" fmla="*/ 659 h 1013"/>
              <a:gd name="T22" fmla="*/ 669 w 706"/>
              <a:gd name="T23" fmla="*/ 506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6" h="1013">
                <a:moveTo>
                  <a:pt x="669" y="506"/>
                </a:moveTo>
                <a:lnTo>
                  <a:pt x="669" y="506"/>
                </a:lnTo>
                <a:cubicBezTo>
                  <a:pt x="660" y="497"/>
                  <a:pt x="660" y="497"/>
                  <a:pt x="660" y="497"/>
                </a:cubicBezTo>
                <a:cubicBezTo>
                  <a:pt x="651" y="479"/>
                  <a:pt x="642" y="470"/>
                  <a:pt x="633" y="451"/>
                </a:cubicBezTo>
                <a:cubicBezTo>
                  <a:pt x="352" y="0"/>
                  <a:pt x="352" y="0"/>
                  <a:pt x="352" y="0"/>
                </a:cubicBezTo>
                <a:cubicBezTo>
                  <a:pt x="63" y="461"/>
                  <a:pt x="63" y="461"/>
                  <a:pt x="63" y="461"/>
                </a:cubicBezTo>
                <a:cubicBezTo>
                  <a:pt x="54" y="470"/>
                  <a:pt x="54" y="479"/>
                  <a:pt x="45" y="487"/>
                </a:cubicBezTo>
                <a:cubicBezTo>
                  <a:pt x="36" y="506"/>
                  <a:pt x="36" y="506"/>
                  <a:pt x="36" y="506"/>
                </a:cubicBezTo>
                <a:cubicBezTo>
                  <a:pt x="18" y="551"/>
                  <a:pt x="0" y="605"/>
                  <a:pt x="0" y="659"/>
                </a:cubicBezTo>
                <a:cubicBezTo>
                  <a:pt x="0" y="849"/>
                  <a:pt x="153" y="1012"/>
                  <a:pt x="352" y="1012"/>
                </a:cubicBezTo>
                <a:cubicBezTo>
                  <a:pt x="542" y="1012"/>
                  <a:pt x="705" y="849"/>
                  <a:pt x="705" y="659"/>
                </a:cubicBezTo>
                <a:cubicBezTo>
                  <a:pt x="705" y="605"/>
                  <a:pt x="687" y="551"/>
                  <a:pt x="669" y="506"/>
                </a:cubicBezTo>
              </a:path>
            </a:pathLst>
          </a:custGeom>
          <a:solidFill>
            <a:srgbClr val="F4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2B1B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22">
            <a:extLst>
              <a:ext uri="{FF2B5EF4-FFF2-40B4-BE49-F238E27FC236}">
                <a16:creationId xmlns:a16="http://schemas.microsoft.com/office/drawing/2014/main" id="{91E69516-9EFA-A64D-BC2E-AF9B4D4C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904" y="4438086"/>
            <a:ext cx="3668793" cy="3285426"/>
          </a:xfrm>
          <a:custGeom>
            <a:avLst/>
            <a:gdLst>
              <a:gd name="T0" fmla="*/ 777 w 3924"/>
              <a:gd name="T1" fmla="*/ 63 h 3516"/>
              <a:gd name="T2" fmla="*/ 777 w 3924"/>
              <a:gd name="T3" fmla="*/ 63 h 3516"/>
              <a:gd name="T4" fmla="*/ 1464 w 3924"/>
              <a:gd name="T5" fmla="*/ 72 h 3516"/>
              <a:gd name="T6" fmla="*/ 1464 w 3924"/>
              <a:gd name="T7" fmla="*/ 72 h 3516"/>
              <a:gd name="T8" fmla="*/ 1970 w 3924"/>
              <a:gd name="T9" fmla="*/ 515 h 3516"/>
              <a:gd name="T10" fmla="*/ 2486 w 3924"/>
              <a:gd name="T11" fmla="*/ 99 h 3516"/>
              <a:gd name="T12" fmla="*/ 2694 w 3924"/>
              <a:gd name="T13" fmla="*/ 45 h 3516"/>
              <a:gd name="T14" fmla="*/ 2820 w 3924"/>
              <a:gd name="T15" fmla="*/ 36 h 3516"/>
              <a:gd name="T16" fmla="*/ 2820 w 3924"/>
              <a:gd name="T17" fmla="*/ 36 h 3516"/>
              <a:gd name="T18" fmla="*/ 2992 w 3924"/>
              <a:gd name="T19" fmla="*/ 54 h 3516"/>
              <a:gd name="T20" fmla="*/ 2992 w 3924"/>
              <a:gd name="T21" fmla="*/ 54 h 3516"/>
              <a:gd name="T22" fmla="*/ 3815 w 3924"/>
              <a:gd name="T23" fmla="*/ 687 h 3516"/>
              <a:gd name="T24" fmla="*/ 3860 w 3924"/>
              <a:gd name="T25" fmla="*/ 786 h 3516"/>
              <a:gd name="T26" fmla="*/ 3860 w 3924"/>
              <a:gd name="T27" fmla="*/ 1509 h 3516"/>
              <a:gd name="T28" fmla="*/ 3778 w 3924"/>
              <a:gd name="T29" fmla="*/ 1753 h 3516"/>
              <a:gd name="T30" fmla="*/ 2874 w 3924"/>
              <a:gd name="T31" fmla="*/ 2865 h 3516"/>
              <a:gd name="T32" fmla="*/ 1934 w 3924"/>
              <a:gd name="T33" fmla="*/ 3515 h 3516"/>
              <a:gd name="T34" fmla="*/ 1907 w 3924"/>
              <a:gd name="T35" fmla="*/ 3515 h 3516"/>
              <a:gd name="T36" fmla="*/ 832 w 3924"/>
              <a:gd name="T37" fmla="*/ 2693 h 3516"/>
              <a:gd name="T38" fmla="*/ 99 w 3924"/>
              <a:gd name="T39" fmla="*/ 1636 h 3516"/>
              <a:gd name="T40" fmla="*/ 9 w 3924"/>
              <a:gd name="T41" fmla="*/ 1274 h 3516"/>
              <a:gd name="T42" fmla="*/ 0 w 3924"/>
              <a:gd name="T43" fmla="*/ 1139 h 3516"/>
              <a:gd name="T44" fmla="*/ 0 w 3924"/>
              <a:gd name="T45" fmla="*/ 1139 h 3516"/>
              <a:gd name="T46" fmla="*/ 18 w 3924"/>
              <a:gd name="T47" fmla="*/ 949 h 3516"/>
              <a:gd name="T48" fmla="*/ 18 w 3924"/>
              <a:gd name="T49" fmla="*/ 949 h 3516"/>
              <a:gd name="T50" fmla="*/ 596 w 3924"/>
              <a:gd name="T51" fmla="*/ 135 h 3516"/>
              <a:gd name="T52" fmla="*/ 777 w 3924"/>
              <a:gd name="T53" fmla="*/ 63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24" h="3516">
                <a:moveTo>
                  <a:pt x="777" y="63"/>
                </a:moveTo>
                <a:lnTo>
                  <a:pt x="777" y="63"/>
                </a:lnTo>
                <a:cubicBezTo>
                  <a:pt x="1003" y="9"/>
                  <a:pt x="1238" y="0"/>
                  <a:pt x="1464" y="72"/>
                </a:cubicBezTo>
                <a:lnTo>
                  <a:pt x="1464" y="72"/>
                </a:lnTo>
                <a:cubicBezTo>
                  <a:pt x="1690" y="153"/>
                  <a:pt x="1853" y="298"/>
                  <a:pt x="1970" y="515"/>
                </a:cubicBezTo>
                <a:cubicBezTo>
                  <a:pt x="2088" y="307"/>
                  <a:pt x="2260" y="162"/>
                  <a:pt x="2486" y="99"/>
                </a:cubicBezTo>
                <a:cubicBezTo>
                  <a:pt x="2549" y="72"/>
                  <a:pt x="2621" y="63"/>
                  <a:pt x="2694" y="45"/>
                </a:cubicBezTo>
                <a:cubicBezTo>
                  <a:pt x="2730" y="36"/>
                  <a:pt x="2775" y="36"/>
                  <a:pt x="2820" y="36"/>
                </a:cubicBezTo>
                <a:lnTo>
                  <a:pt x="2820" y="36"/>
                </a:lnTo>
                <a:cubicBezTo>
                  <a:pt x="2866" y="36"/>
                  <a:pt x="2938" y="45"/>
                  <a:pt x="2992" y="54"/>
                </a:cubicBezTo>
                <a:lnTo>
                  <a:pt x="2992" y="54"/>
                </a:lnTo>
                <a:cubicBezTo>
                  <a:pt x="3381" y="117"/>
                  <a:pt x="3661" y="325"/>
                  <a:pt x="3815" y="687"/>
                </a:cubicBezTo>
                <a:cubicBezTo>
                  <a:pt x="3833" y="714"/>
                  <a:pt x="3851" y="750"/>
                  <a:pt x="3860" y="786"/>
                </a:cubicBezTo>
                <a:cubicBezTo>
                  <a:pt x="3923" y="1021"/>
                  <a:pt x="3923" y="1274"/>
                  <a:pt x="3860" y="1509"/>
                </a:cubicBezTo>
                <a:cubicBezTo>
                  <a:pt x="3842" y="1591"/>
                  <a:pt x="3815" y="1672"/>
                  <a:pt x="3778" y="1753"/>
                </a:cubicBezTo>
                <a:cubicBezTo>
                  <a:pt x="3589" y="2205"/>
                  <a:pt x="3263" y="2567"/>
                  <a:pt x="2874" y="2865"/>
                </a:cubicBezTo>
                <a:cubicBezTo>
                  <a:pt x="2576" y="3099"/>
                  <a:pt x="2251" y="3298"/>
                  <a:pt x="1934" y="3515"/>
                </a:cubicBezTo>
                <a:cubicBezTo>
                  <a:pt x="1925" y="3515"/>
                  <a:pt x="1916" y="3515"/>
                  <a:pt x="1907" y="3515"/>
                </a:cubicBezTo>
                <a:cubicBezTo>
                  <a:pt x="1528" y="3271"/>
                  <a:pt x="1157" y="3009"/>
                  <a:pt x="832" y="2693"/>
                </a:cubicBezTo>
                <a:cubicBezTo>
                  <a:pt x="524" y="2395"/>
                  <a:pt x="244" y="2061"/>
                  <a:pt x="99" y="1636"/>
                </a:cubicBezTo>
                <a:cubicBezTo>
                  <a:pt x="54" y="1518"/>
                  <a:pt x="36" y="1401"/>
                  <a:pt x="9" y="1274"/>
                </a:cubicBezTo>
                <a:cubicBezTo>
                  <a:pt x="0" y="1229"/>
                  <a:pt x="0" y="1184"/>
                  <a:pt x="0" y="1139"/>
                </a:cubicBezTo>
                <a:lnTo>
                  <a:pt x="0" y="1139"/>
                </a:lnTo>
                <a:cubicBezTo>
                  <a:pt x="0" y="1085"/>
                  <a:pt x="9" y="1003"/>
                  <a:pt x="18" y="949"/>
                </a:cubicBezTo>
                <a:lnTo>
                  <a:pt x="18" y="949"/>
                </a:lnTo>
                <a:cubicBezTo>
                  <a:pt x="72" y="578"/>
                  <a:pt x="262" y="298"/>
                  <a:pt x="596" y="135"/>
                </a:cubicBezTo>
                <a:cubicBezTo>
                  <a:pt x="651" y="108"/>
                  <a:pt x="714" y="81"/>
                  <a:pt x="777" y="63"/>
                </a:cubicBezTo>
              </a:path>
            </a:pathLst>
          </a:custGeom>
          <a:solidFill>
            <a:srgbClr val="F44E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2B1B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809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11">
            <a:extLst>
              <a:ext uri="{FF2B5EF4-FFF2-40B4-BE49-F238E27FC236}">
                <a16:creationId xmlns:a16="http://schemas.microsoft.com/office/drawing/2014/main" id="{B5943F30-4CF7-B84A-916D-BC4ABD1E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12">
            <a:extLst>
              <a:ext uri="{FF2B5EF4-FFF2-40B4-BE49-F238E27FC236}">
                <a16:creationId xmlns:a16="http://schemas.microsoft.com/office/drawing/2014/main" id="{28CA2EDD-75E6-264D-A209-EA225D08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13">
            <a:extLst>
              <a:ext uri="{FF2B5EF4-FFF2-40B4-BE49-F238E27FC236}">
                <a16:creationId xmlns:a16="http://schemas.microsoft.com/office/drawing/2014/main" id="{E9BE5633-A6FB-3F44-BBDA-F1ED6738E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DBEA78E7-2520-D94E-9719-0AF524B4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15">
            <a:extLst>
              <a:ext uri="{FF2B5EF4-FFF2-40B4-BE49-F238E27FC236}">
                <a16:creationId xmlns:a16="http://schemas.microsoft.com/office/drawing/2014/main" id="{C94BF01A-C9D6-2044-AE30-5CA44766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6">
            <a:extLst>
              <a:ext uri="{FF2B5EF4-FFF2-40B4-BE49-F238E27FC236}">
                <a16:creationId xmlns:a16="http://schemas.microsoft.com/office/drawing/2014/main" id="{57DE9C09-588E-0F4C-B73F-F79BC17D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17">
            <a:extLst>
              <a:ext uri="{FF2B5EF4-FFF2-40B4-BE49-F238E27FC236}">
                <a16:creationId xmlns:a16="http://schemas.microsoft.com/office/drawing/2014/main" id="{D0197C0C-FFE4-1A45-B976-4D7A4590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18">
            <a:extLst>
              <a:ext uri="{FF2B5EF4-FFF2-40B4-BE49-F238E27FC236}">
                <a16:creationId xmlns:a16="http://schemas.microsoft.com/office/drawing/2014/main" id="{A77F6D95-E18C-B140-AD0A-13F678EA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75">
            <a:extLst>
              <a:ext uri="{FF2B5EF4-FFF2-40B4-BE49-F238E27FC236}">
                <a16:creationId xmlns:a16="http://schemas.microsoft.com/office/drawing/2014/main" id="{CDB25A55-C483-9041-86F2-E1065049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76">
            <a:extLst>
              <a:ext uri="{FF2B5EF4-FFF2-40B4-BE49-F238E27FC236}">
                <a16:creationId xmlns:a16="http://schemas.microsoft.com/office/drawing/2014/main" id="{E3162BF9-30DF-6741-A97E-5A158C90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77">
            <a:extLst>
              <a:ext uri="{FF2B5EF4-FFF2-40B4-BE49-F238E27FC236}">
                <a16:creationId xmlns:a16="http://schemas.microsoft.com/office/drawing/2014/main" id="{0B1084EA-D9F8-9F4D-80D9-5D9F04A4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84">
            <a:extLst>
              <a:ext uri="{FF2B5EF4-FFF2-40B4-BE49-F238E27FC236}">
                <a16:creationId xmlns:a16="http://schemas.microsoft.com/office/drawing/2014/main" id="{AAD98FB2-A97E-844B-A97E-C4CF1F8D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85">
            <a:extLst>
              <a:ext uri="{FF2B5EF4-FFF2-40B4-BE49-F238E27FC236}">
                <a16:creationId xmlns:a16="http://schemas.microsoft.com/office/drawing/2014/main" id="{FCDF0675-5CDF-0446-94F8-07B42E04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86">
            <a:extLst>
              <a:ext uri="{FF2B5EF4-FFF2-40B4-BE49-F238E27FC236}">
                <a16:creationId xmlns:a16="http://schemas.microsoft.com/office/drawing/2014/main" id="{B005D81B-8716-9741-ACB5-611445954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87">
            <a:extLst>
              <a:ext uri="{FF2B5EF4-FFF2-40B4-BE49-F238E27FC236}">
                <a16:creationId xmlns:a16="http://schemas.microsoft.com/office/drawing/2014/main" id="{D7B93FDB-3EA3-1643-A6C9-7AAC4533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88">
            <a:extLst>
              <a:ext uri="{FF2B5EF4-FFF2-40B4-BE49-F238E27FC236}">
                <a16:creationId xmlns:a16="http://schemas.microsoft.com/office/drawing/2014/main" id="{CB7C60C2-B2D9-AB42-8205-C1BCE7A0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89">
            <a:extLst>
              <a:ext uri="{FF2B5EF4-FFF2-40B4-BE49-F238E27FC236}">
                <a16:creationId xmlns:a16="http://schemas.microsoft.com/office/drawing/2014/main" id="{FE8B8BCB-B9EF-C945-B67A-CC6784AD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90">
            <a:extLst>
              <a:ext uri="{FF2B5EF4-FFF2-40B4-BE49-F238E27FC236}">
                <a16:creationId xmlns:a16="http://schemas.microsoft.com/office/drawing/2014/main" id="{A841D338-590B-0544-8C98-A991EFC0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91">
            <a:extLst>
              <a:ext uri="{FF2B5EF4-FFF2-40B4-BE49-F238E27FC236}">
                <a16:creationId xmlns:a16="http://schemas.microsoft.com/office/drawing/2014/main" id="{D1FB3CF7-2ED2-0D46-86DB-A3DCA35B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92">
            <a:extLst>
              <a:ext uri="{FF2B5EF4-FFF2-40B4-BE49-F238E27FC236}">
                <a16:creationId xmlns:a16="http://schemas.microsoft.com/office/drawing/2014/main" id="{6D1F81D9-D6DC-E34A-B480-435D5DBE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3">
            <a:extLst>
              <a:ext uri="{FF2B5EF4-FFF2-40B4-BE49-F238E27FC236}">
                <a16:creationId xmlns:a16="http://schemas.microsoft.com/office/drawing/2014/main" id="{93625D2C-8A14-7848-BB73-12577BD0F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4">
            <a:extLst>
              <a:ext uri="{FF2B5EF4-FFF2-40B4-BE49-F238E27FC236}">
                <a16:creationId xmlns:a16="http://schemas.microsoft.com/office/drawing/2014/main" id="{4AC7A32A-4B48-6C4E-9F25-4FBE3A13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95">
            <a:extLst>
              <a:ext uri="{FF2B5EF4-FFF2-40B4-BE49-F238E27FC236}">
                <a16:creationId xmlns:a16="http://schemas.microsoft.com/office/drawing/2014/main" id="{9184946B-44C0-4346-804B-BD4A7389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CFCE80BE-72EE-BF4D-8D40-64203783856F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157E0AA7-05F8-7E4E-8C34-BDD60B2C2738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268834AB-EAB8-6844-8669-A9D0937EDB6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99928759-1F35-6046-98F4-37684E533013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25" name="Freeform 198">
              <a:extLst>
                <a:ext uri="{FF2B5EF4-FFF2-40B4-BE49-F238E27FC236}">
                  <a16:creationId xmlns:a16="http://schemas.microsoft.com/office/drawing/2014/main" id="{677E22DE-805F-1D41-A635-4D41044C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99">
              <a:extLst>
                <a:ext uri="{FF2B5EF4-FFF2-40B4-BE49-F238E27FC236}">
                  <a16:creationId xmlns:a16="http://schemas.microsoft.com/office/drawing/2014/main" id="{CD63E3F5-741B-3549-982D-75DC8729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9FEC2DA2-2520-1D4D-8D2F-F59723AAE7F1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28" name="Freeform 248">
              <a:extLst>
                <a:ext uri="{FF2B5EF4-FFF2-40B4-BE49-F238E27FC236}">
                  <a16:creationId xmlns:a16="http://schemas.microsoft.com/office/drawing/2014/main" id="{1BC58297-B22D-4E44-BCB2-467B2D42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49">
              <a:extLst>
                <a:ext uri="{FF2B5EF4-FFF2-40B4-BE49-F238E27FC236}">
                  <a16:creationId xmlns:a16="http://schemas.microsoft.com/office/drawing/2014/main" id="{461898F5-9697-4748-9B37-1C0DD7A6E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50">
              <a:extLst>
                <a:ext uri="{FF2B5EF4-FFF2-40B4-BE49-F238E27FC236}">
                  <a16:creationId xmlns:a16="http://schemas.microsoft.com/office/drawing/2014/main" id="{B1BF9CFB-9F9A-4949-AA39-B97210D3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54E11B1C-DDE1-9244-B2C5-60870442C6FD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32" name="Freeform 203">
              <a:extLst>
                <a:ext uri="{FF2B5EF4-FFF2-40B4-BE49-F238E27FC236}">
                  <a16:creationId xmlns:a16="http://schemas.microsoft.com/office/drawing/2014/main" id="{C678E32F-ACEC-3A44-85DF-706E1E8E5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04">
              <a:extLst>
                <a:ext uri="{FF2B5EF4-FFF2-40B4-BE49-F238E27FC236}">
                  <a16:creationId xmlns:a16="http://schemas.microsoft.com/office/drawing/2014/main" id="{62E135DD-C210-7E42-9412-72A15F236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05">
              <a:extLst>
                <a:ext uri="{FF2B5EF4-FFF2-40B4-BE49-F238E27FC236}">
                  <a16:creationId xmlns:a16="http://schemas.microsoft.com/office/drawing/2014/main" id="{81134E8C-EAA6-A844-A883-5C05EC08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06">
              <a:extLst>
                <a:ext uri="{FF2B5EF4-FFF2-40B4-BE49-F238E27FC236}">
                  <a16:creationId xmlns:a16="http://schemas.microsoft.com/office/drawing/2014/main" id="{61C706D9-9254-C94A-AD19-8E272C25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07">
              <a:extLst>
                <a:ext uri="{FF2B5EF4-FFF2-40B4-BE49-F238E27FC236}">
                  <a16:creationId xmlns:a16="http://schemas.microsoft.com/office/drawing/2014/main" id="{5E3434CC-5CF0-5940-98F7-68D532C57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08">
              <a:extLst>
                <a:ext uri="{FF2B5EF4-FFF2-40B4-BE49-F238E27FC236}">
                  <a16:creationId xmlns:a16="http://schemas.microsoft.com/office/drawing/2014/main" id="{D61BBE38-287A-9F49-9112-6A5A7E22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F2CB557-E034-E945-868F-D450955A15AC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4D54AC0F-2AAC-D442-ABE5-516AB01F371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394704A1-B138-1447-93F7-3634498B1AC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31904FB7-1F6D-9044-8AB2-08A9BA7D3231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02D013CC-5DD0-AB49-99BF-B5F1AC3B23A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3D058775-666C-7145-80A2-8C7BCB706EC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A1A9E5B5-C169-7045-8253-07B362C4FA35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2C62D487-A460-374F-9A03-1172F4D448A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0C7471B9-BD02-314A-B977-2C2B54C6758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283B9425-8E22-3449-A504-99E57D91F952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CDAC011A-5D81-E940-BC5B-64A407F8876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7AE7641A-9A06-FB42-ADAD-F2A4D50B900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3987B47C-9546-B74F-8B64-46933682A59D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8A6F1B7A-58E7-714A-8132-7EFF23AC82E8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46F6B92B-DDDD-8049-9700-90A21944E68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03788EB3-3B16-0043-A133-C9903B3375BD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97324D2F-ED22-2A4A-8C95-410F5161DB9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5799945A-4FD4-7E4D-810C-0D3F0F796C2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6" name="Freeform 253">
            <a:extLst>
              <a:ext uri="{FF2B5EF4-FFF2-40B4-BE49-F238E27FC236}">
                <a16:creationId xmlns:a16="http://schemas.microsoft.com/office/drawing/2014/main" id="{F6CBB624-A215-2449-9738-910D896F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781" y="5310832"/>
            <a:ext cx="3855632" cy="6422546"/>
          </a:xfrm>
          <a:custGeom>
            <a:avLst/>
            <a:gdLst>
              <a:gd name="T0" fmla="*/ 2688 w 3233"/>
              <a:gd name="T1" fmla="*/ 5385 h 5386"/>
              <a:gd name="T2" fmla="*/ 2688 w 3233"/>
              <a:gd name="T3" fmla="*/ 5385 h 5386"/>
              <a:gd name="T4" fmla="*/ 544 w 3233"/>
              <a:gd name="T5" fmla="*/ 5385 h 5386"/>
              <a:gd name="T6" fmla="*/ 0 w 3233"/>
              <a:gd name="T7" fmla="*/ 4840 h 5386"/>
              <a:gd name="T8" fmla="*/ 0 w 3233"/>
              <a:gd name="T9" fmla="*/ 545 h 5386"/>
              <a:gd name="T10" fmla="*/ 544 w 3233"/>
              <a:gd name="T11" fmla="*/ 0 h 5386"/>
              <a:gd name="T12" fmla="*/ 2688 w 3233"/>
              <a:gd name="T13" fmla="*/ 0 h 5386"/>
              <a:gd name="T14" fmla="*/ 3232 w 3233"/>
              <a:gd name="T15" fmla="*/ 545 h 5386"/>
              <a:gd name="T16" fmla="*/ 3232 w 3233"/>
              <a:gd name="T17" fmla="*/ 4840 h 5386"/>
              <a:gd name="T18" fmla="*/ 2688 w 3233"/>
              <a:gd name="T19" fmla="*/ 5385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33" h="5386">
                <a:moveTo>
                  <a:pt x="2688" y="5385"/>
                </a:moveTo>
                <a:lnTo>
                  <a:pt x="2688" y="5385"/>
                </a:lnTo>
                <a:cubicBezTo>
                  <a:pt x="544" y="5385"/>
                  <a:pt x="544" y="5385"/>
                  <a:pt x="544" y="5385"/>
                </a:cubicBezTo>
                <a:cubicBezTo>
                  <a:pt x="243" y="5385"/>
                  <a:pt x="0" y="5141"/>
                  <a:pt x="0" y="4840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43"/>
                  <a:pt x="243" y="0"/>
                  <a:pt x="544" y="0"/>
                </a:cubicBezTo>
                <a:cubicBezTo>
                  <a:pt x="2688" y="0"/>
                  <a:pt x="2688" y="0"/>
                  <a:pt x="2688" y="0"/>
                </a:cubicBezTo>
                <a:cubicBezTo>
                  <a:pt x="2989" y="0"/>
                  <a:pt x="3232" y="243"/>
                  <a:pt x="3232" y="545"/>
                </a:cubicBezTo>
                <a:cubicBezTo>
                  <a:pt x="3232" y="4840"/>
                  <a:pt x="3232" y="4840"/>
                  <a:pt x="3232" y="4840"/>
                </a:cubicBezTo>
                <a:cubicBezTo>
                  <a:pt x="3232" y="5141"/>
                  <a:pt x="2989" y="5385"/>
                  <a:pt x="2688" y="53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54">
            <a:extLst>
              <a:ext uri="{FF2B5EF4-FFF2-40B4-BE49-F238E27FC236}">
                <a16:creationId xmlns:a16="http://schemas.microsoft.com/office/drawing/2014/main" id="{5CE9B600-CF65-BB46-8D3B-14992E78E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627" y="5542275"/>
            <a:ext cx="89420" cy="5964918"/>
          </a:xfrm>
          <a:custGeom>
            <a:avLst/>
            <a:gdLst>
              <a:gd name="T0" fmla="*/ 42 w 76"/>
              <a:gd name="T1" fmla="*/ 4999 h 5000"/>
              <a:gd name="T2" fmla="*/ 42 w 76"/>
              <a:gd name="T3" fmla="*/ 4999 h 5000"/>
              <a:gd name="T4" fmla="*/ 42 w 76"/>
              <a:gd name="T5" fmla="*/ 4999 h 5000"/>
              <a:gd name="T6" fmla="*/ 0 w 76"/>
              <a:gd name="T7" fmla="*/ 4965 h 5000"/>
              <a:gd name="T8" fmla="*/ 0 w 76"/>
              <a:gd name="T9" fmla="*/ 42 h 5000"/>
              <a:gd name="T10" fmla="*/ 42 w 76"/>
              <a:gd name="T11" fmla="*/ 0 h 5000"/>
              <a:gd name="T12" fmla="*/ 42 w 76"/>
              <a:gd name="T13" fmla="*/ 0 h 5000"/>
              <a:gd name="T14" fmla="*/ 75 w 76"/>
              <a:gd name="T15" fmla="*/ 42 h 5000"/>
              <a:gd name="T16" fmla="*/ 75 w 76"/>
              <a:gd name="T17" fmla="*/ 4965 h 5000"/>
              <a:gd name="T18" fmla="*/ 42 w 76"/>
              <a:gd name="T19" fmla="*/ 4999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5000">
                <a:moveTo>
                  <a:pt x="42" y="4999"/>
                </a:moveTo>
                <a:lnTo>
                  <a:pt x="42" y="4999"/>
                </a:lnTo>
                <a:lnTo>
                  <a:pt x="42" y="4999"/>
                </a:lnTo>
                <a:cubicBezTo>
                  <a:pt x="16" y="4999"/>
                  <a:pt x="0" y="4982"/>
                  <a:pt x="0" y="496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42" y="0"/>
                </a:cubicBezTo>
                <a:lnTo>
                  <a:pt x="42" y="0"/>
                </a:lnTo>
                <a:cubicBezTo>
                  <a:pt x="58" y="0"/>
                  <a:pt x="75" y="17"/>
                  <a:pt x="75" y="42"/>
                </a:cubicBezTo>
                <a:cubicBezTo>
                  <a:pt x="75" y="4965"/>
                  <a:pt x="75" y="4965"/>
                  <a:pt x="75" y="4965"/>
                </a:cubicBezTo>
                <a:cubicBezTo>
                  <a:pt x="75" y="4982"/>
                  <a:pt x="58" y="4999"/>
                  <a:pt x="42" y="49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55">
            <a:extLst>
              <a:ext uri="{FF2B5EF4-FFF2-40B4-BE49-F238E27FC236}">
                <a16:creationId xmlns:a16="http://schemas.microsoft.com/office/drawing/2014/main" id="{4690A2DF-76CB-C24F-B644-96A0ADFA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147" y="5752678"/>
            <a:ext cx="499708" cy="452366"/>
          </a:xfrm>
          <a:custGeom>
            <a:avLst/>
            <a:gdLst>
              <a:gd name="T0" fmla="*/ 193 w 420"/>
              <a:gd name="T1" fmla="*/ 377 h 378"/>
              <a:gd name="T2" fmla="*/ 193 w 420"/>
              <a:gd name="T3" fmla="*/ 377 h 378"/>
              <a:gd name="T4" fmla="*/ 0 w 420"/>
              <a:gd name="T5" fmla="*/ 192 h 378"/>
              <a:gd name="T6" fmla="*/ 0 w 420"/>
              <a:gd name="T7" fmla="*/ 192 h 378"/>
              <a:gd name="T8" fmla="*/ 193 w 420"/>
              <a:gd name="T9" fmla="*/ 0 h 378"/>
              <a:gd name="T10" fmla="*/ 419 w 420"/>
              <a:gd name="T11" fmla="*/ 0 h 378"/>
              <a:gd name="T12" fmla="*/ 419 w 420"/>
              <a:gd name="T13" fmla="*/ 0 h 378"/>
              <a:gd name="T14" fmla="*/ 419 w 420"/>
              <a:gd name="T15" fmla="*/ 377 h 378"/>
              <a:gd name="T16" fmla="*/ 419 w 420"/>
              <a:gd name="T17" fmla="*/ 377 h 378"/>
              <a:gd name="T18" fmla="*/ 193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193" y="377"/>
                </a:moveTo>
                <a:lnTo>
                  <a:pt x="193" y="377"/>
                </a:lnTo>
                <a:cubicBezTo>
                  <a:pt x="84" y="377"/>
                  <a:pt x="0" y="293"/>
                  <a:pt x="0" y="192"/>
                </a:cubicBezTo>
                <a:lnTo>
                  <a:pt x="0" y="192"/>
                </a:lnTo>
                <a:cubicBezTo>
                  <a:pt x="0" y="84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7"/>
                  <a:pt x="419" y="377"/>
                  <a:pt x="419" y="377"/>
                </a:cubicBezTo>
                <a:lnTo>
                  <a:pt x="419" y="377"/>
                </a:lnTo>
                <a:lnTo>
                  <a:pt x="193" y="377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56">
            <a:extLst>
              <a:ext uri="{FF2B5EF4-FFF2-40B4-BE49-F238E27FC236}">
                <a16:creationId xmlns:a16="http://schemas.microsoft.com/office/drawing/2014/main" id="{ED255704-65E6-EF4D-8E52-FEED9D8EA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855" y="5752678"/>
            <a:ext cx="510225" cy="452366"/>
          </a:xfrm>
          <a:custGeom>
            <a:avLst/>
            <a:gdLst>
              <a:gd name="T0" fmla="*/ 0 w 428"/>
              <a:gd name="T1" fmla="*/ 0 h 378"/>
              <a:gd name="T2" fmla="*/ 0 w 428"/>
              <a:gd name="T3" fmla="*/ 0 h 378"/>
              <a:gd name="T4" fmla="*/ 234 w 428"/>
              <a:gd name="T5" fmla="*/ 0 h 378"/>
              <a:gd name="T6" fmla="*/ 427 w 428"/>
              <a:gd name="T7" fmla="*/ 184 h 378"/>
              <a:gd name="T8" fmla="*/ 427 w 428"/>
              <a:gd name="T9" fmla="*/ 184 h 378"/>
              <a:gd name="T10" fmla="*/ 234 w 428"/>
              <a:gd name="T11" fmla="*/ 377 h 378"/>
              <a:gd name="T12" fmla="*/ 0 w 428"/>
              <a:gd name="T13" fmla="*/ 377 h 378"/>
              <a:gd name="T14" fmla="*/ 0 w 428"/>
              <a:gd name="T15" fmla="*/ 377 h 378"/>
              <a:gd name="T16" fmla="*/ 0 w 428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78">
                <a:moveTo>
                  <a:pt x="0" y="0"/>
                </a:moveTo>
                <a:lnTo>
                  <a:pt x="0" y="0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4"/>
                  <a:pt x="427" y="184"/>
                </a:cubicBezTo>
                <a:lnTo>
                  <a:pt x="427" y="184"/>
                </a:lnTo>
                <a:cubicBezTo>
                  <a:pt x="427" y="293"/>
                  <a:pt x="343" y="377"/>
                  <a:pt x="234" y="377"/>
                </a:cubicBez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57">
            <a:extLst>
              <a:ext uri="{FF2B5EF4-FFF2-40B4-BE49-F238E27FC236}">
                <a16:creationId xmlns:a16="http://schemas.microsoft.com/office/drawing/2014/main" id="{0F6C73D3-95FF-D644-9D69-6BB9D028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147" y="7041397"/>
            <a:ext cx="499708" cy="452366"/>
          </a:xfrm>
          <a:custGeom>
            <a:avLst/>
            <a:gdLst>
              <a:gd name="T0" fmla="*/ 193 w 420"/>
              <a:gd name="T1" fmla="*/ 377 h 378"/>
              <a:gd name="T2" fmla="*/ 193 w 420"/>
              <a:gd name="T3" fmla="*/ 377 h 378"/>
              <a:gd name="T4" fmla="*/ 0 w 420"/>
              <a:gd name="T5" fmla="*/ 184 h 378"/>
              <a:gd name="T6" fmla="*/ 0 w 420"/>
              <a:gd name="T7" fmla="*/ 184 h 378"/>
              <a:gd name="T8" fmla="*/ 193 w 420"/>
              <a:gd name="T9" fmla="*/ 0 h 378"/>
              <a:gd name="T10" fmla="*/ 419 w 420"/>
              <a:gd name="T11" fmla="*/ 0 h 378"/>
              <a:gd name="T12" fmla="*/ 419 w 420"/>
              <a:gd name="T13" fmla="*/ 0 h 378"/>
              <a:gd name="T14" fmla="*/ 419 w 420"/>
              <a:gd name="T15" fmla="*/ 377 h 378"/>
              <a:gd name="T16" fmla="*/ 419 w 420"/>
              <a:gd name="T17" fmla="*/ 377 h 378"/>
              <a:gd name="T18" fmla="*/ 193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193" y="377"/>
                </a:moveTo>
                <a:lnTo>
                  <a:pt x="193" y="377"/>
                </a:lnTo>
                <a:cubicBezTo>
                  <a:pt x="84" y="377"/>
                  <a:pt x="0" y="293"/>
                  <a:pt x="0" y="184"/>
                </a:cubicBezTo>
                <a:lnTo>
                  <a:pt x="0" y="184"/>
                </a:lnTo>
                <a:cubicBezTo>
                  <a:pt x="0" y="84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7"/>
                  <a:pt x="419" y="377"/>
                  <a:pt x="419" y="377"/>
                </a:cubicBezTo>
                <a:lnTo>
                  <a:pt x="419" y="377"/>
                </a:lnTo>
                <a:lnTo>
                  <a:pt x="193" y="377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58">
            <a:extLst>
              <a:ext uri="{FF2B5EF4-FFF2-40B4-BE49-F238E27FC236}">
                <a16:creationId xmlns:a16="http://schemas.microsoft.com/office/drawing/2014/main" id="{DA6D0762-E0B9-164D-8F90-E8C7869E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855" y="7030877"/>
            <a:ext cx="510225" cy="462886"/>
          </a:xfrm>
          <a:custGeom>
            <a:avLst/>
            <a:gdLst>
              <a:gd name="T0" fmla="*/ 0 w 428"/>
              <a:gd name="T1" fmla="*/ 8 h 386"/>
              <a:gd name="T2" fmla="*/ 0 w 428"/>
              <a:gd name="T3" fmla="*/ 8 h 386"/>
              <a:gd name="T4" fmla="*/ 234 w 428"/>
              <a:gd name="T5" fmla="*/ 0 h 386"/>
              <a:gd name="T6" fmla="*/ 427 w 428"/>
              <a:gd name="T7" fmla="*/ 192 h 386"/>
              <a:gd name="T8" fmla="*/ 427 w 428"/>
              <a:gd name="T9" fmla="*/ 192 h 386"/>
              <a:gd name="T10" fmla="*/ 234 w 428"/>
              <a:gd name="T11" fmla="*/ 385 h 386"/>
              <a:gd name="T12" fmla="*/ 0 w 428"/>
              <a:gd name="T13" fmla="*/ 385 h 386"/>
              <a:gd name="T14" fmla="*/ 0 w 428"/>
              <a:gd name="T15" fmla="*/ 385 h 386"/>
              <a:gd name="T16" fmla="*/ 0 w 428"/>
              <a:gd name="T17" fmla="*/ 8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86">
                <a:moveTo>
                  <a:pt x="0" y="8"/>
                </a:moveTo>
                <a:lnTo>
                  <a:pt x="0" y="8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4"/>
                  <a:pt x="427" y="192"/>
                </a:cubicBezTo>
                <a:lnTo>
                  <a:pt x="427" y="192"/>
                </a:lnTo>
                <a:cubicBezTo>
                  <a:pt x="427" y="293"/>
                  <a:pt x="343" y="385"/>
                  <a:pt x="234" y="385"/>
                </a:cubicBezTo>
                <a:cubicBezTo>
                  <a:pt x="0" y="385"/>
                  <a:pt x="0" y="385"/>
                  <a:pt x="0" y="385"/>
                </a:cubicBezTo>
                <a:lnTo>
                  <a:pt x="0" y="385"/>
                </a:ln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59">
            <a:extLst>
              <a:ext uri="{FF2B5EF4-FFF2-40B4-BE49-F238E27FC236}">
                <a16:creationId xmlns:a16="http://schemas.microsoft.com/office/drawing/2014/main" id="{B6831543-4A4C-114D-B4AB-7D6DF0B4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147" y="8319592"/>
            <a:ext cx="499708" cy="462886"/>
          </a:xfrm>
          <a:custGeom>
            <a:avLst/>
            <a:gdLst>
              <a:gd name="T0" fmla="*/ 193 w 420"/>
              <a:gd name="T1" fmla="*/ 385 h 386"/>
              <a:gd name="T2" fmla="*/ 193 w 420"/>
              <a:gd name="T3" fmla="*/ 385 h 386"/>
              <a:gd name="T4" fmla="*/ 0 w 420"/>
              <a:gd name="T5" fmla="*/ 193 h 386"/>
              <a:gd name="T6" fmla="*/ 0 w 420"/>
              <a:gd name="T7" fmla="*/ 193 h 386"/>
              <a:gd name="T8" fmla="*/ 193 w 420"/>
              <a:gd name="T9" fmla="*/ 0 h 386"/>
              <a:gd name="T10" fmla="*/ 419 w 420"/>
              <a:gd name="T11" fmla="*/ 0 h 386"/>
              <a:gd name="T12" fmla="*/ 419 w 420"/>
              <a:gd name="T13" fmla="*/ 0 h 386"/>
              <a:gd name="T14" fmla="*/ 419 w 420"/>
              <a:gd name="T15" fmla="*/ 377 h 386"/>
              <a:gd name="T16" fmla="*/ 419 w 420"/>
              <a:gd name="T17" fmla="*/ 377 h 386"/>
              <a:gd name="T18" fmla="*/ 193 w 420"/>
              <a:gd name="T19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86">
                <a:moveTo>
                  <a:pt x="193" y="385"/>
                </a:moveTo>
                <a:lnTo>
                  <a:pt x="193" y="385"/>
                </a:lnTo>
                <a:cubicBezTo>
                  <a:pt x="84" y="385"/>
                  <a:pt x="0" y="302"/>
                  <a:pt x="0" y="193"/>
                </a:cubicBezTo>
                <a:lnTo>
                  <a:pt x="0" y="193"/>
                </a:lnTo>
                <a:cubicBezTo>
                  <a:pt x="0" y="92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7"/>
                  <a:pt x="419" y="377"/>
                  <a:pt x="419" y="377"/>
                </a:cubicBezTo>
                <a:lnTo>
                  <a:pt x="419" y="377"/>
                </a:lnTo>
                <a:lnTo>
                  <a:pt x="193" y="385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60">
            <a:extLst>
              <a:ext uri="{FF2B5EF4-FFF2-40B4-BE49-F238E27FC236}">
                <a16:creationId xmlns:a16="http://schemas.microsoft.com/office/drawing/2014/main" id="{2BCD590A-3BAC-2E42-9F1E-DDE75C7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855" y="8319592"/>
            <a:ext cx="510225" cy="452366"/>
          </a:xfrm>
          <a:custGeom>
            <a:avLst/>
            <a:gdLst>
              <a:gd name="T0" fmla="*/ 0 w 428"/>
              <a:gd name="T1" fmla="*/ 0 h 378"/>
              <a:gd name="T2" fmla="*/ 0 w 428"/>
              <a:gd name="T3" fmla="*/ 0 h 378"/>
              <a:gd name="T4" fmla="*/ 234 w 428"/>
              <a:gd name="T5" fmla="*/ 0 h 378"/>
              <a:gd name="T6" fmla="*/ 427 w 428"/>
              <a:gd name="T7" fmla="*/ 193 h 378"/>
              <a:gd name="T8" fmla="*/ 427 w 428"/>
              <a:gd name="T9" fmla="*/ 193 h 378"/>
              <a:gd name="T10" fmla="*/ 234 w 428"/>
              <a:gd name="T11" fmla="*/ 377 h 378"/>
              <a:gd name="T12" fmla="*/ 0 w 428"/>
              <a:gd name="T13" fmla="*/ 377 h 378"/>
              <a:gd name="T14" fmla="*/ 0 w 428"/>
              <a:gd name="T15" fmla="*/ 377 h 378"/>
              <a:gd name="T16" fmla="*/ 0 w 428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78">
                <a:moveTo>
                  <a:pt x="0" y="0"/>
                </a:moveTo>
                <a:lnTo>
                  <a:pt x="0" y="0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4"/>
                  <a:pt x="427" y="193"/>
                </a:cubicBezTo>
                <a:lnTo>
                  <a:pt x="427" y="193"/>
                </a:lnTo>
                <a:cubicBezTo>
                  <a:pt x="427" y="293"/>
                  <a:pt x="343" y="377"/>
                  <a:pt x="234" y="377"/>
                </a:cubicBez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61">
            <a:extLst>
              <a:ext uri="{FF2B5EF4-FFF2-40B4-BE49-F238E27FC236}">
                <a16:creationId xmlns:a16="http://schemas.microsoft.com/office/drawing/2014/main" id="{C142AD24-63A1-0C4B-839A-476C12CA7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147" y="9608311"/>
            <a:ext cx="499708" cy="447104"/>
          </a:xfrm>
          <a:custGeom>
            <a:avLst/>
            <a:gdLst>
              <a:gd name="T0" fmla="*/ 193 w 420"/>
              <a:gd name="T1" fmla="*/ 376 h 377"/>
              <a:gd name="T2" fmla="*/ 193 w 420"/>
              <a:gd name="T3" fmla="*/ 376 h 377"/>
              <a:gd name="T4" fmla="*/ 0 w 420"/>
              <a:gd name="T5" fmla="*/ 192 h 377"/>
              <a:gd name="T6" fmla="*/ 0 w 420"/>
              <a:gd name="T7" fmla="*/ 192 h 377"/>
              <a:gd name="T8" fmla="*/ 193 w 420"/>
              <a:gd name="T9" fmla="*/ 0 h 377"/>
              <a:gd name="T10" fmla="*/ 419 w 420"/>
              <a:gd name="T11" fmla="*/ 0 h 377"/>
              <a:gd name="T12" fmla="*/ 419 w 420"/>
              <a:gd name="T13" fmla="*/ 0 h 377"/>
              <a:gd name="T14" fmla="*/ 419 w 420"/>
              <a:gd name="T15" fmla="*/ 376 h 377"/>
              <a:gd name="T16" fmla="*/ 419 w 420"/>
              <a:gd name="T17" fmla="*/ 376 h 377"/>
              <a:gd name="T18" fmla="*/ 193 w 420"/>
              <a:gd name="T19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7">
                <a:moveTo>
                  <a:pt x="193" y="376"/>
                </a:moveTo>
                <a:lnTo>
                  <a:pt x="193" y="376"/>
                </a:lnTo>
                <a:cubicBezTo>
                  <a:pt x="84" y="376"/>
                  <a:pt x="0" y="293"/>
                  <a:pt x="0" y="192"/>
                </a:cubicBezTo>
                <a:lnTo>
                  <a:pt x="0" y="192"/>
                </a:lnTo>
                <a:cubicBezTo>
                  <a:pt x="0" y="83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6"/>
                  <a:pt x="419" y="376"/>
                  <a:pt x="419" y="376"/>
                </a:cubicBezTo>
                <a:lnTo>
                  <a:pt x="419" y="376"/>
                </a:lnTo>
                <a:lnTo>
                  <a:pt x="193" y="376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62">
            <a:extLst>
              <a:ext uri="{FF2B5EF4-FFF2-40B4-BE49-F238E27FC236}">
                <a16:creationId xmlns:a16="http://schemas.microsoft.com/office/drawing/2014/main" id="{9F005589-FE1D-9048-9D2B-FC93E735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855" y="9608311"/>
            <a:ext cx="510225" cy="447104"/>
          </a:xfrm>
          <a:custGeom>
            <a:avLst/>
            <a:gdLst>
              <a:gd name="T0" fmla="*/ 0 w 428"/>
              <a:gd name="T1" fmla="*/ 0 h 377"/>
              <a:gd name="T2" fmla="*/ 0 w 428"/>
              <a:gd name="T3" fmla="*/ 0 h 377"/>
              <a:gd name="T4" fmla="*/ 234 w 428"/>
              <a:gd name="T5" fmla="*/ 0 h 377"/>
              <a:gd name="T6" fmla="*/ 427 w 428"/>
              <a:gd name="T7" fmla="*/ 184 h 377"/>
              <a:gd name="T8" fmla="*/ 427 w 428"/>
              <a:gd name="T9" fmla="*/ 184 h 377"/>
              <a:gd name="T10" fmla="*/ 234 w 428"/>
              <a:gd name="T11" fmla="*/ 376 h 377"/>
              <a:gd name="T12" fmla="*/ 0 w 428"/>
              <a:gd name="T13" fmla="*/ 376 h 377"/>
              <a:gd name="T14" fmla="*/ 0 w 428"/>
              <a:gd name="T15" fmla="*/ 376 h 377"/>
              <a:gd name="T16" fmla="*/ 0 w 428"/>
              <a:gd name="T17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77">
                <a:moveTo>
                  <a:pt x="0" y="0"/>
                </a:moveTo>
                <a:lnTo>
                  <a:pt x="0" y="0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3"/>
                  <a:pt x="427" y="184"/>
                </a:cubicBezTo>
                <a:lnTo>
                  <a:pt x="427" y="184"/>
                </a:lnTo>
                <a:cubicBezTo>
                  <a:pt x="427" y="293"/>
                  <a:pt x="343" y="376"/>
                  <a:pt x="234" y="376"/>
                </a:cubicBezTo>
                <a:cubicBezTo>
                  <a:pt x="0" y="376"/>
                  <a:pt x="0" y="376"/>
                  <a:pt x="0" y="376"/>
                </a:cubicBezTo>
                <a:lnTo>
                  <a:pt x="0" y="376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63">
            <a:extLst>
              <a:ext uri="{FF2B5EF4-FFF2-40B4-BE49-F238E27FC236}">
                <a16:creationId xmlns:a16="http://schemas.microsoft.com/office/drawing/2014/main" id="{345E0A41-89DB-454B-A0FE-F5E61DCA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147" y="10886506"/>
            <a:ext cx="499708" cy="462886"/>
          </a:xfrm>
          <a:custGeom>
            <a:avLst/>
            <a:gdLst>
              <a:gd name="T0" fmla="*/ 193 w 420"/>
              <a:gd name="T1" fmla="*/ 385 h 386"/>
              <a:gd name="T2" fmla="*/ 193 w 420"/>
              <a:gd name="T3" fmla="*/ 385 h 386"/>
              <a:gd name="T4" fmla="*/ 0 w 420"/>
              <a:gd name="T5" fmla="*/ 192 h 386"/>
              <a:gd name="T6" fmla="*/ 0 w 420"/>
              <a:gd name="T7" fmla="*/ 192 h 386"/>
              <a:gd name="T8" fmla="*/ 193 w 420"/>
              <a:gd name="T9" fmla="*/ 0 h 386"/>
              <a:gd name="T10" fmla="*/ 419 w 420"/>
              <a:gd name="T11" fmla="*/ 0 h 386"/>
              <a:gd name="T12" fmla="*/ 419 w 420"/>
              <a:gd name="T13" fmla="*/ 0 h 386"/>
              <a:gd name="T14" fmla="*/ 419 w 420"/>
              <a:gd name="T15" fmla="*/ 385 h 386"/>
              <a:gd name="T16" fmla="*/ 419 w 420"/>
              <a:gd name="T17" fmla="*/ 385 h 386"/>
              <a:gd name="T18" fmla="*/ 193 w 420"/>
              <a:gd name="T19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86">
                <a:moveTo>
                  <a:pt x="193" y="385"/>
                </a:moveTo>
                <a:lnTo>
                  <a:pt x="193" y="385"/>
                </a:lnTo>
                <a:cubicBezTo>
                  <a:pt x="84" y="385"/>
                  <a:pt x="0" y="301"/>
                  <a:pt x="0" y="192"/>
                </a:cubicBezTo>
                <a:lnTo>
                  <a:pt x="0" y="192"/>
                </a:lnTo>
                <a:cubicBezTo>
                  <a:pt x="0" y="92"/>
                  <a:pt x="84" y="8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85"/>
                  <a:pt x="419" y="385"/>
                  <a:pt x="419" y="385"/>
                </a:cubicBezTo>
                <a:lnTo>
                  <a:pt x="419" y="385"/>
                </a:lnTo>
                <a:lnTo>
                  <a:pt x="193" y="385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64">
            <a:extLst>
              <a:ext uri="{FF2B5EF4-FFF2-40B4-BE49-F238E27FC236}">
                <a16:creationId xmlns:a16="http://schemas.microsoft.com/office/drawing/2014/main" id="{AF7652F9-451D-134F-B729-EA4CA047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855" y="10886506"/>
            <a:ext cx="510225" cy="462886"/>
          </a:xfrm>
          <a:custGeom>
            <a:avLst/>
            <a:gdLst>
              <a:gd name="T0" fmla="*/ 0 w 428"/>
              <a:gd name="T1" fmla="*/ 0 h 386"/>
              <a:gd name="T2" fmla="*/ 0 w 428"/>
              <a:gd name="T3" fmla="*/ 0 h 386"/>
              <a:gd name="T4" fmla="*/ 234 w 428"/>
              <a:gd name="T5" fmla="*/ 0 h 386"/>
              <a:gd name="T6" fmla="*/ 427 w 428"/>
              <a:gd name="T7" fmla="*/ 192 h 386"/>
              <a:gd name="T8" fmla="*/ 427 w 428"/>
              <a:gd name="T9" fmla="*/ 192 h 386"/>
              <a:gd name="T10" fmla="*/ 234 w 428"/>
              <a:gd name="T11" fmla="*/ 385 h 386"/>
              <a:gd name="T12" fmla="*/ 0 w 428"/>
              <a:gd name="T13" fmla="*/ 385 h 386"/>
              <a:gd name="T14" fmla="*/ 0 w 428"/>
              <a:gd name="T15" fmla="*/ 385 h 386"/>
              <a:gd name="T16" fmla="*/ 0 w 428"/>
              <a:gd name="T1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86">
                <a:moveTo>
                  <a:pt x="0" y="0"/>
                </a:moveTo>
                <a:lnTo>
                  <a:pt x="0" y="0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3"/>
                  <a:pt x="427" y="192"/>
                </a:cubicBezTo>
                <a:lnTo>
                  <a:pt x="427" y="192"/>
                </a:lnTo>
                <a:cubicBezTo>
                  <a:pt x="427" y="293"/>
                  <a:pt x="343" y="385"/>
                  <a:pt x="234" y="385"/>
                </a:cubicBezTo>
                <a:cubicBezTo>
                  <a:pt x="0" y="385"/>
                  <a:pt x="0" y="385"/>
                  <a:pt x="0" y="385"/>
                </a:cubicBezTo>
                <a:lnTo>
                  <a:pt x="0" y="385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65">
            <a:extLst>
              <a:ext uri="{FF2B5EF4-FFF2-40B4-BE49-F238E27FC236}">
                <a16:creationId xmlns:a16="http://schemas.microsoft.com/office/drawing/2014/main" id="{5A42D7B0-6E29-D447-BD6D-69D8313E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000" y="5752678"/>
            <a:ext cx="499705" cy="452366"/>
          </a:xfrm>
          <a:custGeom>
            <a:avLst/>
            <a:gdLst>
              <a:gd name="T0" fmla="*/ 235 w 420"/>
              <a:gd name="T1" fmla="*/ 377 h 378"/>
              <a:gd name="T2" fmla="*/ 235 w 420"/>
              <a:gd name="T3" fmla="*/ 377 h 378"/>
              <a:gd name="T4" fmla="*/ 419 w 420"/>
              <a:gd name="T5" fmla="*/ 192 h 378"/>
              <a:gd name="T6" fmla="*/ 419 w 420"/>
              <a:gd name="T7" fmla="*/ 192 h 378"/>
              <a:gd name="T8" fmla="*/ 235 w 420"/>
              <a:gd name="T9" fmla="*/ 0 h 378"/>
              <a:gd name="T10" fmla="*/ 0 w 420"/>
              <a:gd name="T11" fmla="*/ 0 h 378"/>
              <a:gd name="T12" fmla="*/ 0 w 420"/>
              <a:gd name="T13" fmla="*/ 0 h 378"/>
              <a:gd name="T14" fmla="*/ 0 w 420"/>
              <a:gd name="T15" fmla="*/ 377 h 378"/>
              <a:gd name="T16" fmla="*/ 0 w 420"/>
              <a:gd name="T17" fmla="*/ 377 h 378"/>
              <a:gd name="T18" fmla="*/ 235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235" y="377"/>
                </a:moveTo>
                <a:lnTo>
                  <a:pt x="235" y="377"/>
                </a:lnTo>
                <a:cubicBezTo>
                  <a:pt x="335" y="377"/>
                  <a:pt x="419" y="293"/>
                  <a:pt x="419" y="192"/>
                </a:cubicBezTo>
                <a:lnTo>
                  <a:pt x="419" y="192"/>
                </a:lnTo>
                <a:cubicBezTo>
                  <a:pt x="419" y="84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lnTo>
                  <a:pt x="235" y="377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6">
            <a:extLst>
              <a:ext uri="{FF2B5EF4-FFF2-40B4-BE49-F238E27FC236}">
                <a16:creationId xmlns:a16="http://schemas.microsoft.com/office/drawing/2014/main" id="{4C21006E-39D4-3643-BB88-8079A6F4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554" y="5752678"/>
            <a:ext cx="499705" cy="452366"/>
          </a:xfrm>
          <a:custGeom>
            <a:avLst/>
            <a:gdLst>
              <a:gd name="T0" fmla="*/ 418 w 419"/>
              <a:gd name="T1" fmla="*/ 0 h 378"/>
              <a:gd name="T2" fmla="*/ 418 w 419"/>
              <a:gd name="T3" fmla="*/ 0 h 378"/>
              <a:gd name="T4" fmla="*/ 184 w 419"/>
              <a:gd name="T5" fmla="*/ 0 h 378"/>
              <a:gd name="T6" fmla="*/ 0 w 419"/>
              <a:gd name="T7" fmla="*/ 184 h 378"/>
              <a:gd name="T8" fmla="*/ 0 w 419"/>
              <a:gd name="T9" fmla="*/ 184 h 378"/>
              <a:gd name="T10" fmla="*/ 184 w 419"/>
              <a:gd name="T11" fmla="*/ 377 h 378"/>
              <a:gd name="T12" fmla="*/ 418 w 419"/>
              <a:gd name="T13" fmla="*/ 377 h 378"/>
              <a:gd name="T14" fmla="*/ 418 w 419"/>
              <a:gd name="T15" fmla="*/ 377 h 378"/>
              <a:gd name="T16" fmla="*/ 418 w 419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78">
                <a:moveTo>
                  <a:pt x="418" y="0"/>
                </a:moveTo>
                <a:lnTo>
                  <a:pt x="418" y="0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4"/>
                  <a:pt x="0" y="184"/>
                </a:cubicBezTo>
                <a:lnTo>
                  <a:pt x="0" y="184"/>
                </a:lnTo>
                <a:cubicBezTo>
                  <a:pt x="0" y="293"/>
                  <a:pt x="83" y="377"/>
                  <a:pt x="184" y="377"/>
                </a:cubicBezTo>
                <a:cubicBezTo>
                  <a:pt x="418" y="377"/>
                  <a:pt x="418" y="377"/>
                  <a:pt x="418" y="377"/>
                </a:cubicBezTo>
                <a:lnTo>
                  <a:pt x="418" y="377"/>
                </a:lnTo>
                <a:cubicBezTo>
                  <a:pt x="418" y="0"/>
                  <a:pt x="418" y="0"/>
                  <a:pt x="418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67">
            <a:extLst>
              <a:ext uri="{FF2B5EF4-FFF2-40B4-BE49-F238E27FC236}">
                <a16:creationId xmlns:a16="http://schemas.microsoft.com/office/drawing/2014/main" id="{3D6E62B2-1F4F-7F47-9CA8-78728B22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000" y="7041397"/>
            <a:ext cx="499705" cy="452366"/>
          </a:xfrm>
          <a:custGeom>
            <a:avLst/>
            <a:gdLst>
              <a:gd name="T0" fmla="*/ 235 w 420"/>
              <a:gd name="T1" fmla="*/ 377 h 378"/>
              <a:gd name="T2" fmla="*/ 235 w 420"/>
              <a:gd name="T3" fmla="*/ 377 h 378"/>
              <a:gd name="T4" fmla="*/ 419 w 420"/>
              <a:gd name="T5" fmla="*/ 184 h 378"/>
              <a:gd name="T6" fmla="*/ 419 w 420"/>
              <a:gd name="T7" fmla="*/ 184 h 378"/>
              <a:gd name="T8" fmla="*/ 235 w 420"/>
              <a:gd name="T9" fmla="*/ 0 h 378"/>
              <a:gd name="T10" fmla="*/ 0 w 420"/>
              <a:gd name="T11" fmla="*/ 0 h 378"/>
              <a:gd name="T12" fmla="*/ 0 w 420"/>
              <a:gd name="T13" fmla="*/ 0 h 378"/>
              <a:gd name="T14" fmla="*/ 0 w 420"/>
              <a:gd name="T15" fmla="*/ 377 h 378"/>
              <a:gd name="T16" fmla="*/ 0 w 420"/>
              <a:gd name="T17" fmla="*/ 377 h 378"/>
              <a:gd name="T18" fmla="*/ 235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235" y="377"/>
                </a:moveTo>
                <a:lnTo>
                  <a:pt x="235" y="377"/>
                </a:lnTo>
                <a:cubicBezTo>
                  <a:pt x="335" y="377"/>
                  <a:pt x="419" y="293"/>
                  <a:pt x="419" y="184"/>
                </a:cubicBezTo>
                <a:lnTo>
                  <a:pt x="419" y="184"/>
                </a:lnTo>
                <a:cubicBezTo>
                  <a:pt x="419" y="84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lnTo>
                  <a:pt x="235" y="377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68">
            <a:extLst>
              <a:ext uri="{FF2B5EF4-FFF2-40B4-BE49-F238E27FC236}">
                <a16:creationId xmlns:a16="http://schemas.microsoft.com/office/drawing/2014/main" id="{AD957113-FAE4-BF46-8E88-5812115D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554" y="7030877"/>
            <a:ext cx="499705" cy="462886"/>
          </a:xfrm>
          <a:custGeom>
            <a:avLst/>
            <a:gdLst>
              <a:gd name="T0" fmla="*/ 418 w 419"/>
              <a:gd name="T1" fmla="*/ 8 h 386"/>
              <a:gd name="T2" fmla="*/ 418 w 419"/>
              <a:gd name="T3" fmla="*/ 8 h 386"/>
              <a:gd name="T4" fmla="*/ 184 w 419"/>
              <a:gd name="T5" fmla="*/ 0 h 386"/>
              <a:gd name="T6" fmla="*/ 0 w 419"/>
              <a:gd name="T7" fmla="*/ 192 h 386"/>
              <a:gd name="T8" fmla="*/ 0 w 419"/>
              <a:gd name="T9" fmla="*/ 192 h 386"/>
              <a:gd name="T10" fmla="*/ 184 w 419"/>
              <a:gd name="T11" fmla="*/ 385 h 386"/>
              <a:gd name="T12" fmla="*/ 418 w 419"/>
              <a:gd name="T13" fmla="*/ 385 h 386"/>
              <a:gd name="T14" fmla="*/ 418 w 419"/>
              <a:gd name="T15" fmla="*/ 385 h 386"/>
              <a:gd name="T16" fmla="*/ 418 w 419"/>
              <a:gd name="T17" fmla="*/ 8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86">
                <a:moveTo>
                  <a:pt x="418" y="8"/>
                </a:moveTo>
                <a:lnTo>
                  <a:pt x="418" y="8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4"/>
                  <a:pt x="0" y="192"/>
                </a:cubicBezTo>
                <a:lnTo>
                  <a:pt x="0" y="192"/>
                </a:lnTo>
                <a:cubicBezTo>
                  <a:pt x="0" y="293"/>
                  <a:pt x="83" y="385"/>
                  <a:pt x="184" y="385"/>
                </a:cubicBezTo>
                <a:cubicBezTo>
                  <a:pt x="418" y="385"/>
                  <a:pt x="418" y="385"/>
                  <a:pt x="418" y="385"/>
                </a:cubicBezTo>
                <a:lnTo>
                  <a:pt x="418" y="385"/>
                </a:lnTo>
                <a:cubicBezTo>
                  <a:pt x="418" y="8"/>
                  <a:pt x="418" y="8"/>
                  <a:pt x="418" y="8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69">
            <a:extLst>
              <a:ext uri="{FF2B5EF4-FFF2-40B4-BE49-F238E27FC236}">
                <a16:creationId xmlns:a16="http://schemas.microsoft.com/office/drawing/2014/main" id="{ECCD6A9E-D685-6E40-90EE-DAF77140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000" y="8319592"/>
            <a:ext cx="499705" cy="462886"/>
          </a:xfrm>
          <a:custGeom>
            <a:avLst/>
            <a:gdLst>
              <a:gd name="T0" fmla="*/ 235 w 420"/>
              <a:gd name="T1" fmla="*/ 385 h 386"/>
              <a:gd name="T2" fmla="*/ 235 w 420"/>
              <a:gd name="T3" fmla="*/ 385 h 386"/>
              <a:gd name="T4" fmla="*/ 419 w 420"/>
              <a:gd name="T5" fmla="*/ 193 h 386"/>
              <a:gd name="T6" fmla="*/ 419 w 420"/>
              <a:gd name="T7" fmla="*/ 193 h 386"/>
              <a:gd name="T8" fmla="*/ 235 w 420"/>
              <a:gd name="T9" fmla="*/ 0 h 386"/>
              <a:gd name="T10" fmla="*/ 0 w 420"/>
              <a:gd name="T11" fmla="*/ 0 h 386"/>
              <a:gd name="T12" fmla="*/ 0 w 420"/>
              <a:gd name="T13" fmla="*/ 0 h 386"/>
              <a:gd name="T14" fmla="*/ 0 w 420"/>
              <a:gd name="T15" fmla="*/ 377 h 386"/>
              <a:gd name="T16" fmla="*/ 0 w 420"/>
              <a:gd name="T17" fmla="*/ 377 h 386"/>
              <a:gd name="T18" fmla="*/ 235 w 420"/>
              <a:gd name="T19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86">
                <a:moveTo>
                  <a:pt x="235" y="385"/>
                </a:moveTo>
                <a:lnTo>
                  <a:pt x="235" y="385"/>
                </a:lnTo>
                <a:cubicBezTo>
                  <a:pt x="335" y="385"/>
                  <a:pt x="419" y="302"/>
                  <a:pt x="419" y="193"/>
                </a:cubicBezTo>
                <a:lnTo>
                  <a:pt x="419" y="193"/>
                </a:lnTo>
                <a:cubicBezTo>
                  <a:pt x="419" y="92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lnTo>
                  <a:pt x="235" y="385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70">
            <a:extLst>
              <a:ext uri="{FF2B5EF4-FFF2-40B4-BE49-F238E27FC236}">
                <a16:creationId xmlns:a16="http://schemas.microsoft.com/office/drawing/2014/main" id="{9F0FD5D3-DD5F-AC47-9AFC-FCBFB5D8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554" y="8319592"/>
            <a:ext cx="499705" cy="452366"/>
          </a:xfrm>
          <a:custGeom>
            <a:avLst/>
            <a:gdLst>
              <a:gd name="T0" fmla="*/ 418 w 419"/>
              <a:gd name="T1" fmla="*/ 0 h 378"/>
              <a:gd name="T2" fmla="*/ 418 w 419"/>
              <a:gd name="T3" fmla="*/ 0 h 378"/>
              <a:gd name="T4" fmla="*/ 184 w 419"/>
              <a:gd name="T5" fmla="*/ 0 h 378"/>
              <a:gd name="T6" fmla="*/ 0 w 419"/>
              <a:gd name="T7" fmla="*/ 193 h 378"/>
              <a:gd name="T8" fmla="*/ 0 w 419"/>
              <a:gd name="T9" fmla="*/ 193 h 378"/>
              <a:gd name="T10" fmla="*/ 184 w 419"/>
              <a:gd name="T11" fmla="*/ 377 h 378"/>
              <a:gd name="T12" fmla="*/ 418 w 419"/>
              <a:gd name="T13" fmla="*/ 377 h 378"/>
              <a:gd name="T14" fmla="*/ 418 w 419"/>
              <a:gd name="T15" fmla="*/ 377 h 378"/>
              <a:gd name="T16" fmla="*/ 418 w 419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78">
                <a:moveTo>
                  <a:pt x="418" y="0"/>
                </a:moveTo>
                <a:lnTo>
                  <a:pt x="418" y="0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4"/>
                  <a:pt x="0" y="193"/>
                </a:cubicBezTo>
                <a:lnTo>
                  <a:pt x="0" y="193"/>
                </a:lnTo>
                <a:cubicBezTo>
                  <a:pt x="0" y="293"/>
                  <a:pt x="83" y="377"/>
                  <a:pt x="184" y="377"/>
                </a:cubicBezTo>
                <a:cubicBezTo>
                  <a:pt x="418" y="377"/>
                  <a:pt x="418" y="377"/>
                  <a:pt x="418" y="377"/>
                </a:cubicBezTo>
                <a:lnTo>
                  <a:pt x="418" y="377"/>
                </a:lnTo>
                <a:cubicBezTo>
                  <a:pt x="418" y="0"/>
                  <a:pt x="418" y="0"/>
                  <a:pt x="418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71">
            <a:extLst>
              <a:ext uri="{FF2B5EF4-FFF2-40B4-BE49-F238E27FC236}">
                <a16:creationId xmlns:a16="http://schemas.microsoft.com/office/drawing/2014/main" id="{14D9A0A0-6F3A-BC47-BBD1-28CF5BA1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000" y="9608311"/>
            <a:ext cx="499705" cy="447104"/>
          </a:xfrm>
          <a:custGeom>
            <a:avLst/>
            <a:gdLst>
              <a:gd name="T0" fmla="*/ 235 w 420"/>
              <a:gd name="T1" fmla="*/ 376 h 377"/>
              <a:gd name="T2" fmla="*/ 235 w 420"/>
              <a:gd name="T3" fmla="*/ 376 h 377"/>
              <a:gd name="T4" fmla="*/ 419 w 420"/>
              <a:gd name="T5" fmla="*/ 192 h 377"/>
              <a:gd name="T6" fmla="*/ 419 w 420"/>
              <a:gd name="T7" fmla="*/ 192 h 377"/>
              <a:gd name="T8" fmla="*/ 235 w 420"/>
              <a:gd name="T9" fmla="*/ 0 h 377"/>
              <a:gd name="T10" fmla="*/ 0 w 420"/>
              <a:gd name="T11" fmla="*/ 0 h 377"/>
              <a:gd name="T12" fmla="*/ 0 w 420"/>
              <a:gd name="T13" fmla="*/ 0 h 377"/>
              <a:gd name="T14" fmla="*/ 0 w 420"/>
              <a:gd name="T15" fmla="*/ 376 h 377"/>
              <a:gd name="T16" fmla="*/ 0 w 420"/>
              <a:gd name="T17" fmla="*/ 376 h 377"/>
              <a:gd name="T18" fmla="*/ 235 w 420"/>
              <a:gd name="T19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7">
                <a:moveTo>
                  <a:pt x="235" y="376"/>
                </a:moveTo>
                <a:lnTo>
                  <a:pt x="235" y="376"/>
                </a:lnTo>
                <a:cubicBezTo>
                  <a:pt x="335" y="376"/>
                  <a:pt x="419" y="293"/>
                  <a:pt x="419" y="192"/>
                </a:cubicBezTo>
                <a:lnTo>
                  <a:pt x="419" y="192"/>
                </a:lnTo>
                <a:cubicBezTo>
                  <a:pt x="419" y="83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6"/>
                  <a:pt x="0" y="376"/>
                  <a:pt x="0" y="376"/>
                </a:cubicBezTo>
                <a:lnTo>
                  <a:pt x="0" y="376"/>
                </a:lnTo>
                <a:lnTo>
                  <a:pt x="235" y="376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72">
            <a:extLst>
              <a:ext uri="{FF2B5EF4-FFF2-40B4-BE49-F238E27FC236}">
                <a16:creationId xmlns:a16="http://schemas.microsoft.com/office/drawing/2014/main" id="{21A34DDF-FFAE-1941-B58B-2E668190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554" y="9608311"/>
            <a:ext cx="499705" cy="447104"/>
          </a:xfrm>
          <a:custGeom>
            <a:avLst/>
            <a:gdLst>
              <a:gd name="T0" fmla="*/ 418 w 419"/>
              <a:gd name="T1" fmla="*/ 0 h 377"/>
              <a:gd name="T2" fmla="*/ 418 w 419"/>
              <a:gd name="T3" fmla="*/ 0 h 377"/>
              <a:gd name="T4" fmla="*/ 184 w 419"/>
              <a:gd name="T5" fmla="*/ 0 h 377"/>
              <a:gd name="T6" fmla="*/ 0 w 419"/>
              <a:gd name="T7" fmla="*/ 184 h 377"/>
              <a:gd name="T8" fmla="*/ 0 w 419"/>
              <a:gd name="T9" fmla="*/ 184 h 377"/>
              <a:gd name="T10" fmla="*/ 184 w 419"/>
              <a:gd name="T11" fmla="*/ 376 h 377"/>
              <a:gd name="T12" fmla="*/ 418 w 419"/>
              <a:gd name="T13" fmla="*/ 376 h 377"/>
              <a:gd name="T14" fmla="*/ 418 w 419"/>
              <a:gd name="T15" fmla="*/ 376 h 377"/>
              <a:gd name="T16" fmla="*/ 418 w 419"/>
              <a:gd name="T17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77">
                <a:moveTo>
                  <a:pt x="418" y="0"/>
                </a:moveTo>
                <a:lnTo>
                  <a:pt x="418" y="0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3"/>
                  <a:pt x="0" y="184"/>
                </a:cubicBezTo>
                <a:lnTo>
                  <a:pt x="0" y="184"/>
                </a:lnTo>
                <a:cubicBezTo>
                  <a:pt x="0" y="293"/>
                  <a:pt x="83" y="376"/>
                  <a:pt x="184" y="376"/>
                </a:cubicBezTo>
                <a:cubicBezTo>
                  <a:pt x="418" y="376"/>
                  <a:pt x="418" y="376"/>
                  <a:pt x="418" y="376"/>
                </a:cubicBezTo>
                <a:lnTo>
                  <a:pt x="418" y="376"/>
                </a:lnTo>
                <a:cubicBezTo>
                  <a:pt x="418" y="0"/>
                  <a:pt x="418" y="0"/>
                  <a:pt x="418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73">
            <a:extLst>
              <a:ext uri="{FF2B5EF4-FFF2-40B4-BE49-F238E27FC236}">
                <a16:creationId xmlns:a16="http://schemas.microsoft.com/office/drawing/2014/main" id="{B7DF4722-6239-7740-A586-E47DBDF3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000" y="10886506"/>
            <a:ext cx="499705" cy="462886"/>
          </a:xfrm>
          <a:custGeom>
            <a:avLst/>
            <a:gdLst>
              <a:gd name="T0" fmla="*/ 235 w 420"/>
              <a:gd name="T1" fmla="*/ 385 h 386"/>
              <a:gd name="T2" fmla="*/ 235 w 420"/>
              <a:gd name="T3" fmla="*/ 385 h 386"/>
              <a:gd name="T4" fmla="*/ 419 w 420"/>
              <a:gd name="T5" fmla="*/ 192 h 386"/>
              <a:gd name="T6" fmla="*/ 419 w 420"/>
              <a:gd name="T7" fmla="*/ 192 h 386"/>
              <a:gd name="T8" fmla="*/ 235 w 420"/>
              <a:gd name="T9" fmla="*/ 0 h 386"/>
              <a:gd name="T10" fmla="*/ 0 w 420"/>
              <a:gd name="T11" fmla="*/ 0 h 386"/>
              <a:gd name="T12" fmla="*/ 0 w 420"/>
              <a:gd name="T13" fmla="*/ 0 h 386"/>
              <a:gd name="T14" fmla="*/ 0 w 420"/>
              <a:gd name="T15" fmla="*/ 385 h 386"/>
              <a:gd name="T16" fmla="*/ 0 w 420"/>
              <a:gd name="T17" fmla="*/ 385 h 386"/>
              <a:gd name="T18" fmla="*/ 235 w 420"/>
              <a:gd name="T19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86">
                <a:moveTo>
                  <a:pt x="235" y="385"/>
                </a:moveTo>
                <a:lnTo>
                  <a:pt x="235" y="385"/>
                </a:lnTo>
                <a:cubicBezTo>
                  <a:pt x="335" y="385"/>
                  <a:pt x="419" y="301"/>
                  <a:pt x="419" y="192"/>
                </a:cubicBezTo>
                <a:lnTo>
                  <a:pt x="419" y="192"/>
                </a:lnTo>
                <a:cubicBezTo>
                  <a:pt x="419" y="92"/>
                  <a:pt x="335" y="8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85"/>
                  <a:pt x="0" y="385"/>
                  <a:pt x="0" y="385"/>
                </a:cubicBezTo>
                <a:lnTo>
                  <a:pt x="0" y="385"/>
                </a:lnTo>
                <a:lnTo>
                  <a:pt x="235" y="385"/>
                </a:ln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74">
            <a:extLst>
              <a:ext uri="{FF2B5EF4-FFF2-40B4-BE49-F238E27FC236}">
                <a16:creationId xmlns:a16="http://schemas.microsoft.com/office/drawing/2014/main" id="{08D224BB-3735-8346-A9A9-A9E79A0A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554" y="10886506"/>
            <a:ext cx="499705" cy="462886"/>
          </a:xfrm>
          <a:custGeom>
            <a:avLst/>
            <a:gdLst>
              <a:gd name="T0" fmla="*/ 418 w 419"/>
              <a:gd name="T1" fmla="*/ 0 h 386"/>
              <a:gd name="T2" fmla="*/ 418 w 419"/>
              <a:gd name="T3" fmla="*/ 0 h 386"/>
              <a:gd name="T4" fmla="*/ 184 w 419"/>
              <a:gd name="T5" fmla="*/ 0 h 386"/>
              <a:gd name="T6" fmla="*/ 0 w 419"/>
              <a:gd name="T7" fmla="*/ 192 h 386"/>
              <a:gd name="T8" fmla="*/ 0 w 419"/>
              <a:gd name="T9" fmla="*/ 192 h 386"/>
              <a:gd name="T10" fmla="*/ 184 w 419"/>
              <a:gd name="T11" fmla="*/ 385 h 386"/>
              <a:gd name="T12" fmla="*/ 418 w 419"/>
              <a:gd name="T13" fmla="*/ 385 h 386"/>
              <a:gd name="T14" fmla="*/ 418 w 419"/>
              <a:gd name="T15" fmla="*/ 385 h 386"/>
              <a:gd name="T16" fmla="*/ 418 w 419"/>
              <a:gd name="T1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86">
                <a:moveTo>
                  <a:pt x="418" y="0"/>
                </a:moveTo>
                <a:lnTo>
                  <a:pt x="418" y="0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3"/>
                  <a:pt x="0" y="192"/>
                </a:cubicBezTo>
                <a:lnTo>
                  <a:pt x="0" y="192"/>
                </a:lnTo>
                <a:cubicBezTo>
                  <a:pt x="0" y="293"/>
                  <a:pt x="83" y="385"/>
                  <a:pt x="184" y="385"/>
                </a:cubicBezTo>
                <a:cubicBezTo>
                  <a:pt x="418" y="385"/>
                  <a:pt x="418" y="385"/>
                  <a:pt x="418" y="385"/>
                </a:cubicBezTo>
                <a:lnTo>
                  <a:pt x="418" y="385"/>
                </a:lnTo>
                <a:cubicBezTo>
                  <a:pt x="418" y="0"/>
                  <a:pt x="418" y="0"/>
                  <a:pt x="418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75">
            <a:extLst>
              <a:ext uri="{FF2B5EF4-FFF2-40B4-BE49-F238E27FC236}">
                <a16:creationId xmlns:a16="http://schemas.microsoft.com/office/drawing/2014/main" id="{A3140E77-9A13-FA40-AA81-3BACD95D6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17" y="4974188"/>
            <a:ext cx="5154867" cy="7022194"/>
          </a:xfrm>
          <a:custGeom>
            <a:avLst/>
            <a:gdLst>
              <a:gd name="T0" fmla="*/ 3852 w 4322"/>
              <a:gd name="T1" fmla="*/ 5300 h 5887"/>
              <a:gd name="T2" fmla="*/ 3852 w 4322"/>
              <a:gd name="T3" fmla="*/ 5300 h 5887"/>
              <a:gd name="T4" fmla="*/ 1776 w 4322"/>
              <a:gd name="T5" fmla="*/ 5811 h 5887"/>
              <a:gd name="T6" fmla="*/ 1114 w 4322"/>
              <a:gd name="T7" fmla="*/ 5417 h 5887"/>
              <a:gd name="T8" fmla="*/ 76 w 4322"/>
              <a:gd name="T9" fmla="*/ 1247 h 5887"/>
              <a:gd name="T10" fmla="*/ 478 w 4322"/>
              <a:gd name="T11" fmla="*/ 586 h 5887"/>
              <a:gd name="T12" fmla="*/ 2555 w 4322"/>
              <a:gd name="T13" fmla="*/ 67 h 5887"/>
              <a:gd name="T14" fmla="*/ 3215 w 4322"/>
              <a:gd name="T15" fmla="*/ 469 h 5887"/>
              <a:gd name="T16" fmla="*/ 4254 w 4322"/>
              <a:gd name="T17" fmla="*/ 4638 h 5887"/>
              <a:gd name="T18" fmla="*/ 3852 w 4322"/>
              <a:gd name="T19" fmla="*/ 5300 h 5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2" h="5887">
                <a:moveTo>
                  <a:pt x="3852" y="5300"/>
                </a:moveTo>
                <a:lnTo>
                  <a:pt x="3852" y="5300"/>
                </a:lnTo>
                <a:cubicBezTo>
                  <a:pt x="1776" y="5811"/>
                  <a:pt x="1776" y="5811"/>
                  <a:pt x="1776" y="5811"/>
                </a:cubicBezTo>
                <a:cubicBezTo>
                  <a:pt x="1483" y="5886"/>
                  <a:pt x="1190" y="5710"/>
                  <a:pt x="1114" y="5417"/>
                </a:cubicBezTo>
                <a:cubicBezTo>
                  <a:pt x="76" y="1247"/>
                  <a:pt x="76" y="1247"/>
                  <a:pt x="76" y="1247"/>
                </a:cubicBezTo>
                <a:cubicBezTo>
                  <a:pt x="0" y="954"/>
                  <a:pt x="185" y="661"/>
                  <a:pt x="478" y="586"/>
                </a:cubicBezTo>
                <a:cubicBezTo>
                  <a:pt x="2555" y="67"/>
                  <a:pt x="2555" y="67"/>
                  <a:pt x="2555" y="67"/>
                </a:cubicBezTo>
                <a:cubicBezTo>
                  <a:pt x="2848" y="0"/>
                  <a:pt x="3140" y="175"/>
                  <a:pt x="3215" y="469"/>
                </a:cubicBezTo>
                <a:cubicBezTo>
                  <a:pt x="4254" y="4638"/>
                  <a:pt x="4254" y="4638"/>
                  <a:pt x="4254" y="4638"/>
                </a:cubicBezTo>
                <a:cubicBezTo>
                  <a:pt x="4321" y="4932"/>
                  <a:pt x="4145" y="5225"/>
                  <a:pt x="3852" y="53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76">
            <a:extLst>
              <a:ext uri="{FF2B5EF4-FFF2-40B4-BE49-F238E27FC236}">
                <a16:creationId xmlns:a16="http://schemas.microsoft.com/office/drawing/2014/main" id="{E6B53882-F188-A840-8B81-3FF60E15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8801" y="5579098"/>
            <a:ext cx="1530682" cy="5801855"/>
          </a:xfrm>
          <a:custGeom>
            <a:avLst/>
            <a:gdLst>
              <a:gd name="T0" fmla="*/ 1239 w 1282"/>
              <a:gd name="T1" fmla="*/ 4857 h 4866"/>
              <a:gd name="T2" fmla="*/ 1239 w 1282"/>
              <a:gd name="T3" fmla="*/ 4857 h 4866"/>
              <a:gd name="T4" fmla="*/ 1239 w 1282"/>
              <a:gd name="T5" fmla="*/ 4857 h 4866"/>
              <a:gd name="T6" fmla="*/ 1197 w 1282"/>
              <a:gd name="T7" fmla="*/ 4832 h 4866"/>
              <a:gd name="T8" fmla="*/ 8 w 1282"/>
              <a:gd name="T9" fmla="*/ 51 h 4866"/>
              <a:gd name="T10" fmla="*/ 33 w 1282"/>
              <a:gd name="T11" fmla="*/ 0 h 4866"/>
              <a:gd name="T12" fmla="*/ 33 w 1282"/>
              <a:gd name="T13" fmla="*/ 0 h 4866"/>
              <a:gd name="T14" fmla="*/ 83 w 1282"/>
              <a:gd name="T15" fmla="*/ 34 h 4866"/>
              <a:gd name="T16" fmla="*/ 1273 w 1282"/>
              <a:gd name="T17" fmla="*/ 4807 h 4866"/>
              <a:gd name="T18" fmla="*/ 1239 w 1282"/>
              <a:gd name="T19" fmla="*/ 4857 h 4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2" h="4866">
                <a:moveTo>
                  <a:pt x="1239" y="4857"/>
                </a:moveTo>
                <a:lnTo>
                  <a:pt x="1239" y="4857"/>
                </a:lnTo>
                <a:lnTo>
                  <a:pt x="1239" y="4857"/>
                </a:lnTo>
                <a:cubicBezTo>
                  <a:pt x="1222" y="4865"/>
                  <a:pt x="1197" y="4849"/>
                  <a:pt x="1197" y="4832"/>
                </a:cubicBezTo>
                <a:cubicBezTo>
                  <a:pt x="8" y="51"/>
                  <a:pt x="8" y="51"/>
                  <a:pt x="8" y="51"/>
                </a:cubicBezTo>
                <a:cubicBezTo>
                  <a:pt x="0" y="34"/>
                  <a:pt x="16" y="9"/>
                  <a:pt x="33" y="0"/>
                </a:cubicBezTo>
                <a:lnTo>
                  <a:pt x="33" y="0"/>
                </a:lnTo>
                <a:cubicBezTo>
                  <a:pt x="58" y="0"/>
                  <a:pt x="75" y="9"/>
                  <a:pt x="83" y="34"/>
                </a:cubicBezTo>
                <a:cubicBezTo>
                  <a:pt x="1273" y="4807"/>
                  <a:pt x="1273" y="4807"/>
                  <a:pt x="1273" y="4807"/>
                </a:cubicBezTo>
                <a:cubicBezTo>
                  <a:pt x="1281" y="4832"/>
                  <a:pt x="1264" y="4857"/>
                  <a:pt x="1239" y="48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77">
            <a:extLst>
              <a:ext uri="{FF2B5EF4-FFF2-40B4-BE49-F238E27FC236}">
                <a16:creationId xmlns:a16="http://schemas.microsoft.com/office/drawing/2014/main" id="{43509EA2-D1D4-9E42-9F67-E77D5431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448" y="6073544"/>
            <a:ext cx="783749" cy="778490"/>
          </a:xfrm>
          <a:custGeom>
            <a:avLst/>
            <a:gdLst>
              <a:gd name="T0" fmla="*/ 620 w 655"/>
              <a:gd name="T1" fmla="*/ 259 h 653"/>
              <a:gd name="T2" fmla="*/ 620 w 655"/>
              <a:gd name="T3" fmla="*/ 259 h 653"/>
              <a:gd name="T4" fmla="*/ 402 w 655"/>
              <a:gd name="T5" fmla="*/ 619 h 653"/>
              <a:gd name="T6" fmla="*/ 42 w 655"/>
              <a:gd name="T7" fmla="*/ 401 h 653"/>
              <a:gd name="T8" fmla="*/ 260 w 655"/>
              <a:gd name="T9" fmla="*/ 42 h 653"/>
              <a:gd name="T10" fmla="*/ 620 w 655"/>
              <a:gd name="T11" fmla="*/ 259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5" h="653">
                <a:moveTo>
                  <a:pt x="620" y="259"/>
                </a:moveTo>
                <a:lnTo>
                  <a:pt x="620" y="259"/>
                </a:lnTo>
                <a:cubicBezTo>
                  <a:pt x="654" y="418"/>
                  <a:pt x="562" y="577"/>
                  <a:pt x="402" y="619"/>
                </a:cubicBezTo>
                <a:cubicBezTo>
                  <a:pt x="243" y="652"/>
                  <a:pt x="84" y="560"/>
                  <a:pt x="42" y="401"/>
                </a:cubicBezTo>
                <a:cubicBezTo>
                  <a:pt x="0" y="243"/>
                  <a:pt x="101" y="84"/>
                  <a:pt x="260" y="42"/>
                </a:cubicBezTo>
                <a:cubicBezTo>
                  <a:pt x="419" y="0"/>
                  <a:pt x="578" y="100"/>
                  <a:pt x="620" y="2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78">
            <a:extLst>
              <a:ext uri="{FF2B5EF4-FFF2-40B4-BE49-F238E27FC236}">
                <a16:creationId xmlns:a16="http://schemas.microsoft.com/office/drawing/2014/main" id="{745465B3-7452-7842-A63F-A6387EE6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391" y="7556884"/>
            <a:ext cx="810051" cy="799531"/>
          </a:xfrm>
          <a:custGeom>
            <a:avLst/>
            <a:gdLst>
              <a:gd name="T0" fmla="*/ 611 w 679"/>
              <a:gd name="T1" fmla="*/ 460 h 671"/>
              <a:gd name="T2" fmla="*/ 611 w 679"/>
              <a:gd name="T3" fmla="*/ 460 h 671"/>
              <a:gd name="T4" fmla="*/ 218 w 679"/>
              <a:gd name="T5" fmla="*/ 603 h 671"/>
              <a:gd name="T6" fmla="*/ 67 w 679"/>
              <a:gd name="T7" fmla="*/ 217 h 671"/>
              <a:gd name="T8" fmla="*/ 461 w 679"/>
              <a:gd name="T9" fmla="*/ 67 h 671"/>
              <a:gd name="T10" fmla="*/ 611 w 679"/>
              <a:gd name="T11" fmla="*/ 46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9" h="671">
                <a:moveTo>
                  <a:pt x="611" y="460"/>
                </a:moveTo>
                <a:lnTo>
                  <a:pt x="611" y="460"/>
                </a:lnTo>
                <a:cubicBezTo>
                  <a:pt x="544" y="603"/>
                  <a:pt x="368" y="670"/>
                  <a:pt x="218" y="603"/>
                </a:cubicBezTo>
                <a:cubicBezTo>
                  <a:pt x="67" y="536"/>
                  <a:pt x="0" y="360"/>
                  <a:pt x="67" y="217"/>
                </a:cubicBezTo>
                <a:cubicBezTo>
                  <a:pt x="134" y="67"/>
                  <a:pt x="310" y="0"/>
                  <a:pt x="461" y="67"/>
                </a:cubicBezTo>
                <a:cubicBezTo>
                  <a:pt x="611" y="134"/>
                  <a:pt x="678" y="310"/>
                  <a:pt x="611" y="4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79">
            <a:extLst>
              <a:ext uri="{FF2B5EF4-FFF2-40B4-BE49-F238E27FC236}">
                <a16:creationId xmlns:a16="http://schemas.microsoft.com/office/drawing/2014/main" id="{7ED58823-3977-9640-B9B7-EA5E5E78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418" y="9087562"/>
            <a:ext cx="741668" cy="741671"/>
          </a:xfrm>
          <a:custGeom>
            <a:avLst/>
            <a:gdLst>
              <a:gd name="T0" fmla="*/ 335 w 621"/>
              <a:gd name="T1" fmla="*/ 17 h 621"/>
              <a:gd name="T2" fmla="*/ 335 w 621"/>
              <a:gd name="T3" fmla="*/ 17 h 621"/>
              <a:gd name="T4" fmla="*/ 603 w 621"/>
              <a:gd name="T5" fmla="*/ 335 h 621"/>
              <a:gd name="T6" fmla="*/ 277 w 621"/>
              <a:gd name="T7" fmla="*/ 603 h 621"/>
              <a:gd name="T8" fmla="*/ 9 w 621"/>
              <a:gd name="T9" fmla="*/ 285 h 621"/>
              <a:gd name="T10" fmla="*/ 335 w 621"/>
              <a:gd name="T11" fmla="*/ 17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621">
                <a:moveTo>
                  <a:pt x="335" y="17"/>
                </a:moveTo>
                <a:lnTo>
                  <a:pt x="335" y="17"/>
                </a:lnTo>
                <a:cubicBezTo>
                  <a:pt x="503" y="25"/>
                  <a:pt x="620" y="176"/>
                  <a:pt x="603" y="335"/>
                </a:cubicBezTo>
                <a:cubicBezTo>
                  <a:pt x="587" y="503"/>
                  <a:pt x="444" y="620"/>
                  <a:pt x="277" y="603"/>
                </a:cubicBezTo>
                <a:cubicBezTo>
                  <a:pt x="118" y="586"/>
                  <a:pt x="0" y="444"/>
                  <a:pt x="9" y="285"/>
                </a:cubicBezTo>
                <a:cubicBezTo>
                  <a:pt x="25" y="117"/>
                  <a:pt x="176" y="0"/>
                  <a:pt x="335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80">
            <a:extLst>
              <a:ext uri="{FF2B5EF4-FFF2-40B4-BE49-F238E27FC236}">
                <a16:creationId xmlns:a16="http://schemas.microsoft.com/office/drawing/2014/main" id="{90021C39-D5BD-B94D-9CF7-BDBC266A7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321" y="10555123"/>
            <a:ext cx="799530" cy="789010"/>
          </a:xfrm>
          <a:custGeom>
            <a:avLst/>
            <a:gdLst>
              <a:gd name="T0" fmla="*/ 528 w 671"/>
              <a:gd name="T1" fmla="*/ 553 h 663"/>
              <a:gd name="T2" fmla="*/ 528 w 671"/>
              <a:gd name="T3" fmla="*/ 553 h 663"/>
              <a:gd name="T4" fmla="*/ 109 w 671"/>
              <a:gd name="T5" fmla="*/ 528 h 663"/>
              <a:gd name="T6" fmla="*/ 142 w 671"/>
              <a:gd name="T7" fmla="*/ 109 h 663"/>
              <a:gd name="T8" fmla="*/ 561 w 671"/>
              <a:gd name="T9" fmla="*/ 134 h 663"/>
              <a:gd name="T10" fmla="*/ 528 w 671"/>
              <a:gd name="T11" fmla="*/ 553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1" h="663">
                <a:moveTo>
                  <a:pt x="528" y="553"/>
                </a:moveTo>
                <a:lnTo>
                  <a:pt x="528" y="553"/>
                </a:lnTo>
                <a:cubicBezTo>
                  <a:pt x="410" y="662"/>
                  <a:pt x="218" y="654"/>
                  <a:pt x="109" y="528"/>
                </a:cubicBezTo>
                <a:cubicBezTo>
                  <a:pt x="0" y="402"/>
                  <a:pt x="17" y="218"/>
                  <a:pt x="142" y="109"/>
                </a:cubicBezTo>
                <a:cubicBezTo>
                  <a:pt x="260" y="0"/>
                  <a:pt x="452" y="17"/>
                  <a:pt x="561" y="134"/>
                </a:cubicBezTo>
                <a:cubicBezTo>
                  <a:pt x="670" y="260"/>
                  <a:pt x="653" y="444"/>
                  <a:pt x="528" y="5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Line 281">
            <a:extLst>
              <a:ext uri="{FF2B5EF4-FFF2-40B4-BE49-F238E27FC236}">
                <a16:creationId xmlns:a16="http://schemas.microsoft.com/office/drawing/2014/main" id="{774AE4D3-3F48-8E43-B528-A6C27AA5A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9790" y="6141923"/>
            <a:ext cx="157802" cy="63647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Line 282">
            <a:extLst>
              <a:ext uri="{FF2B5EF4-FFF2-40B4-BE49-F238E27FC236}">
                <a16:creationId xmlns:a16="http://schemas.microsoft.com/office/drawing/2014/main" id="{93D4AE78-BFF5-F94A-A03E-DB69E22B8F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85395" y="7656823"/>
            <a:ext cx="278785" cy="59964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6" name="Line 283">
            <a:extLst>
              <a:ext uri="{FF2B5EF4-FFF2-40B4-BE49-F238E27FC236}">
                <a16:creationId xmlns:a16="http://schemas.microsoft.com/office/drawing/2014/main" id="{9F485AC0-C9AB-614F-A8E6-A2DE14EB9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99" y="9429468"/>
            <a:ext cx="657507" cy="5785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" name="Line 284">
            <a:extLst>
              <a:ext uri="{FF2B5EF4-FFF2-40B4-BE49-F238E27FC236}">
                <a16:creationId xmlns:a16="http://schemas.microsoft.com/office/drawing/2014/main" id="{78BB16D3-F93A-A742-A490-176338651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1344" y="10733965"/>
            <a:ext cx="510225" cy="4313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" name="Freeform 285">
            <a:extLst>
              <a:ext uri="{FF2B5EF4-FFF2-40B4-BE49-F238E27FC236}">
                <a16:creationId xmlns:a16="http://schemas.microsoft.com/office/drawing/2014/main" id="{11B719EC-9854-ED47-B8E5-13992819C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825" y="10108016"/>
            <a:ext cx="789010" cy="789010"/>
          </a:xfrm>
          <a:custGeom>
            <a:avLst/>
            <a:gdLst>
              <a:gd name="T0" fmla="*/ 618 w 661"/>
              <a:gd name="T1" fmla="*/ 260 h 663"/>
              <a:gd name="T2" fmla="*/ 618 w 661"/>
              <a:gd name="T3" fmla="*/ 260 h 663"/>
              <a:gd name="T4" fmla="*/ 258 w 661"/>
              <a:gd name="T5" fmla="*/ 42 h 663"/>
              <a:gd name="T6" fmla="*/ 42 w 661"/>
              <a:gd name="T7" fmla="*/ 402 h 663"/>
              <a:gd name="T8" fmla="*/ 401 w 661"/>
              <a:gd name="T9" fmla="*/ 620 h 663"/>
              <a:gd name="T10" fmla="*/ 618 w 661"/>
              <a:gd name="T11" fmla="*/ 26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663">
                <a:moveTo>
                  <a:pt x="618" y="260"/>
                </a:moveTo>
                <a:lnTo>
                  <a:pt x="618" y="260"/>
                </a:lnTo>
                <a:cubicBezTo>
                  <a:pt x="577" y="101"/>
                  <a:pt x="417" y="0"/>
                  <a:pt x="258" y="42"/>
                </a:cubicBezTo>
                <a:cubicBezTo>
                  <a:pt x="99" y="84"/>
                  <a:pt x="0" y="243"/>
                  <a:pt x="42" y="402"/>
                </a:cubicBezTo>
                <a:cubicBezTo>
                  <a:pt x="82" y="562"/>
                  <a:pt x="242" y="662"/>
                  <a:pt x="401" y="620"/>
                </a:cubicBezTo>
                <a:cubicBezTo>
                  <a:pt x="560" y="578"/>
                  <a:pt x="660" y="419"/>
                  <a:pt x="618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86">
            <a:extLst>
              <a:ext uri="{FF2B5EF4-FFF2-40B4-BE49-F238E27FC236}">
                <a16:creationId xmlns:a16="http://schemas.microsoft.com/office/drawing/2014/main" id="{A78B1C3F-1259-CF47-8894-39476DBE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841" y="8608897"/>
            <a:ext cx="799530" cy="799531"/>
          </a:xfrm>
          <a:custGeom>
            <a:avLst/>
            <a:gdLst>
              <a:gd name="T0" fmla="*/ 519 w 670"/>
              <a:gd name="T1" fmla="*/ 101 h 671"/>
              <a:gd name="T2" fmla="*/ 519 w 670"/>
              <a:gd name="T3" fmla="*/ 101 h 671"/>
              <a:gd name="T4" fmla="*/ 101 w 670"/>
              <a:gd name="T5" fmla="*/ 151 h 671"/>
              <a:gd name="T6" fmla="*/ 151 w 670"/>
              <a:gd name="T7" fmla="*/ 570 h 671"/>
              <a:gd name="T8" fmla="*/ 569 w 670"/>
              <a:gd name="T9" fmla="*/ 511 h 671"/>
              <a:gd name="T10" fmla="*/ 519 w 670"/>
              <a:gd name="T11" fmla="*/ 10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71">
                <a:moveTo>
                  <a:pt x="519" y="101"/>
                </a:moveTo>
                <a:lnTo>
                  <a:pt x="519" y="101"/>
                </a:lnTo>
                <a:cubicBezTo>
                  <a:pt x="385" y="0"/>
                  <a:pt x="201" y="17"/>
                  <a:pt x="101" y="151"/>
                </a:cubicBezTo>
                <a:cubicBezTo>
                  <a:pt x="0" y="276"/>
                  <a:pt x="26" y="469"/>
                  <a:pt x="151" y="570"/>
                </a:cubicBezTo>
                <a:cubicBezTo>
                  <a:pt x="285" y="670"/>
                  <a:pt x="468" y="645"/>
                  <a:pt x="569" y="511"/>
                </a:cubicBezTo>
                <a:cubicBezTo>
                  <a:pt x="669" y="385"/>
                  <a:pt x="644" y="201"/>
                  <a:pt x="519" y="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87">
            <a:extLst>
              <a:ext uri="{FF2B5EF4-FFF2-40B4-BE49-F238E27FC236}">
                <a16:creationId xmlns:a16="http://schemas.microsoft.com/office/drawing/2014/main" id="{3C178687-E251-4D4E-86B4-3D8AF25C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7637" y="7099256"/>
            <a:ext cx="799530" cy="810051"/>
          </a:xfrm>
          <a:custGeom>
            <a:avLst/>
            <a:gdLst>
              <a:gd name="T0" fmla="*/ 494 w 671"/>
              <a:gd name="T1" fmla="*/ 587 h 680"/>
              <a:gd name="T2" fmla="*/ 494 w 671"/>
              <a:gd name="T3" fmla="*/ 587 h 680"/>
              <a:gd name="T4" fmla="*/ 586 w 671"/>
              <a:gd name="T5" fmla="*/ 176 h 680"/>
              <a:gd name="T6" fmla="*/ 167 w 671"/>
              <a:gd name="T7" fmla="*/ 93 h 680"/>
              <a:gd name="T8" fmla="*/ 83 w 671"/>
              <a:gd name="T9" fmla="*/ 503 h 680"/>
              <a:gd name="T10" fmla="*/ 494 w 671"/>
              <a:gd name="T11" fmla="*/ 587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1" h="680">
                <a:moveTo>
                  <a:pt x="494" y="587"/>
                </a:moveTo>
                <a:lnTo>
                  <a:pt x="494" y="587"/>
                </a:lnTo>
                <a:cubicBezTo>
                  <a:pt x="636" y="503"/>
                  <a:pt x="670" y="319"/>
                  <a:pt x="586" y="176"/>
                </a:cubicBezTo>
                <a:cubicBezTo>
                  <a:pt x="494" y="42"/>
                  <a:pt x="309" y="0"/>
                  <a:pt x="167" y="93"/>
                </a:cubicBezTo>
                <a:cubicBezTo>
                  <a:pt x="33" y="185"/>
                  <a:pt x="0" y="369"/>
                  <a:pt x="83" y="503"/>
                </a:cubicBezTo>
                <a:cubicBezTo>
                  <a:pt x="175" y="645"/>
                  <a:pt x="360" y="679"/>
                  <a:pt x="494" y="5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88">
            <a:extLst>
              <a:ext uri="{FF2B5EF4-FFF2-40B4-BE49-F238E27FC236}">
                <a16:creationId xmlns:a16="http://schemas.microsoft.com/office/drawing/2014/main" id="{2998B015-DF7D-1B4E-AC6E-69A4939F9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9952" y="5621178"/>
            <a:ext cx="778490" cy="778490"/>
          </a:xfrm>
          <a:custGeom>
            <a:avLst/>
            <a:gdLst>
              <a:gd name="T0" fmla="*/ 394 w 654"/>
              <a:gd name="T1" fmla="*/ 33 h 654"/>
              <a:gd name="T2" fmla="*/ 394 w 654"/>
              <a:gd name="T3" fmla="*/ 33 h 654"/>
              <a:gd name="T4" fmla="*/ 34 w 654"/>
              <a:gd name="T5" fmla="*/ 260 h 654"/>
              <a:gd name="T6" fmla="*/ 251 w 654"/>
              <a:gd name="T7" fmla="*/ 611 h 654"/>
              <a:gd name="T8" fmla="*/ 611 w 654"/>
              <a:gd name="T9" fmla="*/ 394 h 654"/>
              <a:gd name="T10" fmla="*/ 394 w 654"/>
              <a:gd name="T11" fmla="*/ 3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4" h="654">
                <a:moveTo>
                  <a:pt x="394" y="33"/>
                </a:moveTo>
                <a:lnTo>
                  <a:pt x="394" y="33"/>
                </a:lnTo>
                <a:cubicBezTo>
                  <a:pt x="235" y="0"/>
                  <a:pt x="75" y="100"/>
                  <a:pt x="34" y="260"/>
                </a:cubicBezTo>
                <a:cubicBezTo>
                  <a:pt x="0" y="419"/>
                  <a:pt x="92" y="578"/>
                  <a:pt x="251" y="611"/>
                </a:cubicBezTo>
                <a:cubicBezTo>
                  <a:pt x="410" y="653"/>
                  <a:pt x="578" y="553"/>
                  <a:pt x="611" y="394"/>
                </a:cubicBezTo>
                <a:cubicBezTo>
                  <a:pt x="653" y="234"/>
                  <a:pt x="553" y="75"/>
                  <a:pt x="394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Line 289">
            <a:extLst>
              <a:ext uri="{FF2B5EF4-FFF2-40B4-BE49-F238E27FC236}">
                <a16:creationId xmlns:a16="http://schemas.microsoft.com/office/drawing/2014/main" id="{98035299-781D-0649-AFCD-AAA52F9810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404909" y="10165878"/>
            <a:ext cx="168322" cy="65224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" name="Line 290">
            <a:extLst>
              <a:ext uri="{FF2B5EF4-FFF2-40B4-BE49-F238E27FC236}">
                <a16:creationId xmlns:a16="http://schemas.microsoft.com/office/drawing/2014/main" id="{8038B15A-832D-194B-9628-045940E5E8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857862" y="8792998"/>
            <a:ext cx="526007" cy="42080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" name="Line 291">
            <a:extLst>
              <a:ext uri="{FF2B5EF4-FFF2-40B4-BE49-F238E27FC236}">
                <a16:creationId xmlns:a16="http://schemas.microsoft.com/office/drawing/2014/main" id="{4F0ECCB1-7629-0D4D-897E-3CC48E9F2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68617" y="7325441"/>
            <a:ext cx="552309" cy="36820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5" name="Line 292">
            <a:extLst>
              <a:ext uri="{FF2B5EF4-FFF2-40B4-BE49-F238E27FC236}">
                <a16:creationId xmlns:a16="http://schemas.microsoft.com/office/drawing/2014/main" id="{CF80A050-A297-9D4A-8EC1-CCDCDD14D5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053073" y="5926262"/>
            <a:ext cx="652249" cy="1683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404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alth 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B0D9DF"/>
      </a:accent1>
      <a:accent2>
        <a:srgbClr val="50B29B"/>
      </a:accent2>
      <a:accent3>
        <a:srgbClr val="D96B53"/>
      </a:accent3>
      <a:accent4>
        <a:srgbClr val="4E9EB0"/>
      </a:accent4>
      <a:accent5>
        <a:srgbClr val="E28663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92463</TotalTime>
  <Words>529</Words>
  <Application>Microsoft Macintosh PowerPoint</Application>
  <PresentationFormat>Personalizado</PresentationFormat>
  <Paragraphs>134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16625</cp:revision>
  <dcterms:created xsi:type="dcterms:W3CDTF">2014-11-12T21:47:38Z</dcterms:created>
  <dcterms:modified xsi:type="dcterms:W3CDTF">2019-10-15T14:55:51Z</dcterms:modified>
  <cp:category/>
</cp:coreProperties>
</file>